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64" r:id="rId3"/>
    <p:sldId id="283" r:id="rId4"/>
    <p:sldId id="284" r:id="rId5"/>
    <p:sldId id="310" r:id="rId6"/>
    <p:sldId id="297" r:id="rId7"/>
    <p:sldId id="311" r:id="rId8"/>
    <p:sldId id="312" r:id="rId9"/>
    <p:sldId id="318" r:id="rId10"/>
    <p:sldId id="287" r:id="rId11"/>
    <p:sldId id="308" r:id="rId12"/>
    <p:sldId id="313" r:id="rId13"/>
    <p:sldId id="288" r:id="rId14"/>
    <p:sldId id="315" r:id="rId15"/>
    <p:sldId id="304" r:id="rId16"/>
    <p:sldId id="316" r:id="rId17"/>
    <p:sldId id="317" r:id="rId18"/>
    <p:sldId id="293" r:id="rId19"/>
    <p:sldId id="309" r:id="rId20"/>
  </p:sldIdLst>
  <p:sldSz cx="12192000" cy="6858000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832"/>
    <a:srgbClr val="008000"/>
    <a:srgbClr val="92D050"/>
    <a:srgbClr val="114FFF"/>
    <a:srgbClr val="FF00FF"/>
    <a:srgbClr val="0091BC"/>
    <a:srgbClr val="50FF01"/>
    <a:srgbClr val="D8E3F0"/>
    <a:srgbClr val="DEF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50" autoAdjust="0"/>
    <p:restoredTop sz="94653" autoAdjust="0"/>
  </p:normalViewPr>
  <p:slideViewPr>
    <p:cSldViewPr snapToObjects="1">
      <p:cViewPr varScale="1">
        <p:scale>
          <a:sx n="79" d="100"/>
          <a:sy n="79" d="100"/>
        </p:scale>
        <p:origin x="120" y="7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EMPRESS</a:t>
            </a:r>
            <a:r>
              <a:rPr lang="en-GB" baseline="0" dirty="0"/>
              <a:t> 40-6 calibrations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2342895852304238"/>
          <c:y val="0.12813539823312506"/>
          <c:w val="0.82055796150481186"/>
          <c:h val="0.77736111111111106"/>
        </c:manualLayout>
      </c:layout>
      <c:scatterChart>
        <c:scatterStyle val="lineMarker"/>
        <c:varyColors val="0"/>
        <c:ser>
          <c:idx val="1"/>
          <c:order val="0"/>
          <c:tx>
            <c:strRef>
              <c:f>'measured data'!$G$1</c:f>
              <c:strCache>
                <c:ptCount val="1"/>
                <c:pt idx="0">
                  <c:v>EMPRESS 40-6-PTB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6"/>
            <c:dispRSqr val="0"/>
            <c:dispEq val="0"/>
          </c:trendline>
          <c:xVal>
            <c:numRef>
              <c:f>'measured data'!$H$4:$H$19</c:f>
              <c:numCache>
                <c:formatCode>General</c:formatCode>
                <c:ptCount val="16"/>
                <c:pt idx="0">
                  <c:v>0.01</c:v>
                </c:pt>
                <c:pt idx="1">
                  <c:v>29.764600000000002</c:v>
                </c:pt>
                <c:pt idx="2">
                  <c:v>156.59800000000001</c:v>
                </c:pt>
                <c:pt idx="3">
                  <c:v>231.928</c:v>
                </c:pt>
                <c:pt idx="4">
                  <c:v>419.52699999999999</c:v>
                </c:pt>
                <c:pt idx="5">
                  <c:v>660.32299999999998</c:v>
                </c:pt>
                <c:pt idx="6">
                  <c:v>961.78</c:v>
                </c:pt>
                <c:pt idx="7">
                  <c:v>1084.6199999999999</c:v>
                </c:pt>
                <c:pt idx="8">
                  <c:v>1153.7</c:v>
                </c:pt>
                <c:pt idx="9">
                  <c:v>1323.9</c:v>
                </c:pt>
                <c:pt idx="10">
                  <c:v>1328.5</c:v>
                </c:pt>
                <c:pt idx="11">
                  <c:v>1490.5</c:v>
                </c:pt>
                <c:pt idx="12">
                  <c:v>1553.4</c:v>
                </c:pt>
                <c:pt idx="13">
                  <c:v>1657</c:v>
                </c:pt>
                <c:pt idx="14">
                  <c:v>1738</c:v>
                </c:pt>
                <c:pt idx="15">
                  <c:v>1769</c:v>
                </c:pt>
              </c:numCache>
            </c:numRef>
          </c:xVal>
          <c:yVal>
            <c:numRef>
              <c:f>'measured data'!$I$4:$I$19</c:f>
              <c:numCache>
                <c:formatCode>0.00</c:formatCode>
                <c:ptCount val="16"/>
                <c:pt idx="0">
                  <c:v>0.04</c:v>
                </c:pt>
                <c:pt idx="1">
                  <c:v>9.66</c:v>
                </c:pt>
                <c:pt idx="2">
                  <c:v>166.28</c:v>
                </c:pt>
                <c:pt idx="3">
                  <c:v>345.53499999999997</c:v>
                </c:pt>
                <c:pt idx="4">
                  <c:v>1057.605</c:v>
                </c:pt>
                <c:pt idx="5">
                  <c:v>2497.5100000000002</c:v>
                </c:pt>
                <c:pt idx="6">
                  <c:v>5073.835</c:v>
                </c:pt>
                <c:pt idx="7">
                  <c:v>6347.3799999999992</c:v>
                </c:pt>
                <c:pt idx="8">
                  <c:v>7109.7</c:v>
                </c:pt>
                <c:pt idx="9">
                  <c:v>9143.15</c:v>
                </c:pt>
                <c:pt idx="10">
                  <c:v>9188.75</c:v>
                </c:pt>
                <c:pt idx="11">
                  <c:v>11243.85</c:v>
                </c:pt>
                <c:pt idx="12">
                  <c:v>12097.533333333333</c:v>
                </c:pt>
                <c:pt idx="13">
                  <c:v>13451.1</c:v>
                </c:pt>
                <c:pt idx="14">
                  <c:v>14515.4</c:v>
                </c:pt>
                <c:pt idx="15">
                  <c:v>14989.1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36A-47DB-8458-8CF190A87489}"/>
            </c:ext>
          </c:extLst>
        </c:ser>
        <c:ser>
          <c:idx val="0"/>
          <c:order val="1"/>
          <c:tx>
            <c:strRef>
              <c:f>'measured data'!$B$1</c:f>
              <c:strCache>
                <c:ptCount val="1"/>
                <c:pt idx="0">
                  <c:v>EMPRESS 40-6-1-NPL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6"/>
            <c:dispRSqr val="0"/>
            <c:dispEq val="0"/>
          </c:trendline>
          <c:xVal>
            <c:numRef>
              <c:f>'measured data'!$B$4:$B$28</c:f>
              <c:numCache>
                <c:formatCode>General</c:formatCode>
                <c:ptCount val="25"/>
                <c:pt idx="0">
                  <c:v>0</c:v>
                </c:pt>
                <c:pt idx="1">
                  <c:v>29.764600000000002</c:v>
                </c:pt>
                <c:pt idx="2">
                  <c:v>50</c:v>
                </c:pt>
                <c:pt idx="3">
                  <c:v>100</c:v>
                </c:pt>
                <c:pt idx="4">
                  <c:v>150</c:v>
                </c:pt>
                <c:pt idx="5">
                  <c:v>156.5985</c:v>
                </c:pt>
                <c:pt idx="6">
                  <c:v>200</c:v>
                </c:pt>
                <c:pt idx="7">
                  <c:v>231.93</c:v>
                </c:pt>
                <c:pt idx="8">
                  <c:v>250</c:v>
                </c:pt>
                <c:pt idx="9">
                  <c:v>300</c:v>
                </c:pt>
                <c:pt idx="10">
                  <c:v>350</c:v>
                </c:pt>
                <c:pt idx="11">
                  <c:v>400</c:v>
                </c:pt>
                <c:pt idx="12">
                  <c:v>419.52699999999999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660.31899999999996</c:v>
                </c:pt>
                <c:pt idx="19">
                  <c:v>700</c:v>
                </c:pt>
                <c:pt idx="20">
                  <c:v>961.78</c:v>
                </c:pt>
                <c:pt idx="21">
                  <c:v>1084.6199999999999</c:v>
                </c:pt>
                <c:pt idx="22">
                  <c:v>1324.09</c:v>
                </c:pt>
                <c:pt idx="23">
                  <c:v>1492</c:v>
                </c:pt>
                <c:pt idx="24">
                  <c:v>1768.2</c:v>
                </c:pt>
              </c:numCache>
            </c:numRef>
          </c:xVal>
          <c:yVal>
            <c:numRef>
              <c:f>'measured data'!$C$4:$C$28</c:f>
              <c:numCache>
                <c:formatCode>0.00</c:formatCode>
                <c:ptCount val="25"/>
                <c:pt idx="0">
                  <c:v>-0.48919825900000002</c:v>
                </c:pt>
                <c:pt idx="1">
                  <c:v>9.063288</c:v>
                </c:pt>
                <c:pt idx="2">
                  <c:v>21.966894331983791</c:v>
                </c:pt>
                <c:pt idx="3">
                  <c:v>73.816442738589217</c:v>
                </c:pt>
                <c:pt idx="4">
                  <c:v>154.40826846473027</c:v>
                </c:pt>
                <c:pt idx="5">
                  <c:v>166.83160000000001</c:v>
                </c:pt>
                <c:pt idx="6">
                  <c:v>262.90730416666651</c:v>
                </c:pt>
                <c:pt idx="7">
                  <c:v>346.43945558633459</c:v>
                </c:pt>
                <c:pt idx="8">
                  <c:v>398.95953402489619</c:v>
                </c:pt>
                <c:pt idx="9">
                  <c:v>561.61177468879657</c:v>
                </c:pt>
                <c:pt idx="10">
                  <c:v>750.79632655601654</c:v>
                </c:pt>
                <c:pt idx="11">
                  <c:v>967.21022697095486</c:v>
                </c:pt>
                <c:pt idx="12">
                  <c:v>1058.008535844875</c:v>
                </c:pt>
                <c:pt idx="13">
                  <c:v>1207.9152333333316</c:v>
                </c:pt>
                <c:pt idx="14">
                  <c:v>1474.5879541666677</c:v>
                </c:pt>
                <c:pt idx="15">
                  <c:v>1766.4256477178428</c:v>
                </c:pt>
                <c:pt idx="16">
                  <c:v>2083.0594120331957</c:v>
                </c:pt>
                <c:pt idx="17">
                  <c:v>2423.7175253112014</c:v>
                </c:pt>
                <c:pt idx="18">
                  <c:v>2496.5347270653401</c:v>
                </c:pt>
                <c:pt idx="19">
                  <c:v>2788.4559749999985</c:v>
                </c:pt>
                <c:pt idx="20">
                  <c:v>5074.6379999999999</c:v>
                </c:pt>
                <c:pt idx="21">
                  <c:v>6333.234845</c:v>
                </c:pt>
                <c:pt idx="22">
                  <c:v>9148.0480333333344</c:v>
                </c:pt>
                <c:pt idx="23">
                  <c:v>11279.9</c:v>
                </c:pt>
                <c:pt idx="24" formatCode="General">
                  <c:v>14997.272000000001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36A-47DB-8458-8CF190A87489}"/>
            </c:ext>
          </c:extLst>
        </c:ser>
        <c:ser>
          <c:idx val="2"/>
          <c:order val="2"/>
          <c:tx>
            <c:strRef>
              <c:f>'measured data'!$N$1</c:f>
              <c:strCache>
                <c:ptCount val="1"/>
                <c:pt idx="0">
                  <c:v>EMPRESS 40-6-2-CEM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6"/>
            <c:dispRSqr val="0"/>
            <c:dispEq val="0"/>
          </c:trendline>
          <c:xVal>
            <c:numRef>
              <c:f>'measured data'!#REF!</c:f>
              <c:numCache>
                <c:formatCode>General</c:formatCode>
                <c:ptCount val="24"/>
                <c:pt idx="0">
                  <c:v>29.764600000000002</c:v>
                </c:pt>
                <c:pt idx="1">
                  <c:v>156.59800000000001</c:v>
                </c:pt>
                <c:pt idx="2">
                  <c:v>231.928</c:v>
                </c:pt>
                <c:pt idx="3">
                  <c:v>419.52699999999999</c:v>
                </c:pt>
                <c:pt idx="4">
                  <c:v>660.32299999999998</c:v>
                </c:pt>
                <c:pt idx="5">
                  <c:v>961.78</c:v>
                </c:pt>
                <c:pt idx="6">
                  <c:v>1084.6199999999999</c:v>
                </c:pt>
                <c:pt idx="7">
                  <c:v>1153.7</c:v>
                </c:pt>
                <c:pt idx="8">
                  <c:v>1323.9</c:v>
                </c:pt>
                <c:pt idx="9">
                  <c:v>1328.5</c:v>
                </c:pt>
                <c:pt idx="10">
                  <c:v>1490.5</c:v>
                </c:pt>
                <c:pt idx="11">
                  <c:v>1553.4</c:v>
                </c:pt>
                <c:pt idx="12">
                  <c:v>1657</c:v>
                </c:pt>
                <c:pt idx="13">
                  <c:v>1738</c:v>
                </c:pt>
                <c:pt idx="14">
                  <c:v>1769</c:v>
                </c:pt>
                <c:pt idx="15" formatCode="0.00">
                  <c:v>1324.92</c:v>
                </c:pt>
                <c:pt idx="16" formatCode="0.00">
                  <c:v>1324.94</c:v>
                </c:pt>
                <c:pt idx="17" formatCode="0.00">
                  <c:v>1324.94</c:v>
                </c:pt>
                <c:pt idx="18" formatCode="0.00">
                  <c:v>1450.2</c:v>
                </c:pt>
                <c:pt idx="19" formatCode="0.00">
                  <c:v>1450.33</c:v>
                </c:pt>
                <c:pt idx="20" formatCode="0.00">
                  <c:v>1450.71</c:v>
                </c:pt>
                <c:pt idx="21" formatCode="0.00">
                  <c:v>1552.24</c:v>
                </c:pt>
                <c:pt idx="22" formatCode="0.00">
                  <c:v>1552.42</c:v>
                </c:pt>
                <c:pt idx="23" formatCode="0.00">
                  <c:v>1552.94</c:v>
                </c:pt>
              </c:numCache>
            </c:numRef>
          </c:xVal>
          <c:yVal>
            <c:numRef>
              <c:f>'measured data'!#REF!</c:f>
              <c:numCache>
                <c:formatCode>0.00</c:formatCode>
                <c:ptCount val="24"/>
                <c:pt idx="0">
                  <c:v>9.66</c:v>
                </c:pt>
                <c:pt idx="1">
                  <c:v>166.28</c:v>
                </c:pt>
                <c:pt idx="2">
                  <c:v>345.53499999999997</c:v>
                </c:pt>
                <c:pt idx="3">
                  <c:v>1057.605</c:v>
                </c:pt>
                <c:pt idx="4">
                  <c:v>2497.5100000000002</c:v>
                </c:pt>
                <c:pt idx="5">
                  <c:v>5073.835</c:v>
                </c:pt>
                <c:pt idx="6">
                  <c:v>6347.3799999999992</c:v>
                </c:pt>
                <c:pt idx="7">
                  <c:v>7109.7</c:v>
                </c:pt>
                <c:pt idx="8">
                  <c:v>9143.15</c:v>
                </c:pt>
                <c:pt idx="9">
                  <c:v>9188.75</c:v>
                </c:pt>
                <c:pt idx="10">
                  <c:v>11243.85</c:v>
                </c:pt>
                <c:pt idx="11">
                  <c:v>12097.533333333333</c:v>
                </c:pt>
                <c:pt idx="12">
                  <c:v>13451.1</c:v>
                </c:pt>
                <c:pt idx="13">
                  <c:v>14515.4</c:v>
                </c:pt>
                <c:pt idx="14">
                  <c:v>14989.1</c:v>
                </c:pt>
                <c:pt idx="15">
                  <c:v>9181.3700000000008</c:v>
                </c:pt>
                <c:pt idx="16">
                  <c:v>9175.5300000000007</c:v>
                </c:pt>
                <c:pt idx="17">
                  <c:v>9175.0499999999993</c:v>
                </c:pt>
                <c:pt idx="18">
                  <c:v>10768.65</c:v>
                </c:pt>
                <c:pt idx="19">
                  <c:v>10772.15</c:v>
                </c:pt>
                <c:pt idx="20">
                  <c:v>10775.65</c:v>
                </c:pt>
                <c:pt idx="21">
                  <c:v>12116.49</c:v>
                </c:pt>
                <c:pt idx="22">
                  <c:v>12117.25</c:v>
                </c:pt>
                <c:pt idx="23">
                  <c:v>12126.89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36A-47DB-8458-8CF190A87489}"/>
            </c:ext>
          </c:extLst>
        </c:ser>
        <c:ser>
          <c:idx val="3"/>
          <c:order val="3"/>
          <c:tx>
            <c:v>IND TEST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'AFRC Industrial Tests'!$A$2:$A$12835</c:f>
              <c:numCache>
                <c:formatCode>General</c:formatCode>
                <c:ptCount val="12834"/>
                <c:pt idx="0">
                  <c:v>307.2</c:v>
                </c:pt>
                <c:pt idx="1">
                  <c:v>310.60000000000002</c:v>
                </c:pt>
                <c:pt idx="2">
                  <c:v>313.8</c:v>
                </c:pt>
                <c:pt idx="3">
                  <c:v>316.5</c:v>
                </c:pt>
                <c:pt idx="4">
                  <c:v>319.3</c:v>
                </c:pt>
                <c:pt idx="5">
                  <c:v>322.10000000000002</c:v>
                </c:pt>
                <c:pt idx="6">
                  <c:v>325.3</c:v>
                </c:pt>
                <c:pt idx="7">
                  <c:v>328.6</c:v>
                </c:pt>
                <c:pt idx="8">
                  <c:v>331.9</c:v>
                </c:pt>
                <c:pt idx="9">
                  <c:v>335.1</c:v>
                </c:pt>
                <c:pt idx="10">
                  <c:v>338.7</c:v>
                </c:pt>
                <c:pt idx="11">
                  <c:v>342.2</c:v>
                </c:pt>
                <c:pt idx="12">
                  <c:v>345.6</c:v>
                </c:pt>
                <c:pt idx="13">
                  <c:v>348.5</c:v>
                </c:pt>
                <c:pt idx="14">
                  <c:v>351.3</c:v>
                </c:pt>
                <c:pt idx="15">
                  <c:v>354.6</c:v>
                </c:pt>
                <c:pt idx="16">
                  <c:v>357.8</c:v>
                </c:pt>
                <c:pt idx="17">
                  <c:v>361.3</c:v>
                </c:pt>
                <c:pt idx="18">
                  <c:v>364.9</c:v>
                </c:pt>
                <c:pt idx="19">
                  <c:v>368.3</c:v>
                </c:pt>
                <c:pt idx="20">
                  <c:v>371.2</c:v>
                </c:pt>
                <c:pt idx="21">
                  <c:v>374.6</c:v>
                </c:pt>
                <c:pt idx="22">
                  <c:v>378</c:v>
                </c:pt>
                <c:pt idx="23">
                  <c:v>381.1</c:v>
                </c:pt>
                <c:pt idx="24">
                  <c:v>384.1</c:v>
                </c:pt>
                <c:pt idx="25">
                  <c:v>387.3</c:v>
                </c:pt>
                <c:pt idx="26">
                  <c:v>390.3</c:v>
                </c:pt>
                <c:pt idx="27">
                  <c:v>393.6</c:v>
                </c:pt>
                <c:pt idx="28">
                  <c:v>397</c:v>
                </c:pt>
                <c:pt idx="29">
                  <c:v>400.5</c:v>
                </c:pt>
                <c:pt idx="30">
                  <c:v>403.5</c:v>
                </c:pt>
                <c:pt idx="31">
                  <c:v>407</c:v>
                </c:pt>
                <c:pt idx="32">
                  <c:v>410.3</c:v>
                </c:pt>
                <c:pt idx="33">
                  <c:v>413.6</c:v>
                </c:pt>
                <c:pt idx="34">
                  <c:v>416.8</c:v>
                </c:pt>
                <c:pt idx="35">
                  <c:v>420.1</c:v>
                </c:pt>
                <c:pt idx="36">
                  <c:v>423.1</c:v>
                </c:pt>
                <c:pt idx="37">
                  <c:v>426.4</c:v>
                </c:pt>
                <c:pt idx="38">
                  <c:v>429.88</c:v>
                </c:pt>
                <c:pt idx="39">
                  <c:v>433.3</c:v>
                </c:pt>
                <c:pt idx="40">
                  <c:v>436.6</c:v>
                </c:pt>
                <c:pt idx="41">
                  <c:v>439.77</c:v>
                </c:pt>
                <c:pt idx="42">
                  <c:v>442.9</c:v>
                </c:pt>
                <c:pt idx="43">
                  <c:v>446.3</c:v>
                </c:pt>
                <c:pt idx="44">
                  <c:v>449.7</c:v>
                </c:pt>
                <c:pt idx="45">
                  <c:v>452.9</c:v>
                </c:pt>
                <c:pt idx="46">
                  <c:v>456.2</c:v>
                </c:pt>
                <c:pt idx="47">
                  <c:v>459.4</c:v>
                </c:pt>
                <c:pt idx="48">
                  <c:v>462.7</c:v>
                </c:pt>
                <c:pt idx="49">
                  <c:v>465.9</c:v>
                </c:pt>
                <c:pt idx="50">
                  <c:v>469.1</c:v>
                </c:pt>
                <c:pt idx="51">
                  <c:v>472</c:v>
                </c:pt>
                <c:pt idx="52">
                  <c:v>475.5</c:v>
                </c:pt>
                <c:pt idx="53">
                  <c:v>479.1</c:v>
                </c:pt>
                <c:pt idx="54">
                  <c:v>482.3</c:v>
                </c:pt>
                <c:pt idx="55">
                  <c:v>485.7</c:v>
                </c:pt>
                <c:pt idx="56">
                  <c:v>489.1</c:v>
                </c:pt>
                <c:pt idx="57">
                  <c:v>492.3</c:v>
                </c:pt>
                <c:pt idx="58">
                  <c:v>495.7</c:v>
                </c:pt>
                <c:pt idx="59">
                  <c:v>499.2</c:v>
                </c:pt>
                <c:pt idx="60">
                  <c:v>502.63</c:v>
                </c:pt>
                <c:pt idx="61">
                  <c:v>505.9</c:v>
                </c:pt>
                <c:pt idx="62">
                  <c:v>508.8</c:v>
                </c:pt>
                <c:pt idx="63">
                  <c:v>511.93</c:v>
                </c:pt>
                <c:pt idx="64">
                  <c:v>515.20000000000005</c:v>
                </c:pt>
                <c:pt idx="65">
                  <c:v>518.4</c:v>
                </c:pt>
                <c:pt idx="66">
                  <c:v>521.6</c:v>
                </c:pt>
                <c:pt idx="67">
                  <c:v>525.1</c:v>
                </c:pt>
                <c:pt idx="68">
                  <c:v>528.6</c:v>
                </c:pt>
                <c:pt idx="69">
                  <c:v>531.9</c:v>
                </c:pt>
                <c:pt idx="70">
                  <c:v>534.9</c:v>
                </c:pt>
                <c:pt idx="71">
                  <c:v>538</c:v>
                </c:pt>
                <c:pt idx="72">
                  <c:v>540.79999999999995</c:v>
                </c:pt>
                <c:pt idx="73">
                  <c:v>544</c:v>
                </c:pt>
                <c:pt idx="74">
                  <c:v>547.4</c:v>
                </c:pt>
                <c:pt idx="75">
                  <c:v>550.70000000000005</c:v>
                </c:pt>
                <c:pt idx="76">
                  <c:v>553.9</c:v>
                </c:pt>
                <c:pt idx="77">
                  <c:v>557.29999999999995</c:v>
                </c:pt>
                <c:pt idx="78">
                  <c:v>560.79999999999995</c:v>
                </c:pt>
                <c:pt idx="79">
                  <c:v>564.1</c:v>
                </c:pt>
                <c:pt idx="80">
                  <c:v>567.20000000000005</c:v>
                </c:pt>
                <c:pt idx="81">
                  <c:v>570.1</c:v>
                </c:pt>
                <c:pt idx="82">
                  <c:v>573.4</c:v>
                </c:pt>
                <c:pt idx="83">
                  <c:v>576.79999999999995</c:v>
                </c:pt>
                <c:pt idx="84">
                  <c:v>580.4</c:v>
                </c:pt>
                <c:pt idx="85">
                  <c:v>583.6</c:v>
                </c:pt>
                <c:pt idx="86">
                  <c:v>586.70000000000005</c:v>
                </c:pt>
                <c:pt idx="87">
                  <c:v>590</c:v>
                </c:pt>
                <c:pt idx="88">
                  <c:v>593.29999999999995</c:v>
                </c:pt>
                <c:pt idx="89">
                  <c:v>596.79999999999995</c:v>
                </c:pt>
                <c:pt idx="90">
                  <c:v>600.29999999999995</c:v>
                </c:pt>
                <c:pt idx="91">
                  <c:v>603.6</c:v>
                </c:pt>
                <c:pt idx="92">
                  <c:v>606.79999999999995</c:v>
                </c:pt>
                <c:pt idx="93">
                  <c:v>609.79999999999995</c:v>
                </c:pt>
                <c:pt idx="94">
                  <c:v>613</c:v>
                </c:pt>
                <c:pt idx="95">
                  <c:v>616.5</c:v>
                </c:pt>
                <c:pt idx="96">
                  <c:v>620.20000000000005</c:v>
                </c:pt>
                <c:pt idx="97">
                  <c:v>623.4</c:v>
                </c:pt>
                <c:pt idx="98">
                  <c:v>626.6</c:v>
                </c:pt>
                <c:pt idx="99">
                  <c:v>630.20000000000005</c:v>
                </c:pt>
                <c:pt idx="100">
                  <c:v>633.4</c:v>
                </c:pt>
                <c:pt idx="101">
                  <c:v>636.70000000000005</c:v>
                </c:pt>
                <c:pt idx="102">
                  <c:v>639.9</c:v>
                </c:pt>
                <c:pt idx="103">
                  <c:v>643.1</c:v>
                </c:pt>
                <c:pt idx="104">
                  <c:v>646.5</c:v>
                </c:pt>
                <c:pt idx="105">
                  <c:v>649.9</c:v>
                </c:pt>
                <c:pt idx="106">
                  <c:v>653.4</c:v>
                </c:pt>
                <c:pt idx="107">
                  <c:v>656.7</c:v>
                </c:pt>
                <c:pt idx="108">
                  <c:v>659.8</c:v>
                </c:pt>
                <c:pt idx="109">
                  <c:v>662.6</c:v>
                </c:pt>
                <c:pt idx="110">
                  <c:v>665.7</c:v>
                </c:pt>
                <c:pt idx="111">
                  <c:v>669</c:v>
                </c:pt>
                <c:pt idx="112">
                  <c:v>672.3</c:v>
                </c:pt>
                <c:pt idx="113">
                  <c:v>676</c:v>
                </c:pt>
                <c:pt idx="114">
                  <c:v>679.2</c:v>
                </c:pt>
                <c:pt idx="115">
                  <c:v>682.8</c:v>
                </c:pt>
                <c:pt idx="116">
                  <c:v>686</c:v>
                </c:pt>
                <c:pt idx="117">
                  <c:v>688.9</c:v>
                </c:pt>
                <c:pt idx="118">
                  <c:v>692.1</c:v>
                </c:pt>
                <c:pt idx="119">
                  <c:v>695.4</c:v>
                </c:pt>
                <c:pt idx="120">
                  <c:v>699.1</c:v>
                </c:pt>
                <c:pt idx="121">
                  <c:v>702.5</c:v>
                </c:pt>
                <c:pt idx="122">
                  <c:v>706</c:v>
                </c:pt>
                <c:pt idx="123">
                  <c:v>709.8</c:v>
                </c:pt>
                <c:pt idx="124">
                  <c:v>713.4</c:v>
                </c:pt>
                <c:pt idx="125">
                  <c:v>716.7</c:v>
                </c:pt>
                <c:pt idx="126">
                  <c:v>720.2</c:v>
                </c:pt>
                <c:pt idx="127">
                  <c:v>723.47</c:v>
                </c:pt>
                <c:pt idx="128">
                  <c:v>726.7</c:v>
                </c:pt>
                <c:pt idx="129">
                  <c:v>729.9</c:v>
                </c:pt>
                <c:pt idx="130">
                  <c:v>733.1</c:v>
                </c:pt>
                <c:pt idx="131">
                  <c:v>736.5</c:v>
                </c:pt>
                <c:pt idx="132">
                  <c:v>739.7</c:v>
                </c:pt>
                <c:pt idx="133">
                  <c:v>743</c:v>
                </c:pt>
                <c:pt idx="134">
                  <c:v>746.3</c:v>
                </c:pt>
                <c:pt idx="135">
                  <c:v>749.64009999999996</c:v>
                </c:pt>
                <c:pt idx="136">
                  <c:v>753.4</c:v>
                </c:pt>
                <c:pt idx="137">
                  <c:v>757</c:v>
                </c:pt>
                <c:pt idx="138">
                  <c:v>760.70010000000002</c:v>
                </c:pt>
                <c:pt idx="139">
                  <c:v>764</c:v>
                </c:pt>
                <c:pt idx="140">
                  <c:v>767.4</c:v>
                </c:pt>
                <c:pt idx="141">
                  <c:v>770.5</c:v>
                </c:pt>
                <c:pt idx="142">
                  <c:v>773.70010000000002</c:v>
                </c:pt>
                <c:pt idx="143">
                  <c:v>777.13</c:v>
                </c:pt>
                <c:pt idx="144">
                  <c:v>780.6</c:v>
                </c:pt>
                <c:pt idx="145">
                  <c:v>784.1</c:v>
                </c:pt>
                <c:pt idx="146">
                  <c:v>787.20010000000002</c:v>
                </c:pt>
                <c:pt idx="147">
                  <c:v>790.6</c:v>
                </c:pt>
                <c:pt idx="148">
                  <c:v>794.20010000000002</c:v>
                </c:pt>
                <c:pt idx="149">
                  <c:v>798.4</c:v>
                </c:pt>
                <c:pt idx="150">
                  <c:v>802</c:v>
                </c:pt>
                <c:pt idx="151">
                  <c:v>804.3</c:v>
                </c:pt>
                <c:pt idx="152">
                  <c:v>807</c:v>
                </c:pt>
                <c:pt idx="153">
                  <c:v>811</c:v>
                </c:pt>
                <c:pt idx="154">
                  <c:v>814.6</c:v>
                </c:pt>
                <c:pt idx="155">
                  <c:v>818.1</c:v>
                </c:pt>
                <c:pt idx="156">
                  <c:v>821</c:v>
                </c:pt>
                <c:pt idx="157">
                  <c:v>824.20010000000002</c:v>
                </c:pt>
                <c:pt idx="158">
                  <c:v>828.20010000000002</c:v>
                </c:pt>
                <c:pt idx="159">
                  <c:v>831.20010000000002</c:v>
                </c:pt>
                <c:pt idx="160">
                  <c:v>834.70010000000002</c:v>
                </c:pt>
                <c:pt idx="161">
                  <c:v>838.4</c:v>
                </c:pt>
                <c:pt idx="162">
                  <c:v>842.1</c:v>
                </c:pt>
                <c:pt idx="163">
                  <c:v>845.6</c:v>
                </c:pt>
                <c:pt idx="164">
                  <c:v>848.9</c:v>
                </c:pt>
                <c:pt idx="165">
                  <c:v>852.1</c:v>
                </c:pt>
                <c:pt idx="166">
                  <c:v>855.4</c:v>
                </c:pt>
                <c:pt idx="167">
                  <c:v>858.4</c:v>
                </c:pt>
                <c:pt idx="168">
                  <c:v>861.6</c:v>
                </c:pt>
                <c:pt idx="169">
                  <c:v>865.1</c:v>
                </c:pt>
                <c:pt idx="170">
                  <c:v>869.4</c:v>
                </c:pt>
                <c:pt idx="171">
                  <c:v>872.3</c:v>
                </c:pt>
                <c:pt idx="172">
                  <c:v>875.20010000000002</c:v>
                </c:pt>
                <c:pt idx="173">
                  <c:v>879.4</c:v>
                </c:pt>
                <c:pt idx="174">
                  <c:v>883.4</c:v>
                </c:pt>
                <c:pt idx="175">
                  <c:v>885.9</c:v>
                </c:pt>
                <c:pt idx="176">
                  <c:v>889.8</c:v>
                </c:pt>
                <c:pt idx="177">
                  <c:v>893.4</c:v>
                </c:pt>
                <c:pt idx="178">
                  <c:v>896.9</c:v>
                </c:pt>
                <c:pt idx="179">
                  <c:v>900.20010000000002</c:v>
                </c:pt>
                <c:pt idx="180">
                  <c:v>903.5</c:v>
                </c:pt>
                <c:pt idx="181">
                  <c:v>907</c:v>
                </c:pt>
                <c:pt idx="182">
                  <c:v>910.1</c:v>
                </c:pt>
                <c:pt idx="183">
                  <c:v>913.1</c:v>
                </c:pt>
                <c:pt idx="184">
                  <c:v>916</c:v>
                </c:pt>
                <c:pt idx="185">
                  <c:v>918.9</c:v>
                </c:pt>
                <c:pt idx="186">
                  <c:v>921.8</c:v>
                </c:pt>
                <c:pt idx="187">
                  <c:v>924.6</c:v>
                </c:pt>
                <c:pt idx="188">
                  <c:v>927</c:v>
                </c:pt>
                <c:pt idx="189">
                  <c:v>929.70010000000002</c:v>
                </c:pt>
                <c:pt idx="190">
                  <c:v>932.4</c:v>
                </c:pt>
                <c:pt idx="191">
                  <c:v>935</c:v>
                </c:pt>
                <c:pt idx="192">
                  <c:v>937.4</c:v>
                </c:pt>
                <c:pt idx="193">
                  <c:v>939.9</c:v>
                </c:pt>
                <c:pt idx="194">
                  <c:v>942.4</c:v>
                </c:pt>
                <c:pt idx="195">
                  <c:v>944.78</c:v>
                </c:pt>
                <c:pt idx="196">
                  <c:v>947.1</c:v>
                </c:pt>
                <c:pt idx="197">
                  <c:v>949.3</c:v>
                </c:pt>
                <c:pt idx="198">
                  <c:v>951.70010000000002</c:v>
                </c:pt>
                <c:pt idx="199">
                  <c:v>953.8</c:v>
                </c:pt>
                <c:pt idx="200">
                  <c:v>956.1</c:v>
                </c:pt>
                <c:pt idx="201">
                  <c:v>958.4</c:v>
                </c:pt>
                <c:pt idx="202">
                  <c:v>960.8</c:v>
                </c:pt>
                <c:pt idx="203">
                  <c:v>963</c:v>
                </c:pt>
                <c:pt idx="204">
                  <c:v>965</c:v>
                </c:pt>
                <c:pt idx="205">
                  <c:v>967</c:v>
                </c:pt>
                <c:pt idx="206">
                  <c:v>969.20010000000002</c:v>
                </c:pt>
                <c:pt idx="207">
                  <c:v>971.3</c:v>
                </c:pt>
                <c:pt idx="208">
                  <c:v>973.20010000000002</c:v>
                </c:pt>
                <c:pt idx="209">
                  <c:v>974.9</c:v>
                </c:pt>
                <c:pt idx="210">
                  <c:v>977.1</c:v>
                </c:pt>
                <c:pt idx="211">
                  <c:v>979.1</c:v>
                </c:pt>
                <c:pt idx="212">
                  <c:v>980.9</c:v>
                </c:pt>
                <c:pt idx="213">
                  <c:v>983</c:v>
                </c:pt>
                <c:pt idx="214">
                  <c:v>985</c:v>
                </c:pt>
                <c:pt idx="215">
                  <c:v>987</c:v>
                </c:pt>
                <c:pt idx="216">
                  <c:v>989</c:v>
                </c:pt>
                <c:pt idx="217">
                  <c:v>990.8</c:v>
                </c:pt>
                <c:pt idx="218">
                  <c:v>992.6</c:v>
                </c:pt>
                <c:pt idx="219">
                  <c:v>994.5</c:v>
                </c:pt>
                <c:pt idx="220">
                  <c:v>996.1</c:v>
                </c:pt>
                <c:pt idx="221">
                  <c:v>998.1</c:v>
                </c:pt>
                <c:pt idx="222">
                  <c:v>1000</c:v>
                </c:pt>
                <c:pt idx="223">
                  <c:v>1001.8</c:v>
                </c:pt>
                <c:pt idx="224">
                  <c:v>1003.8</c:v>
                </c:pt>
                <c:pt idx="225">
                  <c:v>1005.4</c:v>
                </c:pt>
                <c:pt idx="226">
                  <c:v>1007</c:v>
                </c:pt>
                <c:pt idx="227">
                  <c:v>1008.6</c:v>
                </c:pt>
                <c:pt idx="228">
                  <c:v>1010.4</c:v>
                </c:pt>
                <c:pt idx="229">
                  <c:v>1012.2</c:v>
                </c:pt>
                <c:pt idx="230">
                  <c:v>1013.51</c:v>
                </c:pt>
                <c:pt idx="231">
                  <c:v>1015.3</c:v>
                </c:pt>
                <c:pt idx="232">
                  <c:v>1016.7</c:v>
                </c:pt>
                <c:pt idx="233">
                  <c:v>1018.4</c:v>
                </c:pt>
                <c:pt idx="234">
                  <c:v>1020.2</c:v>
                </c:pt>
                <c:pt idx="235">
                  <c:v>1021.8</c:v>
                </c:pt>
                <c:pt idx="236">
                  <c:v>1023.4</c:v>
                </c:pt>
                <c:pt idx="237">
                  <c:v>1025.2</c:v>
                </c:pt>
                <c:pt idx="238">
                  <c:v>1026.7</c:v>
                </c:pt>
                <c:pt idx="239">
                  <c:v>1028.2</c:v>
                </c:pt>
                <c:pt idx="240">
                  <c:v>1029.7</c:v>
                </c:pt>
                <c:pt idx="241">
                  <c:v>1031.2</c:v>
                </c:pt>
                <c:pt idx="242">
                  <c:v>1032.5</c:v>
                </c:pt>
                <c:pt idx="243">
                  <c:v>1034.3</c:v>
                </c:pt>
                <c:pt idx="244">
                  <c:v>1035.9000000000001</c:v>
                </c:pt>
                <c:pt idx="245">
                  <c:v>1037.2</c:v>
                </c:pt>
                <c:pt idx="246">
                  <c:v>1038.7</c:v>
                </c:pt>
                <c:pt idx="247">
                  <c:v>1040.0999999999999</c:v>
                </c:pt>
                <c:pt idx="248">
                  <c:v>1041.7</c:v>
                </c:pt>
                <c:pt idx="249">
                  <c:v>1043.2</c:v>
                </c:pt>
                <c:pt idx="250">
                  <c:v>1044.8</c:v>
                </c:pt>
                <c:pt idx="251">
                  <c:v>1045.8</c:v>
                </c:pt>
                <c:pt idx="252">
                  <c:v>1047.4000000000001</c:v>
                </c:pt>
                <c:pt idx="253">
                  <c:v>1048.7</c:v>
                </c:pt>
                <c:pt idx="254">
                  <c:v>1050</c:v>
                </c:pt>
                <c:pt idx="255">
                  <c:v>1051.3</c:v>
                </c:pt>
                <c:pt idx="256">
                  <c:v>1052.7</c:v>
                </c:pt>
                <c:pt idx="257">
                  <c:v>1054.3</c:v>
                </c:pt>
                <c:pt idx="258">
                  <c:v>1055.5</c:v>
                </c:pt>
                <c:pt idx="259">
                  <c:v>1056.9000000000001</c:v>
                </c:pt>
                <c:pt idx="260">
                  <c:v>1058.2</c:v>
                </c:pt>
                <c:pt idx="261">
                  <c:v>1059.5999999999999</c:v>
                </c:pt>
                <c:pt idx="262">
                  <c:v>1060.8</c:v>
                </c:pt>
                <c:pt idx="263">
                  <c:v>1062.2</c:v>
                </c:pt>
                <c:pt idx="264">
                  <c:v>1063.5</c:v>
                </c:pt>
                <c:pt idx="265">
                  <c:v>1064.9000000000001</c:v>
                </c:pt>
                <c:pt idx="266">
                  <c:v>1066.0999999999999</c:v>
                </c:pt>
                <c:pt idx="267">
                  <c:v>1067.5</c:v>
                </c:pt>
                <c:pt idx="268">
                  <c:v>1068.9000000000001</c:v>
                </c:pt>
                <c:pt idx="269">
                  <c:v>1070.0999999999999</c:v>
                </c:pt>
                <c:pt idx="270">
                  <c:v>1071.3</c:v>
                </c:pt>
                <c:pt idx="271">
                  <c:v>1072.4000000000001</c:v>
                </c:pt>
                <c:pt idx="272">
                  <c:v>1073.3</c:v>
                </c:pt>
                <c:pt idx="273">
                  <c:v>1074.8</c:v>
                </c:pt>
                <c:pt idx="274">
                  <c:v>1076</c:v>
                </c:pt>
                <c:pt idx="275">
                  <c:v>1077.2</c:v>
                </c:pt>
                <c:pt idx="276">
                  <c:v>1078.32</c:v>
                </c:pt>
                <c:pt idx="277">
                  <c:v>1079.5999999999999</c:v>
                </c:pt>
                <c:pt idx="278">
                  <c:v>1080.7</c:v>
                </c:pt>
                <c:pt idx="279">
                  <c:v>1081.8</c:v>
                </c:pt>
                <c:pt idx="280">
                  <c:v>1083.2</c:v>
                </c:pt>
                <c:pt idx="281">
                  <c:v>1084.3</c:v>
                </c:pt>
                <c:pt idx="282">
                  <c:v>1085.53</c:v>
                </c:pt>
                <c:pt idx="283">
                  <c:v>1086.7</c:v>
                </c:pt>
                <c:pt idx="284">
                  <c:v>1087.9000000000001</c:v>
                </c:pt>
                <c:pt idx="285">
                  <c:v>1089.0999999999999</c:v>
                </c:pt>
                <c:pt idx="286">
                  <c:v>1090.2</c:v>
                </c:pt>
                <c:pt idx="287">
                  <c:v>1091.2</c:v>
                </c:pt>
                <c:pt idx="288">
                  <c:v>1092.2</c:v>
                </c:pt>
                <c:pt idx="289">
                  <c:v>1093.5</c:v>
                </c:pt>
                <c:pt idx="290">
                  <c:v>1094.7</c:v>
                </c:pt>
                <c:pt idx="291">
                  <c:v>1095.8399999999999</c:v>
                </c:pt>
                <c:pt idx="292">
                  <c:v>1096.9000000000001</c:v>
                </c:pt>
                <c:pt idx="293">
                  <c:v>1097.5999999999999</c:v>
                </c:pt>
                <c:pt idx="294">
                  <c:v>1098.8</c:v>
                </c:pt>
                <c:pt idx="295">
                  <c:v>1100.0999999999999</c:v>
                </c:pt>
                <c:pt idx="296">
                  <c:v>1101.26</c:v>
                </c:pt>
                <c:pt idx="297">
                  <c:v>1102.4000000000001</c:v>
                </c:pt>
                <c:pt idx="298">
                  <c:v>1103.5999999999999</c:v>
                </c:pt>
                <c:pt idx="299">
                  <c:v>1104.5999999999999</c:v>
                </c:pt>
                <c:pt idx="300">
                  <c:v>1105.5</c:v>
                </c:pt>
                <c:pt idx="301">
                  <c:v>1106.4000000000001</c:v>
                </c:pt>
                <c:pt idx="302">
                  <c:v>1107.5999999999999</c:v>
                </c:pt>
                <c:pt idx="303">
                  <c:v>1108.5</c:v>
                </c:pt>
                <c:pt idx="304">
                  <c:v>1109.3800000000001</c:v>
                </c:pt>
                <c:pt idx="305">
                  <c:v>1110.4000000000001</c:v>
                </c:pt>
                <c:pt idx="306">
                  <c:v>1111.5</c:v>
                </c:pt>
                <c:pt idx="307">
                  <c:v>1112.48</c:v>
                </c:pt>
                <c:pt idx="308">
                  <c:v>1113.5999999999999</c:v>
                </c:pt>
                <c:pt idx="309">
                  <c:v>1114.5999999999999</c:v>
                </c:pt>
                <c:pt idx="310">
                  <c:v>1115.7</c:v>
                </c:pt>
                <c:pt idx="311">
                  <c:v>1116.5</c:v>
                </c:pt>
                <c:pt idx="312">
                  <c:v>1117.5</c:v>
                </c:pt>
                <c:pt idx="313">
                  <c:v>1118.49</c:v>
                </c:pt>
                <c:pt idx="314">
                  <c:v>1119</c:v>
                </c:pt>
                <c:pt idx="315">
                  <c:v>1120.0999999999999</c:v>
                </c:pt>
                <c:pt idx="316">
                  <c:v>1121.2</c:v>
                </c:pt>
                <c:pt idx="317">
                  <c:v>1122.3</c:v>
                </c:pt>
                <c:pt idx="318">
                  <c:v>1123.4000000000001</c:v>
                </c:pt>
                <c:pt idx="319">
                  <c:v>1124.3</c:v>
                </c:pt>
                <c:pt idx="320">
                  <c:v>1125.2</c:v>
                </c:pt>
                <c:pt idx="321">
                  <c:v>1126</c:v>
                </c:pt>
                <c:pt idx="322">
                  <c:v>1127.3</c:v>
                </c:pt>
                <c:pt idx="323">
                  <c:v>1128.2</c:v>
                </c:pt>
                <c:pt idx="324">
                  <c:v>1129.3</c:v>
                </c:pt>
                <c:pt idx="325">
                  <c:v>1129.8</c:v>
                </c:pt>
                <c:pt idx="326">
                  <c:v>1130.8</c:v>
                </c:pt>
                <c:pt idx="327">
                  <c:v>1131.7</c:v>
                </c:pt>
                <c:pt idx="328">
                  <c:v>1132.8</c:v>
                </c:pt>
                <c:pt idx="329">
                  <c:v>1133.5</c:v>
                </c:pt>
                <c:pt idx="330">
                  <c:v>1134.4000000000001</c:v>
                </c:pt>
                <c:pt idx="331">
                  <c:v>1135.2</c:v>
                </c:pt>
                <c:pt idx="332">
                  <c:v>1136.2</c:v>
                </c:pt>
                <c:pt idx="333">
                  <c:v>1137.0999999999999</c:v>
                </c:pt>
                <c:pt idx="334">
                  <c:v>1138</c:v>
                </c:pt>
                <c:pt idx="335">
                  <c:v>1138.5999999999999</c:v>
                </c:pt>
                <c:pt idx="336">
                  <c:v>1139.7</c:v>
                </c:pt>
                <c:pt idx="337">
                  <c:v>1140.7</c:v>
                </c:pt>
                <c:pt idx="338">
                  <c:v>1141.5</c:v>
                </c:pt>
                <c:pt idx="339">
                  <c:v>1142.3</c:v>
                </c:pt>
                <c:pt idx="340">
                  <c:v>1143.2</c:v>
                </c:pt>
                <c:pt idx="341">
                  <c:v>1144.2</c:v>
                </c:pt>
                <c:pt idx="342">
                  <c:v>1144.9000000000001</c:v>
                </c:pt>
                <c:pt idx="343">
                  <c:v>1143.7</c:v>
                </c:pt>
                <c:pt idx="344">
                  <c:v>1144.5999999999999</c:v>
                </c:pt>
                <c:pt idx="345">
                  <c:v>1144.5999999999999</c:v>
                </c:pt>
                <c:pt idx="346">
                  <c:v>1144.0999999999999</c:v>
                </c:pt>
                <c:pt idx="347">
                  <c:v>1144.5</c:v>
                </c:pt>
                <c:pt idx="348">
                  <c:v>1144.4000000000001</c:v>
                </c:pt>
                <c:pt idx="349">
                  <c:v>1143.9000000000001</c:v>
                </c:pt>
                <c:pt idx="350">
                  <c:v>1145.3</c:v>
                </c:pt>
                <c:pt idx="351">
                  <c:v>1144.3</c:v>
                </c:pt>
                <c:pt idx="352">
                  <c:v>1144.5</c:v>
                </c:pt>
                <c:pt idx="353">
                  <c:v>1144</c:v>
                </c:pt>
                <c:pt idx="354">
                  <c:v>1144.2</c:v>
                </c:pt>
                <c:pt idx="355">
                  <c:v>1143.9000000000001</c:v>
                </c:pt>
                <c:pt idx="356">
                  <c:v>1143</c:v>
                </c:pt>
                <c:pt idx="357">
                  <c:v>1144.2</c:v>
                </c:pt>
                <c:pt idx="358">
                  <c:v>1143.8</c:v>
                </c:pt>
                <c:pt idx="359">
                  <c:v>1144.4000000000001</c:v>
                </c:pt>
                <c:pt idx="360">
                  <c:v>1144.0999999999999</c:v>
                </c:pt>
                <c:pt idx="361">
                  <c:v>1143.7</c:v>
                </c:pt>
                <c:pt idx="362">
                  <c:v>1143.9000000000001</c:v>
                </c:pt>
                <c:pt idx="363">
                  <c:v>1144.97</c:v>
                </c:pt>
                <c:pt idx="364">
                  <c:v>1144.4000000000001</c:v>
                </c:pt>
                <c:pt idx="365">
                  <c:v>1144.0999999999999</c:v>
                </c:pt>
                <c:pt idx="366">
                  <c:v>1143.9000000000001</c:v>
                </c:pt>
                <c:pt idx="367">
                  <c:v>1143.5999999999999</c:v>
                </c:pt>
                <c:pt idx="368">
                  <c:v>1143.9000000000001</c:v>
                </c:pt>
                <c:pt idx="369">
                  <c:v>1144</c:v>
                </c:pt>
                <c:pt idx="370">
                  <c:v>1143.9000000000001</c:v>
                </c:pt>
                <c:pt idx="371">
                  <c:v>1143.9000000000001</c:v>
                </c:pt>
                <c:pt idx="372">
                  <c:v>1143.9000000000001</c:v>
                </c:pt>
                <c:pt idx="373">
                  <c:v>1143.9000000000001</c:v>
                </c:pt>
                <c:pt idx="374">
                  <c:v>1144.23</c:v>
                </c:pt>
                <c:pt idx="375">
                  <c:v>1144.2</c:v>
                </c:pt>
                <c:pt idx="376">
                  <c:v>1144.0999999999999</c:v>
                </c:pt>
                <c:pt idx="377">
                  <c:v>1144.0999999999999</c:v>
                </c:pt>
                <c:pt idx="378">
                  <c:v>1144.3</c:v>
                </c:pt>
                <c:pt idx="379">
                  <c:v>1144.4000000000001</c:v>
                </c:pt>
                <c:pt idx="380">
                  <c:v>1144.4000000000001</c:v>
                </c:pt>
                <c:pt idx="381">
                  <c:v>1144.5</c:v>
                </c:pt>
                <c:pt idx="382">
                  <c:v>1144.5999999999999</c:v>
                </c:pt>
                <c:pt idx="383">
                  <c:v>1144.8</c:v>
                </c:pt>
                <c:pt idx="384">
                  <c:v>1144.8</c:v>
                </c:pt>
                <c:pt idx="385">
                  <c:v>1144.92</c:v>
                </c:pt>
                <c:pt idx="386">
                  <c:v>1145.0999999999999</c:v>
                </c:pt>
                <c:pt idx="387">
                  <c:v>1144.9000000000001</c:v>
                </c:pt>
                <c:pt idx="388">
                  <c:v>1144.7</c:v>
                </c:pt>
                <c:pt idx="389">
                  <c:v>1144.9000000000001</c:v>
                </c:pt>
                <c:pt idx="390">
                  <c:v>1144.9000000000001</c:v>
                </c:pt>
                <c:pt idx="391">
                  <c:v>1144.8</c:v>
                </c:pt>
                <c:pt idx="392">
                  <c:v>1144.7</c:v>
                </c:pt>
                <c:pt idx="393">
                  <c:v>1144.8</c:v>
                </c:pt>
                <c:pt idx="394">
                  <c:v>1144.9000000000001</c:v>
                </c:pt>
                <c:pt idx="395">
                  <c:v>1145.0999999999999</c:v>
                </c:pt>
                <c:pt idx="396">
                  <c:v>1145</c:v>
                </c:pt>
                <c:pt idx="397">
                  <c:v>1145.0999999999999</c:v>
                </c:pt>
                <c:pt idx="398">
                  <c:v>1144.8</c:v>
                </c:pt>
                <c:pt idx="399">
                  <c:v>1144.9000000000001</c:v>
                </c:pt>
                <c:pt idx="400">
                  <c:v>1145.0999999999999</c:v>
                </c:pt>
                <c:pt idx="401">
                  <c:v>1145.0999999999999</c:v>
                </c:pt>
                <c:pt idx="402">
                  <c:v>1145.0999999999999</c:v>
                </c:pt>
                <c:pt idx="403">
                  <c:v>1145.2</c:v>
                </c:pt>
                <c:pt idx="404">
                  <c:v>1145.0999999999999</c:v>
                </c:pt>
                <c:pt idx="405">
                  <c:v>1145.3</c:v>
                </c:pt>
                <c:pt idx="406">
                  <c:v>1145.4000000000001</c:v>
                </c:pt>
                <c:pt idx="407">
                  <c:v>1145.3</c:v>
                </c:pt>
                <c:pt idx="408">
                  <c:v>1145.4000000000001</c:v>
                </c:pt>
                <c:pt idx="409">
                  <c:v>1145.0999999999999</c:v>
                </c:pt>
                <c:pt idx="410">
                  <c:v>1145.3</c:v>
                </c:pt>
                <c:pt idx="411">
                  <c:v>1145.3</c:v>
                </c:pt>
                <c:pt idx="412">
                  <c:v>1145.4000000000001</c:v>
                </c:pt>
                <c:pt idx="413">
                  <c:v>1145.3</c:v>
                </c:pt>
                <c:pt idx="414">
                  <c:v>1145.4000000000001</c:v>
                </c:pt>
                <c:pt idx="415">
                  <c:v>1145.4000000000001</c:v>
                </c:pt>
                <c:pt idx="416">
                  <c:v>1145.4000000000001</c:v>
                </c:pt>
                <c:pt idx="417">
                  <c:v>1145.5999999999999</c:v>
                </c:pt>
                <c:pt idx="418">
                  <c:v>1145.5999999999999</c:v>
                </c:pt>
                <c:pt idx="419">
                  <c:v>1145.3</c:v>
                </c:pt>
                <c:pt idx="420">
                  <c:v>1145.3</c:v>
                </c:pt>
                <c:pt idx="421">
                  <c:v>1145.3</c:v>
                </c:pt>
                <c:pt idx="422">
                  <c:v>1145.4000000000001</c:v>
                </c:pt>
                <c:pt idx="423">
                  <c:v>1145.5</c:v>
                </c:pt>
                <c:pt idx="424">
                  <c:v>1145.4000000000001</c:v>
                </c:pt>
                <c:pt idx="425">
                  <c:v>1145.2</c:v>
                </c:pt>
                <c:pt idx="426">
                  <c:v>1145.3</c:v>
                </c:pt>
                <c:pt idx="427">
                  <c:v>1145.4000000000001</c:v>
                </c:pt>
                <c:pt idx="428">
                  <c:v>1145.4000000000001</c:v>
                </c:pt>
                <c:pt idx="429">
                  <c:v>1145.4000000000001</c:v>
                </c:pt>
                <c:pt idx="430">
                  <c:v>1145.2</c:v>
                </c:pt>
                <c:pt idx="431">
                  <c:v>1145.3</c:v>
                </c:pt>
                <c:pt idx="432">
                  <c:v>1145.4000000000001</c:v>
                </c:pt>
                <c:pt idx="433">
                  <c:v>1145.3</c:v>
                </c:pt>
                <c:pt idx="434">
                  <c:v>1145.5</c:v>
                </c:pt>
                <c:pt idx="435">
                  <c:v>1145.5999999999999</c:v>
                </c:pt>
                <c:pt idx="436">
                  <c:v>1145.5</c:v>
                </c:pt>
                <c:pt idx="437">
                  <c:v>1145.7</c:v>
                </c:pt>
                <c:pt idx="438">
                  <c:v>1145.8</c:v>
                </c:pt>
                <c:pt idx="439">
                  <c:v>1145.8</c:v>
                </c:pt>
                <c:pt idx="440">
                  <c:v>1145.6400000000001</c:v>
                </c:pt>
                <c:pt idx="441">
                  <c:v>1145.5999999999999</c:v>
                </c:pt>
                <c:pt idx="442">
                  <c:v>1145.5999999999999</c:v>
                </c:pt>
                <c:pt idx="443">
                  <c:v>1145.5999999999999</c:v>
                </c:pt>
                <c:pt idx="444">
                  <c:v>1145.5999999999999</c:v>
                </c:pt>
                <c:pt idx="445">
                  <c:v>1145.6600000000001</c:v>
                </c:pt>
                <c:pt idx="446">
                  <c:v>1145.5999999999999</c:v>
                </c:pt>
                <c:pt idx="447">
                  <c:v>1145.5999999999999</c:v>
                </c:pt>
                <c:pt idx="448">
                  <c:v>1145.5999999999999</c:v>
                </c:pt>
                <c:pt idx="449">
                  <c:v>1145.7</c:v>
                </c:pt>
                <c:pt idx="450">
                  <c:v>1145.9000000000001</c:v>
                </c:pt>
                <c:pt idx="451">
                  <c:v>1145.7</c:v>
                </c:pt>
                <c:pt idx="452">
                  <c:v>1145.9000000000001</c:v>
                </c:pt>
                <c:pt idx="453">
                  <c:v>1146.0999999999999</c:v>
                </c:pt>
                <c:pt idx="454">
                  <c:v>1146.0999999999999</c:v>
                </c:pt>
                <c:pt idx="455">
                  <c:v>1145.9000000000001</c:v>
                </c:pt>
                <c:pt idx="456">
                  <c:v>1145.8</c:v>
                </c:pt>
                <c:pt idx="457">
                  <c:v>1145.8</c:v>
                </c:pt>
                <c:pt idx="458">
                  <c:v>1145.8</c:v>
                </c:pt>
                <c:pt idx="459">
                  <c:v>1145.8</c:v>
                </c:pt>
                <c:pt idx="460">
                  <c:v>1145.9000000000001</c:v>
                </c:pt>
                <c:pt idx="461">
                  <c:v>1145.9000000000001</c:v>
                </c:pt>
                <c:pt idx="462">
                  <c:v>1145.8</c:v>
                </c:pt>
                <c:pt idx="463">
                  <c:v>1145.8</c:v>
                </c:pt>
                <c:pt idx="464">
                  <c:v>1145.5999999999999</c:v>
                </c:pt>
                <c:pt idx="465">
                  <c:v>1145.5999999999999</c:v>
                </c:pt>
                <c:pt idx="466">
                  <c:v>1145.7</c:v>
                </c:pt>
                <c:pt idx="467">
                  <c:v>1145.5</c:v>
                </c:pt>
                <c:pt idx="468">
                  <c:v>1145.5</c:v>
                </c:pt>
                <c:pt idx="469">
                  <c:v>1145.5999999999999</c:v>
                </c:pt>
                <c:pt idx="470">
                  <c:v>1145.5999999999999</c:v>
                </c:pt>
                <c:pt idx="471">
                  <c:v>1145.7</c:v>
                </c:pt>
                <c:pt idx="472">
                  <c:v>1145.3</c:v>
                </c:pt>
                <c:pt idx="473">
                  <c:v>1145.5999999999999</c:v>
                </c:pt>
                <c:pt idx="474">
                  <c:v>1145.8</c:v>
                </c:pt>
                <c:pt idx="475">
                  <c:v>1145.7</c:v>
                </c:pt>
                <c:pt idx="476">
                  <c:v>1145.8</c:v>
                </c:pt>
                <c:pt idx="477">
                  <c:v>1145.8</c:v>
                </c:pt>
                <c:pt idx="478">
                  <c:v>1145.8</c:v>
                </c:pt>
                <c:pt idx="479">
                  <c:v>1145.7</c:v>
                </c:pt>
                <c:pt idx="480">
                  <c:v>1145.8</c:v>
                </c:pt>
                <c:pt idx="481">
                  <c:v>1146</c:v>
                </c:pt>
                <c:pt idx="482">
                  <c:v>1146</c:v>
                </c:pt>
                <c:pt idx="483">
                  <c:v>1145.8</c:v>
                </c:pt>
                <c:pt idx="484">
                  <c:v>1146</c:v>
                </c:pt>
                <c:pt idx="485">
                  <c:v>1146</c:v>
                </c:pt>
                <c:pt idx="486">
                  <c:v>1146.0999999999999</c:v>
                </c:pt>
                <c:pt idx="487">
                  <c:v>1146.0999999999999</c:v>
                </c:pt>
                <c:pt idx="488">
                  <c:v>1146</c:v>
                </c:pt>
                <c:pt idx="489">
                  <c:v>1146.0999999999999</c:v>
                </c:pt>
                <c:pt idx="490">
                  <c:v>1146</c:v>
                </c:pt>
                <c:pt idx="491">
                  <c:v>1146</c:v>
                </c:pt>
                <c:pt idx="492">
                  <c:v>1146</c:v>
                </c:pt>
                <c:pt idx="493">
                  <c:v>1145.5999999999999</c:v>
                </c:pt>
                <c:pt idx="494">
                  <c:v>1145.8</c:v>
                </c:pt>
                <c:pt idx="495">
                  <c:v>1145.9000000000001</c:v>
                </c:pt>
                <c:pt idx="496">
                  <c:v>1145.9000000000001</c:v>
                </c:pt>
                <c:pt idx="497">
                  <c:v>1146</c:v>
                </c:pt>
                <c:pt idx="498">
                  <c:v>1146</c:v>
                </c:pt>
                <c:pt idx="499">
                  <c:v>1146.0999999999999</c:v>
                </c:pt>
                <c:pt idx="500">
                  <c:v>1146.2</c:v>
                </c:pt>
                <c:pt idx="501">
                  <c:v>1146.0999999999999</c:v>
                </c:pt>
                <c:pt idx="502">
                  <c:v>1146.2</c:v>
                </c:pt>
                <c:pt idx="503">
                  <c:v>1146.3</c:v>
                </c:pt>
                <c:pt idx="504">
                  <c:v>1146.0999999999999</c:v>
                </c:pt>
                <c:pt idx="505">
                  <c:v>1146.2</c:v>
                </c:pt>
                <c:pt idx="506">
                  <c:v>1146.2</c:v>
                </c:pt>
                <c:pt idx="507">
                  <c:v>1146.0999999999999</c:v>
                </c:pt>
                <c:pt idx="508">
                  <c:v>1146</c:v>
                </c:pt>
                <c:pt idx="509">
                  <c:v>1146.0999999999999</c:v>
                </c:pt>
                <c:pt idx="510">
                  <c:v>1146</c:v>
                </c:pt>
                <c:pt idx="511">
                  <c:v>1145.92</c:v>
                </c:pt>
                <c:pt idx="512">
                  <c:v>1146</c:v>
                </c:pt>
                <c:pt idx="513">
                  <c:v>1146</c:v>
                </c:pt>
                <c:pt idx="514">
                  <c:v>1145.7</c:v>
                </c:pt>
                <c:pt idx="515">
                  <c:v>1146</c:v>
                </c:pt>
                <c:pt idx="516">
                  <c:v>1146</c:v>
                </c:pt>
                <c:pt idx="517">
                  <c:v>1146.03</c:v>
                </c:pt>
                <c:pt idx="518">
                  <c:v>1146.0999999999999</c:v>
                </c:pt>
                <c:pt idx="519">
                  <c:v>1146.0999999999999</c:v>
                </c:pt>
                <c:pt idx="520">
                  <c:v>1146.0999999999999</c:v>
                </c:pt>
                <c:pt idx="521">
                  <c:v>1146.0999999999999</c:v>
                </c:pt>
                <c:pt idx="522">
                  <c:v>1146</c:v>
                </c:pt>
                <c:pt idx="523">
                  <c:v>1146</c:v>
                </c:pt>
                <c:pt idx="524">
                  <c:v>1146</c:v>
                </c:pt>
                <c:pt idx="525">
                  <c:v>1145.9000000000001</c:v>
                </c:pt>
                <c:pt idx="526">
                  <c:v>1146.0999999999999</c:v>
                </c:pt>
                <c:pt idx="527">
                  <c:v>1146</c:v>
                </c:pt>
                <c:pt idx="528">
                  <c:v>1146</c:v>
                </c:pt>
                <c:pt idx="529">
                  <c:v>1146</c:v>
                </c:pt>
                <c:pt idx="530">
                  <c:v>1146</c:v>
                </c:pt>
                <c:pt idx="531">
                  <c:v>1146.0999999999999</c:v>
                </c:pt>
                <c:pt idx="532">
                  <c:v>1146.0999999999999</c:v>
                </c:pt>
                <c:pt idx="533">
                  <c:v>1146.0999999999999</c:v>
                </c:pt>
                <c:pt idx="534">
                  <c:v>1146.0999999999999</c:v>
                </c:pt>
                <c:pt idx="535">
                  <c:v>1145.8</c:v>
                </c:pt>
                <c:pt idx="536">
                  <c:v>1146.0999999999999</c:v>
                </c:pt>
                <c:pt idx="537">
                  <c:v>1146.2</c:v>
                </c:pt>
                <c:pt idx="538">
                  <c:v>1146.3</c:v>
                </c:pt>
                <c:pt idx="539">
                  <c:v>1146.2</c:v>
                </c:pt>
                <c:pt idx="540">
                  <c:v>1146.18</c:v>
                </c:pt>
                <c:pt idx="541">
                  <c:v>1146.2</c:v>
                </c:pt>
                <c:pt idx="542">
                  <c:v>1146.3</c:v>
                </c:pt>
                <c:pt idx="543">
                  <c:v>1146.5</c:v>
                </c:pt>
                <c:pt idx="544">
                  <c:v>1146.5999999999999</c:v>
                </c:pt>
                <c:pt idx="545">
                  <c:v>1146.5</c:v>
                </c:pt>
                <c:pt idx="546">
                  <c:v>1146.5</c:v>
                </c:pt>
                <c:pt idx="547">
                  <c:v>1146.5999999999999</c:v>
                </c:pt>
                <c:pt idx="548">
                  <c:v>1146.5</c:v>
                </c:pt>
                <c:pt idx="549">
                  <c:v>1146.5999999999999</c:v>
                </c:pt>
                <c:pt idx="550">
                  <c:v>1146.5999999999999</c:v>
                </c:pt>
                <c:pt idx="551">
                  <c:v>1146.5999999999999</c:v>
                </c:pt>
                <c:pt idx="552">
                  <c:v>1146.5</c:v>
                </c:pt>
                <c:pt idx="553">
                  <c:v>1146.5</c:v>
                </c:pt>
                <c:pt idx="554">
                  <c:v>1146.5</c:v>
                </c:pt>
                <c:pt idx="555">
                  <c:v>1146.4000000000001</c:v>
                </c:pt>
                <c:pt idx="556">
                  <c:v>1146.0999999999999</c:v>
                </c:pt>
                <c:pt idx="557">
                  <c:v>1146.3</c:v>
                </c:pt>
                <c:pt idx="558">
                  <c:v>1146.3</c:v>
                </c:pt>
                <c:pt idx="559">
                  <c:v>1146.3</c:v>
                </c:pt>
                <c:pt idx="560">
                  <c:v>1146.5</c:v>
                </c:pt>
                <c:pt idx="561">
                  <c:v>1146.5</c:v>
                </c:pt>
                <c:pt idx="562">
                  <c:v>1146.5999999999999</c:v>
                </c:pt>
                <c:pt idx="563">
                  <c:v>1146.5</c:v>
                </c:pt>
                <c:pt idx="564">
                  <c:v>1146.5999999999999</c:v>
                </c:pt>
                <c:pt idx="565">
                  <c:v>1146.8</c:v>
                </c:pt>
                <c:pt idx="566">
                  <c:v>1146.8</c:v>
                </c:pt>
                <c:pt idx="567">
                  <c:v>1146.5999999999999</c:v>
                </c:pt>
                <c:pt idx="568">
                  <c:v>1146.7</c:v>
                </c:pt>
                <c:pt idx="569">
                  <c:v>1146.7</c:v>
                </c:pt>
                <c:pt idx="570">
                  <c:v>1146.8</c:v>
                </c:pt>
                <c:pt idx="571">
                  <c:v>1146.8</c:v>
                </c:pt>
                <c:pt idx="572">
                  <c:v>1146.5999999999999</c:v>
                </c:pt>
                <c:pt idx="573">
                  <c:v>1146.7</c:v>
                </c:pt>
                <c:pt idx="574">
                  <c:v>1146.5999999999999</c:v>
                </c:pt>
                <c:pt idx="575">
                  <c:v>1146.5</c:v>
                </c:pt>
                <c:pt idx="576">
                  <c:v>1146.5</c:v>
                </c:pt>
                <c:pt idx="577">
                  <c:v>1146.3</c:v>
                </c:pt>
                <c:pt idx="578">
                  <c:v>1146.4000000000001</c:v>
                </c:pt>
                <c:pt idx="579">
                  <c:v>1146.5999999999999</c:v>
                </c:pt>
                <c:pt idx="580">
                  <c:v>1146.5999999999999</c:v>
                </c:pt>
                <c:pt idx="581">
                  <c:v>1146.5</c:v>
                </c:pt>
                <c:pt idx="582">
                  <c:v>1146.5</c:v>
                </c:pt>
                <c:pt idx="583">
                  <c:v>1146.5</c:v>
                </c:pt>
                <c:pt idx="584">
                  <c:v>1146.5</c:v>
                </c:pt>
                <c:pt idx="585">
                  <c:v>1146.5</c:v>
                </c:pt>
                <c:pt idx="586">
                  <c:v>1146.5999999999999</c:v>
                </c:pt>
                <c:pt idx="587">
                  <c:v>1146.52</c:v>
                </c:pt>
                <c:pt idx="588">
                  <c:v>1146.5</c:v>
                </c:pt>
                <c:pt idx="589">
                  <c:v>1146.5</c:v>
                </c:pt>
                <c:pt idx="590">
                  <c:v>1146.5999999999999</c:v>
                </c:pt>
                <c:pt idx="591">
                  <c:v>1146.5</c:v>
                </c:pt>
                <c:pt idx="592">
                  <c:v>1146.5999999999999</c:v>
                </c:pt>
                <c:pt idx="593">
                  <c:v>1146.5</c:v>
                </c:pt>
                <c:pt idx="594">
                  <c:v>1146.53</c:v>
                </c:pt>
                <c:pt idx="595">
                  <c:v>1146.53</c:v>
                </c:pt>
                <c:pt idx="596">
                  <c:v>1146.5999999999999</c:v>
                </c:pt>
                <c:pt idx="597">
                  <c:v>1146.6600000000001</c:v>
                </c:pt>
                <c:pt idx="598">
                  <c:v>1146.5</c:v>
                </c:pt>
                <c:pt idx="599">
                  <c:v>1146.5</c:v>
                </c:pt>
                <c:pt idx="600">
                  <c:v>1146.5999999999999</c:v>
                </c:pt>
                <c:pt idx="601">
                  <c:v>1146.5999999999999</c:v>
                </c:pt>
                <c:pt idx="602">
                  <c:v>1146.5999999999999</c:v>
                </c:pt>
                <c:pt idx="603">
                  <c:v>1146.56</c:v>
                </c:pt>
                <c:pt idx="604">
                  <c:v>1146.5</c:v>
                </c:pt>
                <c:pt idx="605">
                  <c:v>1146.5</c:v>
                </c:pt>
                <c:pt idx="606">
                  <c:v>1146.5</c:v>
                </c:pt>
                <c:pt idx="607">
                  <c:v>1146.5</c:v>
                </c:pt>
                <c:pt idx="608">
                  <c:v>1146.4000000000001</c:v>
                </c:pt>
                <c:pt idx="609">
                  <c:v>1146.4000000000001</c:v>
                </c:pt>
                <c:pt idx="610">
                  <c:v>1146.5</c:v>
                </c:pt>
                <c:pt idx="611">
                  <c:v>1146.57</c:v>
                </c:pt>
                <c:pt idx="612">
                  <c:v>1146.6600000000001</c:v>
                </c:pt>
                <c:pt idx="613">
                  <c:v>1146.5999999999999</c:v>
                </c:pt>
                <c:pt idx="614">
                  <c:v>1146.5999999999999</c:v>
                </c:pt>
                <c:pt idx="615">
                  <c:v>1146.5999999999999</c:v>
                </c:pt>
                <c:pt idx="616">
                  <c:v>1146.5999999999999</c:v>
                </c:pt>
                <c:pt idx="617">
                  <c:v>1146.5999999999999</c:v>
                </c:pt>
                <c:pt idx="618">
                  <c:v>1146.7</c:v>
                </c:pt>
                <c:pt idx="619">
                  <c:v>1146.5999999999999</c:v>
                </c:pt>
                <c:pt idx="620">
                  <c:v>1146.5999999999999</c:v>
                </c:pt>
                <c:pt idx="621">
                  <c:v>1146.7</c:v>
                </c:pt>
                <c:pt idx="622">
                  <c:v>1146.8</c:v>
                </c:pt>
                <c:pt idx="623">
                  <c:v>1146.9000000000001</c:v>
                </c:pt>
                <c:pt idx="624">
                  <c:v>1147</c:v>
                </c:pt>
                <c:pt idx="625">
                  <c:v>1146.8</c:v>
                </c:pt>
                <c:pt idx="626">
                  <c:v>1146.8</c:v>
                </c:pt>
                <c:pt idx="627">
                  <c:v>1147</c:v>
                </c:pt>
                <c:pt idx="628">
                  <c:v>1147</c:v>
                </c:pt>
                <c:pt idx="629">
                  <c:v>1147</c:v>
                </c:pt>
                <c:pt idx="630">
                  <c:v>1146.8</c:v>
                </c:pt>
                <c:pt idx="631">
                  <c:v>1147</c:v>
                </c:pt>
                <c:pt idx="632">
                  <c:v>1147</c:v>
                </c:pt>
                <c:pt idx="633">
                  <c:v>1147</c:v>
                </c:pt>
                <c:pt idx="634">
                  <c:v>1147</c:v>
                </c:pt>
                <c:pt idx="635">
                  <c:v>1146.8</c:v>
                </c:pt>
                <c:pt idx="636">
                  <c:v>1146.8</c:v>
                </c:pt>
                <c:pt idx="637">
                  <c:v>1146.9000000000001</c:v>
                </c:pt>
                <c:pt idx="638">
                  <c:v>1146.9000000000001</c:v>
                </c:pt>
                <c:pt idx="639">
                  <c:v>1146.9000000000001</c:v>
                </c:pt>
                <c:pt idx="640">
                  <c:v>1146.5999999999999</c:v>
                </c:pt>
                <c:pt idx="641">
                  <c:v>1146.7</c:v>
                </c:pt>
                <c:pt idx="642">
                  <c:v>1146.7</c:v>
                </c:pt>
                <c:pt idx="643">
                  <c:v>1146.8</c:v>
                </c:pt>
                <c:pt idx="644">
                  <c:v>1147</c:v>
                </c:pt>
                <c:pt idx="645">
                  <c:v>1147</c:v>
                </c:pt>
                <c:pt idx="646">
                  <c:v>1147</c:v>
                </c:pt>
                <c:pt idx="647">
                  <c:v>1147</c:v>
                </c:pt>
                <c:pt idx="648">
                  <c:v>1147</c:v>
                </c:pt>
                <c:pt idx="649">
                  <c:v>1147.0999999999999</c:v>
                </c:pt>
                <c:pt idx="650">
                  <c:v>1147</c:v>
                </c:pt>
                <c:pt idx="651">
                  <c:v>1147</c:v>
                </c:pt>
                <c:pt idx="652">
                  <c:v>1147.0999999999999</c:v>
                </c:pt>
                <c:pt idx="653">
                  <c:v>1147</c:v>
                </c:pt>
                <c:pt idx="654">
                  <c:v>1147.0999999999999</c:v>
                </c:pt>
                <c:pt idx="655">
                  <c:v>1147.2</c:v>
                </c:pt>
                <c:pt idx="656">
                  <c:v>1147.2</c:v>
                </c:pt>
                <c:pt idx="657">
                  <c:v>1147.3</c:v>
                </c:pt>
                <c:pt idx="658">
                  <c:v>1147.4000000000001</c:v>
                </c:pt>
                <c:pt idx="659">
                  <c:v>1147.2</c:v>
                </c:pt>
                <c:pt idx="660">
                  <c:v>1147.3</c:v>
                </c:pt>
                <c:pt idx="661">
                  <c:v>1147.2</c:v>
                </c:pt>
                <c:pt idx="662">
                  <c:v>1147.2</c:v>
                </c:pt>
                <c:pt idx="663">
                  <c:v>1147.4000000000001</c:v>
                </c:pt>
                <c:pt idx="664">
                  <c:v>1147.2</c:v>
                </c:pt>
                <c:pt idx="665">
                  <c:v>1147.2</c:v>
                </c:pt>
                <c:pt idx="666">
                  <c:v>1147.2</c:v>
                </c:pt>
                <c:pt idx="667">
                  <c:v>1147.2</c:v>
                </c:pt>
                <c:pt idx="668">
                  <c:v>1147.2</c:v>
                </c:pt>
                <c:pt idx="669">
                  <c:v>1147</c:v>
                </c:pt>
                <c:pt idx="670">
                  <c:v>1147.2</c:v>
                </c:pt>
                <c:pt idx="671">
                  <c:v>1147.0999999999999</c:v>
                </c:pt>
                <c:pt idx="672">
                  <c:v>1146.9000000000001</c:v>
                </c:pt>
                <c:pt idx="673">
                  <c:v>1147.0999999999999</c:v>
                </c:pt>
                <c:pt idx="674">
                  <c:v>1147</c:v>
                </c:pt>
                <c:pt idx="675">
                  <c:v>1147</c:v>
                </c:pt>
                <c:pt idx="676">
                  <c:v>1147</c:v>
                </c:pt>
                <c:pt idx="677">
                  <c:v>1147</c:v>
                </c:pt>
                <c:pt idx="678">
                  <c:v>1146.9000000000001</c:v>
                </c:pt>
                <c:pt idx="679">
                  <c:v>1146.9000000000001</c:v>
                </c:pt>
                <c:pt idx="680">
                  <c:v>1147</c:v>
                </c:pt>
                <c:pt idx="681">
                  <c:v>1147.0999999999999</c:v>
                </c:pt>
                <c:pt idx="682">
                  <c:v>1147.0999999999999</c:v>
                </c:pt>
                <c:pt idx="683">
                  <c:v>1147</c:v>
                </c:pt>
                <c:pt idx="684">
                  <c:v>1147.0999999999999</c:v>
                </c:pt>
                <c:pt idx="685">
                  <c:v>1147.0999999999999</c:v>
                </c:pt>
                <c:pt idx="686">
                  <c:v>1147.2</c:v>
                </c:pt>
                <c:pt idx="687">
                  <c:v>1147.2</c:v>
                </c:pt>
                <c:pt idx="688">
                  <c:v>1147.3</c:v>
                </c:pt>
                <c:pt idx="689">
                  <c:v>1147.2</c:v>
                </c:pt>
                <c:pt idx="690">
                  <c:v>1147.2</c:v>
                </c:pt>
                <c:pt idx="691">
                  <c:v>1147.2</c:v>
                </c:pt>
                <c:pt idx="692">
                  <c:v>1147.3</c:v>
                </c:pt>
                <c:pt idx="693">
                  <c:v>1146.8</c:v>
                </c:pt>
                <c:pt idx="694">
                  <c:v>1147</c:v>
                </c:pt>
                <c:pt idx="695">
                  <c:v>1147.2</c:v>
                </c:pt>
                <c:pt idx="696">
                  <c:v>1147.2</c:v>
                </c:pt>
                <c:pt idx="697">
                  <c:v>1147.3</c:v>
                </c:pt>
                <c:pt idx="698">
                  <c:v>1147.2</c:v>
                </c:pt>
                <c:pt idx="699">
                  <c:v>1147.2</c:v>
                </c:pt>
                <c:pt idx="700">
                  <c:v>1147.5</c:v>
                </c:pt>
                <c:pt idx="701">
                  <c:v>1147.2</c:v>
                </c:pt>
                <c:pt idx="702">
                  <c:v>1147.2</c:v>
                </c:pt>
                <c:pt idx="703">
                  <c:v>1147.2</c:v>
                </c:pt>
                <c:pt idx="704">
                  <c:v>1147.0999999999999</c:v>
                </c:pt>
                <c:pt idx="705">
                  <c:v>1147.2</c:v>
                </c:pt>
                <c:pt idx="706">
                  <c:v>1147.0999999999999</c:v>
                </c:pt>
                <c:pt idx="707">
                  <c:v>1147</c:v>
                </c:pt>
                <c:pt idx="708">
                  <c:v>1147.2</c:v>
                </c:pt>
                <c:pt idx="709">
                  <c:v>1147.2</c:v>
                </c:pt>
                <c:pt idx="710">
                  <c:v>1147.0999999999999</c:v>
                </c:pt>
                <c:pt idx="711">
                  <c:v>1147.2</c:v>
                </c:pt>
                <c:pt idx="712">
                  <c:v>1147.2</c:v>
                </c:pt>
                <c:pt idx="713">
                  <c:v>1147.2</c:v>
                </c:pt>
                <c:pt idx="714">
                  <c:v>1146.9000000000001</c:v>
                </c:pt>
                <c:pt idx="715">
                  <c:v>1147.2</c:v>
                </c:pt>
                <c:pt idx="716">
                  <c:v>1147.3</c:v>
                </c:pt>
                <c:pt idx="717">
                  <c:v>1147.0999999999999</c:v>
                </c:pt>
                <c:pt idx="718">
                  <c:v>1147.0999999999999</c:v>
                </c:pt>
                <c:pt idx="719">
                  <c:v>1147.2</c:v>
                </c:pt>
                <c:pt idx="720">
                  <c:v>1147.2</c:v>
                </c:pt>
                <c:pt idx="721">
                  <c:v>1147.2</c:v>
                </c:pt>
                <c:pt idx="722">
                  <c:v>1147.2</c:v>
                </c:pt>
                <c:pt idx="723">
                  <c:v>1147.3</c:v>
                </c:pt>
                <c:pt idx="724">
                  <c:v>1147.3</c:v>
                </c:pt>
                <c:pt idx="725">
                  <c:v>1147.2</c:v>
                </c:pt>
                <c:pt idx="726">
                  <c:v>1147.4000000000001</c:v>
                </c:pt>
                <c:pt idx="727">
                  <c:v>1147.4000000000001</c:v>
                </c:pt>
                <c:pt idx="728">
                  <c:v>1147.4000000000001</c:v>
                </c:pt>
                <c:pt idx="729">
                  <c:v>1147.5</c:v>
                </c:pt>
                <c:pt idx="730">
                  <c:v>1147.5</c:v>
                </c:pt>
                <c:pt idx="731">
                  <c:v>1147.5999999999999</c:v>
                </c:pt>
                <c:pt idx="732">
                  <c:v>1147.7</c:v>
                </c:pt>
                <c:pt idx="733">
                  <c:v>1147.8</c:v>
                </c:pt>
                <c:pt idx="734">
                  <c:v>1147.7</c:v>
                </c:pt>
                <c:pt idx="735">
                  <c:v>1147.3</c:v>
                </c:pt>
                <c:pt idx="736">
                  <c:v>1147.5</c:v>
                </c:pt>
                <c:pt idx="737">
                  <c:v>1147.5</c:v>
                </c:pt>
                <c:pt idx="738">
                  <c:v>1147.7</c:v>
                </c:pt>
                <c:pt idx="739">
                  <c:v>1147.7</c:v>
                </c:pt>
                <c:pt idx="740">
                  <c:v>1147.8</c:v>
                </c:pt>
                <c:pt idx="741">
                  <c:v>1147.7</c:v>
                </c:pt>
                <c:pt idx="742">
                  <c:v>1147.7</c:v>
                </c:pt>
                <c:pt idx="743">
                  <c:v>1147.5</c:v>
                </c:pt>
                <c:pt idx="744">
                  <c:v>1147.5</c:v>
                </c:pt>
                <c:pt idx="745">
                  <c:v>1147.5</c:v>
                </c:pt>
                <c:pt idx="746">
                  <c:v>1147.2</c:v>
                </c:pt>
                <c:pt idx="747">
                  <c:v>1147.5</c:v>
                </c:pt>
                <c:pt idx="748">
                  <c:v>1147.4000000000001</c:v>
                </c:pt>
                <c:pt idx="749">
                  <c:v>1147.48</c:v>
                </c:pt>
                <c:pt idx="750">
                  <c:v>1147.5</c:v>
                </c:pt>
                <c:pt idx="751">
                  <c:v>1147.5</c:v>
                </c:pt>
                <c:pt idx="752">
                  <c:v>1147.5</c:v>
                </c:pt>
                <c:pt idx="753">
                  <c:v>1147.5</c:v>
                </c:pt>
                <c:pt idx="754">
                  <c:v>1147.4000000000001</c:v>
                </c:pt>
                <c:pt idx="755">
                  <c:v>1147.5</c:v>
                </c:pt>
                <c:pt idx="756">
                  <c:v>1147.0999999999999</c:v>
                </c:pt>
                <c:pt idx="757">
                  <c:v>1147.3</c:v>
                </c:pt>
                <c:pt idx="758">
                  <c:v>1147.5</c:v>
                </c:pt>
                <c:pt idx="759">
                  <c:v>1147.3</c:v>
                </c:pt>
                <c:pt idx="760">
                  <c:v>1147.5</c:v>
                </c:pt>
                <c:pt idx="761">
                  <c:v>1147.5</c:v>
                </c:pt>
                <c:pt idx="762">
                  <c:v>1147.3</c:v>
                </c:pt>
                <c:pt idx="763">
                  <c:v>1147.3</c:v>
                </c:pt>
                <c:pt idx="764">
                  <c:v>1147.3</c:v>
                </c:pt>
                <c:pt idx="765">
                  <c:v>1147.3</c:v>
                </c:pt>
                <c:pt idx="766">
                  <c:v>1147.4000000000001</c:v>
                </c:pt>
                <c:pt idx="767">
                  <c:v>1147.2</c:v>
                </c:pt>
                <c:pt idx="768">
                  <c:v>1147.5</c:v>
                </c:pt>
                <c:pt idx="769">
                  <c:v>1147.4000000000001</c:v>
                </c:pt>
                <c:pt idx="770">
                  <c:v>1147.5</c:v>
                </c:pt>
                <c:pt idx="771">
                  <c:v>1147.5999999999999</c:v>
                </c:pt>
                <c:pt idx="772">
                  <c:v>1147.7</c:v>
                </c:pt>
                <c:pt idx="773">
                  <c:v>1147.5999999999999</c:v>
                </c:pt>
                <c:pt idx="774">
                  <c:v>1147.5999999999999</c:v>
                </c:pt>
                <c:pt idx="775">
                  <c:v>1147.7</c:v>
                </c:pt>
                <c:pt idx="776">
                  <c:v>1147.8</c:v>
                </c:pt>
                <c:pt idx="777">
                  <c:v>1147.5</c:v>
                </c:pt>
                <c:pt idx="778">
                  <c:v>1147.7</c:v>
                </c:pt>
                <c:pt idx="779">
                  <c:v>1147.72</c:v>
                </c:pt>
                <c:pt idx="780">
                  <c:v>1147.7</c:v>
                </c:pt>
                <c:pt idx="781">
                  <c:v>1147.7</c:v>
                </c:pt>
                <c:pt idx="782">
                  <c:v>1147.9000000000001</c:v>
                </c:pt>
                <c:pt idx="783">
                  <c:v>1147.9000000000001</c:v>
                </c:pt>
                <c:pt idx="784">
                  <c:v>1147.9000000000001</c:v>
                </c:pt>
                <c:pt idx="785">
                  <c:v>1148</c:v>
                </c:pt>
                <c:pt idx="786">
                  <c:v>1147.9000000000001</c:v>
                </c:pt>
                <c:pt idx="787">
                  <c:v>1147.9000000000001</c:v>
                </c:pt>
                <c:pt idx="788">
                  <c:v>1147.7</c:v>
                </c:pt>
                <c:pt idx="789">
                  <c:v>1147.8</c:v>
                </c:pt>
                <c:pt idx="790">
                  <c:v>1147.9000000000001</c:v>
                </c:pt>
                <c:pt idx="791">
                  <c:v>1147.8</c:v>
                </c:pt>
                <c:pt idx="792">
                  <c:v>1147.7</c:v>
                </c:pt>
                <c:pt idx="793">
                  <c:v>1147.7</c:v>
                </c:pt>
                <c:pt idx="794">
                  <c:v>1147.7</c:v>
                </c:pt>
                <c:pt idx="795">
                  <c:v>1147.7</c:v>
                </c:pt>
                <c:pt idx="796">
                  <c:v>1147.7</c:v>
                </c:pt>
                <c:pt idx="797">
                  <c:v>1147.8</c:v>
                </c:pt>
                <c:pt idx="798">
                  <c:v>1147.3</c:v>
                </c:pt>
                <c:pt idx="799">
                  <c:v>1147.5</c:v>
                </c:pt>
                <c:pt idx="800">
                  <c:v>1147.5</c:v>
                </c:pt>
                <c:pt idx="801">
                  <c:v>1147.5</c:v>
                </c:pt>
                <c:pt idx="802">
                  <c:v>1147.5</c:v>
                </c:pt>
                <c:pt idx="803">
                  <c:v>1147.5</c:v>
                </c:pt>
                <c:pt idx="804">
                  <c:v>1147.5999999999999</c:v>
                </c:pt>
                <c:pt idx="805">
                  <c:v>1147.7</c:v>
                </c:pt>
                <c:pt idx="806">
                  <c:v>1147.7</c:v>
                </c:pt>
                <c:pt idx="807">
                  <c:v>1147.7</c:v>
                </c:pt>
                <c:pt idx="808">
                  <c:v>1147.7</c:v>
                </c:pt>
                <c:pt idx="809">
                  <c:v>1147.4000000000001</c:v>
                </c:pt>
                <c:pt idx="810">
                  <c:v>1147.5999999999999</c:v>
                </c:pt>
                <c:pt idx="811">
                  <c:v>1147.5</c:v>
                </c:pt>
                <c:pt idx="812">
                  <c:v>1147.7</c:v>
                </c:pt>
                <c:pt idx="813">
                  <c:v>1147.7</c:v>
                </c:pt>
                <c:pt idx="814">
                  <c:v>1147.7</c:v>
                </c:pt>
                <c:pt idx="815">
                  <c:v>1147.5999999999999</c:v>
                </c:pt>
                <c:pt idx="816">
                  <c:v>1147.5999999999999</c:v>
                </c:pt>
                <c:pt idx="817">
                  <c:v>1147.5999999999999</c:v>
                </c:pt>
                <c:pt idx="818">
                  <c:v>1147.5</c:v>
                </c:pt>
                <c:pt idx="819">
                  <c:v>1147.3</c:v>
                </c:pt>
                <c:pt idx="820">
                  <c:v>1147.5999999999999</c:v>
                </c:pt>
                <c:pt idx="821">
                  <c:v>1147.7</c:v>
                </c:pt>
                <c:pt idx="822">
                  <c:v>1147.5999999999999</c:v>
                </c:pt>
                <c:pt idx="823">
                  <c:v>1147.8</c:v>
                </c:pt>
                <c:pt idx="824">
                  <c:v>1147.9000000000001</c:v>
                </c:pt>
                <c:pt idx="825">
                  <c:v>1147.7</c:v>
                </c:pt>
                <c:pt idx="826">
                  <c:v>1147.5999999999999</c:v>
                </c:pt>
                <c:pt idx="827">
                  <c:v>1147.7</c:v>
                </c:pt>
                <c:pt idx="828">
                  <c:v>1147.8</c:v>
                </c:pt>
                <c:pt idx="829">
                  <c:v>1147.7</c:v>
                </c:pt>
                <c:pt idx="830">
                  <c:v>1147.4000000000001</c:v>
                </c:pt>
                <c:pt idx="831">
                  <c:v>1147.53</c:v>
                </c:pt>
                <c:pt idx="832">
                  <c:v>1147.5999999999999</c:v>
                </c:pt>
                <c:pt idx="833">
                  <c:v>1147.5999999999999</c:v>
                </c:pt>
                <c:pt idx="834">
                  <c:v>1147.9000000000001</c:v>
                </c:pt>
                <c:pt idx="835">
                  <c:v>1147.9000000000001</c:v>
                </c:pt>
                <c:pt idx="836">
                  <c:v>1147.7</c:v>
                </c:pt>
                <c:pt idx="837">
                  <c:v>1147.76</c:v>
                </c:pt>
                <c:pt idx="838">
                  <c:v>1147.5999999999999</c:v>
                </c:pt>
                <c:pt idx="839">
                  <c:v>1147.7</c:v>
                </c:pt>
                <c:pt idx="840">
                  <c:v>1147.44</c:v>
                </c:pt>
                <c:pt idx="841">
                  <c:v>1147.5</c:v>
                </c:pt>
                <c:pt idx="842">
                  <c:v>1147.7</c:v>
                </c:pt>
                <c:pt idx="843">
                  <c:v>1147.7</c:v>
                </c:pt>
                <c:pt idx="844">
                  <c:v>1147.5999999999999</c:v>
                </c:pt>
                <c:pt idx="845">
                  <c:v>1147.9000000000001</c:v>
                </c:pt>
                <c:pt idx="846">
                  <c:v>1147.7</c:v>
                </c:pt>
                <c:pt idx="847">
                  <c:v>1147.5999999999999</c:v>
                </c:pt>
                <c:pt idx="848">
                  <c:v>1147.7</c:v>
                </c:pt>
                <c:pt idx="849">
                  <c:v>1147.5999999999999</c:v>
                </c:pt>
                <c:pt idx="850">
                  <c:v>1147.7</c:v>
                </c:pt>
                <c:pt idx="851">
                  <c:v>1147.5</c:v>
                </c:pt>
                <c:pt idx="852">
                  <c:v>1147.8</c:v>
                </c:pt>
                <c:pt idx="853">
                  <c:v>1147.7</c:v>
                </c:pt>
                <c:pt idx="854">
                  <c:v>1147.5999999999999</c:v>
                </c:pt>
                <c:pt idx="855">
                  <c:v>1147.7</c:v>
                </c:pt>
                <c:pt idx="856">
                  <c:v>1147.8</c:v>
                </c:pt>
                <c:pt idx="857">
                  <c:v>1147.7</c:v>
                </c:pt>
                <c:pt idx="858">
                  <c:v>1147.9000000000001</c:v>
                </c:pt>
                <c:pt idx="859">
                  <c:v>1147.7</c:v>
                </c:pt>
                <c:pt idx="860">
                  <c:v>1147.5999999999999</c:v>
                </c:pt>
                <c:pt idx="861">
                  <c:v>1147.3</c:v>
                </c:pt>
                <c:pt idx="862">
                  <c:v>1147.5999999999999</c:v>
                </c:pt>
                <c:pt idx="863">
                  <c:v>1147.7</c:v>
                </c:pt>
                <c:pt idx="864">
                  <c:v>1147.7</c:v>
                </c:pt>
                <c:pt idx="865">
                  <c:v>1147.5999999999999</c:v>
                </c:pt>
                <c:pt idx="866">
                  <c:v>1147.7</c:v>
                </c:pt>
                <c:pt idx="867">
                  <c:v>1147.7</c:v>
                </c:pt>
                <c:pt idx="868">
                  <c:v>1147.9000000000001</c:v>
                </c:pt>
                <c:pt idx="869">
                  <c:v>1147.8</c:v>
                </c:pt>
                <c:pt idx="870">
                  <c:v>1147.7</c:v>
                </c:pt>
                <c:pt idx="871">
                  <c:v>1147.7</c:v>
                </c:pt>
                <c:pt idx="872">
                  <c:v>1147.5</c:v>
                </c:pt>
                <c:pt idx="873">
                  <c:v>1147.7</c:v>
                </c:pt>
                <c:pt idx="874">
                  <c:v>1147.7</c:v>
                </c:pt>
                <c:pt idx="875">
                  <c:v>1147.7</c:v>
                </c:pt>
                <c:pt idx="876">
                  <c:v>1147.7</c:v>
                </c:pt>
                <c:pt idx="877">
                  <c:v>1147.8</c:v>
                </c:pt>
                <c:pt idx="878">
                  <c:v>1147.8</c:v>
                </c:pt>
                <c:pt idx="879">
                  <c:v>1147.9000000000001</c:v>
                </c:pt>
                <c:pt idx="880">
                  <c:v>1147.9000000000001</c:v>
                </c:pt>
                <c:pt idx="881">
                  <c:v>1147.9000000000001</c:v>
                </c:pt>
                <c:pt idx="882">
                  <c:v>1147.5999999999999</c:v>
                </c:pt>
                <c:pt idx="883">
                  <c:v>1147.7</c:v>
                </c:pt>
                <c:pt idx="884">
                  <c:v>1147.8</c:v>
                </c:pt>
                <c:pt idx="885">
                  <c:v>1147.8</c:v>
                </c:pt>
                <c:pt idx="886">
                  <c:v>1147.8</c:v>
                </c:pt>
                <c:pt idx="887">
                  <c:v>1147.8</c:v>
                </c:pt>
                <c:pt idx="888">
                  <c:v>1147.8</c:v>
                </c:pt>
                <c:pt idx="889">
                  <c:v>1147.7</c:v>
                </c:pt>
                <c:pt idx="890">
                  <c:v>1147.8</c:v>
                </c:pt>
                <c:pt idx="891">
                  <c:v>1148</c:v>
                </c:pt>
                <c:pt idx="892">
                  <c:v>1148</c:v>
                </c:pt>
                <c:pt idx="893">
                  <c:v>1147.8</c:v>
                </c:pt>
                <c:pt idx="894">
                  <c:v>1147.9000000000001</c:v>
                </c:pt>
                <c:pt idx="895">
                  <c:v>1147.9000000000001</c:v>
                </c:pt>
                <c:pt idx="896">
                  <c:v>1148</c:v>
                </c:pt>
                <c:pt idx="897">
                  <c:v>1148</c:v>
                </c:pt>
                <c:pt idx="898">
                  <c:v>1148.2</c:v>
                </c:pt>
                <c:pt idx="899">
                  <c:v>1148.2</c:v>
                </c:pt>
                <c:pt idx="900">
                  <c:v>1148.2</c:v>
                </c:pt>
                <c:pt idx="901">
                  <c:v>1148.2</c:v>
                </c:pt>
                <c:pt idx="902">
                  <c:v>1148.2</c:v>
                </c:pt>
                <c:pt idx="903">
                  <c:v>1147.9000000000001</c:v>
                </c:pt>
                <c:pt idx="904">
                  <c:v>1147.9000000000001</c:v>
                </c:pt>
                <c:pt idx="905">
                  <c:v>1148</c:v>
                </c:pt>
                <c:pt idx="906">
                  <c:v>1148.2</c:v>
                </c:pt>
                <c:pt idx="907">
                  <c:v>1148.2</c:v>
                </c:pt>
                <c:pt idx="908">
                  <c:v>1148.2</c:v>
                </c:pt>
                <c:pt idx="909">
                  <c:v>1148.0999999999999</c:v>
                </c:pt>
                <c:pt idx="910">
                  <c:v>1148.2</c:v>
                </c:pt>
                <c:pt idx="911">
                  <c:v>1147.9000000000001</c:v>
                </c:pt>
                <c:pt idx="912">
                  <c:v>1148</c:v>
                </c:pt>
                <c:pt idx="913">
                  <c:v>1148.24</c:v>
                </c:pt>
                <c:pt idx="914">
                  <c:v>1147.76</c:v>
                </c:pt>
                <c:pt idx="915">
                  <c:v>1147.9000000000001</c:v>
                </c:pt>
                <c:pt idx="916">
                  <c:v>1147.9000000000001</c:v>
                </c:pt>
                <c:pt idx="917">
                  <c:v>1147.9000000000001</c:v>
                </c:pt>
                <c:pt idx="918">
                  <c:v>1147.9000000000001</c:v>
                </c:pt>
                <c:pt idx="919">
                  <c:v>1147.9000000000001</c:v>
                </c:pt>
                <c:pt idx="920">
                  <c:v>1147.9000000000001</c:v>
                </c:pt>
                <c:pt idx="921">
                  <c:v>1147.9000000000001</c:v>
                </c:pt>
                <c:pt idx="922">
                  <c:v>1147.7</c:v>
                </c:pt>
                <c:pt idx="923">
                  <c:v>1147.9000000000001</c:v>
                </c:pt>
                <c:pt idx="924">
                  <c:v>1147.9000000000001</c:v>
                </c:pt>
                <c:pt idx="925">
                  <c:v>1147.7</c:v>
                </c:pt>
                <c:pt idx="926">
                  <c:v>1147.8</c:v>
                </c:pt>
                <c:pt idx="927">
                  <c:v>1147.9000000000001</c:v>
                </c:pt>
                <c:pt idx="928">
                  <c:v>1148</c:v>
                </c:pt>
                <c:pt idx="929">
                  <c:v>1147.8</c:v>
                </c:pt>
                <c:pt idx="930">
                  <c:v>1147.9000000000001</c:v>
                </c:pt>
                <c:pt idx="931">
                  <c:v>1147.9000000000001</c:v>
                </c:pt>
                <c:pt idx="932">
                  <c:v>1147.8</c:v>
                </c:pt>
                <c:pt idx="933">
                  <c:v>1147.9000000000001</c:v>
                </c:pt>
                <c:pt idx="934">
                  <c:v>1147.9000000000001</c:v>
                </c:pt>
                <c:pt idx="935">
                  <c:v>1147.8</c:v>
                </c:pt>
                <c:pt idx="936">
                  <c:v>1147.9000000000001</c:v>
                </c:pt>
                <c:pt idx="937">
                  <c:v>1147.8900000000001</c:v>
                </c:pt>
                <c:pt idx="938">
                  <c:v>1147.8</c:v>
                </c:pt>
                <c:pt idx="939">
                  <c:v>1147.9000000000001</c:v>
                </c:pt>
                <c:pt idx="940">
                  <c:v>1147.9000000000001</c:v>
                </c:pt>
                <c:pt idx="941">
                  <c:v>1147.9000000000001</c:v>
                </c:pt>
                <c:pt idx="942">
                  <c:v>1147.9000000000001</c:v>
                </c:pt>
                <c:pt idx="943">
                  <c:v>1147.9000000000001</c:v>
                </c:pt>
                <c:pt idx="944">
                  <c:v>1148</c:v>
                </c:pt>
                <c:pt idx="945">
                  <c:v>1148</c:v>
                </c:pt>
                <c:pt idx="946">
                  <c:v>1147.8</c:v>
                </c:pt>
                <c:pt idx="947">
                  <c:v>1148</c:v>
                </c:pt>
                <c:pt idx="948">
                  <c:v>1148</c:v>
                </c:pt>
                <c:pt idx="949">
                  <c:v>1147.9000000000001</c:v>
                </c:pt>
                <c:pt idx="950">
                  <c:v>1148</c:v>
                </c:pt>
                <c:pt idx="951">
                  <c:v>1147.9000000000001</c:v>
                </c:pt>
                <c:pt idx="952">
                  <c:v>1148</c:v>
                </c:pt>
                <c:pt idx="953">
                  <c:v>1147.9000000000001</c:v>
                </c:pt>
                <c:pt idx="954">
                  <c:v>1147.9000000000001</c:v>
                </c:pt>
                <c:pt idx="955">
                  <c:v>1147.9000000000001</c:v>
                </c:pt>
                <c:pt idx="956">
                  <c:v>1147.5</c:v>
                </c:pt>
                <c:pt idx="957">
                  <c:v>1147.9000000000001</c:v>
                </c:pt>
                <c:pt idx="958">
                  <c:v>1148.0999999999999</c:v>
                </c:pt>
                <c:pt idx="959">
                  <c:v>1148.0999999999999</c:v>
                </c:pt>
                <c:pt idx="960">
                  <c:v>1148.0999999999999</c:v>
                </c:pt>
                <c:pt idx="961">
                  <c:v>1148.2</c:v>
                </c:pt>
                <c:pt idx="962">
                  <c:v>1148.0999999999999</c:v>
                </c:pt>
                <c:pt idx="963">
                  <c:v>1148.2</c:v>
                </c:pt>
                <c:pt idx="964">
                  <c:v>1148.2</c:v>
                </c:pt>
                <c:pt idx="965">
                  <c:v>1148.2</c:v>
                </c:pt>
                <c:pt idx="966">
                  <c:v>1148.4000000000001</c:v>
                </c:pt>
                <c:pt idx="967">
                  <c:v>1148</c:v>
                </c:pt>
                <c:pt idx="968">
                  <c:v>1148</c:v>
                </c:pt>
                <c:pt idx="969">
                  <c:v>1148</c:v>
                </c:pt>
                <c:pt idx="970">
                  <c:v>1148.2</c:v>
                </c:pt>
                <c:pt idx="971">
                  <c:v>1148.2</c:v>
                </c:pt>
                <c:pt idx="972">
                  <c:v>1148.3</c:v>
                </c:pt>
                <c:pt idx="973">
                  <c:v>1148.2</c:v>
                </c:pt>
                <c:pt idx="974">
                  <c:v>1148.3</c:v>
                </c:pt>
                <c:pt idx="975">
                  <c:v>1148.2</c:v>
                </c:pt>
                <c:pt idx="976">
                  <c:v>1148.2</c:v>
                </c:pt>
                <c:pt idx="977">
                  <c:v>1147.8</c:v>
                </c:pt>
                <c:pt idx="978">
                  <c:v>1148</c:v>
                </c:pt>
                <c:pt idx="979">
                  <c:v>1148.2</c:v>
                </c:pt>
                <c:pt idx="980">
                  <c:v>1148.2</c:v>
                </c:pt>
                <c:pt idx="981">
                  <c:v>1148.08</c:v>
                </c:pt>
                <c:pt idx="982">
                  <c:v>1148</c:v>
                </c:pt>
                <c:pt idx="983">
                  <c:v>1148.0999999999999</c:v>
                </c:pt>
                <c:pt idx="984">
                  <c:v>1148.2</c:v>
                </c:pt>
                <c:pt idx="985">
                  <c:v>1148.3</c:v>
                </c:pt>
                <c:pt idx="986">
                  <c:v>1148.2</c:v>
                </c:pt>
                <c:pt idx="987">
                  <c:v>1148.2</c:v>
                </c:pt>
                <c:pt idx="988">
                  <c:v>1148</c:v>
                </c:pt>
                <c:pt idx="989">
                  <c:v>1148</c:v>
                </c:pt>
                <c:pt idx="990">
                  <c:v>1148.1400000000001</c:v>
                </c:pt>
                <c:pt idx="991">
                  <c:v>1148</c:v>
                </c:pt>
                <c:pt idx="992">
                  <c:v>1148</c:v>
                </c:pt>
                <c:pt idx="993">
                  <c:v>1148</c:v>
                </c:pt>
                <c:pt idx="994">
                  <c:v>1148.0999999999999</c:v>
                </c:pt>
                <c:pt idx="995">
                  <c:v>1147.9000000000001</c:v>
                </c:pt>
                <c:pt idx="996">
                  <c:v>1148</c:v>
                </c:pt>
                <c:pt idx="997">
                  <c:v>1148</c:v>
                </c:pt>
                <c:pt idx="998">
                  <c:v>1147.7</c:v>
                </c:pt>
                <c:pt idx="999">
                  <c:v>1147.9000000000001</c:v>
                </c:pt>
                <c:pt idx="1000">
                  <c:v>1147.9000000000001</c:v>
                </c:pt>
                <c:pt idx="1001">
                  <c:v>1148</c:v>
                </c:pt>
                <c:pt idx="1002">
                  <c:v>1148.06</c:v>
                </c:pt>
                <c:pt idx="1003">
                  <c:v>1147.9000000000001</c:v>
                </c:pt>
                <c:pt idx="1004">
                  <c:v>1148</c:v>
                </c:pt>
                <c:pt idx="1005">
                  <c:v>1148</c:v>
                </c:pt>
                <c:pt idx="1006">
                  <c:v>1147.9000000000001</c:v>
                </c:pt>
                <c:pt idx="1007">
                  <c:v>1148</c:v>
                </c:pt>
                <c:pt idx="1008">
                  <c:v>1147.9000000000001</c:v>
                </c:pt>
                <c:pt idx="1009">
                  <c:v>1147.9000000000001</c:v>
                </c:pt>
                <c:pt idx="1010">
                  <c:v>1147.92</c:v>
                </c:pt>
                <c:pt idx="1011">
                  <c:v>1148</c:v>
                </c:pt>
                <c:pt idx="1012">
                  <c:v>1148.0999999999999</c:v>
                </c:pt>
                <c:pt idx="1013">
                  <c:v>1147.9000000000001</c:v>
                </c:pt>
                <c:pt idx="1014">
                  <c:v>1147.9000000000001</c:v>
                </c:pt>
                <c:pt idx="1015">
                  <c:v>1148</c:v>
                </c:pt>
                <c:pt idx="1016">
                  <c:v>1147.9000000000001</c:v>
                </c:pt>
                <c:pt idx="1017">
                  <c:v>1147.9000000000001</c:v>
                </c:pt>
                <c:pt idx="1018">
                  <c:v>1147.9000000000001</c:v>
                </c:pt>
                <c:pt idx="1019">
                  <c:v>1147.7</c:v>
                </c:pt>
                <c:pt idx="1020">
                  <c:v>1147.81</c:v>
                </c:pt>
                <c:pt idx="1021">
                  <c:v>1148</c:v>
                </c:pt>
                <c:pt idx="1022">
                  <c:v>1147.9000000000001</c:v>
                </c:pt>
                <c:pt idx="1023">
                  <c:v>1147.9000000000001</c:v>
                </c:pt>
                <c:pt idx="1024">
                  <c:v>1148</c:v>
                </c:pt>
                <c:pt idx="1025">
                  <c:v>1148</c:v>
                </c:pt>
                <c:pt idx="1026">
                  <c:v>1147.9000000000001</c:v>
                </c:pt>
                <c:pt idx="1027">
                  <c:v>1147.9000000000001</c:v>
                </c:pt>
                <c:pt idx="1028">
                  <c:v>1148</c:v>
                </c:pt>
                <c:pt idx="1029">
                  <c:v>1148.0999999999999</c:v>
                </c:pt>
                <c:pt idx="1030">
                  <c:v>1147.9000000000001</c:v>
                </c:pt>
                <c:pt idx="1031">
                  <c:v>1148.0999999999999</c:v>
                </c:pt>
                <c:pt idx="1032">
                  <c:v>1148.0999999999999</c:v>
                </c:pt>
                <c:pt idx="1033">
                  <c:v>1148.0999999999999</c:v>
                </c:pt>
                <c:pt idx="1034">
                  <c:v>1148.0999999999999</c:v>
                </c:pt>
                <c:pt idx="1035">
                  <c:v>1148.0999999999999</c:v>
                </c:pt>
                <c:pt idx="1036">
                  <c:v>1148</c:v>
                </c:pt>
                <c:pt idx="1037">
                  <c:v>1148.2</c:v>
                </c:pt>
                <c:pt idx="1038">
                  <c:v>1148</c:v>
                </c:pt>
                <c:pt idx="1039">
                  <c:v>1148.2</c:v>
                </c:pt>
                <c:pt idx="1040">
                  <c:v>1147.9000000000001</c:v>
                </c:pt>
                <c:pt idx="1041">
                  <c:v>1148</c:v>
                </c:pt>
                <c:pt idx="1042">
                  <c:v>1148.0999999999999</c:v>
                </c:pt>
                <c:pt idx="1043">
                  <c:v>1148</c:v>
                </c:pt>
                <c:pt idx="1044">
                  <c:v>1148.0999999999999</c:v>
                </c:pt>
                <c:pt idx="1045">
                  <c:v>1148.2</c:v>
                </c:pt>
                <c:pt idx="1046">
                  <c:v>1148.2</c:v>
                </c:pt>
                <c:pt idx="1047">
                  <c:v>1148.2</c:v>
                </c:pt>
                <c:pt idx="1048">
                  <c:v>1148.0999999999999</c:v>
                </c:pt>
                <c:pt idx="1049">
                  <c:v>1148.2</c:v>
                </c:pt>
                <c:pt idx="1050">
                  <c:v>1148.2</c:v>
                </c:pt>
                <c:pt idx="1051">
                  <c:v>1148.2</c:v>
                </c:pt>
                <c:pt idx="1052">
                  <c:v>1148.3</c:v>
                </c:pt>
                <c:pt idx="1053">
                  <c:v>1148.2</c:v>
                </c:pt>
                <c:pt idx="1054">
                  <c:v>1148.2</c:v>
                </c:pt>
                <c:pt idx="1055">
                  <c:v>1148.2</c:v>
                </c:pt>
                <c:pt idx="1056">
                  <c:v>1148</c:v>
                </c:pt>
                <c:pt idx="1057">
                  <c:v>1148</c:v>
                </c:pt>
                <c:pt idx="1058">
                  <c:v>1148</c:v>
                </c:pt>
                <c:pt idx="1059">
                  <c:v>1148</c:v>
                </c:pt>
                <c:pt idx="1060">
                  <c:v>1148.2</c:v>
                </c:pt>
                <c:pt idx="1061">
                  <c:v>1147.92</c:v>
                </c:pt>
                <c:pt idx="1062">
                  <c:v>1148.2</c:v>
                </c:pt>
                <c:pt idx="1063">
                  <c:v>1148.1199999999999</c:v>
                </c:pt>
                <c:pt idx="1064">
                  <c:v>1148.2</c:v>
                </c:pt>
                <c:pt idx="1065">
                  <c:v>1148.2</c:v>
                </c:pt>
                <c:pt idx="1066">
                  <c:v>1148.2</c:v>
                </c:pt>
                <c:pt idx="1067">
                  <c:v>1148.2</c:v>
                </c:pt>
                <c:pt idx="1068">
                  <c:v>1148.2</c:v>
                </c:pt>
                <c:pt idx="1069">
                  <c:v>1148.2</c:v>
                </c:pt>
                <c:pt idx="1070">
                  <c:v>1148.04</c:v>
                </c:pt>
                <c:pt idx="1071">
                  <c:v>1148.0999999999999</c:v>
                </c:pt>
                <c:pt idx="1072">
                  <c:v>1147.96</c:v>
                </c:pt>
                <c:pt idx="1073">
                  <c:v>1148.2</c:v>
                </c:pt>
                <c:pt idx="1074">
                  <c:v>1148.1400000000001</c:v>
                </c:pt>
                <c:pt idx="1075">
                  <c:v>1148.0999999999999</c:v>
                </c:pt>
                <c:pt idx="1076">
                  <c:v>1148.0999999999999</c:v>
                </c:pt>
                <c:pt idx="1077">
                  <c:v>1148</c:v>
                </c:pt>
                <c:pt idx="1078">
                  <c:v>1148.0999999999999</c:v>
                </c:pt>
                <c:pt idx="1079">
                  <c:v>1147.96</c:v>
                </c:pt>
                <c:pt idx="1080">
                  <c:v>1148</c:v>
                </c:pt>
                <c:pt idx="1081">
                  <c:v>1148.06</c:v>
                </c:pt>
                <c:pt idx="1082">
                  <c:v>1148</c:v>
                </c:pt>
                <c:pt idx="1083">
                  <c:v>1148.03</c:v>
                </c:pt>
                <c:pt idx="1084">
                  <c:v>1148.2</c:v>
                </c:pt>
                <c:pt idx="1085">
                  <c:v>1148</c:v>
                </c:pt>
                <c:pt idx="1086">
                  <c:v>1148</c:v>
                </c:pt>
                <c:pt idx="1087">
                  <c:v>1148.2</c:v>
                </c:pt>
                <c:pt idx="1088">
                  <c:v>1148.0999999999999</c:v>
                </c:pt>
                <c:pt idx="1089">
                  <c:v>1148.2</c:v>
                </c:pt>
                <c:pt idx="1090">
                  <c:v>1148.2</c:v>
                </c:pt>
                <c:pt idx="1091">
                  <c:v>1148.2</c:v>
                </c:pt>
                <c:pt idx="1092">
                  <c:v>1148.2</c:v>
                </c:pt>
                <c:pt idx="1093">
                  <c:v>1148.0999999999999</c:v>
                </c:pt>
                <c:pt idx="1094">
                  <c:v>1148.2</c:v>
                </c:pt>
                <c:pt idx="1095">
                  <c:v>1148.2</c:v>
                </c:pt>
                <c:pt idx="1096">
                  <c:v>1148.2</c:v>
                </c:pt>
                <c:pt idx="1097">
                  <c:v>1148.2</c:v>
                </c:pt>
                <c:pt idx="1098">
                  <c:v>1148.21</c:v>
                </c:pt>
                <c:pt idx="1099">
                  <c:v>1148.2</c:v>
                </c:pt>
                <c:pt idx="1100">
                  <c:v>1148.0999999999999</c:v>
                </c:pt>
                <c:pt idx="1101">
                  <c:v>1148.0999999999999</c:v>
                </c:pt>
                <c:pt idx="1102">
                  <c:v>1148.0999999999999</c:v>
                </c:pt>
                <c:pt idx="1103">
                  <c:v>1147.9000000000001</c:v>
                </c:pt>
                <c:pt idx="1104">
                  <c:v>1148.2</c:v>
                </c:pt>
                <c:pt idx="1105">
                  <c:v>1148.2</c:v>
                </c:pt>
                <c:pt idx="1106">
                  <c:v>1148</c:v>
                </c:pt>
                <c:pt idx="1107">
                  <c:v>1148.0999999999999</c:v>
                </c:pt>
                <c:pt idx="1108">
                  <c:v>1148.2</c:v>
                </c:pt>
                <c:pt idx="1109">
                  <c:v>1148.2</c:v>
                </c:pt>
                <c:pt idx="1110">
                  <c:v>1148.2</c:v>
                </c:pt>
                <c:pt idx="1111">
                  <c:v>1148.2</c:v>
                </c:pt>
                <c:pt idx="1112">
                  <c:v>1148.2</c:v>
                </c:pt>
                <c:pt idx="1113">
                  <c:v>1148</c:v>
                </c:pt>
                <c:pt idx="1114">
                  <c:v>1147.9000000000001</c:v>
                </c:pt>
                <c:pt idx="1115">
                  <c:v>1148.0999999999999</c:v>
                </c:pt>
                <c:pt idx="1116">
                  <c:v>1148.0999999999999</c:v>
                </c:pt>
                <c:pt idx="1117">
                  <c:v>1148.0999999999999</c:v>
                </c:pt>
                <c:pt idx="1118">
                  <c:v>1148.0999999999999</c:v>
                </c:pt>
                <c:pt idx="1119">
                  <c:v>1148</c:v>
                </c:pt>
                <c:pt idx="1120">
                  <c:v>1148.2</c:v>
                </c:pt>
                <c:pt idx="1121">
                  <c:v>1148.2</c:v>
                </c:pt>
                <c:pt idx="1122">
                  <c:v>1148.2</c:v>
                </c:pt>
                <c:pt idx="1123">
                  <c:v>1148.0999999999999</c:v>
                </c:pt>
                <c:pt idx="1124">
                  <c:v>1147.9000000000001</c:v>
                </c:pt>
                <c:pt idx="1125">
                  <c:v>1148</c:v>
                </c:pt>
                <c:pt idx="1126">
                  <c:v>1148.0999999999999</c:v>
                </c:pt>
                <c:pt idx="1127">
                  <c:v>1148.2</c:v>
                </c:pt>
                <c:pt idx="1128">
                  <c:v>1148.2</c:v>
                </c:pt>
                <c:pt idx="1129">
                  <c:v>1148.0999999999999</c:v>
                </c:pt>
                <c:pt idx="1130">
                  <c:v>1148.4000000000001</c:v>
                </c:pt>
                <c:pt idx="1131">
                  <c:v>1148.4000000000001</c:v>
                </c:pt>
                <c:pt idx="1132">
                  <c:v>1148.2</c:v>
                </c:pt>
                <c:pt idx="1133">
                  <c:v>1148.3</c:v>
                </c:pt>
                <c:pt idx="1134">
                  <c:v>1148.2</c:v>
                </c:pt>
                <c:pt idx="1135">
                  <c:v>1148</c:v>
                </c:pt>
                <c:pt idx="1136">
                  <c:v>1148.2</c:v>
                </c:pt>
                <c:pt idx="1137">
                  <c:v>1148.0999999999999</c:v>
                </c:pt>
                <c:pt idx="1138">
                  <c:v>1148.0999999999999</c:v>
                </c:pt>
                <c:pt idx="1139">
                  <c:v>1148.2</c:v>
                </c:pt>
                <c:pt idx="1140">
                  <c:v>1148.22</c:v>
                </c:pt>
                <c:pt idx="1141">
                  <c:v>1148.3</c:v>
                </c:pt>
                <c:pt idx="1142">
                  <c:v>1148.3</c:v>
                </c:pt>
                <c:pt idx="1143">
                  <c:v>1148.3</c:v>
                </c:pt>
                <c:pt idx="1144">
                  <c:v>1148.2</c:v>
                </c:pt>
                <c:pt idx="1145">
                  <c:v>1148.0999999999999</c:v>
                </c:pt>
                <c:pt idx="1146">
                  <c:v>1148.0999999999999</c:v>
                </c:pt>
                <c:pt idx="1147">
                  <c:v>1148.2</c:v>
                </c:pt>
                <c:pt idx="1148">
                  <c:v>1148.2</c:v>
                </c:pt>
                <c:pt idx="1149">
                  <c:v>1148.4000000000001</c:v>
                </c:pt>
                <c:pt idx="1150">
                  <c:v>1148.4000000000001</c:v>
                </c:pt>
                <c:pt idx="1151">
                  <c:v>1148.5</c:v>
                </c:pt>
                <c:pt idx="1152">
                  <c:v>1148.4000000000001</c:v>
                </c:pt>
                <c:pt idx="1153">
                  <c:v>1148.4000000000001</c:v>
                </c:pt>
                <c:pt idx="1154">
                  <c:v>1148.5</c:v>
                </c:pt>
                <c:pt idx="1155">
                  <c:v>1148.4000000000001</c:v>
                </c:pt>
                <c:pt idx="1156">
                  <c:v>1148.2</c:v>
                </c:pt>
                <c:pt idx="1157">
                  <c:v>1148.2</c:v>
                </c:pt>
                <c:pt idx="1158">
                  <c:v>1148.2</c:v>
                </c:pt>
                <c:pt idx="1159">
                  <c:v>1148.26</c:v>
                </c:pt>
                <c:pt idx="1160">
                  <c:v>1148.4000000000001</c:v>
                </c:pt>
                <c:pt idx="1161">
                  <c:v>1148.4000000000001</c:v>
                </c:pt>
                <c:pt idx="1162">
                  <c:v>1148.5</c:v>
                </c:pt>
                <c:pt idx="1163">
                  <c:v>1148.7</c:v>
                </c:pt>
                <c:pt idx="1164">
                  <c:v>1148.7</c:v>
                </c:pt>
                <c:pt idx="1165">
                  <c:v>1148.5999999999999</c:v>
                </c:pt>
                <c:pt idx="1166">
                  <c:v>1148.7</c:v>
                </c:pt>
                <c:pt idx="1167">
                  <c:v>1148.5</c:v>
                </c:pt>
                <c:pt idx="1168">
                  <c:v>1148.5</c:v>
                </c:pt>
                <c:pt idx="1169">
                  <c:v>1148.5</c:v>
                </c:pt>
                <c:pt idx="1170">
                  <c:v>1148.5999999999999</c:v>
                </c:pt>
                <c:pt idx="1171">
                  <c:v>1148.7</c:v>
                </c:pt>
                <c:pt idx="1172">
                  <c:v>1148.5</c:v>
                </c:pt>
                <c:pt idx="1173">
                  <c:v>1148.5</c:v>
                </c:pt>
                <c:pt idx="1174">
                  <c:v>1148.5</c:v>
                </c:pt>
                <c:pt idx="1175">
                  <c:v>1148.5</c:v>
                </c:pt>
                <c:pt idx="1176">
                  <c:v>1148.49</c:v>
                </c:pt>
                <c:pt idx="1177">
                  <c:v>1148.3</c:v>
                </c:pt>
                <c:pt idx="1178">
                  <c:v>1148.4100000000001</c:v>
                </c:pt>
                <c:pt idx="1179">
                  <c:v>1148.5</c:v>
                </c:pt>
                <c:pt idx="1180">
                  <c:v>1148.5999999999999</c:v>
                </c:pt>
                <c:pt idx="1181">
                  <c:v>1148.5</c:v>
                </c:pt>
                <c:pt idx="1182">
                  <c:v>1148.5</c:v>
                </c:pt>
                <c:pt idx="1183">
                  <c:v>1148.5</c:v>
                </c:pt>
                <c:pt idx="1184">
                  <c:v>1148.4000000000001</c:v>
                </c:pt>
                <c:pt idx="1185">
                  <c:v>1148.3</c:v>
                </c:pt>
                <c:pt idx="1186">
                  <c:v>1148.3</c:v>
                </c:pt>
                <c:pt idx="1187">
                  <c:v>1148.3</c:v>
                </c:pt>
                <c:pt idx="1188">
                  <c:v>1148.4000000000001</c:v>
                </c:pt>
                <c:pt idx="1189">
                  <c:v>1148.4000000000001</c:v>
                </c:pt>
                <c:pt idx="1190">
                  <c:v>1148.4000000000001</c:v>
                </c:pt>
                <c:pt idx="1191">
                  <c:v>1148.4000000000001</c:v>
                </c:pt>
                <c:pt idx="1192">
                  <c:v>1148.4000000000001</c:v>
                </c:pt>
                <c:pt idx="1193">
                  <c:v>1148.3</c:v>
                </c:pt>
                <c:pt idx="1194">
                  <c:v>1148.2</c:v>
                </c:pt>
                <c:pt idx="1195">
                  <c:v>1148.3</c:v>
                </c:pt>
                <c:pt idx="1196">
                  <c:v>1148.4000000000001</c:v>
                </c:pt>
                <c:pt idx="1197">
                  <c:v>1148.2</c:v>
                </c:pt>
                <c:pt idx="1198">
                  <c:v>1120.0999999999999</c:v>
                </c:pt>
                <c:pt idx="1199">
                  <c:v>1092.7</c:v>
                </c:pt>
                <c:pt idx="1200">
                  <c:v>1114.8</c:v>
                </c:pt>
                <c:pt idx="1201">
                  <c:v>1126</c:v>
                </c:pt>
                <c:pt idx="1202">
                  <c:v>1129</c:v>
                </c:pt>
                <c:pt idx="1203">
                  <c:v>1130.3</c:v>
                </c:pt>
                <c:pt idx="1204">
                  <c:v>1131.5</c:v>
                </c:pt>
                <c:pt idx="1205">
                  <c:v>1132.3</c:v>
                </c:pt>
                <c:pt idx="1206">
                  <c:v>1133.2</c:v>
                </c:pt>
                <c:pt idx="1207">
                  <c:v>1133.8</c:v>
                </c:pt>
                <c:pt idx="1208">
                  <c:v>1134.7</c:v>
                </c:pt>
                <c:pt idx="1209">
                  <c:v>1135.2</c:v>
                </c:pt>
                <c:pt idx="1210">
                  <c:v>1136.0999999999999</c:v>
                </c:pt>
                <c:pt idx="1211">
                  <c:v>1136.5999999999999</c:v>
                </c:pt>
                <c:pt idx="1212">
                  <c:v>1137.2</c:v>
                </c:pt>
                <c:pt idx="1213">
                  <c:v>1137.7</c:v>
                </c:pt>
                <c:pt idx="1214">
                  <c:v>1138.3</c:v>
                </c:pt>
                <c:pt idx="1215">
                  <c:v>1138.9000000000001</c:v>
                </c:pt>
                <c:pt idx="1216">
                  <c:v>1139.4000000000001</c:v>
                </c:pt>
                <c:pt idx="1217">
                  <c:v>1139.8</c:v>
                </c:pt>
                <c:pt idx="1218">
                  <c:v>1140.4000000000001</c:v>
                </c:pt>
                <c:pt idx="1219">
                  <c:v>1140.4000000000001</c:v>
                </c:pt>
                <c:pt idx="1220">
                  <c:v>1140.8</c:v>
                </c:pt>
                <c:pt idx="1221">
                  <c:v>1141.3</c:v>
                </c:pt>
                <c:pt idx="1222">
                  <c:v>1141.57</c:v>
                </c:pt>
                <c:pt idx="1223">
                  <c:v>1142</c:v>
                </c:pt>
                <c:pt idx="1224">
                  <c:v>1142.3</c:v>
                </c:pt>
                <c:pt idx="1225">
                  <c:v>1142.5</c:v>
                </c:pt>
                <c:pt idx="1226">
                  <c:v>1142.9000000000001</c:v>
                </c:pt>
                <c:pt idx="1227">
                  <c:v>1143.0999999999999</c:v>
                </c:pt>
                <c:pt idx="1228">
                  <c:v>1143.3</c:v>
                </c:pt>
                <c:pt idx="1229">
                  <c:v>1143.6600000000001</c:v>
                </c:pt>
                <c:pt idx="1230">
                  <c:v>1143.5999999999999</c:v>
                </c:pt>
                <c:pt idx="1231">
                  <c:v>1144</c:v>
                </c:pt>
                <c:pt idx="1232">
                  <c:v>1144.2</c:v>
                </c:pt>
                <c:pt idx="1233">
                  <c:v>1144.5999999999999</c:v>
                </c:pt>
                <c:pt idx="1234">
                  <c:v>1144.8</c:v>
                </c:pt>
                <c:pt idx="1235">
                  <c:v>1145.0999999999999</c:v>
                </c:pt>
                <c:pt idx="1236">
                  <c:v>1145.2</c:v>
                </c:pt>
                <c:pt idx="1237">
                  <c:v>1145.4000000000001</c:v>
                </c:pt>
                <c:pt idx="1238">
                  <c:v>1145.5</c:v>
                </c:pt>
                <c:pt idx="1239">
                  <c:v>1145.8</c:v>
                </c:pt>
                <c:pt idx="1240">
                  <c:v>1145.5</c:v>
                </c:pt>
                <c:pt idx="1241">
                  <c:v>1146</c:v>
                </c:pt>
                <c:pt idx="1242">
                  <c:v>1146.0999999999999</c:v>
                </c:pt>
                <c:pt idx="1243">
                  <c:v>1146.3699999999999</c:v>
                </c:pt>
                <c:pt idx="1244">
                  <c:v>1146.5</c:v>
                </c:pt>
                <c:pt idx="1245">
                  <c:v>1146.5999999999999</c:v>
                </c:pt>
                <c:pt idx="1246">
                  <c:v>1146.5999999999999</c:v>
                </c:pt>
                <c:pt idx="1247">
                  <c:v>1146.8</c:v>
                </c:pt>
                <c:pt idx="1248">
                  <c:v>1146.9000000000001</c:v>
                </c:pt>
                <c:pt idx="1249">
                  <c:v>1146.98</c:v>
                </c:pt>
                <c:pt idx="1250">
                  <c:v>1147.0999999999999</c:v>
                </c:pt>
                <c:pt idx="1251">
                  <c:v>1147</c:v>
                </c:pt>
                <c:pt idx="1252">
                  <c:v>1147</c:v>
                </c:pt>
                <c:pt idx="1253">
                  <c:v>1147</c:v>
                </c:pt>
                <c:pt idx="1254">
                  <c:v>1147.0999999999999</c:v>
                </c:pt>
                <c:pt idx="1255">
                  <c:v>1147.0999999999999</c:v>
                </c:pt>
                <c:pt idx="1256">
                  <c:v>1147.2</c:v>
                </c:pt>
                <c:pt idx="1257">
                  <c:v>1147.3</c:v>
                </c:pt>
                <c:pt idx="1258">
                  <c:v>1147.3</c:v>
                </c:pt>
                <c:pt idx="1259">
                  <c:v>1147.5</c:v>
                </c:pt>
                <c:pt idx="1260">
                  <c:v>1147.4000000000001</c:v>
                </c:pt>
                <c:pt idx="1261">
                  <c:v>1147</c:v>
                </c:pt>
                <c:pt idx="1262">
                  <c:v>1147.3</c:v>
                </c:pt>
                <c:pt idx="1263">
                  <c:v>1147.5</c:v>
                </c:pt>
                <c:pt idx="1264">
                  <c:v>1147.5</c:v>
                </c:pt>
                <c:pt idx="1265">
                  <c:v>1147.7</c:v>
                </c:pt>
                <c:pt idx="1266">
                  <c:v>1147.5999999999999</c:v>
                </c:pt>
                <c:pt idx="1267">
                  <c:v>1147.7</c:v>
                </c:pt>
                <c:pt idx="1268">
                  <c:v>1147.5999999999999</c:v>
                </c:pt>
                <c:pt idx="1269">
                  <c:v>1147.7</c:v>
                </c:pt>
                <c:pt idx="1270">
                  <c:v>1147.7</c:v>
                </c:pt>
                <c:pt idx="1271">
                  <c:v>1147.7</c:v>
                </c:pt>
                <c:pt idx="1272">
                  <c:v>1147.5</c:v>
                </c:pt>
                <c:pt idx="1273">
                  <c:v>1147.7</c:v>
                </c:pt>
                <c:pt idx="1274">
                  <c:v>1148</c:v>
                </c:pt>
                <c:pt idx="1275">
                  <c:v>1147.9000000000001</c:v>
                </c:pt>
                <c:pt idx="1276">
                  <c:v>1147.8</c:v>
                </c:pt>
                <c:pt idx="1277">
                  <c:v>1147.9000000000001</c:v>
                </c:pt>
                <c:pt idx="1278">
                  <c:v>1147.8</c:v>
                </c:pt>
                <c:pt idx="1279">
                  <c:v>1148</c:v>
                </c:pt>
                <c:pt idx="1280">
                  <c:v>1148</c:v>
                </c:pt>
                <c:pt idx="1281">
                  <c:v>1148</c:v>
                </c:pt>
                <c:pt idx="1282">
                  <c:v>1147.7</c:v>
                </c:pt>
                <c:pt idx="1283">
                  <c:v>1147.9000000000001</c:v>
                </c:pt>
                <c:pt idx="1284">
                  <c:v>1148</c:v>
                </c:pt>
                <c:pt idx="1285">
                  <c:v>1147.9000000000001</c:v>
                </c:pt>
                <c:pt idx="1286">
                  <c:v>1147.9000000000001</c:v>
                </c:pt>
                <c:pt idx="1287">
                  <c:v>1147.9000000000001</c:v>
                </c:pt>
                <c:pt idx="1288">
                  <c:v>1147.9000000000001</c:v>
                </c:pt>
                <c:pt idx="1289">
                  <c:v>1148.0999999999999</c:v>
                </c:pt>
                <c:pt idx="1290">
                  <c:v>1148.0999999999999</c:v>
                </c:pt>
                <c:pt idx="1291">
                  <c:v>1148.0999999999999</c:v>
                </c:pt>
                <c:pt idx="1292">
                  <c:v>1148.2</c:v>
                </c:pt>
                <c:pt idx="1293">
                  <c:v>1148</c:v>
                </c:pt>
                <c:pt idx="1294">
                  <c:v>1148.2</c:v>
                </c:pt>
                <c:pt idx="1295">
                  <c:v>1148.2</c:v>
                </c:pt>
                <c:pt idx="1296">
                  <c:v>1148.2</c:v>
                </c:pt>
                <c:pt idx="1297">
                  <c:v>1148.2</c:v>
                </c:pt>
                <c:pt idx="1298">
                  <c:v>1148.2</c:v>
                </c:pt>
                <c:pt idx="1299">
                  <c:v>1148.3</c:v>
                </c:pt>
                <c:pt idx="1300">
                  <c:v>1148.4000000000001</c:v>
                </c:pt>
                <c:pt idx="1301">
                  <c:v>1148.5</c:v>
                </c:pt>
                <c:pt idx="1302">
                  <c:v>1148.5</c:v>
                </c:pt>
                <c:pt idx="1303">
                  <c:v>1148.2</c:v>
                </c:pt>
                <c:pt idx="1304">
                  <c:v>1148.2</c:v>
                </c:pt>
                <c:pt idx="1305">
                  <c:v>1148.3</c:v>
                </c:pt>
                <c:pt idx="1306">
                  <c:v>1148.5</c:v>
                </c:pt>
                <c:pt idx="1307">
                  <c:v>1148.4000000000001</c:v>
                </c:pt>
                <c:pt idx="1308">
                  <c:v>1148.4000000000001</c:v>
                </c:pt>
                <c:pt idx="1309">
                  <c:v>1148.5</c:v>
                </c:pt>
                <c:pt idx="1310">
                  <c:v>1148.4000000000001</c:v>
                </c:pt>
                <c:pt idx="1311">
                  <c:v>1148.4000000000001</c:v>
                </c:pt>
                <c:pt idx="1312">
                  <c:v>1148.4000000000001</c:v>
                </c:pt>
                <c:pt idx="1313">
                  <c:v>1148.5</c:v>
                </c:pt>
                <c:pt idx="1314">
                  <c:v>1148.2</c:v>
                </c:pt>
                <c:pt idx="1315">
                  <c:v>1148.3</c:v>
                </c:pt>
                <c:pt idx="1316">
                  <c:v>1148.3</c:v>
                </c:pt>
                <c:pt idx="1317">
                  <c:v>1148.4000000000001</c:v>
                </c:pt>
                <c:pt idx="1318">
                  <c:v>1148.4000000000001</c:v>
                </c:pt>
                <c:pt idx="1319">
                  <c:v>1148.17</c:v>
                </c:pt>
                <c:pt idx="1320">
                  <c:v>1148.2</c:v>
                </c:pt>
                <c:pt idx="1321">
                  <c:v>1148.2</c:v>
                </c:pt>
                <c:pt idx="1322">
                  <c:v>1148.3</c:v>
                </c:pt>
                <c:pt idx="1323">
                  <c:v>1148.3</c:v>
                </c:pt>
                <c:pt idx="1324">
                  <c:v>1147.97</c:v>
                </c:pt>
                <c:pt idx="1325">
                  <c:v>1147.93</c:v>
                </c:pt>
                <c:pt idx="1326">
                  <c:v>1148</c:v>
                </c:pt>
                <c:pt idx="1327">
                  <c:v>1148</c:v>
                </c:pt>
                <c:pt idx="1328">
                  <c:v>1148.2</c:v>
                </c:pt>
                <c:pt idx="1329">
                  <c:v>1148.2</c:v>
                </c:pt>
                <c:pt idx="1330">
                  <c:v>1148.2</c:v>
                </c:pt>
                <c:pt idx="1331">
                  <c:v>1148.0999999999999</c:v>
                </c:pt>
                <c:pt idx="1332">
                  <c:v>1148.2</c:v>
                </c:pt>
                <c:pt idx="1333">
                  <c:v>1148.2</c:v>
                </c:pt>
                <c:pt idx="1334">
                  <c:v>1148.2</c:v>
                </c:pt>
                <c:pt idx="1335">
                  <c:v>1147.9000000000001</c:v>
                </c:pt>
                <c:pt idx="1336">
                  <c:v>1148.0999999999999</c:v>
                </c:pt>
                <c:pt idx="1337">
                  <c:v>1148.4000000000001</c:v>
                </c:pt>
                <c:pt idx="1338">
                  <c:v>1148.2</c:v>
                </c:pt>
                <c:pt idx="1339">
                  <c:v>1148.2</c:v>
                </c:pt>
                <c:pt idx="1340">
                  <c:v>1148.2</c:v>
                </c:pt>
                <c:pt idx="1341">
                  <c:v>1148.2</c:v>
                </c:pt>
                <c:pt idx="1342">
                  <c:v>1148.0999999999999</c:v>
                </c:pt>
                <c:pt idx="1343">
                  <c:v>1148.2</c:v>
                </c:pt>
                <c:pt idx="1344">
                  <c:v>1148.0999999999999</c:v>
                </c:pt>
                <c:pt idx="1345">
                  <c:v>1147.8</c:v>
                </c:pt>
                <c:pt idx="1346">
                  <c:v>1148</c:v>
                </c:pt>
                <c:pt idx="1347">
                  <c:v>1148</c:v>
                </c:pt>
                <c:pt idx="1348">
                  <c:v>1148.0999999999999</c:v>
                </c:pt>
                <c:pt idx="1349">
                  <c:v>1148.0999999999999</c:v>
                </c:pt>
                <c:pt idx="1350">
                  <c:v>1148</c:v>
                </c:pt>
                <c:pt idx="1351">
                  <c:v>1148.0999999999999</c:v>
                </c:pt>
                <c:pt idx="1352">
                  <c:v>1148.0999999999999</c:v>
                </c:pt>
                <c:pt idx="1353">
                  <c:v>1148.0999999999999</c:v>
                </c:pt>
                <c:pt idx="1354">
                  <c:v>1148.0999999999999</c:v>
                </c:pt>
                <c:pt idx="1355">
                  <c:v>1148</c:v>
                </c:pt>
                <c:pt idx="1356">
                  <c:v>1147.9000000000001</c:v>
                </c:pt>
                <c:pt idx="1357">
                  <c:v>1148.2</c:v>
                </c:pt>
                <c:pt idx="1358">
                  <c:v>1148</c:v>
                </c:pt>
                <c:pt idx="1359">
                  <c:v>1148</c:v>
                </c:pt>
                <c:pt idx="1360">
                  <c:v>1148</c:v>
                </c:pt>
                <c:pt idx="1361">
                  <c:v>1148</c:v>
                </c:pt>
                <c:pt idx="1362">
                  <c:v>1148</c:v>
                </c:pt>
                <c:pt idx="1363">
                  <c:v>1148.0999999999999</c:v>
                </c:pt>
                <c:pt idx="1364">
                  <c:v>1148.0999999999999</c:v>
                </c:pt>
                <c:pt idx="1365">
                  <c:v>1148.2</c:v>
                </c:pt>
                <c:pt idx="1366">
                  <c:v>1148</c:v>
                </c:pt>
                <c:pt idx="1367">
                  <c:v>1148.0999999999999</c:v>
                </c:pt>
                <c:pt idx="1368">
                  <c:v>1148</c:v>
                </c:pt>
                <c:pt idx="1369">
                  <c:v>1148</c:v>
                </c:pt>
                <c:pt idx="1370">
                  <c:v>1148</c:v>
                </c:pt>
                <c:pt idx="1371">
                  <c:v>1148.0999999999999</c:v>
                </c:pt>
                <c:pt idx="1372">
                  <c:v>1148</c:v>
                </c:pt>
                <c:pt idx="1373">
                  <c:v>1148</c:v>
                </c:pt>
                <c:pt idx="1374">
                  <c:v>1148.02</c:v>
                </c:pt>
                <c:pt idx="1375">
                  <c:v>1148.1199999999999</c:v>
                </c:pt>
                <c:pt idx="1376">
                  <c:v>1148</c:v>
                </c:pt>
                <c:pt idx="1377">
                  <c:v>1147.8</c:v>
                </c:pt>
                <c:pt idx="1378">
                  <c:v>1147.9000000000001</c:v>
                </c:pt>
                <c:pt idx="1379">
                  <c:v>1148</c:v>
                </c:pt>
                <c:pt idx="1380">
                  <c:v>1148</c:v>
                </c:pt>
                <c:pt idx="1381">
                  <c:v>1148</c:v>
                </c:pt>
                <c:pt idx="1382">
                  <c:v>1148.2</c:v>
                </c:pt>
                <c:pt idx="1383">
                  <c:v>1148.2</c:v>
                </c:pt>
                <c:pt idx="1384">
                  <c:v>1148.1300000000001</c:v>
                </c:pt>
                <c:pt idx="1385">
                  <c:v>1148.2</c:v>
                </c:pt>
                <c:pt idx="1386">
                  <c:v>1148.17</c:v>
                </c:pt>
                <c:pt idx="1387">
                  <c:v>1147.97</c:v>
                </c:pt>
                <c:pt idx="1388">
                  <c:v>1148</c:v>
                </c:pt>
                <c:pt idx="1389">
                  <c:v>1148.3</c:v>
                </c:pt>
                <c:pt idx="1390">
                  <c:v>1148.2</c:v>
                </c:pt>
                <c:pt idx="1391">
                  <c:v>1148.2</c:v>
                </c:pt>
                <c:pt idx="1392">
                  <c:v>1148.3</c:v>
                </c:pt>
                <c:pt idx="1393">
                  <c:v>1148</c:v>
                </c:pt>
                <c:pt idx="1394">
                  <c:v>1148.2</c:v>
                </c:pt>
                <c:pt idx="1395">
                  <c:v>1148.2</c:v>
                </c:pt>
                <c:pt idx="1396">
                  <c:v>1148.3</c:v>
                </c:pt>
                <c:pt idx="1397">
                  <c:v>1148.2</c:v>
                </c:pt>
                <c:pt idx="1398">
                  <c:v>1147.9000000000001</c:v>
                </c:pt>
                <c:pt idx="1399">
                  <c:v>1148</c:v>
                </c:pt>
                <c:pt idx="1400">
                  <c:v>1148.2</c:v>
                </c:pt>
                <c:pt idx="1401">
                  <c:v>1148.17</c:v>
                </c:pt>
                <c:pt idx="1402">
                  <c:v>1148.2</c:v>
                </c:pt>
                <c:pt idx="1403">
                  <c:v>1148.1300000000001</c:v>
                </c:pt>
                <c:pt idx="1404">
                  <c:v>1148.2</c:v>
                </c:pt>
                <c:pt idx="1405">
                  <c:v>1148.17</c:v>
                </c:pt>
                <c:pt idx="1406">
                  <c:v>1148.2</c:v>
                </c:pt>
                <c:pt idx="1407">
                  <c:v>1148.2</c:v>
                </c:pt>
                <c:pt idx="1408">
                  <c:v>1148</c:v>
                </c:pt>
                <c:pt idx="1409">
                  <c:v>1148</c:v>
                </c:pt>
                <c:pt idx="1410">
                  <c:v>1148</c:v>
                </c:pt>
                <c:pt idx="1411">
                  <c:v>1148.0999999999999</c:v>
                </c:pt>
                <c:pt idx="1412">
                  <c:v>1148.2</c:v>
                </c:pt>
                <c:pt idx="1413">
                  <c:v>1148.2</c:v>
                </c:pt>
                <c:pt idx="1414">
                  <c:v>1148.0999999999999</c:v>
                </c:pt>
                <c:pt idx="1415">
                  <c:v>1148.2</c:v>
                </c:pt>
                <c:pt idx="1416">
                  <c:v>1148.2</c:v>
                </c:pt>
                <c:pt idx="1417">
                  <c:v>1148.21</c:v>
                </c:pt>
                <c:pt idx="1418">
                  <c:v>1148.2</c:v>
                </c:pt>
                <c:pt idx="1419">
                  <c:v>1148</c:v>
                </c:pt>
                <c:pt idx="1420">
                  <c:v>1148.2</c:v>
                </c:pt>
                <c:pt idx="1421">
                  <c:v>1148.3</c:v>
                </c:pt>
                <c:pt idx="1422">
                  <c:v>1148.2</c:v>
                </c:pt>
                <c:pt idx="1423">
                  <c:v>1148.0999999999999</c:v>
                </c:pt>
                <c:pt idx="1424">
                  <c:v>1148.0999999999999</c:v>
                </c:pt>
                <c:pt idx="1425">
                  <c:v>1148.0999999999999</c:v>
                </c:pt>
                <c:pt idx="1426">
                  <c:v>1148.2</c:v>
                </c:pt>
                <c:pt idx="1427">
                  <c:v>1148.2</c:v>
                </c:pt>
                <c:pt idx="1428">
                  <c:v>1148.2</c:v>
                </c:pt>
                <c:pt idx="1429">
                  <c:v>1148.3</c:v>
                </c:pt>
                <c:pt idx="1430">
                  <c:v>1148</c:v>
                </c:pt>
                <c:pt idx="1431">
                  <c:v>1148.2</c:v>
                </c:pt>
                <c:pt idx="1432">
                  <c:v>1148.2</c:v>
                </c:pt>
                <c:pt idx="1433">
                  <c:v>1148.2</c:v>
                </c:pt>
                <c:pt idx="1434">
                  <c:v>1148.2</c:v>
                </c:pt>
                <c:pt idx="1435">
                  <c:v>1148.2</c:v>
                </c:pt>
                <c:pt idx="1436">
                  <c:v>1148.2</c:v>
                </c:pt>
                <c:pt idx="1437">
                  <c:v>1148.2</c:v>
                </c:pt>
                <c:pt idx="1438">
                  <c:v>1148.2</c:v>
                </c:pt>
                <c:pt idx="1439">
                  <c:v>1148.3</c:v>
                </c:pt>
                <c:pt idx="1440">
                  <c:v>1148</c:v>
                </c:pt>
                <c:pt idx="1441">
                  <c:v>1148.2</c:v>
                </c:pt>
                <c:pt idx="1442">
                  <c:v>1148.2</c:v>
                </c:pt>
                <c:pt idx="1443">
                  <c:v>1148.2</c:v>
                </c:pt>
                <c:pt idx="1444">
                  <c:v>1148.2</c:v>
                </c:pt>
                <c:pt idx="1445">
                  <c:v>1148.2</c:v>
                </c:pt>
                <c:pt idx="1446">
                  <c:v>1148</c:v>
                </c:pt>
                <c:pt idx="1447">
                  <c:v>1148.2</c:v>
                </c:pt>
                <c:pt idx="1448">
                  <c:v>1148</c:v>
                </c:pt>
                <c:pt idx="1449">
                  <c:v>1148.0999999999999</c:v>
                </c:pt>
                <c:pt idx="1450">
                  <c:v>1148.3</c:v>
                </c:pt>
                <c:pt idx="1451">
                  <c:v>1148</c:v>
                </c:pt>
                <c:pt idx="1452">
                  <c:v>1148.2</c:v>
                </c:pt>
                <c:pt idx="1453">
                  <c:v>1148.2</c:v>
                </c:pt>
                <c:pt idx="1454">
                  <c:v>1148.0999999999999</c:v>
                </c:pt>
                <c:pt idx="1455">
                  <c:v>1148.2</c:v>
                </c:pt>
                <c:pt idx="1456">
                  <c:v>1148.2</c:v>
                </c:pt>
                <c:pt idx="1457">
                  <c:v>1148.2</c:v>
                </c:pt>
                <c:pt idx="1458">
                  <c:v>1148.2</c:v>
                </c:pt>
                <c:pt idx="1459">
                  <c:v>1148.0999999999999</c:v>
                </c:pt>
                <c:pt idx="1460">
                  <c:v>1148.0999999999999</c:v>
                </c:pt>
                <c:pt idx="1461">
                  <c:v>1147.9000000000001</c:v>
                </c:pt>
                <c:pt idx="1462">
                  <c:v>1148.0999999999999</c:v>
                </c:pt>
                <c:pt idx="1463">
                  <c:v>1148.2</c:v>
                </c:pt>
                <c:pt idx="1464">
                  <c:v>1148.3</c:v>
                </c:pt>
                <c:pt idx="1465">
                  <c:v>1148.2</c:v>
                </c:pt>
                <c:pt idx="1466">
                  <c:v>1148.2</c:v>
                </c:pt>
                <c:pt idx="1467">
                  <c:v>1148.0999999999999</c:v>
                </c:pt>
                <c:pt idx="1468">
                  <c:v>1148.2</c:v>
                </c:pt>
                <c:pt idx="1469">
                  <c:v>1148.2</c:v>
                </c:pt>
                <c:pt idx="1470">
                  <c:v>1148.2</c:v>
                </c:pt>
                <c:pt idx="1471">
                  <c:v>1148.2</c:v>
                </c:pt>
                <c:pt idx="1472">
                  <c:v>1148.0999999999999</c:v>
                </c:pt>
                <c:pt idx="1473">
                  <c:v>1148.24</c:v>
                </c:pt>
                <c:pt idx="1474">
                  <c:v>1148.3</c:v>
                </c:pt>
                <c:pt idx="1475">
                  <c:v>1148.3</c:v>
                </c:pt>
                <c:pt idx="1476">
                  <c:v>1148.4000000000001</c:v>
                </c:pt>
                <c:pt idx="1477">
                  <c:v>1148.2</c:v>
                </c:pt>
                <c:pt idx="1478">
                  <c:v>1148.0999999999999</c:v>
                </c:pt>
                <c:pt idx="1479">
                  <c:v>1148.03</c:v>
                </c:pt>
                <c:pt idx="1480">
                  <c:v>1148</c:v>
                </c:pt>
                <c:pt idx="1481">
                  <c:v>1148.0999999999999</c:v>
                </c:pt>
                <c:pt idx="1482">
                  <c:v>1147.7</c:v>
                </c:pt>
                <c:pt idx="1483">
                  <c:v>1147.97</c:v>
                </c:pt>
                <c:pt idx="1484">
                  <c:v>1148.2</c:v>
                </c:pt>
                <c:pt idx="1485">
                  <c:v>1148.0999999999999</c:v>
                </c:pt>
                <c:pt idx="1486">
                  <c:v>1148.0999999999999</c:v>
                </c:pt>
                <c:pt idx="1487">
                  <c:v>1148</c:v>
                </c:pt>
                <c:pt idx="1488">
                  <c:v>1148</c:v>
                </c:pt>
                <c:pt idx="1489">
                  <c:v>1148.2</c:v>
                </c:pt>
                <c:pt idx="1490">
                  <c:v>1148.0999999999999</c:v>
                </c:pt>
                <c:pt idx="1491">
                  <c:v>1148.2</c:v>
                </c:pt>
                <c:pt idx="1492">
                  <c:v>1148.2</c:v>
                </c:pt>
                <c:pt idx="1493">
                  <c:v>1148</c:v>
                </c:pt>
                <c:pt idx="1494">
                  <c:v>1148.2</c:v>
                </c:pt>
                <c:pt idx="1495">
                  <c:v>1148.2</c:v>
                </c:pt>
                <c:pt idx="1496">
                  <c:v>1148.0999999999999</c:v>
                </c:pt>
                <c:pt idx="1497">
                  <c:v>1148.0999999999999</c:v>
                </c:pt>
                <c:pt idx="1498">
                  <c:v>1148.2</c:v>
                </c:pt>
                <c:pt idx="1499">
                  <c:v>1148.0999999999999</c:v>
                </c:pt>
                <c:pt idx="1500">
                  <c:v>1148.2</c:v>
                </c:pt>
                <c:pt idx="1501">
                  <c:v>1148.2</c:v>
                </c:pt>
                <c:pt idx="1502">
                  <c:v>1148.0999999999999</c:v>
                </c:pt>
                <c:pt idx="1503">
                  <c:v>1147.7</c:v>
                </c:pt>
                <c:pt idx="1504">
                  <c:v>1148</c:v>
                </c:pt>
                <c:pt idx="1505">
                  <c:v>1148.2</c:v>
                </c:pt>
                <c:pt idx="1506">
                  <c:v>1148</c:v>
                </c:pt>
                <c:pt idx="1507">
                  <c:v>1148.2</c:v>
                </c:pt>
                <c:pt idx="1508">
                  <c:v>1148</c:v>
                </c:pt>
                <c:pt idx="1509">
                  <c:v>1148.0999999999999</c:v>
                </c:pt>
                <c:pt idx="1510">
                  <c:v>1148.0999999999999</c:v>
                </c:pt>
                <c:pt idx="1511">
                  <c:v>1148.0999999999999</c:v>
                </c:pt>
                <c:pt idx="1512">
                  <c:v>1148.0999999999999</c:v>
                </c:pt>
                <c:pt idx="1513">
                  <c:v>1148.2</c:v>
                </c:pt>
                <c:pt idx="1514">
                  <c:v>1148</c:v>
                </c:pt>
                <c:pt idx="1515">
                  <c:v>1148.2</c:v>
                </c:pt>
                <c:pt idx="1516">
                  <c:v>1148.2</c:v>
                </c:pt>
                <c:pt idx="1517">
                  <c:v>1148.2</c:v>
                </c:pt>
                <c:pt idx="1518">
                  <c:v>1148.2</c:v>
                </c:pt>
                <c:pt idx="1519">
                  <c:v>1148.2</c:v>
                </c:pt>
                <c:pt idx="1520">
                  <c:v>1148.2</c:v>
                </c:pt>
                <c:pt idx="1521">
                  <c:v>1148.2</c:v>
                </c:pt>
                <c:pt idx="1522">
                  <c:v>1148.2</c:v>
                </c:pt>
                <c:pt idx="1523">
                  <c:v>1148.2</c:v>
                </c:pt>
                <c:pt idx="1524">
                  <c:v>1147.9000000000001</c:v>
                </c:pt>
                <c:pt idx="1525">
                  <c:v>1148.0999999999999</c:v>
                </c:pt>
                <c:pt idx="1526">
                  <c:v>1148.3</c:v>
                </c:pt>
                <c:pt idx="1527">
                  <c:v>1148.0999999999999</c:v>
                </c:pt>
                <c:pt idx="1528">
                  <c:v>1148.2</c:v>
                </c:pt>
                <c:pt idx="1529">
                  <c:v>1148.3</c:v>
                </c:pt>
                <c:pt idx="1530">
                  <c:v>1148.2</c:v>
                </c:pt>
                <c:pt idx="1531">
                  <c:v>1148.2</c:v>
                </c:pt>
                <c:pt idx="1532">
                  <c:v>1148.2</c:v>
                </c:pt>
                <c:pt idx="1533">
                  <c:v>1148.0999999999999</c:v>
                </c:pt>
                <c:pt idx="1534">
                  <c:v>1148.2</c:v>
                </c:pt>
                <c:pt idx="1535">
                  <c:v>1148</c:v>
                </c:pt>
                <c:pt idx="1536">
                  <c:v>1148.2</c:v>
                </c:pt>
                <c:pt idx="1537">
                  <c:v>1148.18</c:v>
                </c:pt>
                <c:pt idx="1538">
                  <c:v>1148.2</c:v>
                </c:pt>
                <c:pt idx="1539">
                  <c:v>1148.3</c:v>
                </c:pt>
                <c:pt idx="1540">
                  <c:v>1148.3</c:v>
                </c:pt>
                <c:pt idx="1541">
                  <c:v>1148.4000000000001</c:v>
                </c:pt>
                <c:pt idx="1542">
                  <c:v>1148.2</c:v>
                </c:pt>
                <c:pt idx="1543">
                  <c:v>1148.2</c:v>
                </c:pt>
                <c:pt idx="1544">
                  <c:v>1148.2</c:v>
                </c:pt>
                <c:pt idx="1545">
                  <c:v>1147.9000000000001</c:v>
                </c:pt>
                <c:pt idx="1546">
                  <c:v>1148</c:v>
                </c:pt>
                <c:pt idx="1547">
                  <c:v>1148.2</c:v>
                </c:pt>
                <c:pt idx="1548">
                  <c:v>1148.2</c:v>
                </c:pt>
                <c:pt idx="1549">
                  <c:v>1148.2</c:v>
                </c:pt>
                <c:pt idx="1550">
                  <c:v>1148.3</c:v>
                </c:pt>
                <c:pt idx="1551">
                  <c:v>1148.2</c:v>
                </c:pt>
                <c:pt idx="1552">
                  <c:v>1148.2</c:v>
                </c:pt>
                <c:pt idx="1553">
                  <c:v>1148.3</c:v>
                </c:pt>
                <c:pt idx="1554">
                  <c:v>1148.2</c:v>
                </c:pt>
                <c:pt idx="1555">
                  <c:v>1148.2</c:v>
                </c:pt>
                <c:pt idx="1556">
                  <c:v>1148.07</c:v>
                </c:pt>
                <c:pt idx="1557">
                  <c:v>1148.2</c:v>
                </c:pt>
                <c:pt idx="1558">
                  <c:v>1148.2</c:v>
                </c:pt>
                <c:pt idx="1559">
                  <c:v>1148.4000000000001</c:v>
                </c:pt>
                <c:pt idx="1560">
                  <c:v>1148.4000000000001</c:v>
                </c:pt>
                <c:pt idx="1561">
                  <c:v>1148.3</c:v>
                </c:pt>
                <c:pt idx="1562">
                  <c:v>1148.2</c:v>
                </c:pt>
                <c:pt idx="1563">
                  <c:v>1148.2</c:v>
                </c:pt>
                <c:pt idx="1564">
                  <c:v>1148.2</c:v>
                </c:pt>
                <c:pt idx="1565">
                  <c:v>1148.22</c:v>
                </c:pt>
                <c:pt idx="1566">
                  <c:v>1147.9000000000001</c:v>
                </c:pt>
                <c:pt idx="1567">
                  <c:v>1147.9000000000001</c:v>
                </c:pt>
                <c:pt idx="1568">
                  <c:v>1148.2</c:v>
                </c:pt>
                <c:pt idx="1569">
                  <c:v>1148.4000000000001</c:v>
                </c:pt>
                <c:pt idx="1570">
                  <c:v>1148.2</c:v>
                </c:pt>
                <c:pt idx="1571">
                  <c:v>1148.2</c:v>
                </c:pt>
                <c:pt idx="1572">
                  <c:v>1148.2</c:v>
                </c:pt>
                <c:pt idx="1573">
                  <c:v>1148.3</c:v>
                </c:pt>
                <c:pt idx="1574">
                  <c:v>1148.2</c:v>
                </c:pt>
                <c:pt idx="1575">
                  <c:v>1148.2</c:v>
                </c:pt>
                <c:pt idx="1576">
                  <c:v>1148.2</c:v>
                </c:pt>
                <c:pt idx="1577">
                  <c:v>1148</c:v>
                </c:pt>
                <c:pt idx="1578">
                  <c:v>1148.2</c:v>
                </c:pt>
                <c:pt idx="1579">
                  <c:v>1148.2</c:v>
                </c:pt>
                <c:pt idx="1580">
                  <c:v>1148.3</c:v>
                </c:pt>
                <c:pt idx="1581">
                  <c:v>1148.4000000000001</c:v>
                </c:pt>
                <c:pt idx="1582">
                  <c:v>1148.2</c:v>
                </c:pt>
                <c:pt idx="1583">
                  <c:v>1148.4000000000001</c:v>
                </c:pt>
                <c:pt idx="1584">
                  <c:v>1148.2</c:v>
                </c:pt>
                <c:pt idx="1585">
                  <c:v>1148.2</c:v>
                </c:pt>
                <c:pt idx="1586">
                  <c:v>1148.3</c:v>
                </c:pt>
                <c:pt idx="1587">
                  <c:v>1148</c:v>
                </c:pt>
                <c:pt idx="1588">
                  <c:v>1148.0999999999999</c:v>
                </c:pt>
                <c:pt idx="1589">
                  <c:v>1148.2</c:v>
                </c:pt>
                <c:pt idx="1590">
                  <c:v>1148.2</c:v>
                </c:pt>
                <c:pt idx="1591">
                  <c:v>1148.4000000000001</c:v>
                </c:pt>
                <c:pt idx="1592">
                  <c:v>1148.2</c:v>
                </c:pt>
                <c:pt idx="1593">
                  <c:v>1148.2</c:v>
                </c:pt>
                <c:pt idx="1594">
                  <c:v>1148.3</c:v>
                </c:pt>
                <c:pt idx="1595">
                  <c:v>1148.2</c:v>
                </c:pt>
                <c:pt idx="1596">
                  <c:v>1148.3</c:v>
                </c:pt>
                <c:pt idx="1597">
                  <c:v>1148.3</c:v>
                </c:pt>
                <c:pt idx="1598">
                  <c:v>1148</c:v>
                </c:pt>
                <c:pt idx="1599">
                  <c:v>1148.2</c:v>
                </c:pt>
                <c:pt idx="1600">
                  <c:v>1148.2</c:v>
                </c:pt>
                <c:pt idx="1601">
                  <c:v>1148.2</c:v>
                </c:pt>
                <c:pt idx="1602">
                  <c:v>1148.3</c:v>
                </c:pt>
                <c:pt idx="1603">
                  <c:v>1148.3</c:v>
                </c:pt>
                <c:pt idx="1604">
                  <c:v>1148.4000000000001</c:v>
                </c:pt>
                <c:pt idx="1605">
                  <c:v>1148.3</c:v>
                </c:pt>
                <c:pt idx="1606">
                  <c:v>1148.2</c:v>
                </c:pt>
                <c:pt idx="1607">
                  <c:v>1148.2</c:v>
                </c:pt>
                <c:pt idx="1608">
                  <c:v>1148</c:v>
                </c:pt>
                <c:pt idx="1609">
                  <c:v>1148</c:v>
                </c:pt>
                <c:pt idx="1610">
                  <c:v>1148.3</c:v>
                </c:pt>
                <c:pt idx="1611">
                  <c:v>1148.2</c:v>
                </c:pt>
                <c:pt idx="1612">
                  <c:v>1148.0999999999999</c:v>
                </c:pt>
                <c:pt idx="1613">
                  <c:v>1148.2</c:v>
                </c:pt>
                <c:pt idx="1614">
                  <c:v>1148.2</c:v>
                </c:pt>
                <c:pt idx="1615">
                  <c:v>1148.3</c:v>
                </c:pt>
                <c:pt idx="1616">
                  <c:v>1148.4000000000001</c:v>
                </c:pt>
                <c:pt idx="1617">
                  <c:v>1148.2</c:v>
                </c:pt>
                <c:pt idx="1618">
                  <c:v>1148.2</c:v>
                </c:pt>
                <c:pt idx="1619">
                  <c:v>1148.0999999999999</c:v>
                </c:pt>
                <c:pt idx="1620">
                  <c:v>1148.3699999999999</c:v>
                </c:pt>
                <c:pt idx="1621">
                  <c:v>1148.27</c:v>
                </c:pt>
                <c:pt idx="1622">
                  <c:v>1148.4000000000001</c:v>
                </c:pt>
                <c:pt idx="1623">
                  <c:v>1148.3599999999999</c:v>
                </c:pt>
                <c:pt idx="1624">
                  <c:v>1148.4000000000001</c:v>
                </c:pt>
                <c:pt idx="1625">
                  <c:v>1148.2</c:v>
                </c:pt>
                <c:pt idx="1626">
                  <c:v>1148.2</c:v>
                </c:pt>
                <c:pt idx="1627">
                  <c:v>1148.2</c:v>
                </c:pt>
                <c:pt idx="1628">
                  <c:v>1148.24</c:v>
                </c:pt>
                <c:pt idx="1629">
                  <c:v>1148.0999999999999</c:v>
                </c:pt>
                <c:pt idx="1630">
                  <c:v>1148.0999999999999</c:v>
                </c:pt>
                <c:pt idx="1631">
                  <c:v>1148</c:v>
                </c:pt>
                <c:pt idx="1632">
                  <c:v>1148.2</c:v>
                </c:pt>
                <c:pt idx="1633">
                  <c:v>1148.2</c:v>
                </c:pt>
                <c:pt idx="1634">
                  <c:v>1148.2</c:v>
                </c:pt>
                <c:pt idx="1635">
                  <c:v>1148.2</c:v>
                </c:pt>
                <c:pt idx="1636">
                  <c:v>1148.2</c:v>
                </c:pt>
                <c:pt idx="1637">
                  <c:v>1148.2</c:v>
                </c:pt>
                <c:pt idx="1638">
                  <c:v>1148.2</c:v>
                </c:pt>
                <c:pt idx="1639">
                  <c:v>1148.2</c:v>
                </c:pt>
                <c:pt idx="1640">
                  <c:v>1148</c:v>
                </c:pt>
                <c:pt idx="1641">
                  <c:v>1148.2</c:v>
                </c:pt>
                <c:pt idx="1642">
                  <c:v>1148.3800000000001</c:v>
                </c:pt>
                <c:pt idx="1643">
                  <c:v>1148.3</c:v>
                </c:pt>
                <c:pt idx="1644">
                  <c:v>1148.4000000000001</c:v>
                </c:pt>
                <c:pt idx="1645">
                  <c:v>1148.4000000000001</c:v>
                </c:pt>
                <c:pt idx="1646">
                  <c:v>1148.4000000000001</c:v>
                </c:pt>
                <c:pt idx="1647">
                  <c:v>1148.4000000000001</c:v>
                </c:pt>
                <c:pt idx="1648">
                  <c:v>1148.4000000000001</c:v>
                </c:pt>
                <c:pt idx="1649">
                  <c:v>1148.4000000000001</c:v>
                </c:pt>
                <c:pt idx="1650">
                  <c:v>1148.3</c:v>
                </c:pt>
                <c:pt idx="1651">
                  <c:v>1148.2</c:v>
                </c:pt>
                <c:pt idx="1652">
                  <c:v>1148.4000000000001</c:v>
                </c:pt>
                <c:pt idx="1653">
                  <c:v>1148.3</c:v>
                </c:pt>
                <c:pt idx="1654">
                  <c:v>1148.3</c:v>
                </c:pt>
                <c:pt idx="1655">
                  <c:v>1148.3</c:v>
                </c:pt>
                <c:pt idx="1656">
                  <c:v>1148.3</c:v>
                </c:pt>
                <c:pt idx="1657">
                  <c:v>1148.2</c:v>
                </c:pt>
                <c:pt idx="1658">
                  <c:v>1148.2</c:v>
                </c:pt>
                <c:pt idx="1659">
                  <c:v>1148.2</c:v>
                </c:pt>
                <c:pt idx="1660">
                  <c:v>1148.4000000000001</c:v>
                </c:pt>
                <c:pt idx="1661">
                  <c:v>1148</c:v>
                </c:pt>
                <c:pt idx="1662">
                  <c:v>1148.2</c:v>
                </c:pt>
                <c:pt idx="1663">
                  <c:v>1148.4000000000001</c:v>
                </c:pt>
                <c:pt idx="1664">
                  <c:v>1148.4000000000001</c:v>
                </c:pt>
                <c:pt idx="1665">
                  <c:v>1148.5</c:v>
                </c:pt>
                <c:pt idx="1666">
                  <c:v>1148.5</c:v>
                </c:pt>
                <c:pt idx="1667">
                  <c:v>1148.4000000000001</c:v>
                </c:pt>
                <c:pt idx="1668">
                  <c:v>1148.4000000000001</c:v>
                </c:pt>
                <c:pt idx="1669">
                  <c:v>1148.3</c:v>
                </c:pt>
                <c:pt idx="1670">
                  <c:v>1148.4000000000001</c:v>
                </c:pt>
                <c:pt idx="1671">
                  <c:v>1148.4000000000001</c:v>
                </c:pt>
                <c:pt idx="1672">
                  <c:v>1148.3</c:v>
                </c:pt>
                <c:pt idx="1673">
                  <c:v>1148.2</c:v>
                </c:pt>
                <c:pt idx="1674">
                  <c:v>1148.3</c:v>
                </c:pt>
                <c:pt idx="1675">
                  <c:v>1148.4000000000001</c:v>
                </c:pt>
                <c:pt idx="1676">
                  <c:v>1148.4000000000001</c:v>
                </c:pt>
                <c:pt idx="1677">
                  <c:v>1148.4000000000001</c:v>
                </c:pt>
                <c:pt idx="1678">
                  <c:v>1148.4000000000001</c:v>
                </c:pt>
                <c:pt idx="1679">
                  <c:v>1148.5</c:v>
                </c:pt>
                <c:pt idx="1680">
                  <c:v>1148.4000000000001</c:v>
                </c:pt>
                <c:pt idx="1681">
                  <c:v>1148.4000000000001</c:v>
                </c:pt>
                <c:pt idx="1682">
                  <c:v>1148</c:v>
                </c:pt>
                <c:pt idx="1683">
                  <c:v>1148.3</c:v>
                </c:pt>
                <c:pt idx="1684">
                  <c:v>1148.3</c:v>
                </c:pt>
                <c:pt idx="1685">
                  <c:v>1148.3</c:v>
                </c:pt>
                <c:pt idx="1686">
                  <c:v>1148.3</c:v>
                </c:pt>
                <c:pt idx="1687">
                  <c:v>1148.4000000000001</c:v>
                </c:pt>
                <c:pt idx="1688">
                  <c:v>1148.4000000000001</c:v>
                </c:pt>
                <c:pt idx="1689">
                  <c:v>1148.5</c:v>
                </c:pt>
                <c:pt idx="1690">
                  <c:v>1148.5</c:v>
                </c:pt>
                <c:pt idx="1691">
                  <c:v>1148.5</c:v>
                </c:pt>
                <c:pt idx="1692">
                  <c:v>1148.5</c:v>
                </c:pt>
                <c:pt idx="1693">
                  <c:v>1148.2</c:v>
                </c:pt>
                <c:pt idx="1694">
                  <c:v>1148.3</c:v>
                </c:pt>
                <c:pt idx="1695">
                  <c:v>1148.5</c:v>
                </c:pt>
                <c:pt idx="1696">
                  <c:v>1148.5</c:v>
                </c:pt>
                <c:pt idx="1697">
                  <c:v>1148.4000000000001</c:v>
                </c:pt>
                <c:pt idx="1698">
                  <c:v>1148.43</c:v>
                </c:pt>
                <c:pt idx="1699">
                  <c:v>1148.5999999999999</c:v>
                </c:pt>
                <c:pt idx="1700">
                  <c:v>1148.5999999999999</c:v>
                </c:pt>
                <c:pt idx="1701">
                  <c:v>1148.5</c:v>
                </c:pt>
                <c:pt idx="1702">
                  <c:v>1148.56</c:v>
                </c:pt>
                <c:pt idx="1703">
                  <c:v>1148.26</c:v>
                </c:pt>
                <c:pt idx="1704">
                  <c:v>1148.46</c:v>
                </c:pt>
                <c:pt idx="1705">
                  <c:v>1148.5</c:v>
                </c:pt>
                <c:pt idx="1706">
                  <c:v>1148.5</c:v>
                </c:pt>
                <c:pt idx="1707">
                  <c:v>1148.4000000000001</c:v>
                </c:pt>
                <c:pt idx="1708">
                  <c:v>1148.5</c:v>
                </c:pt>
                <c:pt idx="1709">
                  <c:v>1148.53</c:v>
                </c:pt>
                <c:pt idx="1710">
                  <c:v>1148.7</c:v>
                </c:pt>
                <c:pt idx="1711">
                  <c:v>1148.5</c:v>
                </c:pt>
                <c:pt idx="1712">
                  <c:v>1148.3</c:v>
                </c:pt>
                <c:pt idx="1713">
                  <c:v>1148.5</c:v>
                </c:pt>
                <c:pt idx="1714">
                  <c:v>1148.2</c:v>
                </c:pt>
                <c:pt idx="1715">
                  <c:v>1148.23</c:v>
                </c:pt>
                <c:pt idx="1716">
                  <c:v>1148.4000000000001</c:v>
                </c:pt>
                <c:pt idx="1717">
                  <c:v>1148.4000000000001</c:v>
                </c:pt>
                <c:pt idx="1718">
                  <c:v>1148.43</c:v>
                </c:pt>
                <c:pt idx="1719">
                  <c:v>1148.4000000000001</c:v>
                </c:pt>
                <c:pt idx="1720">
                  <c:v>1148.4000000000001</c:v>
                </c:pt>
                <c:pt idx="1721">
                  <c:v>1148.4000000000001</c:v>
                </c:pt>
                <c:pt idx="1722">
                  <c:v>1148.4000000000001</c:v>
                </c:pt>
                <c:pt idx="1723">
                  <c:v>1148.4000000000001</c:v>
                </c:pt>
                <c:pt idx="1724">
                  <c:v>1147.9000000000001</c:v>
                </c:pt>
                <c:pt idx="1725">
                  <c:v>1148.2</c:v>
                </c:pt>
                <c:pt idx="1726">
                  <c:v>1148.4000000000001</c:v>
                </c:pt>
                <c:pt idx="1727">
                  <c:v>1148.49</c:v>
                </c:pt>
                <c:pt idx="1728">
                  <c:v>1148.4000000000001</c:v>
                </c:pt>
                <c:pt idx="1729">
                  <c:v>1148.2</c:v>
                </c:pt>
                <c:pt idx="1730">
                  <c:v>1148.3</c:v>
                </c:pt>
                <c:pt idx="1731">
                  <c:v>1148.4000000000001</c:v>
                </c:pt>
                <c:pt idx="1732">
                  <c:v>1148.2</c:v>
                </c:pt>
                <c:pt idx="1733">
                  <c:v>1148.2</c:v>
                </c:pt>
                <c:pt idx="1734">
                  <c:v>1148.4000000000001</c:v>
                </c:pt>
                <c:pt idx="1735">
                  <c:v>1148.2</c:v>
                </c:pt>
                <c:pt idx="1736">
                  <c:v>1148.4000000000001</c:v>
                </c:pt>
                <c:pt idx="1737">
                  <c:v>1148.5</c:v>
                </c:pt>
                <c:pt idx="1738">
                  <c:v>1148.4000000000001</c:v>
                </c:pt>
                <c:pt idx="1739">
                  <c:v>1148.4000000000001</c:v>
                </c:pt>
                <c:pt idx="1740">
                  <c:v>1148.3</c:v>
                </c:pt>
                <c:pt idx="1741">
                  <c:v>1148.4000000000001</c:v>
                </c:pt>
                <c:pt idx="1742">
                  <c:v>1148.4000000000001</c:v>
                </c:pt>
                <c:pt idx="1743">
                  <c:v>1148.3</c:v>
                </c:pt>
                <c:pt idx="1744">
                  <c:v>1148.5</c:v>
                </c:pt>
                <c:pt idx="1745">
                  <c:v>1147.9000000000001</c:v>
                </c:pt>
                <c:pt idx="1746">
                  <c:v>1148.2</c:v>
                </c:pt>
                <c:pt idx="1747">
                  <c:v>1148.4000000000001</c:v>
                </c:pt>
                <c:pt idx="1748">
                  <c:v>1148.4000000000001</c:v>
                </c:pt>
                <c:pt idx="1749">
                  <c:v>1148.4000000000001</c:v>
                </c:pt>
                <c:pt idx="1750">
                  <c:v>1148.4000000000001</c:v>
                </c:pt>
                <c:pt idx="1751">
                  <c:v>1148.2</c:v>
                </c:pt>
                <c:pt idx="1752">
                  <c:v>1148.4000000000001</c:v>
                </c:pt>
                <c:pt idx="1753">
                  <c:v>1148.4000000000001</c:v>
                </c:pt>
                <c:pt idx="1754">
                  <c:v>1148.5</c:v>
                </c:pt>
                <c:pt idx="1755">
                  <c:v>1148.4000000000001</c:v>
                </c:pt>
                <c:pt idx="1756">
                  <c:v>1148</c:v>
                </c:pt>
                <c:pt idx="1757">
                  <c:v>1148.3</c:v>
                </c:pt>
                <c:pt idx="1758">
                  <c:v>1148.3</c:v>
                </c:pt>
                <c:pt idx="1759">
                  <c:v>1148.4000000000001</c:v>
                </c:pt>
                <c:pt idx="1760">
                  <c:v>1148.3</c:v>
                </c:pt>
                <c:pt idx="1761">
                  <c:v>1148.2</c:v>
                </c:pt>
                <c:pt idx="1762">
                  <c:v>1148.4000000000001</c:v>
                </c:pt>
                <c:pt idx="1763">
                  <c:v>1148.2</c:v>
                </c:pt>
                <c:pt idx="1764">
                  <c:v>1148.0999999999999</c:v>
                </c:pt>
                <c:pt idx="1765">
                  <c:v>1148.4000000000001</c:v>
                </c:pt>
                <c:pt idx="1766">
                  <c:v>1147.9000000000001</c:v>
                </c:pt>
                <c:pt idx="1767">
                  <c:v>1148.0999999999999</c:v>
                </c:pt>
                <c:pt idx="1768">
                  <c:v>1148.4000000000001</c:v>
                </c:pt>
                <c:pt idx="1769">
                  <c:v>1148.4000000000001</c:v>
                </c:pt>
                <c:pt idx="1770">
                  <c:v>1148.3</c:v>
                </c:pt>
                <c:pt idx="1771">
                  <c:v>1148.2</c:v>
                </c:pt>
                <c:pt idx="1772">
                  <c:v>1148.2</c:v>
                </c:pt>
                <c:pt idx="1773">
                  <c:v>1148.4000000000001</c:v>
                </c:pt>
                <c:pt idx="1774">
                  <c:v>1148.4000000000001</c:v>
                </c:pt>
                <c:pt idx="1775">
                  <c:v>1148.3</c:v>
                </c:pt>
                <c:pt idx="1776">
                  <c:v>1148.3</c:v>
                </c:pt>
                <c:pt idx="1777">
                  <c:v>1148</c:v>
                </c:pt>
                <c:pt idx="1778">
                  <c:v>1148.3</c:v>
                </c:pt>
                <c:pt idx="1779">
                  <c:v>1148.4000000000001</c:v>
                </c:pt>
                <c:pt idx="1780">
                  <c:v>1148.4000000000001</c:v>
                </c:pt>
                <c:pt idx="1781">
                  <c:v>1148.3</c:v>
                </c:pt>
                <c:pt idx="1782">
                  <c:v>1148.2</c:v>
                </c:pt>
                <c:pt idx="1783">
                  <c:v>1148.4000000000001</c:v>
                </c:pt>
                <c:pt idx="1784">
                  <c:v>1148.4000000000001</c:v>
                </c:pt>
                <c:pt idx="1785">
                  <c:v>1148.4000000000001</c:v>
                </c:pt>
                <c:pt idx="1786">
                  <c:v>1148.3</c:v>
                </c:pt>
                <c:pt idx="1787">
                  <c:v>1148</c:v>
                </c:pt>
                <c:pt idx="1788">
                  <c:v>1148.0999999999999</c:v>
                </c:pt>
                <c:pt idx="1789">
                  <c:v>1148.3</c:v>
                </c:pt>
                <c:pt idx="1790">
                  <c:v>1148.2</c:v>
                </c:pt>
                <c:pt idx="1791">
                  <c:v>1148.3</c:v>
                </c:pt>
                <c:pt idx="1792">
                  <c:v>1148.2</c:v>
                </c:pt>
                <c:pt idx="1793">
                  <c:v>1148.2</c:v>
                </c:pt>
                <c:pt idx="1794">
                  <c:v>1148.3</c:v>
                </c:pt>
                <c:pt idx="1795">
                  <c:v>1148.4000000000001</c:v>
                </c:pt>
                <c:pt idx="1796">
                  <c:v>1148.2</c:v>
                </c:pt>
                <c:pt idx="1797">
                  <c:v>1148.2</c:v>
                </c:pt>
                <c:pt idx="1798">
                  <c:v>1148.0999999999999</c:v>
                </c:pt>
                <c:pt idx="1799">
                  <c:v>1148.2</c:v>
                </c:pt>
                <c:pt idx="1800">
                  <c:v>1148.3</c:v>
                </c:pt>
                <c:pt idx="1801">
                  <c:v>1148.4000000000001</c:v>
                </c:pt>
                <c:pt idx="1802">
                  <c:v>1148.3</c:v>
                </c:pt>
                <c:pt idx="1803">
                  <c:v>1148.3</c:v>
                </c:pt>
                <c:pt idx="1804">
                  <c:v>1148.2</c:v>
                </c:pt>
                <c:pt idx="1805">
                  <c:v>1148.4000000000001</c:v>
                </c:pt>
                <c:pt idx="1806">
                  <c:v>1148.3</c:v>
                </c:pt>
                <c:pt idx="1807">
                  <c:v>1148.2</c:v>
                </c:pt>
                <c:pt idx="1808">
                  <c:v>1148</c:v>
                </c:pt>
                <c:pt idx="1809">
                  <c:v>1148</c:v>
                </c:pt>
                <c:pt idx="1810">
                  <c:v>1148.3</c:v>
                </c:pt>
                <c:pt idx="1811">
                  <c:v>1148.3</c:v>
                </c:pt>
                <c:pt idx="1812">
                  <c:v>1148.4000000000001</c:v>
                </c:pt>
                <c:pt idx="1813">
                  <c:v>1148.4000000000001</c:v>
                </c:pt>
                <c:pt idx="1814">
                  <c:v>1148.3</c:v>
                </c:pt>
                <c:pt idx="1815">
                  <c:v>1148.4000000000001</c:v>
                </c:pt>
                <c:pt idx="1816">
                  <c:v>1148.3</c:v>
                </c:pt>
                <c:pt idx="1817">
                  <c:v>1148.4000000000001</c:v>
                </c:pt>
                <c:pt idx="1818">
                  <c:v>1148.2</c:v>
                </c:pt>
                <c:pt idx="1819">
                  <c:v>1148</c:v>
                </c:pt>
                <c:pt idx="1820">
                  <c:v>1148.3</c:v>
                </c:pt>
                <c:pt idx="1821">
                  <c:v>1148.4000000000001</c:v>
                </c:pt>
                <c:pt idx="1822">
                  <c:v>1148.3</c:v>
                </c:pt>
                <c:pt idx="1823">
                  <c:v>1148.2</c:v>
                </c:pt>
                <c:pt idx="1824">
                  <c:v>1148.4000000000001</c:v>
                </c:pt>
                <c:pt idx="1825">
                  <c:v>1148.3</c:v>
                </c:pt>
                <c:pt idx="1826">
                  <c:v>1148.3</c:v>
                </c:pt>
                <c:pt idx="1827">
                  <c:v>1148.3</c:v>
                </c:pt>
                <c:pt idx="1828">
                  <c:v>1148.3</c:v>
                </c:pt>
                <c:pt idx="1829">
                  <c:v>1148</c:v>
                </c:pt>
                <c:pt idx="1830">
                  <c:v>1148.0999999999999</c:v>
                </c:pt>
                <c:pt idx="1831">
                  <c:v>1148.2</c:v>
                </c:pt>
                <c:pt idx="1832">
                  <c:v>1148.2</c:v>
                </c:pt>
                <c:pt idx="1833">
                  <c:v>1148.2</c:v>
                </c:pt>
                <c:pt idx="1834">
                  <c:v>1148.3</c:v>
                </c:pt>
                <c:pt idx="1835">
                  <c:v>1148.3</c:v>
                </c:pt>
                <c:pt idx="1836">
                  <c:v>1148.2</c:v>
                </c:pt>
                <c:pt idx="1837">
                  <c:v>1148.4000000000001</c:v>
                </c:pt>
                <c:pt idx="1838">
                  <c:v>1148.3</c:v>
                </c:pt>
                <c:pt idx="1839">
                  <c:v>1148.3</c:v>
                </c:pt>
                <c:pt idx="1840">
                  <c:v>1148.0999999999999</c:v>
                </c:pt>
                <c:pt idx="1841">
                  <c:v>1148.4000000000001</c:v>
                </c:pt>
                <c:pt idx="1842">
                  <c:v>1148.3</c:v>
                </c:pt>
                <c:pt idx="1843">
                  <c:v>1148.3</c:v>
                </c:pt>
                <c:pt idx="1844">
                  <c:v>1148.4000000000001</c:v>
                </c:pt>
                <c:pt idx="1845">
                  <c:v>1148.4000000000001</c:v>
                </c:pt>
                <c:pt idx="1846">
                  <c:v>1148.2</c:v>
                </c:pt>
                <c:pt idx="1847">
                  <c:v>1148.32</c:v>
                </c:pt>
                <c:pt idx="1848">
                  <c:v>1148.2</c:v>
                </c:pt>
                <c:pt idx="1849">
                  <c:v>1148.3</c:v>
                </c:pt>
                <c:pt idx="1850">
                  <c:v>1148</c:v>
                </c:pt>
                <c:pt idx="1851">
                  <c:v>1148.0999999999999</c:v>
                </c:pt>
                <c:pt idx="1852">
                  <c:v>1148.2</c:v>
                </c:pt>
                <c:pt idx="1853">
                  <c:v>1148.3</c:v>
                </c:pt>
                <c:pt idx="1854">
                  <c:v>1148.2</c:v>
                </c:pt>
                <c:pt idx="1855">
                  <c:v>1148.27</c:v>
                </c:pt>
                <c:pt idx="1856">
                  <c:v>1148.4000000000001</c:v>
                </c:pt>
                <c:pt idx="1857">
                  <c:v>1148.26</c:v>
                </c:pt>
                <c:pt idx="1858">
                  <c:v>1148.2</c:v>
                </c:pt>
                <c:pt idx="1859">
                  <c:v>1148.3</c:v>
                </c:pt>
                <c:pt idx="1860">
                  <c:v>1148.3</c:v>
                </c:pt>
                <c:pt idx="1861">
                  <c:v>1148.0999999999999</c:v>
                </c:pt>
                <c:pt idx="1862">
                  <c:v>1148.5</c:v>
                </c:pt>
                <c:pt idx="1863">
                  <c:v>1148.5</c:v>
                </c:pt>
                <c:pt idx="1864">
                  <c:v>1148.2</c:v>
                </c:pt>
                <c:pt idx="1865">
                  <c:v>1148.26</c:v>
                </c:pt>
                <c:pt idx="1866">
                  <c:v>1148.28</c:v>
                </c:pt>
                <c:pt idx="1867">
                  <c:v>1148.4000000000001</c:v>
                </c:pt>
                <c:pt idx="1868">
                  <c:v>1148.3</c:v>
                </c:pt>
                <c:pt idx="1869">
                  <c:v>1148.4000000000001</c:v>
                </c:pt>
                <c:pt idx="1870">
                  <c:v>1148.4000000000001</c:v>
                </c:pt>
                <c:pt idx="1871">
                  <c:v>1148.4000000000001</c:v>
                </c:pt>
                <c:pt idx="1872">
                  <c:v>1148.2</c:v>
                </c:pt>
                <c:pt idx="1873">
                  <c:v>1148.4000000000001</c:v>
                </c:pt>
                <c:pt idx="1874">
                  <c:v>1148.4000000000001</c:v>
                </c:pt>
                <c:pt idx="1875">
                  <c:v>1148.22</c:v>
                </c:pt>
                <c:pt idx="1876">
                  <c:v>1148.2</c:v>
                </c:pt>
                <c:pt idx="1877">
                  <c:v>1148.4000000000001</c:v>
                </c:pt>
                <c:pt idx="1878">
                  <c:v>1148.3</c:v>
                </c:pt>
                <c:pt idx="1879">
                  <c:v>1148.3</c:v>
                </c:pt>
                <c:pt idx="1880">
                  <c:v>1148.4000000000001</c:v>
                </c:pt>
                <c:pt idx="1881">
                  <c:v>1148.2</c:v>
                </c:pt>
                <c:pt idx="1882">
                  <c:v>1148.01</c:v>
                </c:pt>
                <c:pt idx="1883">
                  <c:v>1148.49</c:v>
                </c:pt>
                <c:pt idx="1884">
                  <c:v>1148.4000000000001</c:v>
                </c:pt>
                <c:pt idx="1885">
                  <c:v>1148.2</c:v>
                </c:pt>
                <c:pt idx="1886">
                  <c:v>1148.4000000000001</c:v>
                </c:pt>
                <c:pt idx="1887">
                  <c:v>1148.3</c:v>
                </c:pt>
                <c:pt idx="1888">
                  <c:v>1148.4000000000001</c:v>
                </c:pt>
                <c:pt idx="1889">
                  <c:v>1148.5</c:v>
                </c:pt>
                <c:pt idx="1890">
                  <c:v>1148.3</c:v>
                </c:pt>
                <c:pt idx="1891">
                  <c:v>1148.3</c:v>
                </c:pt>
                <c:pt idx="1892">
                  <c:v>1148.3</c:v>
                </c:pt>
                <c:pt idx="1893">
                  <c:v>1148.0999999999999</c:v>
                </c:pt>
                <c:pt idx="1894">
                  <c:v>1148.3</c:v>
                </c:pt>
                <c:pt idx="1895">
                  <c:v>1148.4000000000001</c:v>
                </c:pt>
                <c:pt idx="1896">
                  <c:v>1148.3</c:v>
                </c:pt>
                <c:pt idx="1897">
                  <c:v>1148.2</c:v>
                </c:pt>
                <c:pt idx="1898">
                  <c:v>1148.3</c:v>
                </c:pt>
                <c:pt idx="1899">
                  <c:v>1148.4000000000001</c:v>
                </c:pt>
                <c:pt idx="1900">
                  <c:v>1148.4000000000001</c:v>
                </c:pt>
                <c:pt idx="1901">
                  <c:v>1148.3</c:v>
                </c:pt>
                <c:pt idx="1902">
                  <c:v>1148.4000000000001</c:v>
                </c:pt>
                <c:pt idx="1903">
                  <c:v>1148</c:v>
                </c:pt>
                <c:pt idx="1904">
                  <c:v>1148.0999999999999</c:v>
                </c:pt>
                <c:pt idx="1905">
                  <c:v>1148.2</c:v>
                </c:pt>
                <c:pt idx="1906">
                  <c:v>1148.2</c:v>
                </c:pt>
                <c:pt idx="1907">
                  <c:v>1148.4000000000001</c:v>
                </c:pt>
                <c:pt idx="1908">
                  <c:v>1148.3</c:v>
                </c:pt>
                <c:pt idx="1909">
                  <c:v>1148.3</c:v>
                </c:pt>
                <c:pt idx="1910">
                  <c:v>1148.2</c:v>
                </c:pt>
                <c:pt idx="1911">
                  <c:v>1148.2</c:v>
                </c:pt>
                <c:pt idx="1912">
                  <c:v>1148.3</c:v>
                </c:pt>
                <c:pt idx="1913">
                  <c:v>1148.3</c:v>
                </c:pt>
                <c:pt idx="1914">
                  <c:v>1148</c:v>
                </c:pt>
                <c:pt idx="1915">
                  <c:v>1148.2</c:v>
                </c:pt>
                <c:pt idx="1916">
                  <c:v>1148.2</c:v>
                </c:pt>
                <c:pt idx="1917">
                  <c:v>1148.2</c:v>
                </c:pt>
                <c:pt idx="1918">
                  <c:v>1148.4000000000001</c:v>
                </c:pt>
                <c:pt idx="1919">
                  <c:v>1148.4000000000001</c:v>
                </c:pt>
                <c:pt idx="1920">
                  <c:v>1148.4000000000001</c:v>
                </c:pt>
                <c:pt idx="1921">
                  <c:v>1148.3</c:v>
                </c:pt>
                <c:pt idx="1922">
                  <c:v>1148.3800000000001</c:v>
                </c:pt>
                <c:pt idx="1923">
                  <c:v>1148.3</c:v>
                </c:pt>
                <c:pt idx="1924">
                  <c:v>1147.9000000000001</c:v>
                </c:pt>
                <c:pt idx="1925">
                  <c:v>1148.2</c:v>
                </c:pt>
                <c:pt idx="1926">
                  <c:v>1148.3</c:v>
                </c:pt>
                <c:pt idx="1927">
                  <c:v>1148.4000000000001</c:v>
                </c:pt>
                <c:pt idx="1928">
                  <c:v>1148.28</c:v>
                </c:pt>
                <c:pt idx="1929">
                  <c:v>1148.2</c:v>
                </c:pt>
                <c:pt idx="1930">
                  <c:v>1148.26</c:v>
                </c:pt>
                <c:pt idx="1931">
                  <c:v>1148.4000000000001</c:v>
                </c:pt>
                <c:pt idx="1932">
                  <c:v>1148.4000000000001</c:v>
                </c:pt>
                <c:pt idx="1933">
                  <c:v>1148.2</c:v>
                </c:pt>
                <c:pt idx="1934">
                  <c:v>1148.2</c:v>
                </c:pt>
                <c:pt idx="1935">
                  <c:v>1148.0999999999999</c:v>
                </c:pt>
                <c:pt idx="1936">
                  <c:v>1148.2</c:v>
                </c:pt>
                <c:pt idx="1937">
                  <c:v>1148.26</c:v>
                </c:pt>
                <c:pt idx="1938">
                  <c:v>1148.2</c:v>
                </c:pt>
                <c:pt idx="1939">
                  <c:v>1148.4000000000001</c:v>
                </c:pt>
                <c:pt idx="1940">
                  <c:v>1148.3</c:v>
                </c:pt>
                <c:pt idx="1941">
                  <c:v>1148.4000000000001</c:v>
                </c:pt>
                <c:pt idx="1942">
                  <c:v>1148.3</c:v>
                </c:pt>
                <c:pt idx="1943">
                  <c:v>1148.2</c:v>
                </c:pt>
                <c:pt idx="1944">
                  <c:v>1148.2</c:v>
                </c:pt>
                <c:pt idx="1945">
                  <c:v>1147.9000000000001</c:v>
                </c:pt>
                <c:pt idx="1946">
                  <c:v>1148.3</c:v>
                </c:pt>
                <c:pt idx="1947">
                  <c:v>1148.4000000000001</c:v>
                </c:pt>
                <c:pt idx="1948">
                  <c:v>1148.3</c:v>
                </c:pt>
                <c:pt idx="1949">
                  <c:v>1148.2</c:v>
                </c:pt>
                <c:pt idx="1950">
                  <c:v>1148.3</c:v>
                </c:pt>
                <c:pt idx="1951">
                  <c:v>1148.4000000000001</c:v>
                </c:pt>
                <c:pt idx="1952">
                  <c:v>1148.4000000000001</c:v>
                </c:pt>
                <c:pt idx="1953">
                  <c:v>1148.4000000000001</c:v>
                </c:pt>
                <c:pt idx="1954">
                  <c:v>1148.3</c:v>
                </c:pt>
                <c:pt idx="1955">
                  <c:v>1148.4000000000001</c:v>
                </c:pt>
                <c:pt idx="1956">
                  <c:v>1148.0999999999999</c:v>
                </c:pt>
                <c:pt idx="1957">
                  <c:v>1148.2</c:v>
                </c:pt>
                <c:pt idx="1958">
                  <c:v>1148.4000000000001</c:v>
                </c:pt>
                <c:pt idx="1959">
                  <c:v>1148.31</c:v>
                </c:pt>
                <c:pt idx="1960">
                  <c:v>1148.21</c:v>
                </c:pt>
                <c:pt idx="1961">
                  <c:v>1148.3</c:v>
                </c:pt>
                <c:pt idx="1962">
                  <c:v>1148.3</c:v>
                </c:pt>
                <c:pt idx="1963">
                  <c:v>1148.5</c:v>
                </c:pt>
                <c:pt idx="1964">
                  <c:v>1148.4000000000001</c:v>
                </c:pt>
                <c:pt idx="1965">
                  <c:v>1148.3</c:v>
                </c:pt>
                <c:pt idx="1966">
                  <c:v>1147.9000000000001</c:v>
                </c:pt>
                <c:pt idx="1967">
                  <c:v>1148.0999999999999</c:v>
                </c:pt>
                <c:pt idx="1968">
                  <c:v>1148.3</c:v>
                </c:pt>
                <c:pt idx="1969">
                  <c:v>1148.3</c:v>
                </c:pt>
                <c:pt idx="1970">
                  <c:v>1148.4000000000001</c:v>
                </c:pt>
                <c:pt idx="1971">
                  <c:v>1148.4000000000001</c:v>
                </c:pt>
                <c:pt idx="1972">
                  <c:v>1148.4000000000001</c:v>
                </c:pt>
                <c:pt idx="1973">
                  <c:v>1148.4000000000001</c:v>
                </c:pt>
                <c:pt idx="1974">
                  <c:v>1148.4000000000001</c:v>
                </c:pt>
                <c:pt idx="1975">
                  <c:v>1148.4000000000001</c:v>
                </c:pt>
                <c:pt idx="1976">
                  <c:v>1148.4000000000001</c:v>
                </c:pt>
                <c:pt idx="1977">
                  <c:v>1148.3</c:v>
                </c:pt>
                <c:pt idx="1978">
                  <c:v>1148.4000000000001</c:v>
                </c:pt>
                <c:pt idx="1979">
                  <c:v>1148.5</c:v>
                </c:pt>
                <c:pt idx="1980">
                  <c:v>1148.4000000000001</c:v>
                </c:pt>
                <c:pt idx="1981">
                  <c:v>1148.3</c:v>
                </c:pt>
                <c:pt idx="1982">
                  <c:v>1148.4000000000001</c:v>
                </c:pt>
                <c:pt idx="1983">
                  <c:v>1148.4000000000001</c:v>
                </c:pt>
                <c:pt idx="1984">
                  <c:v>1148.4000000000001</c:v>
                </c:pt>
                <c:pt idx="1985">
                  <c:v>1148.5</c:v>
                </c:pt>
                <c:pt idx="1986">
                  <c:v>1148.4000000000001</c:v>
                </c:pt>
                <c:pt idx="1987">
                  <c:v>1148</c:v>
                </c:pt>
                <c:pt idx="1988">
                  <c:v>1148.2</c:v>
                </c:pt>
                <c:pt idx="1989">
                  <c:v>1148.3</c:v>
                </c:pt>
                <c:pt idx="1990">
                  <c:v>1148.3</c:v>
                </c:pt>
                <c:pt idx="1991">
                  <c:v>1148.2</c:v>
                </c:pt>
                <c:pt idx="1992">
                  <c:v>1148.3</c:v>
                </c:pt>
                <c:pt idx="1993">
                  <c:v>1148.4000000000001</c:v>
                </c:pt>
                <c:pt idx="1994">
                  <c:v>1148.5</c:v>
                </c:pt>
                <c:pt idx="1995">
                  <c:v>1148.4000000000001</c:v>
                </c:pt>
                <c:pt idx="1996">
                  <c:v>1148.4000000000001</c:v>
                </c:pt>
                <c:pt idx="1997">
                  <c:v>1148.4000000000001</c:v>
                </c:pt>
                <c:pt idx="1998">
                  <c:v>1148.0999999999999</c:v>
                </c:pt>
                <c:pt idx="1999">
                  <c:v>1148.2</c:v>
                </c:pt>
                <c:pt idx="2000">
                  <c:v>1148.2</c:v>
                </c:pt>
                <c:pt idx="2001">
                  <c:v>1148.2</c:v>
                </c:pt>
                <c:pt idx="2002">
                  <c:v>1148.2</c:v>
                </c:pt>
                <c:pt idx="2003">
                  <c:v>1148.4000000000001</c:v>
                </c:pt>
                <c:pt idx="2004">
                  <c:v>1148.4000000000001</c:v>
                </c:pt>
                <c:pt idx="2005">
                  <c:v>1148.4000000000001</c:v>
                </c:pt>
                <c:pt idx="2006">
                  <c:v>1148.5</c:v>
                </c:pt>
                <c:pt idx="2007">
                  <c:v>1148.5</c:v>
                </c:pt>
                <c:pt idx="2008">
                  <c:v>1148</c:v>
                </c:pt>
                <c:pt idx="2009">
                  <c:v>1148.0999999999999</c:v>
                </c:pt>
                <c:pt idx="2010">
                  <c:v>1148.4000000000001</c:v>
                </c:pt>
                <c:pt idx="2011">
                  <c:v>1148.4000000000001</c:v>
                </c:pt>
                <c:pt idx="2012">
                  <c:v>1148.3</c:v>
                </c:pt>
                <c:pt idx="2013">
                  <c:v>1148.26</c:v>
                </c:pt>
                <c:pt idx="2014">
                  <c:v>1148.3</c:v>
                </c:pt>
                <c:pt idx="2015">
                  <c:v>1148.3599999999999</c:v>
                </c:pt>
                <c:pt idx="2016">
                  <c:v>1148.3</c:v>
                </c:pt>
                <c:pt idx="2017">
                  <c:v>1148.4000000000001</c:v>
                </c:pt>
                <c:pt idx="2018">
                  <c:v>1148.4000000000001</c:v>
                </c:pt>
                <c:pt idx="2019">
                  <c:v>1148.2</c:v>
                </c:pt>
                <c:pt idx="2020">
                  <c:v>1148.2</c:v>
                </c:pt>
                <c:pt idx="2021">
                  <c:v>1148.3</c:v>
                </c:pt>
                <c:pt idx="2022">
                  <c:v>1148.3</c:v>
                </c:pt>
                <c:pt idx="2023">
                  <c:v>1148.3</c:v>
                </c:pt>
                <c:pt idx="2024">
                  <c:v>1148.3</c:v>
                </c:pt>
                <c:pt idx="2025">
                  <c:v>1148.4000000000001</c:v>
                </c:pt>
                <c:pt idx="2026">
                  <c:v>1148.3</c:v>
                </c:pt>
                <c:pt idx="2027">
                  <c:v>1148.4000000000001</c:v>
                </c:pt>
                <c:pt idx="2028">
                  <c:v>1148.4000000000001</c:v>
                </c:pt>
                <c:pt idx="2029">
                  <c:v>1148.0999999999999</c:v>
                </c:pt>
                <c:pt idx="2030">
                  <c:v>1148.2</c:v>
                </c:pt>
                <c:pt idx="2031">
                  <c:v>1148.1199999999999</c:v>
                </c:pt>
                <c:pt idx="2032">
                  <c:v>1148.2</c:v>
                </c:pt>
                <c:pt idx="2033">
                  <c:v>1148.3</c:v>
                </c:pt>
                <c:pt idx="2034">
                  <c:v>1148.2</c:v>
                </c:pt>
                <c:pt idx="2035">
                  <c:v>1148.3</c:v>
                </c:pt>
                <c:pt idx="2036">
                  <c:v>1148.3</c:v>
                </c:pt>
                <c:pt idx="2037">
                  <c:v>1148.4000000000001</c:v>
                </c:pt>
                <c:pt idx="2038">
                  <c:v>1148.4000000000001</c:v>
                </c:pt>
                <c:pt idx="2039">
                  <c:v>1148.5</c:v>
                </c:pt>
                <c:pt idx="2040">
                  <c:v>1148.4000000000001</c:v>
                </c:pt>
                <c:pt idx="2041">
                  <c:v>1148.2</c:v>
                </c:pt>
                <c:pt idx="2042">
                  <c:v>1148.4000000000001</c:v>
                </c:pt>
                <c:pt idx="2043">
                  <c:v>1148.4000000000001</c:v>
                </c:pt>
                <c:pt idx="2044">
                  <c:v>1148.4000000000001</c:v>
                </c:pt>
                <c:pt idx="2045">
                  <c:v>1148.5</c:v>
                </c:pt>
                <c:pt idx="2046">
                  <c:v>1148.5</c:v>
                </c:pt>
                <c:pt idx="2047">
                  <c:v>1148.4000000000001</c:v>
                </c:pt>
                <c:pt idx="2048">
                  <c:v>1148.4000000000001</c:v>
                </c:pt>
                <c:pt idx="2049">
                  <c:v>1148.4000000000001</c:v>
                </c:pt>
                <c:pt idx="2050">
                  <c:v>1148.0999999999999</c:v>
                </c:pt>
                <c:pt idx="2051">
                  <c:v>1148.0999999999999</c:v>
                </c:pt>
                <c:pt idx="2052">
                  <c:v>1148.2</c:v>
                </c:pt>
                <c:pt idx="2053">
                  <c:v>1148.4000000000001</c:v>
                </c:pt>
                <c:pt idx="2054">
                  <c:v>1148.2</c:v>
                </c:pt>
                <c:pt idx="2055">
                  <c:v>1148.3</c:v>
                </c:pt>
                <c:pt idx="2056">
                  <c:v>1148.4000000000001</c:v>
                </c:pt>
                <c:pt idx="2057">
                  <c:v>1148.4000000000001</c:v>
                </c:pt>
                <c:pt idx="2058">
                  <c:v>1148.3</c:v>
                </c:pt>
                <c:pt idx="2059">
                  <c:v>1148.4000000000001</c:v>
                </c:pt>
                <c:pt idx="2060">
                  <c:v>1148.4000000000001</c:v>
                </c:pt>
                <c:pt idx="2061">
                  <c:v>1148.0999999999999</c:v>
                </c:pt>
                <c:pt idx="2062">
                  <c:v>1148.2</c:v>
                </c:pt>
                <c:pt idx="2063">
                  <c:v>1148.4000000000001</c:v>
                </c:pt>
                <c:pt idx="2064">
                  <c:v>1148.4000000000001</c:v>
                </c:pt>
                <c:pt idx="2065">
                  <c:v>1148.2</c:v>
                </c:pt>
                <c:pt idx="2066">
                  <c:v>1148.4000000000001</c:v>
                </c:pt>
                <c:pt idx="2067">
                  <c:v>1148.2</c:v>
                </c:pt>
                <c:pt idx="2068">
                  <c:v>1148.4000000000001</c:v>
                </c:pt>
                <c:pt idx="2069">
                  <c:v>1148.2</c:v>
                </c:pt>
                <c:pt idx="2070">
                  <c:v>1148.2</c:v>
                </c:pt>
                <c:pt idx="2071">
                  <c:v>1148</c:v>
                </c:pt>
                <c:pt idx="2072">
                  <c:v>1148</c:v>
                </c:pt>
                <c:pt idx="2073">
                  <c:v>1148</c:v>
                </c:pt>
                <c:pt idx="2074">
                  <c:v>1148.3</c:v>
                </c:pt>
                <c:pt idx="2075">
                  <c:v>1148.2</c:v>
                </c:pt>
                <c:pt idx="2076">
                  <c:v>1148.2</c:v>
                </c:pt>
                <c:pt idx="2077">
                  <c:v>1148.3</c:v>
                </c:pt>
                <c:pt idx="2078">
                  <c:v>1148.3800000000001</c:v>
                </c:pt>
                <c:pt idx="2079">
                  <c:v>1148.3</c:v>
                </c:pt>
                <c:pt idx="2080">
                  <c:v>1148.4000000000001</c:v>
                </c:pt>
                <c:pt idx="2081">
                  <c:v>1148.3</c:v>
                </c:pt>
                <c:pt idx="2082">
                  <c:v>1148.0999999999999</c:v>
                </c:pt>
                <c:pt idx="2083">
                  <c:v>1148.2</c:v>
                </c:pt>
                <c:pt idx="2084">
                  <c:v>1148.4000000000001</c:v>
                </c:pt>
                <c:pt idx="2085">
                  <c:v>1148.3</c:v>
                </c:pt>
                <c:pt idx="2086">
                  <c:v>1148.4000000000001</c:v>
                </c:pt>
                <c:pt idx="2087">
                  <c:v>1148.5</c:v>
                </c:pt>
                <c:pt idx="2088">
                  <c:v>1148.4000000000001</c:v>
                </c:pt>
                <c:pt idx="2089">
                  <c:v>1148.4000000000001</c:v>
                </c:pt>
                <c:pt idx="2090">
                  <c:v>1148.3</c:v>
                </c:pt>
                <c:pt idx="2091">
                  <c:v>1148.1400000000001</c:v>
                </c:pt>
                <c:pt idx="2092">
                  <c:v>1148</c:v>
                </c:pt>
                <c:pt idx="2093">
                  <c:v>1148</c:v>
                </c:pt>
                <c:pt idx="2094">
                  <c:v>1148.2</c:v>
                </c:pt>
                <c:pt idx="2095">
                  <c:v>1148.2</c:v>
                </c:pt>
                <c:pt idx="2096">
                  <c:v>1148.1400000000001</c:v>
                </c:pt>
                <c:pt idx="2097">
                  <c:v>1148.3</c:v>
                </c:pt>
                <c:pt idx="2098">
                  <c:v>1148.2</c:v>
                </c:pt>
                <c:pt idx="2099">
                  <c:v>1148.0999999999999</c:v>
                </c:pt>
                <c:pt idx="2100">
                  <c:v>1148.33</c:v>
                </c:pt>
                <c:pt idx="2101">
                  <c:v>1148.2</c:v>
                </c:pt>
                <c:pt idx="2102">
                  <c:v>1148.0999999999999</c:v>
                </c:pt>
                <c:pt idx="2103">
                  <c:v>1147.9000000000001</c:v>
                </c:pt>
                <c:pt idx="2104">
                  <c:v>1148</c:v>
                </c:pt>
                <c:pt idx="2105">
                  <c:v>1148.3</c:v>
                </c:pt>
                <c:pt idx="2106">
                  <c:v>1148.22</c:v>
                </c:pt>
                <c:pt idx="2107">
                  <c:v>1148.4000000000001</c:v>
                </c:pt>
                <c:pt idx="2108">
                  <c:v>1148.3</c:v>
                </c:pt>
                <c:pt idx="2109">
                  <c:v>1148.2</c:v>
                </c:pt>
                <c:pt idx="2110">
                  <c:v>1148.2</c:v>
                </c:pt>
                <c:pt idx="2111">
                  <c:v>1148.2</c:v>
                </c:pt>
                <c:pt idx="2112">
                  <c:v>1148.2</c:v>
                </c:pt>
                <c:pt idx="2113">
                  <c:v>1148</c:v>
                </c:pt>
                <c:pt idx="2114">
                  <c:v>1147.9000000000001</c:v>
                </c:pt>
                <c:pt idx="2115">
                  <c:v>1148.2</c:v>
                </c:pt>
                <c:pt idx="2116">
                  <c:v>1148.2</c:v>
                </c:pt>
                <c:pt idx="2117">
                  <c:v>1148.4000000000001</c:v>
                </c:pt>
                <c:pt idx="2118">
                  <c:v>1148.5</c:v>
                </c:pt>
                <c:pt idx="2119">
                  <c:v>1148.3</c:v>
                </c:pt>
                <c:pt idx="2120">
                  <c:v>1148.3</c:v>
                </c:pt>
                <c:pt idx="2121">
                  <c:v>1148.2</c:v>
                </c:pt>
                <c:pt idx="2122">
                  <c:v>1148.2</c:v>
                </c:pt>
                <c:pt idx="2123">
                  <c:v>1148.3</c:v>
                </c:pt>
                <c:pt idx="2124">
                  <c:v>1148</c:v>
                </c:pt>
                <c:pt idx="2125">
                  <c:v>1148</c:v>
                </c:pt>
                <c:pt idx="2126">
                  <c:v>1148.2</c:v>
                </c:pt>
                <c:pt idx="2127">
                  <c:v>1148.4000000000001</c:v>
                </c:pt>
                <c:pt idx="2128">
                  <c:v>1148.3</c:v>
                </c:pt>
                <c:pt idx="2129">
                  <c:v>1148.2</c:v>
                </c:pt>
                <c:pt idx="2130">
                  <c:v>1148.2</c:v>
                </c:pt>
                <c:pt idx="2131">
                  <c:v>1148.0999999999999</c:v>
                </c:pt>
                <c:pt idx="2132">
                  <c:v>1148.4000000000001</c:v>
                </c:pt>
                <c:pt idx="2133">
                  <c:v>1148.2</c:v>
                </c:pt>
                <c:pt idx="2134">
                  <c:v>1148.0999999999999</c:v>
                </c:pt>
                <c:pt idx="2135">
                  <c:v>1147.9000000000001</c:v>
                </c:pt>
                <c:pt idx="2136">
                  <c:v>1148.0999999999999</c:v>
                </c:pt>
                <c:pt idx="2137">
                  <c:v>1148.3</c:v>
                </c:pt>
                <c:pt idx="2138">
                  <c:v>1148.2</c:v>
                </c:pt>
                <c:pt idx="2139">
                  <c:v>1148.2</c:v>
                </c:pt>
                <c:pt idx="2140">
                  <c:v>1148.2</c:v>
                </c:pt>
                <c:pt idx="2141">
                  <c:v>1148.0999999999999</c:v>
                </c:pt>
                <c:pt idx="2142">
                  <c:v>1148.0999999999999</c:v>
                </c:pt>
                <c:pt idx="2143">
                  <c:v>1148.0999999999999</c:v>
                </c:pt>
                <c:pt idx="2144">
                  <c:v>1148.3</c:v>
                </c:pt>
                <c:pt idx="2145">
                  <c:v>1147.9000000000001</c:v>
                </c:pt>
                <c:pt idx="2146">
                  <c:v>1148.0999999999999</c:v>
                </c:pt>
                <c:pt idx="2147">
                  <c:v>1148.2</c:v>
                </c:pt>
                <c:pt idx="2148">
                  <c:v>1148.4000000000001</c:v>
                </c:pt>
                <c:pt idx="2149">
                  <c:v>1148.5</c:v>
                </c:pt>
                <c:pt idx="2150">
                  <c:v>1148.4000000000001</c:v>
                </c:pt>
                <c:pt idx="2151">
                  <c:v>1148.22</c:v>
                </c:pt>
                <c:pt idx="2152">
                  <c:v>1148.2</c:v>
                </c:pt>
                <c:pt idx="2153">
                  <c:v>1148.2</c:v>
                </c:pt>
                <c:pt idx="2154">
                  <c:v>1148.2</c:v>
                </c:pt>
                <c:pt idx="2155">
                  <c:v>1148.0999999999999</c:v>
                </c:pt>
                <c:pt idx="2156">
                  <c:v>1147.8</c:v>
                </c:pt>
                <c:pt idx="2157">
                  <c:v>1148.18</c:v>
                </c:pt>
                <c:pt idx="2158">
                  <c:v>1148.2</c:v>
                </c:pt>
                <c:pt idx="2159">
                  <c:v>1148</c:v>
                </c:pt>
                <c:pt idx="2160">
                  <c:v>1148.27</c:v>
                </c:pt>
                <c:pt idx="2161">
                  <c:v>1148.27</c:v>
                </c:pt>
                <c:pt idx="2162">
                  <c:v>1148.2</c:v>
                </c:pt>
                <c:pt idx="2163">
                  <c:v>1148.17</c:v>
                </c:pt>
                <c:pt idx="2164">
                  <c:v>1148.0999999999999</c:v>
                </c:pt>
                <c:pt idx="2165">
                  <c:v>1148.0999999999999</c:v>
                </c:pt>
                <c:pt idx="2166">
                  <c:v>1147.7</c:v>
                </c:pt>
                <c:pt idx="2167">
                  <c:v>1148</c:v>
                </c:pt>
                <c:pt idx="2168">
                  <c:v>1148.3</c:v>
                </c:pt>
                <c:pt idx="2169">
                  <c:v>1148.2</c:v>
                </c:pt>
                <c:pt idx="2170">
                  <c:v>1148.0999999999999</c:v>
                </c:pt>
                <c:pt idx="2171">
                  <c:v>1148.2</c:v>
                </c:pt>
                <c:pt idx="2172">
                  <c:v>1148.2</c:v>
                </c:pt>
                <c:pt idx="2173">
                  <c:v>1148.0999999999999</c:v>
                </c:pt>
                <c:pt idx="2174">
                  <c:v>1148</c:v>
                </c:pt>
                <c:pt idx="2175">
                  <c:v>1148.2</c:v>
                </c:pt>
                <c:pt idx="2176">
                  <c:v>1148.2</c:v>
                </c:pt>
                <c:pt idx="2177">
                  <c:v>1147.9000000000001</c:v>
                </c:pt>
                <c:pt idx="2178">
                  <c:v>1148.1300000000001</c:v>
                </c:pt>
                <c:pt idx="2179">
                  <c:v>1148.1300000000001</c:v>
                </c:pt>
                <c:pt idx="2180">
                  <c:v>1148.07</c:v>
                </c:pt>
                <c:pt idx="2181">
                  <c:v>1148.2</c:v>
                </c:pt>
                <c:pt idx="2182">
                  <c:v>1148.2</c:v>
                </c:pt>
                <c:pt idx="2183">
                  <c:v>1148.2</c:v>
                </c:pt>
                <c:pt idx="2184">
                  <c:v>1148.2</c:v>
                </c:pt>
                <c:pt idx="2185">
                  <c:v>1148.3</c:v>
                </c:pt>
                <c:pt idx="2186">
                  <c:v>1148.2</c:v>
                </c:pt>
                <c:pt idx="2187">
                  <c:v>1147.9000000000001</c:v>
                </c:pt>
                <c:pt idx="2188">
                  <c:v>1148.2</c:v>
                </c:pt>
                <c:pt idx="2189">
                  <c:v>1148.0999999999999</c:v>
                </c:pt>
                <c:pt idx="2190">
                  <c:v>1148.18</c:v>
                </c:pt>
                <c:pt idx="2191">
                  <c:v>1148.3</c:v>
                </c:pt>
                <c:pt idx="2192">
                  <c:v>1148.3</c:v>
                </c:pt>
                <c:pt idx="2193">
                  <c:v>1148.2</c:v>
                </c:pt>
                <c:pt idx="2194">
                  <c:v>1148.2</c:v>
                </c:pt>
                <c:pt idx="2195">
                  <c:v>1148.2</c:v>
                </c:pt>
                <c:pt idx="2196">
                  <c:v>1148.3</c:v>
                </c:pt>
                <c:pt idx="2197">
                  <c:v>1148.2</c:v>
                </c:pt>
                <c:pt idx="2198">
                  <c:v>1147.9000000000001</c:v>
                </c:pt>
                <c:pt idx="2199">
                  <c:v>1148.2</c:v>
                </c:pt>
                <c:pt idx="2200">
                  <c:v>1148.2</c:v>
                </c:pt>
                <c:pt idx="2201">
                  <c:v>1148.2</c:v>
                </c:pt>
                <c:pt idx="2202">
                  <c:v>1148.2</c:v>
                </c:pt>
                <c:pt idx="2203">
                  <c:v>1148.2</c:v>
                </c:pt>
                <c:pt idx="2204">
                  <c:v>1148.2</c:v>
                </c:pt>
                <c:pt idx="2205">
                  <c:v>1148.2</c:v>
                </c:pt>
                <c:pt idx="2206">
                  <c:v>1148.4000000000001</c:v>
                </c:pt>
                <c:pt idx="2207">
                  <c:v>1148.2</c:v>
                </c:pt>
                <c:pt idx="2208">
                  <c:v>1147.8</c:v>
                </c:pt>
                <c:pt idx="2209">
                  <c:v>1148.0999999999999</c:v>
                </c:pt>
                <c:pt idx="2210">
                  <c:v>1148.0999999999999</c:v>
                </c:pt>
                <c:pt idx="2211">
                  <c:v>1148.0999999999999</c:v>
                </c:pt>
                <c:pt idx="2212">
                  <c:v>1148.2</c:v>
                </c:pt>
                <c:pt idx="2213">
                  <c:v>1148.0999999999999</c:v>
                </c:pt>
                <c:pt idx="2214">
                  <c:v>1148.2</c:v>
                </c:pt>
                <c:pt idx="2215">
                  <c:v>1148.3</c:v>
                </c:pt>
                <c:pt idx="2216">
                  <c:v>1148.3</c:v>
                </c:pt>
                <c:pt idx="2217">
                  <c:v>1148.3</c:v>
                </c:pt>
                <c:pt idx="2218">
                  <c:v>1148.3</c:v>
                </c:pt>
                <c:pt idx="2219">
                  <c:v>1148</c:v>
                </c:pt>
                <c:pt idx="2220">
                  <c:v>1148.2</c:v>
                </c:pt>
                <c:pt idx="2221">
                  <c:v>1148.2</c:v>
                </c:pt>
                <c:pt idx="2222">
                  <c:v>1148.2</c:v>
                </c:pt>
                <c:pt idx="2223">
                  <c:v>1148.2</c:v>
                </c:pt>
                <c:pt idx="2224">
                  <c:v>1148.2</c:v>
                </c:pt>
                <c:pt idx="2225">
                  <c:v>1148.3</c:v>
                </c:pt>
                <c:pt idx="2226">
                  <c:v>1148.2</c:v>
                </c:pt>
                <c:pt idx="2227">
                  <c:v>1148.2</c:v>
                </c:pt>
                <c:pt idx="2228">
                  <c:v>1148.2</c:v>
                </c:pt>
                <c:pt idx="2229">
                  <c:v>1147.9000000000001</c:v>
                </c:pt>
                <c:pt idx="2230">
                  <c:v>1148.2</c:v>
                </c:pt>
                <c:pt idx="2231">
                  <c:v>1148.3</c:v>
                </c:pt>
                <c:pt idx="2232">
                  <c:v>1148.2</c:v>
                </c:pt>
                <c:pt idx="2233">
                  <c:v>1148.2</c:v>
                </c:pt>
                <c:pt idx="2234">
                  <c:v>1148.3</c:v>
                </c:pt>
                <c:pt idx="2235">
                  <c:v>1148.28</c:v>
                </c:pt>
                <c:pt idx="2236">
                  <c:v>1148.2</c:v>
                </c:pt>
                <c:pt idx="2237">
                  <c:v>1148.0999999999999</c:v>
                </c:pt>
                <c:pt idx="2238">
                  <c:v>1148.2</c:v>
                </c:pt>
                <c:pt idx="2239">
                  <c:v>1148.0999999999999</c:v>
                </c:pt>
                <c:pt idx="2240">
                  <c:v>1147.9000000000001</c:v>
                </c:pt>
                <c:pt idx="2241">
                  <c:v>1148</c:v>
                </c:pt>
                <c:pt idx="2242">
                  <c:v>1148.0999999999999</c:v>
                </c:pt>
                <c:pt idx="2243">
                  <c:v>1148.2</c:v>
                </c:pt>
                <c:pt idx="2244">
                  <c:v>1148</c:v>
                </c:pt>
                <c:pt idx="2245">
                  <c:v>1148.0999999999999</c:v>
                </c:pt>
                <c:pt idx="2246">
                  <c:v>1148.0999999999999</c:v>
                </c:pt>
                <c:pt idx="2247">
                  <c:v>1148.2</c:v>
                </c:pt>
                <c:pt idx="2248">
                  <c:v>1148.1600000000001</c:v>
                </c:pt>
                <c:pt idx="2249">
                  <c:v>1148.0999999999999</c:v>
                </c:pt>
                <c:pt idx="2250">
                  <c:v>1147.9000000000001</c:v>
                </c:pt>
                <c:pt idx="2251">
                  <c:v>1148.1300000000001</c:v>
                </c:pt>
                <c:pt idx="2252">
                  <c:v>1148.2</c:v>
                </c:pt>
                <c:pt idx="2253">
                  <c:v>1148.2</c:v>
                </c:pt>
                <c:pt idx="2254">
                  <c:v>1148.17</c:v>
                </c:pt>
                <c:pt idx="2255">
                  <c:v>1148.0999999999999</c:v>
                </c:pt>
                <c:pt idx="2256">
                  <c:v>1148.2</c:v>
                </c:pt>
                <c:pt idx="2257">
                  <c:v>1148.4000000000001</c:v>
                </c:pt>
                <c:pt idx="2258">
                  <c:v>1148.3</c:v>
                </c:pt>
                <c:pt idx="2259">
                  <c:v>1148.2</c:v>
                </c:pt>
                <c:pt idx="2260">
                  <c:v>1148.0999999999999</c:v>
                </c:pt>
                <c:pt idx="2261">
                  <c:v>1148</c:v>
                </c:pt>
                <c:pt idx="2262">
                  <c:v>1148</c:v>
                </c:pt>
                <c:pt idx="2263">
                  <c:v>1148.0999999999999</c:v>
                </c:pt>
                <c:pt idx="2264">
                  <c:v>1148.0999999999999</c:v>
                </c:pt>
                <c:pt idx="2265">
                  <c:v>1148.2</c:v>
                </c:pt>
                <c:pt idx="2266">
                  <c:v>1148.1199999999999</c:v>
                </c:pt>
                <c:pt idx="2267">
                  <c:v>1148.2</c:v>
                </c:pt>
                <c:pt idx="2268">
                  <c:v>1148.2</c:v>
                </c:pt>
                <c:pt idx="2269">
                  <c:v>1148.0999999999999</c:v>
                </c:pt>
                <c:pt idx="2270">
                  <c:v>1148.0999999999999</c:v>
                </c:pt>
                <c:pt idx="2271">
                  <c:v>1148</c:v>
                </c:pt>
                <c:pt idx="2272">
                  <c:v>1148.2</c:v>
                </c:pt>
                <c:pt idx="2273">
                  <c:v>1148.2</c:v>
                </c:pt>
                <c:pt idx="2274">
                  <c:v>1148.2</c:v>
                </c:pt>
                <c:pt idx="2275">
                  <c:v>1148.2</c:v>
                </c:pt>
                <c:pt idx="2276">
                  <c:v>1148.3</c:v>
                </c:pt>
                <c:pt idx="2277">
                  <c:v>1148.2</c:v>
                </c:pt>
                <c:pt idx="2278">
                  <c:v>1148.2</c:v>
                </c:pt>
                <c:pt idx="2279">
                  <c:v>1148.3</c:v>
                </c:pt>
                <c:pt idx="2280">
                  <c:v>1148.2</c:v>
                </c:pt>
                <c:pt idx="2281">
                  <c:v>1148.2</c:v>
                </c:pt>
                <c:pt idx="2282">
                  <c:v>1148</c:v>
                </c:pt>
                <c:pt idx="2283">
                  <c:v>1148.2</c:v>
                </c:pt>
                <c:pt idx="2284">
                  <c:v>1148.0999999999999</c:v>
                </c:pt>
                <c:pt idx="2285">
                  <c:v>1148.2</c:v>
                </c:pt>
                <c:pt idx="2286">
                  <c:v>1148.0999999999999</c:v>
                </c:pt>
                <c:pt idx="2287">
                  <c:v>1148</c:v>
                </c:pt>
                <c:pt idx="2288">
                  <c:v>1148.2</c:v>
                </c:pt>
                <c:pt idx="2289">
                  <c:v>1148.2</c:v>
                </c:pt>
                <c:pt idx="2290">
                  <c:v>1148.2</c:v>
                </c:pt>
                <c:pt idx="2291">
                  <c:v>1148.2</c:v>
                </c:pt>
                <c:pt idx="2292">
                  <c:v>1148.0999999999999</c:v>
                </c:pt>
                <c:pt idx="2293">
                  <c:v>1148.0999999999999</c:v>
                </c:pt>
                <c:pt idx="2294">
                  <c:v>1148.0999999999999</c:v>
                </c:pt>
                <c:pt idx="2295">
                  <c:v>1148.2</c:v>
                </c:pt>
                <c:pt idx="2296">
                  <c:v>1148</c:v>
                </c:pt>
                <c:pt idx="2297">
                  <c:v>1148.2</c:v>
                </c:pt>
                <c:pt idx="2298">
                  <c:v>1148.2</c:v>
                </c:pt>
                <c:pt idx="2299">
                  <c:v>1148.2</c:v>
                </c:pt>
                <c:pt idx="2300">
                  <c:v>1148.2</c:v>
                </c:pt>
                <c:pt idx="2301">
                  <c:v>1148.2</c:v>
                </c:pt>
                <c:pt idx="2302">
                  <c:v>1148.2</c:v>
                </c:pt>
                <c:pt idx="2303">
                  <c:v>1148</c:v>
                </c:pt>
                <c:pt idx="2304">
                  <c:v>1148</c:v>
                </c:pt>
                <c:pt idx="2305">
                  <c:v>1148.0999999999999</c:v>
                </c:pt>
                <c:pt idx="2306">
                  <c:v>1148.2</c:v>
                </c:pt>
                <c:pt idx="2307">
                  <c:v>1148.0999999999999</c:v>
                </c:pt>
                <c:pt idx="2308">
                  <c:v>1148.2</c:v>
                </c:pt>
                <c:pt idx="2309">
                  <c:v>1148</c:v>
                </c:pt>
                <c:pt idx="2310">
                  <c:v>1148.2</c:v>
                </c:pt>
                <c:pt idx="2311">
                  <c:v>1148.0999999999999</c:v>
                </c:pt>
                <c:pt idx="2312">
                  <c:v>1148.0999999999999</c:v>
                </c:pt>
                <c:pt idx="2313">
                  <c:v>1147.97</c:v>
                </c:pt>
                <c:pt idx="2314">
                  <c:v>1148</c:v>
                </c:pt>
                <c:pt idx="2315">
                  <c:v>1148.0999999999999</c:v>
                </c:pt>
                <c:pt idx="2316">
                  <c:v>1148.3</c:v>
                </c:pt>
                <c:pt idx="2317">
                  <c:v>1148.1300000000001</c:v>
                </c:pt>
                <c:pt idx="2318">
                  <c:v>1148</c:v>
                </c:pt>
                <c:pt idx="2319">
                  <c:v>1148</c:v>
                </c:pt>
                <c:pt idx="2320">
                  <c:v>1148.2</c:v>
                </c:pt>
                <c:pt idx="2321">
                  <c:v>1148.0999999999999</c:v>
                </c:pt>
                <c:pt idx="2322">
                  <c:v>1148.2</c:v>
                </c:pt>
                <c:pt idx="2323">
                  <c:v>1148.2</c:v>
                </c:pt>
                <c:pt idx="2324">
                  <c:v>1147.9000000000001</c:v>
                </c:pt>
                <c:pt idx="2325">
                  <c:v>1148</c:v>
                </c:pt>
                <c:pt idx="2326">
                  <c:v>1148</c:v>
                </c:pt>
                <c:pt idx="2327">
                  <c:v>1148.2</c:v>
                </c:pt>
                <c:pt idx="2328">
                  <c:v>1148.2</c:v>
                </c:pt>
                <c:pt idx="2329">
                  <c:v>1148.3</c:v>
                </c:pt>
                <c:pt idx="2330">
                  <c:v>1148.3</c:v>
                </c:pt>
                <c:pt idx="2331">
                  <c:v>1148.0999999999999</c:v>
                </c:pt>
                <c:pt idx="2332">
                  <c:v>1148.3</c:v>
                </c:pt>
                <c:pt idx="2333">
                  <c:v>1148.2</c:v>
                </c:pt>
                <c:pt idx="2334">
                  <c:v>1148.0999999999999</c:v>
                </c:pt>
                <c:pt idx="2335">
                  <c:v>1148</c:v>
                </c:pt>
                <c:pt idx="2336">
                  <c:v>1148.0999999999999</c:v>
                </c:pt>
                <c:pt idx="2337">
                  <c:v>1148.0999999999999</c:v>
                </c:pt>
                <c:pt idx="2338">
                  <c:v>1148</c:v>
                </c:pt>
                <c:pt idx="2339">
                  <c:v>1148.1199999999999</c:v>
                </c:pt>
                <c:pt idx="2340">
                  <c:v>1148.0999999999999</c:v>
                </c:pt>
                <c:pt idx="2341">
                  <c:v>1148.2</c:v>
                </c:pt>
                <c:pt idx="2342">
                  <c:v>1148.2</c:v>
                </c:pt>
                <c:pt idx="2343">
                  <c:v>1148.3</c:v>
                </c:pt>
                <c:pt idx="2344">
                  <c:v>1148.2</c:v>
                </c:pt>
                <c:pt idx="2345">
                  <c:v>1147.9000000000001</c:v>
                </c:pt>
                <c:pt idx="2346">
                  <c:v>1148.0999999999999</c:v>
                </c:pt>
                <c:pt idx="2347">
                  <c:v>1148.2</c:v>
                </c:pt>
                <c:pt idx="2348">
                  <c:v>1148.2</c:v>
                </c:pt>
                <c:pt idx="2349">
                  <c:v>1148</c:v>
                </c:pt>
                <c:pt idx="2350">
                  <c:v>1148.0999999999999</c:v>
                </c:pt>
                <c:pt idx="2351">
                  <c:v>1148.2</c:v>
                </c:pt>
                <c:pt idx="2352">
                  <c:v>1148.2</c:v>
                </c:pt>
                <c:pt idx="2353">
                  <c:v>1148.2</c:v>
                </c:pt>
                <c:pt idx="2354">
                  <c:v>1148.2</c:v>
                </c:pt>
                <c:pt idx="2355">
                  <c:v>1148.2</c:v>
                </c:pt>
                <c:pt idx="2356">
                  <c:v>1148</c:v>
                </c:pt>
                <c:pt idx="2357">
                  <c:v>1148</c:v>
                </c:pt>
                <c:pt idx="2358">
                  <c:v>1148.2</c:v>
                </c:pt>
                <c:pt idx="2359">
                  <c:v>1148.2</c:v>
                </c:pt>
                <c:pt idx="2360">
                  <c:v>1148.2</c:v>
                </c:pt>
                <c:pt idx="2361">
                  <c:v>1148.3</c:v>
                </c:pt>
                <c:pt idx="2362">
                  <c:v>1148</c:v>
                </c:pt>
                <c:pt idx="2363">
                  <c:v>1148</c:v>
                </c:pt>
                <c:pt idx="2364">
                  <c:v>1148.2</c:v>
                </c:pt>
                <c:pt idx="2365">
                  <c:v>1148</c:v>
                </c:pt>
                <c:pt idx="2366">
                  <c:v>1147.8</c:v>
                </c:pt>
                <c:pt idx="2367">
                  <c:v>1148</c:v>
                </c:pt>
                <c:pt idx="2368">
                  <c:v>1148.0999999999999</c:v>
                </c:pt>
                <c:pt idx="2369">
                  <c:v>1148.0999999999999</c:v>
                </c:pt>
                <c:pt idx="2370">
                  <c:v>1148.0999999999999</c:v>
                </c:pt>
                <c:pt idx="2371">
                  <c:v>1148.2</c:v>
                </c:pt>
                <c:pt idx="2372">
                  <c:v>1148.2</c:v>
                </c:pt>
                <c:pt idx="2373">
                  <c:v>1148.2</c:v>
                </c:pt>
                <c:pt idx="2374">
                  <c:v>1148.3</c:v>
                </c:pt>
                <c:pt idx="2375">
                  <c:v>1148.2</c:v>
                </c:pt>
                <c:pt idx="2376">
                  <c:v>1148.2</c:v>
                </c:pt>
                <c:pt idx="2377">
                  <c:v>1148</c:v>
                </c:pt>
                <c:pt idx="2378">
                  <c:v>1148.4000000000001</c:v>
                </c:pt>
                <c:pt idx="2379">
                  <c:v>1148.3</c:v>
                </c:pt>
                <c:pt idx="2380">
                  <c:v>1148.3</c:v>
                </c:pt>
                <c:pt idx="2381">
                  <c:v>1148.2</c:v>
                </c:pt>
                <c:pt idx="2382">
                  <c:v>1148.2</c:v>
                </c:pt>
                <c:pt idx="2383">
                  <c:v>1148.2</c:v>
                </c:pt>
                <c:pt idx="2384">
                  <c:v>1148.0999999999999</c:v>
                </c:pt>
                <c:pt idx="2385">
                  <c:v>1148.0999999999999</c:v>
                </c:pt>
                <c:pt idx="2386">
                  <c:v>1148.2</c:v>
                </c:pt>
                <c:pt idx="2387">
                  <c:v>1147.8</c:v>
                </c:pt>
                <c:pt idx="2388">
                  <c:v>1148</c:v>
                </c:pt>
                <c:pt idx="2389">
                  <c:v>1148.0999999999999</c:v>
                </c:pt>
                <c:pt idx="2390">
                  <c:v>1148.2</c:v>
                </c:pt>
                <c:pt idx="2391">
                  <c:v>1148</c:v>
                </c:pt>
                <c:pt idx="2392">
                  <c:v>1148</c:v>
                </c:pt>
                <c:pt idx="2393">
                  <c:v>1148.2</c:v>
                </c:pt>
                <c:pt idx="2394">
                  <c:v>1148.27</c:v>
                </c:pt>
                <c:pt idx="2395">
                  <c:v>1148.0999999999999</c:v>
                </c:pt>
                <c:pt idx="2396">
                  <c:v>1148.2</c:v>
                </c:pt>
                <c:pt idx="2397">
                  <c:v>1148</c:v>
                </c:pt>
                <c:pt idx="2398">
                  <c:v>1147.9000000000001</c:v>
                </c:pt>
                <c:pt idx="2399">
                  <c:v>1148.04</c:v>
                </c:pt>
                <c:pt idx="2400">
                  <c:v>1148.2</c:v>
                </c:pt>
                <c:pt idx="2401">
                  <c:v>1148.2</c:v>
                </c:pt>
                <c:pt idx="2402">
                  <c:v>1148.2</c:v>
                </c:pt>
                <c:pt idx="2403">
                  <c:v>1148.2</c:v>
                </c:pt>
                <c:pt idx="2404">
                  <c:v>1148.2</c:v>
                </c:pt>
                <c:pt idx="2405">
                  <c:v>1148.1400000000001</c:v>
                </c:pt>
                <c:pt idx="2406">
                  <c:v>1148.3</c:v>
                </c:pt>
                <c:pt idx="2407">
                  <c:v>1148.2</c:v>
                </c:pt>
                <c:pt idx="2408">
                  <c:v>1147.9000000000001</c:v>
                </c:pt>
                <c:pt idx="2409">
                  <c:v>1148</c:v>
                </c:pt>
                <c:pt idx="2410">
                  <c:v>1148</c:v>
                </c:pt>
                <c:pt idx="2411">
                  <c:v>1148.2</c:v>
                </c:pt>
                <c:pt idx="2412">
                  <c:v>1148.2</c:v>
                </c:pt>
                <c:pt idx="2413">
                  <c:v>1148.3</c:v>
                </c:pt>
                <c:pt idx="2414">
                  <c:v>1148.2</c:v>
                </c:pt>
                <c:pt idx="2415">
                  <c:v>1148</c:v>
                </c:pt>
                <c:pt idx="2416">
                  <c:v>1148.2</c:v>
                </c:pt>
                <c:pt idx="2417">
                  <c:v>1148.2</c:v>
                </c:pt>
                <c:pt idx="2418">
                  <c:v>1148.2</c:v>
                </c:pt>
                <c:pt idx="2419">
                  <c:v>1148.0999999999999</c:v>
                </c:pt>
                <c:pt idx="2420">
                  <c:v>1148.2</c:v>
                </c:pt>
                <c:pt idx="2421">
                  <c:v>1148.31</c:v>
                </c:pt>
                <c:pt idx="2422">
                  <c:v>1148.2</c:v>
                </c:pt>
                <c:pt idx="2423">
                  <c:v>1148.2</c:v>
                </c:pt>
                <c:pt idx="2424">
                  <c:v>1148.2</c:v>
                </c:pt>
                <c:pt idx="2425">
                  <c:v>1148</c:v>
                </c:pt>
                <c:pt idx="2426">
                  <c:v>1148.2</c:v>
                </c:pt>
                <c:pt idx="2427">
                  <c:v>1148.2</c:v>
                </c:pt>
                <c:pt idx="2428">
                  <c:v>1148.2</c:v>
                </c:pt>
                <c:pt idx="2429">
                  <c:v>1147.9000000000001</c:v>
                </c:pt>
                <c:pt idx="2430">
                  <c:v>1148.0999999999999</c:v>
                </c:pt>
                <c:pt idx="2431">
                  <c:v>1148.2</c:v>
                </c:pt>
                <c:pt idx="2432">
                  <c:v>1148.0999999999999</c:v>
                </c:pt>
                <c:pt idx="2433">
                  <c:v>1148.2</c:v>
                </c:pt>
                <c:pt idx="2434">
                  <c:v>1148.2</c:v>
                </c:pt>
                <c:pt idx="2435">
                  <c:v>1148.2</c:v>
                </c:pt>
                <c:pt idx="2436">
                  <c:v>1148.4000000000001</c:v>
                </c:pt>
                <c:pt idx="2437">
                  <c:v>1148.0999999999999</c:v>
                </c:pt>
                <c:pt idx="2438">
                  <c:v>1148.2</c:v>
                </c:pt>
                <c:pt idx="2439">
                  <c:v>1148.3</c:v>
                </c:pt>
                <c:pt idx="2440">
                  <c:v>1148</c:v>
                </c:pt>
                <c:pt idx="2441">
                  <c:v>1148.2</c:v>
                </c:pt>
                <c:pt idx="2442">
                  <c:v>1148.2</c:v>
                </c:pt>
                <c:pt idx="2443">
                  <c:v>1148.0999999999999</c:v>
                </c:pt>
                <c:pt idx="2444">
                  <c:v>1148.2</c:v>
                </c:pt>
                <c:pt idx="2445">
                  <c:v>1148.2</c:v>
                </c:pt>
                <c:pt idx="2446">
                  <c:v>1148.3</c:v>
                </c:pt>
                <c:pt idx="2447">
                  <c:v>1148.3</c:v>
                </c:pt>
                <c:pt idx="2448">
                  <c:v>1148.3</c:v>
                </c:pt>
                <c:pt idx="2449">
                  <c:v>1148.2</c:v>
                </c:pt>
                <c:pt idx="2450">
                  <c:v>1147.9000000000001</c:v>
                </c:pt>
                <c:pt idx="2451">
                  <c:v>1148.2</c:v>
                </c:pt>
                <c:pt idx="2452">
                  <c:v>1148.2</c:v>
                </c:pt>
                <c:pt idx="2453">
                  <c:v>1148.2</c:v>
                </c:pt>
                <c:pt idx="2454">
                  <c:v>1148.3</c:v>
                </c:pt>
                <c:pt idx="2455">
                  <c:v>1148.0999999999999</c:v>
                </c:pt>
                <c:pt idx="2456">
                  <c:v>1148</c:v>
                </c:pt>
                <c:pt idx="2457">
                  <c:v>1148.2</c:v>
                </c:pt>
                <c:pt idx="2458">
                  <c:v>1148.2</c:v>
                </c:pt>
                <c:pt idx="2459">
                  <c:v>1148.2</c:v>
                </c:pt>
                <c:pt idx="2460">
                  <c:v>1148.3</c:v>
                </c:pt>
                <c:pt idx="2461">
                  <c:v>1148.08</c:v>
                </c:pt>
                <c:pt idx="2462">
                  <c:v>1148.2</c:v>
                </c:pt>
                <c:pt idx="2463">
                  <c:v>1148.2</c:v>
                </c:pt>
                <c:pt idx="2464">
                  <c:v>1148</c:v>
                </c:pt>
                <c:pt idx="2465">
                  <c:v>1148.0999999999999</c:v>
                </c:pt>
                <c:pt idx="2466">
                  <c:v>1148.2</c:v>
                </c:pt>
                <c:pt idx="2467">
                  <c:v>1148.2</c:v>
                </c:pt>
                <c:pt idx="2468">
                  <c:v>1148.27</c:v>
                </c:pt>
                <c:pt idx="2469">
                  <c:v>1148.3</c:v>
                </c:pt>
                <c:pt idx="2470">
                  <c:v>1148.0999999999999</c:v>
                </c:pt>
                <c:pt idx="2471">
                  <c:v>1147.9000000000001</c:v>
                </c:pt>
                <c:pt idx="2472">
                  <c:v>1148</c:v>
                </c:pt>
                <c:pt idx="2473">
                  <c:v>1148.3</c:v>
                </c:pt>
                <c:pt idx="2474">
                  <c:v>1148.3</c:v>
                </c:pt>
                <c:pt idx="2475">
                  <c:v>1148.2</c:v>
                </c:pt>
                <c:pt idx="2476">
                  <c:v>1148.24</c:v>
                </c:pt>
                <c:pt idx="2477">
                  <c:v>1148.26</c:v>
                </c:pt>
                <c:pt idx="2478">
                  <c:v>1148.1600000000001</c:v>
                </c:pt>
                <c:pt idx="2479">
                  <c:v>1148.2</c:v>
                </c:pt>
                <c:pt idx="2480">
                  <c:v>1148.26</c:v>
                </c:pt>
                <c:pt idx="2481">
                  <c:v>1148.3</c:v>
                </c:pt>
                <c:pt idx="2482">
                  <c:v>1148</c:v>
                </c:pt>
                <c:pt idx="2483">
                  <c:v>1148.2</c:v>
                </c:pt>
                <c:pt idx="2484">
                  <c:v>1148.27</c:v>
                </c:pt>
                <c:pt idx="2485">
                  <c:v>1148.4000000000001</c:v>
                </c:pt>
                <c:pt idx="2486">
                  <c:v>1148.3</c:v>
                </c:pt>
                <c:pt idx="2487">
                  <c:v>1148.2</c:v>
                </c:pt>
                <c:pt idx="2488">
                  <c:v>1148.2</c:v>
                </c:pt>
                <c:pt idx="2489">
                  <c:v>1148.3</c:v>
                </c:pt>
                <c:pt idx="2490">
                  <c:v>1148.4000000000001</c:v>
                </c:pt>
                <c:pt idx="2491">
                  <c:v>1148.2</c:v>
                </c:pt>
                <c:pt idx="2492">
                  <c:v>1147.9000000000001</c:v>
                </c:pt>
                <c:pt idx="2493">
                  <c:v>1148</c:v>
                </c:pt>
                <c:pt idx="2494">
                  <c:v>1148.2</c:v>
                </c:pt>
                <c:pt idx="2495">
                  <c:v>1148.2</c:v>
                </c:pt>
                <c:pt idx="2496">
                  <c:v>1148.02</c:v>
                </c:pt>
                <c:pt idx="2497">
                  <c:v>1148.18</c:v>
                </c:pt>
                <c:pt idx="2498">
                  <c:v>1148.2</c:v>
                </c:pt>
                <c:pt idx="2499">
                  <c:v>1148.4000000000001</c:v>
                </c:pt>
                <c:pt idx="2500">
                  <c:v>1148.2</c:v>
                </c:pt>
                <c:pt idx="2501">
                  <c:v>1148.2</c:v>
                </c:pt>
                <c:pt idx="2502">
                  <c:v>1148.2</c:v>
                </c:pt>
                <c:pt idx="2503">
                  <c:v>1148</c:v>
                </c:pt>
                <c:pt idx="2504">
                  <c:v>1148.2</c:v>
                </c:pt>
                <c:pt idx="2505">
                  <c:v>1148.0999999999999</c:v>
                </c:pt>
                <c:pt idx="2506">
                  <c:v>1148.3</c:v>
                </c:pt>
                <c:pt idx="2507">
                  <c:v>1148</c:v>
                </c:pt>
                <c:pt idx="2508">
                  <c:v>1148.0999999999999</c:v>
                </c:pt>
                <c:pt idx="2509">
                  <c:v>1148.2</c:v>
                </c:pt>
                <c:pt idx="2510">
                  <c:v>1148.2</c:v>
                </c:pt>
                <c:pt idx="2511">
                  <c:v>1148.4000000000001</c:v>
                </c:pt>
                <c:pt idx="2512">
                  <c:v>1148.2</c:v>
                </c:pt>
                <c:pt idx="2513">
                  <c:v>1148</c:v>
                </c:pt>
                <c:pt idx="2514">
                  <c:v>1148.0999999999999</c:v>
                </c:pt>
                <c:pt idx="2515">
                  <c:v>1148.3</c:v>
                </c:pt>
                <c:pt idx="2516">
                  <c:v>1148.2</c:v>
                </c:pt>
                <c:pt idx="2517">
                  <c:v>1148.0999999999999</c:v>
                </c:pt>
                <c:pt idx="2518">
                  <c:v>1148.2</c:v>
                </c:pt>
                <c:pt idx="2519">
                  <c:v>1148.2</c:v>
                </c:pt>
                <c:pt idx="2520">
                  <c:v>1148.2</c:v>
                </c:pt>
                <c:pt idx="2521">
                  <c:v>1148.2</c:v>
                </c:pt>
                <c:pt idx="2522">
                  <c:v>1148.3</c:v>
                </c:pt>
                <c:pt idx="2523">
                  <c:v>1148.2</c:v>
                </c:pt>
                <c:pt idx="2524">
                  <c:v>1148</c:v>
                </c:pt>
                <c:pt idx="2525">
                  <c:v>1148.2</c:v>
                </c:pt>
                <c:pt idx="2526">
                  <c:v>1148.2</c:v>
                </c:pt>
                <c:pt idx="2527">
                  <c:v>1148.3</c:v>
                </c:pt>
                <c:pt idx="2528">
                  <c:v>1148.2</c:v>
                </c:pt>
                <c:pt idx="2529">
                  <c:v>1148.2</c:v>
                </c:pt>
                <c:pt idx="2530">
                  <c:v>1148.0999999999999</c:v>
                </c:pt>
                <c:pt idx="2531">
                  <c:v>1148.2</c:v>
                </c:pt>
                <c:pt idx="2532">
                  <c:v>1148.4000000000001</c:v>
                </c:pt>
                <c:pt idx="2533">
                  <c:v>1148.2</c:v>
                </c:pt>
                <c:pt idx="2534">
                  <c:v>1148</c:v>
                </c:pt>
                <c:pt idx="2535">
                  <c:v>1148</c:v>
                </c:pt>
                <c:pt idx="2536">
                  <c:v>1148.2</c:v>
                </c:pt>
                <c:pt idx="2537">
                  <c:v>1148.3</c:v>
                </c:pt>
                <c:pt idx="2538">
                  <c:v>1148.2</c:v>
                </c:pt>
                <c:pt idx="2539">
                  <c:v>1148.2</c:v>
                </c:pt>
                <c:pt idx="2540">
                  <c:v>1148.2</c:v>
                </c:pt>
                <c:pt idx="2541">
                  <c:v>1148.3</c:v>
                </c:pt>
                <c:pt idx="2542">
                  <c:v>1148.2</c:v>
                </c:pt>
                <c:pt idx="2543">
                  <c:v>1148.4000000000001</c:v>
                </c:pt>
                <c:pt idx="2544">
                  <c:v>1148.3</c:v>
                </c:pt>
                <c:pt idx="2545">
                  <c:v>1148.23</c:v>
                </c:pt>
                <c:pt idx="2546">
                  <c:v>1148.4000000000001</c:v>
                </c:pt>
                <c:pt idx="2547">
                  <c:v>1148.2</c:v>
                </c:pt>
                <c:pt idx="2548">
                  <c:v>1148.3</c:v>
                </c:pt>
                <c:pt idx="2549">
                  <c:v>1148.2</c:v>
                </c:pt>
                <c:pt idx="2550">
                  <c:v>1148.3</c:v>
                </c:pt>
                <c:pt idx="2551">
                  <c:v>1148.2</c:v>
                </c:pt>
                <c:pt idx="2552">
                  <c:v>1148.2</c:v>
                </c:pt>
                <c:pt idx="2553">
                  <c:v>1148.2</c:v>
                </c:pt>
                <c:pt idx="2554">
                  <c:v>1148.24</c:v>
                </c:pt>
                <c:pt idx="2555">
                  <c:v>1148</c:v>
                </c:pt>
                <c:pt idx="2556">
                  <c:v>1148.0999999999999</c:v>
                </c:pt>
                <c:pt idx="2557">
                  <c:v>1148.3</c:v>
                </c:pt>
                <c:pt idx="2558">
                  <c:v>1148.3</c:v>
                </c:pt>
                <c:pt idx="2559">
                  <c:v>1148.26</c:v>
                </c:pt>
                <c:pt idx="2560">
                  <c:v>1148.3</c:v>
                </c:pt>
                <c:pt idx="2561">
                  <c:v>1148.2</c:v>
                </c:pt>
                <c:pt idx="2562">
                  <c:v>1148.3</c:v>
                </c:pt>
                <c:pt idx="2563">
                  <c:v>1148.3599999999999</c:v>
                </c:pt>
                <c:pt idx="2564">
                  <c:v>1148.2</c:v>
                </c:pt>
                <c:pt idx="2565">
                  <c:v>1148.27</c:v>
                </c:pt>
                <c:pt idx="2566">
                  <c:v>1148.0999999999999</c:v>
                </c:pt>
                <c:pt idx="2567">
                  <c:v>1148.2</c:v>
                </c:pt>
                <c:pt idx="2568">
                  <c:v>1148.4000000000001</c:v>
                </c:pt>
                <c:pt idx="2569">
                  <c:v>1148.2</c:v>
                </c:pt>
                <c:pt idx="2570">
                  <c:v>1148.2</c:v>
                </c:pt>
                <c:pt idx="2571">
                  <c:v>1148.2</c:v>
                </c:pt>
                <c:pt idx="2572">
                  <c:v>1148.4000000000001</c:v>
                </c:pt>
                <c:pt idx="2573">
                  <c:v>1148.2</c:v>
                </c:pt>
                <c:pt idx="2574">
                  <c:v>1148.2</c:v>
                </c:pt>
                <c:pt idx="2575">
                  <c:v>1148.2</c:v>
                </c:pt>
                <c:pt idx="2576">
                  <c:v>1148</c:v>
                </c:pt>
                <c:pt idx="2577">
                  <c:v>1148.0999999999999</c:v>
                </c:pt>
                <c:pt idx="2578">
                  <c:v>1148.2</c:v>
                </c:pt>
                <c:pt idx="2579">
                  <c:v>1148.2</c:v>
                </c:pt>
                <c:pt idx="2580">
                  <c:v>1148.2</c:v>
                </c:pt>
                <c:pt idx="2581">
                  <c:v>1148.2</c:v>
                </c:pt>
                <c:pt idx="2582">
                  <c:v>1148.2</c:v>
                </c:pt>
                <c:pt idx="2583">
                  <c:v>1148.2</c:v>
                </c:pt>
                <c:pt idx="2584">
                  <c:v>1148.3</c:v>
                </c:pt>
                <c:pt idx="2585">
                  <c:v>1148.4000000000001</c:v>
                </c:pt>
                <c:pt idx="2586">
                  <c:v>1148.2</c:v>
                </c:pt>
                <c:pt idx="2587">
                  <c:v>1148.0999999999999</c:v>
                </c:pt>
                <c:pt idx="2588">
                  <c:v>1148.2</c:v>
                </c:pt>
                <c:pt idx="2589">
                  <c:v>1148.4000000000001</c:v>
                </c:pt>
                <c:pt idx="2590">
                  <c:v>1148.2</c:v>
                </c:pt>
                <c:pt idx="2591">
                  <c:v>1148.3</c:v>
                </c:pt>
                <c:pt idx="2592">
                  <c:v>1148.2</c:v>
                </c:pt>
                <c:pt idx="2593">
                  <c:v>1148.4000000000001</c:v>
                </c:pt>
                <c:pt idx="2594">
                  <c:v>1148.4000000000001</c:v>
                </c:pt>
                <c:pt idx="2595">
                  <c:v>1148.4000000000001</c:v>
                </c:pt>
                <c:pt idx="2596">
                  <c:v>1148.4000000000001</c:v>
                </c:pt>
                <c:pt idx="2597">
                  <c:v>1148.4000000000001</c:v>
                </c:pt>
                <c:pt idx="2598">
                  <c:v>1148.0999999999999</c:v>
                </c:pt>
                <c:pt idx="2599">
                  <c:v>1148.3</c:v>
                </c:pt>
                <c:pt idx="2600">
                  <c:v>1148.2</c:v>
                </c:pt>
                <c:pt idx="2601">
                  <c:v>1148.2</c:v>
                </c:pt>
                <c:pt idx="2602">
                  <c:v>1148.2</c:v>
                </c:pt>
                <c:pt idx="2603">
                  <c:v>1148.3</c:v>
                </c:pt>
                <c:pt idx="2604">
                  <c:v>1148.3</c:v>
                </c:pt>
                <c:pt idx="2605">
                  <c:v>1148.4000000000001</c:v>
                </c:pt>
                <c:pt idx="2606">
                  <c:v>1148.4000000000001</c:v>
                </c:pt>
                <c:pt idx="2607">
                  <c:v>1148.4000000000001</c:v>
                </c:pt>
                <c:pt idx="2608">
                  <c:v>1148</c:v>
                </c:pt>
                <c:pt idx="2609">
                  <c:v>1148.2</c:v>
                </c:pt>
                <c:pt idx="2610">
                  <c:v>1148.4000000000001</c:v>
                </c:pt>
                <c:pt idx="2611">
                  <c:v>1148.3</c:v>
                </c:pt>
                <c:pt idx="2612">
                  <c:v>1148.4000000000001</c:v>
                </c:pt>
                <c:pt idx="2613">
                  <c:v>1148.2</c:v>
                </c:pt>
                <c:pt idx="2614">
                  <c:v>1148.4000000000001</c:v>
                </c:pt>
                <c:pt idx="2615">
                  <c:v>1148.3</c:v>
                </c:pt>
                <c:pt idx="2616">
                  <c:v>1148.4000000000001</c:v>
                </c:pt>
                <c:pt idx="2617">
                  <c:v>1148.4000000000001</c:v>
                </c:pt>
                <c:pt idx="2618">
                  <c:v>1148.4000000000001</c:v>
                </c:pt>
                <c:pt idx="2619">
                  <c:v>1148.3</c:v>
                </c:pt>
                <c:pt idx="2620">
                  <c:v>1148.3</c:v>
                </c:pt>
                <c:pt idx="2621">
                  <c:v>1148.5</c:v>
                </c:pt>
                <c:pt idx="2622">
                  <c:v>1148.4000000000001</c:v>
                </c:pt>
                <c:pt idx="2623">
                  <c:v>1148.3</c:v>
                </c:pt>
                <c:pt idx="2624">
                  <c:v>1148.4000000000001</c:v>
                </c:pt>
                <c:pt idx="2625">
                  <c:v>1148.3699999999999</c:v>
                </c:pt>
                <c:pt idx="2626">
                  <c:v>1148.3</c:v>
                </c:pt>
                <c:pt idx="2627">
                  <c:v>1148.4000000000001</c:v>
                </c:pt>
                <c:pt idx="2628">
                  <c:v>1148.27</c:v>
                </c:pt>
                <c:pt idx="2629">
                  <c:v>1147.93</c:v>
                </c:pt>
                <c:pt idx="2630">
                  <c:v>1148.2</c:v>
                </c:pt>
                <c:pt idx="2631">
                  <c:v>1148.4000000000001</c:v>
                </c:pt>
                <c:pt idx="2632">
                  <c:v>1148.2</c:v>
                </c:pt>
                <c:pt idx="2633">
                  <c:v>1148.3</c:v>
                </c:pt>
                <c:pt idx="2634">
                  <c:v>1148.3399999999999</c:v>
                </c:pt>
                <c:pt idx="2635">
                  <c:v>1148.2</c:v>
                </c:pt>
                <c:pt idx="2636">
                  <c:v>1148.4000000000001</c:v>
                </c:pt>
                <c:pt idx="2637">
                  <c:v>1148.3</c:v>
                </c:pt>
                <c:pt idx="2638">
                  <c:v>1148.4000000000001</c:v>
                </c:pt>
                <c:pt idx="2639">
                  <c:v>1148.4000000000001</c:v>
                </c:pt>
                <c:pt idx="2640">
                  <c:v>1148</c:v>
                </c:pt>
                <c:pt idx="2641">
                  <c:v>1148.27</c:v>
                </c:pt>
                <c:pt idx="2642">
                  <c:v>1148.3</c:v>
                </c:pt>
                <c:pt idx="2643">
                  <c:v>1148.4000000000001</c:v>
                </c:pt>
                <c:pt idx="2644">
                  <c:v>1148.2</c:v>
                </c:pt>
                <c:pt idx="2645">
                  <c:v>1148.3</c:v>
                </c:pt>
                <c:pt idx="2646">
                  <c:v>1148.3</c:v>
                </c:pt>
                <c:pt idx="2647">
                  <c:v>1148.3800000000001</c:v>
                </c:pt>
                <c:pt idx="2648">
                  <c:v>1148.3</c:v>
                </c:pt>
                <c:pt idx="2649">
                  <c:v>1148.3</c:v>
                </c:pt>
                <c:pt idx="2650">
                  <c:v>1148</c:v>
                </c:pt>
                <c:pt idx="2651">
                  <c:v>1148.2</c:v>
                </c:pt>
                <c:pt idx="2652">
                  <c:v>1148.4000000000001</c:v>
                </c:pt>
                <c:pt idx="2653">
                  <c:v>1148.3</c:v>
                </c:pt>
                <c:pt idx="2654">
                  <c:v>1148.3</c:v>
                </c:pt>
                <c:pt idx="2655">
                  <c:v>1148.3</c:v>
                </c:pt>
                <c:pt idx="2656">
                  <c:v>1148.4000000000001</c:v>
                </c:pt>
                <c:pt idx="2657">
                  <c:v>1148.2</c:v>
                </c:pt>
                <c:pt idx="2658">
                  <c:v>1148.2</c:v>
                </c:pt>
                <c:pt idx="2659">
                  <c:v>1148.3</c:v>
                </c:pt>
                <c:pt idx="2660">
                  <c:v>1148.3</c:v>
                </c:pt>
                <c:pt idx="2661">
                  <c:v>1148</c:v>
                </c:pt>
                <c:pt idx="2662">
                  <c:v>1148.2</c:v>
                </c:pt>
                <c:pt idx="2663">
                  <c:v>1148.4000000000001</c:v>
                </c:pt>
                <c:pt idx="2664">
                  <c:v>1148.4000000000001</c:v>
                </c:pt>
                <c:pt idx="2665">
                  <c:v>1148.4000000000001</c:v>
                </c:pt>
                <c:pt idx="2666">
                  <c:v>1148.4000000000001</c:v>
                </c:pt>
                <c:pt idx="2667">
                  <c:v>1148.4000000000001</c:v>
                </c:pt>
                <c:pt idx="2668">
                  <c:v>1148.4000000000001</c:v>
                </c:pt>
                <c:pt idx="2669">
                  <c:v>1148.4000000000001</c:v>
                </c:pt>
                <c:pt idx="2670">
                  <c:v>1148.3</c:v>
                </c:pt>
                <c:pt idx="2671">
                  <c:v>1148</c:v>
                </c:pt>
                <c:pt idx="2672">
                  <c:v>1148.2</c:v>
                </c:pt>
                <c:pt idx="2673">
                  <c:v>1148.3</c:v>
                </c:pt>
                <c:pt idx="2674">
                  <c:v>1148.4000000000001</c:v>
                </c:pt>
                <c:pt idx="2675">
                  <c:v>1148.2</c:v>
                </c:pt>
                <c:pt idx="2676">
                  <c:v>1148.3</c:v>
                </c:pt>
                <c:pt idx="2677">
                  <c:v>1148.4000000000001</c:v>
                </c:pt>
                <c:pt idx="2678">
                  <c:v>1148.2</c:v>
                </c:pt>
                <c:pt idx="2679">
                  <c:v>1148.3</c:v>
                </c:pt>
                <c:pt idx="2680">
                  <c:v>1148.2</c:v>
                </c:pt>
                <c:pt idx="2681">
                  <c:v>1148.2</c:v>
                </c:pt>
                <c:pt idx="2682">
                  <c:v>1148.2</c:v>
                </c:pt>
                <c:pt idx="2683">
                  <c:v>1148.3</c:v>
                </c:pt>
                <c:pt idx="2684">
                  <c:v>1148.3</c:v>
                </c:pt>
                <c:pt idx="2685">
                  <c:v>1148.2</c:v>
                </c:pt>
                <c:pt idx="2686">
                  <c:v>1148.4000000000001</c:v>
                </c:pt>
                <c:pt idx="2687">
                  <c:v>1148.0999999999999</c:v>
                </c:pt>
                <c:pt idx="2688">
                  <c:v>1148.2</c:v>
                </c:pt>
                <c:pt idx="2689">
                  <c:v>1148.3</c:v>
                </c:pt>
                <c:pt idx="2690">
                  <c:v>1148.2</c:v>
                </c:pt>
                <c:pt idx="2691">
                  <c:v>1148.0999999999999</c:v>
                </c:pt>
                <c:pt idx="2692">
                  <c:v>1147.8</c:v>
                </c:pt>
                <c:pt idx="2693">
                  <c:v>1148</c:v>
                </c:pt>
                <c:pt idx="2694">
                  <c:v>1148.2</c:v>
                </c:pt>
                <c:pt idx="2695">
                  <c:v>1148.2</c:v>
                </c:pt>
                <c:pt idx="2696">
                  <c:v>1148.3</c:v>
                </c:pt>
                <c:pt idx="2697">
                  <c:v>1148.4000000000001</c:v>
                </c:pt>
                <c:pt idx="2698">
                  <c:v>1148.3</c:v>
                </c:pt>
                <c:pt idx="2699">
                  <c:v>1148.3</c:v>
                </c:pt>
                <c:pt idx="2700">
                  <c:v>1148.4000000000001</c:v>
                </c:pt>
                <c:pt idx="2701">
                  <c:v>1148.3</c:v>
                </c:pt>
                <c:pt idx="2702">
                  <c:v>1148.4000000000001</c:v>
                </c:pt>
                <c:pt idx="2703">
                  <c:v>1148.0999999999999</c:v>
                </c:pt>
                <c:pt idx="2704">
                  <c:v>1148.3</c:v>
                </c:pt>
                <c:pt idx="2705">
                  <c:v>1148.3</c:v>
                </c:pt>
                <c:pt idx="2706">
                  <c:v>1148.3</c:v>
                </c:pt>
                <c:pt idx="2707">
                  <c:v>1148.4000000000001</c:v>
                </c:pt>
                <c:pt idx="2708">
                  <c:v>1148.2</c:v>
                </c:pt>
                <c:pt idx="2709">
                  <c:v>1148.4000000000001</c:v>
                </c:pt>
                <c:pt idx="2710">
                  <c:v>1148.2</c:v>
                </c:pt>
                <c:pt idx="2711">
                  <c:v>1148.3599999999999</c:v>
                </c:pt>
                <c:pt idx="2712">
                  <c:v>1148.3</c:v>
                </c:pt>
                <c:pt idx="2713">
                  <c:v>1147.96</c:v>
                </c:pt>
                <c:pt idx="2714">
                  <c:v>1148.2</c:v>
                </c:pt>
                <c:pt idx="2715">
                  <c:v>1148.5</c:v>
                </c:pt>
                <c:pt idx="2716">
                  <c:v>1148.24</c:v>
                </c:pt>
                <c:pt idx="2717">
                  <c:v>1148.3</c:v>
                </c:pt>
                <c:pt idx="2718">
                  <c:v>1148.5</c:v>
                </c:pt>
                <c:pt idx="2719">
                  <c:v>1148.4000000000001</c:v>
                </c:pt>
                <c:pt idx="2720">
                  <c:v>1148.4000000000001</c:v>
                </c:pt>
                <c:pt idx="2721">
                  <c:v>1148.3</c:v>
                </c:pt>
                <c:pt idx="2722">
                  <c:v>1148.4000000000001</c:v>
                </c:pt>
                <c:pt idx="2723">
                  <c:v>1148.2</c:v>
                </c:pt>
                <c:pt idx="2724">
                  <c:v>1148.0999999999999</c:v>
                </c:pt>
                <c:pt idx="2725">
                  <c:v>1148.3</c:v>
                </c:pt>
                <c:pt idx="2726">
                  <c:v>1148.5</c:v>
                </c:pt>
                <c:pt idx="2727">
                  <c:v>1148.5</c:v>
                </c:pt>
                <c:pt idx="2728">
                  <c:v>1148.29</c:v>
                </c:pt>
                <c:pt idx="2729">
                  <c:v>1148.2</c:v>
                </c:pt>
                <c:pt idx="2730">
                  <c:v>1148.4000000000001</c:v>
                </c:pt>
                <c:pt idx="2731">
                  <c:v>1148.2</c:v>
                </c:pt>
                <c:pt idx="2732">
                  <c:v>1148.2</c:v>
                </c:pt>
                <c:pt idx="2733">
                  <c:v>1148.3</c:v>
                </c:pt>
                <c:pt idx="2734">
                  <c:v>1148</c:v>
                </c:pt>
                <c:pt idx="2735">
                  <c:v>1148.2</c:v>
                </c:pt>
                <c:pt idx="2736">
                  <c:v>1148.3</c:v>
                </c:pt>
                <c:pt idx="2737">
                  <c:v>1148.2</c:v>
                </c:pt>
                <c:pt idx="2738">
                  <c:v>1148.3</c:v>
                </c:pt>
                <c:pt idx="2739">
                  <c:v>1148.2</c:v>
                </c:pt>
                <c:pt idx="2740">
                  <c:v>1148.2</c:v>
                </c:pt>
                <c:pt idx="2741">
                  <c:v>1148.2</c:v>
                </c:pt>
                <c:pt idx="2742">
                  <c:v>1148.0999999999999</c:v>
                </c:pt>
                <c:pt idx="2743">
                  <c:v>1148.4000000000001</c:v>
                </c:pt>
                <c:pt idx="2744">
                  <c:v>1148.3</c:v>
                </c:pt>
                <c:pt idx="2745">
                  <c:v>1148.2</c:v>
                </c:pt>
                <c:pt idx="2746">
                  <c:v>1148.4000000000001</c:v>
                </c:pt>
                <c:pt idx="2747">
                  <c:v>1148.2</c:v>
                </c:pt>
                <c:pt idx="2748">
                  <c:v>1148.3</c:v>
                </c:pt>
                <c:pt idx="2749">
                  <c:v>1148.3</c:v>
                </c:pt>
                <c:pt idx="2750">
                  <c:v>1148.2</c:v>
                </c:pt>
                <c:pt idx="2751">
                  <c:v>1148.3</c:v>
                </c:pt>
                <c:pt idx="2752">
                  <c:v>1148.3</c:v>
                </c:pt>
                <c:pt idx="2753">
                  <c:v>1148.3</c:v>
                </c:pt>
                <c:pt idx="2754">
                  <c:v>1148.3</c:v>
                </c:pt>
                <c:pt idx="2755">
                  <c:v>1148</c:v>
                </c:pt>
                <c:pt idx="2756">
                  <c:v>1148.2</c:v>
                </c:pt>
                <c:pt idx="2757">
                  <c:v>1148.2</c:v>
                </c:pt>
                <c:pt idx="2758">
                  <c:v>1148.2</c:v>
                </c:pt>
                <c:pt idx="2759">
                  <c:v>1148.3</c:v>
                </c:pt>
                <c:pt idx="2760">
                  <c:v>1148.4000000000001</c:v>
                </c:pt>
                <c:pt idx="2761">
                  <c:v>1148.5</c:v>
                </c:pt>
                <c:pt idx="2762">
                  <c:v>1148.3</c:v>
                </c:pt>
                <c:pt idx="2763">
                  <c:v>1148.4000000000001</c:v>
                </c:pt>
                <c:pt idx="2764">
                  <c:v>1148.3</c:v>
                </c:pt>
                <c:pt idx="2765">
                  <c:v>1148.3</c:v>
                </c:pt>
                <c:pt idx="2766">
                  <c:v>1148</c:v>
                </c:pt>
                <c:pt idx="2767">
                  <c:v>1148.3</c:v>
                </c:pt>
                <c:pt idx="2768">
                  <c:v>1148.5</c:v>
                </c:pt>
                <c:pt idx="2769">
                  <c:v>1148.3</c:v>
                </c:pt>
                <c:pt idx="2770">
                  <c:v>1148.3</c:v>
                </c:pt>
                <c:pt idx="2771">
                  <c:v>1148.3</c:v>
                </c:pt>
                <c:pt idx="2772">
                  <c:v>1148.2</c:v>
                </c:pt>
                <c:pt idx="2773">
                  <c:v>1148.3800000000001</c:v>
                </c:pt>
                <c:pt idx="2774">
                  <c:v>1148.4000000000001</c:v>
                </c:pt>
                <c:pt idx="2775">
                  <c:v>1148.4000000000001</c:v>
                </c:pt>
                <c:pt idx="2776">
                  <c:v>1148.2</c:v>
                </c:pt>
                <c:pt idx="2777">
                  <c:v>1148.27</c:v>
                </c:pt>
                <c:pt idx="2778">
                  <c:v>1148.5</c:v>
                </c:pt>
                <c:pt idx="2779">
                  <c:v>1148.3</c:v>
                </c:pt>
                <c:pt idx="2780">
                  <c:v>1148.3</c:v>
                </c:pt>
                <c:pt idx="2781">
                  <c:v>1148.5</c:v>
                </c:pt>
                <c:pt idx="2782">
                  <c:v>1148.4000000000001</c:v>
                </c:pt>
                <c:pt idx="2783">
                  <c:v>1148.4000000000001</c:v>
                </c:pt>
                <c:pt idx="2784">
                  <c:v>1148.3</c:v>
                </c:pt>
                <c:pt idx="2785">
                  <c:v>1148.4000000000001</c:v>
                </c:pt>
                <c:pt idx="2786">
                  <c:v>1148.2</c:v>
                </c:pt>
                <c:pt idx="2787">
                  <c:v>1148</c:v>
                </c:pt>
                <c:pt idx="2788">
                  <c:v>1148.3</c:v>
                </c:pt>
                <c:pt idx="2789">
                  <c:v>1148.2</c:v>
                </c:pt>
                <c:pt idx="2790">
                  <c:v>1148.4000000000001</c:v>
                </c:pt>
                <c:pt idx="2791">
                  <c:v>1148.2</c:v>
                </c:pt>
                <c:pt idx="2792">
                  <c:v>1148.2</c:v>
                </c:pt>
                <c:pt idx="2793">
                  <c:v>1148.2</c:v>
                </c:pt>
                <c:pt idx="2794">
                  <c:v>1148.2</c:v>
                </c:pt>
                <c:pt idx="2795">
                  <c:v>1148.2</c:v>
                </c:pt>
                <c:pt idx="2796">
                  <c:v>1148.2</c:v>
                </c:pt>
                <c:pt idx="2797">
                  <c:v>1148.0999999999999</c:v>
                </c:pt>
                <c:pt idx="2798">
                  <c:v>1148.0999999999999</c:v>
                </c:pt>
                <c:pt idx="2799">
                  <c:v>1148.3</c:v>
                </c:pt>
                <c:pt idx="2800">
                  <c:v>1148.2</c:v>
                </c:pt>
                <c:pt idx="2801">
                  <c:v>1148.0999999999999</c:v>
                </c:pt>
                <c:pt idx="2802">
                  <c:v>1148.4000000000001</c:v>
                </c:pt>
                <c:pt idx="2803">
                  <c:v>1148.3</c:v>
                </c:pt>
                <c:pt idx="2804">
                  <c:v>1148.2</c:v>
                </c:pt>
                <c:pt idx="2805">
                  <c:v>1148.3</c:v>
                </c:pt>
                <c:pt idx="2806">
                  <c:v>1148.2</c:v>
                </c:pt>
                <c:pt idx="2807">
                  <c:v>1148.0999999999999</c:v>
                </c:pt>
                <c:pt idx="2808">
                  <c:v>1148</c:v>
                </c:pt>
                <c:pt idx="2809">
                  <c:v>1148.4000000000001</c:v>
                </c:pt>
                <c:pt idx="2810">
                  <c:v>1148.4000000000001</c:v>
                </c:pt>
                <c:pt idx="2811">
                  <c:v>1148.3</c:v>
                </c:pt>
                <c:pt idx="2812">
                  <c:v>1148.2</c:v>
                </c:pt>
                <c:pt idx="2813">
                  <c:v>1148.5</c:v>
                </c:pt>
                <c:pt idx="2814">
                  <c:v>1148.4000000000001</c:v>
                </c:pt>
                <c:pt idx="2815">
                  <c:v>1148.3</c:v>
                </c:pt>
                <c:pt idx="2816">
                  <c:v>1148.2</c:v>
                </c:pt>
                <c:pt idx="2817">
                  <c:v>1148.3</c:v>
                </c:pt>
                <c:pt idx="2818">
                  <c:v>1148.3</c:v>
                </c:pt>
                <c:pt idx="2819">
                  <c:v>1148.4000000000001</c:v>
                </c:pt>
                <c:pt idx="2820">
                  <c:v>1148.4000000000001</c:v>
                </c:pt>
                <c:pt idx="2821">
                  <c:v>1148.2</c:v>
                </c:pt>
                <c:pt idx="2822">
                  <c:v>1148.4000000000001</c:v>
                </c:pt>
                <c:pt idx="2823">
                  <c:v>1148.3</c:v>
                </c:pt>
                <c:pt idx="2824">
                  <c:v>1148.4000000000001</c:v>
                </c:pt>
                <c:pt idx="2825">
                  <c:v>1148.4000000000001</c:v>
                </c:pt>
                <c:pt idx="2826">
                  <c:v>1148.3</c:v>
                </c:pt>
                <c:pt idx="2827">
                  <c:v>1148.2</c:v>
                </c:pt>
                <c:pt idx="2828">
                  <c:v>1148.2</c:v>
                </c:pt>
                <c:pt idx="2829">
                  <c:v>1147.9000000000001</c:v>
                </c:pt>
                <c:pt idx="2830">
                  <c:v>1148.2</c:v>
                </c:pt>
                <c:pt idx="2831">
                  <c:v>1148.2</c:v>
                </c:pt>
                <c:pt idx="2832">
                  <c:v>1148.3</c:v>
                </c:pt>
                <c:pt idx="2833">
                  <c:v>1148.4000000000001</c:v>
                </c:pt>
                <c:pt idx="2834">
                  <c:v>1148.3</c:v>
                </c:pt>
                <c:pt idx="2835">
                  <c:v>1148.2</c:v>
                </c:pt>
                <c:pt idx="2836">
                  <c:v>1148.2</c:v>
                </c:pt>
                <c:pt idx="2837">
                  <c:v>1148.3</c:v>
                </c:pt>
                <c:pt idx="2838">
                  <c:v>1148.2</c:v>
                </c:pt>
                <c:pt idx="2839">
                  <c:v>1148.0999999999999</c:v>
                </c:pt>
                <c:pt idx="2840">
                  <c:v>1148.2</c:v>
                </c:pt>
                <c:pt idx="2841">
                  <c:v>1148.4000000000001</c:v>
                </c:pt>
                <c:pt idx="2842">
                  <c:v>1148.3</c:v>
                </c:pt>
                <c:pt idx="2843">
                  <c:v>1148.3</c:v>
                </c:pt>
                <c:pt idx="2844">
                  <c:v>1148.2</c:v>
                </c:pt>
                <c:pt idx="2845">
                  <c:v>1148.2</c:v>
                </c:pt>
                <c:pt idx="2846">
                  <c:v>1148.2</c:v>
                </c:pt>
                <c:pt idx="2847">
                  <c:v>1148.2</c:v>
                </c:pt>
                <c:pt idx="2848">
                  <c:v>1148.3</c:v>
                </c:pt>
                <c:pt idx="2849">
                  <c:v>1148.2</c:v>
                </c:pt>
                <c:pt idx="2850">
                  <c:v>1147.92</c:v>
                </c:pt>
                <c:pt idx="2851">
                  <c:v>1148.3</c:v>
                </c:pt>
                <c:pt idx="2852">
                  <c:v>1148.2</c:v>
                </c:pt>
                <c:pt idx="2853">
                  <c:v>1148.4000000000001</c:v>
                </c:pt>
                <c:pt idx="2854">
                  <c:v>1148.2</c:v>
                </c:pt>
                <c:pt idx="2855">
                  <c:v>1148.23</c:v>
                </c:pt>
                <c:pt idx="2856">
                  <c:v>1148.4000000000001</c:v>
                </c:pt>
                <c:pt idx="2857">
                  <c:v>1148.3</c:v>
                </c:pt>
                <c:pt idx="2858">
                  <c:v>1148.33</c:v>
                </c:pt>
                <c:pt idx="2859">
                  <c:v>1148.2</c:v>
                </c:pt>
                <c:pt idx="2860">
                  <c:v>1148.2</c:v>
                </c:pt>
                <c:pt idx="2861">
                  <c:v>1148.2</c:v>
                </c:pt>
                <c:pt idx="2862">
                  <c:v>1148.5</c:v>
                </c:pt>
                <c:pt idx="2863">
                  <c:v>1148.2</c:v>
                </c:pt>
                <c:pt idx="2864">
                  <c:v>1148.4000000000001</c:v>
                </c:pt>
                <c:pt idx="2865">
                  <c:v>1148.4000000000001</c:v>
                </c:pt>
                <c:pt idx="2866">
                  <c:v>1148.3</c:v>
                </c:pt>
                <c:pt idx="2867">
                  <c:v>1148.4000000000001</c:v>
                </c:pt>
                <c:pt idx="2868">
                  <c:v>1148.3599999999999</c:v>
                </c:pt>
                <c:pt idx="2869">
                  <c:v>1148.2</c:v>
                </c:pt>
                <c:pt idx="2870">
                  <c:v>1148.4000000000001</c:v>
                </c:pt>
                <c:pt idx="2871">
                  <c:v>1148</c:v>
                </c:pt>
                <c:pt idx="2872">
                  <c:v>1148.27</c:v>
                </c:pt>
                <c:pt idx="2873">
                  <c:v>1148.2</c:v>
                </c:pt>
                <c:pt idx="2874">
                  <c:v>1148.3</c:v>
                </c:pt>
                <c:pt idx="2875">
                  <c:v>1148.2</c:v>
                </c:pt>
                <c:pt idx="2876">
                  <c:v>1148.2</c:v>
                </c:pt>
                <c:pt idx="2877">
                  <c:v>1148.3</c:v>
                </c:pt>
                <c:pt idx="2878">
                  <c:v>1148.3</c:v>
                </c:pt>
                <c:pt idx="2879">
                  <c:v>1148.32</c:v>
                </c:pt>
                <c:pt idx="2880">
                  <c:v>1148.3</c:v>
                </c:pt>
                <c:pt idx="2881">
                  <c:v>1148.2</c:v>
                </c:pt>
                <c:pt idx="2882">
                  <c:v>1148.2</c:v>
                </c:pt>
                <c:pt idx="2883">
                  <c:v>1148.3</c:v>
                </c:pt>
                <c:pt idx="2884">
                  <c:v>1148.4000000000001</c:v>
                </c:pt>
                <c:pt idx="2885">
                  <c:v>1148.4000000000001</c:v>
                </c:pt>
                <c:pt idx="2886">
                  <c:v>1148.29</c:v>
                </c:pt>
                <c:pt idx="2887">
                  <c:v>1148.4000000000001</c:v>
                </c:pt>
                <c:pt idx="2888">
                  <c:v>1148.4000000000001</c:v>
                </c:pt>
                <c:pt idx="2889">
                  <c:v>1148.3</c:v>
                </c:pt>
                <c:pt idx="2890">
                  <c:v>1148.3</c:v>
                </c:pt>
                <c:pt idx="2891">
                  <c:v>1148.4000000000001</c:v>
                </c:pt>
                <c:pt idx="2892">
                  <c:v>1147.9000000000001</c:v>
                </c:pt>
                <c:pt idx="2893">
                  <c:v>1148.2</c:v>
                </c:pt>
                <c:pt idx="2894">
                  <c:v>1148.4000000000001</c:v>
                </c:pt>
                <c:pt idx="2895">
                  <c:v>1148.2</c:v>
                </c:pt>
                <c:pt idx="2896">
                  <c:v>1148.4000000000001</c:v>
                </c:pt>
                <c:pt idx="2897">
                  <c:v>1148.4000000000001</c:v>
                </c:pt>
                <c:pt idx="2898">
                  <c:v>1148.3</c:v>
                </c:pt>
                <c:pt idx="2899">
                  <c:v>1148.3</c:v>
                </c:pt>
                <c:pt idx="2900">
                  <c:v>1148.2</c:v>
                </c:pt>
                <c:pt idx="2901">
                  <c:v>1148.3</c:v>
                </c:pt>
                <c:pt idx="2902">
                  <c:v>1148.2</c:v>
                </c:pt>
                <c:pt idx="2903">
                  <c:v>1148.2</c:v>
                </c:pt>
                <c:pt idx="2904">
                  <c:v>1148.2</c:v>
                </c:pt>
                <c:pt idx="2905">
                  <c:v>1148.2</c:v>
                </c:pt>
                <c:pt idx="2906">
                  <c:v>1148.3</c:v>
                </c:pt>
                <c:pt idx="2907">
                  <c:v>1148.2</c:v>
                </c:pt>
                <c:pt idx="2908">
                  <c:v>1148.2</c:v>
                </c:pt>
                <c:pt idx="2909">
                  <c:v>1148.2</c:v>
                </c:pt>
                <c:pt idx="2910">
                  <c:v>1148.3</c:v>
                </c:pt>
                <c:pt idx="2911">
                  <c:v>1148.2</c:v>
                </c:pt>
                <c:pt idx="2912">
                  <c:v>1148.3</c:v>
                </c:pt>
                <c:pt idx="2913">
                  <c:v>1148</c:v>
                </c:pt>
                <c:pt idx="2914">
                  <c:v>1148.2</c:v>
                </c:pt>
                <c:pt idx="2915">
                  <c:v>1148.4000000000001</c:v>
                </c:pt>
                <c:pt idx="2916">
                  <c:v>1148.3</c:v>
                </c:pt>
                <c:pt idx="2917">
                  <c:v>1148.2</c:v>
                </c:pt>
                <c:pt idx="2918">
                  <c:v>1148.2</c:v>
                </c:pt>
                <c:pt idx="2919">
                  <c:v>1148.2</c:v>
                </c:pt>
                <c:pt idx="2920">
                  <c:v>1148.2</c:v>
                </c:pt>
                <c:pt idx="2921">
                  <c:v>1148.2</c:v>
                </c:pt>
                <c:pt idx="2922">
                  <c:v>1148.4000000000001</c:v>
                </c:pt>
                <c:pt idx="2923">
                  <c:v>1148.3</c:v>
                </c:pt>
                <c:pt idx="2924">
                  <c:v>1148.2</c:v>
                </c:pt>
                <c:pt idx="2925">
                  <c:v>1148.32</c:v>
                </c:pt>
                <c:pt idx="2926">
                  <c:v>1148.2</c:v>
                </c:pt>
                <c:pt idx="2927">
                  <c:v>1148.2</c:v>
                </c:pt>
                <c:pt idx="2928">
                  <c:v>1148.2</c:v>
                </c:pt>
                <c:pt idx="2929">
                  <c:v>1148.2</c:v>
                </c:pt>
                <c:pt idx="2930">
                  <c:v>1148.3</c:v>
                </c:pt>
                <c:pt idx="2931">
                  <c:v>1148.4000000000001</c:v>
                </c:pt>
                <c:pt idx="2932">
                  <c:v>1148.3</c:v>
                </c:pt>
                <c:pt idx="2933">
                  <c:v>1148.4000000000001</c:v>
                </c:pt>
                <c:pt idx="2934">
                  <c:v>1148</c:v>
                </c:pt>
                <c:pt idx="2935">
                  <c:v>1148.4000000000001</c:v>
                </c:pt>
                <c:pt idx="2936">
                  <c:v>1148.3</c:v>
                </c:pt>
                <c:pt idx="2937">
                  <c:v>1148.2</c:v>
                </c:pt>
                <c:pt idx="2938">
                  <c:v>1148.4000000000001</c:v>
                </c:pt>
                <c:pt idx="2939">
                  <c:v>1148.4000000000001</c:v>
                </c:pt>
                <c:pt idx="2940">
                  <c:v>1148.3</c:v>
                </c:pt>
                <c:pt idx="2941">
                  <c:v>1148.4000000000001</c:v>
                </c:pt>
                <c:pt idx="2942">
                  <c:v>1148.4000000000001</c:v>
                </c:pt>
                <c:pt idx="2943">
                  <c:v>1148.4000000000001</c:v>
                </c:pt>
                <c:pt idx="2944">
                  <c:v>1148.3</c:v>
                </c:pt>
                <c:pt idx="2945">
                  <c:v>1148.2</c:v>
                </c:pt>
                <c:pt idx="2946">
                  <c:v>1148.2</c:v>
                </c:pt>
                <c:pt idx="2947">
                  <c:v>1148.43</c:v>
                </c:pt>
                <c:pt idx="2948">
                  <c:v>1148.3</c:v>
                </c:pt>
                <c:pt idx="2949">
                  <c:v>1148.4000000000001</c:v>
                </c:pt>
                <c:pt idx="2950">
                  <c:v>1148.4000000000001</c:v>
                </c:pt>
                <c:pt idx="2951">
                  <c:v>1148.2</c:v>
                </c:pt>
                <c:pt idx="2952">
                  <c:v>1148.4000000000001</c:v>
                </c:pt>
                <c:pt idx="2953">
                  <c:v>1148.3</c:v>
                </c:pt>
                <c:pt idx="2954">
                  <c:v>1148.4000000000001</c:v>
                </c:pt>
                <c:pt idx="2955">
                  <c:v>1148</c:v>
                </c:pt>
                <c:pt idx="2956">
                  <c:v>1148.2</c:v>
                </c:pt>
                <c:pt idx="2957">
                  <c:v>1148.3</c:v>
                </c:pt>
                <c:pt idx="2958">
                  <c:v>1148.4000000000001</c:v>
                </c:pt>
                <c:pt idx="2959">
                  <c:v>1148.3</c:v>
                </c:pt>
                <c:pt idx="2960">
                  <c:v>1148.4000000000001</c:v>
                </c:pt>
                <c:pt idx="2961">
                  <c:v>1148.2</c:v>
                </c:pt>
                <c:pt idx="2962">
                  <c:v>1148.3</c:v>
                </c:pt>
                <c:pt idx="2963">
                  <c:v>1148.3</c:v>
                </c:pt>
                <c:pt idx="2964">
                  <c:v>1148.3</c:v>
                </c:pt>
                <c:pt idx="2965">
                  <c:v>1148.2</c:v>
                </c:pt>
                <c:pt idx="2966">
                  <c:v>1148.0899999999999</c:v>
                </c:pt>
                <c:pt idx="2967">
                  <c:v>1148.3</c:v>
                </c:pt>
                <c:pt idx="2968">
                  <c:v>1148.2</c:v>
                </c:pt>
                <c:pt idx="2969">
                  <c:v>1148.2</c:v>
                </c:pt>
                <c:pt idx="2970">
                  <c:v>1148.2</c:v>
                </c:pt>
                <c:pt idx="2971">
                  <c:v>1148.2</c:v>
                </c:pt>
                <c:pt idx="2972">
                  <c:v>1148.2</c:v>
                </c:pt>
                <c:pt idx="2973">
                  <c:v>1148.2</c:v>
                </c:pt>
                <c:pt idx="2974">
                  <c:v>1148.2</c:v>
                </c:pt>
                <c:pt idx="2975">
                  <c:v>1148.2</c:v>
                </c:pt>
                <c:pt idx="2976">
                  <c:v>1148.0999999999999</c:v>
                </c:pt>
                <c:pt idx="2977">
                  <c:v>1148.3</c:v>
                </c:pt>
                <c:pt idx="2978">
                  <c:v>1148.5</c:v>
                </c:pt>
                <c:pt idx="2979">
                  <c:v>1148.5</c:v>
                </c:pt>
                <c:pt idx="2980">
                  <c:v>1148.4000000000001</c:v>
                </c:pt>
                <c:pt idx="2981">
                  <c:v>1148.2</c:v>
                </c:pt>
                <c:pt idx="2982">
                  <c:v>1148.4000000000001</c:v>
                </c:pt>
                <c:pt idx="2983">
                  <c:v>1148.4000000000001</c:v>
                </c:pt>
                <c:pt idx="2984">
                  <c:v>1148.5</c:v>
                </c:pt>
                <c:pt idx="2985">
                  <c:v>1148.4000000000001</c:v>
                </c:pt>
                <c:pt idx="2986">
                  <c:v>1148.4000000000001</c:v>
                </c:pt>
                <c:pt idx="2987">
                  <c:v>1148.2</c:v>
                </c:pt>
                <c:pt idx="2988">
                  <c:v>1148.5</c:v>
                </c:pt>
                <c:pt idx="2989">
                  <c:v>1148.4000000000001</c:v>
                </c:pt>
                <c:pt idx="2990">
                  <c:v>1148.3</c:v>
                </c:pt>
                <c:pt idx="2991">
                  <c:v>1148.3</c:v>
                </c:pt>
                <c:pt idx="2992">
                  <c:v>1148.3</c:v>
                </c:pt>
                <c:pt idx="2993">
                  <c:v>1148.4000000000001</c:v>
                </c:pt>
                <c:pt idx="2994">
                  <c:v>1148.4000000000001</c:v>
                </c:pt>
                <c:pt idx="2995">
                  <c:v>1148.3</c:v>
                </c:pt>
                <c:pt idx="2996">
                  <c:v>1148.4000000000001</c:v>
                </c:pt>
                <c:pt idx="2997">
                  <c:v>1148</c:v>
                </c:pt>
                <c:pt idx="2998">
                  <c:v>1148.2</c:v>
                </c:pt>
                <c:pt idx="2999">
                  <c:v>1148.2</c:v>
                </c:pt>
                <c:pt idx="3000">
                  <c:v>1148.4000000000001</c:v>
                </c:pt>
                <c:pt idx="3001">
                  <c:v>1148.4000000000001</c:v>
                </c:pt>
                <c:pt idx="3002">
                  <c:v>1148.3</c:v>
                </c:pt>
                <c:pt idx="3003">
                  <c:v>1148.3800000000001</c:v>
                </c:pt>
                <c:pt idx="3004">
                  <c:v>1148.4000000000001</c:v>
                </c:pt>
                <c:pt idx="3005">
                  <c:v>1148.4000000000001</c:v>
                </c:pt>
                <c:pt idx="3006">
                  <c:v>1148.4000000000001</c:v>
                </c:pt>
                <c:pt idx="3007">
                  <c:v>1148.5</c:v>
                </c:pt>
                <c:pt idx="3008">
                  <c:v>1148</c:v>
                </c:pt>
                <c:pt idx="3009">
                  <c:v>1148.3</c:v>
                </c:pt>
                <c:pt idx="3010">
                  <c:v>1148.23</c:v>
                </c:pt>
                <c:pt idx="3011">
                  <c:v>1148.3</c:v>
                </c:pt>
                <c:pt idx="3012">
                  <c:v>1148.4000000000001</c:v>
                </c:pt>
                <c:pt idx="3013">
                  <c:v>1148.4000000000001</c:v>
                </c:pt>
                <c:pt idx="3014">
                  <c:v>1148.2</c:v>
                </c:pt>
                <c:pt idx="3015">
                  <c:v>1148.4000000000001</c:v>
                </c:pt>
                <c:pt idx="3016">
                  <c:v>1148.2</c:v>
                </c:pt>
                <c:pt idx="3017">
                  <c:v>1148.4000000000001</c:v>
                </c:pt>
                <c:pt idx="3018">
                  <c:v>1148.0999999999999</c:v>
                </c:pt>
                <c:pt idx="3019">
                  <c:v>1148.3</c:v>
                </c:pt>
                <c:pt idx="3020">
                  <c:v>1148.2</c:v>
                </c:pt>
                <c:pt idx="3021">
                  <c:v>1148.3</c:v>
                </c:pt>
                <c:pt idx="3022">
                  <c:v>1148.3</c:v>
                </c:pt>
                <c:pt idx="3023">
                  <c:v>1148.3</c:v>
                </c:pt>
                <c:pt idx="3024">
                  <c:v>1148.2</c:v>
                </c:pt>
                <c:pt idx="3025">
                  <c:v>1148.4000000000001</c:v>
                </c:pt>
                <c:pt idx="3026">
                  <c:v>1148.4000000000001</c:v>
                </c:pt>
                <c:pt idx="3027">
                  <c:v>1148.4000000000001</c:v>
                </c:pt>
                <c:pt idx="3028">
                  <c:v>1148.4000000000001</c:v>
                </c:pt>
                <c:pt idx="3029">
                  <c:v>1148.0999999999999</c:v>
                </c:pt>
                <c:pt idx="3030">
                  <c:v>1148.2</c:v>
                </c:pt>
                <c:pt idx="3031">
                  <c:v>1148.2</c:v>
                </c:pt>
                <c:pt idx="3032">
                  <c:v>1148.4000000000001</c:v>
                </c:pt>
                <c:pt idx="3033">
                  <c:v>1148.4000000000001</c:v>
                </c:pt>
                <c:pt idx="3034">
                  <c:v>1148.3</c:v>
                </c:pt>
                <c:pt idx="3035">
                  <c:v>1148.3</c:v>
                </c:pt>
                <c:pt idx="3036">
                  <c:v>1148.4000000000001</c:v>
                </c:pt>
                <c:pt idx="3037">
                  <c:v>1148.4000000000001</c:v>
                </c:pt>
                <c:pt idx="3038">
                  <c:v>1148.3</c:v>
                </c:pt>
                <c:pt idx="3039">
                  <c:v>1148.2</c:v>
                </c:pt>
                <c:pt idx="3040">
                  <c:v>1148.4000000000001</c:v>
                </c:pt>
                <c:pt idx="3041">
                  <c:v>1148.4000000000001</c:v>
                </c:pt>
                <c:pt idx="3042">
                  <c:v>1148.2</c:v>
                </c:pt>
                <c:pt idx="3043">
                  <c:v>1148.5</c:v>
                </c:pt>
                <c:pt idx="3044">
                  <c:v>1148.4000000000001</c:v>
                </c:pt>
                <c:pt idx="3045">
                  <c:v>1148.4000000000001</c:v>
                </c:pt>
                <c:pt idx="3046">
                  <c:v>1148.2</c:v>
                </c:pt>
                <c:pt idx="3047">
                  <c:v>1148.4000000000001</c:v>
                </c:pt>
                <c:pt idx="3048">
                  <c:v>1148.2</c:v>
                </c:pt>
                <c:pt idx="3049">
                  <c:v>1148.3</c:v>
                </c:pt>
                <c:pt idx="3050">
                  <c:v>1148.0999999999999</c:v>
                </c:pt>
                <c:pt idx="3051">
                  <c:v>1148.4000000000001</c:v>
                </c:pt>
                <c:pt idx="3052">
                  <c:v>1148.4000000000001</c:v>
                </c:pt>
                <c:pt idx="3053">
                  <c:v>1148.3</c:v>
                </c:pt>
                <c:pt idx="3054">
                  <c:v>1148.3</c:v>
                </c:pt>
                <c:pt idx="3055">
                  <c:v>1148.4000000000001</c:v>
                </c:pt>
                <c:pt idx="3056">
                  <c:v>1148.2</c:v>
                </c:pt>
                <c:pt idx="3057">
                  <c:v>1148.3</c:v>
                </c:pt>
                <c:pt idx="3058">
                  <c:v>1148.3</c:v>
                </c:pt>
                <c:pt idx="3059">
                  <c:v>1148.2</c:v>
                </c:pt>
                <c:pt idx="3060">
                  <c:v>1148.2</c:v>
                </c:pt>
                <c:pt idx="3061">
                  <c:v>1148.2</c:v>
                </c:pt>
                <c:pt idx="3062">
                  <c:v>1148.2</c:v>
                </c:pt>
                <c:pt idx="3063">
                  <c:v>1148.4000000000001</c:v>
                </c:pt>
                <c:pt idx="3064">
                  <c:v>1148.4000000000001</c:v>
                </c:pt>
                <c:pt idx="3065">
                  <c:v>1148.5</c:v>
                </c:pt>
                <c:pt idx="3066">
                  <c:v>1148.5</c:v>
                </c:pt>
                <c:pt idx="3067">
                  <c:v>1148.4000000000001</c:v>
                </c:pt>
                <c:pt idx="3068">
                  <c:v>1148.3</c:v>
                </c:pt>
                <c:pt idx="3069">
                  <c:v>1148.4000000000001</c:v>
                </c:pt>
                <c:pt idx="3070">
                  <c:v>1148.3</c:v>
                </c:pt>
                <c:pt idx="3071">
                  <c:v>1148.0999999999999</c:v>
                </c:pt>
                <c:pt idx="3072">
                  <c:v>1148.4000000000001</c:v>
                </c:pt>
                <c:pt idx="3073">
                  <c:v>1148.3</c:v>
                </c:pt>
                <c:pt idx="3074">
                  <c:v>1148.4000000000001</c:v>
                </c:pt>
                <c:pt idx="3075">
                  <c:v>1148.4000000000001</c:v>
                </c:pt>
                <c:pt idx="3076">
                  <c:v>1148.5</c:v>
                </c:pt>
                <c:pt idx="3077">
                  <c:v>1148.3</c:v>
                </c:pt>
                <c:pt idx="3078">
                  <c:v>1148.4000000000001</c:v>
                </c:pt>
                <c:pt idx="3079">
                  <c:v>1148.32</c:v>
                </c:pt>
                <c:pt idx="3080">
                  <c:v>1148.32</c:v>
                </c:pt>
                <c:pt idx="3081">
                  <c:v>1148.4000000000001</c:v>
                </c:pt>
                <c:pt idx="3082">
                  <c:v>1148.4000000000001</c:v>
                </c:pt>
                <c:pt idx="3083">
                  <c:v>1148.4000000000001</c:v>
                </c:pt>
                <c:pt idx="3084">
                  <c:v>1148.4000000000001</c:v>
                </c:pt>
                <c:pt idx="3085">
                  <c:v>1148.33</c:v>
                </c:pt>
                <c:pt idx="3086">
                  <c:v>1148.5</c:v>
                </c:pt>
                <c:pt idx="3087">
                  <c:v>1148.4000000000001</c:v>
                </c:pt>
                <c:pt idx="3088">
                  <c:v>1148.3</c:v>
                </c:pt>
                <c:pt idx="3089">
                  <c:v>1148.5</c:v>
                </c:pt>
                <c:pt idx="3090">
                  <c:v>1148.4000000000001</c:v>
                </c:pt>
                <c:pt idx="3091">
                  <c:v>1148.3</c:v>
                </c:pt>
                <c:pt idx="3092">
                  <c:v>1148</c:v>
                </c:pt>
                <c:pt idx="3093">
                  <c:v>1148.4000000000001</c:v>
                </c:pt>
                <c:pt idx="3094">
                  <c:v>1148.3</c:v>
                </c:pt>
                <c:pt idx="3095">
                  <c:v>1148.44</c:v>
                </c:pt>
                <c:pt idx="3096">
                  <c:v>1148.4000000000001</c:v>
                </c:pt>
                <c:pt idx="3097">
                  <c:v>1148.4000000000001</c:v>
                </c:pt>
                <c:pt idx="3098">
                  <c:v>1148.5</c:v>
                </c:pt>
                <c:pt idx="3099">
                  <c:v>1148.5</c:v>
                </c:pt>
                <c:pt idx="3100">
                  <c:v>1148.4000000000001</c:v>
                </c:pt>
                <c:pt idx="3101">
                  <c:v>1148.5</c:v>
                </c:pt>
                <c:pt idx="3102">
                  <c:v>1148.5</c:v>
                </c:pt>
                <c:pt idx="3103">
                  <c:v>1148.4000000000001</c:v>
                </c:pt>
                <c:pt idx="3104">
                  <c:v>1148.43</c:v>
                </c:pt>
                <c:pt idx="3105">
                  <c:v>1148.4000000000001</c:v>
                </c:pt>
                <c:pt idx="3106">
                  <c:v>1148.4000000000001</c:v>
                </c:pt>
                <c:pt idx="3107">
                  <c:v>1148.5999999999999</c:v>
                </c:pt>
                <c:pt idx="3108">
                  <c:v>1148.5999999999999</c:v>
                </c:pt>
                <c:pt idx="3109">
                  <c:v>1148.5</c:v>
                </c:pt>
                <c:pt idx="3110">
                  <c:v>1148.4000000000001</c:v>
                </c:pt>
                <c:pt idx="3111">
                  <c:v>1148.4000000000001</c:v>
                </c:pt>
                <c:pt idx="3112">
                  <c:v>1148.4000000000001</c:v>
                </c:pt>
                <c:pt idx="3113">
                  <c:v>1148.0999999999999</c:v>
                </c:pt>
                <c:pt idx="3114">
                  <c:v>1148.31</c:v>
                </c:pt>
                <c:pt idx="3115">
                  <c:v>1148.2</c:v>
                </c:pt>
                <c:pt idx="3116">
                  <c:v>1148.4000000000001</c:v>
                </c:pt>
                <c:pt idx="3117">
                  <c:v>1148.4000000000001</c:v>
                </c:pt>
                <c:pt idx="3118">
                  <c:v>1148.3</c:v>
                </c:pt>
                <c:pt idx="3119">
                  <c:v>1148.4000000000001</c:v>
                </c:pt>
                <c:pt idx="3120">
                  <c:v>1148.4000000000001</c:v>
                </c:pt>
                <c:pt idx="3121">
                  <c:v>1148.4000000000001</c:v>
                </c:pt>
                <c:pt idx="3122">
                  <c:v>1148.5</c:v>
                </c:pt>
                <c:pt idx="3123">
                  <c:v>1148.4000000000001</c:v>
                </c:pt>
                <c:pt idx="3124">
                  <c:v>1148.4000000000001</c:v>
                </c:pt>
                <c:pt idx="3125">
                  <c:v>1148.4000000000001</c:v>
                </c:pt>
                <c:pt idx="3126">
                  <c:v>1148.5</c:v>
                </c:pt>
                <c:pt idx="3127">
                  <c:v>1148.5</c:v>
                </c:pt>
                <c:pt idx="3128">
                  <c:v>1148.4000000000001</c:v>
                </c:pt>
                <c:pt idx="3129">
                  <c:v>1148.4000000000001</c:v>
                </c:pt>
                <c:pt idx="3130">
                  <c:v>1148.4000000000001</c:v>
                </c:pt>
                <c:pt idx="3131">
                  <c:v>1148.5</c:v>
                </c:pt>
                <c:pt idx="3132">
                  <c:v>1148.4000000000001</c:v>
                </c:pt>
                <c:pt idx="3133">
                  <c:v>1148.4000000000001</c:v>
                </c:pt>
                <c:pt idx="3134">
                  <c:v>1148.0999999999999</c:v>
                </c:pt>
                <c:pt idx="3135">
                  <c:v>1148.4000000000001</c:v>
                </c:pt>
                <c:pt idx="3136">
                  <c:v>1148.4000000000001</c:v>
                </c:pt>
                <c:pt idx="3137">
                  <c:v>1148.5</c:v>
                </c:pt>
                <c:pt idx="3138">
                  <c:v>1148.5</c:v>
                </c:pt>
                <c:pt idx="3139">
                  <c:v>1148.4000000000001</c:v>
                </c:pt>
                <c:pt idx="3140">
                  <c:v>1148.3</c:v>
                </c:pt>
                <c:pt idx="3141">
                  <c:v>1148.4000000000001</c:v>
                </c:pt>
                <c:pt idx="3142">
                  <c:v>1148.4000000000001</c:v>
                </c:pt>
                <c:pt idx="3143">
                  <c:v>1148.5999999999999</c:v>
                </c:pt>
                <c:pt idx="3144">
                  <c:v>1148.5</c:v>
                </c:pt>
                <c:pt idx="3145">
                  <c:v>1148.4000000000001</c:v>
                </c:pt>
                <c:pt idx="3146">
                  <c:v>1148.4000000000001</c:v>
                </c:pt>
                <c:pt idx="3147">
                  <c:v>1148.5</c:v>
                </c:pt>
                <c:pt idx="3148">
                  <c:v>1148.5</c:v>
                </c:pt>
                <c:pt idx="3149">
                  <c:v>1148.4000000000001</c:v>
                </c:pt>
                <c:pt idx="3150">
                  <c:v>1148.4000000000001</c:v>
                </c:pt>
                <c:pt idx="3151">
                  <c:v>1148.3</c:v>
                </c:pt>
                <c:pt idx="3152">
                  <c:v>1148.5</c:v>
                </c:pt>
                <c:pt idx="3153">
                  <c:v>1148.5999999999999</c:v>
                </c:pt>
                <c:pt idx="3154">
                  <c:v>1148.5999999999999</c:v>
                </c:pt>
                <c:pt idx="3155">
                  <c:v>1148.2</c:v>
                </c:pt>
                <c:pt idx="3156">
                  <c:v>1148.5</c:v>
                </c:pt>
                <c:pt idx="3157">
                  <c:v>1148.5</c:v>
                </c:pt>
                <c:pt idx="3158">
                  <c:v>1148.5</c:v>
                </c:pt>
                <c:pt idx="3159">
                  <c:v>1148.5</c:v>
                </c:pt>
                <c:pt idx="3160">
                  <c:v>1148.4000000000001</c:v>
                </c:pt>
                <c:pt idx="3161">
                  <c:v>1148.5</c:v>
                </c:pt>
                <c:pt idx="3162">
                  <c:v>1148.4000000000001</c:v>
                </c:pt>
                <c:pt idx="3163">
                  <c:v>1148.4000000000001</c:v>
                </c:pt>
                <c:pt idx="3164">
                  <c:v>1148.33</c:v>
                </c:pt>
                <c:pt idx="3165">
                  <c:v>1148.5</c:v>
                </c:pt>
                <c:pt idx="3166">
                  <c:v>1148.3</c:v>
                </c:pt>
                <c:pt idx="3167">
                  <c:v>1148.7</c:v>
                </c:pt>
                <c:pt idx="3168">
                  <c:v>1148.5</c:v>
                </c:pt>
                <c:pt idx="3169">
                  <c:v>1148.5</c:v>
                </c:pt>
                <c:pt idx="3170">
                  <c:v>1148.4000000000001</c:v>
                </c:pt>
                <c:pt idx="3171">
                  <c:v>1148.5</c:v>
                </c:pt>
                <c:pt idx="3172">
                  <c:v>1148.5999999999999</c:v>
                </c:pt>
                <c:pt idx="3173">
                  <c:v>1148.5</c:v>
                </c:pt>
                <c:pt idx="3174">
                  <c:v>1148.4000000000001</c:v>
                </c:pt>
                <c:pt idx="3175">
                  <c:v>1148.3</c:v>
                </c:pt>
                <c:pt idx="3176">
                  <c:v>1147.9000000000001</c:v>
                </c:pt>
                <c:pt idx="3177">
                  <c:v>1148.33</c:v>
                </c:pt>
                <c:pt idx="3178">
                  <c:v>1148.5</c:v>
                </c:pt>
                <c:pt idx="3179">
                  <c:v>1148.5</c:v>
                </c:pt>
                <c:pt idx="3180">
                  <c:v>1148.47</c:v>
                </c:pt>
                <c:pt idx="3181">
                  <c:v>1148.5999999999999</c:v>
                </c:pt>
                <c:pt idx="3182">
                  <c:v>1148.5</c:v>
                </c:pt>
                <c:pt idx="3183">
                  <c:v>1148.5</c:v>
                </c:pt>
                <c:pt idx="3184">
                  <c:v>1148.5</c:v>
                </c:pt>
                <c:pt idx="3185">
                  <c:v>1148.5</c:v>
                </c:pt>
                <c:pt idx="3186">
                  <c:v>1148.5</c:v>
                </c:pt>
                <c:pt idx="3187">
                  <c:v>1148.3</c:v>
                </c:pt>
                <c:pt idx="3188">
                  <c:v>1148.49</c:v>
                </c:pt>
                <c:pt idx="3189">
                  <c:v>1148.5</c:v>
                </c:pt>
                <c:pt idx="3190">
                  <c:v>1148.4000000000001</c:v>
                </c:pt>
                <c:pt idx="3191">
                  <c:v>1148.4000000000001</c:v>
                </c:pt>
                <c:pt idx="3192">
                  <c:v>1148.4000000000001</c:v>
                </c:pt>
                <c:pt idx="3193">
                  <c:v>1148.5</c:v>
                </c:pt>
                <c:pt idx="3194">
                  <c:v>1148.5</c:v>
                </c:pt>
                <c:pt idx="3195">
                  <c:v>1148.3</c:v>
                </c:pt>
                <c:pt idx="3196">
                  <c:v>1148.3</c:v>
                </c:pt>
                <c:pt idx="3197">
                  <c:v>1148.2</c:v>
                </c:pt>
                <c:pt idx="3198">
                  <c:v>1148.5</c:v>
                </c:pt>
                <c:pt idx="3199">
                  <c:v>1148.4000000000001</c:v>
                </c:pt>
                <c:pt idx="3200">
                  <c:v>1148.4000000000001</c:v>
                </c:pt>
                <c:pt idx="3201">
                  <c:v>1148.4000000000001</c:v>
                </c:pt>
                <c:pt idx="3202">
                  <c:v>1148.4000000000001</c:v>
                </c:pt>
                <c:pt idx="3203">
                  <c:v>1148.4000000000001</c:v>
                </c:pt>
                <c:pt idx="3204">
                  <c:v>1148.4000000000001</c:v>
                </c:pt>
                <c:pt idx="3205">
                  <c:v>1148.4000000000001</c:v>
                </c:pt>
                <c:pt idx="3206">
                  <c:v>1148.3</c:v>
                </c:pt>
                <c:pt idx="3207">
                  <c:v>1148.4000000000001</c:v>
                </c:pt>
                <c:pt idx="3208">
                  <c:v>1148.2</c:v>
                </c:pt>
                <c:pt idx="3209">
                  <c:v>1148.4000000000001</c:v>
                </c:pt>
                <c:pt idx="3210">
                  <c:v>1148.4000000000001</c:v>
                </c:pt>
                <c:pt idx="3211">
                  <c:v>1148.5</c:v>
                </c:pt>
                <c:pt idx="3212">
                  <c:v>1148.5</c:v>
                </c:pt>
                <c:pt idx="3213">
                  <c:v>1148.4000000000001</c:v>
                </c:pt>
                <c:pt idx="3214">
                  <c:v>1148.7</c:v>
                </c:pt>
                <c:pt idx="3215">
                  <c:v>1148.5</c:v>
                </c:pt>
                <c:pt idx="3216">
                  <c:v>1148.5</c:v>
                </c:pt>
                <c:pt idx="3217">
                  <c:v>1148.5</c:v>
                </c:pt>
                <c:pt idx="3218">
                  <c:v>1148.2</c:v>
                </c:pt>
                <c:pt idx="3219">
                  <c:v>1148.5</c:v>
                </c:pt>
                <c:pt idx="3220">
                  <c:v>1148.7</c:v>
                </c:pt>
                <c:pt idx="3221">
                  <c:v>1148.5999999999999</c:v>
                </c:pt>
                <c:pt idx="3222">
                  <c:v>1148.4000000000001</c:v>
                </c:pt>
                <c:pt idx="3223">
                  <c:v>1148.5</c:v>
                </c:pt>
                <c:pt idx="3224">
                  <c:v>1148.4000000000001</c:v>
                </c:pt>
                <c:pt idx="3225">
                  <c:v>1148.5</c:v>
                </c:pt>
                <c:pt idx="3226">
                  <c:v>1148.4000000000001</c:v>
                </c:pt>
                <c:pt idx="3227">
                  <c:v>1148.4000000000001</c:v>
                </c:pt>
                <c:pt idx="3228">
                  <c:v>1148.4000000000001</c:v>
                </c:pt>
                <c:pt idx="3229">
                  <c:v>1148.3</c:v>
                </c:pt>
                <c:pt idx="3230">
                  <c:v>1148.5</c:v>
                </c:pt>
                <c:pt idx="3231">
                  <c:v>1148.4000000000001</c:v>
                </c:pt>
                <c:pt idx="3232">
                  <c:v>1148.5</c:v>
                </c:pt>
                <c:pt idx="3233">
                  <c:v>1148.4000000000001</c:v>
                </c:pt>
                <c:pt idx="3234">
                  <c:v>1148.32</c:v>
                </c:pt>
                <c:pt idx="3235">
                  <c:v>1148.4000000000001</c:v>
                </c:pt>
                <c:pt idx="3236">
                  <c:v>1148.4000000000001</c:v>
                </c:pt>
                <c:pt idx="3237">
                  <c:v>1148.48</c:v>
                </c:pt>
                <c:pt idx="3238">
                  <c:v>1148.5</c:v>
                </c:pt>
                <c:pt idx="3239">
                  <c:v>1148.2</c:v>
                </c:pt>
                <c:pt idx="3240">
                  <c:v>1148.5</c:v>
                </c:pt>
                <c:pt idx="3241">
                  <c:v>1148.5</c:v>
                </c:pt>
                <c:pt idx="3242">
                  <c:v>1148.5</c:v>
                </c:pt>
                <c:pt idx="3243">
                  <c:v>1148.47</c:v>
                </c:pt>
                <c:pt idx="3244">
                  <c:v>1148.3</c:v>
                </c:pt>
                <c:pt idx="3245">
                  <c:v>1148.46</c:v>
                </c:pt>
                <c:pt idx="3246">
                  <c:v>1148.28</c:v>
                </c:pt>
                <c:pt idx="3247">
                  <c:v>1148.44</c:v>
                </c:pt>
                <c:pt idx="3248">
                  <c:v>1148.5</c:v>
                </c:pt>
                <c:pt idx="3249">
                  <c:v>1148.46</c:v>
                </c:pt>
                <c:pt idx="3250">
                  <c:v>1148.2</c:v>
                </c:pt>
                <c:pt idx="3251">
                  <c:v>1148.4000000000001</c:v>
                </c:pt>
                <c:pt idx="3252">
                  <c:v>1148.5</c:v>
                </c:pt>
                <c:pt idx="3253">
                  <c:v>1148.4000000000001</c:v>
                </c:pt>
                <c:pt idx="3254">
                  <c:v>1148.5</c:v>
                </c:pt>
                <c:pt idx="3255">
                  <c:v>1148.4000000000001</c:v>
                </c:pt>
                <c:pt idx="3256">
                  <c:v>1148.5</c:v>
                </c:pt>
                <c:pt idx="3257">
                  <c:v>1148.43</c:v>
                </c:pt>
                <c:pt idx="3258">
                  <c:v>1148.5</c:v>
                </c:pt>
                <c:pt idx="3259">
                  <c:v>1148.4000000000001</c:v>
                </c:pt>
                <c:pt idx="3260">
                  <c:v>1148.2</c:v>
                </c:pt>
                <c:pt idx="3261">
                  <c:v>1148.4000000000001</c:v>
                </c:pt>
                <c:pt idx="3262">
                  <c:v>1148.5</c:v>
                </c:pt>
                <c:pt idx="3263">
                  <c:v>1148.3699999999999</c:v>
                </c:pt>
                <c:pt idx="3264">
                  <c:v>1148.4000000000001</c:v>
                </c:pt>
                <c:pt idx="3265">
                  <c:v>1148.4000000000001</c:v>
                </c:pt>
                <c:pt idx="3266">
                  <c:v>1148.4000000000001</c:v>
                </c:pt>
                <c:pt idx="3267">
                  <c:v>1148.4000000000001</c:v>
                </c:pt>
                <c:pt idx="3268">
                  <c:v>1148.4000000000001</c:v>
                </c:pt>
                <c:pt idx="3269">
                  <c:v>1148.3900000000001</c:v>
                </c:pt>
                <c:pt idx="3270">
                  <c:v>1148.48</c:v>
                </c:pt>
                <c:pt idx="3271">
                  <c:v>1148.19</c:v>
                </c:pt>
                <c:pt idx="3272">
                  <c:v>1148.4000000000001</c:v>
                </c:pt>
                <c:pt idx="3273">
                  <c:v>1148.4000000000001</c:v>
                </c:pt>
                <c:pt idx="3274">
                  <c:v>1148.4000000000001</c:v>
                </c:pt>
                <c:pt idx="3275">
                  <c:v>1148.5</c:v>
                </c:pt>
                <c:pt idx="3276">
                  <c:v>1148.4000000000001</c:v>
                </c:pt>
                <c:pt idx="3277">
                  <c:v>1148.5</c:v>
                </c:pt>
                <c:pt idx="3278">
                  <c:v>1148.4000000000001</c:v>
                </c:pt>
                <c:pt idx="3279">
                  <c:v>1148.4000000000001</c:v>
                </c:pt>
                <c:pt idx="3280">
                  <c:v>1148.5</c:v>
                </c:pt>
                <c:pt idx="3281">
                  <c:v>1148.4000000000001</c:v>
                </c:pt>
                <c:pt idx="3282">
                  <c:v>1148.4000000000001</c:v>
                </c:pt>
                <c:pt idx="3283">
                  <c:v>1148.4000000000001</c:v>
                </c:pt>
                <c:pt idx="3284">
                  <c:v>1148.4000000000001</c:v>
                </c:pt>
                <c:pt idx="3285">
                  <c:v>1148.4000000000001</c:v>
                </c:pt>
                <c:pt idx="3286">
                  <c:v>1148.2</c:v>
                </c:pt>
                <c:pt idx="3287">
                  <c:v>1148.3</c:v>
                </c:pt>
                <c:pt idx="3288">
                  <c:v>1148.5</c:v>
                </c:pt>
                <c:pt idx="3289">
                  <c:v>1148.4000000000001</c:v>
                </c:pt>
                <c:pt idx="3290">
                  <c:v>1148.5</c:v>
                </c:pt>
                <c:pt idx="3291">
                  <c:v>1148.5</c:v>
                </c:pt>
                <c:pt idx="3292">
                  <c:v>1148.2</c:v>
                </c:pt>
                <c:pt idx="3293">
                  <c:v>1148.3</c:v>
                </c:pt>
                <c:pt idx="3294">
                  <c:v>1148.5</c:v>
                </c:pt>
                <c:pt idx="3295">
                  <c:v>1148.4000000000001</c:v>
                </c:pt>
                <c:pt idx="3296">
                  <c:v>1148.4000000000001</c:v>
                </c:pt>
                <c:pt idx="3297">
                  <c:v>1148.4000000000001</c:v>
                </c:pt>
                <c:pt idx="3298">
                  <c:v>1148.4000000000001</c:v>
                </c:pt>
                <c:pt idx="3299">
                  <c:v>1148.4000000000001</c:v>
                </c:pt>
                <c:pt idx="3300">
                  <c:v>1148.7</c:v>
                </c:pt>
                <c:pt idx="3301">
                  <c:v>1148.5</c:v>
                </c:pt>
                <c:pt idx="3302">
                  <c:v>1148.2</c:v>
                </c:pt>
                <c:pt idx="3303">
                  <c:v>1148.4000000000001</c:v>
                </c:pt>
                <c:pt idx="3304">
                  <c:v>1148.5</c:v>
                </c:pt>
                <c:pt idx="3305">
                  <c:v>1148.5</c:v>
                </c:pt>
                <c:pt idx="3306">
                  <c:v>1148.5</c:v>
                </c:pt>
                <c:pt idx="3307">
                  <c:v>1148.5</c:v>
                </c:pt>
                <c:pt idx="3308">
                  <c:v>1148.5</c:v>
                </c:pt>
                <c:pt idx="3309">
                  <c:v>1148.5999999999999</c:v>
                </c:pt>
                <c:pt idx="3310">
                  <c:v>1148.5999999999999</c:v>
                </c:pt>
                <c:pt idx="3311">
                  <c:v>1148.5</c:v>
                </c:pt>
                <c:pt idx="3312">
                  <c:v>1148.5</c:v>
                </c:pt>
                <c:pt idx="3313">
                  <c:v>1148.0999999999999</c:v>
                </c:pt>
                <c:pt idx="3314">
                  <c:v>1148.4000000000001</c:v>
                </c:pt>
                <c:pt idx="3315">
                  <c:v>1148.4000000000001</c:v>
                </c:pt>
                <c:pt idx="3316">
                  <c:v>1148.4000000000001</c:v>
                </c:pt>
                <c:pt idx="3317">
                  <c:v>1148.4000000000001</c:v>
                </c:pt>
                <c:pt idx="3318">
                  <c:v>1148.5</c:v>
                </c:pt>
                <c:pt idx="3319">
                  <c:v>1148.4000000000001</c:v>
                </c:pt>
                <c:pt idx="3320">
                  <c:v>1148.4000000000001</c:v>
                </c:pt>
                <c:pt idx="3321">
                  <c:v>1148.5</c:v>
                </c:pt>
                <c:pt idx="3322">
                  <c:v>1148.4000000000001</c:v>
                </c:pt>
                <c:pt idx="3323">
                  <c:v>1148.3</c:v>
                </c:pt>
                <c:pt idx="3324">
                  <c:v>1148.4000000000001</c:v>
                </c:pt>
                <c:pt idx="3325">
                  <c:v>1148.4000000000001</c:v>
                </c:pt>
                <c:pt idx="3326">
                  <c:v>1148.4000000000001</c:v>
                </c:pt>
                <c:pt idx="3327">
                  <c:v>1148.4000000000001</c:v>
                </c:pt>
                <c:pt idx="3328">
                  <c:v>1148.5</c:v>
                </c:pt>
                <c:pt idx="3329">
                  <c:v>1148.5999999999999</c:v>
                </c:pt>
                <c:pt idx="3330">
                  <c:v>1148.5</c:v>
                </c:pt>
                <c:pt idx="3331">
                  <c:v>1148.4000000000001</c:v>
                </c:pt>
                <c:pt idx="3332">
                  <c:v>1148.5</c:v>
                </c:pt>
                <c:pt idx="3333">
                  <c:v>1148.5</c:v>
                </c:pt>
                <c:pt idx="3334">
                  <c:v>1148</c:v>
                </c:pt>
                <c:pt idx="3335">
                  <c:v>1148.4000000000001</c:v>
                </c:pt>
                <c:pt idx="3336">
                  <c:v>1148.5</c:v>
                </c:pt>
                <c:pt idx="3337">
                  <c:v>1148.5999999999999</c:v>
                </c:pt>
                <c:pt idx="3338">
                  <c:v>1148.5</c:v>
                </c:pt>
                <c:pt idx="3339">
                  <c:v>1148.5</c:v>
                </c:pt>
                <c:pt idx="3340">
                  <c:v>1148.4000000000001</c:v>
                </c:pt>
                <c:pt idx="3341">
                  <c:v>1148.5</c:v>
                </c:pt>
                <c:pt idx="3342">
                  <c:v>1148.5</c:v>
                </c:pt>
                <c:pt idx="3343">
                  <c:v>1148.4000000000001</c:v>
                </c:pt>
                <c:pt idx="3344">
                  <c:v>1148.4000000000001</c:v>
                </c:pt>
                <c:pt idx="3345">
                  <c:v>1148.4000000000001</c:v>
                </c:pt>
                <c:pt idx="3346">
                  <c:v>1148.5</c:v>
                </c:pt>
                <c:pt idx="3347">
                  <c:v>1148.3</c:v>
                </c:pt>
                <c:pt idx="3348">
                  <c:v>1148.4000000000001</c:v>
                </c:pt>
                <c:pt idx="3349">
                  <c:v>1148.7</c:v>
                </c:pt>
                <c:pt idx="3350">
                  <c:v>1148.5999999999999</c:v>
                </c:pt>
                <c:pt idx="3351">
                  <c:v>1148.4000000000001</c:v>
                </c:pt>
                <c:pt idx="3352">
                  <c:v>1148.4000000000001</c:v>
                </c:pt>
                <c:pt idx="3353">
                  <c:v>1148.4000000000001</c:v>
                </c:pt>
                <c:pt idx="3354">
                  <c:v>1148.4000000000001</c:v>
                </c:pt>
                <c:pt idx="3355">
                  <c:v>1148</c:v>
                </c:pt>
                <c:pt idx="3356">
                  <c:v>1148.5</c:v>
                </c:pt>
                <c:pt idx="3357">
                  <c:v>1148.4000000000001</c:v>
                </c:pt>
                <c:pt idx="3358">
                  <c:v>1148.4000000000001</c:v>
                </c:pt>
                <c:pt idx="3359">
                  <c:v>1148.4000000000001</c:v>
                </c:pt>
                <c:pt idx="3360">
                  <c:v>1148.5999999999999</c:v>
                </c:pt>
                <c:pt idx="3361">
                  <c:v>1148.5</c:v>
                </c:pt>
                <c:pt idx="3362">
                  <c:v>1148.5</c:v>
                </c:pt>
                <c:pt idx="3363">
                  <c:v>1148.5</c:v>
                </c:pt>
                <c:pt idx="3364">
                  <c:v>1148.4000000000001</c:v>
                </c:pt>
                <c:pt idx="3365">
                  <c:v>1148.5</c:v>
                </c:pt>
                <c:pt idx="3366">
                  <c:v>1148.4000000000001</c:v>
                </c:pt>
                <c:pt idx="3367">
                  <c:v>1148.5</c:v>
                </c:pt>
                <c:pt idx="3368">
                  <c:v>1148.5</c:v>
                </c:pt>
                <c:pt idx="3369">
                  <c:v>1148.5</c:v>
                </c:pt>
                <c:pt idx="3370">
                  <c:v>1148.5</c:v>
                </c:pt>
                <c:pt idx="3371">
                  <c:v>1148.4000000000001</c:v>
                </c:pt>
                <c:pt idx="3372">
                  <c:v>1148.4000000000001</c:v>
                </c:pt>
                <c:pt idx="3373">
                  <c:v>1148.3</c:v>
                </c:pt>
                <c:pt idx="3374">
                  <c:v>1148.4000000000001</c:v>
                </c:pt>
                <c:pt idx="3375">
                  <c:v>1148.5</c:v>
                </c:pt>
                <c:pt idx="3376">
                  <c:v>1148.0999999999999</c:v>
                </c:pt>
                <c:pt idx="3377">
                  <c:v>1148.4000000000001</c:v>
                </c:pt>
                <c:pt idx="3378">
                  <c:v>1148.5999999999999</c:v>
                </c:pt>
                <c:pt idx="3379">
                  <c:v>1148.4000000000001</c:v>
                </c:pt>
                <c:pt idx="3380">
                  <c:v>1148.5999999999999</c:v>
                </c:pt>
                <c:pt idx="3381">
                  <c:v>1148.7</c:v>
                </c:pt>
                <c:pt idx="3382">
                  <c:v>1148.5999999999999</c:v>
                </c:pt>
                <c:pt idx="3383">
                  <c:v>1148.5</c:v>
                </c:pt>
                <c:pt idx="3384">
                  <c:v>1148.4000000000001</c:v>
                </c:pt>
                <c:pt idx="3385">
                  <c:v>1148.5</c:v>
                </c:pt>
                <c:pt idx="3386">
                  <c:v>1148.5</c:v>
                </c:pt>
                <c:pt idx="3387">
                  <c:v>1148.2</c:v>
                </c:pt>
                <c:pt idx="3388">
                  <c:v>1148.4000000000001</c:v>
                </c:pt>
                <c:pt idx="3389">
                  <c:v>1148.42</c:v>
                </c:pt>
                <c:pt idx="3390">
                  <c:v>1148.5</c:v>
                </c:pt>
                <c:pt idx="3391">
                  <c:v>1148.5</c:v>
                </c:pt>
                <c:pt idx="3392">
                  <c:v>1148.4000000000001</c:v>
                </c:pt>
                <c:pt idx="3393">
                  <c:v>1148.4000000000001</c:v>
                </c:pt>
                <c:pt idx="3394">
                  <c:v>1148.4000000000001</c:v>
                </c:pt>
                <c:pt idx="3395">
                  <c:v>1148.4000000000001</c:v>
                </c:pt>
                <c:pt idx="3396">
                  <c:v>1148.5</c:v>
                </c:pt>
                <c:pt idx="3397">
                  <c:v>1148.2</c:v>
                </c:pt>
                <c:pt idx="3398">
                  <c:v>1148.57</c:v>
                </c:pt>
                <c:pt idx="3399">
                  <c:v>1148.5</c:v>
                </c:pt>
                <c:pt idx="3400">
                  <c:v>1148.5</c:v>
                </c:pt>
                <c:pt idx="3401">
                  <c:v>1148.5</c:v>
                </c:pt>
                <c:pt idx="3402">
                  <c:v>1148.5</c:v>
                </c:pt>
                <c:pt idx="3403">
                  <c:v>1148.5</c:v>
                </c:pt>
                <c:pt idx="3404">
                  <c:v>1148.3599999999999</c:v>
                </c:pt>
                <c:pt idx="3405">
                  <c:v>1148.4000000000001</c:v>
                </c:pt>
                <c:pt idx="3406">
                  <c:v>1148.4000000000001</c:v>
                </c:pt>
                <c:pt idx="3407">
                  <c:v>1148.4000000000001</c:v>
                </c:pt>
                <c:pt idx="3408">
                  <c:v>1148.3</c:v>
                </c:pt>
                <c:pt idx="3409">
                  <c:v>1148.5</c:v>
                </c:pt>
                <c:pt idx="3410">
                  <c:v>1148.5</c:v>
                </c:pt>
                <c:pt idx="3411">
                  <c:v>1148.5</c:v>
                </c:pt>
                <c:pt idx="3412">
                  <c:v>1148.5</c:v>
                </c:pt>
                <c:pt idx="3413">
                  <c:v>1148.5</c:v>
                </c:pt>
                <c:pt idx="3414">
                  <c:v>1148.5</c:v>
                </c:pt>
                <c:pt idx="3415">
                  <c:v>1148.5</c:v>
                </c:pt>
                <c:pt idx="3416">
                  <c:v>1148.4000000000001</c:v>
                </c:pt>
                <c:pt idx="3417">
                  <c:v>1148.5</c:v>
                </c:pt>
                <c:pt idx="3418">
                  <c:v>1148.2</c:v>
                </c:pt>
                <c:pt idx="3419">
                  <c:v>1148.5</c:v>
                </c:pt>
                <c:pt idx="3420">
                  <c:v>1148.42</c:v>
                </c:pt>
                <c:pt idx="3421">
                  <c:v>1148.4000000000001</c:v>
                </c:pt>
                <c:pt idx="3422">
                  <c:v>1148.5</c:v>
                </c:pt>
                <c:pt idx="3423">
                  <c:v>1148.7</c:v>
                </c:pt>
                <c:pt idx="3424">
                  <c:v>1148.5999999999999</c:v>
                </c:pt>
                <c:pt idx="3425">
                  <c:v>1148.5999999999999</c:v>
                </c:pt>
                <c:pt idx="3426">
                  <c:v>1148.5</c:v>
                </c:pt>
                <c:pt idx="3427">
                  <c:v>1148.5</c:v>
                </c:pt>
                <c:pt idx="3428">
                  <c:v>1148.4000000000001</c:v>
                </c:pt>
                <c:pt idx="3429">
                  <c:v>1148.3</c:v>
                </c:pt>
                <c:pt idx="3430">
                  <c:v>1148.5</c:v>
                </c:pt>
                <c:pt idx="3431">
                  <c:v>1148.4000000000001</c:v>
                </c:pt>
                <c:pt idx="3432">
                  <c:v>1148.4000000000001</c:v>
                </c:pt>
                <c:pt idx="3433">
                  <c:v>1148.5</c:v>
                </c:pt>
                <c:pt idx="3434">
                  <c:v>1148.4000000000001</c:v>
                </c:pt>
                <c:pt idx="3435">
                  <c:v>1148.5999999999999</c:v>
                </c:pt>
                <c:pt idx="3436">
                  <c:v>1148.5</c:v>
                </c:pt>
                <c:pt idx="3437">
                  <c:v>1148.5</c:v>
                </c:pt>
                <c:pt idx="3438">
                  <c:v>1148.5</c:v>
                </c:pt>
                <c:pt idx="3439">
                  <c:v>1148.2</c:v>
                </c:pt>
                <c:pt idx="3440">
                  <c:v>1148.4000000000001</c:v>
                </c:pt>
                <c:pt idx="3441">
                  <c:v>1148.5</c:v>
                </c:pt>
                <c:pt idx="3442">
                  <c:v>1148.5</c:v>
                </c:pt>
                <c:pt idx="3443">
                  <c:v>1148.5</c:v>
                </c:pt>
                <c:pt idx="3444">
                  <c:v>1148.4000000000001</c:v>
                </c:pt>
                <c:pt idx="3445">
                  <c:v>1148.4000000000001</c:v>
                </c:pt>
                <c:pt idx="3446">
                  <c:v>1148.5</c:v>
                </c:pt>
                <c:pt idx="3447">
                  <c:v>1148.4000000000001</c:v>
                </c:pt>
                <c:pt idx="3448">
                  <c:v>1148.5999999999999</c:v>
                </c:pt>
                <c:pt idx="3449">
                  <c:v>1148.5</c:v>
                </c:pt>
                <c:pt idx="3450">
                  <c:v>1148.2</c:v>
                </c:pt>
                <c:pt idx="3451">
                  <c:v>1148.5</c:v>
                </c:pt>
                <c:pt idx="3452">
                  <c:v>1148.4000000000001</c:v>
                </c:pt>
                <c:pt idx="3453">
                  <c:v>1148.5</c:v>
                </c:pt>
                <c:pt idx="3454">
                  <c:v>1148.5999999999999</c:v>
                </c:pt>
                <c:pt idx="3455">
                  <c:v>1148.5</c:v>
                </c:pt>
                <c:pt idx="3456">
                  <c:v>1148.4000000000001</c:v>
                </c:pt>
                <c:pt idx="3457">
                  <c:v>1148.7</c:v>
                </c:pt>
                <c:pt idx="3458">
                  <c:v>1148.5999999999999</c:v>
                </c:pt>
                <c:pt idx="3459">
                  <c:v>1148.5</c:v>
                </c:pt>
                <c:pt idx="3460">
                  <c:v>1148.2</c:v>
                </c:pt>
                <c:pt idx="3461">
                  <c:v>1148.4000000000001</c:v>
                </c:pt>
                <c:pt idx="3462">
                  <c:v>1148.5</c:v>
                </c:pt>
                <c:pt idx="3463">
                  <c:v>1148.4000000000001</c:v>
                </c:pt>
                <c:pt idx="3464">
                  <c:v>1148.4000000000001</c:v>
                </c:pt>
                <c:pt idx="3465">
                  <c:v>1148.5</c:v>
                </c:pt>
                <c:pt idx="3466">
                  <c:v>1148.58</c:v>
                </c:pt>
                <c:pt idx="3467">
                  <c:v>1148.5</c:v>
                </c:pt>
                <c:pt idx="3468">
                  <c:v>1148.4000000000001</c:v>
                </c:pt>
                <c:pt idx="3469">
                  <c:v>1148.5</c:v>
                </c:pt>
                <c:pt idx="3470">
                  <c:v>1148.5</c:v>
                </c:pt>
                <c:pt idx="3471">
                  <c:v>1148.2</c:v>
                </c:pt>
                <c:pt idx="3472">
                  <c:v>1148.5999999999999</c:v>
                </c:pt>
                <c:pt idx="3473">
                  <c:v>1148.5999999999999</c:v>
                </c:pt>
                <c:pt idx="3474">
                  <c:v>1148.5</c:v>
                </c:pt>
                <c:pt idx="3475">
                  <c:v>1148.5</c:v>
                </c:pt>
                <c:pt idx="3476">
                  <c:v>1148.5999999999999</c:v>
                </c:pt>
                <c:pt idx="3477">
                  <c:v>1148.5999999999999</c:v>
                </c:pt>
                <c:pt idx="3478">
                  <c:v>1148.54</c:v>
                </c:pt>
                <c:pt idx="3479">
                  <c:v>1148.5</c:v>
                </c:pt>
                <c:pt idx="3480">
                  <c:v>1148.5</c:v>
                </c:pt>
                <c:pt idx="3481">
                  <c:v>1148.2</c:v>
                </c:pt>
                <c:pt idx="3482">
                  <c:v>1148.5</c:v>
                </c:pt>
                <c:pt idx="3483">
                  <c:v>1148.5</c:v>
                </c:pt>
                <c:pt idx="3484">
                  <c:v>1148.5</c:v>
                </c:pt>
                <c:pt idx="3485">
                  <c:v>1148.5</c:v>
                </c:pt>
                <c:pt idx="3486">
                  <c:v>1148.5</c:v>
                </c:pt>
                <c:pt idx="3487">
                  <c:v>1148.5</c:v>
                </c:pt>
                <c:pt idx="3488">
                  <c:v>1148.5</c:v>
                </c:pt>
                <c:pt idx="3489">
                  <c:v>1148.7</c:v>
                </c:pt>
                <c:pt idx="3490">
                  <c:v>1148.5</c:v>
                </c:pt>
                <c:pt idx="3491">
                  <c:v>1148.5</c:v>
                </c:pt>
                <c:pt idx="3492">
                  <c:v>1148.3</c:v>
                </c:pt>
                <c:pt idx="3493">
                  <c:v>1148.5</c:v>
                </c:pt>
                <c:pt idx="3494">
                  <c:v>1148.42</c:v>
                </c:pt>
                <c:pt idx="3495">
                  <c:v>1148.5</c:v>
                </c:pt>
                <c:pt idx="3496">
                  <c:v>1148.4000000000001</c:v>
                </c:pt>
                <c:pt idx="3497">
                  <c:v>1148.5</c:v>
                </c:pt>
                <c:pt idx="3498">
                  <c:v>1148.5</c:v>
                </c:pt>
                <c:pt idx="3499">
                  <c:v>1148.5999999999999</c:v>
                </c:pt>
                <c:pt idx="3500">
                  <c:v>1148.7</c:v>
                </c:pt>
                <c:pt idx="3501">
                  <c:v>1148.5</c:v>
                </c:pt>
                <c:pt idx="3502">
                  <c:v>1148.2</c:v>
                </c:pt>
                <c:pt idx="3503">
                  <c:v>1148.4000000000001</c:v>
                </c:pt>
                <c:pt idx="3504">
                  <c:v>1148.5</c:v>
                </c:pt>
                <c:pt idx="3505">
                  <c:v>1148.5</c:v>
                </c:pt>
                <c:pt idx="3506">
                  <c:v>1148.5</c:v>
                </c:pt>
                <c:pt idx="3507">
                  <c:v>1148.5</c:v>
                </c:pt>
                <c:pt idx="3508">
                  <c:v>1148.5</c:v>
                </c:pt>
                <c:pt idx="3509">
                  <c:v>1148.5</c:v>
                </c:pt>
                <c:pt idx="3510">
                  <c:v>1148.5999999999999</c:v>
                </c:pt>
                <c:pt idx="3511">
                  <c:v>1148.5</c:v>
                </c:pt>
                <c:pt idx="3512">
                  <c:v>1148.5</c:v>
                </c:pt>
                <c:pt idx="3513">
                  <c:v>1148.4000000000001</c:v>
                </c:pt>
                <c:pt idx="3514">
                  <c:v>1148.5</c:v>
                </c:pt>
                <c:pt idx="3515">
                  <c:v>1148.4000000000001</c:v>
                </c:pt>
                <c:pt idx="3516">
                  <c:v>1148.4000000000001</c:v>
                </c:pt>
                <c:pt idx="3517">
                  <c:v>1148.4000000000001</c:v>
                </c:pt>
                <c:pt idx="3518">
                  <c:v>1148.4000000000001</c:v>
                </c:pt>
                <c:pt idx="3519">
                  <c:v>1148.5</c:v>
                </c:pt>
                <c:pt idx="3520">
                  <c:v>1148.7</c:v>
                </c:pt>
                <c:pt idx="3521">
                  <c:v>1148.5</c:v>
                </c:pt>
                <c:pt idx="3522">
                  <c:v>1148.5</c:v>
                </c:pt>
                <c:pt idx="3523">
                  <c:v>1148.2</c:v>
                </c:pt>
                <c:pt idx="3524">
                  <c:v>1148.4000000000001</c:v>
                </c:pt>
                <c:pt idx="3525">
                  <c:v>1148.5</c:v>
                </c:pt>
                <c:pt idx="3526">
                  <c:v>1148.5</c:v>
                </c:pt>
                <c:pt idx="3527">
                  <c:v>1148.5</c:v>
                </c:pt>
                <c:pt idx="3528">
                  <c:v>1148.5</c:v>
                </c:pt>
                <c:pt idx="3529">
                  <c:v>1148.4000000000001</c:v>
                </c:pt>
                <c:pt idx="3530">
                  <c:v>1148.5</c:v>
                </c:pt>
                <c:pt idx="3531">
                  <c:v>1148.5999999999999</c:v>
                </c:pt>
                <c:pt idx="3532">
                  <c:v>1148.4000000000001</c:v>
                </c:pt>
                <c:pt idx="3533">
                  <c:v>1148.5</c:v>
                </c:pt>
                <c:pt idx="3534">
                  <c:v>1148.4000000000001</c:v>
                </c:pt>
                <c:pt idx="3535">
                  <c:v>1148.4000000000001</c:v>
                </c:pt>
                <c:pt idx="3536">
                  <c:v>1148.5</c:v>
                </c:pt>
                <c:pt idx="3537">
                  <c:v>1148.4000000000001</c:v>
                </c:pt>
                <c:pt idx="3538">
                  <c:v>1148.5</c:v>
                </c:pt>
                <c:pt idx="3539">
                  <c:v>1148.4000000000001</c:v>
                </c:pt>
                <c:pt idx="3540">
                  <c:v>1148.5</c:v>
                </c:pt>
                <c:pt idx="3541">
                  <c:v>1148.5</c:v>
                </c:pt>
                <c:pt idx="3542">
                  <c:v>1148.4000000000001</c:v>
                </c:pt>
                <c:pt idx="3543">
                  <c:v>1148.5</c:v>
                </c:pt>
                <c:pt idx="3544">
                  <c:v>1148.5</c:v>
                </c:pt>
                <c:pt idx="3545">
                  <c:v>1148.4000000000001</c:v>
                </c:pt>
                <c:pt idx="3546">
                  <c:v>1148.4000000000001</c:v>
                </c:pt>
                <c:pt idx="3547">
                  <c:v>1148.4000000000001</c:v>
                </c:pt>
                <c:pt idx="3548">
                  <c:v>1148.5</c:v>
                </c:pt>
                <c:pt idx="3549">
                  <c:v>1148.4000000000001</c:v>
                </c:pt>
                <c:pt idx="3550">
                  <c:v>1148.4000000000001</c:v>
                </c:pt>
                <c:pt idx="3551">
                  <c:v>1148.5</c:v>
                </c:pt>
                <c:pt idx="3552">
                  <c:v>1148.5</c:v>
                </c:pt>
                <c:pt idx="3553">
                  <c:v>1148.5</c:v>
                </c:pt>
                <c:pt idx="3554">
                  <c:v>1148.5</c:v>
                </c:pt>
                <c:pt idx="3555">
                  <c:v>1148.0999999999999</c:v>
                </c:pt>
                <c:pt idx="3556">
                  <c:v>1148.4000000000001</c:v>
                </c:pt>
                <c:pt idx="3557">
                  <c:v>1148.54</c:v>
                </c:pt>
                <c:pt idx="3558">
                  <c:v>1148.5</c:v>
                </c:pt>
                <c:pt idx="3559">
                  <c:v>1148.54</c:v>
                </c:pt>
                <c:pt idx="3560">
                  <c:v>1148.5</c:v>
                </c:pt>
                <c:pt idx="3561">
                  <c:v>1148.5</c:v>
                </c:pt>
                <c:pt idx="3562">
                  <c:v>1148.7</c:v>
                </c:pt>
                <c:pt idx="3563">
                  <c:v>1148.5999999999999</c:v>
                </c:pt>
                <c:pt idx="3564">
                  <c:v>1148.5999999999999</c:v>
                </c:pt>
                <c:pt idx="3565">
                  <c:v>1148.5</c:v>
                </c:pt>
                <c:pt idx="3566">
                  <c:v>1148.33</c:v>
                </c:pt>
                <c:pt idx="3567">
                  <c:v>1148.5</c:v>
                </c:pt>
                <c:pt idx="3568">
                  <c:v>1148.4000000000001</c:v>
                </c:pt>
                <c:pt idx="3569">
                  <c:v>1148.4000000000001</c:v>
                </c:pt>
                <c:pt idx="3570">
                  <c:v>1148.5</c:v>
                </c:pt>
                <c:pt idx="3571">
                  <c:v>1148.4000000000001</c:v>
                </c:pt>
                <c:pt idx="3572">
                  <c:v>1148.5999999999999</c:v>
                </c:pt>
                <c:pt idx="3573">
                  <c:v>1148.5</c:v>
                </c:pt>
                <c:pt idx="3574">
                  <c:v>1148.5</c:v>
                </c:pt>
                <c:pt idx="3575">
                  <c:v>1148.4000000000001</c:v>
                </c:pt>
                <c:pt idx="3576">
                  <c:v>1148.1199999999999</c:v>
                </c:pt>
                <c:pt idx="3577">
                  <c:v>1148.49</c:v>
                </c:pt>
                <c:pt idx="3578">
                  <c:v>1148.5</c:v>
                </c:pt>
                <c:pt idx="3579">
                  <c:v>1148.4100000000001</c:v>
                </c:pt>
                <c:pt idx="3580">
                  <c:v>1148.5</c:v>
                </c:pt>
                <c:pt idx="3581">
                  <c:v>1148.5</c:v>
                </c:pt>
                <c:pt idx="3582">
                  <c:v>1148.5999999999999</c:v>
                </c:pt>
                <c:pt idx="3583">
                  <c:v>1148.5999999999999</c:v>
                </c:pt>
                <c:pt idx="3584">
                  <c:v>1148.4100000000001</c:v>
                </c:pt>
                <c:pt idx="3585">
                  <c:v>1148.5</c:v>
                </c:pt>
                <c:pt idx="3586">
                  <c:v>1148.4000000000001</c:v>
                </c:pt>
                <c:pt idx="3587">
                  <c:v>1148.3</c:v>
                </c:pt>
                <c:pt idx="3588">
                  <c:v>1148.4000000000001</c:v>
                </c:pt>
                <c:pt idx="3589">
                  <c:v>1148.4000000000001</c:v>
                </c:pt>
                <c:pt idx="3590">
                  <c:v>1148.5</c:v>
                </c:pt>
                <c:pt idx="3591">
                  <c:v>1148.4000000000001</c:v>
                </c:pt>
                <c:pt idx="3592">
                  <c:v>1148.5</c:v>
                </c:pt>
                <c:pt idx="3593">
                  <c:v>1148.5</c:v>
                </c:pt>
                <c:pt idx="3594">
                  <c:v>1148.4000000000001</c:v>
                </c:pt>
                <c:pt idx="3595">
                  <c:v>1148.5</c:v>
                </c:pt>
                <c:pt idx="3596">
                  <c:v>1148.4000000000001</c:v>
                </c:pt>
                <c:pt idx="3597">
                  <c:v>1148.0999999999999</c:v>
                </c:pt>
                <c:pt idx="3598">
                  <c:v>1148.5</c:v>
                </c:pt>
                <c:pt idx="3599">
                  <c:v>1148.5</c:v>
                </c:pt>
                <c:pt idx="3600">
                  <c:v>1148.3</c:v>
                </c:pt>
                <c:pt idx="3601">
                  <c:v>1148.5</c:v>
                </c:pt>
                <c:pt idx="3602">
                  <c:v>1148.3</c:v>
                </c:pt>
                <c:pt idx="3603">
                  <c:v>1148.5</c:v>
                </c:pt>
                <c:pt idx="3604">
                  <c:v>1148.5</c:v>
                </c:pt>
                <c:pt idx="3605">
                  <c:v>1148.4000000000001</c:v>
                </c:pt>
                <c:pt idx="3606">
                  <c:v>1148.5</c:v>
                </c:pt>
                <c:pt idx="3607">
                  <c:v>1148.4000000000001</c:v>
                </c:pt>
                <c:pt idx="3608">
                  <c:v>1148.4000000000001</c:v>
                </c:pt>
                <c:pt idx="3609">
                  <c:v>1148.7</c:v>
                </c:pt>
                <c:pt idx="3610">
                  <c:v>1148.5</c:v>
                </c:pt>
                <c:pt idx="3611">
                  <c:v>1148.5</c:v>
                </c:pt>
                <c:pt idx="3612">
                  <c:v>1148.4000000000001</c:v>
                </c:pt>
                <c:pt idx="3613">
                  <c:v>1148.5</c:v>
                </c:pt>
                <c:pt idx="3614">
                  <c:v>1148.4000000000001</c:v>
                </c:pt>
                <c:pt idx="3615">
                  <c:v>1148.5</c:v>
                </c:pt>
                <c:pt idx="3616">
                  <c:v>1148.5</c:v>
                </c:pt>
                <c:pt idx="3617">
                  <c:v>1148.5</c:v>
                </c:pt>
                <c:pt idx="3618">
                  <c:v>1148.0999999999999</c:v>
                </c:pt>
                <c:pt idx="3619">
                  <c:v>1148.4000000000001</c:v>
                </c:pt>
                <c:pt idx="3620">
                  <c:v>1148.5</c:v>
                </c:pt>
                <c:pt idx="3621">
                  <c:v>1148.5</c:v>
                </c:pt>
                <c:pt idx="3622">
                  <c:v>1148.5</c:v>
                </c:pt>
                <c:pt idx="3623">
                  <c:v>1148.5999999999999</c:v>
                </c:pt>
                <c:pt idx="3624">
                  <c:v>1148.5</c:v>
                </c:pt>
                <c:pt idx="3625">
                  <c:v>1148.4000000000001</c:v>
                </c:pt>
                <c:pt idx="3626">
                  <c:v>1148.4000000000001</c:v>
                </c:pt>
                <c:pt idx="3627">
                  <c:v>1148.4000000000001</c:v>
                </c:pt>
                <c:pt idx="3628">
                  <c:v>1148.7</c:v>
                </c:pt>
                <c:pt idx="3629">
                  <c:v>1148.3</c:v>
                </c:pt>
                <c:pt idx="3630">
                  <c:v>1148.4000000000001</c:v>
                </c:pt>
                <c:pt idx="3631">
                  <c:v>1148.5</c:v>
                </c:pt>
                <c:pt idx="3632">
                  <c:v>1148.4000000000001</c:v>
                </c:pt>
                <c:pt idx="3633">
                  <c:v>1148.5</c:v>
                </c:pt>
                <c:pt idx="3634">
                  <c:v>1148.5</c:v>
                </c:pt>
                <c:pt idx="3635">
                  <c:v>1148.4000000000001</c:v>
                </c:pt>
                <c:pt idx="3636">
                  <c:v>1148.5</c:v>
                </c:pt>
                <c:pt idx="3637">
                  <c:v>1148.5</c:v>
                </c:pt>
                <c:pt idx="3638">
                  <c:v>1148.4000000000001</c:v>
                </c:pt>
                <c:pt idx="3639">
                  <c:v>1148</c:v>
                </c:pt>
                <c:pt idx="3640">
                  <c:v>1148.4000000000001</c:v>
                </c:pt>
                <c:pt idx="3641">
                  <c:v>1148.5</c:v>
                </c:pt>
                <c:pt idx="3642">
                  <c:v>1148.4000000000001</c:v>
                </c:pt>
                <c:pt idx="3643">
                  <c:v>1148.57</c:v>
                </c:pt>
                <c:pt idx="3644">
                  <c:v>1148.5</c:v>
                </c:pt>
                <c:pt idx="3645">
                  <c:v>1148.4000000000001</c:v>
                </c:pt>
                <c:pt idx="3646">
                  <c:v>1148.4000000000001</c:v>
                </c:pt>
                <c:pt idx="3647">
                  <c:v>1148.5999999999999</c:v>
                </c:pt>
                <c:pt idx="3648">
                  <c:v>1148.5</c:v>
                </c:pt>
                <c:pt idx="3649">
                  <c:v>1148.5</c:v>
                </c:pt>
                <c:pt idx="3650">
                  <c:v>1148.4000000000001</c:v>
                </c:pt>
                <c:pt idx="3651">
                  <c:v>1148.5</c:v>
                </c:pt>
                <c:pt idx="3652">
                  <c:v>1148.5</c:v>
                </c:pt>
                <c:pt idx="3653">
                  <c:v>1148.5</c:v>
                </c:pt>
                <c:pt idx="3654">
                  <c:v>1148.5</c:v>
                </c:pt>
                <c:pt idx="3655">
                  <c:v>1148.5</c:v>
                </c:pt>
                <c:pt idx="3656">
                  <c:v>1148.4000000000001</c:v>
                </c:pt>
                <c:pt idx="3657">
                  <c:v>1148.5899999999999</c:v>
                </c:pt>
                <c:pt idx="3658">
                  <c:v>1148.5</c:v>
                </c:pt>
                <c:pt idx="3659">
                  <c:v>1148.5</c:v>
                </c:pt>
                <c:pt idx="3660">
                  <c:v>1148.2</c:v>
                </c:pt>
                <c:pt idx="3661">
                  <c:v>1148.4000000000001</c:v>
                </c:pt>
                <c:pt idx="3662">
                  <c:v>1148.4000000000001</c:v>
                </c:pt>
                <c:pt idx="3663">
                  <c:v>1148.5</c:v>
                </c:pt>
                <c:pt idx="3664">
                  <c:v>1148.4000000000001</c:v>
                </c:pt>
                <c:pt idx="3665">
                  <c:v>1148.5999999999999</c:v>
                </c:pt>
                <c:pt idx="3666">
                  <c:v>1148.5</c:v>
                </c:pt>
                <c:pt idx="3667">
                  <c:v>1148.5</c:v>
                </c:pt>
                <c:pt idx="3668">
                  <c:v>1148.4000000000001</c:v>
                </c:pt>
                <c:pt idx="3669">
                  <c:v>1148.4000000000001</c:v>
                </c:pt>
                <c:pt idx="3670">
                  <c:v>1148.5</c:v>
                </c:pt>
                <c:pt idx="3671">
                  <c:v>1148.4000000000001</c:v>
                </c:pt>
                <c:pt idx="3672">
                  <c:v>1148.5</c:v>
                </c:pt>
                <c:pt idx="3673">
                  <c:v>1148.4000000000001</c:v>
                </c:pt>
                <c:pt idx="3674">
                  <c:v>1148.5</c:v>
                </c:pt>
                <c:pt idx="3675">
                  <c:v>1148.5</c:v>
                </c:pt>
                <c:pt idx="3676">
                  <c:v>1148.4000000000001</c:v>
                </c:pt>
                <c:pt idx="3677">
                  <c:v>1148.5</c:v>
                </c:pt>
                <c:pt idx="3678">
                  <c:v>1148.5</c:v>
                </c:pt>
                <c:pt idx="3679">
                  <c:v>1148.5</c:v>
                </c:pt>
                <c:pt idx="3680">
                  <c:v>1148.5</c:v>
                </c:pt>
                <c:pt idx="3681">
                  <c:v>1148.3</c:v>
                </c:pt>
                <c:pt idx="3682">
                  <c:v>1148.4000000000001</c:v>
                </c:pt>
                <c:pt idx="3683">
                  <c:v>1148.5</c:v>
                </c:pt>
                <c:pt idx="3684">
                  <c:v>1148.5</c:v>
                </c:pt>
                <c:pt idx="3685">
                  <c:v>1148.4000000000001</c:v>
                </c:pt>
                <c:pt idx="3686">
                  <c:v>1148.4000000000001</c:v>
                </c:pt>
                <c:pt idx="3687">
                  <c:v>1148.5</c:v>
                </c:pt>
                <c:pt idx="3688">
                  <c:v>1148.5999999999999</c:v>
                </c:pt>
                <c:pt idx="3689">
                  <c:v>1148.5</c:v>
                </c:pt>
                <c:pt idx="3690">
                  <c:v>1148.4000000000001</c:v>
                </c:pt>
                <c:pt idx="3691">
                  <c:v>1148.5</c:v>
                </c:pt>
                <c:pt idx="3692">
                  <c:v>1148.2</c:v>
                </c:pt>
                <c:pt idx="3693">
                  <c:v>1148.4000000000001</c:v>
                </c:pt>
                <c:pt idx="3694">
                  <c:v>1148.5</c:v>
                </c:pt>
                <c:pt idx="3695">
                  <c:v>1148.4000000000001</c:v>
                </c:pt>
                <c:pt idx="3696">
                  <c:v>1148.4000000000001</c:v>
                </c:pt>
                <c:pt idx="3697">
                  <c:v>1148.4000000000001</c:v>
                </c:pt>
                <c:pt idx="3698">
                  <c:v>1148.5</c:v>
                </c:pt>
                <c:pt idx="3699">
                  <c:v>1148.4000000000001</c:v>
                </c:pt>
                <c:pt idx="3700">
                  <c:v>1148.5</c:v>
                </c:pt>
                <c:pt idx="3701">
                  <c:v>1148.5</c:v>
                </c:pt>
                <c:pt idx="3702">
                  <c:v>1148.2</c:v>
                </c:pt>
                <c:pt idx="3703">
                  <c:v>1148.4000000000001</c:v>
                </c:pt>
                <c:pt idx="3704">
                  <c:v>1148.5</c:v>
                </c:pt>
                <c:pt idx="3705">
                  <c:v>1148.5</c:v>
                </c:pt>
                <c:pt idx="3706">
                  <c:v>1148.5</c:v>
                </c:pt>
                <c:pt idx="3707">
                  <c:v>1148.5</c:v>
                </c:pt>
                <c:pt idx="3708">
                  <c:v>1148.5</c:v>
                </c:pt>
                <c:pt idx="3709">
                  <c:v>1148.5</c:v>
                </c:pt>
                <c:pt idx="3710">
                  <c:v>1148.5</c:v>
                </c:pt>
                <c:pt idx="3711">
                  <c:v>1148.5999999999999</c:v>
                </c:pt>
                <c:pt idx="3712">
                  <c:v>1148.5</c:v>
                </c:pt>
                <c:pt idx="3713">
                  <c:v>1148.4000000000001</c:v>
                </c:pt>
                <c:pt idx="3714">
                  <c:v>1148.5</c:v>
                </c:pt>
                <c:pt idx="3715">
                  <c:v>1148.5</c:v>
                </c:pt>
                <c:pt idx="3716">
                  <c:v>1148.5</c:v>
                </c:pt>
                <c:pt idx="3717">
                  <c:v>1148.5999999999999</c:v>
                </c:pt>
                <c:pt idx="3718">
                  <c:v>1148.5</c:v>
                </c:pt>
                <c:pt idx="3719">
                  <c:v>1148.5</c:v>
                </c:pt>
                <c:pt idx="3720">
                  <c:v>1148.5</c:v>
                </c:pt>
                <c:pt idx="3721">
                  <c:v>1148.5</c:v>
                </c:pt>
                <c:pt idx="3722">
                  <c:v>1148.5</c:v>
                </c:pt>
                <c:pt idx="3723">
                  <c:v>1148.2</c:v>
                </c:pt>
                <c:pt idx="3724">
                  <c:v>1148.4000000000001</c:v>
                </c:pt>
                <c:pt idx="3725">
                  <c:v>1148.5</c:v>
                </c:pt>
                <c:pt idx="3726">
                  <c:v>1148.5</c:v>
                </c:pt>
                <c:pt idx="3727">
                  <c:v>1148.5</c:v>
                </c:pt>
                <c:pt idx="3728">
                  <c:v>1148.5</c:v>
                </c:pt>
                <c:pt idx="3729">
                  <c:v>1148.5999999999999</c:v>
                </c:pt>
                <c:pt idx="3730">
                  <c:v>1148.5</c:v>
                </c:pt>
                <c:pt idx="3731">
                  <c:v>1148.4000000000001</c:v>
                </c:pt>
                <c:pt idx="3732">
                  <c:v>1148.4000000000001</c:v>
                </c:pt>
                <c:pt idx="3733">
                  <c:v>1148.4000000000001</c:v>
                </c:pt>
                <c:pt idx="3734">
                  <c:v>1148.3</c:v>
                </c:pt>
                <c:pt idx="3735">
                  <c:v>1148.5</c:v>
                </c:pt>
                <c:pt idx="3736">
                  <c:v>1148.5999999999999</c:v>
                </c:pt>
                <c:pt idx="3737">
                  <c:v>1148.5</c:v>
                </c:pt>
                <c:pt idx="3738">
                  <c:v>1148.5</c:v>
                </c:pt>
                <c:pt idx="3739">
                  <c:v>1148.5999999999999</c:v>
                </c:pt>
                <c:pt idx="3740">
                  <c:v>1148.5</c:v>
                </c:pt>
                <c:pt idx="3741">
                  <c:v>1148.5</c:v>
                </c:pt>
                <c:pt idx="3742">
                  <c:v>1148.5</c:v>
                </c:pt>
                <c:pt idx="3743">
                  <c:v>1148.4000000000001</c:v>
                </c:pt>
                <c:pt idx="3744">
                  <c:v>1148.3</c:v>
                </c:pt>
                <c:pt idx="3745">
                  <c:v>1148.3</c:v>
                </c:pt>
                <c:pt idx="3746">
                  <c:v>1148.5</c:v>
                </c:pt>
                <c:pt idx="3747">
                  <c:v>1148.5</c:v>
                </c:pt>
                <c:pt idx="3748">
                  <c:v>1148.4000000000001</c:v>
                </c:pt>
                <c:pt idx="3749">
                  <c:v>1148.5</c:v>
                </c:pt>
                <c:pt idx="3750">
                  <c:v>1148.5</c:v>
                </c:pt>
                <c:pt idx="3751">
                  <c:v>1148.5</c:v>
                </c:pt>
                <c:pt idx="3752">
                  <c:v>1148.5</c:v>
                </c:pt>
                <c:pt idx="3753">
                  <c:v>1148.5</c:v>
                </c:pt>
                <c:pt idx="3754">
                  <c:v>1148.5999999999999</c:v>
                </c:pt>
                <c:pt idx="3755">
                  <c:v>1148.2</c:v>
                </c:pt>
                <c:pt idx="3756">
                  <c:v>1148.5</c:v>
                </c:pt>
                <c:pt idx="3757">
                  <c:v>1148.7</c:v>
                </c:pt>
                <c:pt idx="3758">
                  <c:v>1148.5</c:v>
                </c:pt>
                <c:pt idx="3759">
                  <c:v>1148.4000000000001</c:v>
                </c:pt>
                <c:pt idx="3760">
                  <c:v>1148.5999999999999</c:v>
                </c:pt>
                <c:pt idx="3761">
                  <c:v>1148.5</c:v>
                </c:pt>
                <c:pt idx="3762">
                  <c:v>1148.5</c:v>
                </c:pt>
                <c:pt idx="3763">
                  <c:v>1148.4000000000001</c:v>
                </c:pt>
                <c:pt idx="3764">
                  <c:v>1148.5</c:v>
                </c:pt>
                <c:pt idx="3765">
                  <c:v>1148.5</c:v>
                </c:pt>
                <c:pt idx="3766">
                  <c:v>1148.4000000000001</c:v>
                </c:pt>
                <c:pt idx="3767">
                  <c:v>1148.4000000000001</c:v>
                </c:pt>
                <c:pt idx="3768">
                  <c:v>1148.5999999999999</c:v>
                </c:pt>
                <c:pt idx="3769">
                  <c:v>1148.5</c:v>
                </c:pt>
                <c:pt idx="3770">
                  <c:v>1148.5</c:v>
                </c:pt>
                <c:pt idx="3771">
                  <c:v>1148.6199999999999</c:v>
                </c:pt>
                <c:pt idx="3772">
                  <c:v>1148.5</c:v>
                </c:pt>
                <c:pt idx="3773">
                  <c:v>1148.5</c:v>
                </c:pt>
                <c:pt idx="3774">
                  <c:v>1148.5</c:v>
                </c:pt>
                <c:pt idx="3775">
                  <c:v>1148.7</c:v>
                </c:pt>
                <c:pt idx="3776">
                  <c:v>1148.3</c:v>
                </c:pt>
                <c:pt idx="3777">
                  <c:v>1148.4000000000001</c:v>
                </c:pt>
                <c:pt idx="3778">
                  <c:v>1148.5</c:v>
                </c:pt>
                <c:pt idx="3779">
                  <c:v>1148.5</c:v>
                </c:pt>
                <c:pt idx="3780">
                  <c:v>1148.4000000000001</c:v>
                </c:pt>
                <c:pt idx="3781">
                  <c:v>1148.4000000000001</c:v>
                </c:pt>
                <c:pt idx="3782">
                  <c:v>1148.4000000000001</c:v>
                </c:pt>
                <c:pt idx="3783">
                  <c:v>1148.4000000000001</c:v>
                </c:pt>
                <c:pt idx="3784">
                  <c:v>1148.4000000000001</c:v>
                </c:pt>
                <c:pt idx="3785">
                  <c:v>1148.5</c:v>
                </c:pt>
                <c:pt idx="3786">
                  <c:v>1148.5</c:v>
                </c:pt>
                <c:pt idx="3787">
                  <c:v>1148.2</c:v>
                </c:pt>
                <c:pt idx="3788">
                  <c:v>1148.4000000000001</c:v>
                </c:pt>
                <c:pt idx="3789">
                  <c:v>1148.5</c:v>
                </c:pt>
                <c:pt idx="3790">
                  <c:v>1148.46</c:v>
                </c:pt>
                <c:pt idx="3791">
                  <c:v>1148.5</c:v>
                </c:pt>
                <c:pt idx="3792">
                  <c:v>1148.5</c:v>
                </c:pt>
                <c:pt idx="3793">
                  <c:v>1148.5999999999999</c:v>
                </c:pt>
                <c:pt idx="3794">
                  <c:v>1148.5</c:v>
                </c:pt>
                <c:pt idx="3795">
                  <c:v>1148.4000000000001</c:v>
                </c:pt>
                <c:pt idx="3796">
                  <c:v>1148.5</c:v>
                </c:pt>
                <c:pt idx="3797">
                  <c:v>1148.0999999999999</c:v>
                </c:pt>
                <c:pt idx="3798">
                  <c:v>1148.3</c:v>
                </c:pt>
                <c:pt idx="3799">
                  <c:v>1148.5</c:v>
                </c:pt>
                <c:pt idx="3800">
                  <c:v>1148.47</c:v>
                </c:pt>
                <c:pt idx="3801">
                  <c:v>1148.5</c:v>
                </c:pt>
                <c:pt idx="3802">
                  <c:v>1148.4000000000001</c:v>
                </c:pt>
                <c:pt idx="3803">
                  <c:v>1148.5</c:v>
                </c:pt>
                <c:pt idx="3804">
                  <c:v>1148.5</c:v>
                </c:pt>
                <c:pt idx="3805">
                  <c:v>1148.4000000000001</c:v>
                </c:pt>
                <c:pt idx="3806">
                  <c:v>1148.5</c:v>
                </c:pt>
                <c:pt idx="3807">
                  <c:v>1148.5</c:v>
                </c:pt>
                <c:pt idx="3808">
                  <c:v>1148.4000000000001</c:v>
                </c:pt>
                <c:pt idx="3809">
                  <c:v>1148.5</c:v>
                </c:pt>
                <c:pt idx="3810">
                  <c:v>1148.5999999999999</c:v>
                </c:pt>
                <c:pt idx="3811">
                  <c:v>1148.5999999999999</c:v>
                </c:pt>
                <c:pt idx="3812">
                  <c:v>1148.4000000000001</c:v>
                </c:pt>
                <c:pt idx="3813">
                  <c:v>1148.4000000000001</c:v>
                </c:pt>
                <c:pt idx="3814">
                  <c:v>1148.5999999999999</c:v>
                </c:pt>
                <c:pt idx="3815">
                  <c:v>1148.5</c:v>
                </c:pt>
                <c:pt idx="3816">
                  <c:v>1148.4000000000001</c:v>
                </c:pt>
                <c:pt idx="3817">
                  <c:v>1148.5</c:v>
                </c:pt>
                <c:pt idx="3818">
                  <c:v>1148.2</c:v>
                </c:pt>
                <c:pt idx="3819">
                  <c:v>1148.4000000000001</c:v>
                </c:pt>
                <c:pt idx="3820">
                  <c:v>1148.4000000000001</c:v>
                </c:pt>
                <c:pt idx="3821">
                  <c:v>1148.5</c:v>
                </c:pt>
                <c:pt idx="3822">
                  <c:v>1148.5</c:v>
                </c:pt>
                <c:pt idx="3823">
                  <c:v>1148.5</c:v>
                </c:pt>
                <c:pt idx="3824">
                  <c:v>1148.5</c:v>
                </c:pt>
                <c:pt idx="3825">
                  <c:v>1148.5</c:v>
                </c:pt>
                <c:pt idx="3826">
                  <c:v>1148.5</c:v>
                </c:pt>
                <c:pt idx="3827">
                  <c:v>1148.5</c:v>
                </c:pt>
                <c:pt idx="3828">
                  <c:v>1148.5</c:v>
                </c:pt>
                <c:pt idx="3829">
                  <c:v>1148.5</c:v>
                </c:pt>
                <c:pt idx="3830">
                  <c:v>1148.5</c:v>
                </c:pt>
                <c:pt idx="3831">
                  <c:v>1148.4000000000001</c:v>
                </c:pt>
                <c:pt idx="3832">
                  <c:v>1148.5999999999999</c:v>
                </c:pt>
                <c:pt idx="3833">
                  <c:v>1148.5</c:v>
                </c:pt>
                <c:pt idx="3834">
                  <c:v>1148.5</c:v>
                </c:pt>
                <c:pt idx="3835">
                  <c:v>1148.5</c:v>
                </c:pt>
                <c:pt idx="3836">
                  <c:v>1148.5</c:v>
                </c:pt>
                <c:pt idx="3837">
                  <c:v>1148.4000000000001</c:v>
                </c:pt>
                <c:pt idx="3838">
                  <c:v>1148.4000000000001</c:v>
                </c:pt>
                <c:pt idx="3839">
                  <c:v>1148.0999999999999</c:v>
                </c:pt>
                <c:pt idx="3840">
                  <c:v>1148.4000000000001</c:v>
                </c:pt>
                <c:pt idx="3841">
                  <c:v>1148.5</c:v>
                </c:pt>
                <c:pt idx="3842">
                  <c:v>1148.5</c:v>
                </c:pt>
                <c:pt idx="3843">
                  <c:v>1148.5</c:v>
                </c:pt>
                <c:pt idx="3844">
                  <c:v>1148.5</c:v>
                </c:pt>
                <c:pt idx="3845">
                  <c:v>1148.5</c:v>
                </c:pt>
                <c:pt idx="3846">
                  <c:v>1148.5</c:v>
                </c:pt>
                <c:pt idx="3847">
                  <c:v>1148.5999999999999</c:v>
                </c:pt>
                <c:pt idx="3848">
                  <c:v>1148.5999999999999</c:v>
                </c:pt>
                <c:pt idx="3849">
                  <c:v>1148.5999999999999</c:v>
                </c:pt>
                <c:pt idx="3850">
                  <c:v>1148.4000000000001</c:v>
                </c:pt>
                <c:pt idx="3851">
                  <c:v>1148.5</c:v>
                </c:pt>
                <c:pt idx="3852">
                  <c:v>1148.5</c:v>
                </c:pt>
                <c:pt idx="3853">
                  <c:v>1148.5</c:v>
                </c:pt>
                <c:pt idx="3854">
                  <c:v>1148.5999999999999</c:v>
                </c:pt>
                <c:pt idx="3855">
                  <c:v>1148.57</c:v>
                </c:pt>
                <c:pt idx="3856">
                  <c:v>1148.5</c:v>
                </c:pt>
                <c:pt idx="3857">
                  <c:v>1148.5</c:v>
                </c:pt>
                <c:pt idx="3858">
                  <c:v>1148.57</c:v>
                </c:pt>
                <c:pt idx="3859">
                  <c:v>1148.7</c:v>
                </c:pt>
                <c:pt idx="3860">
                  <c:v>1148.2</c:v>
                </c:pt>
                <c:pt idx="3861">
                  <c:v>1148.5</c:v>
                </c:pt>
                <c:pt idx="3862">
                  <c:v>1148.6400000000001</c:v>
                </c:pt>
                <c:pt idx="3863">
                  <c:v>1148.5999999999999</c:v>
                </c:pt>
                <c:pt idx="3864">
                  <c:v>1148.5</c:v>
                </c:pt>
                <c:pt idx="3865">
                  <c:v>1148.7</c:v>
                </c:pt>
                <c:pt idx="3866">
                  <c:v>1148.5</c:v>
                </c:pt>
                <c:pt idx="3867">
                  <c:v>1148.5</c:v>
                </c:pt>
                <c:pt idx="3868">
                  <c:v>1148.5999999999999</c:v>
                </c:pt>
                <c:pt idx="3869">
                  <c:v>1148.5999999999999</c:v>
                </c:pt>
                <c:pt idx="3870">
                  <c:v>1148.56</c:v>
                </c:pt>
                <c:pt idx="3871">
                  <c:v>1148.3</c:v>
                </c:pt>
                <c:pt idx="3872">
                  <c:v>1148.5</c:v>
                </c:pt>
                <c:pt idx="3873">
                  <c:v>1148.5</c:v>
                </c:pt>
                <c:pt idx="3874">
                  <c:v>1148.5</c:v>
                </c:pt>
                <c:pt idx="3875">
                  <c:v>1148.5999999999999</c:v>
                </c:pt>
                <c:pt idx="3876">
                  <c:v>1148.7</c:v>
                </c:pt>
                <c:pt idx="3877">
                  <c:v>1148.5999999999999</c:v>
                </c:pt>
                <c:pt idx="3878">
                  <c:v>1148.5</c:v>
                </c:pt>
                <c:pt idx="3879">
                  <c:v>1148.4000000000001</c:v>
                </c:pt>
                <c:pt idx="3880">
                  <c:v>1148.58</c:v>
                </c:pt>
                <c:pt idx="3881">
                  <c:v>1148.2</c:v>
                </c:pt>
                <c:pt idx="3882">
                  <c:v>1148.4000000000001</c:v>
                </c:pt>
                <c:pt idx="3883">
                  <c:v>1148.5</c:v>
                </c:pt>
                <c:pt idx="3884">
                  <c:v>1148.5</c:v>
                </c:pt>
                <c:pt idx="3885">
                  <c:v>1148.5</c:v>
                </c:pt>
                <c:pt idx="3886">
                  <c:v>1148.7</c:v>
                </c:pt>
                <c:pt idx="3887">
                  <c:v>1148.5999999999999</c:v>
                </c:pt>
                <c:pt idx="3888">
                  <c:v>1148.5999999999999</c:v>
                </c:pt>
                <c:pt idx="3889">
                  <c:v>1148.5</c:v>
                </c:pt>
                <c:pt idx="3890">
                  <c:v>1148.5</c:v>
                </c:pt>
                <c:pt idx="3891">
                  <c:v>1148.5</c:v>
                </c:pt>
                <c:pt idx="3892">
                  <c:v>1148.2</c:v>
                </c:pt>
                <c:pt idx="3893">
                  <c:v>1148.5</c:v>
                </c:pt>
                <c:pt idx="3894">
                  <c:v>1148.5</c:v>
                </c:pt>
                <c:pt idx="3895">
                  <c:v>1148.5</c:v>
                </c:pt>
                <c:pt idx="3896">
                  <c:v>1148.5</c:v>
                </c:pt>
                <c:pt idx="3897">
                  <c:v>1148.5999999999999</c:v>
                </c:pt>
                <c:pt idx="3898">
                  <c:v>1148.5</c:v>
                </c:pt>
                <c:pt idx="3899">
                  <c:v>1148.5</c:v>
                </c:pt>
                <c:pt idx="3900">
                  <c:v>1148.5999999999999</c:v>
                </c:pt>
                <c:pt idx="3901">
                  <c:v>1148.5</c:v>
                </c:pt>
                <c:pt idx="3902">
                  <c:v>1148.2</c:v>
                </c:pt>
                <c:pt idx="3903">
                  <c:v>1148.4000000000001</c:v>
                </c:pt>
                <c:pt idx="3904">
                  <c:v>1148.5999999999999</c:v>
                </c:pt>
                <c:pt idx="3905">
                  <c:v>1148.5</c:v>
                </c:pt>
                <c:pt idx="3906">
                  <c:v>1148.5</c:v>
                </c:pt>
                <c:pt idx="3907">
                  <c:v>1148.5</c:v>
                </c:pt>
                <c:pt idx="3908">
                  <c:v>1148.7</c:v>
                </c:pt>
                <c:pt idx="3909">
                  <c:v>1148.7</c:v>
                </c:pt>
                <c:pt idx="3910">
                  <c:v>1148.5999999999999</c:v>
                </c:pt>
                <c:pt idx="3911">
                  <c:v>1148.5999999999999</c:v>
                </c:pt>
                <c:pt idx="3912">
                  <c:v>1148.5</c:v>
                </c:pt>
                <c:pt idx="3913">
                  <c:v>1148.3</c:v>
                </c:pt>
                <c:pt idx="3914">
                  <c:v>1148.5</c:v>
                </c:pt>
                <c:pt idx="3915">
                  <c:v>1148.5</c:v>
                </c:pt>
                <c:pt idx="3916">
                  <c:v>1148.4000000000001</c:v>
                </c:pt>
                <c:pt idx="3917">
                  <c:v>1148.5999999999999</c:v>
                </c:pt>
                <c:pt idx="3918">
                  <c:v>1148.5</c:v>
                </c:pt>
                <c:pt idx="3919">
                  <c:v>1148.5999999999999</c:v>
                </c:pt>
                <c:pt idx="3920">
                  <c:v>1148.5</c:v>
                </c:pt>
                <c:pt idx="3921">
                  <c:v>1148.5</c:v>
                </c:pt>
                <c:pt idx="3922">
                  <c:v>1148.5</c:v>
                </c:pt>
                <c:pt idx="3923">
                  <c:v>1148.2</c:v>
                </c:pt>
                <c:pt idx="3924">
                  <c:v>1148.4000000000001</c:v>
                </c:pt>
                <c:pt idx="3925">
                  <c:v>1148.5</c:v>
                </c:pt>
                <c:pt idx="3926">
                  <c:v>1148.5</c:v>
                </c:pt>
                <c:pt idx="3927">
                  <c:v>1148.5</c:v>
                </c:pt>
                <c:pt idx="3928">
                  <c:v>1148.5</c:v>
                </c:pt>
                <c:pt idx="3929">
                  <c:v>1148.4000000000001</c:v>
                </c:pt>
                <c:pt idx="3930">
                  <c:v>1148.7</c:v>
                </c:pt>
                <c:pt idx="3931">
                  <c:v>1148.5999999999999</c:v>
                </c:pt>
                <c:pt idx="3932">
                  <c:v>1148.7</c:v>
                </c:pt>
                <c:pt idx="3933">
                  <c:v>1148.5999999999999</c:v>
                </c:pt>
                <c:pt idx="3934">
                  <c:v>1148.3</c:v>
                </c:pt>
                <c:pt idx="3935">
                  <c:v>1148.5</c:v>
                </c:pt>
                <c:pt idx="3936">
                  <c:v>1148.5999999999999</c:v>
                </c:pt>
                <c:pt idx="3937">
                  <c:v>1148.5</c:v>
                </c:pt>
                <c:pt idx="3938">
                  <c:v>1148.5999999999999</c:v>
                </c:pt>
                <c:pt idx="3939">
                  <c:v>1148.5</c:v>
                </c:pt>
                <c:pt idx="3940">
                  <c:v>1148.4000000000001</c:v>
                </c:pt>
                <c:pt idx="3941">
                  <c:v>1148.5999999999999</c:v>
                </c:pt>
                <c:pt idx="3942">
                  <c:v>1148.5</c:v>
                </c:pt>
                <c:pt idx="3943">
                  <c:v>1148.5</c:v>
                </c:pt>
                <c:pt idx="3944">
                  <c:v>1148.2</c:v>
                </c:pt>
                <c:pt idx="3945">
                  <c:v>1148.4000000000001</c:v>
                </c:pt>
                <c:pt idx="3946">
                  <c:v>1148.5</c:v>
                </c:pt>
                <c:pt idx="3947">
                  <c:v>1148.4000000000001</c:v>
                </c:pt>
                <c:pt idx="3948">
                  <c:v>1148.4000000000001</c:v>
                </c:pt>
                <c:pt idx="3949">
                  <c:v>1148.7</c:v>
                </c:pt>
                <c:pt idx="3950">
                  <c:v>1148.7</c:v>
                </c:pt>
                <c:pt idx="3951">
                  <c:v>1148.5999999999999</c:v>
                </c:pt>
                <c:pt idx="3952">
                  <c:v>1148.6300000000001</c:v>
                </c:pt>
                <c:pt idx="3953">
                  <c:v>1148.5999999999999</c:v>
                </c:pt>
                <c:pt idx="3954">
                  <c:v>1148.5999999999999</c:v>
                </c:pt>
                <c:pt idx="3955">
                  <c:v>1148.4000000000001</c:v>
                </c:pt>
                <c:pt idx="3956">
                  <c:v>1148.7</c:v>
                </c:pt>
                <c:pt idx="3957">
                  <c:v>1148.68</c:v>
                </c:pt>
                <c:pt idx="3958">
                  <c:v>1148.6199999999999</c:v>
                </c:pt>
                <c:pt idx="3959">
                  <c:v>1148.5</c:v>
                </c:pt>
                <c:pt idx="3960">
                  <c:v>1148.5</c:v>
                </c:pt>
                <c:pt idx="3961">
                  <c:v>1148.4000000000001</c:v>
                </c:pt>
                <c:pt idx="3962">
                  <c:v>1148.5</c:v>
                </c:pt>
                <c:pt idx="3963">
                  <c:v>1148.5</c:v>
                </c:pt>
                <c:pt idx="3964">
                  <c:v>1148.5</c:v>
                </c:pt>
                <c:pt idx="3965">
                  <c:v>1148.3</c:v>
                </c:pt>
                <c:pt idx="3966">
                  <c:v>1148.4000000000001</c:v>
                </c:pt>
                <c:pt idx="3967">
                  <c:v>1148.5999999999999</c:v>
                </c:pt>
                <c:pt idx="3968">
                  <c:v>1148.5</c:v>
                </c:pt>
                <c:pt idx="3969">
                  <c:v>1148.5999999999999</c:v>
                </c:pt>
                <c:pt idx="3970">
                  <c:v>1148.5999999999999</c:v>
                </c:pt>
                <c:pt idx="3971">
                  <c:v>1148.5</c:v>
                </c:pt>
                <c:pt idx="3972">
                  <c:v>1148.5</c:v>
                </c:pt>
                <c:pt idx="3973">
                  <c:v>1148.5999999999999</c:v>
                </c:pt>
                <c:pt idx="3974">
                  <c:v>1148.5999999999999</c:v>
                </c:pt>
                <c:pt idx="3975">
                  <c:v>1148.5</c:v>
                </c:pt>
                <c:pt idx="3976">
                  <c:v>1148.4000000000001</c:v>
                </c:pt>
                <c:pt idx="3977">
                  <c:v>1148.5</c:v>
                </c:pt>
                <c:pt idx="3978">
                  <c:v>1148.5</c:v>
                </c:pt>
                <c:pt idx="3979">
                  <c:v>1148.5999999999999</c:v>
                </c:pt>
                <c:pt idx="3980">
                  <c:v>1148.5</c:v>
                </c:pt>
                <c:pt idx="3981">
                  <c:v>1148.5</c:v>
                </c:pt>
                <c:pt idx="3982">
                  <c:v>1148.7</c:v>
                </c:pt>
                <c:pt idx="3983">
                  <c:v>1148.5999999999999</c:v>
                </c:pt>
                <c:pt idx="3984">
                  <c:v>1148.5</c:v>
                </c:pt>
                <c:pt idx="3985">
                  <c:v>1148.7</c:v>
                </c:pt>
                <c:pt idx="3986">
                  <c:v>1148.3</c:v>
                </c:pt>
                <c:pt idx="3987">
                  <c:v>1148.4000000000001</c:v>
                </c:pt>
                <c:pt idx="3988">
                  <c:v>1148.4000000000001</c:v>
                </c:pt>
                <c:pt idx="3989">
                  <c:v>1148.4000000000001</c:v>
                </c:pt>
                <c:pt idx="3990">
                  <c:v>1148.5999999999999</c:v>
                </c:pt>
                <c:pt idx="3991">
                  <c:v>1148.5</c:v>
                </c:pt>
                <c:pt idx="3992">
                  <c:v>1148.5999999999999</c:v>
                </c:pt>
                <c:pt idx="3993">
                  <c:v>1148.5999999999999</c:v>
                </c:pt>
                <c:pt idx="3994">
                  <c:v>1148.5</c:v>
                </c:pt>
                <c:pt idx="3995">
                  <c:v>1148.5</c:v>
                </c:pt>
                <c:pt idx="3996">
                  <c:v>1148.7</c:v>
                </c:pt>
                <c:pt idx="3997">
                  <c:v>1148.4000000000001</c:v>
                </c:pt>
                <c:pt idx="3998">
                  <c:v>1148.5</c:v>
                </c:pt>
                <c:pt idx="3999">
                  <c:v>1148.5</c:v>
                </c:pt>
                <c:pt idx="4000">
                  <c:v>1148.5</c:v>
                </c:pt>
                <c:pt idx="4001">
                  <c:v>1148.7</c:v>
                </c:pt>
                <c:pt idx="4002">
                  <c:v>1148.58</c:v>
                </c:pt>
                <c:pt idx="4003">
                  <c:v>1148.7</c:v>
                </c:pt>
                <c:pt idx="4004">
                  <c:v>1148.7</c:v>
                </c:pt>
                <c:pt idx="4005">
                  <c:v>1148.7</c:v>
                </c:pt>
                <c:pt idx="4006">
                  <c:v>1148.68</c:v>
                </c:pt>
                <c:pt idx="4007">
                  <c:v>1148.5999999999999</c:v>
                </c:pt>
                <c:pt idx="4008">
                  <c:v>1148.5</c:v>
                </c:pt>
                <c:pt idx="4009">
                  <c:v>1148.5</c:v>
                </c:pt>
                <c:pt idx="4010">
                  <c:v>1148.5999999999999</c:v>
                </c:pt>
                <c:pt idx="4011">
                  <c:v>1148.67</c:v>
                </c:pt>
                <c:pt idx="4012">
                  <c:v>1148.5999999999999</c:v>
                </c:pt>
                <c:pt idx="4013">
                  <c:v>1148.5999999999999</c:v>
                </c:pt>
                <c:pt idx="4014">
                  <c:v>1148.5999999999999</c:v>
                </c:pt>
                <c:pt idx="4015">
                  <c:v>1148.5999999999999</c:v>
                </c:pt>
                <c:pt idx="4016">
                  <c:v>1148.6600000000001</c:v>
                </c:pt>
                <c:pt idx="4017">
                  <c:v>1148.6600000000001</c:v>
                </c:pt>
                <c:pt idx="4018">
                  <c:v>1148.5</c:v>
                </c:pt>
                <c:pt idx="4019">
                  <c:v>1148.5</c:v>
                </c:pt>
                <c:pt idx="4020">
                  <c:v>1148.5</c:v>
                </c:pt>
                <c:pt idx="4021">
                  <c:v>1148.7</c:v>
                </c:pt>
                <c:pt idx="4022">
                  <c:v>1148.7</c:v>
                </c:pt>
                <c:pt idx="4023">
                  <c:v>1148.5</c:v>
                </c:pt>
                <c:pt idx="4024">
                  <c:v>1148.5</c:v>
                </c:pt>
                <c:pt idx="4025">
                  <c:v>1148.6300000000001</c:v>
                </c:pt>
                <c:pt idx="4026">
                  <c:v>1148.67</c:v>
                </c:pt>
                <c:pt idx="4027">
                  <c:v>1148.6300000000001</c:v>
                </c:pt>
                <c:pt idx="4028">
                  <c:v>1148.5999999999999</c:v>
                </c:pt>
                <c:pt idx="4029">
                  <c:v>1148.5</c:v>
                </c:pt>
                <c:pt idx="4030">
                  <c:v>1148.7</c:v>
                </c:pt>
                <c:pt idx="4031">
                  <c:v>1148.5999999999999</c:v>
                </c:pt>
                <c:pt idx="4032">
                  <c:v>1148.7</c:v>
                </c:pt>
                <c:pt idx="4033">
                  <c:v>1148.7</c:v>
                </c:pt>
                <c:pt idx="4034">
                  <c:v>1148.58</c:v>
                </c:pt>
                <c:pt idx="4035">
                  <c:v>1148.5999999999999</c:v>
                </c:pt>
                <c:pt idx="4036">
                  <c:v>1148.7</c:v>
                </c:pt>
                <c:pt idx="4037">
                  <c:v>1148.7</c:v>
                </c:pt>
                <c:pt idx="4038">
                  <c:v>1148.7</c:v>
                </c:pt>
                <c:pt idx="4039">
                  <c:v>1148.4000000000001</c:v>
                </c:pt>
                <c:pt idx="4040">
                  <c:v>1148.4000000000001</c:v>
                </c:pt>
                <c:pt idx="4041">
                  <c:v>1148.5</c:v>
                </c:pt>
                <c:pt idx="4042">
                  <c:v>1148.5999999999999</c:v>
                </c:pt>
                <c:pt idx="4043">
                  <c:v>1148.5899999999999</c:v>
                </c:pt>
                <c:pt idx="4044">
                  <c:v>1148.5</c:v>
                </c:pt>
                <c:pt idx="4045">
                  <c:v>1148.5999999999999</c:v>
                </c:pt>
                <c:pt idx="4046">
                  <c:v>1148.5999999999999</c:v>
                </c:pt>
                <c:pt idx="4047">
                  <c:v>1148.5999999999999</c:v>
                </c:pt>
                <c:pt idx="4048">
                  <c:v>1148.5999999999999</c:v>
                </c:pt>
                <c:pt idx="4049">
                  <c:v>1148.5</c:v>
                </c:pt>
                <c:pt idx="4050">
                  <c:v>1148.5</c:v>
                </c:pt>
                <c:pt idx="4051">
                  <c:v>1148.5999999999999</c:v>
                </c:pt>
                <c:pt idx="4052">
                  <c:v>1148.5999999999999</c:v>
                </c:pt>
                <c:pt idx="4053">
                  <c:v>1148.5999999999999</c:v>
                </c:pt>
                <c:pt idx="4054">
                  <c:v>1148.5999999999999</c:v>
                </c:pt>
                <c:pt idx="4055">
                  <c:v>1148.7</c:v>
                </c:pt>
                <c:pt idx="4056">
                  <c:v>1148.7</c:v>
                </c:pt>
                <c:pt idx="4057">
                  <c:v>1148.7</c:v>
                </c:pt>
                <c:pt idx="4058">
                  <c:v>1148.7</c:v>
                </c:pt>
                <c:pt idx="4059">
                  <c:v>1148.9000000000001</c:v>
                </c:pt>
                <c:pt idx="4060">
                  <c:v>1148.4000000000001</c:v>
                </c:pt>
                <c:pt idx="4061">
                  <c:v>1148.4000000000001</c:v>
                </c:pt>
                <c:pt idx="4062">
                  <c:v>1148.5</c:v>
                </c:pt>
                <c:pt idx="4063">
                  <c:v>1148.5999999999999</c:v>
                </c:pt>
                <c:pt idx="4064">
                  <c:v>1148.7</c:v>
                </c:pt>
                <c:pt idx="4065">
                  <c:v>1148.7</c:v>
                </c:pt>
                <c:pt idx="4066">
                  <c:v>1148.7</c:v>
                </c:pt>
                <c:pt idx="4067">
                  <c:v>1148.8</c:v>
                </c:pt>
                <c:pt idx="4068">
                  <c:v>1148.7</c:v>
                </c:pt>
                <c:pt idx="4069">
                  <c:v>1148.8</c:v>
                </c:pt>
                <c:pt idx="4070">
                  <c:v>1148.7</c:v>
                </c:pt>
                <c:pt idx="4071">
                  <c:v>1148.4000000000001</c:v>
                </c:pt>
                <c:pt idx="4072">
                  <c:v>1148.5</c:v>
                </c:pt>
                <c:pt idx="4073">
                  <c:v>1148.5</c:v>
                </c:pt>
                <c:pt idx="4074">
                  <c:v>1148.5</c:v>
                </c:pt>
                <c:pt idx="4075">
                  <c:v>1148.5999999999999</c:v>
                </c:pt>
                <c:pt idx="4076">
                  <c:v>1148.7</c:v>
                </c:pt>
                <c:pt idx="4077">
                  <c:v>1148.7</c:v>
                </c:pt>
                <c:pt idx="4078">
                  <c:v>1148.8</c:v>
                </c:pt>
                <c:pt idx="4079">
                  <c:v>1148.8</c:v>
                </c:pt>
                <c:pt idx="4080">
                  <c:v>1148.8</c:v>
                </c:pt>
                <c:pt idx="4081">
                  <c:v>1148.42</c:v>
                </c:pt>
                <c:pt idx="4082">
                  <c:v>1148.7</c:v>
                </c:pt>
                <c:pt idx="4083">
                  <c:v>1148.7</c:v>
                </c:pt>
                <c:pt idx="4084">
                  <c:v>1148.7</c:v>
                </c:pt>
                <c:pt idx="4085">
                  <c:v>1148.7</c:v>
                </c:pt>
                <c:pt idx="4086">
                  <c:v>1148.7</c:v>
                </c:pt>
                <c:pt idx="4087">
                  <c:v>1148.7</c:v>
                </c:pt>
                <c:pt idx="4088">
                  <c:v>1148.8</c:v>
                </c:pt>
                <c:pt idx="4089">
                  <c:v>1148.7</c:v>
                </c:pt>
                <c:pt idx="4090">
                  <c:v>1148.7</c:v>
                </c:pt>
                <c:pt idx="4091">
                  <c:v>1148.7</c:v>
                </c:pt>
                <c:pt idx="4092">
                  <c:v>1148.5</c:v>
                </c:pt>
                <c:pt idx="4093">
                  <c:v>1148.7</c:v>
                </c:pt>
                <c:pt idx="4094">
                  <c:v>1148.5999999999999</c:v>
                </c:pt>
                <c:pt idx="4095">
                  <c:v>1148.54</c:v>
                </c:pt>
                <c:pt idx="4096">
                  <c:v>1148.7</c:v>
                </c:pt>
                <c:pt idx="4097">
                  <c:v>1148.7</c:v>
                </c:pt>
                <c:pt idx="4098">
                  <c:v>1148.5999999999999</c:v>
                </c:pt>
                <c:pt idx="4099">
                  <c:v>1148.5999999999999</c:v>
                </c:pt>
                <c:pt idx="4100">
                  <c:v>1148.7</c:v>
                </c:pt>
                <c:pt idx="4101">
                  <c:v>1148.7</c:v>
                </c:pt>
                <c:pt idx="4102">
                  <c:v>1148.4000000000001</c:v>
                </c:pt>
                <c:pt idx="4103">
                  <c:v>1148.4000000000001</c:v>
                </c:pt>
                <c:pt idx="4104">
                  <c:v>1148.5</c:v>
                </c:pt>
                <c:pt idx="4105">
                  <c:v>1148.5999999999999</c:v>
                </c:pt>
                <c:pt idx="4106">
                  <c:v>1148.9000000000001</c:v>
                </c:pt>
                <c:pt idx="4107">
                  <c:v>1148.77</c:v>
                </c:pt>
                <c:pt idx="4108">
                  <c:v>1148.7</c:v>
                </c:pt>
                <c:pt idx="4109">
                  <c:v>1148.7</c:v>
                </c:pt>
                <c:pt idx="4110">
                  <c:v>1148.5999999999999</c:v>
                </c:pt>
                <c:pt idx="4111">
                  <c:v>1148.72</c:v>
                </c:pt>
                <c:pt idx="4112">
                  <c:v>1148.7</c:v>
                </c:pt>
                <c:pt idx="4113">
                  <c:v>1148.4000000000001</c:v>
                </c:pt>
                <c:pt idx="4114">
                  <c:v>1148.5</c:v>
                </c:pt>
                <c:pt idx="4115">
                  <c:v>1148.5999999999999</c:v>
                </c:pt>
                <c:pt idx="4116">
                  <c:v>1148.7</c:v>
                </c:pt>
                <c:pt idx="4117">
                  <c:v>1148.8</c:v>
                </c:pt>
                <c:pt idx="4118">
                  <c:v>1148.5999999999999</c:v>
                </c:pt>
                <c:pt idx="4119">
                  <c:v>1148.7</c:v>
                </c:pt>
                <c:pt idx="4120">
                  <c:v>1148.7</c:v>
                </c:pt>
                <c:pt idx="4121">
                  <c:v>1148.7</c:v>
                </c:pt>
                <c:pt idx="4122">
                  <c:v>1148.7</c:v>
                </c:pt>
                <c:pt idx="4123">
                  <c:v>1148.4000000000001</c:v>
                </c:pt>
                <c:pt idx="4124">
                  <c:v>1148.5</c:v>
                </c:pt>
                <c:pt idx="4125">
                  <c:v>1148.5999999999999</c:v>
                </c:pt>
                <c:pt idx="4126">
                  <c:v>1148.5999999999999</c:v>
                </c:pt>
                <c:pt idx="4127">
                  <c:v>1148.7</c:v>
                </c:pt>
                <c:pt idx="4128">
                  <c:v>1148.7</c:v>
                </c:pt>
                <c:pt idx="4129">
                  <c:v>1148.7</c:v>
                </c:pt>
                <c:pt idx="4130">
                  <c:v>1148.7</c:v>
                </c:pt>
                <c:pt idx="4131">
                  <c:v>1148.5999999999999</c:v>
                </c:pt>
                <c:pt idx="4132">
                  <c:v>1148.7</c:v>
                </c:pt>
                <c:pt idx="4133">
                  <c:v>1148.7</c:v>
                </c:pt>
                <c:pt idx="4134">
                  <c:v>1148.4000000000001</c:v>
                </c:pt>
                <c:pt idx="4135">
                  <c:v>1148.5</c:v>
                </c:pt>
                <c:pt idx="4136">
                  <c:v>1148.5</c:v>
                </c:pt>
                <c:pt idx="4137">
                  <c:v>1148.7</c:v>
                </c:pt>
                <c:pt idx="4138">
                  <c:v>1148.7</c:v>
                </c:pt>
                <c:pt idx="4139">
                  <c:v>1148.7</c:v>
                </c:pt>
                <c:pt idx="4140">
                  <c:v>1148.7</c:v>
                </c:pt>
                <c:pt idx="4141">
                  <c:v>1148.7</c:v>
                </c:pt>
                <c:pt idx="4142">
                  <c:v>1148.7</c:v>
                </c:pt>
                <c:pt idx="4143">
                  <c:v>1148.7</c:v>
                </c:pt>
                <c:pt idx="4144">
                  <c:v>1148.2</c:v>
                </c:pt>
                <c:pt idx="4145">
                  <c:v>1148.5</c:v>
                </c:pt>
                <c:pt idx="4146">
                  <c:v>1148.5</c:v>
                </c:pt>
                <c:pt idx="4147">
                  <c:v>1148.5</c:v>
                </c:pt>
                <c:pt idx="4148">
                  <c:v>1148.5</c:v>
                </c:pt>
                <c:pt idx="4149">
                  <c:v>1148.5999999999999</c:v>
                </c:pt>
                <c:pt idx="4150">
                  <c:v>1148.7</c:v>
                </c:pt>
                <c:pt idx="4151">
                  <c:v>1148.8</c:v>
                </c:pt>
                <c:pt idx="4152">
                  <c:v>1148.5999999999999</c:v>
                </c:pt>
                <c:pt idx="4153">
                  <c:v>1148.5</c:v>
                </c:pt>
                <c:pt idx="4154">
                  <c:v>1148.5</c:v>
                </c:pt>
                <c:pt idx="4155">
                  <c:v>1148.4000000000001</c:v>
                </c:pt>
                <c:pt idx="4156">
                  <c:v>1148.4000000000001</c:v>
                </c:pt>
                <c:pt idx="4157">
                  <c:v>1148.5</c:v>
                </c:pt>
                <c:pt idx="4158">
                  <c:v>1148.5999999999999</c:v>
                </c:pt>
                <c:pt idx="4159">
                  <c:v>1148.5999999999999</c:v>
                </c:pt>
                <c:pt idx="4160">
                  <c:v>1148.5999999999999</c:v>
                </c:pt>
                <c:pt idx="4161">
                  <c:v>1148.7</c:v>
                </c:pt>
                <c:pt idx="4162">
                  <c:v>1148.5999999999999</c:v>
                </c:pt>
                <c:pt idx="4163">
                  <c:v>1148.5999999999999</c:v>
                </c:pt>
                <c:pt idx="4164">
                  <c:v>1148.7</c:v>
                </c:pt>
                <c:pt idx="4165">
                  <c:v>1148.5</c:v>
                </c:pt>
                <c:pt idx="4166">
                  <c:v>1148.5</c:v>
                </c:pt>
                <c:pt idx="4167">
                  <c:v>1148.5</c:v>
                </c:pt>
                <c:pt idx="4168">
                  <c:v>1148.7</c:v>
                </c:pt>
                <c:pt idx="4169">
                  <c:v>1148.7</c:v>
                </c:pt>
                <c:pt idx="4170">
                  <c:v>1148.7</c:v>
                </c:pt>
                <c:pt idx="4171">
                  <c:v>1148.7</c:v>
                </c:pt>
                <c:pt idx="4172">
                  <c:v>1148.7</c:v>
                </c:pt>
                <c:pt idx="4173">
                  <c:v>1148.5999999999999</c:v>
                </c:pt>
                <c:pt idx="4174">
                  <c:v>1148.5</c:v>
                </c:pt>
                <c:pt idx="4175">
                  <c:v>1148.74</c:v>
                </c:pt>
                <c:pt idx="4176">
                  <c:v>1148.4000000000001</c:v>
                </c:pt>
                <c:pt idx="4177">
                  <c:v>1148.5</c:v>
                </c:pt>
                <c:pt idx="4178">
                  <c:v>1148.5999999999999</c:v>
                </c:pt>
                <c:pt idx="4179">
                  <c:v>1148.7</c:v>
                </c:pt>
                <c:pt idx="4180">
                  <c:v>1148.5999999999999</c:v>
                </c:pt>
                <c:pt idx="4181">
                  <c:v>1148.5999999999999</c:v>
                </c:pt>
                <c:pt idx="4182">
                  <c:v>1148.5999999999999</c:v>
                </c:pt>
                <c:pt idx="4183">
                  <c:v>1148.7</c:v>
                </c:pt>
                <c:pt idx="4184">
                  <c:v>1148.7</c:v>
                </c:pt>
                <c:pt idx="4185">
                  <c:v>1148.7</c:v>
                </c:pt>
                <c:pt idx="4186">
                  <c:v>1148.2</c:v>
                </c:pt>
                <c:pt idx="4187">
                  <c:v>1148.4000000000001</c:v>
                </c:pt>
                <c:pt idx="4188">
                  <c:v>1148.5</c:v>
                </c:pt>
                <c:pt idx="4189">
                  <c:v>1148.5</c:v>
                </c:pt>
                <c:pt idx="4190">
                  <c:v>1148.5</c:v>
                </c:pt>
                <c:pt idx="4191">
                  <c:v>1148.6199999999999</c:v>
                </c:pt>
                <c:pt idx="4192">
                  <c:v>1148.7</c:v>
                </c:pt>
                <c:pt idx="4193">
                  <c:v>1148.5999999999999</c:v>
                </c:pt>
                <c:pt idx="4194">
                  <c:v>1148.7</c:v>
                </c:pt>
                <c:pt idx="4195">
                  <c:v>1148.5999999999999</c:v>
                </c:pt>
                <c:pt idx="4196">
                  <c:v>1148.5999999999999</c:v>
                </c:pt>
                <c:pt idx="4197">
                  <c:v>1148.4000000000001</c:v>
                </c:pt>
                <c:pt idx="4198">
                  <c:v>1148.4000000000001</c:v>
                </c:pt>
                <c:pt idx="4199">
                  <c:v>1148.5</c:v>
                </c:pt>
                <c:pt idx="4200">
                  <c:v>1148.5999999999999</c:v>
                </c:pt>
                <c:pt idx="4201">
                  <c:v>1148.7</c:v>
                </c:pt>
                <c:pt idx="4202">
                  <c:v>1148.7</c:v>
                </c:pt>
                <c:pt idx="4203">
                  <c:v>1148.5999999999999</c:v>
                </c:pt>
                <c:pt idx="4204">
                  <c:v>1148.7</c:v>
                </c:pt>
                <c:pt idx="4205">
                  <c:v>1148.5</c:v>
                </c:pt>
                <c:pt idx="4206">
                  <c:v>1148.5999999999999</c:v>
                </c:pt>
                <c:pt idx="4207">
                  <c:v>1148.4000000000001</c:v>
                </c:pt>
                <c:pt idx="4208">
                  <c:v>1148.4000000000001</c:v>
                </c:pt>
                <c:pt idx="4209">
                  <c:v>1148.5</c:v>
                </c:pt>
                <c:pt idx="4210">
                  <c:v>1148.5999999999999</c:v>
                </c:pt>
                <c:pt idx="4211">
                  <c:v>1148.5999999999999</c:v>
                </c:pt>
                <c:pt idx="4212">
                  <c:v>1148.7</c:v>
                </c:pt>
                <c:pt idx="4213">
                  <c:v>1148.7</c:v>
                </c:pt>
                <c:pt idx="4214">
                  <c:v>1148.5</c:v>
                </c:pt>
                <c:pt idx="4215">
                  <c:v>1148.5</c:v>
                </c:pt>
                <c:pt idx="4216">
                  <c:v>1148.5999999999999</c:v>
                </c:pt>
                <c:pt idx="4217">
                  <c:v>1148.5999999999999</c:v>
                </c:pt>
                <c:pt idx="4218">
                  <c:v>1148.4000000000001</c:v>
                </c:pt>
                <c:pt idx="4219">
                  <c:v>1148.5</c:v>
                </c:pt>
                <c:pt idx="4220">
                  <c:v>1148.4000000000001</c:v>
                </c:pt>
                <c:pt idx="4221">
                  <c:v>1148.5</c:v>
                </c:pt>
                <c:pt idx="4222">
                  <c:v>1148.5</c:v>
                </c:pt>
                <c:pt idx="4223">
                  <c:v>1148.5</c:v>
                </c:pt>
                <c:pt idx="4224">
                  <c:v>1148.5</c:v>
                </c:pt>
                <c:pt idx="4225">
                  <c:v>1148.5</c:v>
                </c:pt>
                <c:pt idx="4226">
                  <c:v>1148.5</c:v>
                </c:pt>
                <c:pt idx="4227">
                  <c:v>1148.5</c:v>
                </c:pt>
                <c:pt idx="4228">
                  <c:v>1148.4000000000001</c:v>
                </c:pt>
                <c:pt idx="4229">
                  <c:v>1148.5</c:v>
                </c:pt>
                <c:pt idx="4230">
                  <c:v>1148.4000000000001</c:v>
                </c:pt>
                <c:pt idx="4231">
                  <c:v>1148.5</c:v>
                </c:pt>
                <c:pt idx="4232">
                  <c:v>1148.4000000000001</c:v>
                </c:pt>
                <c:pt idx="4233">
                  <c:v>1148.4000000000001</c:v>
                </c:pt>
                <c:pt idx="4234">
                  <c:v>1148.4000000000001</c:v>
                </c:pt>
                <c:pt idx="4235">
                  <c:v>1148.4000000000001</c:v>
                </c:pt>
                <c:pt idx="4236">
                  <c:v>1148.5</c:v>
                </c:pt>
                <c:pt idx="4237">
                  <c:v>1148.5999999999999</c:v>
                </c:pt>
                <c:pt idx="4238">
                  <c:v>1148.5</c:v>
                </c:pt>
                <c:pt idx="4239">
                  <c:v>1148.4000000000001</c:v>
                </c:pt>
                <c:pt idx="4240">
                  <c:v>1148.4000000000001</c:v>
                </c:pt>
                <c:pt idx="4241">
                  <c:v>1148.4000000000001</c:v>
                </c:pt>
                <c:pt idx="4242">
                  <c:v>1148.4000000000001</c:v>
                </c:pt>
                <c:pt idx="4243">
                  <c:v>1148.5999999999999</c:v>
                </c:pt>
                <c:pt idx="4244">
                  <c:v>1148.5</c:v>
                </c:pt>
                <c:pt idx="4245">
                  <c:v>1148.5999999999999</c:v>
                </c:pt>
                <c:pt idx="4246">
                  <c:v>1148.5999999999999</c:v>
                </c:pt>
                <c:pt idx="4247">
                  <c:v>1148.5</c:v>
                </c:pt>
                <c:pt idx="4248">
                  <c:v>1148.5</c:v>
                </c:pt>
                <c:pt idx="4249">
                  <c:v>1148.4000000000001</c:v>
                </c:pt>
                <c:pt idx="4250">
                  <c:v>1148.5</c:v>
                </c:pt>
                <c:pt idx="4251">
                  <c:v>1148.5</c:v>
                </c:pt>
                <c:pt idx="4252">
                  <c:v>1148.5</c:v>
                </c:pt>
                <c:pt idx="4253">
                  <c:v>1148.5</c:v>
                </c:pt>
                <c:pt idx="4254">
                  <c:v>1148.5</c:v>
                </c:pt>
                <c:pt idx="4255">
                  <c:v>1148.5</c:v>
                </c:pt>
                <c:pt idx="4256">
                  <c:v>1148.5</c:v>
                </c:pt>
                <c:pt idx="4257">
                  <c:v>1148.46</c:v>
                </c:pt>
                <c:pt idx="4258">
                  <c:v>1148.5</c:v>
                </c:pt>
                <c:pt idx="4259">
                  <c:v>1148.5</c:v>
                </c:pt>
                <c:pt idx="4260">
                  <c:v>1148.4000000000001</c:v>
                </c:pt>
                <c:pt idx="4261">
                  <c:v>1148.5</c:v>
                </c:pt>
                <c:pt idx="4262">
                  <c:v>1148.5</c:v>
                </c:pt>
                <c:pt idx="4263">
                  <c:v>1148.5</c:v>
                </c:pt>
                <c:pt idx="4264">
                  <c:v>1148.5</c:v>
                </c:pt>
                <c:pt idx="4265">
                  <c:v>1148.5</c:v>
                </c:pt>
                <c:pt idx="4266">
                  <c:v>1148.5</c:v>
                </c:pt>
                <c:pt idx="4267">
                  <c:v>1148.5999999999999</c:v>
                </c:pt>
                <c:pt idx="4268">
                  <c:v>1148.5</c:v>
                </c:pt>
                <c:pt idx="4269">
                  <c:v>1148.7</c:v>
                </c:pt>
                <c:pt idx="4270">
                  <c:v>1148.5</c:v>
                </c:pt>
                <c:pt idx="4271">
                  <c:v>1148.4000000000001</c:v>
                </c:pt>
                <c:pt idx="4272">
                  <c:v>1148.5</c:v>
                </c:pt>
                <c:pt idx="4273">
                  <c:v>1148.5</c:v>
                </c:pt>
                <c:pt idx="4274">
                  <c:v>1148.5</c:v>
                </c:pt>
                <c:pt idx="4275">
                  <c:v>1148.5</c:v>
                </c:pt>
                <c:pt idx="4276">
                  <c:v>1148.5</c:v>
                </c:pt>
                <c:pt idx="4277">
                  <c:v>1148.5</c:v>
                </c:pt>
                <c:pt idx="4278">
                  <c:v>1148.5</c:v>
                </c:pt>
                <c:pt idx="4279">
                  <c:v>1148.7</c:v>
                </c:pt>
                <c:pt idx="4280">
                  <c:v>1148.5</c:v>
                </c:pt>
                <c:pt idx="4281">
                  <c:v>1148.3</c:v>
                </c:pt>
                <c:pt idx="4282">
                  <c:v>1148.4000000000001</c:v>
                </c:pt>
                <c:pt idx="4283">
                  <c:v>1148.5</c:v>
                </c:pt>
                <c:pt idx="4284">
                  <c:v>1148.5999999999999</c:v>
                </c:pt>
                <c:pt idx="4285">
                  <c:v>1148.7</c:v>
                </c:pt>
                <c:pt idx="4286">
                  <c:v>1148.5999999999999</c:v>
                </c:pt>
                <c:pt idx="4287">
                  <c:v>1148.5</c:v>
                </c:pt>
                <c:pt idx="4288">
                  <c:v>1148.5999999999999</c:v>
                </c:pt>
                <c:pt idx="4289">
                  <c:v>1148.5</c:v>
                </c:pt>
                <c:pt idx="4290">
                  <c:v>1148.5999999999999</c:v>
                </c:pt>
                <c:pt idx="4291">
                  <c:v>1148.7</c:v>
                </c:pt>
                <c:pt idx="4292">
                  <c:v>1148.5</c:v>
                </c:pt>
                <c:pt idx="4293">
                  <c:v>1148.5</c:v>
                </c:pt>
                <c:pt idx="4294">
                  <c:v>1148.5</c:v>
                </c:pt>
                <c:pt idx="4295">
                  <c:v>1148.5</c:v>
                </c:pt>
                <c:pt idx="4296">
                  <c:v>1148.5</c:v>
                </c:pt>
                <c:pt idx="4297">
                  <c:v>1148.5</c:v>
                </c:pt>
                <c:pt idx="4298">
                  <c:v>1148.5999999999999</c:v>
                </c:pt>
                <c:pt idx="4299">
                  <c:v>1148.5</c:v>
                </c:pt>
                <c:pt idx="4300">
                  <c:v>1148.5</c:v>
                </c:pt>
                <c:pt idx="4301">
                  <c:v>1148.5</c:v>
                </c:pt>
                <c:pt idx="4302">
                  <c:v>1148.2</c:v>
                </c:pt>
                <c:pt idx="4303">
                  <c:v>1148.5</c:v>
                </c:pt>
                <c:pt idx="4304">
                  <c:v>1148.4000000000001</c:v>
                </c:pt>
                <c:pt idx="4305">
                  <c:v>1148.4000000000001</c:v>
                </c:pt>
                <c:pt idx="4306">
                  <c:v>1148.5</c:v>
                </c:pt>
                <c:pt idx="4307">
                  <c:v>1148.5</c:v>
                </c:pt>
                <c:pt idx="4308">
                  <c:v>1148.4000000000001</c:v>
                </c:pt>
                <c:pt idx="4309">
                  <c:v>1148.4000000000001</c:v>
                </c:pt>
                <c:pt idx="4310">
                  <c:v>1148.7</c:v>
                </c:pt>
                <c:pt idx="4311">
                  <c:v>1148.7</c:v>
                </c:pt>
                <c:pt idx="4312">
                  <c:v>1148.7</c:v>
                </c:pt>
                <c:pt idx="4313">
                  <c:v>1148.4000000000001</c:v>
                </c:pt>
                <c:pt idx="4314">
                  <c:v>1148.4000000000001</c:v>
                </c:pt>
                <c:pt idx="4315">
                  <c:v>1148.4000000000001</c:v>
                </c:pt>
                <c:pt idx="4316">
                  <c:v>1148.5</c:v>
                </c:pt>
                <c:pt idx="4317">
                  <c:v>1148.47</c:v>
                </c:pt>
                <c:pt idx="4318">
                  <c:v>1148.4000000000001</c:v>
                </c:pt>
                <c:pt idx="4319">
                  <c:v>1148.53</c:v>
                </c:pt>
                <c:pt idx="4320">
                  <c:v>1148.5999999999999</c:v>
                </c:pt>
                <c:pt idx="4321">
                  <c:v>1148.53</c:v>
                </c:pt>
                <c:pt idx="4322">
                  <c:v>1148.6400000000001</c:v>
                </c:pt>
                <c:pt idx="4323">
                  <c:v>1148.0999999999999</c:v>
                </c:pt>
                <c:pt idx="4324">
                  <c:v>1148.4000000000001</c:v>
                </c:pt>
                <c:pt idx="4325">
                  <c:v>1148.5</c:v>
                </c:pt>
                <c:pt idx="4326">
                  <c:v>1148.5999999999999</c:v>
                </c:pt>
                <c:pt idx="4327">
                  <c:v>1148.7</c:v>
                </c:pt>
                <c:pt idx="4328">
                  <c:v>1148.56</c:v>
                </c:pt>
                <c:pt idx="4329">
                  <c:v>1148.7</c:v>
                </c:pt>
                <c:pt idx="4330">
                  <c:v>1148.5999999999999</c:v>
                </c:pt>
                <c:pt idx="4331">
                  <c:v>1148.6600000000001</c:v>
                </c:pt>
                <c:pt idx="4332">
                  <c:v>1148.5</c:v>
                </c:pt>
                <c:pt idx="4333">
                  <c:v>1148.5</c:v>
                </c:pt>
                <c:pt idx="4334">
                  <c:v>1148.4000000000001</c:v>
                </c:pt>
                <c:pt idx="4335">
                  <c:v>1148.4000000000001</c:v>
                </c:pt>
                <c:pt idx="4336">
                  <c:v>1148.4000000000001</c:v>
                </c:pt>
                <c:pt idx="4337">
                  <c:v>1148.47</c:v>
                </c:pt>
                <c:pt idx="4338">
                  <c:v>1148.5</c:v>
                </c:pt>
                <c:pt idx="4339">
                  <c:v>1148.52</c:v>
                </c:pt>
                <c:pt idx="4340">
                  <c:v>1148.5</c:v>
                </c:pt>
                <c:pt idx="4341">
                  <c:v>1148.5</c:v>
                </c:pt>
                <c:pt idx="4342">
                  <c:v>1148.5</c:v>
                </c:pt>
                <c:pt idx="4343">
                  <c:v>1148.5</c:v>
                </c:pt>
                <c:pt idx="4344">
                  <c:v>1148.2</c:v>
                </c:pt>
                <c:pt idx="4345">
                  <c:v>1148.4000000000001</c:v>
                </c:pt>
                <c:pt idx="4346">
                  <c:v>1148.5</c:v>
                </c:pt>
                <c:pt idx="4347">
                  <c:v>1148.4000000000001</c:v>
                </c:pt>
                <c:pt idx="4348">
                  <c:v>1148.7</c:v>
                </c:pt>
                <c:pt idx="4349">
                  <c:v>1148.7</c:v>
                </c:pt>
                <c:pt idx="4350">
                  <c:v>1148.5999999999999</c:v>
                </c:pt>
                <c:pt idx="4351">
                  <c:v>1148.5</c:v>
                </c:pt>
                <c:pt idx="4352">
                  <c:v>1148.5</c:v>
                </c:pt>
                <c:pt idx="4353">
                  <c:v>1148.5</c:v>
                </c:pt>
                <c:pt idx="4354">
                  <c:v>1148.5999999999999</c:v>
                </c:pt>
                <c:pt idx="4355">
                  <c:v>1148.5</c:v>
                </c:pt>
                <c:pt idx="4356">
                  <c:v>1148.5</c:v>
                </c:pt>
                <c:pt idx="4357">
                  <c:v>1148.4000000000001</c:v>
                </c:pt>
                <c:pt idx="4358">
                  <c:v>1148.5999999999999</c:v>
                </c:pt>
                <c:pt idx="4359">
                  <c:v>1148.5</c:v>
                </c:pt>
                <c:pt idx="4360">
                  <c:v>1148.5</c:v>
                </c:pt>
                <c:pt idx="4361">
                  <c:v>1148.5</c:v>
                </c:pt>
                <c:pt idx="4362">
                  <c:v>1148.5999999999999</c:v>
                </c:pt>
                <c:pt idx="4363">
                  <c:v>1148.5</c:v>
                </c:pt>
                <c:pt idx="4364">
                  <c:v>1148.5999999999999</c:v>
                </c:pt>
                <c:pt idx="4365">
                  <c:v>1148.2</c:v>
                </c:pt>
                <c:pt idx="4366">
                  <c:v>1148.4000000000001</c:v>
                </c:pt>
                <c:pt idx="4367">
                  <c:v>1148.5</c:v>
                </c:pt>
                <c:pt idx="4368">
                  <c:v>1148.7</c:v>
                </c:pt>
                <c:pt idx="4369">
                  <c:v>1148.5999999999999</c:v>
                </c:pt>
                <c:pt idx="4370">
                  <c:v>1148.5999999999999</c:v>
                </c:pt>
                <c:pt idx="4371">
                  <c:v>1148.5</c:v>
                </c:pt>
                <c:pt idx="4372">
                  <c:v>1148.7</c:v>
                </c:pt>
                <c:pt idx="4373">
                  <c:v>1148.5</c:v>
                </c:pt>
                <c:pt idx="4374">
                  <c:v>1148.5</c:v>
                </c:pt>
                <c:pt idx="4375">
                  <c:v>1148.5999999999999</c:v>
                </c:pt>
                <c:pt idx="4376">
                  <c:v>1148.4000000000001</c:v>
                </c:pt>
                <c:pt idx="4377">
                  <c:v>1148.5</c:v>
                </c:pt>
                <c:pt idx="4378">
                  <c:v>1148.5999999999999</c:v>
                </c:pt>
                <c:pt idx="4379">
                  <c:v>1148.5</c:v>
                </c:pt>
                <c:pt idx="4380">
                  <c:v>1148.5</c:v>
                </c:pt>
                <c:pt idx="4381">
                  <c:v>1148.5</c:v>
                </c:pt>
                <c:pt idx="4382">
                  <c:v>1148.5999999999999</c:v>
                </c:pt>
                <c:pt idx="4383">
                  <c:v>1148.5</c:v>
                </c:pt>
                <c:pt idx="4384">
                  <c:v>1148.5</c:v>
                </c:pt>
                <c:pt idx="4385">
                  <c:v>1148.5</c:v>
                </c:pt>
                <c:pt idx="4386">
                  <c:v>1148.02</c:v>
                </c:pt>
                <c:pt idx="4387">
                  <c:v>1148.4000000000001</c:v>
                </c:pt>
                <c:pt idx="4388">
                  <c:v>1148.5999999999999</c:v>
                </c:pt>
                <c:pt idx="4389">
                  <c:v>1148.5999999999999</c:v>
                </c:pt>
                <c:pt idx="4390">
                  <c:v>1148.5</c:v>
                </c:pt>
                <c:pt idx="4391">
                  <c:v>1148.7</c:v>
                </c:pt>
                <c:pt idx="4392">
                  <c:v>1148.5</c:v>
                </c:pt>
                <c:pt idx="4393">
                  <c:v>1148.5</c:v>
                </c:pt>
                <c:pt idx="4394">
                  <c:v>1148.5999999999999</c:v>
                </c:pt>
                <c:pt idx="4395">
                  <c:v>1148.5</c:v>
                </c:pt>
                <c:pt idx="4396">
                  <c:v>1148.5999999999999</c:v>
                </c:pt>
                <c:pt idx="4397">
                  <c:v>1148.3</c:v>
                </c:pt>
                <c:pt idx="4398">
                  <c:v>1148.47</c:v>
                </c:pt>
                <c:pt idx="4399">
                  <c:v>1148.5</c:v>
                </c:pt>
                <c:pt idx="4400">
                  <c:v>1148.5</c:v>
                </c:pt>
                <c:pt idx="4401">
                  <c:v>1148.54</c:v>
                </c:pt>
                <c:pt idx="4402">
                  <c:v>1148.7</c:v>
                </c:pt>
                <c:pt idx="4403">
                  <c:v>1148.5999999999999</c:v>
                </c:pt>
                <c:pt idx="4404">
                  <c:v>1148.5999999999999</c:v>
                </c:pt>
                <c:pt idx="4405">
                  <c:v>1148.5</c:v>
                </c:pt>
                <c:pt idx="4406">
                  <c:v>1148.5</c:v>
                </c:pt>
                <c:pt idx="4407">
                  <c:v>1148.3</c:v>
                </c:pt>
                <c:pt idx="4408">
                  <c:v>1148.5</c:v>
                </c:pt>
                <c:pt idx="4409">
                  <c:v>1148.5</c:v>
                </c:pt>
                <c:pt idx="4410">
                  <c:v>1148.5</c:v>
                </c:pt>
                <c:pt idx="4411">
                  <c:v>1148.5</c:v>
                </c:pt>
                <c:pt idx="4412">
                  <c:v>1148.5</c:v>
                </c:pt>
                <c:pt idx="4413">
                  <c:v>1148.5</c:v>
                </c:pt>
                <c:pt idx="4414">
                  <c:v>1148.5</c:v>
                </c:pt>
                <c:pt idx="4415">
                  <c:v>1148.4000000000001</c:v>
                </c:pt>
                <c:pt idx="4416">
                  <c:v>1148.5</c:v>
                </c:pt>
                <c:pt idx="4417">
                  <c:v>1148.42</c:v>
                </c:pt>
                <c:pt idx="4418">
                  <c:v>1148.4000000000001</c:v>
                </c:pt>
                <c:pt idx="4419">
                  <c:v>1148.5</c:v>
                </c:pt>
                <c:pt idx="4420">
                  <c:v>1148.5999999999999</c:v>
                </c:pt>
                <c:pt idx="4421">
                  <c:v>1148.5</c:v>
                </c:pt>
                <c:pt idx="4422">
                  <c:v>1148.5999999999999</c:v>
                </c:pt>
                <c:pt idx="4423">
                  <c:v>1148.5</c:v>
                </c:pt>
                <c:pt idx="4424">
                  <c:v>1148.5</c:v>
                </c:pt>
                <c:pt idx="4425">
                  <c:v>1148.5</c:v>
                </c:pt>
                <c:pt idx="4426">
                  <c:v>1148.51</c:v>
                </c:pt>
                <c:pt idx="4427">
                  <c:v>1148.4000000000001</c:v>
                </c:pt>
                <c:pt idx="4428">
                  <c:v>1148.1099999999999</c:v>
                </c:pt>
                <c:pt idx="4429">
                  <c:v>1148.5</c:v>
                </c:pt>
                <c:pt idx="4430">
                  <c:v>1148.5</c:v>
                </c:pt>
                <c:pt idx="4431">
                  <c:v>1148.4000000000001</c:v>
                </c:pt>
                <c:pt idx="4432">
                  <c:v>1148.5</c:v>
                </c:pt>
                <c:pt idx="4433">
                  <c:v>1148.5</c:v>
                </c:pt>
                <c:pt idx="4434">
                  <c:v>1148.5</c:v>
                </c:pt>
                <c:pt idx="4435">
                  <c:v>1148.5</c:v>
                </c:pt>
                <c:pt idx="4436">
                  <c:v>1148.4000000000001</c:v>
                </c:pt>
                <c:pt idx="4437">
                  <c:v>1148.5999999999999</c:v>
                </c:pt>
                <c:pt idx="4438">
                  <c:v>1148.5999999999999</c:v>
                </c:pt>
                <c:pt idx="4439">
                  <c:v>1148.4000000000001</c:v>
                </c:pt>
                <c:pt idx="4440">
                  <c:v>1148.5</c:v>
                </c:pt>
                <c:pt idx="4441">
                  <c:v>1148.5999999999999</c:v>
                </c:pt>
                <c:pt idx="4442">
                  <c:v>1148.5</c:v>
                </c:pt>
                <c:pt idx="4443">
                  <c:v>1148.4000000000001</c:v>
                </c:pt>
                <c:pt idx="4444">
                  <c:v>1148.5</c:v>
                </c:pt>
                <c:pt idx="4445">
                  <c:v>1148.5</c:v>
                </c:pt>
                <c:pt idx="4446">
                  <c:v>1148.5</c:v>
                </c:pt>
                <c:pt idx="4447">
                  <c:v>1148.5</c:v>
                </c:pt>
                <c:pt idx="4448">
                  <c:v>1148.4000000000001</c:v>
                </c:pt>
                <c:pt idx="4449">
                  <c:v>1148.2</c:v>
                </c:pt>
                <c:pt idx="4450">
                  <c:v>1148.4000000000001</c:v>
                </c:pt>
                <c:pt idx="4451">
                  <c:v>1148.4000000000001</c:v>
                </c:pt>
                <c:pt idx="4452">
                  <c:v>1148.5</c:v>
                </c:pt>
                <c:pt idx="4453">
                  <c:v>1148.5</c:v>
                </c:pt>
                <c:pt idx="4454">
                  <c:v>1148.5</c:v>
                </c:pt>
                <c:pt idx="4455">
                  <c:v>1148.7</c:v>
                </c:pt>
                <c:pt idx="4456">
                  <c:v>1148.7</c:v>
                </c:pt>
                <c:pt idx="4457">
                  <c:v>1148.5</c:v>
                </c:pt>
                <c:pt idx="4458">
                  <c:v>1148.5999999999999</c:v>
                </c:pt>
                <c:pt idx="4459">
                  <c:v>1148.5</c:v>
                </c:pt>
                <c:pt idx="4460">
                  <c:v>1148.2</c:v>
                </c:pt>
                <c:pt idx="4461">
                  <c:v>1148.4000000000001</c:v>
                </c:pt>
                <c:pt idx="4462">
                  <c:v>1148.5</c:v>
                </c:pt>
                <c:pt idx="4463">
                  <c:v>1148.5</c:v>
                </c:pt>
                <c:pt idx="4464">
                  <c:v>1148.7</c:v>
                </c:pt>
                <c:pt idx="4465">
                  <c:v>1148.5</c:v>
                </c:pt>
                <c:pt idx="4466">
                  <c:v>1148.5</c:v>
                </c:pt>
                <c:pt idx="4467">
                  <c:v>1148.4000000000001</c:v>
                </c:pt>
                <c:pt idx="4468">
                  <c:v>1148.5</c:v>
                </c:pt>
                <c:pt idx="4469">
                  <c:v>1148.7</c:v>
                </c:pt>
                <c:pt idx="4470">
                  <c:v>1148.4000000000001</c:v>
                </c:pt>
                <c:pt idx="4471">
                  <c:v>1148.4000000000001</c:v>
                </c:pt>
                <c:pt idx="4472">
                  <c:v>1148.5</c:v>
                </c:pt>
                <c:pt idx="4473">
                  <c:v>1148.5</c:v>
                </c:pt>
                <c:pt idx="4474">
                  <c:v>1148.5</c:v>
                </c:pt>
                <c:pt idx="4475">
                  <c:v>1148.5</c:v>
                </c:pt>
                <c:pt idx="4476">
                  <c:v>1148.56</c:v>
                </c:pt>
                <c:pt idx="4477">
                  <c:v>1148.5</c:v>
                </c:pt>
                <c:pt idx="4478">
                  <c:v>1148.5</c:v>
                </c:pt>
                <c:pt idx="4479">
                  <c:v>1148.5</c:v>
                </c:pt>
                <c:pt idx="4480">
                  <c:v>1148.5</c:v>
                </c:pt>
                <c:pt idx="4481">
                  <c:v>1148.4000000000001</c:v>
                </c:pt>
                <c:pt idx="4482">
                  <c:v>1148.4000000000001</c:v>
                </c:pt>
                <c:pt idx="4483">
                  <c:v>1148.4000000000001</c:v>
                </c:pt>
                <c:pt idx="4484">
                  <c:v>1148.5</c:v>
                </c:pt>
                <c:pt idx="4485">
                  <c:v>1148.5999999999999</c:v>
                </c:pt>
                <c:pt idx="4486">
                  <c:v>1148.5</c:v>
                </c:pt>
                <c:pt idx="4487">
                  <c:v>1148.7</c:v>
                </c:pt>
                <c:pt idx="4488">
                  <c:v>1148.5999999999999</c:v>
                </c:pt>
                <c:pt idx="4489">
                  <c:v>1148.7</c:v>
                </c:pt>
                <c:pt idx="4490">
                  <c:v>1148.5999999999999</c:v>
                </c:pt>
                <c:pt idx="4491">
                  <c:v>1148.5</c:v>
                </c:pt>
                <c:pt idx="4492">
                  <c:v>1148.5</c:v>
                </c:pt>
                <c:pt idx="4493">
                  <c:v>1148.5999999999999</c:v>
                </c:pt>
                <c:pt idx="4494">
                  <c:v>1148.5999999999999</c:v>
                </c:pt>
                <c:pt idx="4495">
                  <c:v>1148.52</c:v>
                </c:pt>
                <c:pt idx="4496">
                  <c:v>1148.5</c:v>
                </c:pt>
                <c:pt idx="4497">
                  <c:v>1148.51</c:v>
                </c:pt>
                <c:pt idx="4498">
                  <c:v>1148.7</c:v>
                </c:pt>
                <c:pt idx="4499">
                  <c:v>1148.5999999999999</c:v>
                </c:pt>
                <c:pt idx="4500">
                  <c:v>1148.51</c:v>
                </c:pt>
                <c:pt idx="4501">
                  <c:v>1148.5</c:v>
                </c:pt>
                <c:pt idx="4502">
                  <c:v>1148.4000000000001</c:v>
                </c:pt>
                <c:pt idx="4503">
                  <c:v>1148.4000000000001</c:v>
                </c:pt>
                <c:pt idx="4504">
                  <c:v>1148.5</c:v>
                </c:pt>
                <c:pt idx="4505">
                  <c:v>1148.5</c:v>
                </c:pt>
                <c:pt idx="4506">
                  <c:v>1148.7</c:v>
                </c:pt>
                <c:pt idx="4507">
                  <c:v>1148.5999999999999</c:v>
                </c:pt>
                <c:pt idx="4508">
                  <c:v>1148.5999999999999</c:v>
                </c:pt>
                <c:pt idx="4509">
                  <c:v>1148.5</c:v>
                </c:pt>
                <c:pt idx="4510">
                  <c:v>1148.5</c:v>
                </c:pt>
                <c:pt idx="4511">
                  <c:v>1148.7</c:v>
                </c:pt>
                <c:pt idx="4512">
                  <c:v>1148.7</c:v>
                </c:pt>
                <c:pt idx="4513">
                  <c:v>1148.4000000000001</c:v>
                </c:pt>
                <c:pt idx="4514">
                  <c:v>1148.4000000000001</c:v>
                </c:pt>
                <c:pt idx="4515">
                  <c:v>1148.5</c:v>
                </c:pt>
                <c:pt idx="4516">
                  <c:v>1148.5999999999999</c:v>
                </c:pt>
                <c:pt idx="4517">
                  <c:v>1148.5999999999999</c:v>
                </c:pt>
                <c:pt idx="4518">
                  <c:v>1148.7</c:v>
                </c:pt>
                <c:pt idx="4519">
                  <c:v>1148.5</c:v>
                </c:pt>
                <c:pt idx="4520">
                  <c:v>1148.5</c:v>
                </c:pt>
                <c:pt idx="4521">
                  <c:v>1148.5</c:v>
                </c:pt>
                <c:pt idx="4522">
                  <c:v>1148.5999999999999</c:v>
                </c:pt>
                <c:pt idx="4523">
                  <c:v>1148.3</c:v>
                </c:pt>
                <c:pt idx="4524">
                  <c:v>1148.4000000000001</c:v>
                </c:pt>
                <c:pt idx="4525">
                  <c:v>1148.4000000000001</c:v>
                </c:pt>
                <c:pt idx="4526">
                  <c:v>1148.5</c:v>
                </c:pt>
                <c:pt idx="4527">
                  <c:v>1148.5</c:v>
                </c:pt>
                <c:pt idx="4528">
                  <c:v>1148.5999999999999</c:v>
                </c:pt>
                <c:pt idx="4529">
                  <c:v>1148.5999999999999</c:v>
                </c:pt>
                <c:pt idx="4530">
                  <c:v>1148.5</c:v>
                </c:pt>
                <c:pt idx="4531">
                  <c:v>1148.7</c:v>
                </c:pt>
                <c:pt idx="4532">
                  <c:v>1148.7</c:v>
                </c:pt>
                <c:pt idx="4533">
                  <c:v>1148.5</c:v>
                </c:pt>
                <c:pt idx="4534">
                  <c:v>1148.3</c:v>
                </c:pt>
                <c:pt idx="4535">
                  <c:v>1148.4000000000001</c:v>
                </c:pt>
                <c:pt idx="4536">
                  <c:v>1148.4000000000001</c:v>
                </c:pt>
                <c:pt idx="4537">
                  <c:v>1148.4000000000001</c:v>
                </c:pt>
                <c:pt idx="4538">
                  <c:v>1148.5</c:v>
                </c:pt>
                <c:pt idx="4539">
                  <c:v>1148.5</c:v>
                </c:pt>
                <c:pt idx="4540">
                  <c:v>1148.5</c:v>
                </c:pt>
                <c:pt idx="4541">
                  <c:v>1148.5</c:v>
                </c:pt>
                <c:pt idx="4542">
                  <c:v>1148.5999999999999</c:v>
                </c:pt>
                <c:pt idx="4543">
                  <c:v>1148.68</c:v>
                </c:pt>
                <c:pt idx="4544">
                  <c:v>1148.2</c:v>
                </c:pt>
                <c:pt idx="4545">
                  <c:v>1148.4000000000001</c:v>
                </c:pt>
                <c:pt idx="4546">
                  <c:v>1148.5</c:v>
                </c:pt>
                <c:pt idx="4547">
                  <c:v>1148.5</c:v>
                </c:pt>
                <c:pt idx="4548">
                  <c:v>1148.5999999999999</c:v>
                </c:pt>
                <c:pt idx="4549">
                  <c:v>1148.7</c:v>
                </c:pt>
                <c:pt idx="4550">
                  <c:v>1148.43</c:v>
                </c:pt>
                <c:pt idx="4551">
                  <c:v>1148.5</c:v>
                </c:pt>
                <c:pt idx="4552">
                  <c:v>1148.5</c:v>
                </c:pt>
                <c:pt idx="4553">
                  <c:v>1148.5</c:v>
                </c:pt>
                <c:pt idx="4554">
                  <c:v>1148.5999999999999</c:v>
                </c:pt>
                <c:pt idx="4555">
                  <c:v>1148.4000000000001</c:v>
                </c:pt>
                <c:pt idx="4556">
                  <c:v>1148.4000000000001</c:v>
                </c:pt>
                <c:pt idx="4557">
                  <c:v>1148.4000000000001</c:v>
                </c:pt>
                <c:pt idx="4558">
                  <c:v>1148.5</c:v>
                </c:pt>
                <c:pt idx="4559">
                  <c:v>1148.5</c:v>
                </c:pt>
                <c:pt idx="4560">
                  <c:v>1148.5</c:v>
                </c:pt>
                <c:pt idx="4561">
                  <c:v>1148.44</c:v>
                </c:pt>
                <c:pt idx="4562">
                  <c:v>1148.4000000000001</c:v>
                </c:pt>
                <c:pt idx="4563">
                  <c:v>1148.5</c:v>
                </c:pt>
                <c:pt idx="4564">
                  <c:v>1148.43</c:v>
                </c:pt>
                <c:pt idx="4565">
                  <c:v>1148.2</c:v>
                </c:pt>
                <c:pt idx="4566">
                  <c:v>1148.4000000000001</c:v>
                </c:pt>
                <c:pt idx="4567">
                  <c:v>1148.3</c:v>
                </c:pt>
                <c:pt idx="4568">
                  <c:v>1148.4000000000001</c:v>
                </c:pt>
                <c:pt idx="4569">
                  <c:v>1148.4000000000001</c:v>
                </c:pt>
                <c:pt idx="4570">
                  <c:v>1148.5</c:v>
                </c:pt>
                <c:pt idx="4571">
                  <c:v>1148.5</c:v>
                </c:pt>
                <c:pt idx="4572">
                  <c:v>1148.5</c:v>
                </c:pt>
                <c:pt idx="4573">
                  <c:v>1148.5</c:v>
                </c:pt>
                <c:pt idx="4574">
                  <c:v>1148.5</c:v>
                </c:pt>
                <c:pt idx="4575">
                  <c:v>1148.5</c:v>
                </c:pt>
                <c:pt idx="4576">
                  <c:v>1148.4000000000001</c:v>
                </c:pt>
                <c:pt idx="4577">
                  <c:v>1148.4000000000001</c:v>
                </c:pt>
                <c:pt idx="4578">
                  <c:v>1148.49</c:v>
                </c:pt>
                <c:pt idx="4579">
                  <c:v>1148.5</c:v>
                </c:pt>
                <c:pt idx="4580">
                  <c:v>1148.5</c:v>
                </c:pt>
                <c:pt idx="4581">
                  <c:v>1148.5</c:v>
                </c:pt>
                <c:pt idx="4582">
                  <c:v>1148.5</c:v>
                </c:pt>
                <c:pt idx="4583">
                  <c:v>1148.7</c:v>
                </c:pt>
                <c:pt idx="4584">
                  <c:v>1148.7</c:v>
                </c:pt>
                <c:pt idx="4585">
                  <c:v>1148.5</c:v>
                </c:pt>
                <c:pt idx="4586">
                  <c:v>1148</c:v>
                </c:pt>
                <c:pt idx="4587">
                  <c:v>1148.2</c:v>
                </c:pt>
                <c:pt idx="4588">
                  <c:v>1148.4000000000001</c:v>
                </c:pt>
                <c:pt idx="4589">
                  <c:v>1148.5</c:v>
                </c:pt>
                <c:pt idx="4590">
                  <c:v>1148.5</c:v>
                </c:pt>
                <c:pt idx="4591">
                  <c:v>1148.5</c:v>
                </c:pt>
                <c:pt idx="4592">
                  <c:v>1148.5</c:v>
                </c:pt>
                <c:pt idx="4593">
                  <c:v>1148.5</c:v>
                </c:pt>
                <c:pt idx="4594">
                  <c:v>1148.5999999999999</c:v>
                </c:pt>
                <c:pt idx="4595">
                  <c:v>1148.5999999999999</c:v>
                </c:pt>
                <c:pt idx="4596">
                  <c:v>1148.5</c:v>
                </c:pt>
                <c:pt idx="4597">
                  <c:v>1148.4000000000001</c:v>
                </c:pt>
                <c:pt idx="4598">
                  <c:v>1148.4000000000001</c:v>
                </c:pt>
                <c:pt idx="4599">
                  <c:v>1148.4000000000001</c:v>
                </c:pt>
                <c:pt idx="4600">
                  <c:v>1148.4000000000001</c:v>
                </c:pt>
                <c:pt idx="4601">
                  <c:v>1148.5</c:v>
                </c:pt>
                <c:pt idx="4602">
                  <c:v>1148.5</c:v>
                </c:pt>
                <c:pt idx="4603">
                  <c:v>1148.5</c:v>
                </c:pt>
                <c:pt idx="4604">
                  <c:v>1148.5</c:v>
                </c:pt>
                <c:pt idx="4605">
                  <c:v>1148.5</c:v>
                </c:pt>
                <c:pt idx="4606">
                  <c:v>1148.5</c:v>
                </c:pt>
                <c:pt idx="4607">
                  <c:v>1148.2</c:v>
                </c:pt>
                <c:pt idx="4608">
                  <c:v>1148.2</c:v>
                </c:pt>
                <c:pt idx="4609">
                  <c:v>1148.4000000000001</c:v>
                </c:pt>
                <c:pt idx="4610">
                  <c:v>1148.4000000000001</c:v>
                </c:pt>
                <c:pt idx="4611">
                  <c:v>1148.4000000000001</c:v>
                </c:pt>
                <c:pt idx="4612">
                  <c:v>1148.4000000000001</c:v>
                </c:pt>
                <c:pt idx="4613">
                  <c:v>1148.4000000000001</c:v>
                </c:pt>
                <c:pt idx="4614">
                  <c:v>1148.52</c:v>
                </c:pt>
                <c:pt idx="4615">
                  <c:v>1148.5</c:v>
                </c:pt>
                <c:pt idx="4616">
                  <c:v>1148.52</c:v>
                </c:pt>
                <c:pt idx="4617">
                  <c:v>1148.52</c:v>
                </c:pt>
                <c:pt idx="4618">
                  <c:v>1148.28</c:v>
                </c:pt>
                <c:pt idx="4619">
                  <c:v>1148.3</c:v>
                </c:pt>
                <c:pt idx="4620">
                  <c:v>1148.4000000000001</c:v>
                </c:pt>
                <c:pt idx="4621">
                  <c:v>1148.5</c:v>
                </c:pt>
                <c:pt idx="4622">
                  <c:v>1148.5</c:v>
                </c:pt>
                <c:pt idx="4623">
                  <c:v>1148.5</c:v>
                </c:pt>
                <c:pt idx="4624">
                  <c:v>1148.5</c:v>
                </c:pt>
                <c:pt idx="4625">
                  <c:v>1148.5999999999999</c:v>
                </c:pt>
                <c:pt idx="4626">
                  <c:v>1148.5</c:v>
                </c:pt>
                <c:pt idx="4627">
                  <c:v>1148.5999999999999</c:v>
                </c:pt>
                <c:pt idx="4628">
                  <c:v>1148.2</c:v>
                </c:pt>
                <c:pt idx="4629">
                  <c:v>1148.4000000000001</c:v>
                </c:pt>
                <c:pt idx="4630">
                  <c:v>1148.4000000000001</c:v>
                </c:pt>
                <c:pt idx="4631">
                  <c:v>1148.4000000000001</c:v>
                </c:pt>
                <c:pt idx="4632">
                  <c:v>1148.5</c:v>
                </c:pt>
                <c:pt idx="4633">
                  <c:v>1148.5</c:v>
                </c:pt>
                <c:pt idx="4634">
                  <c:v>1148.57</c:v>
                </c:pt>
                <c:pt idx="4635">
                  <c:v>1148.53</c:v>
                </c:pt>
                <c:pt idx="4636">
                  <c:v>1148.54</c:v>
                </c:pt>
                <c:pt idx="4637">
                  <c:v>1148.5</c:v>
                </c:pt>
                <c:pt idx="4638">
                  <c:v>1148.43</c:v>
                </c:pt>
                <c:pt idx="4639">
                  <c:v>1148.3</c:v>
                </c:pt>
                <c:pt idx="4640">
                  <c:v>1148.4000000000001</c:v>
                </c:pt>
                <c:pt idx="4641">
                  <c:v>1148.4000000000001</c:v>
                </c:pt>
                <c:pt idx="4642">
                  <c:v>1148.4000000000001</c:v>
                </c:pt>
                <c:pt idx="4643">
                  <c:v>1148.5</c:v>
                </c:pt>
                <c:pt idx="4644">
                  <c:v>1148.5</c:v>
                </c:pt>
                <c:pt idx="4645">
                  <c:v>1148.5</c:v>
                </c:pt>
                <c:pt idx="4646">
                  <c:v>1148.5</c:v>
                </c:pt>
                <c:pt idx="4647">
                  <c:v>1148.5999999999999</c:v>
                </c:pt>
                <c:pt idx="4648">
                  <c:v>1148.5999999999999</c:v>
                </c:pt>
                <c:pt idx="4649">
                  <c:v>1148.31</c:v>
                </c:pt>
                <c:pt idx="4650">
                  <c:v>1148.4000000000001</c:v>
                </c:pt>
                <c:pt idx="4651">
                  <c:v>1148.4000000000001</c:v>
                </c:pt>
                <c:pt idx="4652">
                  <c:v>1148.5</c:v>
                </c:pt>
                <c:pt idx="4653">
                  <c:v>1148.5</c:v>
                </c:pt>
                <c:pt idx="4654">
                  <c:v>1148.5</c:v>
                </c:pt>
                <c:pt idx="4655">
                  <c:v>1148.5899999999999</c:v>
                </c:pt>
                <c:pt idx="4656">
                  <c:v>1148.5999999999999</c:v>
                </c:pt>
                <c:pt idx="4657">
                  <c:v>1148.5</c:v>
                </c:pt>
                <c:pt idx="4658">
                  <c:v>1148.5</c:v>
                </c:pt>
                <c:pt idx="4659">
                  <c:v>1148.5999999999999</c:v>
                </c:pt>
                <c:pt idx="4660">
                  <c:v>1148.3</c:v>
                </c:pt>
                <c:pt idx="4661">
                  <c:v>1148.3</c:v>
                </c:pt>
                <c:pt idx="4662">
                  <c:v>1148.4000000000001</c:v>
                </c:pt>
                <c:pt idx="4663">
                  <c:v>1148.5</c:v>
                </c:pt>
                <c:pt idx="4664">
                  <c:v>1148.4000000000001</c:v>
                </c:pt>
                <c:pt idx="4665">
                  <c:v>1148.4000000000001</c:v>
                </c:pt>
                <c:pt idx="4666">
                  <c:v>1148.4000000000001</c:v>
                </c:pt>
                <c:pt idx="4667">
                  <c:v>1148.4000000000001</c:v>
                </c:pt>
                <c:pt idx="4668">
                  <c:v>1148.5</c:v>
                </c:pt>
                <c:pt idx="4669">
                  <c:v>1148.4000000000001</c:v>
                </c:pt>
                <c:pt idx="4670">
                  <c:v>1148.2</c:v>
                </c:pt>
                <c:pt idx="4671">
                  <c:v>1148.3</c:v>
                </c:pt>
                <c:pt idx="4672">
                  <c:v>1148.4000000000001</c:v>
                </c:pt>
                <c:pt idx="4673">
                  <c:v>1148.3</c:v>
                </c:pt>
                <c:pt idx="4674">
                  <c:v>1148.5</c:v>
                </c:pt>
                <c:pt idx="4675">
                  <c:v>1148.5</c:v>
                </c:pt>
                <c:pt idx="4676">
                  <c:v>1148.5</c:v>
                </c:pt>
                <c:pt idx="4677">
                  <c:v>1148.4000000000001</c:v>
                </c:pt>
                <c:pt idx="4678">
                  <c:v>1148.4000000000001</c:v>
                </c:pt>
                <c:pt idx="4679">
                  <c:v>1148.4000000000001</c:v>
                </c:pt>
                <c:pt idx="4680">
                  <c:v>1148.4000000000001</c:v>
                </c:pt>
                <c:pt idx="4681">
                  <c:v>1148.2</c:v>
                </c:pt>
                <c:pt idx="4682">
                  <c:v>1148.4000000000001</c:v>
                </c:pt>
                <c:pt idx="4683">
                  <c:v>1148.4000000000001</c:v>
                </c:pt>
                <c:pt idx="4684">
                  <c:v>1148.4000000000001</c:v>
                </c:pt>
                <c:pt idx="4685">
                  <c:v>1148.3</c:v>
                </c:pt>
                <c:pt idx="4686">
                  <c:v>1148.4000000000001</c:v>
                </c:pt>
                <c:pt idx="4687">
                  <c:v>1148.5</c:v>
                </c:pt>
                <c:pt idx="4688">
                  <c:v>1148.4000000000001</c:v>
                </c:pt>
                <c:pt idx="4689">
                  <c:v>1148.5</c:v>
                </c:pt>
                <c:pt idx="4690">
                  <c:v>1148.4000000000001</c:v>
                </c:pt>
                <c:pt idx="4691">
                  <c:v>1148.0999999999999</c:v>
                </c:pt>
                <c:pt idx="4692">
                  <c:v>1148.3</c:v>
                </c:pt>
                <c:pt idx="4693">
                  <c:v>1148.3</c:v>
                </c:pt>
                <c:pt idx="4694">
                  <c:v>1148.4000000000001</c:v>
                </c:pt>
                <c:pt idx="4695">
                  <c:v>1148.32</c:v>
                </c:pt>
                <c:pt idx="4696">
                  <c:v>1148.4000000000001</c:v>
                </c:pt>
                <c:pt idx="4697">
                  <c:v>1148.4000000000001</c:v>
                </c:pt>
                <c:pt idx="4698">
                  <c:v>1148.5</c:v>
                </c:pt>
                <c:pt idx="4699">
                  <c:v>1148.4000000000001</c:v>
                </c:pt>
                <c:pt idx="4700">
                  <c:v>1148.4000000000001</c:v>
                </c:pt>
                <c:pt idx="4701">
                  <c:v>1148.5</c:v>
                </c:pt>
                <c:pt idx="4702">
                  <c:v>1148.2</c:v>
                </c:pt>
                <c:pt idx="4703">
                  <c:v>1148.4000000000001</c:v>
                </c:pt>
                <c:pt idx="4704">
                  <c:v>1148.4000000000001</c:v>
                </c:pt>
                <c:pt idx="4705">
                  <c:v>1148.5</c:v>
                </c:pt>
                <c:pt idx="4706">
                  <c:v>1148.5</c:v>
                </c:pt>
                <c:pt idx="4707">
                  <c:v>1148.5</c:v>
                </c:pt>
                <c:pt idx="4708">
                  <c:v>1148.5</c:v>
                </c:pt>
                <c:pt idx="4709">
                  <c:v>1148.5</c:v>
                </c:pt>
                <c:pt idx="4710">
                  <c:v>1148.5</c:v>
                </c:pt>
                <c:pt idx="4711">
                  <c:v>1148.5</c:v>
                </c:pt>
                <c:pt idx="4712">
                  <c:v>1148.3</c:v>
                </c:pt>
                <c:pt idx="4713">
                  <c:v>1148.4000000000001</c:v>
                </c:pt>
                <c:pt idx="4714">
                  <c:v>1148.5</c:v>
                </c:pt>
                <c:pt idx="4715">
                  <c:v>1148.5</c:v>
                </c:pt>
                <c:pt idx="4716">
                  <c:v>1148.4000000000001</c:v>
                </c:pt>
                <c:pt idx="4717">
                  <c:v>1148.4000000000001</c:v>
                </c:pt>
                <c:pt idx="4718">
                  <c:v>1148.42</c:v>
                </c:pt>
                <c:pt idx="4719">
                  <c:v>1148.4000000000001</c:v>
                </c:pt>
                <c:pt idx="4720">
                  <c:v>1148.3</c:v>
                </c:pt>
                <c:pt idx="4721">
                  <c:v>1148.4000000000001</c:v>
                </c:pt>
                <c:pt idx="4722">
                  <c:v>1148.5</c:v>
                </c:pt>
                <c:pt idx="4723">
                  <c:v>1148.2</c:v>
                </c:pt>
                <c:pt idx="4724">
                  <c:v>1148.3</c:v>
                </c:pt>
                <c:pt idx="4725">
                  <c:v>1148.4000000000001</c:v>
                </c:pt>
                <c:pt idx="4726">
                  <c:v>1148.5</c:v>
                </c:pt>
                <c:pt idx="4727">
                  <c:v>1148.4000000000001</c:v>
                </c:pt>
                <c:pt idx="4728">
                  <c:v>1148.4000000000001</c:v>
                </c:pt>
                <c:pt idx="4729">
                  <c:v>1148.4000000000001</c:v>
                </c:pt>
                <c:pt idx="4730">
                  <c:v>1148.5999999999999</c:v>
                </c:pt>
                <c:pt idx="4731">
                  <c:v>1148.5999999999999</c:v>
                </c:pt>
                <c:pt idx="4732">
                  <c:v>1148.5</c:v>
                </c:pt>
                <c:pt idx="4733">
                  <c:v>1148.3</c:v>
                </c:pt>
                <c:pt idx="4734">
                  <c:v>1148.4000000000001</c:v>
                </c:pt>
                <c:pt idx="4735">
                  <c:v>1148.4000000000001</c:v>
                </c:pt>
                <c:pt idx="4736">
                  <c:v>1148.4000000000001</c:v>
                </c:pt>
                <c:pt idx="4737">
                  <c:v>1148.4000000000001</c:v>
                </c:pt>
                <c:pt idx="4738">
                  <c:v>1148.4000000000001</c:v>
                </c:pt>
                <c:pt idx="4739">
                  <c:v>1148.5</c:v>
                </c:pt>
                <c:pt idx="4740">
                  <c:v>1148.5</c:v>
                </c:pt>
                <c:pt idx="4741">
                  <c:v>1148.5</c:v>
                </c:pt>
                <c:pt idx="4742">
                  <c:v>1148.4000000000001</c:v>
                </c:pt>
                <c:pt idx="4743">
                  <c:v>1148.4000000000001</c:v>
                </c:pt>
                <c:pt idx="4744">
                  <c:v>1148.2</c:v>
                </c:pt>
                <c:pt idx="4745">
                  <c:v>1148.3</c:v>
                </c:pt>
                <c:pt idx="4746">
                  <c:v>1148.4000000000001</c:v>
                </c:pt>
                <c:pt idx="4747">
                  <c:v>1148.4000000000001</c:v>
                </c:pt>
                <c:pt idx="4748">
                  <c:v>1148.4000000000001</c:v>
                </c:pt>
                <c:pt idx="4749">
                  <c:v>1148.5</c:v>
                </c:pt>
                <c:pt idx="4750">
                  <c:v>1148.5</c:v>
                </c:pt>
                <c:pt idx="4751">
                  <c:v>1148.5999999999999</c:v>
                </c:pt>
                <c:pt idx="4752">
                  <c:v>1148.5</c:v>
                </c:pt>
                <c:pt idx="4753">
                  <c:v>1148.4000000000001</c:v>
                </c:pt>
                <c:pt idx="4754">
                  <c:v>1148.5</c:v>
                </c:pt>
                <c:pt idx="4755">
                  <c:v>1148.3</c:v>
                </c:pt>
                <c:pt idx="4756">
                  <c:v>1148.4000000000001</c:v>
                </c:pt>
                <c:pt idx="4757">
                  <c:v>1148.4000000000001</c:v>
                </c:pt>
                <c:pt idx="4758">
                  <c:v>1148.4000000000001</c:v>
                </c:pt>
                <c:pt idx="4759">
                  <c:v>1148.5</c:v>
                </c:pt>
                <c:pt idx="4760">
                  <c:v>1148.5</c:v>
                </c:pt>
                <c:pt idx="4761">
                  <c:v>1148.5</c:v>
                </c:pt>
                <c:pt idx="4762">
                  <c:v>1148.3</c:v>
                </c:pt>
                <c:pt idx="4763">
                  <c:v>1148.3</c:v>
                </c:pt>
                <c:pt idx="4764">
                  <c:v>1148.4000000000001</c:v>
                </c:pt>
                <c:pt idx="4765">
                  <c:v>1148.0999999999999</c:v>
                </c:pt>
                <c:pt idx="4766">
                  <c:v>1148.4000000000001</c:v>
                </c:pt>
                <c:pt idx="4767">
                  <c:v>1148.4000000000001</c:v>
                </c:pt>
                <c:pt idx="4768">
                  <c:v>1148.4000000000001</c:v>
                </c:pt>
                <c:pt idx="4769">
                  <c:v>1148.3699999999999</c:v>
                </c:pt>
                <c:pt idx="4770">
                  <c:v>1148.4000000000001</c:v>
                </c:pt>
                <c:pt idx="4771">
                  <c:v>1148.4000000000001</c:v>
                </c:pt>
                <c:pt idx="4772">
                  <c:v>1148.5</c:v>
                </c:pt>
                <c:pt idx="4773">
                  <c:v>1148.5</c:v>
                </c:pt>
                <c:pt idx="4774">
                  <c:v>1148.5</c:v>
                </c:pt>
                <c:pt idx="4775">
                  <c:v>1148.4000000000001</c:v>
                </c:pt>
                <c:pt idx="4776">
                  <c:v>1148.4000000000001</c:v>
                </c:pt>
                <c:pt idx="4777">
                  <c:v>1148.4000000000001</c:v>
                </c:pt>
                <c:pt idx="4778">
                  <c:v>1148.4000000000001</c:v>
                </c:pt>
                <c:pt idx="4779">
                  <c:v>1148.4000000000001</c:v>
                </c:pt>
                <c:pt idx="4780">
                  <c:v>1148.4000000000001</c:v>
                </c:pt>
                <c:pt idx="4781">
                  <c:v>1148.4000000000001</c:v>
                </c:pt>
                <c:pt idx="4782">
                  <c:v>1148.3</c:v>
                </c:pt>
                <c:pt idx="4783">
                  <c:v>1148.3</c:v>
                </c:pt>
                <c:pt idx="4784">
                  <c:v>1148.4000000000001</c:v>
                </c:pt>
                <c:pt idx="4785">
                  <c:v>1148.3</c:v>
                </c:pt>
                <c:pt idx="4786">
                  <c:v>1148</c:v>
                </c:pt>
                <c:pt idx="4787">
                  <c:v>1148.3</c:v>
                </c:pt>
                <c:pt idx="4788">
                  <c:v>1148.5</c:v>
                </c:pt>
                <c:pt idx="4789">
                  <c:v>1148.5</c:v>
                </c:pt>
                <c:pt idx="4790">
                  <c:v>1148.5</c:v>
                </c:pt>
                <c:pt idx="4791">
                  <c:v>1148.5</c:v>
                </c:pt>
                <c:pt idx="4792">
                  <c:v>1148.5</c:v>
                </c:pt>
                <c:pt idx="4793">
                  <c:v>1148.4000000000001</c:v>
                </c:pt>
                <c:pt idx="4794">
                  <c:v>1148.4000000000001</c:v>
                </c:pt>
                <c:pt idx="4795">
                  <c:v>1148.4000000000001</c:v>
                </c:pt>
                <c:pt idx="4796">
                  <c:v>1148.5</c:v>
                </c:pt>
                <c:pt idx="4797">
                  <c:v>1148.2</c:v>
                </c:pt>
                <c:pt idx="4798">
                  <c:v>1148.4000000000001</c:v>
                </c:pt>
                <c:pt idx="4799">
                  <c:v>1148.4000000000001</c:v>
                </c:pt>
                <c:pt idx="4800">
                  <c:v>1148.4000000000001</c:v>
                </c:pt>
                <c:pt idx="4801">
                  <c:v>1148.4000000000001</c:v>
                </c:pt>
                <c:pt idx="4802">
                  <c:v>1148.4000000000001</c:v>
                </c:pt>
                <c:pt idx="4803">
                  <c:v>1148.4000000000001</c:v>
                </c:pt>
                <c:pt idx="4804">
                  <c:v>1148.4000000000001</c:v>
                </c:pt>
                <c:pt idx="4805">
                  <c:v>1148.4000000000001</c:v>
                </c:pt>
                <c:pt idx="4806">
                  <c:v>1148.31</c:v>
                </c:pt>
                <c:pt idx="4807">
                  <c:v>1148</c:v>
                </c:pt>
                <c:pt idx="4808">
                  <c:v>1148.2</c:v>
                </c:pt>
                <c:pt idx="4809">
                  <c:v>1148.4000000000001</c:v>
                </c:pt>
                <c:pt idx="4810">
                  <c:v>1148.4000000000001</c:v>
                </c:pt>
                <c:pt idx="4811">
                  <c:v>1148.4000000000001</c:v>
                </c:pt>
                <c:pt idx="4812">
                  <c:v>1148.5</c:v>
                </c:pt>
                <c:pt idx="4813">
                  <c:v>1148.4000000000001</c:v>
                </c:pt>
                <c:pt idx="4814">
                  <c:v>1148.4000000000001</c:v>
                </c:pt>
                <c:pt idx="4815">
                  <c:v>1148.4000000000001</c:v>
                </c:pt>
                <c:pt idx="4816">
                  <c:v>1148.4000000000001</c:v>
                </c:pt>
                <c:pt idx="4817">
                  <c:v>1148.5</c:v>
                </c:pt>
                <c:pt idx="4818">
                  <c:v>1148.4000000000001</c:v>
                </c:pt>
                <c:pt idx="4819">
                  <c:v>1148.5</c:v>
                </c:pt>
                <c:pt idx="4820">
                  <c:v>1148.5</c:v>
                </c:pt>
                <c:pt idx="4821">
                  <c:v>1148.5</c:v>
                </c:pt>
                <c:pt idx="4822">
                  <c:v>1148.4000000000001</c:v>
                </c:pt>
                <c:pt idx="4823">
                  <c:v>1148.5</c:v>
                </c:pt>
                <c:pt idx="4824">
                  <c:v>1148.5</c:v>
                </c:pt>
                <c:pt idx="4825">
                  <c:v>1148.5</c:v>
                </c:pt>
                <c:pt idx="4826">
                  <c:v>1148.5</c:v>
                </c:pt>
                <c:pt idx="4827">
                  <c:v>1148.5999999999999</c:v>
                </c:pt>
                <c:pt idx="4828">
                  <c:v>1148.2</c:v>
                </c:pt>
                <c:pt idx="4829">
                  <c:v>1148.4000000000001</c:v>
                </c:pt>
                <c:pt idx="4830">
                  <c:v>1148.3</c:v>
                </c:pt>
                <c:pt idx="4831">
                  <c:v>1148.4000000000001</c:v>
                </c:pt>
                <c:pt idx="4832">
                  <c:v>1148.4000000000001</c:v>
                </c:pt>
                <c:pt idx="4833">
                  <c:v>1148.4000000000001</c:v>
                </c:pt>
                <c:pt idx="4834">
                  <c:v>1148.4000000000001</c:v>
                </c:pt>
                <c:pt idx="4835">
                  <c:v>1148.4000000000001</c:v>
                </c:pt>
                <c:pt idx="4836">
                  <c:v>1148.5</c:v>
                </c:pt>
                <c:pt idx="4837">
                  <c:v>1148.5999999999999</c:v>
                </c:pt>
                <c:pt idx="4838">
                  <c:v>1148.5</c:v>
                </c:pt>
                <c:pt idx="4839">
                  <c:v>1148.4000000000001</c:v>
                </c:pt>
                <c:pt idx="4840">
                  <c:v>1148.48</c:v>
                </c:pt>
                <c:pt idx="4841">
                  <c:v>1148.4000000000001</c:v>
                </c:pt>
                <c:pt idx="4842">
                  <c:v>1148.4000000000001</c:v>
                </c:pt>
                <c:pt idx="4843">
                  <c:v>1148.4000000000001</c:v>
                </c:pt>
                <c:pt idx="4844">
                  <c:v>1148.4000000000001</c:v>
                </c:pt>
                <c:pt idx="4845">
                  <c:v>1148.4000000000001</c:v>
                </c:pt>
                <c:pt idx="4846">
                  <c:v>1148.5</c:v>
                </c:pt>
                <c:pt idx="4847">
                  <c:v>1148.5</c:v>
                </c:pt>
                <c:pt idx="4848">
                  <c:v>1148.5</c:v>
                </c:pt>
                <c:pt idx="4849">
                  <c:v>1148.2</c:v>
                </c:pt>
                <c:pt idx="4850">
                  <c:v>1148.4000000000001</c:v>
                </c:pt>
                <c:pt idx="4851">
                  <c:v>1148.3</c:v>
                </c:pt>
                <c:pt idx="4852">
                  <c:v>1148.4000000000001</c:v>
                </c:pt>
                <c:pt idx="4853">
                  <c:v>1148.4000000000001</c:v>
                </c:pt>
                <c:pt idx="4854">
                  <c:v>1148.4000000000001</c:v>
                </c:pt>
                <c:pt idx="4855">
                  <c:v>1148.4000000000001</c:v>
                </c:pt>
                <c:pt idx="4856">
                  <c:v>1148.44</c:v>
                </c:pt>
                <c:pt idx="4857">
                  <c:v>1148.5</c:v>
                </c:pt>
                <c:pt idx="4858">
                  <c:v>1148.56</c:v>
                </c:pt>
                <c:pt idx="4859">
                  <c:v>1148.5</c:v>
                </c:pt>
                <c:pt idx="4860">
                  <c:v>1148.2</c:v>
                </c:pt>
                <c:pt idx="4861">
                  <c:v>1148.4000000000001</c:v>
                </c:pt>
                <c:pt idx="4862">
                  <c:v>1148.4000000000001</c:v>
                </c:pt>
                <c:pt idx="4863">
                  <c:v>1148.4000000000001</c:v>
                </c:pt>
                <c:pt idx="4864">
                  <c:v>1148.5</c:v>
                </c:pt>
                <c:pt idx="4865">
                  <c:v>1148.4000000000001</c:v>
                </c:pt>
                <c:pt idx="4866">
                  <c:v>1148.4000000000001</c:v>
                </c:pt>
                <c:pt idx="4867">
                  <c:v>1148.4000000000001</c:v>
                </c:pt>
                <c:pt idx="4868">
                  <c:v>1148.33</c:v>
                </c:pt>
                <c:pt idx="4869">
                  <c:v>1148.4000000000001</c:v>
                </c:pt>
                <c:pt idx="4870">
                  <c:v>1148.17</c:v>
                </c:pt>
                <c:pt idx="4871">
                  <c:v>1148.4000000000001</c:v>
                </c:pt>
                <c:pt idx="4872">
                  <c:v>1148.5</c:v>
                </c:pt>
                <c:pt idx="4873">
                  <c:v>1148.4000000000001</c:v>
                </c:pt>
                <c:pt idx="4874">
                  <c:v>1148.4000000000001</c:v>
                </c:pt>
                <c:pt idx="4875">
                  <c:v>1148.4000000000001</c:v>
                </c:pt>
                <c:pt idx="4876">
                  <c:v>1148.4000000000001</c:v>
                </c:pt>
                <c:pt idx="4877">
                  <c:v>1148.4000000000001</c:v>
                </c:pt>
                <c:pt idx="4878">
                  <c:v>1148.4000000000001</c:v>
                </c:pt>
                <c:pt idx="4879">
                  <c:v>1148.4000000000001</c:v>
                </c:pt>
                <c:pt idx="4880">
                  <c:v>1148.4100000000001</c:v>
                </c:pt>
                <c:pt idx="4881">
                  <c:v>1148.2</c:v>
                </c:pt>
                <c:pt idx="4882">
                  <c:v>1148.2</c:v>
                </c:pt>
                <c:pt idx="4883">
                  <c:v>1148.4000000000001</c:v>
                </c:pt>
                <c:pt idx="4884">
                  <c:v>1148.4000000000001</c:v>
                </c:pt>
                <c:pt idx="4885">
                  <c:v>1148.4000000000001</c:v>
                </c:pt>
                <c:pt idx="4886">
                  <c:v>1148.5</c:v>
                </c:pt>
                <c:pt idx="4887">
                  <c:v>1148.4000000000001</c:v>
                </c:pt>
                <c:pt idx="4888">
                  <c:v>1148.4000000000001</c:v>
                </c:pt>
                <c:pt idx="4889">
                  <c:v>1148.5</c:v>
                </c:pt>
                <c:pt idx="4890">
                  <c:v>1148.5</c:v>
                </c:pt>
                <c:pt idx="4891">
                  <c:v>1148.2</c:v>
                </c:pt>
                <c:pt idx="4892">
                  <c:v>1148.2</c:v>
                </c:pt>
                <c:pt idx="4893">
                  <c:v>1148.2</c:v>
                </c:pt>
                <c:pt idx="4894">
                  <c:v>1148.4000000000001</c:v>
                </c:pt>
                <c:pt idx="4895">
                  <c:v>1148.5</c:v>
                </c:pt>
                <c:pt idx="4896">
                  <c:v>1148.4000000000001</c:v>
                </c:pt>
                <c:pt idx="4897">
                  <c:v>1148.3</c:v>
                </c:pt>
                <c:pt idx="4898">
                  <c:v>1148.5</c:v>
                </c:pt>
                <c:pt idx="4899">
                  <c:v>1148.4000000000001</c:v>
                </c:pt>
                <c:pt idx="4900">
                  <c:v>1148.4000000000001</c:v>
                </c:pt>
                <c:pt idx="4901">
                  <c:v>1148.4000000000001</c:v>
                </c:pt>
                <c:pt idx="4902">
                  <c:v>1148.2</c:v>
                </c:pt>
                <c:pt idx="4903">
                  <c:v>1148.2</c:v>
                </c:pt>
                <c:pt idx="4904">
                  <c:v>1148.2</c:v>
                </c:pt>
                <c:pt idx="4905">
                  <c:v>1148.4000000000001</c:v>
                </c:pt>
                <c:pt idx="4906">
                  <c:v>1148.4000000000001</c:v>
                </c:pt>
                <c:pt idx="4907">
                  <c:v>1148.4000000000001</c:v>
                </c:pt>
                <c:pt idx="4908">
                  <c:v>1148.4000000000001</c:v>
                </c:pt>
                <c:pt idx="4909">
                  <c:v>1148.4000000000001</c:v>
                </c:pt>
                <c:pt idx="4910">
                  <c:v>1148.5</c:v>
                </c:pt>
                <c:pt idx="4911">
                  <c:v>1148.4000000000001</c:v>
                </c:pt>
                <c:pt idx="4912">
                  <c:v>1148.2</c:v>
                </c:pt>
                <c:pt idx="4913">
                  <c:v>1148.2</c:v>
                </c:pt>
                <c:pt idx="4914">
                  <c:v>1148.2</c:v>
                </c:pt>
                <c:pt idx="4915">
                  <c:v>1148.2</c:v>
                </c:pt>
                <c:pt idx="4916">
                  <c:v>1148.4000000000001</c:v>
                </c:pt>
                <c:pt idx="4917">
                  <c:v>1148.4000000000001</c:v>
                </c:pt>
                <c:pt idx="4918">
                  <c:v>1148.4000000000001</c:v>
                </c:pt>
                <c:pt idx="4919">
                  <c:v>1148.4000000000001</c:v>
                </c:pt>
                <c:pt idx="4920">
                  <c:v>1148.3800000000001</c:v>
                </c:pt>
                <c:pt idx="4921">
                  <c:v>1148.3</c:v>
                </c:pt>
                <c:pt idx="4922">
                  <c:v>1148.4000000000001</c:v>
                </c:pt>
                <c:pt idx="4923">
                  <c:v>1148.2</c:v>
                </c:pt>
                <c:pt idx="4924">
                  <c:v>1148.4000000000001</c:v>
                </c:pt>
                <c:pt idx="4925">
                  <c:v>1148.3</c:v>
                </c:pt>
                <c:pt idx="4926">
                  <c:v>1148.33</c:v>
                </c:pt>
                <c:pt idx="4927">
                  <c:v>1148.3</c:v>
                </c:pt>
                <c:pt idx="4928">
                  <c:v>1148.4000000000001</c:v>
                </c:pt>
                <c:pt idx="4929">
                  <c:v>1148.4000000000001</c:v>
                </c:pt>
                <c:pt idx="4930">
                  <c:v>1148.4000000000001</c:v>
                </c:pt>
                <c:pt idx="4931">
                  <c:v>1148.5</c:v>
                </c:pt>
                <c:pt idx="4932">
                  <c:v>1148.4000000000001</c:v>
                </c:pt>
                <c:pt idx="4933">
                  <c:v>1148.2</c:v>
                </c:pt>
                <c:pt idx="4934">
                  <c:v>1148.2</c:v>
                </c:pt>
                <c:pt idx="4935">
                  <c:v>1148.2</c:v>
                </c:pt>
                <c:pt idx="4936">
                  <c:v>1148.3</c:v>
                </c:pt>
                <c:pt idx="4937">
                  <c:v>1148.3</c:v>
                </c:pt>
                <c:pt idx="4938">
                  <c:v>1148.3</c:v>
                </c:pt>
                <c:pt idx="4939">
                  <c:v>1148.44</c:v>
                </c:pt>
                <c:pt idx="4940">
                  <c:v>1148.4000000000001</c:v>
                </c:pt>
                <c:pt idx="4941">
                  <c:v>1148.4000000000001</c:v>
                </c:pt>
                <c:pt idx="4942">
                  <c:v>1148.4000000000001</c:v>
                </c:pt>
                <c:pt idx="4943">
                  <c:v>1148.4000000000001</c:v>
                </c:pt>
                <c:pt idx="4944">
                  <c:v>1148.0999999999999</c:v>
                </c:pt>
                <c:pt idx="4945">
                  <c:v>1148.3</c:v>
                </c:pt>
                <c:pt idx="4946">
                  <c:v>1148.2</c:v>
                </c:pt>
                <c:pt idx="4947">
                  <c:v>1148.2</c:v>
                </c:pt>
                <c:pt idx="4948">
                  <c:v>1148.3800000000001</c:v>
                </c:pt>
                <c:pt idx="4949">
                  <c:v>1148.3</c:v>
                </c:pt>
                <c:pt idx="4950">
                  <c:v>1148.4000000000001</c:v>
                </c:pt>
                <c:pt idx="4951">
                  <c:v>1148.4000000000001</c:v>
                </c:pt>
                <c:pt idx="4952">
                  <c:v>1148.4000000000001</c:v>
                </c:pt>
                <c:pt idx="4953">
                  <c:v>1148.4000000000001</c:v>
                </c:pt>
                <c:pt idx="4954">
                  <c:v>1148.2</c:v>
                </c:pt>
                <c:pt idx="4955">
                  <c:v>1148.2</c:v>
                </c:pt>
                <c:pt idx="4956">
                  <c:v>1148.4000000000001</c:v>
                </c:pt>
                <c:pt idx="4957">
                  <c:v>1148.3900000000001</c:v>
                </c:pt>
                <c:pt idx="4958">
                  <c:v>1148.3</c:v>
                </c:pt>
                <c:pt idx="4959">
                  <c:v>1148.49</c:v>
                </c:pt>
                <c:pt idx="4960">
                  <c:v>1148.5</c:v>
                </c:pt>
                <c:pt idx="4961">
                  <c:v>1148.4000000000001</c:v>
                </c:pt>
                <c:pt idx="4962">
                  <c:v>1148.5</c:v>
                </c:pt>
                <c:pt idx="4963">
                  <c:v>1148.4000000000001</c:v>
                </c:pt>
                <c:pt idx="4964">
                  <c:v>1148.5</c:v>
                </c:pt>
                <c:pt idx="4965">
                  <c:v>1148.2</c:v>
                </c:pt>
                <c:pt idx="4966">
                  <c:v>1148.3</c:v>
                </c:pt>
                <c:pt idx="4967">
                  <c:v>1148.4000000000001</c:v>
                </c:pt>
                <c:pt idx="4968">
                  <c:v>1148.4000000000001</c:v>
                </c:pt>
                <c:pt idx="4969">
                  <c:v>1148.4000000000001</c:v>
                </c:pt>
                <c:pt idx="4970">
                  <c:v>1148.4000000000001</c:v>
                </c:pt>
                <c:pt idx="4971">
                  <c:v>1148.4000000000001</c:v>
                </c:pt>
                <c:pt idx="4972">
                  <c:v>1148.4000000000001</c:v>
                </c:pt>
                <c:pt idx="4973">
                  <c:v>1148.5</c:v>
                </c:pt>
                <c:pt idx="4974">
                  <c:v>1148.5</c:v>
                </c:pt>
                <c:pt idx="4975">
                  <c:v>1148.3</c:v>
                </c:pt>
                <c:pt idx="4976">
                  <c:v>1148.2</c:v>
                </c:pt>
                <c:pt idx="4977">
                  <c:v>1148.4000000000001</c:v>
                </c:pt>
                <c:pt idx="4978">
                  <c:v>1148.5</c:v>
                </c:pt>
                <c:pt idx="4979">
                  <c:v>1148.4000000000001</c:v>
                </c:pt>
                <c:pt idx="4980">
                  <c:v>1148.4000000000001</c:v>
                </c:pt>
                <c:pt idx="4981">
                  <c:v>1148.4000000000001</c:v>
                </c:pt>
                <c:pt idx="4982">
                  <c:v>1148.4000000000001</c:v>
                </c:pt>
                <c:pt idx="4983">
                  <c:v>1148.4000000000001</c:v>
                </c:pt>
                <c:pt idx="4984">
                  <c:v>1148.5</c:v>
                </c:pt>
                <c:pt idx="4985">
                  <c:v>1148.5</c:v>
                </c:pt>
                <c:pt idx="4986">
                  <c:v>1148.2</c:v>
                </c:pt>
                <c:pt idx="4987">
                  <c:v>1148.2</c:v>
                </c:pt>
                <c:pt idx="4988">
                  <c:v>1148.4000000000001</c:v>
                </c:pt>
                <c:pt idx="4989">
                  <c:v>1148.4000000000001</c:v>
                </c:pt>
                <c:pt idx="4990">
                  <c:v>1148.4000000000001</c:v>
                </c:pt>
                <c:pt idx="4991">
                  <c:v>1148.4000000000001</c:v>
                </c:pt>
                <c:pt idx="4992">
                  <c:v>1148.4000000000001</c:v>
                </c:pt>
                <c:pt idx="4993">
                  <c:v>1148.4000000000001</c:v>
                </c:pt>
                <c:pt idx="4994">
                  <c:v>1148.5</c:v>
                </c:pt>
                <c:pt idx="4995">
                  <c:v>1148.5</c:v>
                </c:pt>
                <c:pt idx="4996">
                  <c:v>1148.4000000000001</c:v>
                </c:pt>
                <c:pt idx="4997">
                  <c:v>1148.2</c:v>
                </c:pt>
                <c:pt idx="4998">
                  <c:v>1148.2</c:v>
                </c:pt>
                <c:pt idx="4999">
                  <c:v>1148.3</c:v>
                </c:pt>
                <c:pt idx="5000">
                  <c:v>1148.4000000000001</c:v>
                </c:pt>
                <c:pt idx="5001">
                  <c:v>1148.3699999999999</c:v>
                </c:pt>
                <c:pt idx="5002">
                  <c:v>1148.3699999999999</c:v>
                </c:pt>
                <c:pt idx="5003">
                  <c:v>1148.4000000000001</c:v>
                </c:pt>
                <c:pt idx="5004">
                  <c:v>1148.3</c:v>
                </c:pt>
                <c:pt idx="5005">
                  <c:v>1148.5</c:v>
                </c:pt>
                <c:pt idx="5006">
                  <c:v>1148.4000000000001</c:v>
                </c:pt>
                <c:pt idx="5007">
                  <c:v>1148.2</c:v>
                </c:pt>
                <c:pt idx="5008">
                  <c:v>1148.2</c:v>
                </c:pt>
                <c:pt idx="5009">
                  <c:v>1148.2</c:v>
                </c:pt>
                <c:pt idx="5010">
                  <c:v>1148.4000000000001</c:v>
                </c:pt>
                <c:pt idx="5011">
                  <c:v>1148.4000000000001</c:v>
                </c:pt>
                <c:pt idx="5012">
                  <c:v>1148.4000000000001</c:v>
                </c:pt>
                <c:pt idx="5013">
                  <c:v>1148.44</c:v>
                </c:pt>
                <c:pt idx="5014">
                  <c:v>1148.4000000000001</c:v>
                </c:pt>
                <c:pt idx="5015">
                  <c:v>1148.4000000000001</c:v>
                </c:pt>
                <c:pt idx="5016">
                  <c:v>1148.4000000000001</c:v>
                </c:pt>
                <c:pt idx="5017">
                  <c:v>1148.5</c:v>
                </c:pt>
                <c:pt idx="5018">
                  <c:v>1148.3</c:v>
                </c:pt>
                <c:pt idx="5019">
                  <c:v>1148.3</c:v>
                </c:pt>
                <c:pt idx="5020">
                  <c:v>1148.3</c:v>
                </c:pt>
                <c:pt idx="5021">
                  <c:v>1148.4000000000001</c:v>
                </c:pt>
                <c:pt idx="5022">
                  <c:v>1148.4000000000001</c:v>
                </c:pt>
                <c:pt idx="5023">
                  <c:v>1148.4000000000001</c:v>
                </c:pt>
                <c:pt idx="5024">
                  <c:v>1148.4000000000001</c:v>
                </c:pt>
                <c:pt idx="5025">
                  <c:v>1148.4000000000001</c:v>
                </c:pt>
                <c:pt idx="5026">
                  <c:v>1148.4000000000001</c:v>
                </c:pt>
                <c:pt idx="5027">
                  <c:v>1148.4000000000001</c:v>
                </c:pt>
                <c:pt idx="5028">
                  <c:v>1147.9000000000001</c:v>
                </c:pt>
                <c:pt idx="5029">
                  <c:v>1148.22</c:v>
                </c:pt>
                <c:pt idx="5030">
                  <c:v>1148.4000000000001</c:v>
                </c:pt>
                <c:pt idx="5031">
                  <c:v>1148.4000000000001</c:v>
                </c:pt>
                <c:pt idx="5032">
                  <c:v>1148.4000000000001</c:v>
                </c:pt>
                <c:pt idx="5033">
                  <c:v>1148.4000000000001</c:v>
                </c:pt>
                <c:pt idx="5034">
                  <c:v>1148.4000000000001</c:v>
                </c:pt>
                <c:pt idx="5035">
                  <c:v>1148.5</c:v>
                </c:pt>
                <c:pt idx="5036">
                  <c:v>1148.4000000000001</c:v>
                </c:pt>
                <c:pt idx="5037">
                  <c:v>1148.4000000000001</c:v>
                </c:pt>
                <c:pt idx="5038">
                  <c:v>1148.4000000000001</c:v>
                </c:pt>
                <c:pt idx="5039">
                  <c:v>1148.2</c:v>
                </c:pt>
                <c:pt idx="5040">
                  <c:v>1148.3</c:v>
                </c:pt>
                <c:pt idx="5041">
                  <c:v>1148.3</c:v>
                </c:pt>
                <c:pt idx="5042">
                  <c:v>1148.3</c:v>
                </c:pt>
                <c:pt idx="5043">
                  <c:v>1148.3</c:v>
                </c:pt>
                <c:pt idx="5044">
                  <c:v>1148.3</c:v>
                </c:pt>
                <c:pt idx="5045">
                  <c:v>1148.3</c:v>
                </c:pt>
                <c:pt idx="5046">
                  <c:v>1148.4000000000001</c:v>
                </c:pt>
                <c:pt idx="5047">
                  <c:v>1148.3</c:v>
                </c:pt>
                <c:pt idx="5048">
                  <c:v>1148.3</c:v>
                </c:pt>
                <c:pt idx="5049">
                  <c:v>1147.9000000000001</c:v>
                </c:pt>
                <c:pt idx="5050">
                  <c:v>1148.2</c:v>
                </c:pt>
                <c:pt idx="5051">
                  <c:v>1148.2</c:v>
                </c:pt>
                <c:pt idx="5052">
                  <c:v>1148.3</c:v>
                </c:pt>
                <c:pt idx="5053">
                  <c:v>1148.3</c:v>
                </c:pt>
                <c:pt idx="5054">
                  <c:v>1148.5</c:v>
                </c:pt>
                <c:pt idx="5055">
                  <c:v>1148.4000000000001</c:v>
                </c:pt>
                <c:pt idx="5056">
                  <c:v>1148.4000000000001</c:v>
                </c:pt>
                <c:pt idx="5057">
                  <c:v>1148.5</c:v>
                </c:pt>
                <c:pt idx="5058">
                  <c:v>1148.5</c:v>
                </c:pt>
                <c:pt idx="5059">
                  <c:v>1148.5</c:v>
                </c:pt>
                <c:pt idx="5060">
                  <c:v>1148.4000000000001</c:v>
                </c:pt>
                <c:pt idx="5061">
                  <c:v>1148.4000000000001</c:v>
                </c:pt>
                <c:pt idx="5062">
                  <c:v>1148.4000000000001</c:v>
                </c:pt>
                <c:pt idx="5063">
                  <c:v>1148.4000000000001</c:v>
                </c:pt>
                <c:pt idx="5064">
                  <c:v>1148.4000000000001</c:v>
                </c:pt>
                <c:pt idx="5065">
                  <c:v>1148.5</c:v>
                </c:pt>
                <c:pt idx="5066">
                  <c:v>1148.4000000000001</c:v>
                </c:pt>
                <c:pt idx="5067">
                  <c:v>1148.3</c:v>
                </c:pt>
                <c:pt idx="5068">
                  <c:v>1148.4000000000001</c:v>
                </c:pt>
                <c:pt idx="5069">
                  <c:v>1148.4000000000001</c:v>
                </c:pt>
                <c:pt idx="5070">
                  <c:v>1148</c:v>
                </c:pt>
                <c:pt idx="5071">
                  <c:v>1148.2</c:v>
                </c:pt>
                <c:pt idx="5072">
                  <c:v>1148.4000000000001</c:v>
                </c:pt>
                <c:pt idx="5073">
                  <c:v>1148.3</c:v>
                </c:pt>
                <c:pt idx="5074">
                  <c:v>1148.4000000000001</c:v>
                </c:pt>
                <c:pt idx="5075">
                  <c:v>1148.4000000000001</c:v>
                </c:pt>
                <c:pt idx="5076">
                  <c:v>1148.3</c:v>
                </c:pt>
                <c:pt idx="5077">
                  <c:v>1148.4000000000001</c:v>
                </c:pt>
                <c:pt idx="5078">
                  <c:v>1148.4000000000001</c:v>
                </c:pt>
                <c:pt idx="5079">
                  <c:v>1148.4000000000001</c:v>
                </c:pt>
                <c:pt idx="5080">
                  <c:v>1148.4000000000001</c:v>
                </c:pt>
                <c:pt idx="5081">
                  <c:v>1148.0999999999999</c:v>
                </c:pt>
                <c:pt idx="5082">
                  <c:v>1148.3</c:v>
                </c:pt>
                <c:pt idx="5083">
                  <c:v>1148.2</c:v>
                </c:pt>
                <c:pt idx="5084">
                  <c:v>1148.2</c:v>
                </c:pt>
                <c:pt idx="5085">
                  <c:v>1148.3</c:v>
                </c:pt>
                <c:pt idx="5086">
                  <c:v>1148.3</c:v>
                </c:pt>
                <c:pt idx="5087">
                  <c:v>1148.3</c:v>
                </c:pt>
                <c:pt idx="5088">
                  <c:v>1148.4000000000001</c:v>
                </c:pt>
                <c:pt idx="5089">
                  <c:v>1148.5</c:v>
                </c:pt>
                <c:pt idx="5090">
                  <c:v>1148.4000000000001</c:v>
                </c:pt>
                <c:pt idx="5091">
                  <c:v>1148.2</c:v>
                </c:pt>
                <c:pt idx="5092">
                  <c:v>1148.2</c:v>
                </c:pt>
                <c:pt idx="5093">
                  <c:v>1148.4000000000001</c:v>
                </c:pt>
                <c:pt idx="5094">
                  <c:v>1148.4000000000001</c:v>
                </c:pt>
                <c:pt idx="5095">
                  <c:v>1148.4000000000001</c:v>
                </c:pt>
                <c:pt idx="5096">
                  <c:v>1148.4000000000001</c:v>
                </c:pt>
                <c:pt idx="5097">
                  <c:v>1148.4000000000001</c:v>
                </c:pt>
                <c:pt idx="5098">
                  <c:v>1148.4000000000001</c:v>
                </c:pt>
                <c:pt idx="5099">
                  <c:v>1148.4000000000001</c:v>
                </c:pt>
                <c:pt idx="5100">
                  <c:v>1148.4000000000001</c:v>
                </c:pt>
                <c:pt idx="5101">
                  <c:v>1148.4000000000001</c:v>
                </c:pt>
                <c:pt idx="5102">
                  <c:v>1148.28</c:v>
                </c:pt>
                <c:pt idx="5103">
                  <c:v>1148.4000000000001</c:v>
                </c:pt>
                <c:pt idx="5104">
                  <c:v>1148.42</c:v>
                </c:pt>
                <c:pt idx="5105">
                  <c:v>1148.42</c:v>
                </c:pt>
                <c:pt idx="5106">
                  <c:v>1148.5</c:v>
                </c:pt>
                <c:pt idx="5107">
                  <c:v>1148.5</c:v>
                </c:pt>
                <c:pt idx="5108">
                  <c:v>1148.5</c:v>
                </c:pt>
                <c:pt idx="5109">
                  <c:v>1148.4000000000001</c:v>
                </c:pt>
                <c:pt idx="5110">
                  <c:v>1148.4000000000001</c:v>
                </c:pt>
                <c:pt idx="5111">
                  <c:v>1148.5</c:v>
                </c:pt>
                <c:pt idx="5112">
                  <c:v>1148.19</c:v>
                </c:pt>
                <c:pt idx="5113">
                  <c:v>1148.2</c:v>
                </c:pt>
                <c:pt idx="5114">
                  <c:v>1148.4000000000001</c:v>
                </c:pt>
                <c:pt idx="5115">
                  <c:v>1148.4000000000001</c:v>
                </c:pt>
                <c:pt idx="5116">
                  <c:v>1148.4000000000001</c:v>
                </c:pt>
                <c:pt idx="5117">
                  <c:v>1148.4000000000001</c:v>
                </c:pt>
                <c:pt idx="5118">
                  <c:v>1148.5</c:v>
                </c:pt>
                <c:pt idx="5119">
                  <c:v>1148.4000000000001</c:v>
                </c:pt>
                <c:pt idx="5120">
                  <c:v>1148.4000000000001</c:v>
                </c:pt>
                <c:pt idx="5121">
                  <c:v>1148.4000000000001</c:v>
                </c:pt>
                <c:pt idx="5122">
                  <c:v>1148.4000000000001</c:v>
                </c:pt>
                <c:pt idx="5123">
                  <c:v>1148.2</c:v>
                </c:pt>
                <c:pt idx="5124">
                  <c:v>1148.3</c:v>
                </c:pt>
                <c:pt idx="5125">
                  <c:v>1148.4000000000001</c:v>
                </c:pt>
                <c:pt idx="5126">
                  <c:v>1148.4000000000001</c:v>
                </c:pt>
                <c:pt idx="5127">
                  <c:v>1148.3</c:v>
                </c:pt>
                <c:pt idx="5128">
                  <c:v>1148.4000000000001</c:v>
                </c:pt>
                <c:pt idx="5129">
                  <c:v>1148.4000000000001</c:v>
                </c:pt>
                <c:pt idx="5130">
                  <c:v>1148.4000000000001</c:v>
                </c:pt>
                <c:pt idx="5131">
                  <c:v>1148.4000000000001</c:v>
                </c:pt>
                <c:pt idx="5132">
                  <c:v>1148.4000000000001</c:v>
                </c:pt>
                <c:pt idx="5133">
                  <c:v>1148.2</c:v>
                </c:pt>
                <c:pt idx="5134">
                  <c:v>1148.0999999999999</c:v>
                </c:pt>
                <c:pt idx="5135">
                  <c:v>1148.3</c:v>
                </c:pt>
                <c:pt idx="5136">
                  <c:v>1148.4000000000001</c:v>
                </c:pt>
                <c:pt idx="5137">
                  <c:v>1148.4000000000001</c:v>
                </c:pt>
                <c:pt idx="5138">
                  <c:v>1148.4000000000001</c:v>
                </c:pt>
                <c:pt idx="5139">
                  <c:v>1148.4000000000001</c:v>
                </c:pt>
                <c:pt idx="5140">
                  <c:v>1148.5</c:v>
                </c:pt>
                <c:pt idx="5141">
                  <c:v>1148.5</c:v>
                </c:pt>
                <c:pt idx="5142">
                  <c:v>1148.5</c:v>
                </c:pt>
                <c:pt idx="5143">
                  <c:v>1148.4000000000001</c:v>
                </c:pt>
                <c:pt idx="5144">
                  <c:v>1148.3</c:v>
                </c:pt>
                <c:pt idx="5145">
                  <c:v>1148.3</c:v>
                </c:pt>
                <c:pt idx="5146">
                  <c:v>1148.4000000000001</c:v>
                </c:pt>
                <c:pt idx="5147">
                  <c:v>1148.5</c:v>
                </c:pt>
                <c:pt idx="5148">
                  <c:v>1148.5</c:v>
                </c:pt>
                <c:pt idx="5149">
                  <c:v>1148.4000000000001</c:v>
                </c:pt>
                <c:pt idx="5150">
                  <c:v>1148.4000000000001</c:v>
                </c:pt>
                <c:pt idx="5151">
                  <c:v>1148.4000000000001</c:v>
                </c:pt>
                <c:pt idx="5152">
                  <c:v>1148.5</c:v>
                </c:pt>
                <c:pt idx="5153">
                  <c:v>1148.5</c:v>
                </c:pt>
                <c:pt idx="5154">
                  <c:v>1148.2</c:v>
                </c:pt>
                <c:pt idx="5155">
                  <c:v>1148.2</c:v>
                </c:pt>
                <c:pt idx="5156">
                  <c:v>1148.4000000000001</c:v>
                </c:pt>
                <c:pt idx="5157">
                  <c:v>1148.4000000000001</c:v>
                </c:pt>
                <c:pt idx="5158">
                  <c:v>1148.4000000000001</c:v>
                </c:pt>
                <c:pt idx="5159">
                  <c:v>1148.4000000000001</c:v>
                </c:pt>
                <c:pt idx="5160">
                  <c:v>1148.3</c:v>
                </c:pt>
                <c:pt idx="5161">
                  <c:v>1148.24</c:v>
                </c:pt>
                <c:pt idx="5162">
                  <c:v>1148.3</c:v>
                </c:pt>
                <c:pt idx="5163">
                  <c:v>1148.4000000000001</c:v>
                </c:pt>
                <c:pt idx="5164">
                  <c:v>1148.3</c:v>
                </c:pt>
                <c:pt idx="5165">
                  <c:v>1148</c:v>
                </c:pt>
                <c:pt idx="5166">
                  <c:v>1148.2</c:v>
                </c:pt>
                <c:pt idx="5167">
                  <c:v>1148.2</c:v>
                </c:pt>
                <c:pt idx="5168">
                  <c:v>1148.3</c:v>
                </c:pt>
                <c:pt idx="5169">
                  <c:v>1148.4000000000001</c:v>
                </c:pt>
                <c:pt idx="5170">
                  <c:v>1148.4000000000001</c:v>
                </c:pt>
                <c:pt idx="5171">
                  <c:v>1148.3</c:v>
                </c:pt>
                <c:pt idx="5172">
                  <c:v>1148.4000000000001</c:v>
                </c:pt>
                <c:pt idx="5173">
                  <c:v>1148.4000000000001</c:v>
                </c:pt>
                <c:pt idx="5174">
                  <c:v>1148.3</c:v>
                </c:pt>
                <c:pt idx="5175">
                  <c:v>1148</c:v>
                </c:pt>
                <c:pt idx="5176">
                  <c:v>1148</c:v>
                </c:pt>
                <c:pt idx="5177">
                  <c:v>1148.2</c:v>
                </c:pt>
                <c:pt idx="5178">
                  <c:v>1148.2</c:v>
                </c:pt>
                <c:pt idx="5179">
                  <c:v>1148.4000000000001</c:v>
                </c:pt>
                <c:pt idx="5180">
                  <c:v>1148.2</c:v>
                </c:pt>
                <c:pt idx="5181">
                  <c:v>1148.4000000000001</c:v>
                </c:pt>
                <c:pt idx="5182">
                  <c:v>1148.4000000000001</c:v>
                </c:pt>
                <c:pt idx="5183">
                  <c:v>1148.3800000000001</c:v>
                </c:pt>
                <c:pt idx="5184">
                  <c:v>1148.4000000000001</c:v>
                </c:pt>
                <c:pt idx="5185">
                  <c:v>1148.4000000000001</c:v>
                </c:pt>
                <c:pt idx="5186">
                  <c:v>1148.2</c:v>
                </c:pt>
                <c:pt idx="5187">
                  <c:v>1148.4000000000001</c:v>
                </c:pt>
                <c:pt idx="5188">
                  <c:v>1148.3</c:v>
                </c:pt>
                <c:pt idx="5189">
                  <c:v>1148.3</c:v>
                </c:pt>
                <c:pt idx="5190">
                  <c:v>1148.4000000000001</c:v>
                </c:pt>
                <c:pt idx="5191">
                  <c:v>1148.3</c:v>
                </c:pt>
                <c:pt idx="5192">
                  <c:v>1148.4000000000001</c:v>
                </c:pt>
                <c:pt idx="5193">
                  <c:v>1148.4000000000001</c:v>
                </c:pt>
                <c:pt idx="5194">
                  <c:v>1148.4000000000001</c:v>
                </c:pt>
                <c:pt idx="5195">
                  <c:v>1148.4000000000001</c:v>
                </c:pt>
                <c:pt idx="5196">
                  <c:v>1148.2</c:v>
                </c:pt>
                <c:pt idx="5197">
                  <c:v>1148.2</c:v>
                </c:pt>
                <c:pt idx="5198">
                  <c:v>1148.3</c:v>
                </c:pt>
                <c:pt idx="5199">
                  <c:v>1148.4000000000001</c:v>
                </c:pt>
                <c:pt idx="5200">
                  <c:v>1148.4000000000001</c:v>
                </c:pt>
                <c:pt idx="5201">
                  <c:v>1148.4000000000001</c:v>
                </c:pt>
                <c:pt idx="5202">
                  <c:v>1148.4000000000001</c:v>
                </c:pt>
                <c:pt idx="5203">
                  <c:v>1148.4000000000001</c:v>
                </c:pt>
                <c:pt idx="5204">
                  <c:v>1148.5</c:v>
                </c:pt>
                <c:pt idx="5205">
                  <c:v>1148.5</c:v>
                </c:pt>
                <c:pt idx="5206">
                  <c:v>1148.5</c:v>
                </c:pt>
                <c:pt idx="5207">
                  <c:v>1148.2</c:v>
                </c:pt>
                <c:pt idx="5208">
                  <c:v>1148.3</c:v>
                </c:pt>
                <c:pt idx="5209">
                  <c:v>1148.4000000000001</c:v>
                </c:pt>
                <c:pt idx="5210">
                  <c:v>1148.2</c:v>
                </c:pt>
                <c:pt idx="5211">
                  <c:v>1148.3</c:v>
                </c:pt>
                <c:pt idx="5212">
                  <c:v>1148.4000000000001</c:v>
                </c:pt>
                <c:pt idx="5213">
                  <c:v>1148.4000000000001</c:v>
                </c:pt>
                <c:pt idx="5214">
                  <c:v>1148.3</c:v>
                </c:pt>
                <c:pt idx="5215">
                  <c:v>1148.4000000000001</c:v>
                </c:pt>
                <c:pt idx="5216">
                  <c:v>1148.4000000000001</c:v>
                </c:pt>
                <c:pt idx="5217">
                  <c:v>1148.3</c:v>
                </c:pt>
                <c:pt idx="5218">
                  <c:v>1148.2</c:v>
                </c:pt>
                <c:pt idx="5219">
                  <c:v>1148.2</c:v>
                </c:pt>
                <c:pt idx="5220">
                  <c:v>1148.4000000000001</c:v>
                </c:pt>
                <c:pt idx="5221">
                  <c:v>1148.4000000000001</c:v>
                </c:pt>
                <c:pt idx="5222">
                  <c:v>1148.3</c:v>
                </c:pt>
                <c:pt idx="5223">
                  <c:v>1148.4000000000001</c:v>
                </c:pt>
                <c:pt idx="5224">
                  <c:v>1148.4000000000001</c:v>
                </c:pt>
                <c:pt idx="5225">
                  <c:v>1148.4000000000001</c:v>
                </c:pt>
                <c:pt idx="5226">
                  <c:v>1148.5</c:v>
                </c:pt>
                <c:pt idx="5227">
                  <c:v>1148.5</c:v>
                </c:pt>
                <c:pt idx="5228">
                  <c:v>1148.2</c:v>
                </c:pt>
                <c:pt idx="5229">
                  <c:v>1148.3</c:v>
                </c:pt>
                <c:pt idx="5230">
                  <c:v>1148.4000000000001</c:v>
                </c:pt>
                <c:pt idx="5231">
                  <c:v>1148.4000000000001</c:v>
                </c:pt>
                <c:pt idx="5232">
                  <c:v>1148.4000000000001</c:v>
                </c:pt>
                <c:pt idx="5233">
                  <c:v>1148.3</c:v>
                </c:pt>
                <c:pt idx="5234">
                  <c:v>1148.2</c:v>
                </c:pt>
                <c:pt idx="5235">
                  <c:v>1148.33</c:v>
                </c:pt>
                <c:pt idx="5236">
                  <c:v>1148.4000000000001</c:v>
                </c:pt>
                <c:pt idx="5237">
                  <c:v>1148.4000000000001</c:v>
                </c:pt>
                <c:pt idx="5238">
                  <c:v>1148.44</c:v>
                </c:pt>
                <c:pt idx="5239">
                  <c:v>1148.2</c:v>
                </c:pt>
                <c:pt idx="5240">
                  <c:v>1148.2</c:v>
                </c:pt>
                <c:pt idx="5241">
                  <c:v>1148.3399999999999</c:v>
                </c:pt>
                <c:pt idx="5242">
                  <c:v>1148.4000000000001</c:v>
                </c:pt>
                <c:pt idx="5243">
                  <c:v>1148.4000000000001</c:v>
                </c:pt>
                <c:pt idx="5244">
                  <c:v>1148.4000000000001</c:v>
                </c:pt>
                <c:pt idx="5245">
                  <c:v>1148.4000000000001</c:v>
                </c:pt>
                <c:pt idx="5246">
                  <c:v>1148.4000000000001</c:v>
                </c:pt>
                <c:pt idx="5247">
                  <c:v>1148.5</c:v>
                </c:pt>
                <c:pt idx="5248">
                  <c:v>1148.5</c:v>
                </c:pt>
                <c:pt idx="5249">
                  <c:v>1148.2</c:v>
                </c:pt>
                <c:pt idx="5250">
                  <c:v>1148.2</c:v>
                </c:pt>
                <c:pt idx="5251">
                  <c:v>1148.4000000000001</c:v>
                </c:pt>
                <c:pt idx="5252">
                  <c:v>1148.4000000000001</c:v>
                </c:pt>
                <c:pt idx="5253">
                  <c:v>1148.5</c:v>
                </c:pt>
                <c:pt idx="5254">
                  <c:v>1148.5</c:v>
                </c:pt>
                <c:pt idx="5255">
                  <c:v>1148.4000000000001</c:v>
                </c:pt>
                <c:pt idx="5256">
                  <c:v>1148.4000000000001</c:v>
                </c:pt>
                <c:pt idx="5257">
                  <c:v>1148.4000000000001</c:v>
                </c:pt>
                <c:pt idx="5258">
                  <c:v>1148.4000000000001</c:v>
                </c:pt>
                <c:pt idx="5259">
                  <c:v>1148.4000000000001</c:v>
                </c:pt>
                <c:pt idx="5260">
                  <c:v>1148.2</c:v>
                </c:pt>
                <c:pt idx="5261">
                  <c:v>1148.4000000000001</c:v>
                </c:pt>
                <c:pt idx="5262">
                  <c:v>1148.5</c:v>
                </c:pt>
                <c:pt idx="5263">
                  <c:v>1148.5</c:v>
                </c:pt>
                <c:pt idx="5264">
                  <c:v>1148.4000000000001</c:v>
                </c:pt>
                <c:pt idx="5265">
                  <c:v>1148.3</c:v>
                </c:pt>
                <c:pt idx="5266">
                  <c:v>1148.2</c:v>
                </c:pt>
                <c:pt idx="5267">
                  <c:v>1148.2</c:v>
                </c:pt>
                <c:pt idx="5268">
                  <c:v>1148.3</c:v>
                </c:pt>
                <c:pt idx="5269">
                  <c:v>1148.5</c:v>
                </c:pt>
                <c:pt idx="5270">
                  <c:v>1148</c:v>
                </c:pt>
                <c:pt idx="5271">
                  <c:v>1148.2</c:v>
                </c:pt>
                <c:pt idx="5272">
                  <c:v>1148.4000000000001</c:v>
                </c:pt>
                <c:pt idx="5273">
                  <c:v>1148.5</c:v>
                </c:pt>
                <c:pt idx="5274">
                  <c:v>1148.4000000000001</c:v>
                </c:pt>
                <c:pt idx="5275">
                  <c:v>1148.4000000000001</c:v>
                </c:pt>
                <c:pt idx="5276">
                  <c:v>1148.4000000000001</c:v>
                </c:pt>
                <c:pt idx="5277">
                  <c:v>1148.4000000000001</c:v>
                </c:pt>
                <c:pt idx="5278">
                  <c:v>1148.4000000000001</c:v>
                </c:pt>
                <c:pt idx="5279">
                  <c:v>1148.2</c:v>
                </c:pt>
                <c:pt idx="5280">
                  <c:v>1148.3</c:v>
                </c:pt>
                <c:pt idx="5281">
                  <c:v>1148.2</c:v>
                </c:pt>
                <c:pt idx="5282">
                  <c:v>1148.3</c:v>
                </c:pt>
                <c:pt idx="5283">
                  <c:v>1148.3</c:v>
                </c:pt>
                <c:pt idx="5284">
                  <c:v>1148.4000000000001</c:v>
                </c:pt>
                <c:pt idx="5285">
                  <c:v>1148.4000000000001</c:v>
                </c:pt>
                <c:pt idx="5286">
                  <c:v>1148.4000000000001</c:v>
                </c:pt>
                <c:pt idx="5287">
                  <c:v>1148.4000000000001</c:v>
                </c:pt>
                <c:pt idx="5288">
                  <c:v>1148.5</c:v>
                </c:pt>
                <c:pt idx="5289">
                  <c:v>1148.4000000000001</c:v>
                </c:pt>
                <c:pt idx="5290">
                  <c:v>1148.4000000000001</c:v>
                </c:pt>
                <c:pt idx="5291">
                  <c:v>1148.2</c:v>
                </c:pt>
                <c:pt idx="5292">
                  <c:v>1148.2</c:v>
                </c:pt>
                <c:pt idx="5293">
                  <c:v>1148.4000000000001</c:v>
                </c:pt>
                <c:pt idx="5294">
                  <c:v>1148.4000000000001</c:v>
                </c:pt>
                <c:pt idx="5295">
                  <c:v>1148.4000000000001</c:v>
                </c:pt>
                <c:pt idx="5296">
                  <c:v>1148.5</c:v>
                </c:pt>
                <c:pt idx="5297">
                  <c:v>1148.4000000000001</c:v>
                </c:pt>
                <c:pt idx="5298">
                  <c:v>1148.4000000000001</c:v>
                </c:pt>
                <c:pt idx="5299">
                  <c:v>1148.5</c:v>
                </c:pt>
                <c:pt idx="5300">
                  <c:v>1148.4000000000001</c:v>
                </c:pt>
                <c:pt idx="5301">
                  <c:v>1148.4000000000001</c:v>
                </c:pt>
                <c:pt idx="5302">
                  <c:v>1148.3800000000001</c:v>
                </c:pt>
                <c:pt idx="5303">
                  <c:v>1148.4000000000001</c:v>
                </c:pt>
                <c:pt idx="5304">
                  <c:v>1148.3</c:v>
                </c:pt>
                <c:pt idx="5305">
                  <c:v>1148.3</c:v>
                </c:pt>
                <c:pt idx="5306">
                  <c:v>1148.4000000000001</c:v>
                </c:pt>
                <c:pt idx="5307">
                  <c:v>1148.5</c:v>
                </c:pt>
                <c:pt idx="5308">
                  <c:v>1148.4000000000001</c:v>
                </c:pt>
                <c:pt idx="5309">
                  <c:v>1148.5</c:v>
                </c:pt>
                <c:pt idx="5310">
                  <c:v>1148.4000000000001</c:v>
                </c:pt>
                <c:pt idx="5311">
                  <c:v>1148.4000000000001</c:v>
                </c:pt>
                <c:pt idx="5312">
                  <c:v>1148.0999999999999</c:v>
                </c:pt>
                <c:pt idx="5313">
                  <c:v>1148.2</c:v>
                </c:pt>
                <c:pt idx="5314">
                  <c:v>1148.3</c:v>
                </c:pt>
                <c:pt idx="5315">
                  <c:v>1148.5</c:v>
                </c:pt>
                <c:pt idx="5316">
                  <c:v>1148.4000000000001</c:v>
                </c:pt>
                <c:pt idx="5317">
                  <c:v>1148.4000000000001</c:v>
                </c:pt>
                <c:pt idx="5318">
                  <c:v>1148.4000000000001</c:v>
                </c:pt>
                <c:pt idx="5319">
                  <c:v>1148.4000000000001</c:v>
                </c:pt>
                <c:pt idx="5320">
                  <c:v>1148.4000000000001</c:v>
                </c:pt>
                <c:pt idx="5321">
                  <c:v>1148.5</c:v>
                </c:pt>
                <c:pt idx="5322">
                  <c:v>1148.5</c:v>
                </c:pt>
                <c:pt idx="5323">
                  <c:v>1148.4000000000001</c:v>
                </c:pt>
                <c:pt idx="5324">
                  <c:v>1148.4000000000001</c:v>
                </c:pt>
                <c:pt idx="5325">
                  <c:v>1148.4000000000001</c:v>
                </c:pt>
                <c:pt idx="5326">
                  <c:v>1148.5</c:v>
                </c:pt>
                <c:pt idx="5327">
                  <c:v>1148.4000000000001</c:v>
                </c:pt>
                <c:pt idx="5328">
                  <c:v>1148.4000000000001</c:v>
                </c:pt>
                <c:pt idx="5329">
                  <c:v>1148.43</c:v>
                </c:pt>
                <c:pt idx="5330">
                  <c:v>1148.4000000000001</c:v>
                </c:pt>
                <c:pt idx="5331">
                  <c:v>1148.4000000000001</c:v>
                </c:pt>
                <c:pt idx="5332">
                  <c:v>1148.5</c:v>
                </c:pt>
                <c:pt idx="5333">
                  <c:v>1148.2</c:v>
                </c:pt>
                <c:pt idx="5334">
                  <c:v>1148.3</c:v>
                </c:pt>
                <c:pt idx="5335">
                  <c:v>1148.4000000000001</c:v>
                </c:pt>
                <c:pt idx="5336">
                  <c:v>1148.5</c:v>
                </c:pt>
                <c:pt idx="5337">
                  <c:v>1148.4000000000001</c:v>
                </c:pt>
                <c:pt idx="5338">
                  <c:v>1148.5</c:v>
                </c:pt>
                <c:pt idx="5339">
                  <c:v>1148.5</c:v>
                </c:pt>
                <c:pt idx="5340">
                  <c:v>1148.5</c:v>
                </c:pt>
                <c:pt idx="5341">
                  <c:v>1148.5</c:v>
                </c:pt>
                <c:pt idx="5342">
                  <c:v>1148.5</c:v>
                </c:pt>
                <c:pt idx="5343">
                  <c:v>1148.5</c:v>
                </c:pt>
                <c:pt idx="5344">
                  <c:v>1148.4000000000001</c:v>
                </c:pt>
                <c:pt idx="5345">
                  <c:v>1148.4000000000001</c:v>
                </c:pt>
                <c:pt idx="5346">
                  <c:v>1148.4000000000001</c:v>
                </c:pt>
                <c:pt idx="5347">
                  <c:v>1148.5</c:v>
                </c:pt>
                <c:pt idx="5348">
                  <c:v>1148.5</c:v>
                </c:pt>
                <c:pt idx="5349">
                  <c:v>1148.4000000000001</c:v>
                </c:pt>
                <c:pt idx="5350">
                  <c:v>1148.4000000000001</c:v>
                </c:pt>
                <c:pt idx="5351">
                  <c:v>1148.5</c:v>
                </c:pt>
                <c:pt idx="5352">
                  <c:v>1148.5</c:v>
                </c:pt>
                <c:pt idx="5353">
                  <c:v>1148.5</c:v>
                </c:pt>
                <c:pt idx="5354">
                  <c:v>1148.2</c:v>
                </c:pt>
                <c:pt idx="5355">
                  <c:v>1148.3</c:v>
                </c:pt>
                <c:pt idx="5356">
                  <c:v>1148.5</c:v>
                </c:pt>
                <c:pt idx="5357">
                  <c:v>1148.5</c:v>
                </c:pt>
                <c:pt idx="5358">
                  <c:v>1148.5</c:v>
                </c:pt>
                <c:pt idx="5359">
                  <c:v>1148.5999999999999</c:v>
                </c:pt>
                <c:pt idx="5360">
                  <c:v>1148.5</c:v>
                </c:pt>
                <c:pt idx="5361">
                  <c:v>1148.5</c:v>
                </c:pt>
                <c:pt idx="5362">
                  <c:v>1148.4000000000001</c:v>
                </c:pt>
                <c:pt idx="5363">
                  <c:v>1148.4000000000001</c:v>
                </c:pt>
                <c:pt idx="5364">
                  <c:v>1148.4000000000001</c:v>
                </c:pt>
                <c:pt idx="5365">
                  <c:v>1148.2</c:v>
                </c:pt>
                <c:pt idx="5366">
                  <c:v>1148.4000000000001</c:v>
                </c:pt>
                <c:pt idx="5367">
                  <c:v>1148.5</c:v>
                </c:pt>
                <c:pt idx="5368">
                  <c:v>1148.4000000000001</c:v>
                </c:pt>
                <c:pt idx="5369">
                  <c:v>1148.4000000000001</c:v>
                </c:pt>
                <c:pt idx="5370">
                  <c:v>1148.4000000000001</c:v>
                </c:pt>
                <c:pt idx="5371">
                  <c:v>1148.4000000000001</c:v>
                </c:pt>
                <c:pt idx="5372">
                  <c:v>1148.4000000000001</c:v>
                </c:pt>
                <c:pt idx="5373">
                  <c:v>1148.4000000000001</c:v>
                </c:pt>
                <c:pt idx="5374">
                  <c:v>1148.4000000000001</c:v>
                </c:pt>
                <c:pt idx="5375">
                  <c:v>1148.2</c:v>
                </c:pt>
                <c:pt idx="5376">
                  <c:v>1148.2</c:v>
                </c:pt>
                <c:pt idx="5377">
                  <c:v>1148.4000000000001</c:v>
                </c:pt>
                <c:pt idx="5378">
                  <c:v>1148.4000000000001</c:v>
                </c:pt>
                <c:pt idx="5379">
                  <c:v>1148.3</c:v>
                </c:pt>
                <c:pt idx="5380">
                  <c:v>1148.4000000000001</c:v>
                </c:pt>
                <c:pt idx="5381">
                  <c:v>1148.4000000000001</c:v>
                </c:pt>
                <c:pt idx="5382">
                  <c:v>1148.4000000000001</c:v>
                </c:pt>
                <c:pt idx="5383">
                  <c:v>1148.4000000000001</c:v>
                </c:pt>
                <c:pt idx="5384">
                  <c:v>1148.4000000000001</c:v>
                </c:pt>
                <c:pt idx="5385">
                  <c:v>1148.4000000000001</c:v>
                </c:pt>
                <c:pt idx="5386">
                  <c:v>1148.2</c:v>
                </c:pt>
                <c:pt idx="5387">
                  <c:v>1148.4000000000001</c:v>
                </c:pt>
                <c:pt idx="5388">
                  <c:v>1148.5</c:v>
                </c:pt>
                <c:pt idx="5389">
                  <c:v>1148.5</c:v>
                </c:pt>
                <c:pt idx="5390">
                  <c:v>1148.47</c:v>
                </c:pt>
                <c:pt idx="5391">
                  <c:v>1148.4000000000001</c:v>
                </c:pt>
                <c:pt idx="5392">
                  <c:v>1148.46</c:v>
                </c:pt>
                <c:pt idx="5393">
                  <c:v>1148.4000000000001</c:v>
                </c:pt>
                <c:pt idx="5394">
                  <c:v>1148.5</c:v>
                </c:pt>
                <c:pt idx="5395">
                  <c:v>1148.4000000000001</c:v>
                </c:pt>
                <c:pt idx="5396">
                  <c:v>1148.0999999999999</c:v>
                </c:pt>
                <c:pt idx="5397">
                  <c:v>1148.3</c:v>
                </c:pt>
                <c:pt idx="5398">
                  <c:v>1148.44</c:v>
                </c:pt>
                <c:pt idx="5399">
                  <c:v>1148.5</c:v>
                </c:pt>
                <c:pt idx="5400">
                  <c:v>1148.4000000000001</c:v>
                </c:pt>
                <c:pt idx="5401">
                  <c:v>1148.4000000000001</c:v>
                </c:pt>
                <c:pt idx="5402">
                  <c:v>1148.5</c:v>
                </c:pt>
                <c:pt idx="5403">
                  <c:v>1148.5</c:v>
                </c:pt>
                <c:pt idx="5404">
                  <c:v>1148.5</c:v>
                </c:pt>
                <c:pt idx="5405">
                  <c:v>1148.4000000000001</c:v>
                </c:pt>
                <c:pt idx="5406">
                  <c:v>1148.5</c:v>
                </c:pt>
                <c:pt idx="5407">
                  <c:v>1148.3599999999999</c:v>
                </c:pt>
                <c:pt idx="5408">
                  <c:v>1148.33</c:v>
                </c:pt>
                <c:pt idx="5409">
                  <c:v>1148.47</c:v>
                </c:pt>
                <c:pt idx="5410">
                  <c:v>1148.5</c:v>
                </c:pt>
                <c:pt idx="5411">
                  <c:v>1148.4000000000001</c:v>
                </c:pt>
                <c:pt idx="5412">
                  <c:v>1148.5</c:v>
                </c:pt>
                <c:pt idx="5413">
                  <c:v>1148.4000000000001</c:v>
                </c:pt>
                <c:pt idx="5414">
                  <c:v>1148.5</c:v>
                </c:pt>
                <c:pt idx="5415">
                  <c:v>1148.5</c:v>
                </c:pt>
                <c:pt idx="5416">
                  <c:v>1148.5</c:v>
                </c:pt>
                <c:pt idx="5417">
                  <c:v>1148.29</c:v>
                </c:pt>
                <c:pt idx="5418">
                  <c:v>1148.2</c:v>
                </c:pt>
                <c:pt idx="5419">
                  <c:v>1148.2</c:v>
                </c:pt>
                <c:pt idx="5420">
                  <c:v>1148.4000000000001</c:v>
                </c:pt>
                <c:pt idx="5421">
                  <c:v>1148.5</c:v>
                </c:pt>
                <c:pt idx="5422">
                  <c:v>1148.5</c:v>
                </c:pt>
                <c:pt idx="5423">
                  <c:v>1148.5</c:v>
                </c:pt>
                <c:pt idx="5424">
                  <c:v>1148.5</c:v>
                </c:pt>
                <c:pt idx="5425">
                  <c:v>1148.4000000000001</c:v>
                </c:pt>
                <c:pt idx="5426">
                  <c:v>1148.4000000000001</c:v>
                </c:pt>
                <c:pt idx="5427">
                  <c:v>1148.4000000000001</c:v>
                </c:pt>
                <c:pt idx="5428">
                  <c:v>1148.2</c:v>
                </c:pt>
                <c:pt idx="5429">
                  <c:v>1148.4000000000001</c:v>
                </c:pt>
                <c:pt idx="5430">
                  <c:v>1148.4000000000001</c:v>
                </c:pt>
                <c:pt idx="5431">
                  <c:v>1148.4000000000001</c:v>
                </c:pt>
                <c:pt idx="5432">
                  <c:v>1148.4000000000001</c:v>
                </c:pt>
                <c:pt idx="5433">
                  <c:v>1148.4000000000001</c:v>
                </c:pt>
                <c:pt idx="5434">
                  <c:v>1148.4000000000001</c:v>
                </c:pt>
                <c:pt idx="5435">
                  <c:v>1148.4000000000001</c:v>
                </c:pt>
                <c:pt idx="5436">
                  <c:v>1148.4000000000001</c:v>
                </c:pt>
                <c:pt idx="5437">
                  <c:v>1148.4000000000001</c:v>
                </c:pt>
                <c:pt idx="5438">
                  <c:v>1148.2</c:v>
                </c:pt>
                <c:pt idx="5439">
                  <c:v>1148.2</c:v>
                </c:pt>
                <c:pt idx="5440">
                  <c:v>1148.3</c:v>
                </c:pt>
                <c:pt idx="5441">
                  <c:v>1148.3</c:v>
                </c:pt>
                <c:pt idx="5442">
                  <c:v>1148.4000000000001</c:v>
                </c:pt>
                <c:pt idx="5443">
                  <c:v>1148.4000000000001</c:v>
                </c:pt>
                <c:pt idx="5444">
                  <c:v>1148.5</c:v>
                </c:pt>
                <c:pt idx="5445">
                  <c:v>1148.5</c:v>
                </c:pt>
                <c:pt idx="5446">
                  <c:v>1148.4000000000001</c:v>
                </c:pt>
                <c:pt idx="5447">
                  <c:v>1148.4000000000001</c:v>
                </c:pt>
                <c:pt idx="5448">
                  <c:v>1148.4000000000001</c:v>
                </c:pt>
                <c:pt idx="5449">
                  <c:v>1148.4000000000001</c:v>
                </c:pt>
                <c:pt idx="5450">
                  <c:v>1148.5</c:v>
                </c:pt>
                <c:pt idx="5451">
                  <c:v>1148.4000000000001</c:v>
                </c:pt>
                <c:pt idx="5452">
                  <c:v>1148.4000000000001</c:v>
                </c:pt>
                <c:pt idx="5453">
                  <c:v>1148.5</c:v>
                </c:pt>
                <c:pt idx="5454">
                  <c:v>1148.7</c:v>
                </c:pt>
                <c:pt idx="5455">
                  <c:v>1148.5999999999999</c:v>
                </c:pt>
                <c:pt idx="5456">
                  <c:v>1148.5</c:v>
                </c:pt>
                <c:pt idx="5457">
                  <c:v>1148.5</c:v>
                </c:pt>
                <c:pt idx="5458">
                  <c:v>1148.5</c:v>
                </c:pt>
                <c:pt idx="5459">
                  <c:v>1148.4000000000001</c:v>
                </c:pt>
                <c:pt idx="5460">
                  <c:v>1148.4000000000001</c:v>
                </c:pt>
                <c:pt idx="5461">
                  <c:v>1148.4000000000001</c:v>
                </c:pt>
                <c:pt idx="5462">
                  <c:v>1148.5</c:v>
                </c:pt>
                <c:pt idx="5463">
                  <c:v>1148.4000000000001</c:v>
                </c:pt>
                <c:pt idx="5464">
                  <c:v>1148.4000000000001</c:v>
                </c:pt>
                <c:pt idx="5465">
                  <c:v>1148.5</c:v>
                </c:pt>
                <c:pt idx="5466">
                  <c:v>1148.4000000000001</c:v>
                </c:pt>
                <c:pt idx="5467">
                  <c:v>1148.4000000000001</c:v>
                </c:pt>
                <c:pt idx="5468">
                  <c:v>1148.4000000000001</c:v>
                </c:pt>
                <c:pt idx="5469">
                  <c:v>1148.4000000000001</c:v>
                </c:pt>
                <c:pt idx="5470">
                  <c:v>1148.2</c:v>
                </c:pt>
                <c:pt idx="5471">
                  <c:v>1148.4000000000001</c:v>
                </c:pt>
                <c:pt idx="5472">
                  <c:v>1148.4000000000001</c:v>
                </c:pt>
                <c:pt idx="5473">
                  <c:v>1148.4000000000001</c:v>
                </c:pt>
                <c:pt idx="5474">
                  <c:v>1148.5</c:v>
                </c:pt>
                <c:pt idx="5475">
                  <c:v>1148.4000000000001</c:v>
                </c:pt>
                <c:pt idx="5476">
                  <c:v>1148.5</c:v>
                </c:pt>
                <c:pt idx="5477">
                  <c:v>1148.5</c:v>
                </c:pt>
                <c:pt idx="5478">
                  <c:v>1148.5</c:v>
                </c:pt>
                <c:pt idx="5479">
                  <c:v>1148.4000000000001</c:v>
                </c:pt>
                <c:pt idx="5480">
                  <c:v>1148.4000000000001</c:v>
                </c:pt>
                <c:pt idx="5481">
                  <c:v>1148.2</c:v>
                </c:pt>
                <c:pt idx="5482">
                  <c:v>1148.4000000000001</c:v>
                </c:pt>
                <c:pt idx="5483">
                  <c:v>1148.4000000000001</c:v>
                </c:pt>
                <c:pt idx="5484">
                  <c:v>1148.5</c:v>
                </c:pt>
                <c:pt idx="5485">
                  <c:v>1148.5</c:v>
                </c:pt>
                <c:pt idx="5486">
                  <c:v>1148.4000000000001</c:v>
                </c:pt>
                <c:pt idx="5487">
                  <c:v>1148.5</c:v>
                </c:pt>
                <c:pt idx="5488">
                  <c:v>1148.5</c:v>
                </c:pt>
                <c:pt idx="5489">
                  <c:v>1148.5</c:v>
                </c:pt>
                <c:pt idx="5490">
                  <c:v>1148.4000000000001</c:v>
                </c:pt>
                <c:pt idx="5491">
                  <c:v>1148.28</c:v>
                </c:pt>
                <c:pt idx="5492">
                  <c:v>1148.4000000000001</c:v>
                </c:pt>
                <c:pt idx="5493">
                  <c:v>1148.4000000000001</c:v>
                </c:pt>
                <c:pt idx="5494">
                  <c:v>1148.4000000000001</c:v>
                </c:pt>
                <c:pt idx="5495">
                  <c:v>1148.4000000000001</c:v>
                </c:pt>
                <c:pt idx="5496">
                  <c:v>1148.4000000000001</c:v>
                </c:pt>
                <c:pt idx="5497">
                  <c:v>1148.5</c:v>
                </c:pt>
                <c:pt idx="5498">
                  <c:v>1148.5</c:v>
                </c:pt>
                <c:pt idx="5499">
                  <c:v>1148.5</c:v>
                </c:pt>
                <c:pt idx="5500">
                  <c:v>1148.5</c:v>
                </c:pt>
                <c:pt idx="5501">
                  <c:v>1148.5</c:v>
                </c:pt>
                <c:pt idx="5502">
                  <c:v>1148.3</c:v>
                </c:pt>
                <c:pt idx="5503">
                  <c:v>1148.5</c:v>
                </c:pt>
                <c:pt idx="5504">
                  <c:v>1148.4000000000001</c:v>
                </c:pt>
                <c:pt idx="5505">
                  <c:v>1148.5</c:v>
                </c:pt>
                <c:pt idx="5506">
                  <c:v>1148.4000000000001</c:v>
                </c:pt>
                <c:pt idx="5507">
                  <c:v>1148.4000000000001</c:v>
                </c:pt>
                <c:pt idx="5508">
                  <c:v>1148.5999999999999</c:v>
                </c:pt>
                <c:pt idx="5509">
                  <c:v>1148.5</c:v>
                </c:pt>
                <c:pt idx="5510">
                  <c:v>1148.5</c:v>
                </c:pt>
                <c:pt idx="5511">
                  <c:v>1148.5</c:v>
                </c:pt>
                <c:pt idx="5512">
                  <c:v>1148.2</c:v>
                </c:pt>
                <c:pt idx="5513">
                  <c:v>1148.4000000000001</c:v>
                </c:pt>
                <c:pt idx="5514">
                  <c:v>1148.4000000000001</c:v>
                </c:pt>
                <c:pt idx="5515">
                  <c:v>1148.4000000000001</c:v>
                </c:pt>
                <c:pt idx="5516">
                  <c:v>1148.5</c:v>
                </c:pt>
                <c:pt idx="5517">
                  <c:v>1148.4000000000001</c:v>
                </c:pt>
                <c:pt idx="5518">
                  <c:v>1148.4000000000001</c:v>
                </c:pt>
                <c:pt idx="5519">
                  <c:v>1148.5</c:v>
                </c:pt>
                <c:pt idx="5520">
                  <c:v>1148.4000000000001</c:v>
                </c:pt>
                <c:pt idx="5521">
                  <c:v>1148.5</c:v>
                </c:pt>
                <c:pt idx="5522">
                  <c:v>1148.4000000000001</c:v>
                </c:pt>
                <c:pt idx="5523">
                  <c:v>1148.3</c:v>
                </c:pt>
                <c:pt idx="5524">
                  <c:v>1148.5</c:v>
                </c:pt>
                <c:pt idx="5525">
                  <c:v>1148.5</c:v>
                </c:pt>
                <c:pt idx="5526">
                  <c:v>1148.5</c:v>
                </c:pt>
                <c:pt idx="5527">
                  <c:v>1148.5</c:v>
                </c:pt>
                <c:pt idx="5528">
                  <c:v>1148.4000000000001</c:v>
                </c:pt>
                <c:pt idx="5529">
                  <c:v>1148.5</c:v>
                </c:pt>
                <c:pt idx="5530">
                  <c:v>1148.5</c:v>
                </c:pt>
                <c:pt idx="5531">
                  <c:v>1148.5</c:v>
                </c:pt>
                <c:pt idx="5532">
                  <c:v>1148.4000000000001</c:v>
                </c:pt>
                <c:pt idx="5533">
                  <c:v>1148</c:v>
                </c:pt>
                <c:pt idx="5534">
                  <c:v>1148.3</c:v>
                </c:pt>
                <c:pt idx="5535">
                  <c:v>1148.4000000000001</c:v>
                </c:pt>
                <c:pt idx="5536">
                  <c:v>1148.4000000000001</c:v>
                </c:pt>
                <c:pt idx="5537">
                  <c:v>1148.4000000000001</c:v>
                </c:pt>
                <c:pt idx="5538">
                  <c:v>1148.4000000000001</c:v>
                </c:pt>
                <c:pt idx="5539">
                  <c:v>1148.4000000000001</c:v>
                </c:pt>
                <c:pt idx="5540">
                  <c:v>1148.5</c:v>
                </c:pt>
                <c:pt idx="5541">
                  <c:v>1148.5</c:v>
                </c:pt>
                <c:pt idx="5542">
                  <c:v>1148.5999999999999</c:v>
                </c:pt>
                <c:pt idx="5543">
                  <c:v>1148.5</c:v>
                </c:pt>
                <c:pt idx="5544">
                  <c:v>1148.3</c:v>
                </c:pt>
                <c:pt idx="5545">
                  <c:v>1148.4000000000001</c:v>
                </c:pt>
                <c:pt idx="5546">
                  <c:v>1148.4000000000001</c:v>
                </c:pt>
                <c:pt idx="5547">
                  <c:v>1148.5</c:v>
                </c:pt>
                <c:pt idx="5548">
                  <c:v>1148.4000000000001</c:v>
                </c:pt>
                <c:pt idx="5549">
                  <c:v>1148.4000000000001</c:v>
                </c:pt>
                <c:pt idx="5550">
                  <c:v>1148.5</c:v>
                </c:pt>
                <c:pt idx="5551">
                  <c:v>1148.5</c:v>
                </c:pt>
                <c:pt idx="5552">
                  <c:v>1148.5</c:v>
                </c:pt>
                <c:pt idx="5553">
                  <c:v>1148.5</c:v>
                </c:pt>
                <c:pt idx="5554">
                  <c:v>1148.2</c:v>
                </c:pt>
                <c:pt idx="5555">
                  <c:v>1148.3399999999999</c:v>
                </c:pt>
                <c:pt idx="5556">
                  <c:v>1148.5</c:v>
                </c:pt>
                <c:pt idx="5557">
                  <c:v>1148.5</c:v>
                </c:pt>
                <c:pt idx="5558">
                  <c:v>1148.5</c:v>
                </c:pt>
                <c:pt idx="5559">
                  <c:v>1148.5</c:v>
                </c:pt>
                <c:pt idx="5560">
                  <c:v>1148.5999999999999</c:v>
                </c:pt>
                <c:pt idx="5561">
                  <c:v>1148.7</c:v>
                </c:pt>
                <c:pt idx="5562">
                  <c:v>1148.5999999999999</c:v>
                </c:pt>
                <c:pt idx="5563">
                  <c:v>1148.5</c:v>
                </c:pt>
                <c:pt idx="5564">
                  <c:v>1148.7</c:v>
                </c:pt>
                <c:pt idx="5565">
                  <c:v>1148.4000000000001</c:v>
                </c:pt>
                <c:pt idx="5566">
                  <c:v>1148.5</c:v>
                </c:pt>
                <c:pt idx="5567">
                  <c:v>1148.5</c:v>
                </c:pt>
                <c:pt idx="5568">
                  <c:v>1148.5</c:v>
                </c:pt>
                <c:pt idx="5569">
                  <c:v>1148.5</c:v>
                </c:pt>
                <c:pt idx="5570">
                  <c:v>1148.5</c:v>
                </c:pt>
                <c:pt idx="5571">
                  <c:v>1148.5</c:v>
                </c:pt>
                <c:pt idx="5572">
                  <c:v>1148.5</c:v>
                </c:pt>
                <c:pt idx="5573">
                  <c:v>1148.4000000000001</c:v>
                </c:pt>
                <c:pt idx="5574">
                  <c:v>1148.5</c:v>
                </c:pt>
                <c:pt idx="5575">
                  <c:v>1148.29</c:v>
                </c:pt>
                <c:pt idx="5576">
                  <c:v>1148.4000000000001</c:v>
                </c:pt>
                <c:pt idx="5577">
                  <c:v>1148.4000000000001</c:v>
                </c:pt>
                <c:pt idx="5578">
                  <c:v>1148.5</c:v>
                </c:pt>
                <c:pt idx="5579">
                  <c:v>1148.5</c:v>
                </c:pt>
                <c:pt idx="5580">
                  <c:v>1148.5</c:v>
                </c:pt>
                <c:pt idx="5581">
                  <c:v>1148.5</c:v>
                </c:pt>
                <c:pt idx="5582">
                  <c:v>1148.4000000000001</c:v>
                </c:pt>
                <c:pt idx="5583">
                  <c:v>1148.5</c:v>
                </c:pt>
                <c:pt idx="5584">
                  <c:v>1148.4000000000001</c:v>
                </c:pt>
                <c:pt idx="5585">
                  <c:v>1148.4000000000001</c:v>
                </c:pt>
                <c:pt idx="5586">
                  <c:v>1148.4000000000001</c:v>
                </c:pt>
                <c:pt idx="5587">
                  <c:v>1148.4000000000001</c:v>
                </c:pt>
                <c:pt idx="5588">
                  <c:v>1148.4000000000001</c:v>
                </c:pt>
                <c:pt idx="5589">
                  <c:v>1148.5</c:v>
                </c:pt>
                <c:pt idx="5590">
                  <c:v>1148.5</c:v>
                </c:pt>
                <c:pt idx="5591">
                  <c:v>1148.5</c:v>
                </c:pt>
                <c:pt idx="5592">
                  <c:v>1148.5</c:v>
                </c:pt>
                <c:pt idx="5593">
                  <c:v>1148.5</c:v>
                </c:pt>
                <c:pt idx="5594">
                  <c:v>1148.5</c:v>
                </c:pt>
                <c:pt idx="5595">
                  <c:v>1148.5</c:v>
                </c:pt>
                <c:pt idx="5596">
                  <c:v>1148.3</c:v>
                </c:pt>
                <c:pt idx="5597">
                  <c:v>1148.2</c:v>
                </c:pt>
                <c:pt idx="5598">
                  <c:v>1148.5</c:v>
                </c:pt>
                <c:pt idx="5599">
                  <c:v>1148.5</c:v>
                </c:pt>
                <c:pt idx="5600">
                  <c:v>1148.5</c:v>
                </c:pt>
                <c:pt idx="5601">
                  <c:v>1148.4000000000001</c:v>
                </c:pt>
                <c:pt idx="5602">
                  <c:v>1148.5</c:v>
                </c:pt>
                <c:pt idx="5603">
                  <c:v>1148.5</c:v>
                </c:pt>
                <c:pt idx="5604">
                  <c:v>1148.5</c:v>
                </c:pt>
                <c:pt idx="5605">
                  <c:v>1148.4000000000001</c:v>
                </c:pt>
                <c:pt idx="5606">
                  <c:v>1148.5</c:v>
                </c:pt>
                <c:pt idx="5607">
                  <c:v>1148.3</c:v>
                </c:pt>
                <c:pt idx="5608">
                  <c:v>1148.4000000000001</c:v>
                </c:pt>
                <c:pt idx="5609">
                  <c:v>1148.4000000000001</c:v>
                </c:pt>
                <c:pt idx="5610">
                  <c:v>1148.5</c:v>
                </c:pt>
                <c:pt idx="5611">
                  <c:v>1148.5</c:v>
                </c:pt>
                <c:pt idx="5612">
                  <c:v>1148.5999999999999</c:v>
                </c:pt>
                <c:pt idx="5613">
                  <c:v>1148.5999999999999</c:v>
                </c:pt>
                <c:pt idx="5614">
                  <c:v>1148.5</c:v>
                </c:pt>
                <c:pt idx="5615">
                  <c:v>1148.58</c:v>
                </c:pt>
                <c:pt idx="5616">
                  <c:v>1148.5999999999999</c:v>
                </c:pt>
                <c:pt idx="5617">
                  <c:v>1148.3</c:v>
                </c:pt>
                <c:pt idx="5618">
                  <c:v>1148.42</c:v>
                </c:pt>
                <c:pt idx="5619">
                  <c:v>1148.42</c:v>
                </c:pt>
                <c:pt idx="5620">
                  <c:v>1148.5</c:v>
                </c:pt>
                <c:pt idx="5621">
                  <c:v>1148.5</c:v>
                </c:pt>
                <c:pt idx="5622">
                  <c:v>1148.5</c:v>
                </c:pt>
                <c:pt idx="5623">
                  <c:v>1148.5</c:v>
                </c:pt>
                <c:pt idx="5624">
                  <c:v>1148.5</c:v>
                </c:pt>
                <c:pt idx="5625">
                  <c:v>1148.5</c:v>
                </c:pt>
                <c:pt idx="5626">
                  <c:v>1148.5</c:v>
                </c:pt>
                <c:pt idx="5627">
                  <c:v>1148.7</c:v>
                </c:pt>
                <c:pt idx="5628">
                  <c:v>1148.4000000000001</c:v>
                </c:pt>
                <c:pt idx="5629">
                  <c:v>1148.5</c:v>
                </c:pt>
                <c:pt idx="5630">
                  <c:v>1148.5</c:v>
                </c:pt>
                <c:pt idx="5631">
                  <c:v>1148.5</c:v>
                </c:pt>
                <c:pt idx="5632">
                  <c:v>1148.5</c:v>
                </c:pt>
                <c:pt idx="5633">
                  <c:v>1148.54</c:v>
                </c:pt>
                <c:pt idx="5634">
                  <c:v>1148.5</c:v>
                </c:pt>
                <c:pt idx="5635">
                  <c:v>1148.5</c:v>
                </c:pt>
                <c:pt idx="5636">
                  <c:v>1148.5999999999999</c:v>
                </c:pt>
                <c:pt idx="5637">
                  <c:v>1148.5999999999999</c:v>
                </c:pt>
                <c:pt idx="5638">
                  <c:v>1148.5</c:v>
                </c:pt>
                <c:pt idx="5639">
                  <c:v>1148.5</c:v>
                </c:pt>
                <c:pt idx="5640">
                  <c:v>1148.5</c:v>
                </c:pt>
                <c:pt idx="5641">
                  <c:v>1148.4000000000001</c:v>
                </c:pt>
                <c:pt idx="5642">
                  <c:v>1148.5</c:v>
                </c:pt>
                <c:pt idx="5643">
                  <c:v>1148.5999999999999</c:v>
                </c:pt>
                <c:pt idx="5644">
                  <c:v>1148.5999999999999</c:v>
                </c:pt>
                <c:pt idx="5645">
                  <c:v>1148.5</c:v>
                </c:pt>
                <c:pt idx="5646">
                  <c:v>1148.5</c:v>
                </c:pt>
                <c:pt idx="5647">
                  <c:v>1148.5999999999999</c:v>
                </c:pt>
                <c:pt idx="5648">
                  <c:v>1148.7</c:v>
                </c:pt>
                <c:pt idx="5649">
                  <c:v>1148.4000000000001</c:v>
                </c:pt>
                <c:pt idx="5650">
                  <c:v>1148.49</c:v>
                </c:pt>
                <c:pt idx="5651">
                  <c:v>1148.5</c:v>
                </c:pt>
                <c:pt idx="5652">
                  <c:v>1148.4000000000001</c:v>
                </c:pt>
                <c:pt idx="5653">
                  <c:v>1148.5</c:v>
                </c:pt>
                <c:pt idx="5654">
                  <c:v>1148.5</c:v>
                </c:pt>
                <c:pt idx="5655">
                  <c:v>1148.5</c:v>
                </c:pt>
                <c:pt idx="5656">
                  <c:v>1148.5999999999999</c:v>
                </c:pt>
                <c:pt idx="5657">
                  <c:v>1148.5</c:v>
                </c:pt>
                <c:pt idx="5658">
                  <c:v>1148.5</c:v>
                </c:pt>
                <c:pt idx="5659">
                  <c:v>1148.4000000000001</c:v>
                </c:pt>
                <c:pt idx="5660">
                  <c:v>1148.4000000000001</c:v>
                </c:pt>
                <c:pt idx="5661">
                  <c:v>1148.4000000000001</c:v>
                </c:pt>
                <c:pt idx="5662">
                  <c:v>1148.5</c:v>
                </c:pt>
                <c:pt idx="5663">
                  <c:v>1148.5</c:v>
                </c:pt>
                <c:pt idx="5664">
                  <c:v>1148.5</c:v>
                </c:pt>
                <c:pt idx="5665">
                  <c:v>1148.5</c:v>
                </c:pt>
                <c:pt idx="5666">
                  <c:v>1148.4000000000001</c:v>
                </c:pt>
                <c:pt idx="5667">
                  <c:v>1148.4000000000001</c:v>
                </c:pt>
                <c:pt idx="5668">
                  <c:v>1148.5</c:v>
                </c:pt>
                <c:pt idx="5669">
                  <c:v>1148.4000000000001</c:v>
                </c:pt>
                <c:pt idx="5670">
                  <c:v>1148.2</c:v>
                </c:pt>
                <c:pt idx="5671">
                  <c:v>1148.3</c:v>
                </c:pt>
                <c:pt idx="5672">
                  <c:v>1148.4000000000001</c:v>
                </c:pt>
                <c:pt idx="5673">
                  <c:v>1148.4000000000001</c:v>
                </c:pt>
                <c:pt idx="5674">
                  <c:v>1148.4000000000001</c:v>
                </c:pt>
                <c:pt idx="5675">
                  <c:v>1148.4000000000001</c:v>
                </c:pt>
                <c:pt idx="5676">
                  <c:v>1148.4000000000001</c:v>
                </c:pt>
                <c:pt idx="5677">
                  <c:v>1148.5</c:v>
                </c:pt>
                <c:pt idx="5678">
                  <c:v>1148.4000000000001</c:v>
                </c:pt>
                <c:pt idx="5679">
                  <c:v>1148.5</c:v>
                </c:pt>
                <c:pt idx="5680">
                  <c:v>1148.5</c:v>
                </c:pt>
                <c:pt idx="5681">
                  <c:v>1148.3</c:v>
                </c:pt>
                <c:pt idx="5682">
                  <c:v>1148.4000000000001</c:v>
                </c:pt>
                <c:pt idx="5683">
                  <c:v>1148.5</c:v>
                </c:pt>
                <c:pt idx="5684">
                  <c:v>1148.4000000000001</c:v>
                </c:pt>
                <c:pt idx="5685">
                  <c:v>1148.5</c:v>
                </c:pt>
                <c:pt idx="5686">
                  <c:v>1148.5</c:v>
                </c:pt>
                <c:pt idx="5687">
                  <c:v>1148.5</c:v>
                </c:pt>
                <c:pt idx="5688">
                  <c:v>1148.5999999999999</c:v>
                </c:pt>
                <c:pt idx="5689">
                  <c:v>1148.7</c:v>
                </c:pt>
                <c:pt idx="5690">
                  <c:v>1148.5999999999999</c:v>
                </c:pt>
                <c:pt idx="5691">
                  <c:v>1148.3</c:v>
                </c:pt>
                <c:pt idx="5692">
                  <c:v>1148.5</c:v>
                </c:pt>
                <c:pt idx="5693">
                  <c:v>1148.5</c:v>
                </c:pt>
                <c:pt idx="5694">
                  <c:v>1148.5</c:v>
                </c:pt>
                <c:pt idx="5695">
                  <c:v>1148.58</c:v>
                </c:pt>
                <c:pt idx="5696">
                  <c:v>1148.53</c:v>
                </c:pt>
                <c:pt idx="5697">
                  <c:v>1148.7</c:v>
                </c:pt>
                <c:pt idx="5698">
                  <c:v>1148.7</c:v>
                </c:pt>
                <c:pt idx="5699">
                  <c:v>1148.5999999999999</c:v>
                </c:pt>
                <c:pt idx="5700">
                  <c:v>1148.5999999999999</c:v>
                </c:pt>
                <c:pt idx="5701">
                  <c:v>1148.7</c:v>
                </c:pt>
                <c:pt idx="5702">
                  <c:v>1148.4000000000001</c:v>
                </c:pt>
                <c:pt idx="5703">
                  <c:v>1148.44</c:v>
                </c:pt>
                <c:pt idx="5704">
                  <c:v>1148.4000000000001</c:v>
                </c:pt>
                <c:pt idx="5705">
                  <c:v>1148.4000000000001</c:v>
                </c:pt>
                <c:pt idx="5706">
                  <c:v>1148.5</c:v>
                </c:pt>
                <c:pt idx="5707">
                  <c:v>1148.5</c:v>
                </c:pt>
                <c:pt idx="5708">
                  <c:v>1148.5</c:v>
                </c:pt>
                <c:pt idx="5709">
                  <c:v>1148.5</c:v>
                </c:pt>
                <c:pt idx="5710">
                  <c:v>1148.5</c:v>
                </c:pt>
                <c:pt idx="5711">
                  <c:v>1148.5</c:v>
                </c:pt>
                <c:pt idx="5712">
                  <c:v>1148.3</c:v>
                </c:pt>
                <c:pt idx="5713">
                  <c:v>1148.3</c:v>
                </c:pt>
                <c:pt idx="5714">
                  <c:v>1148.4000000000001</c:v>
                </c:pt>
                <c:pt idx="5715">
                  <c:v>1148.4000000000001</c:v>
                </c:pt>
                <c:pt idx="5716">
                  <c:v>1148.5</c:v>
                </c:pt>
                <c:pt idx="5717">
                  <c:v>1148.5999999999999</c:v>
                </c:pt>
                <c:pt idx="5718">
                  <c:v>1148.5</c:v>
                </c:pt>
                <c:pt idx="5719">
                  <c:v>1148.5</c:v>
                </c:pt>
                <c:pt idx="5720">
                  <c:v>1148.5</c:v>
                </c:pt>
                <c:pt idx="5721">
                  <c:v>1148.5</c:v>
                </c:pt>
                <c:pt idx="5722">
                  <c:v>1148.5</c:v>
                </c:pt>
                <c:pt idx="5723">
                  <c:v>1148.2</c:v>
                </c:pt>
                <c:pt idx="5724">
                  <c:v>1148.32</c:v>
                </c:pt>
                <c:pt idx="5725">
                  <c:v>1148.5</c:v>
                </c:pt>
                <c:pt idx="5726">
                  <c:v>1148.4000000000001</c:v>
                </c:pt>
                <c:pt idx="5727">
                  <c:v>1148.5</c:v>
                </c:pt>
                <c:pt idx="5728">
                  <c:v>1148.5</c:v>
                </c:pt>
                <c:pt idx="5729">
                  <c:v>1148.5999999999999</c:v>
                </c:pt>
                <c:pt idx="5730">
                  <c:v>1148.5999999999999</c:v>
                </c:pt>
                <c:pt idx="5731">
                  <c:v>1148.5</c:v>
                </c:pt>
                <c:pt idx="5732">
                  <c:v>1148.52</c:v>
                </c:pt>
                <c:pt idx="5733">
                  <c:v>1148.2</c:v>
                </c:pt>
                <c:pt idx="5734">
                  <c:v>1148.3</c:v>
                </c:pt>
                <c:pt idx="5735">
                  <c:v>1148.4000000000001</c:v>
                </c:pt>
                <c:pt idx="5736">
                  <c:v>1148.4000000000001</c:v>
                </c:pt>
                <c:pt idx="5737">
                  <c:v>1148.5</c:v>
                </c:pt>
                <c:pt idx="5738">
                  <c:v>1148.5999999999999</c:v>
                </c:pt>
                <c:pt idx="5739">
                  <c:v>1148.5</c:v>
                </c:pt>
                <c:pt idx="5740">
                  <c:v>1148.5999999999999</c:v>
                </c:pt>
                <c:pt idx="5741">
                  <c:v>1148.5999999999999</c:v>
                </c:pt>
                <c:pt idx="5742">
                  <c:v>1148.5999999999999</c:v>
                </c:pt>
                <c:pt idx="5743">
                  <c:v>1148.5999999999999</c:v>
                </c:pt>
                <c:pt idx="5744">
                  <c:v>1148.4000000000001</c:v>
                </c:pt>
                <c:pt idx="5745">
                  <c:v>1148.3</c:v>
                </c:pt>
                <c:pt idx="5746">
                  <c:v>1148.4000000000001</c:v>
                </c:pt>
                <c:pt idx="5747">
                  <c:v>1148.5</c:v>
                </c:pt>
                <c:pt idx="5748">
                  <c:v>1148.5</c:v>
                </c:pt>
                <c:pt idx="5749">
                  <c:v>1148.5</c:v>
                </c:pt>
                <c:pt idx="5750">
                  <c:v>1148.5</c:v>
                </c:pt>
                <c:pt idx="5751">
                  <c:v>1148.5999999999999</c:v>
                </c:pt>
                <c:pt idx="5752">
                  <c:v>1148.7</c:v>
                </c:pt>
                <c:pt idx="5753">
                  <c:v>1148.5</c:v>
                </c:pt>
                <c:pt idx="5754">
                  <c:v>1148</c:v>
                </c:pt>
                <c:pt idx="5755">
                  <c:v>1148.2</c:v>
                </c:pt>
                <c:pt idx="5756">
                  <c:v>1148.4000000000001</c:v>
                </c:pt>
                <c:pt idx="5757">
                  <c:v>1148.5</c:v>
                </c:pt>
                <c:pt idx="5758">
                  <c:v>1148.5</c:v>
                </c:pt>
                <c:pt idx="5759">
                  <c:v>1148.5</c:v>
                </c:pt>
                <c:pt idx="5760">
                  <c:v>1148.5</c:v>
                </c:pt>
                <c:pt idx="5761">
                  <c:v>1148.5999999999999</c:v>
                </c:pt>
                <c:pt idx="5762">
                  <c:v>1148.5</c:v>
                </c:pt>
                <c:pt idx="5763">
                  <c:v>1148.5999999999999</c:v>
                </c:pt>
                <c:pt idx="5764">
                  <c:v>1148.4000000000001</c:v>
                </c:pt>
                <c:pt idx="5765">
                  <c:v>1148.2</c:v>
                </c:pt>
                <c:pt idx="5766">
                  <c:v>1148.3</c:v>
                </c:pt>
                <c:pt idx="5767">
                  <c:v>1148.4000000000001</c:v>
                </c:pt>
                <c:pt idx="5768">
                  <c:v>1148.4000000000001</c:v>
                </c:pt>
                <c:pt idx="5769">
                  <c:v>1148.42</c:v>
                </c:pt>
                <c:pt idx="5770">
                  <c:v>1148.4000000000001</c:v>
                </c:pt>
                <c:pt idx="5771">
                  <c:v>1148.42</c:v>
                </c:pt>
                <c:pt idx="5772">
                  <c:v>1148.4000000000001</c:v>
                </c:pt>
                <c:pt idx="5773">
                  <c:v>1148.47</c:v>
                </c:pt>
                <c:pt idx="5774">
                  <c:v>1148.4000000000001</c:v>
                </c:pt>
                <c:pt idx="5775">
                  <c:v>1148.0999999999999</c:v>
                </c:pt>
                <c:pt idx="5776">
                  <c:v>1148.4000000000001</c:v>
                </c:pt>
                <c:pt idx="5777">
                  <c:v>1148.5</c:v>
                </c:pt>
                <c:pt idx="5778">
                  <c:v>1148.5</c:v>
                </c:pt>
                <c:pt idx="5779">
                  <c:v>1148.5</c:v>
                </c:pt>
                <c:pt idx="5780">
                  <c:v>1148.5</c:v>
                </c:pt>
                <c:pt idx="5781">
                  <c:v>1148.5</c:v>
                </c:pt>
                <c:pt idx="5782">
                  <c:v>1148.5</c:v>
                </c:pt>
                <c:pt idx="5783">
                  <c:v>1148.4000000000001</c:v>
                </c:pt>
                <c:pt idx="5784">
                  <c:v>1148.5</c:v>
                </c:pt>
                <c:pt idx="5785">
                  <c:v>1148.4000000000001</c:v>
                </c:pt>
                <c:pt idx="5786">
                  <c:v>1148.3</c:v>
                </c:pt>
                <c:pt idx="5787">
                  <c:v>1148.5</c:v>
                </c:pt>
                <c:pt idx="5788">
                  <c:v>1148.7</c:v>
                </c:pt>
                <c:pt idx="5789">
                  <c:v>1148.67</c:v>
                </c:pt>
                <c:pt idx="5790">
                  <c:v>1148.5</c:v>
                </c:pt>
                <c:pt idx="5791">
                  <c:v>1148.5999999999999</c:v>
                </c:pt>
                <c:pt idx="5792">
                  <c:v>1148.5</c:v>
                </c:pt>
                <c:pt idx="5793">
                  <c:v>1148.4000000000001</c:v>
                </c:pt>
                <c:pt idx="5794">
                  <c:v>1148.5</c:v>
                </c:pt>
                <c:pt idx="5795">
                  <c:v>1148.5999999999999</c:v>
                </c:pt>
                <c:pt idx="5796">
                  <c:v>1148.2</c:v>
                </c:pt>
                <c:pt idx="5797">
                  <c:v>1148.4000000000001</c:v>
                </c:pt>
                <c:pt idx="5798">
                  <c:v>1148.5</c:v>
                </c:pt>
                <c:pt idx="5799">
                  <c:v>1148.5</c:v>
                </c:pt>
                <c:pt idx="5800">
                  <c:v>1148.5</c:v>
                </c:pt>
                <c:pt idx="5801">
                  <c:v>1148.5</c:v>
                </c:pt>
                <c:pt idx="5802">
                  <c:v>1148.5999999999999</c:v>
                </c:pt>
                <c:pt idx="5803">
                  <c:v>1148.5</c:v>
                </c:pt>
                <c:pt idx="5804">
                  <c:v>1148.5</c:v>
                </c:pt>
                <c:pt idx="5805">
                  <c:v>1148.5</c:v>
                </c:pt>
                <c:pt idx="5806">
                  <c:v>1148.5</c:v>
                </c:pt>
                <c:pt idx="5807">
                  <c:v>1148.2</c:v>
                </c:pt>
                <c:pt idx="5808">
                  <c:v>1148.4000000000001</c:v>
                </c:pt>
                <c:pt idx="5809">
                  <c:v>1148.4000000000001</c:v>
                </c:pt>
                <c:pt idx="5810">
                  <c:v>1148.4000000000001</c:v>
                </c:pt>
                <c:pt idx="5811">
                  <c:v>1148.5</c:v>
                </c:pt>
                <c:pt idx="5812">
                  <c:v>1148.5</c:v>
                </c:pt>
                <c:pt idx="5813">
                  <c:v>1148.5</c:v>
                </c:pt>
                <c:pt idx="5814">
                  <c:v>1148.5</c:v>
                </c:pt>
                <c:pt idx="5815">
                  <c:v>1148.5</c:v>
                </c:pt>
                <c:pt idx="5816">
                  <c:v>1148.5</c:v>
                </c:pt>
                <c:pt idx="5817">
                  <c:v>1148.2</c:v>
                </c:pt>
                <c:pt idx="5818">
                  <c:v>1148.3</c:v>
                </c:pt>
                <c:pt idx="5819">
                  <c:v>1148.4000000000001</c:v>
                </c:pt>
                <c:pt idx="5820">
                  <c:v>1148.4000000000001</c:v>
                </c:pt>
                <c:pt idx="5821">
                  <c:v>1148.5</c:v>
                </c:pt>
                <c:pt idx="5822">
                  <c:v>1148.5</c:v>
                </c:pt>
                <c:pt idx="5823">
                  <c:v>1148.5</c:v>
                </c:pt>
                <c:pt idx="5824">
                  <c:v>1148.5999999999999</c:v>
                </c:pt>
                <c:pt idx="5825">
                  <c:v>1148.5</c:v>
                </c:pt>
                <c:pt idx="5826">
                  <c:v>1148.5</c:v>
                </c:pt>
                <c:pt idx="5827">
                  <c:v>1148.5</c:v>
                </c:pt>
                <c:pt idx="5828">
                  <c:v>1148.3</c:v>
                </c:pt>
                <c:pt idx="5829">
                  <c:v>1148.5</c:v>
                </c:pt>
                <c:pt idx="5830">
                  <c:v>1148.5</c:v>
                </c:pt>
                <c:pt idx="5831">
                  <c:v>1148.5</c:v>
                </c:pt>
                <c:pt idx="5832">
                  <c:v>1148.5999999999999</c:v>
                </c:pt>
                <c:pt idx="5833">
                  <c:v>1148.7</c:v>
                </c:pt>
                <c:pt idx="5834">
                  <c:v>1148.5</c:v>
                </c:pt>
                <c:pt idx="5835">
                  <c:v>1148.5</c:v>
                </c:pt>
                <c:pt idx="5836">
                  <c:v>1148.5</c:v>
                </c:pt>
                <c:pt idx="5837">
                  <c:v>1148.7</c:v>
                </c:pt>
                <c:pt idx="5838">
                  <c:v>1148.2</c:v>
                </c:pt>
                <c:pt idx="5839">
                  <c:v>1148.4000000000001</c:v>
                </c:pt>
                <c:pt idx="5840">
                  <c:v>1148.5</c:v>
                </c:pt>
                <c:pt idx="5841">
                  <c:v>1148.4000000000001</c:v>
                </c:pt>
                <c:pt idx="5842">
                  <c:v>1148.5</c:v>
                </c:pt>
                <c:pt idx="5843">
                  <c:v>1148.4000000000001</c:v>
                </c:pt>
                <c:pt idx="5844">
                  <c:v>1148.4000000000001</c:v>
                </c:pt>
                <c:pt idx="5845">
                  <c:v>1148.5</c:v>
                </c:pt>
                <c:pt idx="5846">
                  <c:v>1148.48</c:v>
                </c:pt>
                <c:pt idx="5847">
                  <c:v>1148.5</c:v>
                </c:pt>
                <c:pt idx="5848">
                  <c:v>1148.5</c:v>
                </c:pt>
                <c:pt idx="5849">
                  <c:v>1148.3</c:v>
                </c:pt>
                <c:pt idx="5850">
                  <c:v>1148.5</c:v>
                </c:pt>
                <c:pt idx="5851">
                  <c:v>1148.5</c:v>
                </c:pt>
                <c:pt idx="5852">
                  <c:v>1148.4000000000001</c:v>
                </c:pt>
                <c:pt idx="5853">
                  <c:v>1148.5</c:v>
                </c:pt>
                <c:pt idx="5854">
                  <c:v>1148.5</c:v>
                </c:pt>
                <c:pt idx="5855">
                  <c:v>1148.4000000000001</c:v>
                </c:pt>
                <c:pt idx="5856">
                  <c:v>1148.5</c:v>
                </c:pt>
                <c:pt idx="5857">
                  <c:v>1148.5</c:v>
                </c:pt>
                <c:pt idx="5858">
                  <c:v>1148.5</c:v>
                </c:pt>
                <c:pt idx="5859">
                  <c:v>1148.3399999999999</c:v>
                </c:pt>
                <c:pt idx="5860">
                  <c:v>1148.2</c:v>
                </c:pt>
                <c:pt idx="5861">
                  <c:v>1148.5</c:v>
                </c:pt>
                <c:pt idx="5862">
                  <c:v>1148.4000000000001</c:v>
                </c:pt>
                <c:pt idx="5863">
                  <c:v>1148.4000000000001</c:v>
                </c:pt>
                <c:pt idx="5864">
                  <c:v>1148.46</c:v>
                </c:pt>
                <c:pt idx="5865">
                  <c:v>1148.4000000000001</c:v>
                </c:pt>
                <c:pt idx="5866">
                  <c:v>1148.4000000000001</c:v>
                </c:pt>
                <c:pt idx="5867">
                  <c:v>1148.43</c:v>
                </c:pt>
                <c:pt idx="5868">
                  <c:v>1148.4000000000001</c:v>
                </c:pt>
                <c:pt idx="5869">
                  <c:v>1148.5</c:v>
                </c:pt>
                <c:pt idx="5870">
                  <c:v>1148.2</c:v>
                </c:pt>
                <c:pt idx="5871">
                  <c:v>1148.5</c:v>
                </c:pt>
                <c:pt idx="5872">
                  <c:v>1148.5</c:v>
                </c:pt>
                <c:pt idx="5873">
                  <c:v>1148.5</c:v>
                </c:pt>
                <c:pt idx="5874">
                  <c:v>1148.5</c:v>
                </c:pt>
                <c:pt idx="5875">
                  <c:v>1148.5</c:v>
                </c:pt>
                <c:pt idx="5876">
                  <c:v>1148.5</c:v>
                </c:pt>
                <c:pt idx="5877">
                  <c:v>1148.5</c:v>
                </c:pt>
                <c:pt idx="5878">
                  <c:v>1148.4000000000001</c:v>
                </c:pt>
                <c:pt idx="5879">
                  <c:v>1148.5</c:v>
                </c:pt>
                <c:pt idx="5880">
                  <c:v>1148.28</c:v>
                </c:pt>
                <c:pt idx="5881">
                  <c:v>1148.4000000000001</c:v>
                </c:pt>
                <c:pt idx="5882">
                  <c:v>1148.5999999999999</c:v>
                </c:pt>
                <c:pt idx="5883">
                  <c:v>1148.5</c:v>
                </c:pt>
                <c:pt idx="5884">
                  <c:v>1148.5</c:v>
                </c:pt>
                <c:pt idx="5885">
                  <c:v>1148.5</c:v>
                </c:pt>
                <c:pt idx="5886">
                  <c:v>1148.5</c:v>
                </c:pt>
                <c:pt idx="5887">
                  <c:v>1148.5</c:v>
                </c:pt>
                <c:pt idx="5888">
                  <c:v>1148.5</c:v>
                </c:pt>
                <c:pt idx="5889">
                  <c:v>1148.4000000000001</c:v>
                </c:pt>
                <c:pt idx="5890">
                  <c:v>1148.5</c:v>
                </c:pt>
                <c:pt idx="5891">
                  <c:v>1148.0999999999999</c:v>
                </c:pt>
                <c:pt idx="5892">
                  <c:v>1148.4000000000001</c:v>
                </c:pt>
                <c:pt idx="5893">
                  <c:v>1148.4000000000001</c:v>
                </c:pt>
                <c:pt idx="5894">
                  <c:v>1148.4000000000001</c:v>
                </c:pt>
                <c:pt idx="5895">
                  <c:v>1148.4000000000001</c:v>
                </c:pt>
                <c:pt idx="5896">
                  <c:v>1148.3</c:v>
                </c:pt>
                <c:pt idx="5897">
                  <c:v>1148.4000000000001</c:v>
                </c:pt>
                <c:pt idx="5898">
                  <c:v>1148.5</c:v>
                </c:pt>
                <c:pt idx="5899">
                  <c:v>1148.5</c:v>
                </c:pt>
                <c:pt idx="5900">
                  <c:v>1148.5</c:v>
                </c:pt>
                <c:pt idx="5901">
                  <c:v>1148.3</c:v>
                </c:pt>
                <c:pt idx="5902">
                  <c:v>1148.3</c:v>
                </c:pt>
                <c:pt idx="5903">
                  <c:v>1148.5</c:v>
                </c:pt>
                <c:pt idx="5904">
                  <c:v>1148.5</c:v>
                </c:pt>
                <c:pt idx="5905">
                  <c:v>1148.5</c:v>
                </c:pt>
                <c:pt idx="5906">
                  <c:v>1148.5</c:v>
                </c:pt>
                <c:pt idx="5907">
                  <c:v>1148.5</c:v>
                </c:pt>
                <c:pt idx="5908">
                  <c:v>1148.5</c:v>
                </c:pt>
                <c:pt idx="5909">
                  <c:v>1148.7</c:v>
                </c:pt>
                <c:pt idx="5910">
                  <c:v>1148.7</c:v>
                </c:pt>
                <c:pt idx="5911">
                  <c:v>1148.7</c:v>
                </c:pt>
                <c:pt idx="5912">
                  <c:v>1148.4000000000001</c:v>
                </c:pt>
                <c:pt idx="5913">
                  <c:v>1148.5999999999999</c:v>
                </c:pt>
                <c:pt idx="5914">
                  <c:v>1148.5</c:v>
                </c:pt>
                <c:pt idx="5915">
                  <c:v>1148.5</c:v>
                </c:pt>
                <c:pt idx="5916">
                  <c:v>1148.5999999999999</c:v>
                </c:pt>
                <c:pt idx="5917">
                  <c:v>1148.5999999999999</c:v>
                </c:pt>
                <c:pt idx="5918">
                  <c:v>1148.5999999999999</c:v>
                </c:pt>
                <c:pt idx="5919">
                  <c:v>1148.5999999999999</c:v>
                </c:pt>
                <c:pt idx="5920">
                  <c:v>1148.8</c:v>
                </c:pt>
                <c:pt idx="5921">
                  <c:v>1148.8</c:v>
                </c:pt>
                <c:pt idx="5922">
                  <c:v>1148.7</c:v>
                </c:pt>
                <c:pt idx="5923">
                  <c:v>1148.7</c:v>
                </c:pt>
                <c:pt idx="5924">
                  <c:v>1148.5999999999999</c:v>
                </c:pt>
                <c:pt idx="5925">
                  <c:v>1148.7</c:v>
                </c:pt>
                <c:pt idx="5926">
                  <c:v>1148.7</c:v>
                </c:pt>
                <c:pt idx="5927">
                  <c:v>1148.7</c:v>
                </c:pt>
                <c:pt idx="5928">
                  <c:v>1148.7</c:v>
                </c:pt>
                <c:pt idx="5929">
                  <c:v>1148.7</c:v>
                </c:pt>
                <c:pt idx="5930">
                  <c:v>1148.7</c:v>
                </c:pt>
                <c:pt idx="5931">
                  <c:v>1148.7</c:v>
                </c:pt>
                <c:pt idx="5932">
                  <c:v>1148.5</c:v>
                </c:pt>
                <c:pt idx="5933">
                  <c:v>1148.3</c:v>
                </c:pt>
                <c:pt idx="5934">
                  <c:v>1148.5999999999999</c:v>
                </c:pt>
                <c:pt idx="5935">
                  <c:v>1148.5999999999999</c:v>
                </c:pt>
                <c:pt idx="5936">
                  <c:v>1148.5</c:v>
                </c:pt>
                <c:pt idx="5937">
                  <c:v>1148.4000000000001</c:v>
                </c:pt>
                <c:pt idx="5938">
                  <c:v>1148.5</c:v>
                </c:pt>
                <c:pt idx="5939">
                  <c:v>1148.5</c:v>
                </c:pt>
                <c:pt idx="5940">
                  <c:v>1148.56</c:v>
                </c:pt>
                <c:pt idx="5941">
                  <c:v>1148.7</c:v>
                </c:pt>
                <c:pt idx="5942">
                  <c:v>1148.5999999999999</c:v>
                </c:pt>
                <c:pt idx="5943">
                  <c:v>1148.5999999999999</c:v>
                </c:pt>
                <c:pt idx="5944">
                  <c:v>1148.4000000000001</c:v>
                </c:pt>
                <c:pt idx="5945">
                  <c:v>1148.5</c:v>
                </c:pt>
                <c:pt idx="5946">
                  <c:v>1148.5999999999999</c:v>
                </c:pt>
                <c:pt idx="5947">
                  <c:v>1148.5</c:v>
                </c:pt>
                <c:pt idx="5948">
                  <c:v>1148.5</c:v>
                </c:pt>
                <c:pt idx="5949">
                  <c:v>1148.5999999999999</c:v>
                </c:pt>
                <c:pt idx="5950">
                  <c:v>1148.7</c:v>
                </c:pt>
                <c:pt idx="5951">
                  <c:v>1148.7</c:v>
                </c:pt>
                <c:pt idx="5952">
                  <c:v>1148.7</c:v>
                </c:pt>
                <c:pt idx="5953">
                  <c:v>1148.68</c:v>
                </c:pt>
                <c:pt idx="5954">
                  <c:v>1148.2</c:v>
                </c:pt>
                <c:pt idx="5955">
                  <c:v>1148.4000000000001</c:v>
                </c:pt>
                <c:pt idx="5956">
                  <c:v>1148.4000000000001</c:v>
                </c:pt>
                <c:pt idx="5957">
                  <c:v>1148.4000000000001</c:v>
                </c:pt>
                <c:pt idx="5958">
                  <c:v>1148.5</c:v>
                </c:pt>
                <c:pt idx="5959">
                  <c:v>1148.5999999999999</c:v>
                </c:pt>
                <c:pt idx="5960">
                  <c:v>1148.5</c:v>
                </c:pt>
                <c:pt idx="5961">
                  <c:v>1148.5</c:v>
                </c:pt>
                <c:pt idx="5962">
                  <c:v>1148.5999999999999</c:v>
                </c:pt>
                <c:pt idx="5963">
                  <c:v>1148.5999999999999</c:v>
                </c:pt>
                <c:pt idx="5964">
                  <c:v>1148.5</c:v>
                </c:pt>
                <c:pt idx="5965">
                  <c:v>1148.3</c:v>
                </c:pt>
                <c:pt idx="5966">
                  <c:v>1148.4000000000001</c:v>
                </c:pt>
                <c:pt idx="5967">
                  <c:v>1148.4000000000001</c:v>
                </c:pt>
                <c:pt idx="5968">
                  <c:v>1148.4000000000001</c:v>
                </c:pt>
                <c:pt idx="5969">
                  <c:v>1148.5</c:v>
                </c:pt>
                <c:pt idx="5970">
                  <c:v>1148.4000000000001</c:v>
                </c:pt>
                <c:pt idx="5971">
                  <c:v>1148.5</c:v>
                </c:pt>
                <c:pt idx="5972">
                  <c:v>1148.5</c:v>
                </c:pt>
                <c:pt idx="5973">
                  <c:v>1148.4000000000001</c:v>
                </c:pt>
                <c:pt idx="5974">
                  <c:v>1148.5</c:v>
                </c:pt>
                <c:pt idx="5975">
                  <c:v>1148.0999999999999</c:v>
                </c:pt>
                <c:pt idx="5976">
                  <c:v>1148.4000000000001</c:v>
                </c:pt>
                <c:pt idx="5977">
                  <c:v>1148.5</c:v>
                </c:pt>
                <c:pt idx="5978">
                  <c:v>1148.4000000000001</c:v>
                </c:pt>
                <c:pt idx="5979">
                  <c:v>1148.5</c:v>
                </c:pt>
                <c:pt idx="5980">
                  <c:v>1148.4000000000001</c:v>
                </c:pt>
                <c:pt idx="5981">
                  <c:v>1148.5</c:v>
                </c:pt>
                <c:pt idx="5982">
                  <c:v>1148.5</c:v>
                </c:pt>
                <c:pt idx="5983">
                  <c:v>1148.5</c:v>
                </c:pt>
                <c:pt idx="5984">
                  <c:v>1148.4000000000001</c:v>
                </c:pt>
                <c:pt idx="5985">
                  <c:v>1148.5</c:v>
                </c:pt>
                <c:pt idx="5986">
                  <c:v>1148.2</c:v>
                </c:pt>
                <c:pt idx="5987">
                  <c:v>1148.5</c:v>
                </c:pt>
                <c:pt idx="5988">
                  <c:v>1148.5</c:v>
                </c:pt>
                <c:pt idx="5989">
                  <c:v>1148.5</c:v>
                </c:pt>
                <c:pt idx="5990">
                  <c:v>1148.5999999999999</c:v>
                </c:pt>
                <c:pt idx="5991">
                  <c:v>1148.5999999999999</c:v>
                </c:pt>
                <c:pt idx="5992">
                  <c:v>1148.5</c:v>
                </c:pt>
                <c:pt idx="5993">
                  <c:v>1148.4000000000001</c:v>
                </c:pt>
                <c:pt idx="5994">
                  <c:v>1148.5</c:v>
                </c:pt>
                <c:pt idx="5995">
                  <c:v>1148.5</c:v>
                </c:pt>
                <c:pt idx="5996">
                  <c:v>1148.02</c:v>
                </c:pt>
                <c:pt idx="5997">
                  <c:v>1148.4000000000001</c:v>
                </c:pt>
                <c:pt idx="5998">
                  <c:v>1148.5</c:v>
                </c:pt>
                <c:pt idx="5999">
                  <c:v>1148.5</c:v>
                </c:pt>
                <c:pt idx="6000">
                  <c:v>1148.5</c:v>
                </c:pt>
                <c:pt idx="6001">
                  <c:v>1148.5</c:v>
                </c:pt>
                <c:pt idx="6002">
                  <c:v>1148.5</c:v>
                </c:pt>
                <c:pt idx="6003">
                  <c:v>1148.4000000000001</c:v>
                </c:pt>
                <c:pt idx="6004">
                  <c:v>1148.4000000000001</c:v>
                </c:pt>
                <c:pt idx="6005">
                  <c:v>1148.5</c:v>
                </c:pt>
                <c:pt idx="6006">
                  <c:v>1148.4000000000001</c:v>
                </c:pt>
                <c:pt idx="6007">
                  <c:v>1148.2</c:v>
                </c:pt>
                <c:pt idx="6008">
                  <c:v>1148.3</c:v>
                </c:pt>
                <c:pt idx="6009">
                  <c:v>1148.5</c:v>
                </c:pt>
                <c:pt idx="6010">
                  <c:v>1148.5</c:v>
                </c:pt>
                <c:pt idx="6011">
                  <c:v>1148.5</c:v>
                </c:pt>
                <c:pt idx="6012">
                  <c:v>1148.3599999999999</c:v>
                </c:pt>
                <c:pt idx="6013">
                  <c:v>1148.5999999999999</c:v>
                </c:pt>
                <c:pt idx="6014">
                  <c:v>1148.6400000000001</c:v>
                </c:pt>
                <c:pt idx="6015">
                  <c:v>1148.5</c:v>
                </c:pt>
                <c:pt idx="6016">
                  <c:v>1148.5</c:v>
                </c:pt>
                <c:pt idx="6017">
                  <c:v>1148.2</c:v>
                </c:pt>
                <c:pt idx="6018">
                  <c:v>1148.4000000000001</c:v>
                </c:pt>
                <c:pt idx="6019">
                  <c:v>1148.5</c:v>
                </c:pt>
                <c:pt idx="6020">
                  <c:v>1148.5</c:v>
                </c:pt>
                <c:pt idx="6021">
                  <c:v>1148.5</c:v>
                </c:pt>
                <c:pt idx="6022">
                  <c:v>1148.5</c:v>
                </c:pt>
                <c:pt idx="6023">
                  <c:v>1148.5</c:v>
                </c:pt>
                <c:pt idx="6024">
                  <c:v>1148.4000000000001</c:v>
                </c:pt>
                <c:pt idx="6025">
                  <c:v>1148.5</c:v>
                </c:pt>
                <c:pt idx="6026">
                  <c:v>1148.4000000000001</c:v>
                </c:pt>
                <c:pt idx="6027">
                  <c:v>1148.4000000000001</c:v>
                </c:pt>
                <c:pt idx="6028">
                  <c:v>1148.2</c:v>
                </c:pt>
                <c:pt idx="6029">
                  <c:v>1148.4000000000001</c:v>
                </c:pt>
                <c:pt idx="6030">
                  <c:v>1148.5</c:v>
                </c:pt>
                <c:pt idx="6031">
                  <c:v>1148.5</c:v>
                </c:pt>
                <c:pt idx="6032">
                  <c:v>1148.48</c:v>
                </c:pt>
                <c:pt idx="6033">
                  <c:v>1148.5</c:v>
                </c:pt>
                <c:pt idx="6034">
                  <c:v>1148.5999999999999</c:v>
                </c:pt>
                <c:pt idx="6035">
                  <c:v>1148.5999999999999</c:v>
                </c:pt>
                <c:pt idx="6036">
                  <c:v>1148.5</c:v>
                </c:pt>
                <c:pt idx="6037">
                  <c:v>1148.5</c:v>
                </c:pt>
                <c:pt idx="6038">
                  <c:v>1148.2</c:v>
                </c:pt>
                <c:pt idx="6039">
                  <c:v>1148.4000000000001</c:v>
                </c:pt>
                <c:pt idx="6040">
                  <c:v>1148.5</c:v>
                </c:pt>
                <c:pt idx="6041">
                  <c:v>1148.5</c:v>
                </c:pt>
                <c:pt idx="6042">
                  <c:v>1148.5</c:v>
                </c:pt>
                <c:pt idx="6043">
                  <c:v>1148.5999999999999</c:v>
                </c:pt>
                <c:pt idx="6044">
                  <c:v>1148.5</c:v>
                </c:pt>
                <c:pt idx="6045">
                  <c:v>1148.5</c:v>
                </c:pt>
                <c:pt idx="6046">
                  <c:v>1148.5</c:v>
                </c:pt>
                <c:pt idx="6047">
                  <c:v>1148.5</c:v>
                </c:pt>
                <c:pt idx="6048">
                  <c:v>1148.5</c:v>
                </c:pt>
                <c:pt idx="6049">
                  <c:v>1148.2</c:v>
                </c:pt>
                <c:pt idx="6050">
                  <c:v>1148.4000000000001</c:v>
                </c:pt>
                <c:pt idx="6051">
                  <c:v>1148.5</c:v>
                </c:pt>
                <c:pt idx="6052">
                  <c:v>1148.5999999999999</c:v>
                </c:pt>
                <c:pt idx="6053">
                  <c:v>1148.5</c:v>
                </c:pt>
                <c:pt idx="6054">
                  <c:v>1148.5</c:v>
                </c:pt>
                <c:pt idx="6055">
                  <c:v>1148.5</c:v>
                </c:pt>
                <c:pt idx="6056">
                  <c:v>1148.7</c:v>
                </c:pt>
                <c:pt idx="6057">
                  <c:v>1148.5999999999999</c:v>
                </c:pt>
                <c:pt idx="6058">
                  <c:v>1148.5</c:v>
                </c:pt>
                <c:pt idx="6059">
                  <c:v>1148.2</c:v>
                </c:pt>
                <c:pt idx="6060">
                  <c:v>1148.4000000000001</c:v>
                </c:pt>
                <c:pt idx="6061">
                  <c:v>1148.4000000000001</c:v>
                </c:pt>
                <c:pt idx="6062">
                  <c:v>1148.5</c:v>
                </c:pt>
                <c:pt idx="6063">
                  <c:v>1148.5</c:v>
                </c:pt>
                <c:pt idx="6064">
                  <c:v>1148.4000000000001</c:v>
                </c:pt>
                <c:pt idx="6065">
                  <c:v>1148.5999999999999</c:v>
                </c:pt>
                <c:pt idx="6066">
                  <c:v>1148.5</c:v>
                </c:pt>
                <c:pt idx="6067">
                  <c:v>1148.5</c:v>
                </c:pt>
                <c:pt idx="6068">
                  <c:v>1148.5</c:v>
                </c:pt>
                <c:pt idx="6069">
                  <c:v>1148.5</c:v>
                </c:pt>
                <c:pt idx="6070">
                  <c:v>1148.4000000000001</c:v>
                </c:pt>
                <c:pt idx="6071">
                  <c:v>1148.4000000000001</c:v>
                </c:pt>
                <c:pt idx="6072">
                  <c:v>1148.4000000000001</c:v>
                </c:pt>
                <c:pt idx="6073">
                  <c:v>1148.5999999999999</c:v>
                </c:pt>
                <c:pt idx="6074">
                  <c:v>1148.5</c:v>
                </c:pt>
                <c:pt idx="6075">
                  <c:v>1148.5</c:v>
                </c:pt>
                <c:pt idx="6076">
                  <c:v>1148.5</c:v>
                </c:pt>
                <c:pt idx="6077">
                  <c:v>1148.5</c:v>
                </c:pt>
                <c:pt idx="6078">
                  <c:v>1148.5999999999999</c:v>
                </c:pt>
                <c:pt idx="6079">
                  <c:v>1148.5</c:v>
                </c:pt>
                <c:pt idx="6080">
                  <c:v>1148.2</c:v>
                </c:pt>
                <c:pt idx="6081">
                  <c:v>1148.4000000000001</c:v>
                </c:pt>
                <c:pt idx="6082">
                  <c:v>1148.3</c:v>
                </c:pt>
                <c:pt idx="6083">
                  <c:v>1148.4000000000001</c:v>
                </c:pt>
                <c:pt idx="6084">
                  <c:v>1148.5999999999999</c:v>
                </c:pt>
                <c:pt idx="6085">
                  <c:v>1148.6300000000001</c:v>
                </c:pt>
                <c:pt idx="6086">
                  <c:v>1148.5999999999999</c:v>
                </c:pt>
                <c:pt idx="6087">
                  <c:v>1148.5</c:v>
                </c:pt>
                <c:pt idx="6088">
                  <c:v>1148.5</c:v>
                </c:pt>
                <c:pt idx="6089">
                  <c:v>1148.7</c:v>
                </c:pt>
                <c:pt idx="6090">
                  <c:v>1148.7</c:v>
                </c:pt>
                <c:pt idx="6091">
                  <c:v>1148.4000000000001</c:v>
                </c:pt>
                <c:pt idx="6092">
                  <c:v>1148.46</c:v>
                </c:pt>
                <c:pt idx="6093">
                  <c:v>1148.4000000000001</c:v>
                </c:pt>
                <c:pt idx="6094">
                  <c:v>1148.5999999999999</c:v>
                </c:pt>
                <c:pt idx="6095">
                  <c:v>1148.7</c:v>
                </c:pt>
                <c:pt idx="6096">
                  <c:v>1148.67</c:v>
                </c:pt>
                <c:pt idx="6097">
                  <c:v>1148.53</c:v>
                </c:pt>
                <c:pt idx="6098">
                  <c:v>1148.5</c:v>
                </c:pt>
                <c:pt idx="6099">
                  <c:v>1148.4000000000001</c:v>
                </c:pt>
                <c:pt idx="6100">
                  <c:v>1148.5</c:v>
                </c:pt>
                <c:pt idx="6101">
                  <c:v>1148.0999999999999</c:v>
                </c:pt>
                <c:pt idx="6102">
                  <c:v>1148.3</c:v>
                </c:pt>
                <c:pt idx="6103">
                  <c:v>1148.5</c:v>
                </c:pt>
                <c:pt idx="6104">
                  <c:v>1148.5</c:v>
                </c:pt>
                <c:pt idx="6105">
                  <c:v>1148.4000000000001</c:v>
                </c:pt>
                <c:pt idx="6106">
                  <c:v>1148.5999999999999</c:v>
                </c:pt>
                <c:pt idx="6107">
                  <c:v>1148.5</c:v>
                </c:pt>
                <c:pt idx="6108">
                  <c:v>1148.5</c:v>
                </c:pt>
                <c:pt idx="6109">
                  <c:v>1148.5999999999999</c:v>
                </c:pt>
                <c:pt idx="6110">
                  <c:v>1148.5</c:v>
                </c:pt>
                <c:pt idx="6111">
                  <c:v>1148.5</c:v>
                </c:pt>
                <c:pt idx="6112">
                  <c:v>1148.3</c:v>
                </c:pt>
                <c:pt idx="6113">
                  <c:v>1148.4000000000001</c:v>
                </c:pt>
                <c:pt idx="6114">
                  <c:v>1148.51</c:v>
                </c:pt>
                <c:pt idx="6115">
                  <c:v>1148.5899999999999</c:v>
                </c:pt>
                <c:pt idx="6116">
                  <c:v>1148.7</c:v>
                </c:pt>
                <c:pt idx="6117">
                  <c:v>1148.5</c:v>
                </c:pt>
                <c:pt idx="6118">
                  <c:v>1148.5999999999999</c:v>
                </c:pt>
                <c:pt idx="6119">
                  <c:v>1148.5</c:v>
                </c:pt>
                <c:pt idx="6120">
                  <c:v>1148.5</c:v>
                </c:pt>
                <c:pt idx="6121">
                  <c:v>1148.5</c:v>
                </c:pt>
                <c:pt idx="6122">
                  <c:v>1148.4000000000001</c:v>
                </c:pt>
                <c:pt idx="6123">
                  <c:v>1148.4000000000001</c:v>
                </c:pt>
                <c:pt idx="6124">
                  <c:v>1148.5</c:v>
                </c:pt>
                <c:pt idx="6125">
                  <c:v>1148.4000000000001</c:v>
                </c:pt>
                <c:pt idx="6126">
                  <c:v>1148.5</c:v>
                </c:pt>
                <c:pt idx="6127">
                  <c:v>1148.7</c:v>
                </c:pt>
                <c:pt idx="6128">
                  <c:v>1148.7</c:v>
                </c:pt>
                <c:pt idx="6129">
                  <c:v>1148.5</c:v>
                </c:pt>
                <c:pt idx="6130">
                  <c:v>1148.4000000000001</c:v>
                </c:pt>
                <c:pt idx="6131">
                  <c:v>1148.3</c:v>
                </c:pt>
                <c:pt idx="6132">
                  <c:v>1148.4000000000001</c:v>
                </c:pt>
                <c:pt idx="6133">
                  <c:v>1148.0999999999999</c:v>
                </c:pt>
                <c:pt idx="6134">
                  <c:v>1148.3</c:v>
                </c:pt>
                <c:pt idx="6135">
                  <c:v>1148.4000000000001</c:v>
                </c:pt>
                <c:pt idx="6136">
                  <c:v>1148.4000000000001</c:v>
                </c:pt>
                <c:pt idx="6137">
                  <c:v>1148.5</c:v>
                </c:pt>
                <c:pt idx="6138">
                  <c:v>1148.5999999999999</c:v>
                </c:pt>
                <c:pt idx="6139">
                  <c:v>1148.5</c:v>
                </c:pt>
                <c:pt idx="6140">
                  <c:v>1148.5</c:v>
                </c:pt>
                <c:pt idx="6141">
                  <c:v>1148.5</c:v>
                </c:pt>
                <c:pt idx="6142">
                  <c:v>1148.7</c:v>
                </c:pt>
                <c:pt idx="6143">
                  <c:v>1148.5</c:v>
                </c:pt>
                <c:pt idx="6144">
                  <c:v>1148.5</c:v>
                </c:pt>
                <c:pt idx="6145">
                  <c:v>1148.5999999999999</c:v>
                </c:pt>
                <c:pt idx="6146">
                  <c:v>1148.5</c:v>
                </c:pt>
                <c:pt idx="6147">
                  <c:v>1148.5</c:v>
                </c:pt>
                <c:pt idx="6148">
                  <c:v>1148.5999999999999</c:v>
                </c:pt>
                <c:pt idx="6149">
                  <c:v>1148.7</c:v>
                </c:pt>
                <c:pt idx="6150">
                  <c:v>1148.7</c:v>
                </c:pt>
                <c:pt idx="6151">
                  <c:v>1148.5</c:v>
                </c:pt>
                <c:pt idx="6152">
                  <c:v>1148.5</c:v>
                </c:pt>
                <c:pt idx="6153">
                  <c:v>1148.52</c:v>
                </c:pt>
                <c:pt idx="6154">
                  <c:v>1148.3</c:v>
                </c:pt>
                <c:pt idx="6155">
                  <c:v>1148.4000000000001</c:v>
                </c:pt>
                <c:pt idx="6156">
                  <c:v>1148.5</c:v>
                </c:pt>
                <c:pt idx="6157">
                  <c:v>1148.5</c:v>
                </c:pt>
                <c:pt idx="6158">
                  <c:v>1148.5</c:v>
                </c:pt>
                <c:pt idx="6159">
                  <c:v>1148.5</c:v>
                </c:pt>
                <c:pt idx="6160">
                  <c:v>1148.48</c:v>
                </c:pt>
                <c:pt idx="6161">
                  <c:v>1148.77</c:v>
                </c:pt>
                <c:pt idx="6162">
                  <c:v>1148.83</c:v>
                </c:pt>
                <c:pt idx="6163">
                  <c:v>1148.74</c:v>
                </c:pt>
                <c:pt idx="6164">
                  <c:v>1148.5</c:v>
                </c:pt>
                <c:pt idx="6165">
                  <c:v>1148.4000000000001</c:v>
                </c:pt>
                <c:pt idx="6166">
                  <c:v>1148.4000000000001</c:v>
                </c:pt>
                <c:pt idx="6167">
                  <c:v>1148.4000000000001</c:v>
                </c:pt>
                <c:pt idx="6168">
                  <c:v>1148.4000000000001</c:v>
                </c:pt>
                <c:pt idx="6169">
                  <c:v>1148.56</c:v>
                </c:pt>
                <c:pt idx="6170">
                  <c:v>1148.5</c:v>
                </c:pt>
                <c:pt idx="6171">
                  <c:v>1148.46</c:v>
                </c:pt>
                <c:pt idx="6172">
                  <c:v>1148.73</c:v>
                </c:pt>
                <c:pt idx="6173">
                  <c:v>1148.7</c:v>
                </c:pt>
                <c:pt idx="6174">
                  <c:v>1148.5999999999999</c:v>
                </c:pt>
                <c:pt idx="6175">
                  <c:v>1148.3</c:v>
                </c:pt>
                <c:pt idx="6176">
                  <c:v>1148.5</c:v>
                </c:pt>
                <c:pt idx="6177">
                  <c:v>1148.5</c:v>
                </c:pt>
                <c:pt idx="6178">
                  <c:v>1148.5</c:v>
                </c:pt>
                <c:pt idx="6179">
                  <c:v>1148.5999999999999</c:v>
                </c:pt>
                <c:pt idx="6180">
                  <c:v>1148.53</c:v>
                </c:pt>
                <c:pt idx="6181">
                  <c:v>1148.5</c:v>
                </c:pt>
                <c:pt idx="6182">
                  <c:v>1148.58</c:v>
                </c:pt>
                <c:pt idx="6183">
                  <c:v>1148.5999999999999</c:v>
                </c:pt>
                <c:pt idx="6184">
                  <c:v>1148.5999999999999</c:v>
                </c:pt>
                <c:pt idx="6185">
                  <c:v>1148.5</c:v>
                </c:pt>
                <c:pt idx="6186">
                  <c:v>1148.3</c:v>
                </c:pt>
                <c:pt idx="6187">
                  <c:v>1148.4000000000001</c:v>
                </c:pt>
                <c:pt idx="6188">
                  <c:v>1148.5</c:v>
                </c:pt>
                <c:pt idx="6189">
                  <c:v>1148.4000000000001</c:v>
                </c:pt>
                <c:pt idx="6190">
                  <c:v>1148.49</c:v>
                </c:pt>
                <c:pt idx="6191">
                  <c:v>1148.4000000000001</c:v>
                </c:pt>
                <c:pt idx="6192">
                  <c:v>1148.5</c:v>
                </c:pt>
                <c:pt idx="6193">
                  <c:v>1148.5</c:v>
                </c:pt>
                <c:pt idx="6194">
                  <c:v>1148.5</c:v>
                </c:pt>
                <c:pt idx="6195">
                  <c:v>1148.7</c:v>
                </c:pt>
                <c:pt idx="6196">
                  <c:v>1148.4000000000001</c:v>
                </c:pt>
                <c:pt idx="6197">
                  <c:v>1148.4000000000001</c:v>
                </c:pt>
                <c:pt idx="6198">
                  <c:v>1148.7</c:v>
                </c:pt>
                <c:pt idx="6199">
                  <c:v>1148.8</c:v>
                </c:pt>
                <c:pt idx="6200">
                  <c:v>1148.7</c:v>
                </c:pt>
                <c:pt idx="6201">
                  <c:v>1148.7</c:v>
                </c:pt>
                <c:pt idx="6202">
                  <c:v>1148.5999999999999</c:v>
                </c:pt>
                <c:pt idx="6203">
                  <c:v>1148.5</c:v>
                </c:pt>
                <c:pt idx="6204">
                  <c:v>1148.5</c:v>
                </c:pt>
                <c:pt idx="6205">
                  <c:v>1148.5</c:v>
                </c:pt>
                <c:pt idx="6206">
                  <c:v>1148.7</c:v>
                </c:pt>
                <c:pt idx="6207">
                  <c:v>1148.4000000000001</c:v>
                </c:pt>
                <c:pt idx="6208">
                  <c:v>1148.4000000000001</c:v>
                </c:pt>
                <c:pt idx="6209">
                  <c:v>1148.5</c:v>
                </c:pt>
                <c:pt idx="6210">
                  <c:v>1148.5</c:v>
                </c:pt>
                <c:pt idx="6211">
                  <c:v>1148.5</c:v>
                </c:pt>
                <c:pt idx="6212">
                  <c:v>1148.5</c:v>
                </c:pt>
                <c:pt idx="6213">
                  <c:v>1148.5999999999999</c:v>
                </c:pt>
                <c:pt idx="6214">
                  <c:v>1148.7</c:v>
                </c:pt>
                <c:pt idx="6215">
                  <c:v>1148.5</c:v>
                </c:pt>
                <c:pt idx="6216">
                  <c:v>1148.5</c:v>
                </c:pt>
                <c:pt idx="6217">
                  <c:v>1148.2</c:v>
                </c:pt>
                <c:pt idx="6218">
                  <c:v>1148.4000000000001</c:v>
                </c:pt>
                <c:pt idx="6219">
                  <c:v>1148.5</c:v>
                </c:pt>
                <c:pt idx="6220">
                  <c:v>1148.5</c:v>
                </c:pt>
                <c:pt idx="6221">
                  <c:v>1148.7</c:v>
                </c:pt>
                <c:pt idx="6222">
                  <c:v>1148.5999999999999</c:v>
                </c:pt>
                <c:pt idx="6223">
                  <c:v>1148.5</c:v>
                </c:pt>
                <c:pt idx="6224">
                  <c:v>1148.5</c:v>
                </c:pt>
                <c:pt idx="6225">
                  <c:v>1148.7</c:v>
                </c:pt>
                <c:pt idx="6226">
                  <c:v>1148.7</c:v>
                </c:pt>
                <c:pt idx="6227">
                  <c:v>1148.5999999999999</c:v>
                </c:pt>
                <c:pt idx="6228">
                  <c:v>1148.4000000000001</c:v>
                </c:pt>
                <c:pt idx="6229">
                  <c:v>1148.4000000000001</c:v>
                </c:pt>
                <c:pt idx="6230">
                  <c:v>1148.5</c:v>
                </c:pt>
                <c:pt idx="6231">
                  <c:v>1148.4000000000001</c:v>
                </c:pt>
                <c:pt idx="6232">
                  <c:v>1148.5999999999999</c:v>
                </c:pt>
                <c:pt idx="6233">
                  <c:v>1148.5</c:v>
                </c:pt>
                <c:pt idx="6234">
                  <c:v>1148.5</c:v>
                </c:pt>
                <c:pt idx="6235">
                  <c:v>1148.5</c:v>
                </c:pt>
                <c:pt idx="6236">
                  <c:v>1148.5</c:v>
                </c:pt>
                <c:pt idx="6237">
                  <c:v>1148.5999999999999</c:v>
                </c:pt>
                <c:pt idx="6238">
                  <c:v>1148.2</c:v>
                </c:pt>
                <c:pt idx="6239">
                  <c:v>1148.53</c:v>
                </c:pt>
                <c:pt idx="6240">
                  <c:v>1148.5</c:v>
                </c:pt>
                <c:pt idx="6241">
                  <c:v>1148.5</c:v>
                </c:pt>
                <c:pt idx="6242">
                  <c:v>1148.5</c:v>
                </c:pt>
                <c:pt idx="6243">
                  <c:v>1148.5</c:v>
                </c:pt>
                <c:pt idx="6244">
                  <c:v>1148.5</c:v>
                </c:pt>
                <c:pt idx="6245">
                  <c:v>1148.5</c:v>
                </c:pt>
                <c:pt idx="6246">
                  <c:v>1148.5</c:v>
                </c:pt>
                <c:pt idx="6247">
                  <c:v>1148.5</c:v>
                </c:pt>
                <c:pt idx="6248">
                  <c:v>1148.7</c:v>
                </c:pt>
                <c:pt idx="6249">
                  <c:v>1148.4000000000001</c:v>
                </c:pt>
                <c:pt idx="6250">
                  <c:v>1148.5999999999999</c:v>
                </c:pt>
                <c:pt idx="6251">
                  <c:v>1148.5999999999999</c:v>
                </c:pt>
                <c:pt idx="6252">
                  <c:v>1148.5999999999999</c:v>
                </c:pt>
                <c:pt idx="6253">
                  <c:v>1148.5</c:v>
                </c:pt>
                <c:pt idx="6254">
                  <c:v>1148.7</c:v>
                </c:pt>
                <c:pt idx="6255">
                  <c:v>1148.7</c:v>
                </c:pt>
                <c:pt idx="6256">
                  <c:v>1148.5</c:v>
                </c:pt>
                <c:pt idx="6257">
                  <c:v>1148.5</c:v>
                </c:pt>
                <c:pt idx="6258">
                  <c:v>1148.5</c:v>
                </c:pt>
                <c:pt idx="6259">
                  <c:v>1148.2</c:v>
                </c:pt>
                <c:pt idx="6260">
                  <c:v>1148.4000000000001</c:v>
                </c:pt>
                <c:pt idx="6261">
                  <c:v>1148.5</c:v>
                </c:pt>
                <c:pt idx="6262">
                  <c:v>1148.5</c:v>
                </c:pt>
                <c:pt idx="6263">
                  <c:v>1148.7</c:v>
                </c:pt>
                <c:pt idx="6264">
                  <c:v>1148.7</c:v>
                </c:pt>
                <c:pt idx="6265">
                  <c:v>1148.5999999999999</c:v>
                </c:pt>
                <c:pt idx="6266">
                  <c:v>1148.5</c:v>
                </c:pt>
                <c:pt idx="6267">
                  <c:v>1148.5</c:v>
                </c:pt>
                <c:pt idx="6268">
                  <c:v>1148.5</c:v>
                </c:pt>
                <c:pt idx="6269">
                  <c:v>1148.5</c:v>
                </c:pt>
                <c:pt idx="6270">
                  <c:v>1148.21</c:v>
                </c:pt>
                <c:pt idx="6271">
                  <c:v>1148.4000000000001</c:v>
                </c:pt>
                <c:pt idx="6272">
                  <c:v>1148.5999999999999</c:v>
                </c:pt>
                <c:pt idx="6273">
                  <c:v>1148.5</c:v>
                </c:pt>
                <c:pt idx="6274">
                  <c:v>1148.5</c:v>
                </c:pt>
                <c:pt idx="6275">
                  <c:v>1148.7</c:v>
                </c:pt>
                <c:pt idx="6276">
                  <c:v>1148.7</c:v>
                </c:pt>
                <c:pt idx="6277">
                  <c:v>1148.5999999999999</c:v>
                </c:pt>
                <c:pt idx="6278">
                  <c:v>1148.5</c:v>
                </c:pt>
                <c:pt idx="6279">
                  <c:v>1148.5</c:v>
                </c:pt>
                <c:pt idx="6280">
                  <c:v>1148.3</c:v>
                </c:pt>
                <c:pt idx="6281">
                  <c:v>1148.5</c:v>
                </c:pt>
                <c:pt idx="6282">
                  <c:v>1148.5</c:v>
                </c:pt>
                <c:pt idx="6283">
                  <c:v>1148.5</c:v>
                </c:pt>
                <c:pt idx="6284">
                  <c:v>1148.5</c:v>
                </c:pt>
                <c:pt idx="6285">
                  <c:v>1148.5</c:v>
                </c:pt>
                <c:pt idx="6286">
                  <c:v>1148.5999999999999</c:v>
                </c:pt>
                <c:pt idx="6287">
                  <c:v>1148.5</c:v>
                </c:pt>
                <c:pt idx="6288">
                  <c:v>1148.5</c:v>
                </c:pt>
                <c:pt idx="6289">
                  <c:v>1148.5999999999999</c:v>
                </c:pt>
                <c:pt idx="6290">
                  <c:v>1148.5999999999999</c:v>
                </c:pt>
                <c:pt idx="6291">
                  <c:v>1148.4000000000001</c:v>
                </c:pt>
                <c:pt idx="6292">
                  <c:v>1148.5999999999999</c:v>
                </c:pt>
                <c:pt idx="6293">
                  <c:v>1148.5</c:v>
                </c:pt>
                <c:pt idx="6294">
                  <c:v>1148.4000000000001</c:v>
                </c:pt>
                <c:pt idx="6295">
                  <c:v>1148.7</c:v>
                </c:pt>
                <c:pt idx="6296">
                  <c:v>1148.5999999999999</c:v>
                </c:pt>
                <c:pt idx="6297">
                  <c:v>1148.5999999999999</c:v>
                </c:pt>
                <c:pt idx="6298">
                  <c:v>1148.7</c:v>
                </c:pt>
                <c:pt idx="6299">
                  <c:v>1148.7</c:v>
                </c:pt>
                <c:pt idx="6300">
                  <c:v>1148.7</c:v>
                </c:pt>
                <c:pt idx="6301">
                  <c:v>1148.4000000000001</c:v>
                </c:pt>
                <c:pt idx="6302">
                  <c:v>1148.4000000000001</c:v>
                </c:pt>
                <c:pt idx="6303">
                  <c:v>1148.5</c:v>
                </c:pt>
                <c:pt idx="6304">
                  <c:v>1148.5</c:v>
                </c:pt>
                <c:pt idx="6305">
                  <c:v>1148.4000000000001</c:v>
                </c:pt>
                <c:pt idx="6306">
                  <c:v>1148.5</c:v>
                </c:pt>
                <c:pt idx="6307">
                  <c:v>1148.5</c:v>
                </c:pt>
                <c:pt idx="6308">
                  <c:v>1148.5999999999999</c:v>
                </c:pt>
                <c:pt idx="6309">
                  <c:v>1148.5</c:v>
                </c:pt>
                <c:pt idx="6310">
                  <c:v>1148.5</c:v>
                </c:pt>
                <c:pt idx="6311">
                  <c:v>1148.5999999999999</c:v>
                </c:pt>
                <c:pt idx="6312">
                  <c:v>1148.4000000000001</c:v>
                </c:pt>
                <c:pt idx="6313">
                  <c:v>1148.5999999999999</c:v>
                </c:pt>
                <c:pt idx="6314">
                  <c:v>1148.5</c:v>
                </c:pt>
                <c:pt idx="6315">
                  <c:v>1148.5999999999999</c:v>
                </c:pt>
                <c:pt idx="6316">
                  <c:v>1148.57</c:v>
                </c:pt>
                <c:pt idx="6317">
                  <c:v>1148.5</c:v>
                </c:pt>
                <c:pt idx="6318">
                  <c:v>1148.5999999999999</c:v>
                </c:pt>
                <c:pt idx="6319">
                  <c:v>1148.5999999999999</c:v>
                </c:pt>
                <c:pt idx="6320">
                  <c:v>1148.5</c:v>
                </c:pt>
                <c:pt idx="6321">
                  <c:v>1148.5</c:v>
                </c:pt>
                <c:pt idx="6322">
                  <c:v>1148.2</c:v>
                </c:pt>
                <c:pt idx="6323">
                  <c:v>1148.4000000000001</c:v>
                </c:pt>
                <c:pt idx="6324">
                  <c:v>1148.5999999999999</c:v>
                </c:pt>
                <c:pt idx="6325">
                  <c:v>1148.5</c:v>
                </c:pt>
                <c:pt idx="6326">
                  <c:v>1148.5</c:v>
                </c:pt>
                <c:pt idx="6327">
                  <c:v>1148.5</c:v>
                </c:pt>
                <c:pt idx="6328">
                  <c:v>1148.5</c:v>
                </c:pt>
                <c:pt idx="6329">
                  <c:v>1148.7</c:v>
                </c:pt>
                <c:pt idx="6330">
                  <c:v>1148.7</c:v>
                </c:pt>
                <c:pt idx="6331">
                  <c:v>1148.5999999999999</c:v>
                </c:pt>
                <c:pt idx="6332">
                  <c:v>1148.7</c:v>
                </c:pt>
                <c:pt idx="6333">
                  <c:v>1148.5</c:v>
                </c:pt>
                <c:pt idx="6334">
                  <c:v>1148.4000000000001</c:v>
                </c:pt>
                <c:pt idx="6335">
                  <c:v>1148.5</c:v>
                </c:pt>
                <c:pt idx="6336">
                  <c:v>1148.5</c:v>
                </c:pt>
                <c:pt idx="6337">
                  <c:v>1148.5</c:v>
                </c:pt>
                <c:pt idx="6338">
                  <c:v>1148.5</c:v>
                </c:pt>
                <c:pt idx="6339">
                  <c:v>1148.5</c:v>
                </c:pt>
                <c:pt idx="6340">
                  <c:v>1148.7</c:v>
                </c:pt>
                <c:pt idx="6341">
                  <c:v>1148.5999999999999</c:v>
                </c:pt>
                <c:pt idx="6342">
                  <c:v>1148.5</c:v>
                </c:pt>
                <c:pt idx="6343">
                  <c:v>1148.4000000000001</c:v>
                </c:pt>
                <c:pt idx="6344">
                  <c:v>1148.5</c:v>
                </c:pt>
                <c:pt idx="6345">
                  <c:v>1148.69</c:v>
                </c:pt>
                <c:pt idx="6346">
                  <c:v>1148.5999999999999</c:v>
                </c:pt>
                <c:pt idx="6347">
                  <c:v>1148.5999999999999</c:v>
                </c:pt>
                <c:pt idx="6348">
                  <c:v>1148.5999999999999</c:v>
                </c:pt>
                <c:pt idx="6349">
                  <c:v>1148.5</c:v>
                </c:pt>
                <c:pt idx="6350">
                  <c:v>1148.7</c:v>
                </c:pt>
                <c:pt idx="6351">
                  <c:v>1148.5999999999999</c:v>
                </c:pt>
                <c:pt idx="6352">
                  <c:v>1148.5</c:v>
                </c:pt>
                <c:pt idx="6353">
                  <c:v>1148.5999999999999</c:v>
                </c:pt>
                <c:pt idx="6354">
                  <c:v>1148.5</c:v>
                </c:pt>
                <c:pt idx="6355">
                  <c:v>1148.5</c:v>
                </c:pt>
                <c:pt idx="6356">
                  <c:v>1148.5</c:v>
                </c:pt>
                <c:pt idx="6357">
                  <c:v>1148.5999999999999</c:v>
                </c:pt>
                <c:pt idx="6358">
                  <c:v>1148.5999999999999</c:v>
                </c:pt>
                <c:pt idx="6359">
                  <c:v>1148.7</c:v>
                </c:pt>
                <c:pt idx="6360">
                  <c:v>1148.5999999999999</c:v>
                </c:pt>
                <c:pt idx="6361">
                  <c:v>1148.5999999999999</c:v>
                </c:pt>
                <c:pt idx="6362">
                  <c:v>1148.7</c:v>
                </c:pt>
                <c:pt idx="6363">
                  <c:v>1148.7</c:v>
                </c:pt>
                <c:pt idx="6364">
                  <c:v>1148.5</c:v>
                </c:pt>
                <c:pt idx="6365">
                  <c:v>1148.4000000000001</c:v>
                </c:pt>
                <c:pt idx="6366">
                  <c:v>1148.5</c:v>
                </c:pt>
                <c:pt idx="6367">
                  <c:v>1148.5</c:v>
                </c:pt>
                <c:pt idx="6368">
                  <c:v>1148.5</c:v>
                </c:pt>
                <c:pt idx="6369">
                  <c:v>1148.5</c:v>
                </c:pt>
                <c:pt idx="6370">
                  <c:v>1148.5999999999999</c:v>
                </c:pt>
                <c:pt idx="6371">
                  <c:v>1148.5</c:v>
                </c:pt>
                <c:pt idx="6372">
                  <c:v>1148.5</c:v>
                </c:pt>
                <c:pt idx="6373">
                  <c:v>1148.5999999999999</c:v>
                </c:pt>
                <c:pt idx="6374">
                  <c:v>1148.5999999999999</c:v>
                </c:pt>
                <c:pt idx="6375">
                  <c:v>1148.4000000000001</c:v>
                </c:pt>
                <c:pt idx="6376">
                  <c:v>1148.5</c:v>
                </c:pt>
                <c:pt idx="6377">
                  <c:v>1148.5</c:v>
                </c:pt>
                <c:pt idx="6378">
                  <c:v>1148.5</c:v>
                </c:pt>
                <c:pt idx="6379">
                  <c:v>1148.5999999999999</c:v>
                </c:pt>
                <c:pt idx="6380">
                  <c:v>1148.5</c:v>
                </c:pt>
                <c:pt idx="6381">
                  <c:v>1148.7</c:v>
                </c:pt>
                <c:pt idx="6382">
                  <c:v>1148.5999999999999</c:v>
                </c:pt>
                <c:pt idx="6383">
                  <c:v>1148.7</c:v>
                </c:pt>
                <c:pt idx="6384">
                  <c:v>1148.7</c:v>
                </c:pt>
                <c:pt idx="6385">
                  <c:v>1148.4000000000001</c:v>
                </c:pt>
                <c:pt idx="6386">
                  <c:v>1148.5</c:v>
                </c:pt>
                <c:pt idx="6387">
                  <c:v>1148.5</c:v>
                </c:pt>
                <c:pt idx="6388">
                  <c:v>1148.5</c:v>
                </c:pt>
                <c:pt idx="6389">
                  <c:v>1148.53</c:v>
                </c:pt>
                <c:pt idx="6390">
                  <c:v>1148.5999999999999</c:v>
                </c:pt>
                <c:pt idx="6391">
                  <c:v>1148.7</c:v>
                </c:pt>
                <c:pt idx="6392">
                  <c:v>1148.7</c:v>
                </c:pt>
                <c:pt idx="6393">
                  <c:v>1148.7</c:v>
                </c:pt>
                <c:pt idx="6394">
                  <c:v>1148.5999999999999</c:v>
                </c:pt>
                <c:pt idx="6395">
                  <c:v>1148.5999999999999</c:v>
                </c:pt>
                <c:pt idx="6396">
                  <c:v>1148.4000000000001</c:v>
                </c:pt>
                <c:pt idx="6397">
                  <c:v>1148.4000000000001</c:v>
                </c:pt>
                <c:pt idx="6398">
                  <c:v>1148.5</c:v>
                </c:pt>
                <c:pt idx="6399">
                  <c:v>1148.5999999999999</c:v>
                </c:pt>
                <c:pt idx="6400">
                  <c:v>1148.5</c:v>
                </c:pt>
                <c:pt idx="6401">
                  <c:v>1148.5</c:v>
                </c:pt>
                <c:pt idx="6402">
                  <c:v>1148.7</c:v>
                </c:pt>
                <c:pt idx="6403">
                  <c:v>1148.5</c:v>
                </c:pt>
                <c:pt idx="6404">
                  <c:v>1148.5999999999999</c:v>
                </c:pt>
                <c:pt idx="6405">
                  <c:v>1148.56</c:v>
                </c:pt>
                <c:pt idx="6406">
                  <c:v>1148.4000000000001</c:v>
                </c:pt>
                <c:pt idx="6407">
                  <c:v>1148.4000000000001</c:v>
                </c:pt>
                <c:pt idx="6408">
                  <c:v>1148.4000000000001</c:v>
                </c:pt>
                <c:pt idx="6409">
                  <c:v>1148.5</c:v>
                </c:pt>
                <c:pt idx="6410">
                  <c:v>1148.5</c:v>
                </c:pt>
                <c:pt idx="6411">
                  <c:v>1148.5</c:v>
                </c:pt>
                <c:pt idx="6412">
                  <c:v>1148.5</c:v>
                </c:pt>
                <c:pt idx="6413">
                  <c:v>1148.7</c:v>
                </c:pt>
                <c:pt idx="6414">
                  <c:v>1148.7</c:v>
                </c:pt>
                <c:pt idx="6415">
                  <c:v>1148.7</c:v>
                </c:pt>
                <c:pt idx="6416">
                  <c:v>1148.7</c:v>
                </c:pt>
                <c:pt idx="6417">
                  <c:v>1148.4000000000001</c:v>
                </c:pt>
                <c:pt idx="6418">
                  <c:v>1148.4000000000001</c:v>
                </c:pt>
                <c:pt idx="6419">
                  <c:v>1148.5999999999999</c:v>
                </c:pt>
                <c:pt idx="6420">
                  <c:v>1148.7</c:v>
                </c:pt>
                <c:pt idx="6421">
                  <c:v>1148.5</c:v>
                </c:pt>
                <c:pt idx="6422">
                  <c:v>1148.5</c:v>
                </c:pt>
                <c:pt idx="6423">
                  <c:v>1148.5</c:v>
                </c:pt>
                <c:pt idx="6424">
                  <c:v>1148.7</c:v>
                </c:pt>
                <c:pt idx="6425">
                  <c:v>1148.5</c:v>
                </c:pt>
                <c:pt idx="6426">
                  <c:v>1148.5</c:v>
                </c:pt>
                <c:pt idx="6427">
                  <c:v>1148.4000000000001</c:v>
                </c:pt>
                <c:pt idx="6428">
                  <c:v>1148.5</c:v>
                </c:pt>
                <c:pt idx="6429">
                  <c:v>1148.5999999999999</c:v>
                </c:pt>
                <c:pt idx="6430">
                  <c:v>1148.5</c:v>
                </c:pt>
                <c:pt idx="6431">
                  <c:v>1148.5999999999999</c:v>
                </c:pt>
                <c:pt idx="6432">
                  <c:v>1148.5</c:v>
                </c:pt>
                <c:pt idx="6433">
                  <c:v>1148.4000000000001</c:v>
                </c:pt>
                <c:pt idx="6434">
                  <c:v>1148.5</c:v>
                </c:pt>
                <c:pt idx="6435">
                  <c:v>1148.5</c:v>
                </c:pt>
                <c:pt idx="6436">
                  <c:v>1148.5</c:v>
                </c:pt>
                <c:pt idx="6437">
                  <c:v>1148.5999999999999</c:v>
                </c:pt>
                <c:pt idx="6438">
                  <c:v>1148.4000000000001</c:v>
                </c:pt>
                <c:pt idx="6439">
                  <c:v>1148.7</c:v>
                </c:pt>
                <c:pt idx="6440">
                  <c:v>1148.5999999999999</c:v>
                </c:pt>
                <c:pt idx="6441">
                  <c:v>1148.8</c:v>
                </c:pt>
                <c:pt idx="6442">
                  <c:v>1148.8</c:v>
                </c:pt>
                <c:pt idx="6443">
                  <c:v>1148.7</c:v>
                </c:pt>
                <c:pt idx="6444">
                  <c:v>1148.5999999999999</c:v>
                </c:pt>
                <c:pt idx="6445">
                  <c:v>1148.7</c:v>
                </c:pt>
                <c:pt idx="6446">
                  <c:v>1148.7</c:v>
                </c:pt>
                <c:pt idx="6447">
                  <c:v>1148.5999999999999</c:v>
                </c:pt>
                <c:pt idx="6448">
                  <c:v>1148.5</c:v>
                </c:pt>
                <c:pt idx="6449">
                  <c:v>1148.4000000000001</c:v>
                </c:pt>
                <c:pt idx="6450">
                  <c:v>1148.7</c:v>
                </c:pt>
                <c:pt idx="6451">
                  <c:v>1148.5</c:v>
                </c:pt>
                <c:pt idx="6452">
                  <c:v>1148.5</c:v>
                </c:pt>
                <c:pt idx="6453">
                  <c:v>1148.5</c:v>
                </c:pt>
                <c:pt idx="6454">
                  <c:v>1148.5999999999999</c:v>
                </c:pt>
                <c:pt idx="6455">
                  <c:v>1148.5</c:v>
                </c:pt>
                <c:pt idx="6456">
                  <c:v>1148.5</c:v>
                </c:pt>
                <c:pt idx="6457">
                  <c:v>1148.7</c:v>
                </c:pt>
                <c:pt idx="6458">
                  <c:v>1148.5999999999999</c:v>
                </c:pt>
                <c:pt idx="6459">
                  <c:v>1148.2</c:v>
                </c:pt>
                <c:pt idx="6460">
                  <c:v>1148.5</c:v>
                </c:pt>
                <c:pt idx="6461">
                  <c:v>1148.5</c:v>
                </c:pt>
                <c:pt idx="6462">
                  <c:v>1148.5999999999999</c:v>
                </c:pt>
                <c:pt idx="6463">
                  <c:v>1148.68</c:v>
                </c:pt>
                <c:pt idx="6464">
                  <c:v>1148.7</c:v>
                </c:pt>
                <c:pt idx="6465">
                  <c:v>1148.5</c:v>
                </c:pt>
                <c:pt idx="6466">
                  <c:v>1148.68</c:v>
                </c:pt>
                <c:pt idx="6467">
                  <c:v>1148.5999999999999</c:v>
                </c:pt>
                <c:pt idx="6468">
                  <c:v>1148.7</c:v>
                </c:pt>
                <c:pt idx="6469">
                  <c:v>1148.53</c:v>
                </c:pt>
                <c:pt idx="6470">
                  <c:v>1148.5</c:v>
                </c:pt>
                <c:pt idx="6471">
                  <c:v>1148.57</c:v>
                </c:pt>
                <c:pt idx="6472">
                  <c:v>1148.7</c:v>
                </c:pt>
                <c:pt idx="6473">
                  <c:v>1148.5999999999999</c:v>
                </c:pt>
                <c:pt idx="6474">
                  <c:v>1148.54</c:v>
                </c:pt>
                <c:pt idx="6475">
                  <c:v>1148.5</c:v>
                </c:pt>
                <c:pt idx="6476">
                  <c:v>1148.5999999999999</c:v>
                </c:pt>
                <c:pt idx="6477">
                  <c:v>1148.5999999999999</c:v>
                </c:pt>
                <c:pt idx="6478">
                  <c:v>1148.5</c:v>
                </c:pt>
                <c:pt idx="6479">
                  <c:v>1148.7</c:v>
                </c:pt>
                <c:pt idx="6480">
                  <c:v>1148.3</c:v>
                </c:pt>
                <c:pt idx="6481">
                  <c:v>1148.44</c:v>
                </c:pt>
                <c:pt idx="6482">
                  <c:v>1148.5</c:v>
                </c:pt>
                <c:pt idx="6483">
                  <c:v>1148.5</c:v>
                </c:pt>
                <c:pt idx="6484">
                  <c:v>1148.6300000000001</c:v>
                </c:pt>
                <c:pt idx="6485">
                  <c:v>1148.7</c:v>
                </c:pt>
                <c:pt idx="6486">
                  <c:v>1148.5999999999999</c:v>
                </c:pt>
                <c:pt idx="6487">
                  <c:v>1148.5</c:v>
                </c:pt>
                <c:pt idx="6488">
                  <c:v>1148.5999999999999</c:v>
                </c:pt>
                <c:pt idx="6489">
                  <c:v>1148.7</c:v>
                </c:pt>
                <c:pt idx="6490">
                  <c:v>1148.5</c:v>
                </c:pt>
                <c:pt idx="6491">
                  <c:v>1148.2</c:v>
                </c:pt>
                <c:pt idx="6492">
                  <c:v>1148.5</c:v>
                </c:pt>
                <c:pt idx="6493">
                  <c:v>1148.6199999999999</c:v>
                </c:pt>
                <c:pt idx="6494">
                  <c:v>1148.52</c:v>
                </c:pt>
                <c:pt idx="6495">
                  <c:v>1148.5999999999999</c:v>
                </c:pt>
                <c:pt idx="6496">
                  <c:v>1148.5999999999999</c:v>
                </c:pt>
                <c:pt idx="6497">
                  <c:v>1148.5</c:v>
                </c:pt>
                <c:pt idx="6498">
                  <c:v>1148.5</c:v>
                </c:pt>
                <c:pt idx="6499">
                  <c:v>1148.5999999999999</c:v>
                </c:pt>
                <c:pt idx="6500">
                  <c:v>1148.5</c:v>
                </c:pt>
                <c:pt idx="6501">
                  <c:v>1148.2</c:v>
                </c:pt>
                <c:pt idx="6502">
                  <c:v>1148.4100000000001</c:v>
                </c:pt>
                <c:pt idx="6503">
                  <c:v>1148.5999999999999</c:v>
                </c:pt>
                <c:pt idx="6504">
                  <c:v>1148.5999999999999</c:v>
                </c:pt>
                <c:pt idx="6505">
                  <c:v>1148.5999999999999</c:v>
                </c:pt>
                <c:pt idx="6506">
                  <c:v>1148.5999999999999</c:v>
                </c:pt>
                <c:pt idx="6507">
                  <c:v>1148.5999999999999</c:v>
                </c:pt>
                <c:pt idx="6508">
                  <c:v>1148.5999999999999</c:v>
                </c:pt>
                <c:pt idx="6509">
                  <c:v>1148.5</c:v>
                </c:pt>
                <c:pt idx="6510">
                  <c:v>1148.5</c:v>
                </c:pt>
                <c:pt idx="6511">
                  <c:v>1148.5</c:v>
                </c:pt>
                <c:pt idx="6512">
                  <c:v>1148.4000000000001</c:v>
                </c:pt>
                <c:pt idx="6513">
                  <c:v>1148.5</c:v>
                </c:pt>
                <c:pt idx="6514">
                  <c:v>1148.5</c:v>
                </c:pt>
                <c:pt idx="6515">
                  <c:v>1148.5</c:v>
                </c:pt>
                <c:pt idx="6516">
                  <c:v>1148.5</c:v>
                </c:pt>
                <c:pt idx="6517">
                  <c:v>1148.5999999999999</c:v>
                </c:pt>
                <c:pt idx="6518">
                  <c:v>1148.7</c:v>
                </c:pt>
                <c:pt idx="6519">
                  <c:v>1148.7</c:v>
                </c:pt>
                <c:pt idx="6520">
                  <c:v>1148.7</c:v>
                </c:pt>
                <c:pt idx="6521">
                  <c:v>1148.5999999999999</c:v>
                </c:pt>
                <c:pt idx="6522">
                  <c:v>1148.2</c:v>
                </c:pt>
                <c:pt idx="6523">
                  <c:v>1148.4000000000001</c:v>
                </c:pt>
                <c:pt idx="6524">
                  <c:v>1148.5</c:v>
                </c:pt>
                <c:pt idx="6525">
                  <c:v>1148.5</c:v>
                </c:pt>
                <c:pt idx="6526">
                  <c:v>1148.5</c:v>
                </c:pt>
                <c:pt idx="6527">
                  <c:v>1148.7</c:v>
                </c:pt>
                <c:pt idx="6528">
                  <c:v>1148.7</c:v>
                </c:pt>
                <c:pt idx="6529">
                  <c:v>1148.5999999999999</c:v>
                </c:pt>
                <c:pt idx="6530">
                  <c:v>1148.5</c:v>
                </c:pt>
                <c:pt idx="6531">
                  <c:v>1148.5</c:v>
                </c:pt>
                <c:pt idx="6532">
                  <c:v>1148.5</c:v>
                </c:pt>
                <c:pt idx="6533">
                  <c:v>1148.4000000000001</c:v>
                </c:pt>
                <c:pt idx="6534">
                  <c:v>1148.5</c:v>
                </c:pt>
                <c:pt idx="6535">
                  <c:v>1148.5999999999999</c:v>
                </c:pt>
                <c:pt idx="6536">
                  <c:v>1148.7</c:v>
                </c:pt>
                <c:pt idx="6537">
                  <c:v>1148.8</c:v>
                </c:pt>
                <c:pt idx="6538">
                  <c:v>1148.7</c:v>
                </c:pt>
                <c:pt idx="6539">
                  <c:v>1148.5999999999999</c:v>
                </c:pt>
                <c:pt idx="6540">
                  <c:v>1148.5999999999999</c:v>
                </c:pt>
                <c:pt idx="6541">
                  <c:v>1148.7</c:v>
                </c:pt>
                <c:pt idx="6542">
                  <c:v>1148.5999999999999</c:v>
                </c:pt>
                <c:pt idx="6543">
                  <c:v>1148.3</c:v>
                </c:pt>
                <c:pt idx="6544">
                  <c:v>1148.43</c:v>
                </c:pt>
                <c:pt idx="6545">
                  <c:v>1148.5999999999999</c:v>
                </c:pt>
                <c:pt idx="6546">
                  <c:v>1148.7</c:v>
                </c:pt>
                <c:pt idx="6547">
                  <c:v>1148.7</c:v>
                </c:pt>
                <c:pt idx="6548">
                  <c:v>1148.7</c:v>
                </c:pt>
                <c:pt idx="6549">
                  <c:v>1148.5999999999999</c:v>
                </c:pt>
                <c:pt idx="6550">
                  <c:v>1148.5999999999999</c:v>
                </c:pt>
                <c:pt idx="6551">
                  <c:v>1148.7</c:v>
                </c:pt>
                <c:pt idx="6552">
                  <c:v>1148.5999999999999</c:v>
                </c:pt>
                <c:pt idx="6553">
                  <c:v>1148.7</c:v>
                </c:pt>
                <c:pt idx="6554">
                  <c:v>1148.4000000000001</c:v>
                </c:pt>
                <c:pt idx="6555">
                  <c:v>1148.5</c:v>
                </c:pt>
                <c:pt idx="6556">
                  <c:v>1148.5999999999999</c:v>
                </c:pt>
                <c:pt idx="6557">
                  <c:v>1148.7</c:v>
                </c:pt>
                <c:pt idx="6558">
                  <c:v>1148.7</c:v>
                </c:pt>
                <c:pt idx="6559">
                  <c:v>1148.7</c:v>
                </c:pt>
                <c:pt idx="6560">
                  <c:v>1148.5999999999999</c:v>
                </c:pt>
                <c:pt idx="6561">
                  <c:v>1148.77</c:v>
                </c:pt>
                <c:pt idx="6562">
                  <c:v>1148.8</c:v>
                </c:pt>
                <c:pt idx="6563">
                  <c:v>1148.5999999999999</c:v>
                </c:pt>
                <c:pt idx="6564">
                  <c:v>1148.3</c:v>
                </c:pt>
                <c:pt idx="6565">
                  <c:v>1148.5999999999999</c:v>
                </c:pt>
                <c:pt idx="6566">
                  <c:v>1148.5</c:v>
                </c:pt>
                <c:pt idx="6567">
                  <c:v>1148.7</c:v>
                </c:pt>
                <c:pt idx="6568">
                  <c:v>1148.7</c:v>
                </c:pt>
                <c:pt idx="6569">
                  <c:v>1148.7</c:v>
                </c:pt>
                <c:pt idx="6570">
                  <c:v>1148.57</c:v>
                </c:pt>
                <c:pt idx="6571">
                  <c:v>1148.5999999999999</c:v>
                </c:pt>
                <c:pt idx="6572">
                  <c:v>1148.5999999999999</c:v>
                </c:pt>
                <c:pt idx="6573">
                  <c:v>1148.7</c:v>
                </c:pt>
                <c:pt idx="6574">
                  <c:v>1148.7</c:v>
                </c:pt>
                <c:pt idx="6575">
                  <c:v>1148.5</c:v>
                </c:pt>
                <c:pt idx="6576">
                  <c:v>1148.69</c:v>
                </c:pt>
                <c:pt idx="6577">
                  <c:v>1148.7</c:v>
                </c:pt>
                <c:pt idx="6578">
                  <c:v>1148.6099999999999</c:v>
                </c:pt>
                <c:pt idx="6579">
                  <c:v>1148.5999999999999</c:v>
                </c:pt>
                <c:pt idx="6580">
                  <c:v>1148.5999999999999</c:v>
                </c:pt>
                <c:pt idx="6581">
                  <c:v>1148.5999999999999</c:v>
                </c:pt>
                <c:pt idx="6582">
                  <c:v>1148.7</c:v>
                </c:pt>
                <c:pt idx="6583">
                  <c:v>1148.7</c:v>
                </c:pt>
                <c:pt idx="6584">
                  <c:v>1148.7</c:v>
                </c:pt>
                <c:pt idx="6585">
                  <c:v>1148.4000000000001</c:v>
                </c:pt>
                <c:pt idx="6586">
                  <c:v>1148.5999999999999</c:v>
                </c:pt>
                <c:pt idx="6587">
                  <c:v>1148.5</c:v>
                </c:pt>
                <c:pt idx="6588">
                  <c:v>1148.5999999999999</c:v>
                </c:pt>
                <c:pt idx="6589">
                  <c:v>1148.7</c:v>
                </c:pt>
                <c:pt idx="6590">
                  <c:v>1148.7</c:v>
                </c:pt>
                <c:pt idx="6591">
                  <c:v>1148.7</c:v>
                </c:pt>
                <c:pt idx="6592">
                  <c:v>1148.7</c:v>
                </c:pt>
                <c:pt idx="6593">
                  <c:v>1148.7</c:v>
                </c:pt>
                <c:pt idx="6594">
                  <c:v>1148.7</c:v>
                </c:pt>
                <c:pt idx="6595">
                  <c:v>1148.9000000000001</c:v>
                </c:pt>
                <c:pt idx="6596">
                  <c:v>1148.5</c:v>
                </c:pt>
                <c:pt idx="6597">
                  <c:v>1148.5999999999999</c:v>
                </c:pt>
                <c:pt idx="6598">
                  <c:v>1148.5999999999999</c:v>
                </c:pt>
                <c:pt idx="6599">
                  <c:v>1148.7</c:v>
                </c:pt>
                <c:pt idx="6600">
                  <c:v>1148.5999999999999</c:v>
                </c:pt>
                <c:pt idx="6601">
                  <c:v>1148.7</c:v>
                </c:pt>
                <c:pt idx="6602">
                  <c:v>1148.5</c:v>
                </c:pt>
                <c:pt idx="6603">
                  <c:v>1148.5999999999999</c:v>
                </c:pt>
                <c:pt idx="6604">
                  <c:v>1148.7</c:v>
                </c:pt>
                <c:pt idx="6605">
                  <c:v>1148.5999999999999</c:v>
                </c:pt>
                <c:pt idx="6606">
                  <c:v>1148.5</c:v>
                </c:pt>
                <c:pt idx="6607">
                  <c:v>1148.7</c:v>
                </c:pt>
                <c:pt idx="6608">
                  <c:v>1148.5999999999999</c:v>
                </c:pt>
                <c:pt idx="6609">
                  <c:v>1148.5999999999999</c:v>
                </c:pt>
                <c:pt idx="6610">
                  <c:v>1148.5</c:v>
                </c:pt>
                <c:pt idx="6611">
                  <c:v>1148.8</c:v>
                </c:pt>
                <c:pt idx="6612">
                  <c:v>1148.7</c:v>
                </c:pt>
                <c:pt idx="6613">
                  <c:v>1148.5999999999999</c:v>
                </c:pt>
                <c:pt idx="6614">
                  <c:v>1148.7</c:v>
                </c:pt>
                <c:pt idx="6615">
                  <c:v>1148.7</c:v>
                </c:pt>
                <c:pt idx="6616">
                  <c:v>1148.7</c:v>
                </c:pt>
                <c:pt idx="6617">
                  <c:v>1148.4000000000001</c:v>
                </c:pt>
                <c:pt idx="6618">
                  <c:v>1148.5</c:v>
                </c:pt>
                <c:pt idx="6619">
                  <c:v>1148.5999999999999</c:v>
                </c:pt>
                <c:pt idx="6620">
                  <c:v>1148.48</c:v>
                </c:pt>
                <c:pt idx="6621">
                  <c:v>1148.5</c:v>
                </c:pt>
                <c:pt idx="6622">
                  <c:v>1148.7</c:v>
                </c:pt>
                <c:pt idx="6623">
                  <c:v>1148.7</c:v>
                </c:pt>
                <c:pt idx="6624">
                  <c:v>1148.7</c:v>
                </c:pt>
                <c:pt idx="6625">
                  <c:v>1148.7</c:v>
                </c:pt>
                <c:pt idx="6626">
                  <c:v>1148.7</c:v>
                </c:pt>
                <c:pt idx="6627">
                  <c:v>1148.54</c:v>
                </c:pt>
                <c:pt idx="6628">
                  <c:v>1148.5999999999999</c:v>
                </c:pt>
                <c:pt idx="6629">
                  <c:v>1148.7</c:v>
                </c:pt>
                <c:pt idx="6630">
                  <c:v>1148.7</c:v>
                </c:pt>
                <c:pt idx="6631">
                  <c:v>1148.7</c:v>
                </c:pt>
                <c:pt idx="6632">
                  <c:v>1148.6400000000001</c:v>
                </c:pt>
                <c:pt idx="6633">
                  <c:v>1148.5999999999999</c:v>
                </c:pt>
                <c:pt idx="6634">
                  <c:v>1148.5999999999999</c:v>
                </c:pt>
                <c:pt idx="6635">
                  <c:v>1148.7</c:v>
                </c:pt>
                <c:pt idx="6636">
                  <c:v>1148.5999999999999</c:v>
                </c:pt>
                <c:pt idx="6637">
                  <c:v>1148.5999999999999</c:v>
                </c:pt>
                <c:pt idx="6638">
                  <c:v>1148.46</c:v>
                </c:pt>
                <c:pt idx="6639">
                  <c:v>1148.43</c:v>
                </c:pt>
                <c:pt idx="6640">
                  <c:v>1148.5</c:v>
                </c:pt>
                <c:pt idx="6641">
                  <c:v>1148.5</c:v>
                </c:pt>
                <c:pt idx="6642">
                  <c:v>1148.5999999999999</c:v>
                </c:pt>
                <c:pt idx="6643">
                  <c:v>1148.5999999999999</c:v>
                </c:pt>
                <c:pt idx="6644">
                  <c:v>1148.7</c:v>
                </c:pt>
                <c:pt idx="6645">
                  <c:v>1148.5999999999999</c:v>
                </c:pt>
                <c:pt idx="6646">
                  <c:v>1148.68</c:v>
                </c:pt>
                <c:pt idx="6647">
                  <c:v>1148.5999999999999</c:v>
                </c:pt>
                <c:pt idx="6648">
                  <c:v>1148.5</c:v>
                </c:pt>
                <c:pt idx="6649">
                  <c:v>1148.58</c:v>
                </c:pt>
                <c:pt idx="6650">
                  <c:v>1148.7</c:v>
                </c:pt>
                <c:pt idx="6651">
                  <c:v>1148.5999999999999</c:v>
                </c:pt>
                <c:pt idx="6652">
                  <c:v>1148.5</c:v>
                </c:pt>
                <c:pt idx="6653">
                  <c:v>1148.7</c:v>
                </c:pt>
                <c:pt idx="6654">
                  <c:v>1148.7</c:v>
                </c:pt>
                <c:pt idx="6655">
                  <c:v>1148.7</c:v>
                </c:pt>
                <c:pt idx="6656">
                  <c:v>1148.5999999999999</c:v>
                </c:pt>
                <c:pt idx="6657">
                  <c:v>1148.5999999999999</c:v>
                </c:pt>
                <c:pt idx="6658">
                  <c:v>1148.5</c:v>
                </c:pt>
                <c:pt idx="6659">
                  <c:v>1148.5</c:v>
                </c:pt>
                <c:pt idx="6660">
                  <c:v>1148.5999999999999</c:v>
                </c:pt>
                <c:pt idx="6661">
                  <c:v>1148.5999999999999</c:v>
                </c:pt>
                <c:pt idx="6662">
                  <c:v>1148.5999999999999</c:v>
                </c:pt>
                <c:pt idx="6663">
                  <c:v>1148.7</c:v>
                </c:pt>
                <c:pt idx="6664">
                  <c:v>1148.7</c:v>
                </c:pt>
                <c:pt idx="6665">
                  <c:v>1148.5999999999999</c:v>
                </c:pt>
                <c:pt idx="6666">
                  <c:v>1148.7</c:v>
                </c:pt>
                <c:pt idx="6667">
                  <c:v>1148.7</c:v>
                </c:pt>
                <c:pt idx="6668">
                  <c:v>1148.5999999999999</c:v>
                </c:pt>
                <c:pt idx="6669">
                  <c:v>1148.5999999999999</c:v>
                </c:pt>
                <c:pt idx="6670">
                  <c:v>1148.5</c:v>
                </c:pt>
                <c:pt idx="6671">
                  <c:v>1148.7</c:v>
                </c:pt>
                <c:pt idx="6672">
                  <c:v>1148.7</c:v>
                </c:pt>
                <c:pt idx="6673">
                  <c:v>1148.5</c:v>
                </c:pt>
                <c:pt idx="6674">
                  <c:v>1148.5999999999999</c:v>
                </c:pt>
                <c:pt idx="6675">
                  <c:v>1148.7</c:v>
                </c:pt>
                <c:pt idx="6676">
                  <c:v>1148.5</c:v>
                </c:pt>
                <c:pt idx="6677">
                  <c:v>1148.7</c:v>
                </c:pt>
                <c:pt idx="6678">
                  <c:v>1148.7</c:v>
                </c:pt>
                <c:pt idx="6679">
                  <c:v>1148.7</c:v>
                </c:pt>
                <c:pt idx="6680">
                  <c:v>1148.4000000000001</c:v>
                </c:pt>
                <c:pt idx="6681">
                  <c:v>1148.7</c:v>
                </c:pt>
                <c:pt idx="6682">
                  <c:v>1148.8</c:v>
                </c:pt>
                <c:pt idx="6683">
                  <c:v>1148.7</c:v>
                </c:pt>
                <c:pt idx="6684">
                  <c:v>1148.5999999999999</c:v>
                </c:pt>
                <c:pt idx="6685">
                  <c:v>1148.7</c:v>
                </c:pt>
                <c:pt idx="6686">
                  <c:v>1148.7</c:v>
                </c:pt>
                <c:pt idx="6687">
                  <c:v>1148.7</c:v>
                </c:pt>
                <c:pt idx="6688">
                  <c:v>1148.7</c:v>
                </c:pt>
                <c:pt idx="6689">
                  <c:v>1148.7</c:v>
                </c:pt>
                <c:pt idx="6690">
                  <c:v>1148.8</c:v>
                </c:pt>
                <c:pt idx="6691">
                  <c:v>1148.5999999999999</c:v>
                </c:pt>
                <c:pt idx="6692">
                  <c:v>1148.8</c:v>
                </c:pt>
                <c:pt idx="6693">
                  <c:v>1148.82</c:v>
                </c:pt>
                <c:pt idx="6694">
                  <c:v>1148.8</c:v>
                </c:pt>
                <c:pt idx="6695">
                  <c:v>1148.7</c:v>
                </c:pt>
                <c:pt idx="6696">
                  <c:v>1148.7</c:v>
                </c:pt>
                <c:pt idx="6697">
                  <c:v>1148.7</c:v>
                </c:pt>
                <c:pt idx="6698">
                  <c:v>1148.7</c:v>
                </c:pt>
                <c:pt idx="6699">
                  <c:v>1148.7</c:v>
                </c:pt>
                <c:pt idx="6700">
                  <c:v>1148.8</c:v>
                </c:pt>
                <c:pt idx="6701">
                  <c:v>1148.4000000000001</c:v>
                </c:pt>
                <c:pt idx="6702">
                  <c:v>1148.7</c:v>
                </c:pt>
                <c:pt idx="6703">
                  <c:v>1148.7</c:v>
                </c:pt>
                <c:pt idx="6704">
                  <c:v>1148.7</c:v>
                </c:pt>
                <c:pt idx="6705">
                  <c:v>1148.7</c:v>
                </c:pt>
                <c:pt idx="6706">
                  <c:v>1148.5999999999999</c:v>
                </c:pt>
                <c:pt idx="6707">
                  <c:v>1148.7</c:v>
                </c:pt>
                <c:pt idx="6708">
                  <c:v>1148.5999999999999</c:v>
                </c:pt>
                <c:pt idx="6709">
                  <c:v>1148.7</c:v>
                </c:pt>
                <c:pt idx="6710">
                  <c:v>1148.74</c:v>
                </c:pt>
                <c:pt idx="6711">
                  <c:v>1148.7</c:v>
                </c:pt>
                <c:pt idx="6712">
                  <c:v>1148.5</c:v>
                </c:pt>
                <c:pt idx="6713">
                  <c:v>1148.5999999999999</c:v>
                </c:pt>
                <c:pt idx="6714">
                  <c:v>1148.7</c:v>
                </c:pt>
                <c:pt idx="6715">
                  <c:v>1148.5999999999999</c:v>
                </c:pt>
                <c:pt idx="6716">
                  <c:v>1148.5999999999999</c:v>
                </c:pt>
                <c:pt idx="6717">
                  <c:v>1148.67</c:v>
                </c:pt>
                <c:pt idx="6718">
                  <c:v>1148.6600000000001</c:v>
                </c:pt>
                <c:pt idx="6719">
                  <c:v>1148.7</c:v>
                </c:pt>
                <c:pt idx="6720">
                  <c:v>1148.7</c:v>
                </c:pt>
                <c:pt idx="6721">
                  <c:v>1148.7</c:v>
                </c:pt>
                <c:pt idx="6722">
                  <c:v>1148.4000000000001</c:v>
                </c:pt>
                <c:pt idx="6723">
                  <c:v>1148.4000000000001</c:v>
                </c:pt>
                <c:pt idx="6724">
                  <c:v>1148.7</c:v>
                </c:pt>
                <c:pt idx="6725">
                  <c:v>1148.7</c:v>
                </c:pt>
                <c:pt idx="6726">
                  <c:v>1148.7</c:v>
                </c:pt>
                <c:pt idx="6727">
                  <c:v>1148.7</c:v>
                </c:pt>
                <c:pt idx="6728">
                  <c:v>1148.7</c:v>
                </c:pt>
                <c:pt idx="6729">
                  <c:v>1148.8</c:v>
                </c:pt>
                <c:pt idx="6730">
                  <c:v>1148.7</c:v>
                </c:pt>
                <c:pt idx="6731">
                  <c:v>1148.8</c:v>
                </c:pt>
                <c:pt idx="6732">
                  <c:v>1148.8</c:v>
                </c:pt>
                <c:pt idx="6733">
                  <c:v>1148.5</c:v>
                </c:pt>
                <c:pt idx="6734">
                  <c:v>1148.7</c:v>
                </c:pt>
                <c:pt idx="6735">
                  <c:v>1148.7</c:v>
                </c:pt>
                <c:pt idx="6736">
                  <c:v>1148.7</c:v>
                </c:pt>
                <c:pt idx="6737">
                  <c:v>1148.7</c:v>
                </c:pt>
                <c:pt idx="6738">
                  <c:v>1148.7</c:v>
                </c:pt>
                <c:pt idx="6739">
                  <c:v>1148.5999999999999</c:v>
                </c:pt>
                <c:pt idx="6740">
                  <c:v>1148.7</c:v>
                </c:pt>
                <c:pt idx="6741">
                  <c:v>1148.7</c:v>
                </c:pt>
                <c:pt idx="6742">
                  <c:v>1148.7</c:v>
                </c:pt>
                <c:pt idx="6743">
                  <c:v>1148.3</c:v>
                </c:pt>
                <c:pt idx="6744">
                  <c:v>1148.5999999999999</c:v>
                </c:pt>
                <c:pt idx="6745">
                  <c:v>1148.5999999999999</c:v>
                </c:pt>
                <c:pt idx="6746">
                  <c:v>1148.5999999999999</c:v>
                </c:pt>
                <c:pt idx="6747">
                  <c:v>1148.5999999999999</c:v>
                </c:pt>
                <c:pt idx="6748">
                  <c:v>1148.5</c:v>
                </c:pt>
                <c:pt idx="6749">
                  <c:v>1148.5</c:v>
                </c:pt>
                <c:pt idx="6750">
                  <c:v>1148.5</c:v>
                </c:pt>
                <c:pt idx="6751">
                  <c:v>1148.5999999999999</c:v>
                </c:pt>
                <c:pt idx="6752">
                  <c:v>1148.7</c:v>
                </c:pt>
                <c:pt idx="6753">
                  <c:v>1148.7</c:v>
                </c:pt>
                <c:pt idx="6754">
                  <c:v>1148.4000000000001</c:v>
                </c:pt>
                <c:pt idx="6755">
                  <c:v>1148.5</c:v>
                </c:pt>
                <c:pt idx="6756">
                  <c:v>1148.7</c:v>
                </c:pt>
                <c:pt idx="6757">
                  <c:v>1148.7</c:v>
                </c:pt>
                <c:pt idx="6758">
                  <c:v>1148.7</c:v>
                </c:pt>
                <c:pt idx="6759">
                  <c:v>1148.5</c:v>
                </c:pt>
                <c:pt idx="6760">
                  <c:v>1148.5999999999999</c:v>
                </c:pt>
                <c:pt idx="6761">
                  <c:v>1148.7</c:v>
                </c:pt>
                <c:pt idx="6762">
                  <c:v>1148.5999999999999</c:v>
                </c:pt>
                <c:pt idx="6763">
                  <c:v>1148.7</c:v>
                </c:pt>
                <c:pt idx="6764">
                  <c:v>1148.5</c:v>
                </c:pt>
                <c:pt idx="6765">
                  <c:v>1148.7</c:v>
                </c:pt>
                <c:pt idx="6766">
                  <c:v>1148.5999999999999</c:v>
                </c:pt>
                <c:pt idx="6767">
                  <c:v>1148.7</c:v>
                </c:pt>
                <c:pt idx="6768">
                  <c:v>1148.5999999999999</c:v>
                </c:pt>
                <c:pt idx="6769">
                  <c:v>1148.7</c:v>
                </c:pt>
                <c:pt idx="6770">
                  <c:v>1148.8</c:v>
                </c:pt>
                <c:pt idx="6771">
                  <c:v>1148.68</c:v>
                </c:pt>
                <c:pt idx="6772">
                  <c:v>1148.5999999999999</c:v>
                </c:pt>
                <c:pt idx="6773">
                  <c:v>1148.5999999999999</c:v>
                </c:pt>
                <c:pt idx="6774">
                  <c:v>1148.5999999999999</c:v>
                </c:pt>
                <c:pt idx="6775">
                  <c:v>1148.5</c:v>
                </c:pt>
                <c:pt idx="6776">
                  <c:v>1148.5999999999999</c:v>
                </c:pt>
                <c:pt idx="6777">
                  <c:v>1148.7</c:v>
                </c:pt>
                <c:pt idx="6778">
                  <c:v>1148.7</c:v>
                </c:pt>
                <c:pt idx="6779">
                  <c:v>1148.5999999999999</c:v>
                </c:pt>
                <c:pt idx="6780">
                  <c:v>1148.7</c:v>
                </c:pt>
                <c:pt idx="6781">
                  <c:v>1148.7</c:v>
                </c:pt>
                <c:pt idx="6782">
                  <c:v>1148.8</c:v>
                </c:pt>
                <c:pt idx="6783">
                  <c:v>1148.8</c:v>
                </c:pt>
                <c:pt idx="6784">
                  <c:v>1148.7</c:v>
                </c:pt>
                <c:pt idx="6785">
                  <c:v>1148.4000000000001</c:v>
                </c:pt>
                <c:pt idx="6786">
                  <c:v>1148.56</c:v>
                </c:pt>
                <c:pt idx="6787">
                  <c:v>1148.5999999999999</c:v>
                </c:pt>
                <c:pt idx="6788">
                  <c:v>1148.7</c:v>
                </c:pt>
                <c:pt idx="6789">
                  <c:v>1148.7</c:v>
                </c:pt>
                <c:pt idx="6790">
                  <c:v>1148.6600000000001</c:v>
                </c:pt>
                <c:pt idx="6791">
                  <c:v>1148.7</c:v>
                </c:pt>
                <c:pt idx="6792">
                  <c:v>1148.7</c:v>
                </c:pt>
                <c:pt idx="6793">
                  <c:v>1148.5999999999999</c:v>
                </c:pt>
                <c:pt idx="6794">
                  <c:v>1148.7</c:v>
                </c:pt>
                <c:pt idx="6795">
                  <c:v>1148.76</c:v>
                </c:pt>
                <c:pt idx="6796">
                  <c:v>1148.5</c:v>
                </c:pt>
                <c:pt idx="6797">
                  <c:v>1148.5</c:v>
                </c:pt>
                <c:pt idx="6798">
                  <c:v>1148.5999999999999</c:v>
                </c:pt>
                <c:pt idx="6799">
                  <c:v>1148.5</c:v>
                </c:pt>
                <c:pt idx="6800">
                  <c:v>1148.5999999999999</c:v>
                </c:pt>
                <c:pt idx="6801">
                  <c:v>1148.7</c:v>
                </c:pt>
                <c:pt idx="6802">
                  <c:v>1148.7</c:v>
                </c:pt>
                <c:pt idx="6803">
                  <c:v>1148.5999999999999</c:v>
                </c:pt>
                <c:pt idx="6804">
                  <c:v>1148.7</c:v>
                </c:pt>
                <c:pt idx="6805">
                  <c:v>1148.68</c:v>
                </c:pt>
                <c:pt idx="6806">
                  <c:v>1148.4000000000001</c:v>
                </c:pt>
                <c:pt idx="6807">
                  <c:v>1148.5</c:v>
                </c:pt>
                <c:pt idx="6808">
                  <c:v>1148.7</c:v>
                </c:pt>
                <c:pt idx="6809">
                  <c:v>1148.79</c:v>
                </c:pt>
                <c:pt idx="6810">
                  <c:v>1148.7</c:v>
                </c:pt>
                <c:pt idx="6811">
                  <c:v>1148.7</c:v>
                </c:pt>
                <c:pt idx="6812">
                  <c:v>1148.7</c:v>
                </c:pt>
                <c:pt idx="6813">
                  <c:v>1148.7</c:v>
                </c:pt>
                <c:pt idx="6814">
                  <c:v>1148.8</c:v>
                </c:pt>
                <c:pt idx="6815">
                  <c:v>1148.7</c:v>
                </c:pt>
                <c:pt idx="6816">
                  <c:v>1148.7</c:v>
                </c:pt>
                <c:pt idx="6817">
                  <c:v>1148.4000000000001</c:v>
                </c:pt>
                <c:pt idx="6818">
                  <c:v>1148.5</c:v>
                </c:pt>
                <c:pt idx="6819">
                  <c:v>1148.5</c:v>
                </c:pt>
                <c:pt idx="6820">
                  <c:v>1148.5999999999999</c:v>
                </c:pt>
                <c:pt idx="6821">
                  <c:v>1148.5</c:v>
                </c:pt>
                <c:pt idx="6822">
                  <c:v>1148.7</c:v>
                </c:pt>
                <c:pt idx="6823">
                  <c:v>1148.7</c:v>
                </c:pt>
                <c:pt idx="6824">
                  <c:v>1148.7</c:v>
                </c:pt>
                <c:pt idx="6825">
                  <c:v>1148.5999999999999</c:v>
                </c:pt>
                <c:pt idx="6826">
                  <c:v>1148.5</c:v>
                </c:pt>
                <c:pt idx="6827">
                  <c:v>1148.4000000000001</c:v>
                </c:pt>
                <c:pt idx="6828">
                  <c:v>1148.7</c:v>
                </c:pt>
                <c:pt idx="6829">
                  <c:v>1148.5999999999999</c:v>
                </c:pt>
                <c:pt idx="6830">
                  <c:v>1148.5</c:v>
                </c:pt>
                <c:pt idx="6831">
                  <c:v>1148.5</c:v>
                </c:pt>
                <c:pt idx="6832">
                  <c:v>1148.7</c:v>
                </c:pt>
                <c:pt idx="6833">
                  <c:v>1148.7</c:v>
                </c:pt>
                <c:pt idx="6834">
                  <c:v>1148.7</c:v>
                </c:pt>
                <c:pt idx="6835">
                  <c:v>1148.5</c:v>
                </c:pt>
                <c:pt idx="6836">
                  <c:v>1148.5999999999999</c:v>
                </c:pt>
                <c:pt idx="6837">
                  <c:v>1148.5999999999999</c:v>
                </c:pt>
                <c:pt idx="6838">
                  <c:v>1148.5</c:v>
                </c:pt>
                <c:pt idx="6839">
                  <c:v>1148.7</c:v>
                </c:pt>
                <c:pt idx="6840">
                  <c:v>1148.7</c:v>
                </c:pt>
                <c:pt idx="6841">
                  <c:v>1148.7</c:v>
                </c:pt>
                <c:pt idx="6842">
                  <c:v>1148.7</c:v>
                </c:pt>
                <c:pt idx="6843">
                  <c:v>1148.5999999999999</c:v>
                </c:pt>
                <c:pt idx="6844">
                  <c:v>1148.7</c:v>
                </c:pt>
                <c:pt idx="6845">
                  <c:v>1148.5999999999999</c:v>
                </c:pt>
                <c:pt idx="6846">
                  <c:v>1148.5999999999999</c:v>
                </c:pt>
                <c:pt idx="6847">
                  <c:v>1148.5999999999999</c:v>
                </c:pt>
                <c:pt idx="6848">
                  <c:v>1148.5</c:v>
                </c:pt>
                <c:pt idx="6849">
                  <c:v>1148.48</c:v>
                </c:pt>
                <c:pt idx="6850">
                  <c:v>1148.5</c:v>
                </c:pt>
                <c:pt idx="6851">
                  <c:v>1148.6199999999999</c:v>
                </c:pt>
                <c:pt idx="6852">
                  <c:v>1148.7</c:v>
                </c:pt>
                <c:pt idx="6853">
                  <c:v>1148.7</c:v>
                </c:pt>
                <c:pt idx="6854">
                  <c:v>1148.7</c:v>
                </c:pt>
                <c:pt idx="6855">
                  <c:v>1148.8</c:v>
                </c:pt>
                <c:pt idx="6856">
                  <c:v>1148.7</c:v>
                </c:pt>
                <c:pt idx="6857">
                  <c:v>1148.7</c:v>
                </c:pt>
                <c:pt idx="6858">
                  <c:v>1148.7</c:v>
                </c:pt>
                <c:pt idx="6859">
                  <c:v>1148.4000000000001</c:v>
                </c:pt>
                <c:pt idx="6860">
                  <c:v>1148.7</c:v>
                </c:pt>
                <c:pt idx="6861">
                  <c:v>1148.5999999999999</c:v>
                </c:pt>
                <c:pt idx="6862">
                  <c:v>1148.7</c:v>
                </c:pt>
                <c:pt idx="6863">
                  <c:v>1148.7</c:v>
                </c:pt>
                <c:pt idx="6864">
                  <c:v>1148.7</c:v>
                </c:pt>
                <c:pt idx="6865">
                  <c:v>1148.7</c:v>
                </c:pt>
                <c:pt idx="6866">
                  <c:v>1148.7</c:v>
                </c:pt>
                <c:pt idx="6867">
                  <c:v>1148.7</c:v>
                </c:pt>
                <c:pt idx="6868">
                  <c:v>1148.7</c:v>
                </c:pt>
                <c:pt idx="6869">
                  <c:v>1148.5999999999999</c:v>
                </c:pt>
                <c:pt idx="6870">
                  <c:v>1148.5</c:v>
                </c:pt>
                <c:pt idx="6871">
                  <c:v>1148.7</c:v>
                </c:pt>
                <c:pt idx="6872">
                  <c:v>1148.7</c:v>
                </c:pt>
                <c:pt idx="6873">
                  <c:v>1148.67</c:v>
                </c:pt>
                <c:pt idx="6874">
                  <c:v>1148.7</c:v>
                </c:pt>
                <c:pt idx="6875">
                  <c:v>1148.7</c:v>
                </c:pt>
                <c:pt idx="6876">
                  <c:v>1148.9000000000001</c:v>
                </c:pt>
                <c:pt idx="6877">
                  <c:v>1148.8</c:v>
                </c:pt>
                <c:pt idx="6878">
                  <c:v>1148.8</c:v>
                </c:pt>
                <c:pt idx="6879">
                  <c:v>1148.7</c:v>
                </c:pt>
                <c:pt idx="6880">
                  <c:v>1148.4000000000001</c:v>
                </c:pt>
                <c:pt idx="6881">
                  <c:v>1148.5</c:v>
                </c:pt>
                <c:pt idx="6882">
                  <c:v>1148.7</c:v>
                </c:pt>
                <c:pt idx="6883">
                  <c:v>1148.5999999999999</c:v>
                </c:pt>
                <c:pt idx="6884">
                  <c:v>1148.5999999999999</c:v>
                </c:pt>
                <c:pt idx="6885">
                  <c:v>1148.7</c:v>
                </c:pt>
                <c:pt idx="6886">
                  <c:v>1148.7</c:v>
                </c:pt>
                <c:pt idx="6887">
                  <c:v>1148.8900000000001</c:v>
                </c:pt>
                <c:pt idx="6888">
                  <c:v>1148.7</c:v>
                </c:pt>
                <c:pt idx="6889">
                  <c:v>1148.7</c:v>
                </c:pt>
                <c:pt idx="6890">
                  <c:v>1148.5</c:v>
                </c:pt>
                <c:pt idx="6891">
                  <c:v>1148.5</c:v>
                </c:pt>
                <c:pt idx="6892">
                  <c:v>1148.5</c:v>
                </c:pt>
                <c:pt idx="6893">
                  <c:v>1148.7</c:v>
                </c:pt>
                <c:pt idx="6894">
                  <c:v>1148.5999999999999</c:v>
                </c:pt>
                <c:pt idx="6895">
                  <c:v>1148.5999999999999</c:v>
                </c:pt>
                <c:pt idx="6896">
                  <c:v>1148.7</c:v>
                </c:pt>
                <c:pt idx="6897">
                  <c:v>1148.7</c:v>
                </c:pt>
                <c:pt idx="6898">
                  <c:v>1148.7</c:v>
                </c:pt>
                <c:pt idx="6899">
                  <c:v>1148.7</c:v>
                </c:pt>
                <c:pt idx="6900">
                  <c:v>1148.5999999999999</c:v>
                </c:pt>
                <c:pt idx="6901">
                  <c:v>1148.4000000000001</c:v>
                </c:pt>
                <c:pt idx="6902">
                  <c:v>1148.5</c:v>
                </c:pt>
                <c:pt idx="6903">
                  <c:v>1148.5999999999999</c:v>
                </c:pt>
                <c:pt idx="6904">
                  <c:v>1148.5999999999999</c:v>
                </c:pt>
                <c:pt idx="6905">
                  <c:v>1148.5</c:v>
                </c:pt>
                <c:pt idx="6906">
                  <c:v>1148.5999999999999</c:v>
                </c:pt>
                <c:pt idx="6907">
                  <c:v>1148.7</c:v>
                </c:pt>
                <c:pt idx="6908">
                  <c:v>1148.5999999999999</c:v>
                </c:pt>
                <c:pt idx="6909">
                  <c:v>1148.7</c:v>
                </c:pt>
                <c:pt idx="6910">
                  <c:v>1148.5999999999999</c:v>
                </c:pt>
                <c:pt idx="6911">
                  <c:v>1148.5999999999999</c:v>
                </c:pt>
                <c:pt idx="6912">
                  <c:v>1148.5</c:v>
                </c:pt>
                <c:pt idx="6913">
                  <c:v>1148.7</c:v>
                </c:pt>
                <c:pt idx="6914">
                  <c:v>1148.5999999999999</c:v>
                </c:pt>
                <c:pt idx="6915">
                  <c:v>1148.7</c:v>
                </c:pt>
                <c:pt idx="6916">
                  <c:v>1148.5999999999999</c:v>
                </c:pt>
                <c:pt idx="6917">
                  <c:v>1148.7</c:v>
                </c:pt>
                <c:pt idx="6918">
                  <c:v>1148.7</c:v>
                </c:pt>
                <c:pt idx="6919">
                  <c:v>1148.7</c:v>
                </c:pt>
                <c:pt idx="6920">
                  <c:v>1148.7</c:v>
                </c:pt>
                <c:pt idx="6921">
                  <c:v>1148.5999999999999</c:v>
                </c:pt>
                <c:pt idx="6922">
                  <c:v>1148.4000000000001</c:v>
                </c:pt>
                <c:pt idx="6923">
                  <c:v>1148.5</c:v>
                </c:pt>
                <c:pt idx="6924">
                  <c:v>1148.5</c:v>
                </c:pt>
                <c:pt idx="6925">
                  <c:v>1148.5999999999999</c:v>
                </c:pt>
                <c:pt idx="6926">
                  <c:v>1148.5</c:v>
                </c:pt>
                <c:pt idx="6927">
                  <c:v>1148.5999999999999</c:v>
                </c:pt>
                <c:pt idx="6928">
                  <c:v>1148.7</c:v>
                </c:pt>
                <c:pt idx="6929">
                  <c:v>1148.7</c:v>
                </c:pt>
                <c:pt idx="6930">
                  <c:v>1148.5999999999999</c:v>
                </c:pt>
                <c:pt idx="6931">
                  <c:v>1148.5</c:v>
                </c:pt>
                <c:pt idx="6932">
                  <c:v>1148.5</c:v>
                </c:pt>
                <c:pt idx="6933">
                  <c:v>1148.4000000000001</c:v>
                </c:pt>
                <c:pt idx="6934">
                  <c:v>1148.7</c:v>
                </c:pt>
                <c:pt idx="6935">
                  <c:v>1148.7</c:v>
                </c:pt>
                <c:pt idx="6936">
                  <c:v>1148.7</c:v>
                </c:pt>
                <c:pt idx="6937">
                  <c:v>1148.7</c:v>
                </c:pt>
                <c:pt idx="6938">
                  <c:v>1148.7</c:v>
                </c:pt>
                <c:pt idx="6939">
                  <c:v>1148.8</c:v>
                </c:pt>
                <c:pt idx="6940">
                  <c:v>1148.7</c:v>
                </c:pt>
                <c:pt idx="6941">
                  <c:v>1148.6400000000001</c:v>
                </c:pt>
                <c:pt idx="6942">
                  <c:v>1148.7</c:v>
                </c:pt>
                <c:pt idx="6943">
                  <c:v>1148.26</c:v>
                </c:pt>
                <c:pt idx="6944">
                  <c:v>1148.5</c:v>
                </c:pt>
                <c:pt idx="6945">
                  <c:v>1148.5999999999999</c:v>
                </c:pt>
                <c:pt idx="6946">
                  <c:v>1148.7</c:v>
                </c:pt>
                <c:pt idx="6947">
                  <c:v>1148.7</c:v>
                </c:pt>
                <c:pt idx="6948">
                  <c:v>1148.7</c:v>
                </c:pt>
                <c:pt idx="6949">
                  <c:v>1148.8</c:v>
                </c:pt>
                <c:pt idx="6950">
                  <c:v>1148.8</c:v>
                </c:pt>
                <c:pt idx="6951">
                  <c:v>1148.7</c:v>
                </c:pt>
                <c:pt idx="6952">
                  <c:v>1148.5</c:v>
                </c:pt>
                <c:pt idx="6953">
                  <c:v>1148.5</c:v>
                </c:pt>
                <c:pt idx="6954">
                  <c:v>1148.4000000000001</c:v>
                </c:pt>
                <c:pt idx="6955">
                  <c:v>1148.5999999999999</c:v>
                </c:pt>
                <c:pt idx="6956">
                  <c:v>1148.5</c:v>
                </c:pt>
                <c:pt idx="6957">
                  <c:v>1148.5</c:v>
                </c:pt>
                <c:pt idx="6958">
                  <c:v>1148.5999999999999</c:v>
                </c:pt>
                <c:pt idx="6959">
                  <c:v>1148.5999999999999</c:v>
                </c:pt>
                <c:pt idx="6960">
                  <c:v>1148.7</c:v>
                </c:pt>
                <c:pt idx="6961">
                  <c:v>1148.7</c:v>
                </c:pt>
                <c:pt idx="6962">
                  <c:v>1148.5999999999999</c:v>
                </c:pt>
                <c:pt idx="6963">
                  <c:v>1148.5999999999999</c:v>
                </c:pt>
                <c:pt idx="6964">
                  <c:v>1148.2</c:v>
                </c:pt>
                <c:pt idx="6965">
                  <c:v>1148.4100000000001</c:v>
                </c:pt>
                <c:pt idx="6966">
                  <c:v>1148.5</c:v>
                </c:pt>
                <c:pt idx="6967">
                  <c:v>1148.5</c:v>
                </c:pt>
                <c:pt idx="6968">
                  <c:v>1148.5</c:v>
                </c:pt>
                <c:pt idx="6969">
                  <c:v>1148.7</c:v>
                </c:pt>
                <c:pt idx="6970">
                  <c:v>1148.7</c:v>
                </c:pt>
                <c:pt idx="6971">
                  <c:v>1148.7</c:v>
                </c:pt>
                <c:pt idx="6972">
                  <c:v>1148.5999999999999</c:v>
                </c:pt>
                <c:pt idx="6973">
                  <c:v>1148.5</c:v>
                </c:pt>
                <c:pt idx="6974">
                  <c:v>1148.5</c:v>
                </c:pt>
                <c:pt idx="6975">
                  <c:v>1148.4000000000001</c:v>
                </c:pt>
                <c:pt idx="6976">
                  <c:v>1148.5999999999999</c:v>
                </c:pt>
                <c:pt idx="6977">
                  <c:v>1148.5999999999999</c:v>
                </c:pt>
                <c:pt idx="6978">
                  <c:v>1148.5</c:v>
                </c:pt>
                <c:pt idx="6979">
                  <c:v>1148.5999999999999</c:v>
                </c:pt>
                <c:pt idx="6980">
                  <c:v>1148.5</c:v>
                </c:pt>
                <c:pt idx="6981">
                  <c:v>1148.5</c:v>
                </c:pt>
                <c:pt idx="6982">
                  <c:v>1148.7</c:v>
                </c:pt>
                <c:pt idx="6983">
                  <c:v>1148.5999999999999</c:v>
                </c:pt>
                <c:pt idx="6984">
                  <c:v>1148.5</c:v>
                </c:pt>
                <c:pt idx="6985">
                  <c:v>1148.4000000000001</c:v>
                </c:pt>
                <c:pt idx="6986">
                  <c:v>1148.7</c:v>
                </c:pt>
                <c:pt idx="6987">
                  <c:v>1148.7</c:v>
                </c:pt>
                <c:pt idx="6988">
                  <c:v>1148.7</c:v>
                </c:pt>
                <c:pt idx="6989">
                  <c:v>1148.5999999999999</c:v>
                </c:pt>
                <c:pt idx="6990">
                  <c:v>1148.7</c:v>
                </c:pt>
                <c:pt idx="6991">
                  <c:v>1148.5999999999999</c:v>
                </c:pt>
                <c:pt idx="6992">
                  <c:v>1148.7</c:v>
                </c:pt>
                <c:pt idx="6993">
                  <c:v>1148.5999999999999</c:v>
                </c:pt>
                <c:pt idx="6994">
                  <c:v>1148.5999999999999</c:v>
                </c:pt>
                <c:pt idx="6995">
                  <c:v>1148.8</c:v>
                </c:pt>
                <c:pt idx="6996">
                  <c:v>1148.5</c:v>
                </c:pt>
                <c:pt idx="6997">
                  <c:v>1148.5999999999999</c:v>
                </c:pt>
                <c:pt idx="6998">
                  <c:v>1148.7</c:v>
                </c:pt>
                <c:pt idx="6999">
                  <c:v>1148.5999999999999</c:v>
                </c:pt>
                <c:pt idx="7000">
                  <c:v>1148.7</c:v>
                </c:pt>
                <c:pt idx="7001">
                  <c:v>1148.5</c:v>
                </c:pt>
                <c:pt idx="7002">
                  <c:v>1148.5</c:v>
                </c:pt>
                <c:pt idx="7003">
                  <c:v>1148.5999999999999</c:v>
                </c:pt>
                <c:pt idx="7004">
                  <c:v>1148.5</c:v>
                </c:pt>
                <c:pt idx="7005">
                  <c:v>1148.5</c:v>
                </c:pt>
                <c:pt idx="7006">
                  <c:v>1148.3</c:v>
                </c:pt>
                <c:pt idx="7007">
                  <c:v>1148.5</c:v>
                </c:pt>
                <c:pt idx="7008">
                  <c:v>1148.5999999999999</c:v>
                </c:pt>
                <c:pt idx="7009">
                  <c:v>1148.5999999999999</c:v>
                </c:pt>
                <c:pt idx="7010">
                  <c:v>1148.5999999999999</c:v>
                </c:pt>
                <c:pt idx="7011">
                  <c:v>1148.5999999999999</c:v>
                </c:pt>
                <c:pt idx="7012">
                  <c:v>1148.57</c:v>
                </c:pt>
                <c:pt idx="7013">
                  <c:v>1148.7</c:v>
                </c:pt>
                <c:pt idx="7014">
                  <c:v>1148.7</c:v>
                </c:pt>
                <c:pt idx="7015">
                  <c:v>1148.5999999999999</c:v>
                </c:pt>
                <c:pt idx="7016">
                  <c:v>1148.5999999999999</c:v>
                </c:pt>
                <c:pt idx="7017">
                  <c:v>1148.5</c:v>
                </c:pt>
                <c:pt idx="7018">
                  <c:v>1148.5</c:v>
                </c:pt>
                <c:pt idx="7019">
                  <c:v>1148.4000000000001</c:v>
                </c:pt>
                <c:pt idx="7020">
                  <c:v>1148.5</c:v>
                </c:pt>
                <c:pt idx="7021">
                  <c:v>1148.5</c:v>
                </c:pt>
                <c:pt idx="7022">
                  <c:v>1148.5999999999999</c:v>
                </c:pt>
                <c:pt idx="7023">
                  <c:v>1148.6600000000001</c:v>
                </c:pt>
                <c:pt idx="7024">
                  <c:v>1148.7</c:v>
                </c:pt>
                <c:pt idx="7025">
                  <c:v>1148.5999999999999</c:v>
                </c:pt>
                <c:pt idx="7026">
                  <c:v>1148.7</c:v>
                </c:pt>
                <c:pt idx="7027">
                  <c:v>1148.2</c:v>
                </c:pt>
                <c:pt idx="7028">
                  <c:v>1148.5</c:v>
                </c:pt>
                <c:pt idx="7029">
                  <c:v>1148.5999999999999</c:v>
                </c:pt>
                <c:pt idx="7030">
                  <c:v>1148.5</c:v>
                </c:pt>
                <c:pt idx="7031">
                  <c:v>1148.5</c:v>
                </c:pt>
                <c:pt idx="7032">
                  <c:v>1148.5999999999999</c:v>
                </c:pt>
                <c:pt idx="7033">
                  <c:v>1148.5999999999999</c:v>
                </c:pt>
                <c:pt idx="7034">
                  <c:v>1148.7</c:v>
                </c:pt>
                <c:pt idx="7035">
                  <c:v>1148.5999999999999</c:v>
                </c:pt>
                <c:pt idx="7036">
                  <c:v>1148.5</c:v>
                </c:pt>
                <c:pt idx="7037">
                  <c:v>1148.5</c:v>
                </c:pt>
                <c:pt idx="7038">
                  <c:v>1148.4000000000001</c:v>
                </c:pt>
                <c:pt idx="7039">
                  <c:v>1148.5999999999999</c:v>
                </c:pt>
                <c:pt idx="7040">
                  <c:v>1148.5999999999999</c:v>
                </c:pt>
                <c:pt idx="7041">
                  <c:v>1148.5999999999999</c:v>
                </c:pt>
                <c:pt idx="7042">
                  <c:v>1148.7</c:v>
                </c:pt>
                <c:pt idx="7043">
                  <c:v>1148.7</c:v>
                </c:pt>
                <c:pt idx="7044">
                  <c:v>1148.5999999999999</c:v>
                </c:pt>
                <c:pt idx="7045">
                  <c:v>1148.5999999999999</c:v>
                </c:pt>
                <c:pt idx="7046">
                  <c:v>1148.7</c:v>
                </c:pt>
                <c:pt idx="7047">
                  <c:v>1148.7</c:v>
                </c:pt>
                <c:pt idx="7048">
                  <c:v>1148.4000000000001</c:v>
                </c:pt>
                <c:pt idx="7049">
                  <c:v>1148.5</c:v>
                </c:pt>
                <c:pt idx="7050">
                  <c:v>1148.5</c:v>
                </c:pt>
                <c:pt idx="7051">
                  <c:v>1148.5</c:v>
                </c:pt>
                <c:pt idx="7052">
                  <c:v>1148.5</c:v>
                </c:pt>
                <c:pt idx="7053">
                  <c:v>1148.7</c:v>
                </c:pt>
                <c:pt idx="7054">
                  <c:v>1148.7</c:v>
                </c:pt>
                <c:pt idx="7055">
                  <c:v>1148.5</c:v>
                </c:pt>
                <c:pt idx="7056">
                  <c:v>1148.5999999999999</c:v>
                </c:pt>
                <c:pt idx="7057">
                  <c:v>1148.7</c:v>
                </c:pt>
                <c:pt idx="7058">
                  <c:v>1148.7</c:v>
                </c:pt>
                <c:pt idx="7059">
                  <c:v>1148.5</c:v>
                </c:pt>
                <c:pt idx="7060">
                  <c:v>1148.5999999999999</c:v>
                </c:pt>
                <c:pt idx="7061">
                  <c:v>1148.5999999999999</c:v>
                </c:pt>
                <c:pt idx="7062">
                  <c:v>1148.7</c:v>
                </c:pt>
                <c:pt idx="7063">
                  <c:v>1148.7</c:v>
                </c:pt>
                <c:pt idx="7064">
                  <c:v>1148.5999999999999</c:v>
                </c:pt>
                <c:pt idx="7065">
                  <c:v>1148.5</c:v>
                </c:pt>
                <c:pt idx="7066">
                  <c:v>1148.5999999999999</c:v>
                </c:pt>
                <c:pt idx="7067">
                  <c:v>1148.7</c:v>
                </c:pt>
                <c:pt idx="7068">
                  <c:v>1148.7</c:v>
                </c:pt>
                <c:pt idx="7069">
                  <c:v>1148.4000000000001</c:v>
                </c:pt>
                <c:pt idx="7070">
                  <c:v>1148.5</c:v>
                </c:pt>
                <c:pt idx="7071">
                  <c:v>1148.5</c:v>
                </c:pt>
                <c:pt idx="7072">
                  <c:v>1148.5</c:v>
                </c:pt>
                <c:pt idx="7073">
                  <c:v>1148.7</c:v>
                </c:pt>
                <c:pt idx="7074">
                  <c:v>1148.8</c:v>
                </c:pt>
                <c:pt idx="7075">
                  <c:v>1148.7</c:v>
                </c:pt>
                <c:pt idx="7076">
                  <c:v>1148.5999999999999</c:v>
                </c:pt>
                <c:pt idx="7077">
                  <c:v>1148.7</c:v>
                </c:pt>
                <c:pt idx="7078">
                  <c:v>1148.5999999999999</c:v>
                </c:pt>
                <c:pt idx="7079">
                  <c:v>1148.4000000000001</c:v>
                </c:pt>
                <c:pt idx="7080">
                  <c:v>1148.4000000000001</c:v>
                </c:pt>
                <c:pt idx="7081">
                  <c:v>1148.4000000000001</c:v>
                </c:pt>
                <c:pt idx="7082">
                  <c:v>1148.4000000000001</c:v>
                </c:pt>
                <c:pt idx="7083">
                  <c:v>1148.47</c:v>
                </c:pt>
                <c:pt idx="7084">
                  <c:v>1148.7</c:v>
                </c:pt>
                <c:pt idx="7085">
                  <c:v>1148.5999999999999</c:v>
                </c:pt>
                <c:pt idx="7086">
                  <c:v>1148.7</c:v>
                </c:pt>
                <c:pt idx="7087">
                  <c:v>1148.5</c:v>
                </c:pt>
                <c:pt idx="7088">
                  <c:v>1148.5999999999999</c:v>
                </c:pt>
                <c:pt idx="7089">
                  <c:v>1148.5</c:v>
                </c:pt>
                <c:pt idx="7090">
                  <c:v>1148.3</c:v>
                </c:pt>
                <c:pt idx="7091">
                  <c:v>1148.4000000000001</c:v>
                </c:pt>
                <c:pt idx="7092">
                  <c:v>1148.5</c:v>
                </c:pt>
                <c:pt idx="7093">
                  <c:v>1148.5999999999999</c:v>
                </c:pt>
                <c:pt idx="7094">
                  <c:v>1148.5999999999999</c:v>
                </c:pt>
                <c:pt idx="7095">
                  <c:v>1148.5999999999999</c:v>
                </c:pt>
                <c:pt idx="7096">
                  <c:v>1148.5999999999999</c:v>
                </c:pt>
                <c:pt idx="7097">
                  <c:v>1148.5999999999999</c:v>
                </c:pt>
                <c:pt idx="7098">
                  <c:v>1148.5999999999999</c:v>
                </c:pt>
                <c:pt idx="7099">
                  <c:v>1148.5999999999999</c:v>
                </c:pt>
                <c:pt idx="7100">
                  <c:v>1148.5</c:v>
                </c:pt>
                <c:pt idx="7101">
                  <c:v>1148.3</c:v>
                </c:pt>
                <c:pt idx="7102">
                  <c:v>1148.5</c:v>
                </c:pt>
                <c:pt idx="7103">
                  <c:v>1148.7</c:v>
                </c:pt>
                <c:pt idx="7104">
                  <c:v>1148.5999999999999</c:v>
                </c:pt>
                <c:pt idx="7105">
                  <c:v>1148.7</c:v>
                </c:pt>
                <c:pt idx="7106">
                  <c:v>1148.5</c:v>
                </c:pt>
                <c:pt idx="7107">
                  <c:v>1148.4000000000001</c:v>
                </c:pt>
                <c:pt idx="7108">
                  <c:v>1148.4000000000001</c:v>
                </c:pt>
                <c:pt idx="7109">
                  <c:v>1148.5</c:v>
                </c:pt>
                <c:pt idx="7110">
                  <c:v>1148.5</c:v>
                </c:pt>
                <c:pt idx="7111">
                  <c:v>1148.4000000000001</c:v>
                </c:pt>
                <c:pt idx="7112">
                  <c:v>1148.4000000000001</c:v>
                </c:pt>
                <c:pt idx="7113">
                  <c:v>1148.5</c:v>
                </c:pt>
                <c:pt idx="7114">
                  <c:v>1148.5</c:v>
                </c:pt>
                <c:pt idx="7115">
                  <c:v>1148.7</c:v>
                </c:pt>
                <c:pt idx="7116">
                  <c:v>1148.7</c:v>
                </c:pt>
                <c:pt idx="7117">
                  <c:v>1148.5</c:v>
                </c:pt>
                <c:pt idx="7118">
                  <c:v>1148.5</c:v>
                </c:pt>
                <c:pt idx="7119">
                  <c:v>1148.5999999999999</c:v>
                </c:pt>
                <c:pt idx="7120">
                  <c:v>1148.5</c:v>
                </c:pt>
                <c:pt idx="7121">
                  <c:v>1148.5999999999999</c:v>
                </c:pt>
                <c:pt idx="7122">
                  <c:v>1148.4000000000001</c:v>
                </c:pt>
                <c:pt idx="7123">
                  <c:v>1148.5</c:v>
                </c:pt>
                <c:pt idx="7124">
                  <c:v>1148.5</c:v>
                </c:pt>
                <c:pt idx="7125">
                  <c:v>1148.5</c:v>
                </c:pt>
                <c:pt idx="7126">
                  <c:v>1148.5999999999999</c:v>
                </c:pt>
                <c:pt idx="7127">
                  <c:v>1148.5</c:v>
                </c:pt>
                <c:pt idx="7128">
                  <c:v>1148.5</c:v>
                </c:pt>
                <c:pt idx="7129">
                  <c:v>1148.5</c:v>
                </c:pt>
                <c:pt idx="7130">
                  <c:v>1148.5</c:v>
                </c:pt>
                <c:pt idx="7131">
                  <c:v>1148.5999999999999</c:v>
                </c:pt>
                <c:pt idx="7132">
                  <c:v>1148.4000000000001</c:v>
                </c:pt>
                <c:pt idx="7133">
                  <c:v>1148.5</c:v>
                </c:pt>
                <c:pt idx="7134">
                  <c:v>1148.5999999999999</c:v>
                </c:pt>
                <c:pt idx="7135">
                  <c:v>1148.4000000000001</c:v>
                </c:pt>
                <c:pt idx="7136">
                  <c:v>1148.5</c:v>
                </c:pt>
                <c:pt idx="7137">
                  <c:v>1148.5999999999999</c:v>
                </c:pt>
                <c:pt idx="7138">
                  <c:v>1148.5</c:v>
                </c:pt>
                <c:pt idx="7139">
                  <c:v>1148.5</c:v>
                </c:pt>
                <c:pt idx="7140">
                  <c:v>1148.5</c:v>
                </c:pt>
                <c:pt idx="7141">
                  <c:v>1148.5</c:v>
                </c:pt>
                <c:pt idx="7142">
                  <c:v>1148.4000000000001</c:v>
                </c:pt>
                <c:pt idx="7143">
                  <c:v>1148.3</c:v>
                </c:pt>
                <c:pt idx="7144">
                  <c:v>1148.5</c:v>
                </c:pt>
                <c:pt idx="7145">
                  <c:v>1148.5</c:v>
                </c:pt>
                <c:pt idx="7146">
                  <c:v>1148.5999999999999</c:v>
                </c:pt>
                <c:pt idx="7147">
                  <c:v>1148.4000000000001</c:v>
                </c:pt>
                <c:pt idx="7148">
                  <c:v>1148.7</c:v>
                </c:pt>
                <c:pt idx="7149">
                  <c:v>1148.5</c:v>
                </c:pt>
                <c:pt idx="7150">
                  <c:v>1148.5999999999999</c:v>
                </c:pt>
                <c:pt idx="7151">
                  <c:v>1148.5</c:v>
                </c:pt>
                <c:pt idx="7152">
                  <c:v>1148.5999999999999</c:v>
                </c:pt>
                <c:pt idx="7153">
                  <c:v>1148.68</c:v>
                </c:pt>
                <c:pt idx="7154">
                  <c:v>1148.5</c:v>
                </c:pt>
                <c:pt idx="7155">
                  <c:v>1148.4000000000001</c:v>
                </c:pt>
                <c:pt idx="7156">
                  <c:v>1148.5</c:v>
                </c:pt>
                <c:pt idx="7157">
                  <c:v>1148.5</c:v>
                </c:pt>
                <c:pt idx="7158">
                  <c:v>1148.5999999999999</c:v>
                </c:pt>
                <c:pt idx="7159">
                  <c:v>1148.5</c:v>
                </c:pt>
                <c:pt idx="7160">
                  <c:v>1148.5999999999999</c:v>
                </c:pt>
                <c:pt idx="7161">
                  <c:v>1148.68</c:v>
                </c:pt>
                <c:pt idx="7162">
                  <c:v>1148.46</c:v>
                </c:pt>
                <c:pt idx="7163">
                  <c:v>1148.5</c:v>
                </c:pt>
                <c:pt idx="7164">
                  <c:v>1148.27</c:v>
                </c:pt>
                <c:pt idx="7165">
                  <c:v>1148.3</c:v>
                </c:pt>
                <c:pt idx="7166">
                  <c:v>1148.4000000000001</c:v>
                </c:pt>
                <c:pt idx="7167">
                  <c:v>1148.5</c:v>
                </c:pt>
                <c:pt idx="7168">
                  <c:v>1148.5</c:v>
                </c:pt>
                <c:pt idx="7169">
                  <c:v>1148.5</c:v>
                </c:pt>
                <c:pt idx="7170">
                  <c:v>1148.54</c:v>
                </c:pt>
                <c:pt idx="7171">
                  <c:v>1148.5</c:v>
                </c:pt>
                <c:pt idx="7172">
                  <c:v>1148.5999999999999</c:v>
                </c:pt>
                <c:pt idx="7173">
                  <c:v>1148.74</c:v>
                </c:pt>
                <c:pt idx="7174">
                  <c:v>1148.5</c:v>
                </c:pt>
                <c:pt idx="7175">
                  <c:v>1148.4000000000001</c:v>
                </c:pt>
                <c:pt idx="7176">
                  <c:v>1148.5</c:v>
                </c:pt>
                <c:pt idx="7177">
                  <c:v>1148.5</c:v>
                </c:pt>
                <c:pt idx="7178">
                  <c:v>1148.5</c:v>
                </c:pt>
                <c:pt idx="7179">
                  <c:v>1148.5</c:v>
                </c:pt>
                <c:pt idx="7180">
                  <c:v>1148.5999999999999</c:v>
                </c:pt>
                <c:pt idx="7181">
                  <c:v>1148.5</c:v>
                </c:pt>
                <c:pt idx="7182">
                  <c:v>1148.7</c:v>
                </c:pt>
                <c:pt idx="7183">
                  <c:v>1148.5999999999999</c:v>
                </c:pt>
                <c:pt idx="7184">
                  <c:v>1148.5999999999999</c:v>
                </c:pt>
                <c:pt idx="7185">
                  <c:v>1148.2</c:v>
                </c:pt>
                <c:pt idx="7186">
                  <c:v>1148.5</c:v>
                </c:pt>
                <c:pt idx="7187">
                  <c:v>1148.4000000000001</c:v>
                </c:pt>
                <c:pt idx="7188">
                  <c:v>1148.4000000000001</c:v>
                </c:pt>
                <c:pt idx="7189">
                  <c:v>1148.5</c:v>
                </c:pt>
                <c:pt idx="7190">
                  <c:v>1148.5</c:v>
                </c:pt>
                <c:pt idx="7191">
                  <c:v>1148.5999999999999</c:v>
                </c:pt>
                <c:pt idx="7192">
                  <c:v>1148.5</c:v>
                </c:pt>
                <c:pt idx="7193">
                  <c:v>1148.5</c:v>
                </c:pt>
                <c:pt idx="7194">
                  <c:v>1148.5</c:v>
                </c:pt>
                <c:pt idx="7195">
                  <c:v>1148.5999999999999</c:v>
                </c:pt>
                <c:pt idx="7196">
                  <c:v>1148.5</c:v>
                </c:pt>
                <c:pt idx="7197">
                  <c:v>1148.5</c:v>
                </c:pt>
                <c:pt idx="7198">
                  <c:v>1148.5</c:v>
                </c:pt>
                <c:pt idx="7199">
                  <c:v>1148.5</c:v>
                </c:pt>
                <c:pt idx="7200">
                  <c:v>1148.5999999999999</c:v>
                </c:pt>
                <c:pt idx="7201">
                  <c:v>1148.4000000000001</c:v>
                </c:pt>
                <c:pt idx="7202">
                  <c:v>1148.5</c:v>
                </c:pt>
                <c:pt idx="7203">
                  <c:v>1148.5</c:v>
                </c:pt>
                <c:pt idx="7204">
                  <c:v>1148.5999999999999</c:v>
                </c:pt>
                <c:pt idx="7205">
                  <c:v>1148.5999999999999</c:v>
                </c:pt>
                <c:pt idx="7206">
                  <c:v>1148.0999999999999</c:v>
                </c:pt>
                <c:pt idx="7207">
                  <c:v>1148.4000000000001</c:v>
                </c:pt>
                <c:pt idx="7208">
                  <c:v>1148.5</c:v>
                </c:pt>
                <c:pt idx="7209">
                  <c:v>1148.5</c:v>
                </c:pt>
                <c:pt idx="7210">
                  <c:v>1148.5</c:v>
                </c:pt>
                <c:pt idx="7211">
                  <c:v>1148.5</c:v>
                </c:pt>
                <c:pt idx="7212">
                  <c:v>1148.5</c:v>
                </c:pt>
                <c:pt idx="7213">
                  <c:v>1148.4000000000001</c:v>
                </c:pt>
                <c:pt idx="7214">
                  <c:v>1148.4000000000001</c:v>
                </c:pt>
                <c:pt idx="7215">
                  <c:v>1148.4000000000001</c:v>
                </c:pt>
                <c:pt idx="7216">
                  <c:v>1148.4000000000001</c:v>
                </c:pt>
                <c:pt idx="7217">
                  <c:v>1148.3</c:v>
                </c:pt>
                <c:pt idx="7218">
                  <c:v>1148.4000000000001</c:v>
                </c:pt>
                <c:pt idx="7219">
                  <c:v>1148.5</c:v>
                </c:pt>
                <c:pt idx="7220">
                  <c:v>1148.5</c:v>
                </c:pt>
                <c:pt idx="7221">
                  <c:v>1148.5</c:v>
                </c:pt>
                <c:pt idx="7222">
                  <c:v>1148.5999999999999</c:v>
                </c:pt>
                <c:pt idx="7223">
                  <c:v>1148.5</c:v>
                </c:pt>
                <c:pt idx="7224">
                  <c:v>1148.5999999999999</c:v>
                </c:pt>
                <c:pt idx="7225">
                  <c:v>1148.5</c:v>
                </c:pt>
                <c:pt idx="7226">
                  <c:v>1148.5</c:v>
                </c:pt>
                <c:pt idx="7227">
                  <c:v>1148.2</c:v>
                </c:pt>
                <c:pt idx="7228">
                  <c:v>1148.4000000000001</c:v>
                </c:pt>
                <c:pt idx="7229">
                  <c:v>1148.5999999999999</c:v>
                </c:pt>
                <c:pt idx="7230">
                  <c:v>1148.4000000000001</c:v>
                </c:pt>
                <c:pt idx="7231">
                  <c:v>1148.4000000000001</c:v>
                </c:pt>
                <c:pt idx="7232">
                  <c:v>1148.5</c:v>
                </c:pt>
                <c:pt idx="7233">
                  <c:v>1148.5</c:v>
                </c:pt>
                <c:pt idx="7234">
                  <c:v>1148.5</c:v>
                </c:pt>
                <c:pt idx="7235">
                  <c:v>1148.5999999999999</c:v>
                </c:pt>
                <c:pt idx="7236">
                  <c:v>1148.5</c:v>
                </c:pt>
                <c:pt idx="7237">
                  <c:v>1148.5</c:v>
                </c:pt>
                <c:pt idx="7238">
                  <c:v>1148.28</c:v>
                </c:pt>
                <c:pt idx="7239">
                  <c:v>1148.5</c:v>
                </c:pt>
                <c:pt idx="7240">
                  <c:v>1148.4000000000001</c:v>
                </c:pt>
                <c:pt idx="7241">
                  <c:v>1148.5</c:v>
                </c:pt>
                <c:pt idx="7242">
                  <c:v>1148.5</c:v>
                </c:pt>
                <c:pt idx="7243">
                  <c:v>1148.5</c:v>
                </c:pt>
                <c:pt idx="7244">
                  <c:v>1148.5</c:v>
                </c:pt>
                <c:pt idx="7245">
                  <c:v>1148.5</c:v>
                </c:pt>
                <c:pt idx="7246">
                  <c:v>1148.57</c:v>
                </c:pt>
                <c:pt idx="7247">
                  <c:v>1148.4000000000001</c:v>
                </c:pt>
                <c:pt idx="7248">
                  <c:v>1148.0999999999999</c:v>
                </c:pt>
                <c:pt idx="7249">
                  <c:v>1148.4000000000001</c:v>
                </c:pt>
                <c:pt idx="7250">
                  <c:v>1148.5</c:v>
                </c:pt>
                <c:pt idx="7251">
                  <c:v>1148.56</c:v>
                </c:pt>
                <c:pt idx="7252">
                  <c:v>1148.5999999999999</c:v>
                </c:pt>
                <c:pt idx="7253">
                  <c:v>1148.5</c:v>
                </c:pt>
                <c:pt idx="7254">
                  <c:v>1148.5</c:v>
                </c:pt>
                <c:pt idx="7255">
                  <c:v>1148.5</c:v>
                </c:pt>
                <c:pt idx="7256">
                  <c:v>1148.5</c:v>
                </c:pt>
                <c:pt idx="7257">
                  <c:v>1148.5</c:v>
                </c:pt>
                <c:pt idx="7258">
                  <c:v>1148.5</c:v>
                </c:pt>
                <c:pt idx="7259">
                  <c:v>1148.2</c:v>
                </c:pt>
                <c:pt idx="7260">
                  <c:v>1148.4000000000001</c:v>
                </c:pt>
                <c:pt idx="7261">
                  <c:v>1148.5</c:v>
                </c:pt>
                <c:pt idx="7262">
                  <c:v>1148.5</c:v>
                </c:pt>
                <c:pt idx="7263">
                  <c:v>1148.5</c:v>
                </c:pt>
                <c:pt idx="7264">
                  <c:v>1148.5</c:v>
                </c:pt>
                <c:pt idx="7265">
                  <c:v>1148.4000000000001</c:v>
                </c:pt>
                <c:pt idx="7266">
                  <c:v>1148.48</c:v>
                </c:pt>
                <c:pt idx="7267">
                  <c:v>1148.42</c:v>
                </c:pt>
                <c:pt idx="7268">
                  <c:v>1148.5</c:v>
                </c:pt>
                <c:pt idx="7269">
                  <c:v>1148.2</c:v>
                </c:pt>
                <c:pt idx="7270">
                  <c:v>1148.4000000000001</c:v>
                </c:pt>
                <c:pt idx="7271">
                  <c:v>1148.4000000000001</c:v>
                </c:pt>
                <c:pt idx="7272">
                  <c:v>1148.4000000000001</c:v>
                </c:pt>
                <c:pt idx="7273">
                  <c:v>1148.3</c:v>
                </c:pt>
                <c:pt idx="7274">
                  <c:v>1148.4000000000001</c:v>
                </c:pt>
                <c:pt idx="7275">
                  <c:v>1148.31</c:v>
                </c:pt>
                <c:pt idx="7276">
                  <c:v>1148.4000000000001</c:v>
                </c:pt>
                <c:pt idx="7277">
                  <c:v>1148.4000000000001</c:v>
                </c:pt>
                <c:pt idx="7278">
                  <c:v>1148.4000000000001</c:v>
                </c:pt>
                <c:pt idx="7279">
                  <c:v>1148.5</c:v>
                </c:pt>
                <c:pt idx="7280">
                  <c:v>1148.4000000000001</c:v>
                </c:pt>
                <c:pt idx="7281">
                  <c:v>1148.4000000000001</c:v>
                </c:pt>
                <c:pt idx="7282">
                  <c:v>1148.4000000000001</c:v>
                </c:pt>
                <c:pt idx="7283">
                  <c:v>1148.3</c:v>
                </c:pt>
                <c:pt idx="7284">
                  <c:v>1148.4000000000001</c:v>
                </c:pt>
                <c:pt idx="7285">
                  <c:v>1148.4000000000001</c:v>
                </c:pt>
                <c:pt idx="7286">
                  <c:v>1148.4000000000001</c:v>
                </c:pt>
                <c:pt idx="7287">
                  <c:v>1148.4000000000001</c:v>
                </c:pt>
                <c:pt idx="7288">
                  <c:v>1148.4000000000001</c:v>
                </c:pt>
                <c:pt idx="7289">
                  <c:v>1148.5</c:v>
                </c:pt>
                <c:pt idx="7290">
                  <c:v>1148.2</c:v>
                </c:pt>
                <c:pt idx="7291">
                  <c:v>1148.4000000000001</c:v>
                </c:pt>
                <c:pt idx="7292">
                  <c:v>1148.4000000000001</c:v>
                </c:pt>
                <c:pt idx="7293">
                  <c:v>1148.4000000000001</c:v>
                </c:pt>
                <c:pt idx="7294">
                  <c:v>1148.4000000000001</c:v>
                </c:pt>
                <c:pt idx="7295">
                  <c:v>1148.4000000000001</c:v>
                </c:pt>
                <c:pt idx="7296">
                  <c:v>1148.4000000000001</c:v>
                </c:pt>
                <c:pt idx="7297">
                  <c:v>1148.4000000000001</c:v>
                </c:pt>
                <c:pt idx="7298">
                  <c:v>1148.3</c:v>
                </c:pt>
                <c:pt idx="7299">
                  <c:v>1148.3</c:v>
                </c:pt>
                <c:pt idx="7300">
                  <c:v>1148.5</c:v>
                </c:pt>
                <c:pt idx="7301">
                  <c:v>1148.3</c:v>
                </c:pt>
                <c:pt idx="7302">
                  <c:v>1148.4000000000001</c:v>
                </c:pt>
                <c:pt idx="7303">
                  <c:v>1148.5</c:v>
                </c:pt>
                <c:pt idx="7304">
                  <c:v>1148.5</c:v>
                </c:pt>
                <c:pt idx="7305">
                  <c:v>1148.5</c:v>
                </c:pt>
                <c:pt idx="7306">
                  <c:v>1148.5</c:v>
                </c:pt>
                <c:pt idx="7307">
                  <c:v>1148.5</c:v>
                </c:pt>
                <c:pt idx="7308">
                  <c:v>1148.5</c:v>
                </c:pt>
                <c:pt idx="7309">
                  <c:v>1148.5</c:v>
                </c:pt>
                <c:pt idx="7310">
                  <c:v>1148.5</c:v>
                </c:pt>
                <c:pt idx="7311">
                  <c:v>1148.4000000000001</c:v>
                </c:pt>
                <c:pt idx="7312">
                  <c:v>1148.4000000000001</c:v>
                </c:pt>
                <c:pt idx="7313">
                  <c:v>1148.3</c:v>
                </c:pt>
                <c:pt idx="7314">
                  <c:v>1148.3</c:v>
                </c:pt>
                <c:pt idx="7315">
                  <c:v>1148.4000000000001</c:v>
                </c:pt>
                <c:pt idx="7316">
                  <c:v>1148.5</c:v>
                </c:pt>
                <c:pt idx="7317">
                  <c:v>1148.4000000000001</c:v>
                </c:pt>
                <c:pt idx="7318">
                  <c:v>1148.3699999999999</c:v>
                </c:pt>
                <c:pt idx="7319">
                  <c:v>1148.5</c:v>
                </c:pt>
                <c:pt idx="7320">
                  <c:v>1148.5</c:v>
                </c:pt>
                <c:pt idx="7321">
                  <c:v>1148.5</c:v>
                </c:pt>
                <c:pt idx="7322">
                  <c:v>1148.2</c:v>
                </c:pt>
                <c:pt idx="7323">
                  <c:v>1148.3</c:v>
                </c:pt>
                <c:pt idx="7324">
                  <c:v>1148.4000000000001</c:v>
                </c:pt>
                <c:pt idx="7325">
                  <c:v>1148.5</c:v>
                </c:pt>
                <c:pt idx="7326">
                  <c:v>1148.4000000000001</c:v>
                </c:pt>
                <c:pt idx="7327">
                  <c:v>1148.4000000000001</c:v>
                </c:pt>
                <c:pt idx="7328">
                  <c:v>1148.4000000000001</c:v>
                </c:pt>
                <c:pt idx="7329">
                  <c:v>1148.3</c:v>
                </c:pt>
                <c:pt idx="7330">
                  <c:v>1148.5</c:v>
                </c:pt>
                <c:pt idx="7331">
                  <c:v>1148.5</c:v>
                </c:pt>
                <c:pt idx="7332">
                  <c:v>1148.2</c:v>
                </c:pt>
                <c:pt idx="7333">
                  <c:v>1148.4000000000001</c:v>
                </c:pt>
                <c:pt idx="7334">
                  <c:v>1148.4000000000001</c:v>
                </c:pt>
                <c:pt idx="7335">
                  <c:v>1148.3399999999999</c:v>
                </c:pt>
                <c:pt idx="7336">
                  <c:v>1148.4000000000001</c:v>
                </c:pt>
                <c:pt idx="7337">
                  <c:v>1148.5</c:v>
                </c:pt>
                <c:pt idx="7338">
                  <c:v>1148.5</c:v>
                </c:pt>
                <c:pt idx="7339">
                  <c:v>1148.5</c:v>
                </c:pt>
                <c:pt idx="7340">
                  <c:v>1148.4000000000001</c:v>
                </c:pt>
                <c:pt idx="7341">
                  <c:v>1148.4000000000001</c:v>
                </c:pt>
                <c:pt idx="7342">
                  <c:v>1148.4000000000001</c:v>
                </c:pt>
                <c:pt idx="7343">
                  <c:v>1148.2</c:v>
                </c:pt>
                <c:pt idx="7344">
                  <c:v>1148.4000000000001</c:v>
                </c:pt>
                <c:pt idx="7345">
                  <c:v>1148.3</c:v>
                </c:pt>
                <c:pt idx="7346">
                  <c:v>1148.42</c:v>
                </c:pt>
                <c:pt idx="7347">
                  <c:v>1148.5</c:v>
                </c:pt>
                <c:pt idx="7348">
                  <c:v>1148.5</c:v>
                </c:pt>
                <c:pt idx="7349">
                  <c:v>1148.5</c:v>
                </c:pt>
                <c:pt idx="7350">
                  <c:v>1148.4000000000001</c:v>
                </c:pt>
                <c:pt idx="7351">
                  <c:v>1148.4000000000001</c:v>
                </c:pt>
                <c:pt idx="7352">
                  <c:v>1148.4000000000001</c:v>
                </c:pt>
                <c:pt idx="7353">
                  <c:v>1148.3</c:v>
                </c:pt>
                <c:pt idx="7354">
                  <c:v>1148.5</c:v>
                </c:pt>
                <c:pt idx="7355">
                  <c:v>1148.5</c:v>
                </c:pt>
                <c:pt idx="7356">
                  <c:v>1148.4000000000001</c:v>
                </c:pt>
                <c:pt idx="7357">
                  <c:v>1148.5</c:v>
                </c:pt>
                <c:pt idx="7358">
                  <c:v>1148.5</c:v>
                </c:pt>
                <c:pt idx="7359">
                  <c:v>1148.5</c:v>
                </c:pt>
                <c:pt idx="7360">
                  <c:v>1148.5</c:v>
                </c:pt>
                <c:pt idx="7361">
                  <c:v>1148.5</c:v>
                </c:pt>
                <c:pt idx="7362">
                  <c:v>1148.4000000000001</c:v>
                </c:pt>
                <c:pt idx="7363">
                  <c:v>1148.4000000000001</c:v>
                </c:pt>
                <c:pt idx="7364">
                  <c:v>1148.2</c:v>
                </c:pt>
                <c:pt idx="7365">
                  <c:v>1148.2</c:v>
                </c:pt>
                <c:pt idx="7366">
                  <c:v>1148.3</c:v>
                </c:pt>
                <c:pt idx="7367">
                  <c:v>1148.4000000000001</c:v>
                </c:pt>
                <c:pt idx="7368">
                  <c:v>1148.4000000000001</c:v>
                </c:pt>
                <c:pt idx="7369">
                  <c:v>1148.4000000000001</c:v>
                </c:pt>
                <c:pt idx="7370">
                  <c:v>1148.5</c:v>
                </c:pt>
                <c:pt idx="7371">
                  <c:v>1148.5</c:v>
                </c:pt>
                <c:pt idx="7372">
                  <c:v>1148.5</c:v>
                </c:pt>
                <c:pt idx="7373">
                  <c:v>1148.5</c:v>
                </c:pt>
                <c:pt idx="7374">
                  <c:v>1148.4000000000001</c:v>
                </c:pt>
                <c:pt idx="7375">
                  <c:v>1148.3</c:v>
                </c:pt>
                <c:pt idx="7376">
                  <c:v>1148.4000000000001</c:v>
                </c:pt>
                <c:pt idx="7377">
                  <c:v>1148.5</c:v>
                </c:pt>
                <c:pt idx="7378">
                  <c:v>1148.5</c:v>
                </c:pt>
                <c:pt idx="7379">
                  <c:v>1148.5</c:v>
                </c:pt>
                <c:pt idx="7380">
                  <c:v>1148.4000000000001</c:v>
                </c:pt>
                <c:pt idx="7381">
                  <c:v>1148.5</c:v>
                </c:pt>
                <c:pt idx="7382">
                  <c:v>1148.4000000000001</c:v>
                </c:pt>
                <c:pt idx="7383">
                  <c:v>1148.5</c:v>
                </c:pt>
                <c:pt idx="7384">
                  <c:v>1148.4000000000001</c:v>
                </c:pt>
                <c:pt idx="7385">
                  <c:v>1148.2</c:v>
                </c:pt>
                <c:pt idx="7386">
                  <c:v>1148.3</c:v>
                </c:pt>
                <c:pt idx="7387">
                  <c:v>1148.4000000000001</c:v>
                </c:pt>
                <c:pt idx="7388">
                  <c:v>1148.4000000000001</c:v>
                </c:pt>
                <c:pt idx="7389">
                  <c:v>1148.4000000000001</c:v>
                </c:pt>
                <c:pt idx="7390">
                  <c:v>1148.4000000000001</c:v>
                </c:pt>
                <c:pt idx="7391">
                  <c:v>1148.5</c:v>
                </c:pt>
                <c:pt idx="7392">
                  <c:v>1148.4000000000001</c:v>
                </c:pt>
                <c:pt idx="7393">
                  <c:v>1148.4000000000001</c:v>
                </c:pt>
                <c:pt idx="7394">
                  <c:v>1148.4000000000001</c:v>
                </c:pt>
                <c:pt idx="7395">
                  <c:v>1148.4000000000001</c:v>
                </c:pt>
                <c:pt idx="7396">
                  <c:v>1148.4000000000001</c:v>
                </c:pt>
                <c:pt idx="7397">
                  <c:v>1148.4000000000001</c:v>
                </c:pt>
                <c:pt idx="7398">
                  <c:v>1148.3699999999999</c:v>
                </c:pt>
                <c:pt idx="7399">
                  <c:v>1148.33</c:v>
                </c:pt>
                <c:pt idx="7400">
                  <c:v>1148.44</c:v>
                </c:pt>
                <c:pt idx="7401">
                  <c:v>1148.4000000000001</c:v>
                </c:pt>
                <c:pt idx="7402">
                  <c:v>1148.4000000000001</c:v>
                </c:pt>
                <c:pt idx="7403">
                  <c:v>1148.5</c:v>
                </c:pt>
                <c:pt idx="7404">
                  <c:v>1148.5</c:v>
                </c:pt>
                <c:pt idx="7405">
                  <c:v>1148.4000000000001</c:v>
                </c:pt>
                <c:pt idx="7406">
                  <c:v>1148.2</c:v>
                </c:pt>
                <c:pt idx="7407">
                  <c:v>1148.4000000000001</c:v>
                </c:pt>
                <c:pt idx="7408">
                  <c:v>1148.4000000000001</c:v>
                </c:pt>
                <c:pt idx="7409">
                  <c:v>1148.4000000000001</c:v>
                </c:pt>
                <c:pt idx="7410">
                  <c:v>1148.4000000000001</c:v>
                </c:pt>
                <c:pt idx="7411">
                  <c:v>1148.4000000000001</c:v>
                </c:pt>
                <c:pt idx="7412">
                  <c:v>1148.4000000000001</c:v>
                </c:pt>
                <c:pt idx="7413">
                  <c:v>1148.4000000000001</c:v>
                </c:pt>
                <c:pt idx="7414">
                  <c:v>1148.4000000000001</c:v>
                </c:pt>
                <c:pt idx="7415">
                  <c:v>1148.4000000000001</c:v>
                </c:pt>
                <c:pt idx="7416">
                  <c:v>1148.5</c:v>
                </c:pt>
                <c:pt idx="7417">
                  <c:v>1148.2</c:v>
                </c:pt>
                <c:pt idx="7418">
                  <c:v>1148.4000000000001</c:v>
                </c:pt>
                <c:pt idx="7419">
                  <c:v>1148.4000000000001</c:v>
                </c:pt>
                <c:pt idx="7420">
                  <c:v>1148.5999999999999</c:v>
                </c:pt>
                <c:pt idx="7421">
                  <c:v>1148.2</c:v>
                </c:pt>
                <c:pt idx="7422">
                  <c:v>1148.4000000000001</c:v>
                </c:pt>
                <c:pt idx="7423">
                  <c:v>1148.4000000000001</c:v>
                </c:pt>
                <c:pt idx="7424">
                  <c:v>1148.4000000000001</c:v>
                </c:pt>
                <c:pt idx="7425">
                  <c:v>1148.32</c:v>
                </c:pt>
                <c:pt idx="7426">
                  <c:v>1148.4000000000001</c:v>
                </c:pt>
                <c:pt idx="7427">
                  <c:v>1148</c:v>
                </c:pt>
                <c:pt idx="7428">
                  <c:v>1148.4000000000001</c:v>
                </c:pt>
                <c:pt idx="7429">
                  <c:v>1148.4000000000001</c:v>
                </c:pt>
                <c:pt idx="7430">
                  <c:v>1148.4000000000001</c:v>
                </c:pt>
                <c:pt idx="7431">
                  <c:v>1148.4000000000001</c:v>
                </c:pt>
                <c:pt idx="7432">
                  <c:v>1148.3</c:v>
                </c:pt>
                <c:pt idx="7433">
                  <c:v>1148.4000000000001</c:v>
                </c:pt>
                <c:pt idx="7434">
                  <c:v>1148.5</c:v>
                </c:pt>
                <c:pt idx="7435">
                  <c:v>1148.4000000000001</c:v>
                </c:pt>
                <c:pt idx="7436">
                  <c:v>1148.4000000000001</c:v>
                </c:pt>
                <c:pt idx="7437">
                  <c:v>1148.4000000000001</c:v>
                </c:pt>
                <c:pt idx="7438">
                  <c:v>1148.2</c:v>
                </c:pt>
                <c:pt idx="7439">
                  <c:v>1148.4000000000001</c:v>
                </c:pt>
                <c:pt idx="7440">
                  <c:v>1148.4000000000001</c:v>
                </c:pt>
                <c:pt idx="7441">
                  <c:v>1148.4000000000001</c:v>
                </c:pt>
                <c:pt idx="7442">
                  <c:v>1148.4000000000001</c:v>
                </c:pt>
                <c:pt idx="7443">
                  <c:v>1148.4000000000001</c:v>
                </c:pt>
                <c:pt idx="7444">
                  <c:v>1148.4000000000001</c:v>
                </c:pt>
                <c:pt idx="7445">
                  <c:v>1148.4000000000001</c:v>
                </c:pt>
                <c:pt idx="7446">
                  <c:v>1148.3</c:v>
                </c:pt>
                <c:pt idx="7447">
                  <c:v>1148.4000000000001</c:v>
                </c:pt>
                <c:pt idx="7448">
                  <c:v>1148</c:v>
                </c:pt>
                <c:pt idx="7449">
                  <c:v>1148.3</c:v>
                </c:pt>
                <c:pt idx="7450">
                  <c:v>1148.3</c:v>
                </c:pt>
                <c:pt idx="7451">
                  <c:v>1148.3</c:v>
                </c:pt>
                <c:pt idx="7452">
                  <c:v>1148.5</c:v>
                </c:pt>
                <c:pt idx="7453">
                  <c:v>1148.4000000000001</c:v>
                </c:pt>
                <c:pt idx="7454">
                  <c:v>1148.4000000000001</c:v>
                </c:pt>
                <c:pt idx="7455">
                  <c:v>1148.3</c:v>
                </c:pt>
                <c:pt idx="7456">
                  <c:v>1148.4000000000001</c:v>
                </c:pt>
                <c:pt idx="7457">
                  <c:v>1148.4000000000001</c:v>
                </c:pt>
                <c:pt idx="7458">
                  <c:v>1148.4000000000001</c:v>
                </c:pt>
                <c:pt idx="7459">
                  <c:v>1148.3</c:v>
                </c:pt>
                <c:pt idx="7460">
                  <c:v>1148.4000000000001</c:v>
                </c:pt>
                <c:pt idx="7461">
                  <c:v>1148.4000000000001</c:v>
                </c:pt>
                <c:pt idx="7462">
                  <c:v>1148.4000000000001</c:v>
                </c:pt>
                <c:pt idx="7463">
                  <c:v>1148.5</c:v>
                </c:pt>
                <c:pt idx="7464">
                  <c:v>1148.2</c:v>
                </c:pt>
                <c:pt idx="7465">
                  <c:v>1148.4000000000001</c:v>
                </c:pt>
                <c:pt idx="7466">
                  <c:v>1148.4000000000001</c:v>
                </c:pt>
                <c:pt idx="7467">
                  <c:v>1148.3</c:v>
                </c:pt>
                <c:pt idx="7468">
                  <c:v>1148.4000000000001</c:v>
                </c:pt>
                <c:pt idx="7469">
                  <c:v>1148</c:v>
                </c:pt>
                <c:pt idx="7470">
                  <c:v>1148.2</c:v>
                </c:pt>
                <c:pt idx="7471">
                  <c:v>1148.4000000000001</c:v>
                </c:pt>
                <c:pt idx="7472">
                  <c:v>1148.4000000000001</c:v>
                </c:pt>
                <c:pt idx="7473">
                  <c:v>1148.3</c:v>
                </c:pt>
                <c:pt idx="7474">
                  <c:v>1148.4000000000001</c:v>
                </c:pt>
                <c:pt idx="7475">
                  <c:v>1148.4000000000001</c:v>
                </c:pt>
                <c:pt idx="7476">
                  <c:v>1148.4000000000001</c:v>
                </c:pt>
                <c:pt idx="7477">
                  <c:v>1148.4000000000001</c:v>
                </c:pt>
                <c:pt idx="7478">
                  <c:v>1148.5</c:v>
                </c:pt>
                <c:pt idx="7479">
                  <c:v>1148.4000000000001</c:v>
                </c:pt>
                <c:pt idx="7480">
                  <c:v>1148.2</c:v>
                </c:pt>
                <c:pt idx="7481">
                  <c:v>1148.3</c:v>
                </c:pt>
                <c:pt idx="7482">
                  <c:v>1148.4000000000001</c:v>
                </c:pt>
                <c:pt idx="7483">
                  <c:v>1148.4000000000001</c:v>
                </c:pt>
                <c:pt idx="7484">
                  <c:v>1148.4000000000001</c:v>
                </c:pt>
                <c:pt idx="7485">
                  <c:v>1148.4000000000001</c:v>
                </c:pt>
                <c:pt idx="7486">
                  <c:v>1148.3</c:v>
                </c:pt>
                <c:pt idx="7487">
                  <c:v>1148.4000000000001</c:v>
                </c:pt>
                <c:pt idx="7488">
                  <c:v>1148.5</c:v>
                </c:pt>
                <c:pt idx="7489">
                  <c:v>1148.4000000000001</c:v>
                </c:pt>
                <c:pt idx="7490">
                  <c:v>1147.96</c:v>
                </c:pt>
                <c:pt idx="7491">
                  <c:v>1148.2</c:v>
                </c:pt>
                <c:pt idx="7492">
                  <c:v>1148.2</c:v>
                </c:pt>
                <c:pt idx="7493">
                  <c:v>1148.4000000000001</c:v>
                </c:pt>
                <c:pt idx="7494">
                  <c:v>1148.3</c:v>
                </c:pt>
                <c:pt idx="7495">
                  <c:v>1148.2</c:v>
                </c:pt>
                <c:pt idx="7496">
                  <c:v>1148.3</c:v>
                </c:pt>
                <c:pt idx="7497">
                  <c:v>1148.4000000000001</c:v>
                </c:pt>
                <c:pt idx="7498">
                  <c:v>1148.4000000000001</c:v>
                </c:pt>
                <c:pt idx="7499">
                  <c:v>1148.4000000000001</c:v>
                </c:pt>
                <c:pt idx="7500">
                  <c:v>1148.3</c:v>
                </c:pt>
                <c:pt idx="7501">
                  <c:v>1148</c:v>
                </c:pt>
                <c:pt idx="7502">
                  <c:v>1148.2</c:v>
                </c:pt>
                <c:pt idx="7503">
                  <c:v>1148.4000000000001</c:v>
                </c:pt>
                <c:pt idx="7504">
                  <c:v>1148.5</c:v>
                </c:pt>
                <c:pt idx="7505">
                  <c:v>1148.4000000000001</c:v>
                </c:pt>
                <c:pt idx="7506">
                  <c:v>1148.3</c:v>
                </c:pt>
                <c:pt idx="7507">
                  <c:v>1148.4000000000001</c:v>
                </c:pt>
                <c:pt idx="7508">
                  <c:v>1148.3</c:v>
                </c:pt>
                <c:pt idx="7509">
                  <c:v>1148.4000000000001</c:v>
                </c:pt>
                <c:pt idx="7510">
                  <c:v>1148.4000000000001</c:v>
                </c:pt>
                <c:pt idx="7511">
                  <c:v>1148</c:v>
                </c:pt>
                <c:pt idx="7512">
                  <c:v>1148.0999999999999</c:v>
                </c:pt>
                <c:pt idx="7513">
                  <c:v>1148.4000000000001</c:v>
                </c:pt>
                <c:pt idx="7514">
                  <c:v>1148.4000000000001</c:v>
                </c:pt>
                <c:pt idx="7515">
                  <c:v>1148.4000000000001</c:v>
                </c:pt>
                <c:pt idx="7516">
                  <c:v>1148.5</c:v>
                </c:pt>
                <c:pt idx="7517">
                  <c:v>1148.4000000000001</c:v>
                </c:pt>
                <c:pt idx="7518">
                  <c:v>1148.4000000000001</c:v>
                </c:pt>
                <c:pt idx="7519">
                  <c:v>1148.4000000000001</c:v>
                </c:pt>
                <c:pt idx="7520">
                  <c:v>1148.3</c:v>
                </c:pt>
                <c:pt idx="7521">
                  <c:v>1148.3</c:v>
                </c:pt>
                <c:pt idx="7522">
                  <c:v>1148</c:v>
                </c:pt>
                <c:pt idx="7523">
                  <c:v>1148.2</c:v>
                </c:pt>
                <c:pt idx="7524">
                  <c:v>1148.5</c:v>
                </c:pt>
                <c:pt idx="7525">
                  <c:v>1148.3</c:v>
                </c:pt>
                <c:pt idx="7526">
                  <c:v>1148.3</c:v>
                </c:pt>
                <c:pt idx="7527">
                  <c:v>1148.4000000000001</c:v>
                </c:pt>
                <c:pt idx="7528">
                  <c:v>1148.4000000000001</c:v>
                </c:pt>
                <c:pt idx="7529">
                  <c:v>1148.4000000000001</c:v>
                </c:pt>
                <c:pt idx="7530">
                  <c:v>1148.4000000000001</c:v>
                </c:pt>
                <c:pt idx="7531">
                  <c:v>1148.4000000000001</c:v>
                </c:pt>
                <c:pt idx="7532">
                  <c:v>1148</c:v>
                </c:pt>
                <c:pt idx="7533">
                  <c:v>1148.2</c:v>
                </c:pt>
                <c:pt idx="7534">
                  <c:v>1148.4000000000001</c:v>
                </c:pt>
                <c:pt idx="7535">
                  <c:v>1148.5</c:v>
                </c:pt>
                <c:pt idx="7536">
                  <c:v>1148.4000000000001</c:v>
                </c:pt>
                <c:pt idx="7537">
                  <c:v>1148.4000000000001</c:v>
                </c:pt>
                <c:pt idx="7538">
                  <c:v>1148.4000000000001</c:v>
                </c:pt>
                <c:pt idx="7539">
                  <c:v>1148.4000000000001</c:v>
                </c:pt>
                <c:pt idx="7540">
                  <c:v>1148.4000000000001</c:v>
                </c:pt>
                <c:pt idx="7541">
                  <c:v>1148.4000000000001</c:v>
                </c:pt>
                <c:pt idx="7542">
                  <c:v>1148.4000000000001</c:v>
                </c:pt>
                <c:pt idx="7543">
                  <c:v>1148.2</c:v>
                </c:pt>
                <c:pt idx="7544">
                  <c:v>1148.3</c:v>
                </c:pt>
                <c:pt idx="7545">
                  <c:v>1148.48</c:v>
                </c:pt>
                <c:pt idx="7546">
                  <c:v>1148.48</c:v>
                </c:pt>
                <c:pt idx="7547">
                  <c:v>1148.4000000000001</c:v>
                </c:pt>
                <c:pt idx="7548">
                  <c:v>1148.4000000000001</c:v>
                </c:pt>
                <c:pt idx="7549">
                  <c:v>1148.4000000000001</c:v>
                </c:pt>
                <c:pt idx="7550">
                  <c:v>1148.4000000000001</c:v>
                </c:pt>
                <c:pt idx="7551">
                  <c:v>1148.4000000000001</c:v>
                </c:pt>
                <c:pt idx="7552">
                  <c:v>1148.4000000000001</c:v>
                </c:pt>
                <c:pt idx="7553">
                  <c:v>1148</c:v>
                </c:pt>
                <c:pt idx="7554">
                  <c:v>1148</c:v>
                </c:pt>
                <c:pt idx="7555">
                  <c:v>1148.2</c:v>
                </c:pt>
                <c:pt idx="7556">
                  <c:v>1148.3</c:v>
                </c:pt>
                <c:pt idx="7557">
                  <c:v>1148.4000000000001</c:v>
                </c:pt>
                <c:pt idx="7558">
                  <c:v>1148.5</c:v>
                </c:pt>
                <c:pt idx="7559">
                  <c:v>1148.4000000000001</c:v>
                </c:pt>
                <c:pt idx="7560">
                  <c:v>1148.4000000000001</c:v>
                </c:pt>
                <c:pt idx="7561">
                  <c:v>1148.4000000000001</c:v>
                </c:pt>
                <c:pt idx="7562">
                  <c:v>1148.3</c:v>
                </c:pt>
                <c:pt idx="7563">
                  <c:v>1148.4000000000001</c:v>
                </c:pt>
                <c:pt idx="7564">
                  <c:v>1148.3</c:v>
                </c:pt>
                <c:pt idx="7565">
                  <c:v>1148.4000000000001</c:v>
                </c:pt>
                <c:pt idx="7566">
                  <c:v>1148.4000000000001</c:v>
                </c:pt>
                <c:pt idx="7567">
                  <c:v>1148.3</c:v>
                </c:pt>
                <c:pt idx="7568">
                  <c:v>1148.4000000000001</c:v>
                </c:pt>
                <c:pt idx="7569">
                  <c:v>1148.4000000000001</c:v>
                </c:pt>
                <c:pt idx="7570">
                  <c:v>1148.3699999999999</c:v>
                </c:pt>
                <c:pt idx="7571">
                  <c:v>1148.3</c:v>
                </c:pt>
                <c:pt idx="7572">
                  <c:v>1148.4000000000001</c:v>
                </c:pt>
                <c:pt idx="7573">
                  <c:v>1148.4000000000001</c:v>
                </c:pt>
                <c:pt idx="7574">
                  <c:v>1148</c:v>
                </c:pt>
                <c:pt idx="7575">
                  <c:v>1148.0999999999999</c:v>
                </c:pt>
                <c:pt idx="7576">
                  <c:v>1148.2</c:v>
                </c:pt>
                <c:pt idx="7577">
                  <c:v>1148.4000000000001</c:v>
                </c:pt>
                <c:pt idx="7578">
                  <c:v>1148.2</c:v>
                </c:pt>
                <c:pt idx="7579">
                  <c:v>1148.22</c:v>
                </c:pt>
                <c:pt idx="7580">
                  <c:v>1148.3900000000001</c:v>
                </c:pt>
                <c:pt idx="7581">
                  <c:v>1148.4000000000001</c:v>
                </c:pt>
                <c:pt idx="7582">
                  <c:v>1148.4000000000001</c:v>
                </c:pt>
                <c:pt idx="7583">
                  <c:v>1148.4000000000001</c:v>
                </c:pt>
                <c:pt idx="7584">
                  <c:v>1148.4000000000001</c:v>
                </c:pt>
                <c:pt idx="7585">
                  <c:v>1148.2</c:v>
                </c:pt>
                <c:pt idx="7586">
                  <c:v>1148.3</c:v>
                </c:pt>
                <c:pt idx="7587">
                  <c:v>1148.4000000000001</c:v>
                </c:pt>
                <c:pt idx="7588">
                  <c:v>1148.4000000000001</c:v>
                </c:pt>
                <c:pt idx="7589">
                  <c:v>1148.4000000000001</c:v>
                </c:pt>
                <c:pt idx="7590">
                  <c:v>1148.4000000000001</c:v>
                </c:pt>
                <c:pt idx="7591">
                  <c:v>1148.4000000000001</c:v>
                </c:pt>
                <c:pt idx="7592">
                  <c:v>1148.4000000000001</c:v>
                </c:pt>
                <c:pt idx="7593">
                  <c:v>1148.3</c:v>
                </c:pt>
                <c:pt idx="7594">
                  <c:v>1148.4000000000001</c:v>
                </c:pt>
                <c:pt idx="7595">
                  <c:v>1148.2</c:v>
                </c:pt>
                <c:pt idx="7596">
                  <c:v>1148.0999999999999</c:v>
                </c:pt>
                <c:pt idx="7597">
                  <c:v>1148.3</c:v>
                </c:pt>
                <c:pt idx="7598">
                  <c:v>1148.3</c:v>
                </c:pt>
                <c:pt idx="7599">
                  <c:v>1148.4000000000001</c:v>
                </c:pt>
                <c:pt idx="7600">
                  <c:v>1148.4000000000001</c:v>
                </c:pt>
                <c:pt idx="7601">
                  <c:v>1148.4000000000001</c:v>
                </c:pt>
                <c:pt idx="7602">
                  <c:v>1148.5</c:v>
                </c:pt>
                <c:pt idx="7603">
                  <c:v>1148.4000000000001</c:v>
                </c:pt>
                <c:pt idx="7604">
                  <c:v>1148.5</c:v>
                </c:pt>
                <c:pt idx="7605">
                  <c:v>1148.4000000000001</c:v>
                </c:pt>
                <c:pt idx="7606">
                  <c:v>1148.0999999999999</c:v>
                </c:pt>
                <c:pt idx="7607">
                  <c:v>1148.3</c:v>
                </c:pt>
                <c:pt idx="7608">
                  <c:v>1148.3</c:v>
                </c:pt>
                <c:pt idx="7609">
                  <c:v>1148.2</c:v>
                </c:pt>
                <c:pt idx="7610">
                  <c:v>1148.3</c:v>
                </c:pt>
                <c:pt idx="7611">
                  <c:v>1148.3</c:v>
                </c:pt>
                <c:pt idx="7612">
                  <c:v>1148.4000000000001</c:v>
                </c:pt>
                <c:pt idx="7613">
                  <c:v>1148.4000000000001</c:v>
                </c:pt>
                <c:pt idx="7614">
                  <c:v>1148.4000000000001</c:v>
                </c:pt>
                <c:pt idx="7615">
                  <c:v>1148.3</c:v>
                </c:pt>
                <c:pt idx="7616">
                  <c:v>1148.4000000000001</c:v>
                </c:pt>
                <c:pt idx="7617">
                  <c:v>1148.2</c:v>
                </c:pt>
                <c:pt idx="7618">
                  <c:v>1148.4000000000001</c:v>
                </c:pt>
                <c:pt idx="7619">
                  <c:v>1148.5</c:v>
                </c:pt>
                <c:pt idx="7620">
                  <c:v>1148.4000000000001</c:v>
                </c:pt>
                <c:pt idx="7621">
                  <c:v>1148.4000000000001</c:v>
                </c:pt>
                <c:pt idx="7622">
                  <c:v>1148.4000000000001</c:v>
                </c:pt>
                <c:pt idx="7623">
                  <c:v>1148.4000000000001</c:v>
                </c:pt>
                <c:pt idx="7624">
                  <c:v>1148.4000000000001</c:v>
                </c:pt>
                <c:pt idx="7625">
                  <c:v>1148.4000000000001</c:v>
                </c:pt>
                <c:pt idx="7626">
                  <c:v>1148.3</c:v>
                </c:pt>
                <c:pt idx="7627">
                  <c:v>1148</c:v>
                </c:pt>
                <c:pt idx="7628">
                  <c:v>1148.3</c:v>
                </c:pt>
                <c:pt idx="7629">
                  <c:v>1148.5</c:v>
                </c:pt>
                <c:pt idx="7630">
                  <c:v>1148.4000000000001</c:v>
                </c:pt>
                <c:pt idx="7631">
                  <c:v>1148.4000000000001</c:v>
                </c:pt>
                <c:pt idx="7632">
                  <c:v>1148.4000000000001</c:v>
                </c:pt>
                <c:pt idx="7633">
                  <c:v>1148.4000000000001</c:v>
                </c:pt>
                <c:pt idx="7634">
                  <c:v>1148.4000000000001</c:v>
                </c:pt>
                <c:pt idx="7635">
                  <c:v>1148.3</c:v>
                </c:pt>
                <c:pt idx="7636">
                  <c:v>1148.3</c:v>
                </c:pt>
                <c:pt idx="7637">
                  <c:v>1148.26</c:v>
                </c:pt>
                <c:pt idx="7638">
                  <c:v>1148</c:v>
                </c:pt>
                <c:pt idx="7639">
                  <c:v>1148.3</c:v>
                </c:pt>
                <c:pt idx="7640">
                  <c:v>1148.4000000000001</c:v>
                </c:pt>
                <c:pt idx="7641">
                  <c:v>1148.3</c:v>
                </c:pt>
                <c:pt idx="7642">
                  <c:v>1148.4000000000001</c:v>
                </c:pt>
                <c:pt idx="7643">
                  <c:v>1148.3</c:v>
                </c:pt>
                <c:pt idx="7644">
                  <c:v>1148.3</c:v>
                </c:pt>
                <c:pt idx="7645">
                  <c:v>1148.5</c:v>
                </c:pt>
                <c:pt idx="7646">
                  <c:v>1148.4000000000001</c:v>
                </c:pt>
                <c:pt idx="7647">
                  <c:v>1148.4000000000001</c:v>
                </c:pt>
                <c:pt idx="7648">
                  <c:v>1148.2</c:v>
                </c:pt>
                <c:pt idx="7649">
                  <c:v>1148.2</c:v>
                </c:pt>
                <c:pt idx="7650">
                  <c:v>1148.4000000000001</c:v>
                </c:pt>
                <c:pt idx="7651">
                  <c:v>1148.4000000000001</c:v>
                </c:pt>
                <c:pt idx="7652">
                  <c:v>1148.4000000000001</c:v>
                </c:pt>
                <c:pt idx="7653">
                  <c:v>1148.5</c:v>
                </c:pt>
                <c:pt idx="7654">
                  <c:v>1148.5</c:v>
                </c:pt>
                <c:pt idx="7655">
                  <c:v>1148.5</c:v>
                </c:pt>
                <c:pt idx="7656">
                  <c:v>1148.3</c:v>
                </c:pt>
                <c:pt idx="7657">
                  <c:v>1148.4000000000001</c:v>
                </c:pt>
                <c:pt idx="7658">
                  <c:v>1148.4000000000001</c:v>
                </c:pt>
                <c:pt idx="7659">
                  <c:v>1148</c:v>
                </c:pt>
                <c:pt idx="7660">
                  <c:v>1148.4000000000001</c:v>
                </c:pt>
                <c:pt idx="7661">
                  <c:v>1148.4000000000001</c:v>
                </c:pt>
                <c:pt idx="7662">
                  <c:v>1148.2</c:v>
                </c:pt>
                <c:pt idx="7663">
                  <c:v>1148.2</c:v>
                </c:pt>
                <c:pt idx="7664">
                  <c:v>1148.3</c:v>
                </c:pt>
                <c:pt idx="7665">
                  <c:v>1148.5</c:v>
                </c:pt>
                <c:pt idx="7666">
                  <c:v>1148.5</c:v>
                </c:pt>
                <c:pt idx="7667">
                  <c:v>1148.5</c:v>
                </c:pt>
                <c:pt idx="7668">
                  <c:v>1148.4000000000001</c:v>
                </c:pt>
                <c:pt idx="7669">
                  <c:v>1148</c:v>
                </c:pt>
                <c:pt idx="7670">
                  <c:v>1148.2</c:v>
                </c:pt>
                <c:pt idx="7671">
                  <c:v>1148.4000000000001</c:v>
                </c:pt>
                <c:pt idx="7672">
                  <c:v>1148.2</c:v>
                </c:pt>
                <c:pt idx="7673">
                  <c:v>1148.3</c:v>
                </c:pt>
                <c:pt idx="7674">
                  <c:v>1148.3</c:v>
                </c:pt>
                <c:pt idx="7675">
                  <c:v>1148.5</c:v>
                </c:pt>
                <c:pt idx="7676">
                  <c:v>1148.4000000000001</c:v>
                </c:pt>
                <c:pt idx="7677">
                  <c:v>1148.3</c:v>
                </c:pt>
                <c:pt idx="7678">
                  <c:v>1148.3</c:v>
                </c:pt>
                <c:pt idx="7679">
                  <c:v>1148.3</c:v>
                </c:pt>
                <c:pt idx="7680">
                  <c:v>1148.2</c:v>
                </c:pt>
                <c:pt idx="7681">
                  <c:v>1148.4000000000001</c:v>
                </c:pt>
                <c:pt idx="7682">
                  <c:v>1148.4000000000001</c:v>
                </c:pt>
                <c:pt idx="7683">
                  <c:v>1148.3</c:v>
                </c:pt>
                <c:pt idx="7684">
                  <c:v>1148.4000000000001</c:v>
                </c:pt>
                <c:pt idx="7685">
                  <c:v>1148.5</c:v>
                </c:pt>
                <c:pt idx="7686">
                  <c:v>1148.4000000000001</c:v>
                </c:pt>
                <c:pt idx="7687">
                  <c:v>1148.5</c:v>
                </c:pt>
                <c:pt idx="7688">
                  <c:v>1148.5</c:v>
                </c:pt>
                <c:pt idx="7689">
                  <c:v>1148.4000000000001</c:v>
                </c:pt>
                <c:pt idx="7690">
                  <c:v>1148</c:v>
                </c:pt>
                <c:pt idx="7691">
                  <c:v>1148.4000000000001</c:v>
                </c:pt>
                <c:pt idx="7692">
                  <c:v>1148.4000000000001</c:v>
                </c:pt>
                <c:pt idx="7693">
                  <c:v>1148.2</c:v>
                </c:pt>
                <c:pt idx="7694">
                  <c:v>1148.3</c:v>
                </c:pt>
                <c:pt idx="7695">
                  <c:v>1148.3</c:v>
                </c:pt>
                <c:pt idx="7696">
                  <c:v>1148.5</c:v>
                </c:pt>
                <c:pt idx="7697">
                  <c:v>1148.4000000000001</c:v>
                </c:pt>
                <c:pt idx="7698">
                  <c:v>1148.3</c:v>
                </c:pt>
                <c:pt idx="7699">
                  <c:v>1148.3</c:v>
                </c:pt>
                <c:pt idx="7700">
                  <c:v>1148.3</c:v>
                </c:pt>
                <c:pt idx="7701">
                  <c:v>1148</c:v>
                </c:pt>
                <c:pt idx="7702">
                  <c:v>1148.2</c:v>
                </c:pt>
                <c:pt idx="7703">
                  <c:v>1148.3</c:v>
                </c:pt>
                <c:pt idx="7704">
                  <c:v>1148.4000000000001</c:v>
                </c:pt>
                <c:pt idx="7705">
                  <c:v>1148.4000000000001</c:v>
                </c:pt>
                <c:pt idx="7706">
                  <c:v>1148.4000000000001</c:v>
                </c:pt>
                <c:pt idx="7707">
                  <c:v>1148.4000000000001</c:v>
                </c:pt>
                <c:pt idx="7708">
                  <c:v>1148.4000000000001</c:v>
                </c:pt>
                <c:pt idx="7709">
                  <c:v>1148.3</c:v>
                </c:pt>
                <c:pt idx="7710">
                  <c:v>1148.4000000000001</c:v>
                </c:pt>
                <c:pt idx="7711">
                  <c:v>1147.9000000000001</c:v>
                </c:pt>
                <c:pt idx="7712">
                  <c:v>1148.2</c:v>
                </c:pt>
                <c:pt idx="7713">
                  <c:v>1148.4000000000001</c:v>
                </c:pt>
                <c:pt idx="7714">
                  <c:v>1148.2</c:v>
                </c:pt>
                <c:pt idx="7715">
                  <c:v>1148.3</c:v>
                </c:pt>
                <c:pt idx="7716">
                  <c:v>1148.2</c:v>
                </c:pt>
                <c:pt idx="7717">
                  <c:v>1148.4000000000001</c:v>
                </c:pt>
                <c:pt idx="7718">
                  <c:v>1148.3</c:v>
                </c:pt>
                <c:pt idx="7719">
                  <c:v>1148.2</c:v>
                </c:pt>
                <c:pt idx="7720">
                  <c:v>1148.3</c:v>
                </c:pt>
                <c:pt idx="7721">
                  <c:v>1148.5</c:v>
                </c:pt>
                <c:pt idx="7722">
                  <c:v>1148.2</c:v>
                </c:pt>
                <c:pt idx="7723">
                  <c:v>1148.4000000000001</c:v>
                </c:pt>
                <c:pt idx="7724">
                  <c:v>1148.4000000000001</c:v>
                </c:pt>
                <c:pt idx="7725">
                  <c:v>1148.3</c:v>
                </c:pt>
                <c:pt idx="7726">
                  <c:v>1148.4000000000001</c:v>
                </c:pt>
                <c:pt idx="7727">
                  <c:v>1148.3</c:v>
                </c:pt>
                <c:pt idx="7728">
                  <c:v>1148.4000000000001</c:v>
                </c:pt>
                <c:pt idx="7729">
                  <c:v>1148.32</c:v>
                </c:pt>
                <c:pt idx="7730">
                  <c:v>1148.4000000000001</c:v>
                </c:pt>
                <c:pt idx="7731">
                  <c:v>1148.4000000000001</c:v>
                </c:pt>
                <c:pt idx="7732">
                  <c:v>1148</c:v>
                </c:pt>
                <c:pt idx="7733">
                  <c:v>1148.0999999999999</c:v>
                </c:pt>
                <c:pt idx="7734">
                  <c:v>1148.2</c:v>
                </c:pt>
                <c:pt idx="7735">
                  <c:v>1148.2</c:v>
                </c:pt>
                <c:pt idx="7736">
                  <c:v>1148.3</c:v>
                </c:pt>
                <c:pt idx="7737">
                  <c:v>1148.4000000000001</c:v>
                </c:pt>
                <c:pt idx="7738">
                  <c:v>1148.3</c:v>
                </c:pt>
                <c:pt idx="7739">
                  <c:v>1148.4000000000001</c:v>
                </c:pt>
                <c:pt idx="7740">
                  <c:v>1148.4000000000001</c:v>
                </c:pt>
                <c:pt idx="7741">
                  <c:v>1148.5</c:v>
                </c:pt>
                <c:pt idx="7742">
                  <c:v>1148.4000000000001</c:v>
                </c:pt>
                <c:pt idx="7743">
                  <c:v>1148.2</c:v>
                </c:pt>
                <c:pt idx="7744">
                  <c:v>1148.2</c:v>
                </c:pt>
                <c:pt idx="7745">
                  <c:v>1148.3</c:v>
                </c:pt>
                <c:pt idx="7746">
                  <c:v>1148.3</c:v>
                </c:pt>
                <c:pt idx="7747">
                  <c:v>1148.2</c:v>
                </c:pt>
                <c:pt idx="7748">
                  <c:v>1148.4000000000001</c:v>
                </c:pt>
                <c:pt idx="7749">
                  <c:v>1148.4000000000001</c:v>
                </c:pt>
                <c:pt idx="7750">
                  <c:v>1148.5999999999999</c:v>
                </c:pt>
                <c:pt idx="7751">
                  <c:v>1148.4000000000001</c:v>
                </c:pt>
                <c:pt idx="7752">
                  <c:v>1148.3</c:v>
                </c:pt>
                <c:pt idx="7753">
                  <c:v>1148.0999999999999</c:v>
                </c:pt>
                <c:pt idx="7754">
                  <c:v>1148.2</c:v>
                </c:pt>
                <c:pt idx="7755">
                  <c:v>1148.3</c:v>
                </c:pt>
                <c:pt idx="7756">
                  <c:v>1148.5</c:v>
                </c:pt>
                <c:pt idx="7757">
                  <c:v>1148.4000000000001</c:v>
                </c:pt>
                <c:pt idx="7758">
                  <c:v>1148.4000000000001</c:v>
                </c:pt>
                <c:pt idx="7759">
                  <c:v>1148.3</c:v>
                </c:pt>
                <c:pt idx="7760">
                  <c:v>1148.4000000000001</c:v>
                </c:pt>
                <c:pt idx="7761">
                  <c:v>1148.4000000000001</c:v>
                </c:pt>
                <c:pt idx="7762">
                  <c:v>1148.4000000000001</c:v>
                </c:pt>
                <c:pt idx="7763">
                  <c:v>1148.2</c:v>
                </c:pt>
                <c:pt idx="7764">
                  <c:v>1147.9000000000001</c:v>
                </c:pt>
                <c:pt idx="7765">
                  <c:v>1148.0999999999999</c:v>
                </c:pt>
                <c:pt idx="7766">
                  <c:v>1148.4000000000001</c:v>
                </c:pt>
                <c:pt idx="7767">
                  <c:v>1148.4000000000001</c:v>
                </c:pt>
                <c:pt idx="7768">
                  <c:v>1148.4000000000001</c:v>
                </c:pt>
                <c:pt idx="7769">
                  <c:v>1148.3</c:v>
                </c:pt>
                <c:pt idx="7770">
                  <c:v>1148.5</c:v>
                </c:pt>
                <c:pt idx="7771">
                  <c:v>1148.4000000000001</c:v>
                </c:pt>
                <c:pt idx="7772">
                  <c:v>1148.4000000000001</c:v>
                </c:pt>
                <c:pt idx="7773">
                  <c:v>1148.4000000000001</c:v>
                </c:pt>
                <c:pt idx="7774">
                  <c:v>1148.2</c:v>
                </c:pt>
                <c:pt idx="7775">
                  <c:v>1148.2</c:v>
                </c:pt>
                <c:pt idx="7776">
                  <c:v>1148.32</c:v>
                </c:pt>
                <c:pt idx="7777">
                  <c:v>1148.5</c:v>
                </c:pt>
                <c:pt idx="7778">
                  <c:v>1148.3</c:v>
                </c:pt>
                <c:pt idx="7779">
                  <c:v>1148.3</c:v>
                </c:pt>
                <c:pt idx="7780">
                  <c:v>1148.4000000000001</c:v>
                </c:pt>
                <c:pt idx="7781">
                  <c:v>1148.47</c:v>
                </c:pt>
                <c:pt idx="7782">
                  <c:v>1148.4000000000001</c:v>
                </c:pt>
                <c:pt idx="7783">
                  <c:v>1148.2</c:v>
                </c:pt>
                <c:pt idx="7784">
                  <c:v>1148.3</c:v>
                </c:pt>
                <c:pt idx="7785">
                  <c:v>1148.2</c:v>
                </c:pt>
                <c:pt idx="7786">
                  <c:v>1148.2</c:v>
                </c:pt>
                <c:pt idx="7787">
                  <c:v>1148.3</c:v>
                </c:pt>
                <c:pt idx="7788">
                  <c:v>1148.4000000000001</c:v>
                </c:pt>
                <c:pt idx="7789">
                  <c:v>1148.3399999999999</c:v>
                </c:pt>
                <c:pt idx="7790">
                  <c:v>1148.3</c:v>
                </c:pt>
                <c:pt idx="7791">
                  <c:v>1148.3</c:v>
                </c:pt>
                <c:pt idx="7792">
                  <c:v>1148.4000000000001</c:v>
                </c:pt>
                <c:pt idx="7793">
                  <c:v>1148.5</c:v>
                </c:pt>
                <c:pt idx="7794">
                  <c:v>1148.3599999999999</c:v>
                </c:pt>
                <c:pt idx="7795">
                  <c:v>1148.2</c:v>
                </c:pt>
                <c:pt idx="7796">
                  <c:v>1148.3</c:v>
                </c:pt>
                <c:pt idx="7797">
                  <c:v>1148.3</c:v>
                </c:pt>
                <c:pt idx="7798">
                  <c:v>1148.4000000000001</c:v>
                </c:pt>
                <c:pt idx="7799">
                  <c:v>1148.5</c:v>
                </c:pt>
                <c:pt idx="7800">
                  <c:v>1148.4000000000001</c:v>
                </c:pt>
                <c:pt idx="7801">
                  <c:v>1148.4000000000001</c:v>
                </c:pt>
                <c:pt idx="7802">
                  <c:v>1148.4000000000001</c:v>
                </c:pt>
                <c:pt idx="7803">
                  <c:v>1148.3</c:v>
                </c:pt>
                <c:pt idx="7804">
                  <c:v>1148.3</c:v>
                </c:pt>
                <c:pt idx="7805">
                  <c:v>1148.3</c:v>
                </c:pt>
                <c:pt idx="7806">
                  <c:v>1148.0999999999999</c:v>
                </c:pt>
                <c:pt idx="7807">
                  <c:v>1148.3</c:v>
                </c:pt>
                <c:pt idx="7808">
                  <c:v>1148.4000000000001</c:v>
                </c:pt>
                <c:pt idx="7809">
                  <c:v>1148.4000000000001</c:v>
                </c:pt>
                <c:pt idx="7810">
                  <c:v>1148.4000000000001</c:v>
                </c:pt>
                <c:pt idx="7811">
                  <c:v>1148.4000000000001</c:v>
                </c:pt>
                <c:pt idx="7812">
                  <c:v>1148.4000000000001</c:v>
                </c:pt>
                <c:pt idx="7813">
                  <c:v>1148.3</c:v>
                </c:pt>
                <c:pt idx="7814">
                  <c:v>1148.3</c:v>
                </c:pt>
                <c:pt idx="7815">
                  <c:v>1148.3</c:v>
                </c:pt>
                <c:pt idx="7816">
                  <c:v>1148.2</c:v>
                </c:pt>
                <c:pt idx="7817">
                  <c:v>1148.0999999999999</c:v>
                </c:pt>
                <c:pt idx="7818">
                  <c:v>1148.2</c:v>
                </c:pt>
                <c:pt idx="7819">
                  <c:v>1148.2</c:v>
                </c:pt>
                <c:pt idx="7820">
                  <c:v>1148.4000000000001</c:v>
                </c:pt>
                <c:pt idx="7821">
                  <c:v>1148.3</c:v>
                </c:pt>
                <c:pt idx="7822">
                  <c:v>1148.4000000000001</c:v>
                </c:pt>
                <c:pt idx="7823">
                  <c:v>1148.3</c:v>
                </c:pt>
                <c:pt idx="7824">
                  <c:v>1148.4000000000001</c:v>
                </c:pt>
                <c:pt idx="7825">
                  <c:v>1148.3</c:v>
                </c:pt>
                <c:pt idx="7826">
                  <c:v>1148.2</c:v>
                </c:pt>
                <c:pt idx="7827">
                  <c:v>1148.2</c:v>
                </c:pt>
                <c:pt idx="7828">
                  <c:v>1148.2</c:v>
                </c:pt>
                <c:pt idx="7829">
                  <c:v>1148.3</c:v>
                </c:pt>
                <c:pt idx="7830">
                  <c:v>1148.3</c:v>
                </c:pt>
                <c:pt idx="7831">
                  <c:v>1148.3</c:v>
                </c:pt>
                <c:pt idx="7832">
                  <c:v>1148.5</c:v>
                </c:pt>
                <c:pt idx="7833">
                  <c:v>1148.4000000000001</c:v>
                </c:pt>
                <c:pt idx="7834">
                  <c:v>1148.4000000000001</c:v>
                </c:pt>
                <c:pt idx="7835">
                  <c:v>1148.4000000000001</c:v>
                </c:pt>
                <c:pt idx="7836">
                  <c:v>1148.3</c:v>
                </c:pt>
                <c:pt idx="7837">
                  <c:v>1148.2</c:v>
                </c:pt>
                <c:pt idx="7838">
                  <c:v>1148.2</c:v>
                </c:pt>
                <c:pt idx="7839">
                  <c:v>1148.4000000000001</c:v>
                </c:pt>
                <c:pt idx="7840">
                  <c:v>1148.4000000000001</c:v>
                </c:pt>
                <c:pt idx="7841">
                  <c:v>1148.4000000000001</c:v>
                </c:pt>
                <c:pt idx="7842">
                  <c:v>1148.4000000000001</c:v>
                </c:pt>
                <c:pt idx="7843">
                  <c:v>1148.4000000000001</c:v>
                </c:pt>
                <c:pt idx="7844">
                  <c:v>1148.4000000000001</c:v>
                </c:pt>
                <c:pt idx="7845">
                  <c:v>1148.3</c:v>
                </c:pt>
                <c:pt idx="7846">
                  <c:v>1148.3</c:v>
                </c:pt>
                <c:pt idx="7847">
                  <c:v>1148.3</c:v>
                </c:pt>
                <c:pt idx="7848">
                  <c:v>1148.2</c:v>
                </c:pt>
                <c:pt idx="7849">
                  <c:v>1148.3</c:v>
                </c:pt>
                <c:pt idx="7850">
                  <c:v>1148.3</c:v>
                </c:pt>
                <c:pt idx="7851">
                  <c:v>1148.3</c:v>
                </c:pt>
                <c:pt idx="7852">
                  <c:v>1148.3</c:v>
                </c:pt>
                <c:pt idx="7853">
                  <c:v>1148.4000000000001</c:v>
                </c:pt>
                <c:pt idx="7854">
                  <c:v>1148.4000000000001</c:v>
                </c:pt>
                <c:pt idx="7855">
                  <c:v>1148.4000000000001</c:v>
                </c:pt>
                <c:pt idx="7856">
                  <c:v>1148.5</c:v>
                </c:pt>
                <c:pt idx="7857">
                  <c:v>1148.4000000000001</c:v>
                </c:pt>
                <c:pt idx="7858">
                  <c:v>1148.2</c:v>
                </c:pt>
                <c:pt idx="7859">
                  <c:v>1148.07</c:v>
                </c:pt>
                <c:pt idx="7860">
                  <c:v>1148.2</c:v>
                </c:pt>
                <c:pt idx="7861">
                  <c:v>1148.3</c:v>
                </c:pt>
                <c:pt idx="7862">
                  <c:v>1148.4000000000001</c:v>
                </c:pt>
                <c:pt idx="7863">
                  <c:v>1148.4000000000001</c:v>
                </c:pt>
                <c:pt idx="7864">
                  <c:v>1148.4000000000001</c:v>
                </c:pt>
                <c:pt idx="7865">
                  <c:v>1148.4000000000001</c:v>
                </c:pt>
                <c:pt idx="7866">
                  <c:v>1148.5</c:v>
                </c:pt>
                <c:pt idx="7867">
                  <c:v>1148.4000000000001</c:v>
                </c:pt>
                <c:pt idx="7868">
                  <c:v>1148.4000000000001</c:v>
                </c:pt>
                <c:pt idx="7869">
                  <c:v>1148.2</c:v>
                </c:pt>
                <c:pt idx="7870">
                  <c:v>1148.3399999999999</c:v>
                </c:pt>
                <c:pt idx="7871">
                  <c:v>1148.4000000000001</c:v>
                </c:pt>
                <c:pt idx="7872">
                  <c:v>1148.4000000000001</c:v>
                </c:pt>
                <c:pt idx="7873">
                  <c:v>1148.4000000000001</c:v>
                </c:pt>
                <c:pt idx="7874">
                  <c:v>1148.4000000000001</c:v>
                </c:pt>
                <c:pt idx="7875">
                  <c:v>1148.47</c:v>
                </c:pt>
                <c:pt idx="7876">
                  <c:v>1148.4000000000001</c:v>
                </c:pt>
                <c:pt idx="7877">
                  <c:v>1148.4000000000001</c:v>
                </c:pt>
                <c:pt idx="7878">
                  <c:v>1148.3</c:v>
                </c:pt>
                <c:pt idx="7879">
                  <c:v>1148.2</c:v>
                </c:pt>
                <c:pt idx="7880">
                  <c:v>1148.2</c:v>
                </c:pt>
                <c:pt idx="7881">
                  <c:v>1148.3</c:v>
                </c:pt>
                <c:pt idx="7882">
                  <c:v>1148.4000000000001</c:v>
                </c:pt>
                <c:pt idx="7883">
                  <c:v>1148.32</c:v>
                </c:pt>
                <c:pt idx="7884">
                  <c:v>1148.4000000000001</c:v>
                </c:pt>
                <c:pt idx="7885">
                  <c:v>1148.4000000000001</c:v>
                </c:pt>
                <c:pt idx="7886">
                  <c:v>1148.5</c:v>
                </c:pt>
                <c:pt idx="7887">
                  <c:v>1148.5</c:v>
                </c:pt>
                <c:pt idx="7888">
                  <c:v>1148.5</c:v>
                </c:pt>
                <c:pt idx="7889">
                  <c:v>1148.4000000000001</c:v>
                </c:pt>
                <c:pt idx="7890">
                  <c:v>1148.0999999999999</c:v>
                </c:pt>
                <c:pt idx="7891">
                  <c:v>1148.3</c:v>
                </c:pt>
                <c:pt idx="7892">
                  <c:v>1148.4000000000001</c:v>
                </c:pt>
                <c:pt idx="7893">
                  <c:v>1148.5</c:v>
                </c:pt>
                <c:pt idx="7894">
                  <c:v>1148.29</c:v>
                </c:pt>
                <c:pt idx="7895">
                  <c:v>1148.3</c:v>
                </c:pt>
                <c:pt idx="7896">
                  <c:v>1148.4000000000001</c:v>
                </c:pt>
                <c:pt idx="7897">
                  <c:v>1148.5</c:v>
                </c:pt>
                <c:pt idx="7898">
                  <c:v>1148.5</c:v>
                </c:pt>
                <c:pt idx="7899">
                  <c:v>1148.4000000000001</c:v>
                </c:pt>
                <c:pt idx="7900">
                  <c:v>1148.3</c:v>
                </c:pt>
                <c:pt idx="7901">
                  <c:v>1148.2</c:v>
                </c:pt>
                <c:pt idx="7902">
                  <c:v>1148.2</c:v>
                </c:pt>
                <c:pt idx="7903">
                  <c:v>1148.2</c:v>
                </c:pt>
                <c:pt idx="7904">
                  <c:v>1148.4000000000001</c:v>
                </c:pt>
                <c:pt idx="7905">
                  <c:v>1148.4000000000001</c:v>
                </c:pt>
                <c:pt idx="7906">
                  <c:v>1148.4000000000001</c:v>
                </c:pt>
                <c:pt idx="7907">
                  <c:v>1148.3</c:v>
                </c:pt>
                <c:pt idx="7908">
                  <c:v>1148.4000000000001</c:v>
                </c:pt>
                <c:pt idx="7909">
                  <c:v>1148.5</c:v>
                </c:pt>
                <c:pt idx="7910">
                  <c:v>1148.3</c:v>
                </c:pt>
                <c:pt idx="7911">
                  <c:v>1148</c:v>
                </c:pt>
                <c:pt idx="7912">
                  <c:v>1148.0999999999999</c:v>
                </c:pt>
                <c:pt idx="7913">
                  <c:v>1148.2</c:v>
                </c:pt>
                <c:pt idx="7914">
                  <c:v>1148.2</c:v>
                </c:pt>
                <c:pt idx="7915">
                  <c:v>1148.4000000000001</c:v>
                </c:pt>
                <c:pt idx="7916">
                  <c:v>1148.4000000000001</c:v>
                </c:pt>
                <c:pt idx="7917">
                  <c:v>1148.4000000000001</c:v>
                </c:pt>
                <c:pt idx="7918">
                  <c:v>1148.3</c:v>
                </c:pt>
                <c:pt idx="7919">
                  <c:v>1148.3</c:v>
                </c:pt>
                <c:pt idx="7920">
                  <c:v>1148.5</c:v>
                </c:pt>
                <c:pt idx="7921">
                  <c:v>1148.3</c:v>
                </c:pt>
                <c:pt idx="7922">
                  <c:v>1148.2</c:v>
                </c:pt>
                <c:pt idx="7923">
                  <c:v>1148.2</c:v>
                </c:pt>
                <c:pt idx="7924">
                  <c:v>1148.3</c:v>
                </c:pt>
                <c:pt idx="7925">
                  <c:v>1148.4000000000001</c:v>
                </c:pt>
                <c:pt idx="7926">
                  <c:v>1148.5</c:v>
                </c:pt>
                <c:pt idx="7927">
                  <c:v>1148.4000000000001</c:v>
                </c:pt>
                <c:pt idx="7928">
                  <c:v>1148.4000000000001</c:v>
                </c:pt>
                <c:pt idx="7929">
                  <c:v>1148.3</c:v>
                </c:pt>
                <c:pt idx="7930">
                  <c:v>1148.4000000000001</c:v>
                </c:pt>
                <c:pt idx="7931">
                  <c:v>1148.4000000000001</c:v>
                </c:pt>
                <c:pt idx="7932">
                  <c:v>1148</c:v>
                </c:pt>
                <c:pt idx="7933">
                  <c:v>1148.4000000000001</c:v>
                </c:pt>
                <c:pt idx="7934">
                  <c:v>1148.4000000000001</c:v>
                </c:pt>
                <c:pt idx="7935">
                  <c:v>1148.5</c:v>
                </c:pt>
                <c:pt idx="7936">
                  <c:v>1148.4000000000001</c:v>
                </c:pt>
                <c:pt idx="7937">
                  <c:v>1148.4000000000001</c:v>
                </c:pt>
                <c:pt idx="7938">
                  <c:v>1148.43</c:v>
                </c:pt>
                <c:pt idx="7939">
                  <c:v>1148.5</c:v>
                </c:pt>
                <c:pt idx="7940">
                  <c:v>1148.4000000000001</c:v>
                </c:pt>
                <c:pt idx="7941">
                  <c:v>1148.5</c:v>
                </c:pt>
                <c:pt idx="7942">
                  <c:v>1148.4000000000001</c:v>
                </c:pt>
                <c:pt idx="7943">
                  <c:v>1148.06</c:v>
                </c:pt>
                <c:pt idx="7944">
                  <c:v>1148.2</c:v>
                </c:pt>
                <c:pt idx="7945">
                  <c:v>1148.26</c:v>
                </c:pt>
                <c:pt idx="7946">
                  <c:v>1148.3</c:v>
                </c:pt>
                <c:pt idx="7947">
                  <c:v>1148.3</c:v>
                </c:pt>
                <c:pt idx="7948">
                  <c:v>1148.4000000000001</c:v>
                </c:pt>
                <c:pt idx="7949">
                  <c:v>1148.3</c:v>
                </c:pt>
                <c:pt idx="7950">
                  <c:v>1148.3</c:v>
                </c:pt>
                <c:pt idx="7951">
                  <c:v>1148.4000000000001</c:v>
                </c:pt>
                <c:pt idx="7952">
                  <c:v>1148.4000000000001</c:v>
                </c:pt>
                <c:pt idx="7953">
                  <c:v>1148</c:v>
                </c:pt>
                <c:pt idx="7954">
                  <c:v>1148.0999999999999</c:v>
                </c:pt>
                <c:pt idx="7955">
                  <c:v>1148.27</c:v>
                </c:pt>
                <c:pt idx="7956">
                  <c:v>1148.4000000000001</c:v>
                </c:pt>
                <c:pt idx="7957">
                  <c:v>1148.4000000000001</c:v>
                </c:pt>
                <c:pt idx="7958">
                  <c:v>1148.4000000000001</c:v>
                </c:pt>
                <c:pt idx="7959">
                  <c:v>1148.3</c:v>
                </c:pt>
                <c:pt idx="7960">
                  <c:v>1148.3</c:v>
                </c:pt>
                <c:pt idx="7961">
                  <c:v>1148.3</c:v>
                </c:pt>
                <c:pt idx="7962">
                  <c:v>1148.3</c:v>
                </c:pt>
                <c:pt idx="7963">
                  <c:v>1148.3</c:v>
                </c:pt>
                <c:pt idx="7964">
                  <c:v>1148.2</c:v>
                </c:pt>
                <c:pt idx="7965">
                  <c:v>1148.2</c:v>
                </c:pt>
                <c:pt idx="7966">
                  <c:v>1148.4000000000001</c:v>
                </c:pt>
                <c:pt idx="7967">
                  <c:v>1148.4000000000001</c:v>
                </c:pt>
                <c:pt idx="7968">
                  <c:v>1148.3</c:v>
                </c:pt>
                <c:pt idx="7969">
                  <c:v>1148.29</c:v>
                </c:pt>
                <c:pt idx="7970">
                  <c:v>1148.3</c:v>
                </c:pt>
                <c:pt idx="7971">
                  <c:v>1148.4000000000001</c:v>
                </c:pt>
                <c:pt idx="7972">
                  <c:v>1148.4000000000001</c:v>
                </c:pt>
                <c:pt idx="7973">
                  <c:v>1148.4000000000001</c:v>
                </c:pt>
                <c:pt idx="7974">
                  <c:v>1148.2</c:v>
                </c:pt>
                <c:pt idx="7975">
                  <c:v>1148.2</c:v>
                </c:pt>
                <c:pt idx="7976">
                  <c:v>1148.3</c:v>
                </c:pt>
                <c:pt idx="7977">
                  <c:v>1148.4000000000001</c:v>
                </c:pt>
                <c:pt idx="7978">
                  <c:v>1148.5</c:v>
                </c:pt>
                <c:pt idx="7979">
                  <c:v>1148.4000000000001</c:v>
                </c:pt>
                <c:pt idx="7980">
                  <c:v>1148.4000000000001</c:v>
                </c:pt>
                <c:pt idx="7981">
                  <c:v>1148.2</c:v>
                </c:pt>
                <c:pt idx="7982">
                  <c:v>1148.3</c:v>
                </c:pt>
                <c:pt idx="7983">
                  <c:v>1148.4000000000001</c:v>
                </c:pt>
                <c:pt idx="7984">
                  <c:v>1148.4000000000001</c:v>
                </c:pt>
                <c:pt idx="7985">
                  <c:v>1148.0999999999999</c:v>
                </c:pt>
                <c:pt idx="7986">
                  <c:v>1148.2</c:v>
                </c:pt>
                <c:pt idx="7987">
                  <c:v>1148.4000000000001</c:v>
                </c:pt>
                <c:pt idx="7988">
                  <c:v>1148.3</c:v>
                </c:pt>
                <c:pt idx="7989">
                  <c:v>1148.4000000000001</c:v>
                </c:pt>
                <c:pt idx="7990">
                  <c:v>1148.4000000000001</c:v>
                </c:pt>
                <c:pt idx="7991">
                  <c:v>1148.4000000000001</c:v>
                </c:pt>
                <c:pt idx="7992">
                  <c:v>1148.5</c:v>
                </c:pt>
                <c:pt idx="7993">
                  <c:v>1148.4000000000001</c:v>
                </c:pt>
                <c:pt idx="7994">
                  <c:v>1148.5</c:v>
                </c:pt>
                <c:pt idx="7995">
                  <c:v>1148.2</c:v>
                </c:pt>
                <c:pt idx="7996">
                  <c:v>1148.2</c:v>
                </c:pt>
                <c:pt idx="7997">
                  <c:v>1148.2</c:v>
                </c:pt>
                <c:pt idx="7998">
                  <c:v>1148.2</c:v>
                </c:pt>
                <c:pt idx="7999">
                  <c:v>1148.3</c:v>
                </c:pt>
                <c:pt idx="8000">
                  <c:v>1148.4000000000001</c:v>
                </c:pt>
                <c:pt idx="8001">
                  <c:v>1148.4000000000001</c:v>
                </c:pt>
                <c:pt idx="8002">
                  <c:v>1148.4000000000001</c:v>
                </c:pt>
                <c:pt idx="8003">
                  <c:v>1148.4000000000001</c:v>
                </c:pt>
                <c:pt idx="8004">
                  <c:v>1148.4000000000001</c:v>
                </c:pt>
                <c:pt idx="8005">
                  <c:v>1148.5</c:v>
                </c:pt>
                <c:pt idx="8006">
                  <c:v>1148.2</c:v>
                </c:pt>
                <c:pt idx="8007">
                  <c:v>1148.3</c:v>
                </c:pt>
                <c:pt idx="8008">
                  <c:v>1148.3</c:v>
                </c:pt>
                <c:pt idx="8009">
                  <c:v>1148.3</c:v>
                </c:pt>
                <c:pt idx="8010">
                  <c:v>1148.4000000000001</c:v>
                </c:pt>
                <c:pt idx="8011">
                  <c:v>1148.4000000000001</c:v>
                </c:pt>
                <c:pt idx="8012">
                  <c:v>1148.4000000000001</c:v>
                </c:pt>
                <c:pt idx="8013">
                  <c:v>1148.4000000000001</c:v>
                </c:pt>
                <c:pt idx="8014">
                  <c:v>1148.4000000000001</c:v>
                </c:pt>
                <c:pt idx="8015">
                  <c:v>1148.4000000000001</c:v>
                </c:pt>
                <c:pt idx="8016">
                  <c:v>1148.2</c:v>
                </c:pt>
                <c:pt idx="8017">
                  <c:v>1148.4000000000001</c:v>
                </c:pt>
                <c:pt idx="8018">
                  <c:v>1148.4000000000001</c:v>
                </c:pt>
                <c:pt idx="8019">
                  <c:v>1148.5</c:v>
                </c:pt>
                <c:pt idx="8020">
                  <c:v>1148.5</c:v>
                </c:pt>
                <c:pt idx="8021">
                  <c:v>1148.3399999999999</c:v>
                </c:pt>
                <c:pt idx="8022">
                  <c:v>1148.5</c:v>
                </c:pt>
                <c:pt idx="8023">
                  <c:v>1148.5</c:v>
                </c:pt>
                <c:pt idx="8024">
                  <c:v>1148.4000000000001</c:v>
                </c:pt>
                <c:pt idx="8025">
                  <c:v>1148.5</c:v>
                </c:pt>
                <c:pt idx="8026">
                  <c:v>1148.4000000000001</c:v>
                </c:pt>
                <c:pt idx="8027">
                  <c:v>1148.0999999999999</c:v>
                </c:pt>
                <c:pt idx="8028">
                  <c:v>1148.3</c:v>
                </c:pt>
                <c:pt idx="8029">
                  <c:v>1148.3</c:v>
                </c:pt>
                <c:pt idx="8030">
                  <c:v>1148.3</c:v>
                </c:pt>
                <c:pt idx="8031">
                  <c:v>1148.4000000000001</c:v>
                </c:pt>
                <c:pt idx="8032">
                  <c:v>1148.4000000000001</c:v>
                </c:pt>
                <c:pt idx="8033">
                  <c:v>1148.4000000000001</c:v>
                </c:pt>
                <c:pt idx="8034">
                  <c:v>1148.5</c:v>
                </c:pt>
                <c:pt idx="8035">
                  <c:v>1148.3699999999999</c:v>
                </c:pt>
                <c:pt idx="8036">
                  <c:v>1148.5</c:v>
                </c:pt>
                <c:pt idx="8037">
                  <c:v>1148.3</c:v>
                </c:pt>
                <c:pt idx="8038">
                  <c:v>1148.3</c:v>
                </c:pt>
                <c:pt idx="8039">
                  <c:v>1148.4000000000001</c:v>
                </c:pt>
                <c:pt idx="8040">
                  <c:v>1148.4000000000001</c:v>
                </c:pt>
                <c:pt idx="8041">
                  <c:v>1148.4000000000001</c:v>
                </c:pt>
                <c:pt idx="8042">
                  <c:v>1148.49</c:v>
                </c:pt>
                <c:pt idx="8043">
                  <c:v>1148.42</c:v>
                </c:pt>
                <c:pt idx="8044">
                  <c:v>1148.4000000000001</c:v>
                </c:pt>
                <c:pt idx="8045">
                  <c:v>1148.4000000000001</c:v>
                </c:pt>
                <c:pt idx="8046">
                  <c:v>1148.4000000000001</c:v>
                </c:pt>
                <c:pt idx="8047">
                  <c:v>1148.4000000000001</c:v>
                </c:pt>
                <c:pt idx="8048">
                  <c:v>1148.2</c:v>
                </c:pt>
                <c:pt idx="8049">
                  <c:v>1148.4000000000001</c:v>
                </c:pt>
                <c:pt idx="8050">
                  <c:v>1148.4000000000001</c:v>
                </c:pt>
                <c:pt idx="8051">
                  <c:v>1148.5</c:v>
                </c:pt>
                <c:pt idx="8052">
                  <c:v>1148.3</c:v>
                </c:pt>
                <c:pt idx="8053">
                  <c:v>1148.4000000000001</c:v>
                </c:pt>
                <c:pt idx="8054">
                  <c:v>1148.4000000000001</c:v>
                </c:pt>
                <c:pt idx="8055">
                  <c:v>1148.4000000000001</c:v>
                </c:pt>
                <c:pt idx="8056">
                  <c:v>1148.5</c:v>
                </c:pt>
                <c:pt idx="8057">
                  <c:v>1148.5</c:v>
                </c:pt>
                <c:pt idx="8058">
                  <c:v>1148.4000000000001</c:v>
                </c:pt>
                <c:pt idx="8059">
                  <c:v>1148.2</c:v>
                </c:pt>
                <c:pt idx="8060">
                  <c:v>1148.3</c:v>
                </c:pt>
                <c:pt idx="8061">
                  <c:v>1148.4000000000001</c:v>
                </c:pt>
                <c:pt idx="8062">
                  <c:v>1148.4000000000001</c:v>
                </c:pt>
                <c:pt idx="8063">
                  <c:v>1148.3</c:v>
                </c:pt>
                <c:pt idx="8064">
                  <c:v>1148.4000000000001</c:v>
                </c:pt>
                <c:pt idx="8065">
                  <c:v>1148.4000000000001</c:v>
                </c:pt>
                <c:pt idx="8066">
                  <c:v>1148.5</c:v>
                </c:pt>
                <c:pt idx="8067">
                  <c:v>1148.4000000000001</c:v>
                </c:pt>
                <c:pt idx="8068">
                  <c:v>1148.4000000000001</c:v>
                </c:pt>
                <c:pt idx="8069">
                  <c:v>1148.2</c:v>
                </c:pt>
                <c:pt idx="8070">
                  <c:v>1148.2</c:v>
                </c:pt>
                <c:pt idx="8071">
                  <c:v>1148.2</c:v>
                </c:pt>
                <c:pt idx="8072">
                  <c:v>1148.4000000000001</c:v>
                </c:pt>
                <c:pt idx="8073">
                  <c:v>1148.4000000000001</c:v>
                </c:pt>
                <c:pt idx="8074">
                  <c:v>1148.4000000000001</c:v>
                </c:pt>
                <c:pt idx="8075">
                  <c:v>1148.5</c:v>
                </c:pt>
                <c:pt idx="8076">
                  <c:v>1148.5</c:v>
                </c:pt>
                <c:pt idx="8077">
                  <c:v>1148.4000000000001</c:v>
                </c:pt>
                <c:pt idx="8078">
                  <c:v>1148.4000000000001</c:v>
                </c:pt>
                <c:pt idx="8079">
                  <c:v>1148.2</c:v>
                </c:pt>
                <c:pt idx="8080">
                  <c:v>1148</c:v>
                </c:pt>
                <c:pt idx="8081">
                  <c:v>1148.0999999999999</c:v>
                </c:pt>
                <c:pt idx="8082">
                  <c:v>1148.2</c:v>
                </c:pt>
                <c:pt idx="8083">
                  <c:v>1148.3</c:v>
                </c:pt>
                <c:pt idx="8084">
                  <c:v>1148.4000000000001</c:v>
                </c:pt>
                <c:pt idx="8085">
                  <c:v>1148.4000000000001</c:v>
                </c:pt>
                <c:pt idx="8086">
                  <c:v>1148.4000000000001</c:v>
                </c:pt>
                <c:pt idx="8087">
                  <c:v>1148.42</c:v>
                </c:pt>
                <c:pt idx="8088">
                  <c:v>1148.43</c:v>
                </c:pt>
                <c:pt idx="8089">
                  <c:v>1148.5</c:v>
                </c:pt>
                <c:pt idx="8090">
                  <c:v>1148.2</c:v>
                </c:pt>
                <c:pt idx="8091">
                  <c:v>1148.3</c:v>
                </c:pt>
                <c:pt idx="8092">
                  <c:v>1148.2</c:v>
                </c:pt>
                <c:pt idx="8093">
                  <c:v>1148.4000000000001</c:v>
                </c:pt>
                <c:pt idx="8094">
                  <c:v>1148.53</c:v>
                </c:pt>
                <c:pt idx="8095">
                  <c:v>1148.53</c:v>
                </c:pt>
                <c:pt idx="8096">
                  <c:v>1148.4000000000001</c:v>
                </c:pt>
                <c:pt idx="8097">
                  <c:v>1148.5</c:v>
                </c:pt>
                <c:pt idx="8098">
                  <c:v>1148.5</c:v>
                </c:pt>
                <c:pt idx="8099">
                  <c:v>1148.5</c:v>
                </c:pt>
                <c:pt idx="8100">
                  <c:v>1148.5</c:v>
                </c:pt>
                <c:pt idx="8101">
                  <c:v>1148.2</c:v>
                </c:pt>
                <c:pt idx="8102">
                  <c:v>1148.4000000000001</c:v>
                </c:pt>
                <c:pt idx="8103">
                  <c:v>1148.4000000000001</c:v>
                </c:pt>
                <c:pt idx="8104">
                  <c:v>1148.4000000000001</c:v>
                </c:pt>
                <c:pt idx="8105">
                  <c:v>1148.4000000000001</c:v>
                </c:pt>
                <c:pt idx="8106">
                  <c:v>1148.5</c:v>
                </c:pt>
                <c:pt idx="8107">
                  <c:v>1148.4000000000001</c:v>
                </c:pt>
                <c:pt idx="8108">
                  <c:v>1148.4000000000001</c:v>
                </c:pt>
                <c:pt idx="8109">
                  <c:v>1148.5</c:v>
                </c:pt>
                <c:pt idx="8110">
                  <c:v>1148.4000000000001</c:v>
                </c:pt>
                <c:pt idx="8111">
                  <c:v>1148.2</c:v>
                </c:pt>
                <c:pt idx="8112">
                  <c:v>1148.4000000000001</c:v>
                </c:pt>
                <c:pt idx="8113">
                  <c:v>1148.3</c:v>
                </c:pt>
                <c:pt idx="8114">
                  <c:v>1148.3</c:v>
                </c:pt>
                <c:pt idx="8115">
                  <c:v>1148.5</c:v>
                </c:pt>
                <c:pt idx="8116">
                  <c:v>1148.4000000000001</c:v>
                </c:pt>
                <c:pt idx="8117">
                  <c:v>1148.49</c:v>
                </c:pt>
                <c:pt idx="8118">
                  <c:v>1148.4000000000001</c:v>
                </c:pt>
                <c:pt idx="8119">
                  <c:v>1148.4000000000001</c:v>
                </c:pt>
                <c:pt idx="8120">
                  <c:v>1148.3800000000001</c:v>
                </c:pt>
                <c:pt idx="8121">
                  <c:v>1148.4000000000001</c:v>
                </c:pt>
                <c:pt idx="8122">
                  <c:v>1148.2</c:v>
                </c:pt>
                <c:pt idx="8123">
                  <c:v>1148.2</c:v>
                </c:pt>
                <c:pt idx="8124">
                  <c:v>1148.4000000000001</c:v>
                </c:pt>
                <c:pt idx="8125">
                  <c:v>1148.4000000000001</c:v>
                </c:pt>
                <c:pt idx="8126">
                  <c:v>1148.4000000000001</c:v>
                </c:pt>
                <c:pt idx="8127">
                  <c:v>1148.5</c:v>
                </c:pt>
                <c:pt idx="8128">
                  <c:v>1148.5</c:v>
                </c:pt>
                <c:pt idx="8129">
                  <c:v>1148.5</c:v>
                </c:pt>
                <c:pt idx="8130">
                  <c:v>1148.5999999999999</c:v>
                </c:pt>
                <c:pt idx="8131">
                  <c:v>1148.5</c:v>
                </c:pt>
                <c:pt idx="8132">
                  <c:v>1148.2</c:v>
                </c:pt>
                <c:pt idx="8133">
                  <c:v>1148.2</c:v>
                </c:pt>
                <c:pt idx="8134">
                  <c:v>1148.4000000000001</c:v>
                </c:pt>
                <c:pt idx="8135">
                  <c:v>1148.4000000000001</c:v>
                </c:pt>
                <c:pt idx="8136">
                  <c:v>1148.3</c:v>
                </c:pt>
                <c:pt idx="8137">
                  <c:v>1148.4000000000001</c:v>
                </c:pt>
                <c:pt idx="8138">
                  <c:v>1148.4000000000001</c:v>
                </c:pt>
                <c:pt idx="8139">
                  <c:v>1148.5</c:v>
                </c:pt>
                <c:pt idx="8140">
                  <c:v>1148.5</c:v>
                </c:pt>
                <c:pt idx="8141">
                  <c:v>1148.4000000000001</c:v>
                </c:pt>
                <c:pt idx="8142">
                  <c:v>1148.4000000000001</c:v>
                </c:pt>
                <c:pt idx="8143">
                  <c:v>1148.3</c:v>
                </c:pt>
                <c:pt idx="8144">
                  <c:v>1148.3</c:v>
                </c:pt>
                <c:pt idx="8145">
                  <c:v>1148.4000000000001</c:v>
                </c:pt>
                <c:pt idx="8146">
                  <c:v>1148.4000000000001</c:v>
                </c:pt>
                <c:pt idx="8147">
                  <c:v>1148.4000000000001</c:v>
                </c:pt>
                <c:pt idx="8148">
                  <c:v>1148.5</c:v>
                </c:pt>
                <c:pt idx="8149">
                  <c:v>1148.5</c:v>
                </c:pt>
                <c:pt idx="8150">
                  <c:v>1148.5</c:v>
                </c:pt>
                <c:pt idx="8151">
                  <c:v>1148.5</c:v>
                </c:pt>
                <c:pt idx="8152">
                  <c:v>1148.5</c:v>
                </c:pt>
                <c:pt idx="8153">
                  <c:v>1148</c:v>
                </c:pt>
                <c:pt idx="8154">
                  <c:v>1148.2</c:v>
                </c:pt>
                <c:pt idx="8155">
                  <c:v>1148.2</c:v>
                </c:pt>
                <c:pt idx="8156">
                  <c:v>1148.4000000000001</c:v>
                </c:pt>
                <c:pt idx="8157">
                  <c:v>1148.4000000000001</c:v>
                </c:pt>
                <c:pt idx="8158">
                  <c:v>1148.4000000000001</c:v>
                </c:pt>
                <c:pt idx="8159">
                  <c:v>1148.4000000000001</c:v>
                </c:pt>
                <c:pt idx="8160">
                  <c:v>1148.4000000000001</c:v>
                </c:pt>
                <c:pt idx="8161">
                  <c:v>1148.4000000000001</c:v>
                </c:pt>
                <c:pt idx="8162">
                  <c:v>1148.4000000000001</c:v>
                </c:pt>
                <c:pt idx="8163">
                  <c:v>1148.4000000000001</c:v>
                </c:pt>
                <c:pt idx="8164">
                  <c:v>1148.3</c:v>
                </c:pt>
                <c:pt idx="8165">
                  <c:v>1148.2</c:v>
                </c:pt>
                <c:pt idx="8166">
                  <c:v>1148.3</c:v>
                </c:pt>
                <c:pt idx="8167">
                  <c:v>1148.4000000000001</c:v>
                </c:pt>
                <c:pt idx="8168">
                  <c:v>1148.4000000000001</c:v>
                </c:pt>
                <c:pt idx="8169">
                  <c:v>1148.5</c:v>
                </c:pt>
                <c:pt idx="8170">
                  <c:v>1148.5</c:v>
                </c:pt>
                <c:pt idx="8171">
                  <c:v>1148.5999999999999</c:v>
                </c:pt>
                <c:pt idx="8172">
                  <c:v>1148.5</c:v>
                </c:pt>
                <c:pt idx="8173">
                  <c:v>1148.4000000000001</c:v>
                </c:pt>
                <c:pt idx="8174">
                  <c:v>1148.0999999999999</c:v>
                </c:pt>
                <c:pt idx="8175">
                  <c:v>1148.2</c:v>
                </c:pt>
                <c:pt idx="8176">
                  <c:v>1148.3</c:v>
                </c:pt>
                <c:pt idx="8177">
                  <c:v>1148.4000000000001</c:v>
                </c:pt>
                <c:pt idx="8178">
                  <c:v>1148.5</c:v>
                </c:pt>
                <c:pt idx="8179">
                  <c:v>1148.5</c:v>
                </c:pt>
                <c:pt idx="8180">
                  <c:v>1148.5</c:v>
                </c:pt>
                <c:pt idx="8181">
                  <c:v>1148.5</c:v>
                </c:pt>
                <c:pt idx="8182">
                  <c:v>1148.5999999999999</c:v>
                </c:pt>
                <c:pt idx="8183">
                  <c:v>1148.5</c:v>
                </c:pt>
                <c:pt idx="8184">
                  <c:v>1148.5</c:v>
                </c:pt>
                <c:pt idx="8185">
                  <c:v>1148.2</c:v>
                </c:pt>
                <c:pt idx="8186">
                  <c:v>1148.3</c:v>
                </c:pt>
                <c:pt idx="8187">
                  <c:v>1148.4000000000001</c:v>
                </c:pt>
                <c:pt idx="8188">
                  <c:v>1148.4000000000001</c:v>
                </c:pt>
                <c:pt idx="8189">
                  <c:v>1148.5</c:v>
                </c:pt>
                <c:pt idx="8190">
                  <c:v>1148.4000000000001</c:v>
                </c:pt>
                <c:pt idx="8191">
                  <c:v>1148.5</c:v>
                </c:pt>
                <c:pt idx="8192">
                  <c:v>1148.5</c:v>
                </c:pt>
                <c:pt idx="8193">
                  <c:v>1148.5</c:v>
                </c:pt>
                <c:pt idx="8194">
                  <c:v>1148.5</c:v>
                </c:pt>
                <c:pt idx="8195">
                  <c:v>1148</c:v>
                </c:pt>
                <c:pt idx="8196">
                  <c:v>1148.18</c:v>
                </c:pt>
                <c:pt idx="8197">
                  <c:v>1148.2</c:v>
                </c:pt>
                <c:pt idx="8198">
                  <c:v>1148.2</c:v>
                </c:pt>
                <c:pt idx="8199">
                  <c:v>1148.4000000000001</c:v>
                </c:pt>
                <c:pt idx="8200">
                  <c:v>1148.5</c:v>
                </c:pt>
                <c:pt idx="8201">
                  <c:v>1148.5</c:v>
                </c:pt>
                <c:pt idx="8202">
                  <c:v>1148.5</c:v>
                </c:pt>
                <c:pt idx="8203">
                  <c:v>1148.5</c:v>
                </c:pt>
                <c:pt idx="8204">
                  <c:v>1148.4000000000001</c:v>
                </c:pt>
                <c:pt idx="8205">
                  <c:v>1148.5</c:v>
                </c:pt>
                <c:pt idx="8206">
                  <c:v>1148.3</c:v>
                </c:pt>
                <c:pt idx="8207">
                  <c:v>1148.4000000000001</c:v>
                </c:pt>
                <c:pt idx="8208">
                  <c:v>1148.4000000000001</c:v>
                </c:pt>
                <c:pt idx="8209">
                  <c:v>1148.4000000000001</c:v>
                </c:pt>
                <c:pt idx="8210">
                  <c:v>1148.5</c:v>
                </c:pt>
                <c:pt idx="8211">
                  <c:v>1148.5</c:v>
                </c:pt>
                <c:pt idx="8212">
                  <c:v>1148.4000000000001</c:v>
                </c:pt>
                <c:pt idx="8213">
                  <c:v>1148.5</c:v>
                </c:pt>
                <c:pt idx="8214">
                  <c:v>1148.5</c:v>
                </c:pt>
                <c:pt idx="8215">
                  <c:v>1148.5</c:v>
                </c:pt>
                <c:pt idx="8216">
                  <c:v>1148.4000000000001</c:v>
                </c:pt>
                <c:pt idx="8217">
                  <c:v>1148.4000000000001</c:v>
                </c:pt>
                <c:pt idx="8218">
                  <c:v>1148.4000000000001</c:v>
                </c:pt>
                <c:pt idx="8219">
                  <c:v>1148.5</c:v>
                </c:pt>
                <c:pt idx="8220">
                  <c:v>1148.5999999999999</c:v>
                </c:pt>
                <c:pt idx="8221">
                  <c:v>1148.5</c:v>
                </c:pt>
                <c:pt idx="8222">
                  <c:v>1148.5</c:v>
                </c:pt>
                <c:pt idx="8223">
                  <c:v>1148.4000000000001</c:v>
                </c:pt>
                <c:pt idx="8224">
                  <c:v>1148.5</c:v>
                </c:pt>
                <c:pt idx="8225">
                  <c:v>1148.4000000000001</c:v>
                </c:pt>
                <c:pt idx="8226">
                  <c:v>1148.5</c:v>
                </c:pt>
                <c:pt idx="8227">
                  <c:v>1148.0999999999999</c:v>
                </c:pt>
                <c:pt idx="8228">
                  <c:v>1148.2</c:v>
                </c:pt>
                <c:pt idx="8229">
                  <c:v>1148.4000000000001</c:v>
                </c:pt>
                <c:pt idx="8230">
                  <c:v>1148.3</c:v>
                </c:pt>
                <c:pt idx="8231">
                  <c:v>1148.2</c:v>
                </c:pt>
                <c:pt idx="8232">
                  <c:v>1148.3</c:v>
                </c:pt>
                <c:pt idx="8233">
                  <c:v>1148.4000000000001</c:v>
                </c:pt>
                <c:pt idx="8234">
                  <c:v>1148.5</c:v>
                </c:pt>
                <c:pt idx="8235">
                  <c:v>1148.5</c:v>
                </c:pt>
                <c:pt idx="8236">
                  <c:v>1148.5</c:v>
                </c:pt>
                <c:pt idx="8237">
                  <c:v>1148.2</c:v>
                </c:pt>
                <c:pt idx="8238">
                  <c:v>1148.2</c:v>
                </c:pt>
                <c:pt idx="8239">
                  <c:v>1148.2</c:v>
                </c:pt>
                <c:pt idx="8240">
                  <c:v>1148.22</c:v>
                </c:pt>
                <c:pt idx="8241">
                  <c:v>1148.3</c:v>
                </c:pt>
                <c:pt idx="8242">
                  <c:v>1148.2</c:v>
                </c:pt>
                <c:pt idx="8243">
                  <c:v>1148.2</c:v>
                </c:pt>
                <c:pt idx="8244">
                  <c:v>1148.4000000000001</c:v>
                </c:pt>
                <c:pt idx="8245">
                  <c:v>1148.4000000000001</c:v>
                </c:pt>
                <c:pt idx="8246">
                  <c:v>1148.4000000000001</c:v>
                </c:pt>
                <c:pt idx="8247">
                  <c:v>1148.5</c:v>
                </c:pt>
                <c:pt idx="8248">
                  <c:v>1148.2</c:v>
                </c:pt>
                <c:pt idx="8249">
                  <c:v>1148.2</c:v>
                </c:pt>
                <c:pt idx="8250">
                  <c:v>1148.4000000000001</c:v>
                </c:pt>
                <c:pt idx="8251">
                  <c:v>1148.4000000000001</c:v>
                </c:pt>
                <c:pt idx="8252">
                  <c:v>1148.4000000000001</c:v>
                </c:pt>
                <c:pt idx="8253">
                  <c:v>1148.4000000000001</c:v>
                </c:pt>
                <c:pt idx="8254">
                  <c:v>1148.4000000000001</c:v>
                </c:pt>
                <c:pt idx="8255">
                  <c:v>1148.5</c:v>
                </c:pt>
                <c:pt idx="8256">
                  <c:v>1148.4000000000001</c:v>
                </c:pt>
                <c:pt idx="8257">
                  <c:v>1148.5</c:v>
                </c:pt>
                <c:pt idx="8258">
                  <c:v>1148.2</c:v>
                </c:pt>
                <c:pt idx="8259">
                  <c:v>1148.3</c:v>
                </c:pt>
                <c:pt idx="8260">
                  <c:v>1148.4000000000001</c:v>
                </c:pt>
                <c:pt idx="8261">
                  <c:v>1148.4000000000001</c:v>
                </c:pt>
                <c:pt idx="8262">
                  <c:v>1148.5</c:v>
                </c:pt>
                <c:pt idx="8263">
                  <c:v>1148.4000000000001</c:v>
                </c:pt>
                <c:pt idx="8264">
                  <c:v>1148.3</c:v>
                </c:pt>
                <c:pt idx="8265">
                  <c:v>1148.3</c:v>
                </c:pt>
                <c:pt idx="8266">
                  <c:v>1148.5</c:v>
                </c:pt>
                <c:pt idx="8267">
                  <c:v>1148.5999999999999</c:v>
                </c:pt>
                <c:pt idx="8268">
                  <c:v>1148.7</c:v>
                </c:pt>
                <c:pt idx="8269">
                  <c:v>1148.4000000000001</c:v>
                </c:pt>
                <c:pt idx="8270">
                  <c:v>1148.3</c:v>
                </c:pt>
                <c:pt idx="8271">
                  <c:v>1148.4000000000001</c:v>
                </c:pt>
                <c:pt idx="8272">
                  <c:v>1148.4000000000001</c:v>
                </c:pt>
                <c:pt idx="8273">
                  <c:v>1148.4000000000001</c:v>
                </c:pt>
                <c:pt idx="8274">
                  <c:v>1148.5</c:v>
                </c:pt>
                <c:pt idx="8275">
                  <c:v>1148.4000000000001</c:v>
                </c:pt>
                <c:pt idx="8276">
                  <c:v>1148.4000000000001</c:v>
                </c:pt>
                <c:pt idx="8277">
                  <c:v>1148.5</c:v>
                </c:pt>
                <c:pt idx="8278">
                  <c:v>1148.7</c:v>
                </c:pt>
                <c:pt idx="8279">
                  <c:v>1148.4000000000001</c:v>
                </c:pt>
                <c:pt idx="8280">
                  <c:v>1148.3</c:v>
                </c:pt>
                <c:pt idx="8281">
                  <c:v>1148.3</c:v>
                </c:pt>
                <c:pt idx="8282">
                  <c:v>1148.4000000000001</c:v>
                </c:pt>
                <c:pt idx="8283">
                  <c:v>1148.5</c:v>
                </c:pt>
                <c:pt idx="8284">
                  <c:v>1148.5</c:v>
                </c:pt>
                <c:pt idx="8285">
                  <c:v>1148.4000000000001</c:v>
                </c:pt>
                <c:pt idx="8286">
                  <c:v>1148.5</c:v>
                </c:pt>
                <c:pt idx="8287">
                  <c:v>1148.4000000000001</c:v>
                </c:pt>
                <c:pt idx="8288">
                  <c:v>1148.5</c:v>
                </c:pt>
                <c:pt idx="8289">
                  <c:v>1148.5</c:v>
                </c:pt>
                <c:pt idx="8290">
                  <c:v>1148.4000000000001</c:v>
                </c:pt>
                <c:pt idx="8291">
                  <c:v>1148.4000000000001</c:v>
                </c:pt>
                <c:pt idx="8292">
                  <c:v>1148.5</c:v>
                </c:pt>
                <c:pt idx="8293">
                  <c:v>1148.5</c:v>
                </c:pt>
                <c:pt idx="8294">
                  <c:v>1148.5</c:v>
                </c:pt>
                <c:pt idx="8295">
                  <c:v>1148.5999999999999</c:v>
                </c:pt>
                <c:pt idx="8296">
                  <c:v>1148.7</c:v>
                </c:pt>
                <c:pt idx="8297">
                  <c:v>1148.5999999999999</c:v>
                </c:pt>
                <c:pt idx="8298">
                  <c:v>1148.7</c:v>
                </c:pt>
                <c:pt idx="8299">
                  <c:v>1148.5999999999999</c:v>
                </c:pt>
                <c:pt idx="8300">
                  <c:v>1148.5</c:v>
                </c:pt>
                <c:pt idx="8301">
                  <c:v>1148.4000000000001</c:v>
                </c:pt>
                <c:pt idx="8302">
                  <c:v>1148.3</c:v>
                </c:pt>
                <c:pt idx="8303">
                  <c:v>1148.4000000000001</c:v>
                </c:pt>
                <c:pt idx="8304">
                  <c:v>1148.5</c:v>
                </c:pt>
                <c:pt idx="8305">
                  <c:v>1148.5</c:v>
                </c:pt>
                <c:pt idx="8306">
                  <c:v>1148.7</c:v>
                </c:pt>
                <c:pt idx="8307">
                  <c:v>1148.5999999999999</c:v>
                </c:pt>
                <c:pt idx="8308">
                  <c:v>1148.5</c:v>
                </c:pt>
                <c:pt idx="8309">
                  <c:v>1148.5999999999999</c:v>
                </c:pt>
                <c:pt idx="8310">
                  <c:v>1148.5</c:v>
                </c:pt>
                <c:pt idx="8311">
                  <c:v>1148.3</c:v>
                </c:pt>
                <c:pt idx="8312">
                  <c:v>1148.3</c:v>
                </c:pt>
                <c:pt idx="8313">
                  <c:v>1148.4000000000001</c:v>
                </c:pt>
                <c:pt idx="8314">
                  <c:v>1148.5</c:v>
                </c:pt>
                <c:pt idx="8315">
                  <c:v>1148.5</c:v>
                </c:pt>
                <c:pt idx="8316">
                  <c:v>1148.5999999999999</c:v>
                </c:pt>
                <c:pt idx="8317">
                  <c:v>1148.58</c:v>
                </c:pt>
                <c:pt idx="8318">
                  <c:v>1148.5</c:v>
                </c:pt>
                <c:pt idx="8319">
                  <c:v>1148.5</c:v>
                </c:pt>
                <c:pt idx="8320">
                  <c:v>1148.5</c:v>
                </c:pt>
                <c:pt idx="8321">
                  <c:v>1148.5</c:v>
                </c:pt>
                <c:pt idx="8322">
                  <c:v>1148.5</c:v>
                </c:pt>
                <c:pt idx="8323">
                  <c:v>1148.5</c:v>
                </c:pt>
                <c:pt idx="8324">
                  <c:v>1148.5</c:v>
                </c:pt>
                <c:pt idx="8325">
                  <c:v>1148.7</c:v>
                </c:pt>
                <c:pt idx="8326">
                  <c:v>1148.5999999999999</c:v>
                </c:pt>
                <c:pt idx="8327">
                  <c:v>1148.7</c:v>
                </c:pt>
                <c:pt idx="8328">
                  <c:v>1148.5</c:v>
                </c:pt>
                <c:pt idx="8329">
                  <c:v>1148.5</c:v>
                </c:pt>
                <c:pt idx="8330">
                  <c:v>1148.5</c:v>
                </c:pt>
                <c:pt idx="8331">
                  <c:v>1148.5</c:v>
                </c:pt>
                <c:pt idx="8332">
                  <c:v>1148.4000000000001</c:v>
                </c:pt>
                <c:pt idx="8333">
                  <c:v>1148.5</c:v>
                </c:pt>
                <c:pt idx="8334">
                  <c:v>1148.5999999999999</c:v>
                </c:pt>
                <c:pt idx="8335">
                  <c:v>1148.56</c:v>
                </c:pt>
                <c:pt idx="8336">
                  <c:v>1148.7</c:v>
                </c:pt>
                <c:pt idx="8337">
                  <c:v>1148.5</c:v>
                </c:pt>
                <c:pt idx="8338">
                  <c:v>1148.5</c:v>
                </c:pt>
                <c:pt idx="8339">
                  <c:v>1148.46</c:v>
                </c:pt>
                <c:pt idx="8340">
                  <c:v>1148.4000000000001</c:v>
                </c:pt>
                <c:pt idx="8341">
                  <c:v>1148.5</c:v>
                </c:pt>
                <c:pt idx="8342">
                  <c:v>1148.57</c:v>
                </c:pt>
                <c:pt idx="8343">
                  <c:v>1148.4000000000001</c:v>
                </c:pt>
                <c:pt idx="8344">
                  <c:v>1148.5</c:v>
                </c:pt>
                <c:pt idx="8345">
                  <c:v>1148.57</c:v>
                </c:pt>
                <c:pt idx="8346">
                  <c:v>1148.5</c:v>
                </c:pt>
                <c:pt idx="8347">
                  <c:v>1148.5</c:v>
                </c:pt>
                <c:pt idx="8348">
                  <c:v>1148.5</c:v>
                </c:pt>
                <c:pt idx="8349">
                  <c:v>1148.5</c:v>
                </c:pt>
                <c:pt idx="8350">
                  <c:v>1148.4000000000001</c:v>
                </c:pt>
                <c:pt idx="8351">
                  <c:v>1148.5</c:v>
                </c:pt>
                <c:pt idx="8352">
                  <c:v>1148.5999999999999</c:v>
                </c:pt>
                <c:pt idx="8353">
                  <c:v>1148.2</c:v>
                </c:pt>
                <c:pt idx="8354">
                  <c:v>1148.4000000000001</c:v>
                </c:pt>
                <c:pt idx="8355">
                  <c:v>1148.5</c:v>
                </c:pt>
                <c:pt idx="8356">
                  <c:v>1148.5</c:v>
                </c:pt>
                <c:pt idx="8357">
                  <c:v>1148.5</c:v>
                </c:pt>
                <c:pt idx="8358">
                  <c:v>1148.5</c:v>
                </c:pt>
                <c:pt idx="8359">
                  <c:v>1148.5</c:v>
                </c:pt>
                <c:pt idx="8360">
                  <c:v>1148.5</c:v>
                </c:pt>
                <c:pt idx="8361">
                  <c:v>1148.5</c:v>
                </c:pt>
                <c:pt idx="8362">
                  <c:v>1148.5999999999999</c:v>
                </c:pt>
                <c:pt idx="8363">
                  <c:v>1148.5999999999999</c:v>
                </c:pt>
                <c:pt idx="8364">
                  <c:v>1148.3</c:v>
                </c:pt>
                <c:pt idx="8365">
                  <c:v>1148.5</c:v>
                </c:pt>
                <c:pt idx="8366">
                  <c:v>1148.5999999999999</c:v>
                </c:pt>
                <c:pt idx="8367">
                  <c:v>1148.5</c:v>
                </c:pt>
                <c:pt idx="8368">
                  <c:v>1148.5</c:v>
                </c:pt>
                <c:pt idx="8369">
                  <c:v>1148.7</c:v>
                </c:pt>
                <c:pt idx="8370">
                  <c:v>1148.5</c:v>
                </c:pt>
                <c:pt idx="8371">
                  <c:v>1148.5999999999999</c:v>
                </c:pt>
                <c:pt idx="8372">
                  <c:v>1148.7</c:v>
                </c:pt>
                <c:pt idx="8373">
                  <c:v>1148.5</c:v>
                </c:pt>
                <c:pt idx="8374">
                  <c:v>1148.4000000000001</c:v>
                </c:pt>
                <c:pt idx="8375">
                  <c:v>1148.5999999999999</c:v>
                </c:pt>
                <c:pt idx="8376">
                  <c:v>1148.5</c:v>
                </c:pt>
                <c:pt idx="8377">
                  <c:v>1148.7</c:v>
                </c:pt>
                <c:pt idx="8378">
                  <c:v>1148.5999999999999</c:v>
                </c:pt>
                <c:pt idx="8379">
                  <c:v>1148.5</c:v>
                </c:pt>
                <c:pt idx="8380">
                  <c:v>1148.5999999999999</c:v>
                </c:pt>
                <c:pt idx="8381">
                  <c:v>1148.5</c:v>
                </c:pt>
                <c:pt idx="8382">
                  <c:v>1148.5</c:v>
                </c:pt>
                <c:pt idx="8383">
                  <c:v>1148.5</c:v>
                </c:pt>
                <c:pt idx="8384">
                  <c:v>1148.7</c:v>
                </c:pt>
                <c:pt idx="8385">
                  <c:v>1148.4000000000001</c:v>
                </c:pt>
                <c:pt idx="8386">
                  <c:v>1148.5</c:v>
                </c:pt>
                <c:pt idx="8387">
                  <c:v>1148.5</c:v>
                </c:pt>
                <c:pt idx="8388">
                  <c:v>1148.3</c:v>
                </c:pt>
                <c:pt idx="8389">
                  <c:v>1148.5</c:v>
                </c:pt>
                <c:pt idx="8390">
                  <c:v>1148.5</c:v>
                </c:pt>
                <c:pt idx="8391">
                  <c:v>1148.4000000000001</c:v>
                </c:pt>
                <c:pt idx="8392">
                  <c:v>1148.4000000000001</c:v>
                </c:pt>
                <c:pt idx="8393">
                  <c:v>1148.5</c:v>
                </c:pt>
                <c:pt idx="8394">
                  <c:v>1148.5</c:v>
                </c:pt>
                <c:pt idx="8395">
                  <c:v>1148.2</c:v>
                </c:pt>
                <c:pt idx="8396">
                  <c:v>1148.4000000000001</c:v>
                </c:pt>
                <c:pt idx="8397">
                  <c:v>1148.4000000000001</c:v>
                </c:pt>
                <c:pt idx="8398">
                  <c:v>1148.5</c:v>
                </c:pt>
                <c:pt idx="8399">
                  <c:v>1148.5999999999999</c:v>
                </c:pt>
                <c:pt idx="8400">
                  <c:v>1148.3</c:v>
                </c:pt>
                <c:pt idx="8401">
                  <c:v>1148.4000000000001</c:v>
                </c:pt>
                <c:pt idx="8402">
                  <c:v>1148.47</c:v>
                </c:pt>
                <c:pt idx="8403">
                  <c:v>1148.5</c:v>
                </c:pt>
                <c:pt idx="8404">
                  <c:v>1148.4000000000001</c:v>
                </c:pt>
                <c:pt idx="8405">
                  <c:v>1148.5</c:v>
                </c:pt>
                <c:pt idx="8406">
                  <c:v>1148.2</c:v>
                </c:pt>
                <c:pt idx="8407">
                  <c:v>1148.4000000000001</c:v>
                </c:pt>
                <c:pt idx="8408">
                  <c:v>1148.4000000000001</c:v>
                </c:pt>
                <c:pt idx="8409">
                  <c:v>1148.5</c:v>
                </c:pt>
                <c:pt idx="8410">
                  <c:v>1148.5999999999999</c:v>
                </c:pt>
                <c:pt idx="8411">
                  <c:v>1148.5</c:v>
                </c:pt>
                <c:pt idx="8412">
                  <c:v>1148.7</c:v>
                </c:pt>
                <c:pt idx="8413">
                  <c:v>1148.4000000000001</c:v>
                </c:pt>
                <c:pt idx="8414">
                  <c:v>1148.5</c:v>
                </c:pt>
                <c:pt idx="8415">
                  <c:v>1148.5</c:v>
                </c:pt>
                <c:pt idx="8416">
                  <c:v>1148.2</c:v>
                </c:pt>
                <c:pt idx="8417">
                  <c:v>1148.4000000000001</c:v>
                </c:pt>
                <c:pt idx="8418">
                  <c:v>1148.5</c:v>
                </c:pt>
                <c:pt idx="8419">
                  <c:v>1148.4000000000001</c:v>
                </c:pt>
                <c:pt idx="8420">
                  <c:v>1148.5</c:v>
                </c:pt>
                <c:pt idx="8421">
                  <c:v>1148.5</c:v>
                </c:pt>
                <c:pt idx="8422">
                  <c:v>1148.4000000000001</c:v>
                </c:pt>
                <c:pt idx="8423">
                  <c:v>1148.5</c:v>
                </c:pt>
                <c:pt idx="8424">
                  <c:v>1148.5</c:v>
                </c:pt>
                <c:pt idx="8425">
                  <c:v>1148.48</c:v>
                </c:pt>
                <c:pt idx="8426">
                  <c:v>1148.5</c:v>
                </c:pt>
                <c:pt idx="8427">
                  <c:v>1148.2</c:v>
                </c:pt>
                <c:pt idx="8428">
                  <c:v>1148.4000000000001</c:v>
                </c:pt>
                <c:pt idx="8429">
                  <c:v>1148.4000000000001</c:v>
                </c:pt>
                <c:pt idx="8430">
                  <c:v>1148.4000000000001</c:v>
                </c:pt>
                <c:pt idx="8431">
                  <c:v>1148.4000000000001</c:v>
                </c:pt>
                <c:pt idx="8432">
                  <c:v>1148.5999999999999</c:v>
                </c:pt>
                <c:pt idx="8433">
                  <c:v>1148.5</c:v>
                </c:pt>
                <c:pt idx="8434">
                  <c:v>1148.5</c:v>
                </c:pt>
                <c:pt idx="8435">
                  <c:v>1148.5</c:v>
                </c:pt>
                <c:pt idx="8436">
                  <c:v>1148.5</c:v>
                </c:pt>
                <c:pt idx="8437">
                  <c:v>1148</c:v>
                </c:pt>
                <c:pt idx="8438">
                  <c:v>1148.2</c:v>
                </c:pt>
                <c:pt idx="8439">
                  <c:v>1148.2</c:v>
                </c:pt>
                <c:pt idx="8440">
                  <c:v>1148.5</c:v>
                </c:pt>
                <c:pt idx="8441">
                  <c:v>1148.5999999999999</c:v>
                </c:pt>
                <c:pt idx="8442">
                  <c:v>1148.4000000000001</c:v>
                </c:pt>
                <c:pt idx="8443">
                  <c:v>1148.5</c:v>
                </c:pt>
                <c:pt idx="8444">
                  <c:v>1148.5</c:v>
                </c:pt>
                <c:pt idx="8445">
                  <c:v>1148.5</c:v>
                </c:pt>
                <c:pt idx="8446">
                  <c:v>1148.5</c:v>
                </c:pt>
                <c:pt idx="8447">
                  <c:v>1148.4000000000001</c:v>
                </c:pt>
                <c:pt idx="8448">
                  <c:v>1148.3</c:v>
                </c:pt>
                <c:pt idx="8449">
                  <c:v>1148.5</c:v>
                </c:pt>
                <c:pt idx="8450">
                  <c:v>1148.7</c:v>
                </c:pt>
                <c:pt idx="8451">
                  <c:v>1148.5</c:v>
                </c:pt>
                <c:pt idx="8452">
                  <c:v>1148.5</c:v>
                </c:pt>
                <c:pt idx="8453">
                  <c:v>1148.5999999999999</c:v>
                </c:pt>
                <c:pt idx="8454">
                  <c:v>1148.4000000000001</c:v>
                </c:pt>
                <c:pt idx="8455">
                  <c:v>1148.5</c:v>
                </c:pt>
                <c:pt idx="8456">
                  <c:v>1148.5</c:v>
                </c:pt>
                <c:pt idx="8457">
                  <c:v>1148.4000000000001</c:v>
                </c:pt>
                <c:pt idx="8458">
                  <c:v>1148.2</c:v>
                </c:pt>
                <c:pt idx="8459">
                  <c:v>1148.3</c:v>
                </c:pt>
                <c:pt idx="8460">
                  <c:v>1148.5</c:v>
                </c:pt>
                <c:pt idx="8461">
                  <c:v>1148.5</c:v>
                </c:pt>
                <c:pt idx="8462">
                  <c:v>1148.5999999999999</c:v>
                </c:pt>
                <c:pt idx="8463">
                  <c:v>1148.5</c:v>
                </c:pt>
                <c:pt idx="8464">
                  <c:v>1148.4000000000001</c:v>
                </c:pt>
                <c:pt idx="8465">
                  <c:v>1148.5</c:v>
                </c:pt>
                <c:pt idx="8466">
                  <c:v>1148.4000000000001</c:v>
                </c:pt>
                <c:pt idx="8467">
                  <c:v>1148.3</c:v>
                </c:pt>
                <c:pt idx="8468">
                  <c:v>1148.4000000000001</c:v>
                </c:pt>
                <c:pt idx="8469">
                  <c:v>1148.3</c:v>
                </c:pt>
                <c:pt idx="8470">
                  <c:v>1148.5999999999999</c:v>
                </c:pt>
                <c:pt idx="8471">
                  <c:v>1148.4000000000001</c:v>
                </c:pt>
                <c:pt idx="8472">
                  <c:v>1148.4000000000001</c:v>
                </c:pt>
                <c:pt idx="8473">
                  <c:v>1148.5</c:v>
                </c:pt>
                <c:pt idx="8474">
                  <c:v>1148.5</c:v>
                </c:pt>
                <c:pt idx="8475">
                  <c:v>1148.5</c:v>
                </c:pt>
                <c:pt idx="8476">
                  <c:v>1148.5</c:v>
                </c:pt>
                <c:pt idx="8477">
                  <c:v>1148.5</c:v>
                </c:pt>
                <c:pt idx="8478">
                  <c:v>1148.7</c:v>
                </c:pt>
                <c:pt idx="8479">
                  <c:v>1148.2</c:v>
                </c:pt>
                <c:pt idx="8480">
                  <c:v>1148.4000000000001</c:v>
                </c:pt>
                <c:pt idx="8481">
                  <c:v>1148.5</c:v>
                </c:pt>
                <c:pt idx="8482">
                  <c:v>1148.5</c:v>
                </c:pt>
                <c:pt idx="8483">
                  <c:v>1148.5</c:v>
                </c:pt>
                <c:pt idx="8484">
                  <c:v>1148.5</c:v>
                </c:pt>
                <c:pt idx="8485">
                  <c:v>1148.5</c:v>
                </c:pt>
                <c:pt idx="8486">
                  <c:v>1148.4000000000001</c:v>
                </c:pt>
                <c:pt idx="8487">
                  <c:v>1148.7</c:v>
                </c:pt>
                <c:pt idx="8488">
                  <c:v>1148.44</c:v>
                </c:pt>
                <c:pt idx="8489">
                  <c:v>1148.4000000000001</c:v>
                </c:pt>
                <c:pt idx="8490">
                  <c:v>1148.2</c:v>
                </c:pt>
                <c:pt idx="8491">
                  <c:v>1148.3399999999999</c:v>
                </c:pt>
                <c:pt idx="8492">
                  <c:v>1148.5</c:v>
                </c:pt>
                <c:pt idx="8493">
                  <c:v>1148.4000000000001</c:v>
                </c:pt>
                <c:pt idx="8494">
                  <c:v>1148.4000000000001</c:v>
                </c:pt>
                <c:pt idx="8495">
                  <c:v>1148.5999999999999</c:v>
                </c:pt>
                <c:pt idx="8496">
                  <c:v>1148.4000000000001</c:v>
                </c:pt>
                <c:pt idx="8497">
                  <c:v>1148.4000000000001</c:v>
                </c:pt>
                <c:pt idx="8498">
                  <c:v>1148.5</c:v>
                </c:pt>
                <c:pt idx="8499">
                  <c:v>1148.5</c:v>
                </c:pt>
                <c:pt idx="8500">
                  <c:v>1148.0999999999999</c:v>
                </c:pt>
                <c:pt idx="8501">
                  <c:v>1148.2</c:v>
                </c:pt>
                <c:pt idx="8502">
                  <c:v>1148.4000000000001</c:v>
                </c:pt>
                <c:pt idx="8503">
                  <c:v>1148.5</c:v>
                </c:pt>
                <c:pt idx="8504">
                  <c:v>1148.5</c:v>
                </c:pt>
                <c:pt idx="8505">
                  <c:v>1148.5999999999999</c:v>
                </c:pt>
                <c:pt idx="8506">
                  <c:v>1148.5</c:v>
                </c:pt>
                <c:pt idx="8507">
                  <c:v>1148.5</c:v>
                </c:pt>
                <c:pt idx="8508">
                  <c:v>1148.5</c:v>
                </c:pt>
                <c:pt idx="8509">
                  <c:v>1148.5</c:v>
                </c:pt>
                <c:pt idx="8510">
                  <c:v>1148.5999999999999</c:v>
                </c:pt>
                <c:pt idx="8511">
                  <c:v>1148.3</c:v>
                </c:pt>
                <c:pt idx="8512">
                  <c:v>1148.5</c:v>
                </c:pt>
                <c:pt idx="8513">
                  <c:v>1148.5</c:v>
                </c:pt>
                <c:pt idx="8514">
                  <c:v>1148.5</c:v>
                </c:pt>
                <c:pt idx="8515">
                  <c:v>1148.5</c:v>
                </c:pt>
                <c:pt idx="8516">
                  <c:v>1148.5</c:v>
                </c:pt>
                <c:pt idx="8517">
                  <c:v>1148.5</c:v>
                </c:pt>
                <c:pt idx="8518">
                  <c:v>1148.5</c:v>
                </c:pt>
                <c:pt idx="8519">
                  <c:v>1148.5</c:v>
                </c:pt>
                <c:pt idx="8520">
                  <c:v>1148.5</c:v>
                </c:pt>
                <c:pt idx="8521">
                  <c:v>1148.3</c:v>
                </c:pt>
                <c:pt idx="8522">
                  <c:v>1148.4000000000001</c:v>
                </c:pt>
                <c:pt idx="8523">
                  <c:v>1148.4000000000001</c:v>
                </c:pt>
                <c:pt idx="8524">
                  <c:v>1148.5</c:v>
                </c:pt>
                <c:pt idx="8525">
                  <c:v>1148.4000000000001</c:v>
                </c:pt>
                <c:pt idx="8526">
                  <c:v>1148.5</c:v>
                </c:pt>
                <c:pt idx="8527">
                  <c:v>1148.5</c:v>
                </c:pt>
                <c:pt idx="8528">
                  <c:v>1148.5</c:v>
                </c:pt>
                <c:pt idx="8529">
                  <c:v>1148.4000000000001</c:v>
                </c:pt>
                <c:pt idx="8530">
                  <c:v>1148.5</c:v>
                </c:pt>
                <c:pt idx="8531">
                  <c:v>1148.5</c:v>
                </c:pt>
                <c:pt idx="8532">
                  <c:v>1148.2</c:v>
                </c:pt>
                <c:pt idx="8533">
                  <c:v>1148.3</c:v>
                </c:pt>
                <c:pt idx="8534">
                  <c:v>1148.5</c:v>
                </c:pt>
                <c:pt idx="8535">
                  <c:v>1148.4000000000001</c:v>
                </c:pt>
                <c:pt idx="8536">
                  <c:v>1148.5</c:v>
                </c:pt>
                <c:pt idx="8537">
                  <c:v>1148.4000000000001</c:v>
                </c:pt>
                <c:pt idx="8538">
                  <c:v>1146.3</c:v>
                </c:pt>
                <c:pt idx="8539">
                  <c:v>1145.5999999999999</c:v>
                </c:pt>
                <c:pt idx="8540">
                  <c:v>1145.4000000000001</c:v>
                </c:pt>
                <c:pt idx="8541">
                  <c:v>1145.4000000000001</c:v>
                </c:pt>
                <c:pt idx="8542">
                  <c:v>1145.5999999999999</c:v>
                </c:pt>
                <c:pt idx="8543">
                  <c:v>1145.8</c:v>
                </c:pt>
                <c:pt idx="8544">
                  <c:v>1146</c:v>
                </c:pt>
                <c:pt idx="8545">
                  <c:v>1146.0999999999999</c:v>
                </c:pt>
                <c:pt idx="8546">
                  <c:v>1146.0999999999999</c:v>
                </c:pt>
                <c:pt idx="8547">
                  <c:v>1146.0999999999999</c:v>
                </c:pt>
                <c:pt idx="8548">
                  <c:v>1146</c:v>
                </c:pt>
                <c:pt idx="8549">
                  <c:v>1146.0999999999999</c:v>
                </c:pt>
                <c:pt idx="8550">
                  <c:v>1146</c:v>
                </c:pt>
                <c:pt idx="8551">
                  <c:v>1146</c:v>
                </c:pt>
                <c:pt idx="8552">
                  <c:v>1146.0999999999999</c:v>
                </c:pt>
                <c:pt idx="8553">
                  <c:v>1145.8</c:v>
                </c:pt>
                <c:pt idx="8554">
                  <c:v>1145.97</c:v>
                </c:pt>
                <c:pt idx="8555">
                  <c:v>1146</c:v>
                </c:pt>
                <c:pt idx="8556">
                  <c:v>1146</c:v>
                </c:pt>
                <c:pt idx="8557">
                  <c:v>1146.0999999999999</c:v>
                </c:pt>
                <c:pt idx="8558">
                  <c:v>1146</c:v>
                </c:pt>
                <c:pt idx="8559">
                  <c:v>1146.17</c:v>
                </c:pt>
                <c:pt idx="8560">
                  <c:v>1146.17</c:v>
                </c:pt>
                <c:pt idx="8561">
                  <c:v>1146.2</c:v>
                </c:pt>
                <c:pt idx="8562">
                  <c:v>1146.2</c:v>
                </c:pt>
                <c:pt idx="8563">
                  <c:v>1146.0999999999999</c:v>
                </c:pt>
                <c:pt idx="8564">
                  <c:v>1146</c:v>
                </c:pt>
                <c:pt idx="8565">
                  <c:v>1145.8</c:v>
                </c:pt>
                <c:pt idx="8566">
                  <c:v>1145.7</c:v>
                </c:pt>
                <c:pt idx="8567">
                  <c:v>1145.76</c:v>
                </c:pt>
                <c:pt idx="8568">
                  <c:v>1145.5999999999999</c:v>
                </c:pt>
                <c:pt idx="8569">
                  <c:v>1145.5999999999999</c:v>
                </c:pt>
                <c:pt idx="8570">
                  <c:v>1145.4000000000001</c:v>
                </c:pt>
                <c:pt idx="8571">
                  <c:v>1145.4000000000001</c:v>
                </c:pt>
                <c:pt idx="8572">
                  <c:v>1145.3</c:v>
                </c:pt>
                <c:pt idx="8573">
                  <c:v>1145.2</c:v>
                </c:pt>
                <c:pt idx="8574">
                  <c:v>1144.7</c:v>
                </c:pt>
                <c:pt idx="8575">
                  <c:v>1139.0999999999999</c:v>
                </c:pt>
                <c:pt idx="8576">
                  <c:v>1132.46</c:v>
                </c:pt>
                <c:pt idx="8577">
                  <c:v>1126.4000000000001</c:v>
                </c:pt>
                <c:pt idx="8578">
                  <c:v>1122.92</c:v>
                </c:pt>
                <c:pt idx="8579">
                  <c:v>1123.0999999999999</c:v>
                </c:pt>
                <c:pt idx="8580">
                  <c:v>1125.5</c:v>
                </c:pt>
                <c:pt idx="8581">
                  <c:v>1127.43</c:v>
                </c:pt>
                <c:pt idx="8582">
                  <c:v>1128.8</c:v>
                </c:pt>
                <c:pt idx="8583">
                  <c:v>1130</c:v>
                </c:pt>
                <c:pt idx="8584">
                  <c:v>1130.82</c:v>
                </c:pt>
                <c:pt idx="8585">
                  <c:v>1131.4000000000001</c:v>
                </c:pt>
                <c:pt idx="8586">
                  <c:v>1131.9000000000001</c:v>
                </c:pt>
                <c:pt idx="8587">
                  <c:v>1132.5999999999999</c:v>
                </c:pt>
                <c:pt idx="8588">
                  <c:v>1133.0999999999999</c:v>
                </c:pt>
                <c:pt idx="8589">
                  <c:v>1133.5</c:v>
                </c:pt>
                <c:pt idx="8590">
                  <c:v>1134.0999999999999</c:v>
                </c:pt>
                <c:pt idx="8591">
                  <c:v>1134.4000000000001</c:v>
                </c:pt>
                <c:pt idx="8592">
                  <c:v>1134.7</c:v>
                </c:pt>
                <c:pt idx="8593">
                  <c:v>1135</c:v>
                </c:pt>
                <c:pt idx="8594">
                  <c:v>1135.3</c:v>
                </c:pt>
                <c:pt idx="8595">
                  <c:v>1135.4000000000001</c:v>
                </c:pt>
                <c:pt idx="8596">
                  <c:v>1135.5999999999999</c:v>
                </c:pt>
                <c:pt idx="8597">
                  <c:v>1135.9000000000001</c:v>
                </c:pt>
                <c:pt idx="8598">
                  <c:v>1136.0999999999999</c:v>
                </c:pt>
                <c:pt idx="8599">
                  <c:v>1136.4000000000001</c:v>
                </c:pt>
                <c:pt idx="8600">
                  <c:v>1136.4000000000001</c:v>
                </c:pt>
                <c:pt idx="8601">
                  <c:v>1136.5999999999999</c:v>
                </c:pt>
                <c:pt idx="8602">
                  <c:v>1136.8</c:v>
                </c:pt>
                <c:pt idx="8603">
                  <c:v>1137</c:v>
                </c:pt>
                <c:pt idx="8604">
                  <c:v>1137.3</c:v>
                </c:pt>
                <c:pt idx="8605">
                  <c:v>1137.3</c:v>
                </c:pt>
                <c:pt idx="8606">
                  <c:v>1137.0999999999999</c:v>
                </c:pt>
                <c:pt idx="8607">
                  <c:v>1137.3</c:v>
                </c:pt>
                <c:pt idx="8608">
                  <c:v>1137.5</c:v>
                </c:pt>
                <c:pt idx="8609">
                  <c:v>1137.7</c:v>
                </c:pt>
                <c:pt idx="8610">
                  <c:v>1137.8</c:v>
                </c:pt>
                <c:pt idx="8611">
                  <c:v>1137.9000000000001</c:v>
                </c:pt>
                <c:pt idx="8612">
                  <c:v>1138</c:v>
                </c:pt>
                <c:pt idx="8613">
                  <c:v>1138.0999999999999</c:v>
                </c:pt>
                <c:pt idx="8614">
                  <c:v>1138.4000000000001</c:v>
                </c:pt>
                <c:pt idx="8615">
                  <c:v>1138.4000000000001</c:v>
                </c:pt>
                <c:pt idx="8616">
                  <c:v>1138.0999999999999</c:v>
                </c:pt>
                <c:pt idx="8617">
                  <c:v>1138.3</c:v>
                </c:pt>
                <c:pt idx="8618">
                  <c:v>1138.3</c:v>
                </c:pt>
                <c:pt idx="8619">
                  <c:v>1138.4000000000001</c:v>
                </c:pt>
                <c:pt idx="8620">
                  <c:v>1138.5</c:v>
                </c:pt>
                <c:pt idx="8621">
                  <c:v>1138.7</c:v>
                </c:pt>
                <c:pt idx="8622">
                  <c:v>1138.7</c:v>
                </c:pt>
                <c:pt idx="8623">
                  <c:v>1139</c:v>
                </c:pt>
                <c:pt idx="8624">
                  <c:v>1139.0999999999999</c:v>
                </c:pt>
                <c:pt idx="8625">
                  <c:v>1139.2</c:v>
                </c:pt>
                <c:pt idx="8626">
                  <c:v>1139.0999999999999</c:v>
                </c:pt>
                <c:pt idx="8627">
                  <c:v>1138.9000000000001</c:v>
                </c:pt>
                <c:pt idx="8628">
                  <c:v>1139</c:v>
                </c:pt>
                <c:pt idx="8629">
                  <c:v>1139.02</c:v>
                </c:pt>
                <c:pt idx="8630">
                  <c:v>1139.0999999999999</c:v>
                </c:pt>
                <c:pt idx="8631">
                  <c:v>1139.2</c:v>
                </c:pt>
                <c:pt idx="8632">
                  <c:v>1139.2</c:v>
                </c:pt>
                <c:pt idx="8633">
                  <c:v>1139.4000000000001</c:v>
                </c:pt>
                <c:pt idx="8634">
                  <c:v>1139.5</c:v>
                </c:pt>
                <c:pt idx="8635">
                  <c:v>1139.4000000000001</c:v>
                </c:pt>
                <c:pt idx="8636">
                  <c:v>1139.4000000000001</c:v>
                </c:pt>
                <c:pt idx="8637">
                  <c:v>1139.0999999999999</c:v>
                </c:pt>
                <c:pt idx="8638">
                  <c:v>1139.4000000000001</c:v>
                </c:pt>
                <c:pt idx="8639">
                  <c:v>1139.4000000000001</c:v>
                </c:pt>
                <c:pt idx="8640">
                  <c:v>1139.5</c:v>
                </c:pt>
                <c:pt idx="8641">
                  <c:v>1139.46</c:v>
                </c:pt>
                <c:pt idx="8642">
                  <c:v>1139.5999999999999</c:v>
                </c:pt>
                <c:pt idx="8643">
                  <c:v>1139.7</c:v>
                </c:pt>
                <c:pt idx="8644">
                  <c:v>1139.7</c:v>
                </c:pt>
                <c:pt idx="8645">
                  <c:v>1139.76</c:v>
                </c:pt>
                <c:pt idx="8646">
                  <c:v>1139.9000000000001</c:v>
                </c:pt>
                <c:pt idx="8647">
                  <c:v>1139.9000000000001</c:v>
                </c:pt>
                <c:pt idx="8648">
                  <c:v>1139.6600000000001</c:v>
                </c:pt>
                <c:pt idx="8649">
                  <c:v>1139.5999999999999</c:v>
                </c:pt>
                <c:pt idx="8650">
                  <c:v>1139.8399999999999</c:v>
                </c:pt>
                <c:pt idx="8651">
                  <c:v>1139.9000000000001</c:v>
                </c:pt>
                <c:pt idx="8652">
                  <c:v>1139.9000000000001</c:v>
                </c:pt>
                <c:pt idx="8653">
                  <c:v>1139.9000000000001</c:v>
                </c:pt>
                <c:pt idx="8654">
                  <c:v>1139.9000000000001</c:v>
                </c:pt>
                <c:pt idx="8655">
                  <c:v>1140.02</c:v>
                </c:pt>
                <c:pt idx="8656">
                  <c:v>1140</c:v>
                </c:pt>
                <c:pt idx="8657">
                  <c:v>1140.0999999999999</c:v>
                </c:pt>
                <c:pt idx="8658">
                  <c:v>1139.8</c:v>
                </c:pt>
                <c:pt idx="8659">
                  <c:v>1139.9000000000001</c:v>
                </c:pt>
                <c:pt idx="8660">
                  <c:v>1140.0999999999999</c:v>
                </c:pt>
                <c:pt idx="8661">
                  <c:v>1140.2</c:v>
                </c:pt>
                <c:pt idx="8662">
                  <c:v>1140.2</c:v>
                </c:pt>
                <c:pt idx="8663">
                  <c:v>1140.1099999999999</c:v>
                </c:pt>
                <c:pt idx="8664">
                  <c:v>1140.3</c:v>
                </c:pt>
                <c:pt idx="8665">
                  <c:v>1140.29</c:v>
                </c:pt>
                <c:pt idx="8666">
                  <c:v>1140.2</c:v>
                </c:pt>
                <c:pt idx="8667">
                  <c:v>1140.29</c:v>
                </c:pt>
                <c:pt idx="8668">
                  <c:v>1140.3</c:v>
                </c:pt>
                <c:pt idx="8669">
                  <c:v>1140</c:v>
                </c:pt>
                <c:pt idx="8670">
                  <c:v>1140.2</c:v>
                </c:pt>
                <c:pt idx="8671">
                  <c:v>1140.2</c:v>
                </c:pt>
                <c:pt idx="8672">
                  <c:v>1140.2</c:v>
                </c:pt>
                <c:pt idx="8673">
                  <c:v>1140.3</c:v>
                </c:pt>
                <c:pt idx="8674">
                  <c:v>1140.4000000000001</c:v>
                </c:pt>
                <c:pt idx="8675">
                  <c:v>1140.4000000000001</c:v>
                </c:pt>
                <c:pt idx="8676">
                  <c:v>1140.4000000000001</c:v>
                </c:pt>
                <c:pt idx="8677">
                  <c:v>1140.4000000000001</c:v>
                </c:pt>
                <c:pt idx="8678">
                  <c:v>1140.4000000000001</c:v>
                </c:pt>
                <c:pt idx="8679">
                  <c:v>1140.0999999999999</c:v>
                </c:pt>
                <c:pt idx="8680">
                  <c:v>1140.4000000000001</c:v>
                </c:pt>
                <c:pt idx="8681">
                  <c:v>1140.4000000000001</c:v>
                </c:pt>
                <c:pt idx="8682">
                  <c:v>1140.4000000000001</c:v>
                </c:pt>
                <c:pt idx="8683">
                  <c:v>1140.4000000000001</c:v>
                </c:pt>
                <c:pt idx="8684">
                  <c:v>1140.4000000000001</c:v>
                </c:pt>
                <c:pt idx="8685">
                  <c:v>1140.4000000000001</c:v>
                </c:pt>
                <c:pt idx="8686">
                  <c:v>1140.5</c:v>
                </c:pt>
                <c:pt idx="8687">
                  <c:v>1140.4000000000001</c:v>
                </c:pt>
                <c:pt idx="8688">
                  <c:v>1140.5999999999999</c:v>
                </c:pt>
                <c:pt idx="8689">
                  <c:v>1140.5</c:v>
                </c:pt>
                <c:pt idx="8690">
                  <c:v>1140.3</c:v>
                </c:pt>
                <c:pt idx="8691">
                  <c:v>1140.4000000000001</c:v>
                </c:pt>
                <c:pt idx="8692">
                  <c:v>1140.5999999999999</c:v>
                </c:pt>
                <c:pt idx="8693">
                  <c:v>1140.5</c:v>
                </c:pt>
                <c:pt idx="8694">
                  <c:v>1140.5999999999999</c:v>
                </c:pt>
                <c:pt idx="8695">
                  <c:v>1140.7</c:v>
                </c:pt>
                <c:pt idx="8696">
                  <c:v>1140.8</c:v>
                </c:pt>
                <c:pt idx="8697">
                  <c:v>1140.8</c:v>
                </c:pt>
                <c:pt idx="8698">
                  <c:v>1140.7</c:v>
                </c:pt>
                <c:pt idx="8699">
                  <c:v>1140.7</c:v>
                </c:pt>
                <c:pt idx="8700">
                  <c:v>1140.5</c:v>
                </c:pt>
                <c:pt idx="8701">
                  <c:v>1140.5999999999999</c:v>
                </c:pt>
                <c:pt idx="8702">
                  <c:v>1140.5999999999999</c:v>
                </c:pt>
                <c:pt idx="8703">
                  <c:v>1140.5999999999999</c:v>
                </c:pt>
                <c:pt idx="8704">
                  <c:v>1140.7</c:v>
                </c:pt>
                <c:pt idx="8705">
                  <c:v>1140.8</c:v>
                </c:pt>
                <c:pt idx="8706">
                  <c:v>1140.8</c:v>
                </c:pt>
                <c:pt idx="8707">
                  <c:v>1140.8</c:v>
                </c:pt>
                <c:pt idx="8708">
                  <c:v>1140.8</c:v>
                </c:pt>
                <c:pt idx="8709">
                  <c:v>1140.8</c:v>
                </c:pt>
                <c:pt idx="8710">
                  <c:v>1140.9000000000001</c:v>
                </c:pt>
                <c:pt idx="8711">
                  <c:v>1140.8</c:v>
                </c:pt>
                <c:pt idx="8712">
                  <c:v>1140.8</c:v>
                </c:pt>
                <c:pt idx="8713">
                  <c:v>1140.8</c:v>
                </c:pt>
                <c:pt idx="8714">
                  <c:v>1140.8</c:v>
                </c:pt>
                <c:pt idx="8715">
                  <c:v>1140.8</c:v>
                </c:pt>
                <c:pt idx="8716">
                  <c:v>1140.8</c:v>
                </c:pt>
                <c:pt idx="8717">
                  <c:v>1140.8</c:v>
                </c:pt>
                <c:pt idx="8718">
                  <c:v>1140.9000000000001</c:v>
                </c:pt>
                <c:pt idx="8719">
                  <c:v>1140.96</c:v>
                </c:pt>
                <c:pt idx="8720">
                  <c:v>1141</c:v>
                </c:pt>
                <c:pt idx="8721">
                  <c:v>1140.7</c:v>
                </c:pt>
                <c:pt idx="8722">
                  <c:v>1140.7</c:v>
                </c:pt>
                <c:pt idx="8723">
                  <c:v>1140.8</c:v>
                </c:pt>
                <c:pt idx="8724">
                  <c:v>1140.9000000000001</c:v>
                </c:pt>
                <c:pt idx="8725">
                  <c:v>1140.9000000000001</c:v>
                </c:pt>
                <c:pt idx="8726">
                  <c:v>1140.9000000000001</c:v>
                </c:pt>
                <c:pt idx="8727">
                  <c:v>1140.9000000000001</c:v>
                </c:pt>
                <c:pt idx="8728">
                  <c:v>1141</c:v>
                </c:pt>
                <c:pt idx="8729">
                  <c:v>1141.0999999999999</c:v>
                </c:pt>
                <c:pt idx="8730">
                  <c:v>1141.0999999999999</c:v>
                </c:pt>
                <c:pt idx="8731">
                  <c:v>1141.0999999999999</c:v>
                </c:pt>
                <c:pt idx="8732">
                  <c:v>1140.8</c:v>
                </c:pt>
                <c:pt idx="8733">
                  <c:v>1140.9000000000001</c:v>
                </c:pt>
                <c:pt idx="8734">
                  <c:v>1140.9000000000001</c:v>
                </c:pt>
                <c:pt idx="8735">
                  <c:v>1140.9000000000001</c:v>
                </c:pt>
                <c:pt idx="8736">
                  <c:v>1141</c:v>
                </c:pt>
                <c:pt idx="8737">
                  <c:v>1141.0999999999999</c:v>
                </c:pt>
                <c:pt idx="8738">
                  <c:v>1141.0999999999999</c:v>
                </c:pt>
                <c:pt idx="8739">
                  <c:v>1141.0999999999999</c:v>
                </c:pt>
                <c:pt idx="8740">
                  <c:v>1141.0999999999999</c:v>
                </c:pt>
                <c:pt idx="8741">
                  <c:v>1141.29</c:v>
                </c:pt>
                <c:pt idx="8742">
                  <c:v>1140.9000000000001</c:v>
                </c:pt>
                <c:pt idx="8743">
                  <c:v>1141</c:v>
                </c:pt>
                <c:pt idx="8744">
                  <c:v>1140.9000000000001</c:v>
                </c:pt>
                <c:pt idx="8745">
                  <c:v>1141</c:v>
                </c:pt>
                <c:pt idx="8746">
                  <c:v>1141.0999999999999</c:v>
                </c:pt>
                <c:pt idx="8747">
                  <c:v>1141.2</c:v>
                </c:pt>
                <c:pt idx="8748">
                  <c:v>1141.2</c:v>
                </c:pt>
                <c:pt idx="8749">
                  <c:v>1141.2</c:v>
                </c:pt>
                <c:pt idx="8750">
                  <c:v>1141.3</c:v>
                </c:pt>
                <c:pt idx="8751">
                  <c:v>1141.4000000000001</c:v>
                </c:pt>
                <c:pt idx="8752">
                  <c:v>1141.3</c:v>
                </c:pt>
                <c:pt idx="8753">
                  <c:v>1140.9000000000001</c:v>
                </c:pt>
                <c:pt idx="8754">
                  <c:v>1140.9000000000001</c:v>
                </c:pt>
                <c:pt idx="8755">
                  <c:v>1141</c:v>
                </c:pt>
                <c:pt idx="8756">
                  <c:v>1141.0999999999999</c:v>
                </c:pt>
                <c:pt idx="8757">
                  <c:v>1141.0999999999999</c:v>
                </c:pt>
                <c:pt idx="8758">
                  <c:v>1141.0999999999999</c:v>
                </c:pt>
                <c:pt idx="8759">
                  <c:v>1141.3</c:v>
                </c:pt>
                <c:pt idx="8760">
                  <c:v>1141.3</c:v>
                </c:pt>
                <c:pt idx="8761">
                  <c:v>1141.3</c:v>
                </c:pt>
                <c:pt idx="8762">
                  <c:v>1141.2</c:v>
                </c:pt>
                <c:pt idx="8763">
                  <c:v>1141.0999999999999</c:v>
                </c:pt>
                <c:pt idx="8764">
                  <c:v>1141</c:v>
                </c:pt>
                <c:pt idx="8765">
                  <c:v>1141.2</c:v>
                </c:pt>
                <c:pt idx="8766">
                  <c:v>1141.3</c:v>
                </c:pt>
                <c:pt idx="8767">
                  <c:v>1141.0999999999999</c:v>
                </c:pt>
                <c:pt idx="8768">
                  <c:v>1141.2</c:v>
                </c:pt>
                <c:pt idx="8769">
                  <c:v>1141.2</c:v>
                </c:pt>
                <c:pt idx="8770">
                  <c:v>1141.2</c:v>
                </c:pt>
                <c:pt idx="8771">
                  <c:v>1141.2</c:v>
                </c:pt>
                <c:pt idx="8772">
                  <c:v>1141.0999999999999</c:v>
                </c:pt>
                <c:pt idx="8773">
                  <c:v>1141.3</c:v>
                </c:pt>
                <c:pt idx="8774">
                  <c:v>1141</c:v>
                </c:pt>
                <c:pt idx="8775">
                  <c:v>1141.2</c:v>
                </c:pt>
                <c:pt idx="8776">
                  <c:v>1141.2</c:v>
                </c:pt>
                <c:pt idx="8777">
                  <c:v>1141.2</c:v>
                </c:pt>
                <c:pt idx="8778">
                  <c:v>1141.3</c:v>
                </c:pt>
                <c:pt idx="8779">
                  <c:v>1141.3</c:v>
                </c:pt>
                <c:pt idx="8780">
                  <c:v>1141.3</c:v>
                </c:pt>
                <c:pt idx="8781">
                  <c:v>1141.3</c:v>
                </c:pt>
                <c:pt idx="8782">
                  <c:v>1141.3</c:v>
                </c:pt>
                <c:pt idx="8783">
                  <c:v>1141.4000000000001</c:v>
                </c:pt>
                <c:pt idx="8784">
                  <c:v>1141.2</c:v>
                </c:pt>
                <c:pt idx="8785">
                  <c:v>1141.2</c:v>
                </c:pt>
                <c:pt idx="8786">
                  <c:v>1141.3</c:v>
                </c:pt>
                <c:pt idx="8787">
                  <c:v>1141.3</c:v>
                </c:pt>
                <c:pt idx="8788">
                  <c:v>1141.3</c:v>
                </c:pt>
                <c:pt idx="8789">
                  <c:v>1141.3</c:v>
                </c:pt>
                <c:pt idx="8790">
                  <c:v>1141.3</c:v>
                </c:pt>
                <c:pt idx="8791">
                  <c:v>1141.4000000000001</c:v>
                </c:pt>
                <c:pt idx="8792">
                  <c:v>1141.4000000000001</c:v>
                </c:pt>
                <c:pt idx="8793">
                  <c:v>1141.4000000000001</c:v>
                </c:pt>
                <c:pt idx="8794">
                  <c:v>1141.3399999999999</c:v>
                </c:pt>
                <c:pt idx="8795">
                  <c:v>1141.0999999999999</c:v>
                </c:pt>
                <c:pt idx="8796">
                  <c:v>1141</c:v>
                </c:pt>
                <c:pt idx="8797">
                  <c:v>1141.06</c:v>
                </c:pt>
                <c:pt idx="8798">
                  <c:v>1141.0999999999999</c:v>
                </c:pt>
                <c:pt idx="8799">
                  <c:v>1141</c:v>
                </c:pt>
                <c:pt idx="8800">
                  <c:v>1141.04</c:v>
                </c:pt>
                <c:pt idx="8801">
                  <c:v>1140.94</c:v>
                </c:pt>
                <c:pt idx="8802">
                  <c:v>1140.97</c:v>
                </c:pt>
                <c:pt idx="8803">
                  <c:v>1141</c:v>
                </c:pt>
                <c:pt idx="8804">
                  <c:v>1140.9000000000001</c:v>
                </c:pt>
                <c:pt idx="8805">
                  <c:v>1140.8</c:v>
                </c:pt>
                <c:pt idx="8806">
                  <c:v>1140.7</c:v>
                </c:pt>
                <c:pt idx="8807">
                  <c:v>1140.73</c:v>
                </c:pt>
                <c:pt idx="8808">
                  <c:v>1140.8</c:v>
                </c:pt>
                <c:pt idx="8809">
                  <c:v>1140.8</c:v>
                </c:pt>
                <c:pt idx="8810">
                  <c:v>1140.8</c:v>
                </c:pt>
                <c:pt idx="8811">
                  <c:v>1140.8</c:v>
                </c:pt>
                <c:pt idx="8812">
                  <c:v>1140.8</c:v>
                </c:pt>
                <c:pt idx="8813">
                  <c:v>1140.8</c:v>
                </c:pt>
                <c:pt idx="8814">
                  <c:v>1140.5999999999999</c:v>
                </c:pt>
                <c:pt idx="8815">
                  <c:v>1140.5999999999999</c:v>
                </c:pt>
                <c:pt idx="8816">
                  <c:v>1140.4000000000001</c:v>
                </c:pt>
                <c:pt idx="8817">
                  <c:v>1140.5</c:v>
                </c:pt>
                <c:pt idx="8818">
                  <c:v>1140.5999999999999</c:v>
                </c:pt>
                <c:pt idx="8819">
                  <c:v>1140.5999999999999</c:v>
                </c:pt>
                <c:pt idx="8820">
                  <c:v>1140.5999999999999</c:v>
                </c:pt>
                <c:pt idx="8821">
                  <c:v>1140.7</c:v>
                </c:pt>
                <c:pt idx="8822">
                  <c:v>1140.5999999999999</c:v>
                </c:pt>
                <c:pt idx="8823">
                  <c:v>1140.5999999999999</c:v>
                </c:pt>
                <c:pt idx="8824">
                  <c:v>1140.5999999999999</c:v>
                </c:pt>
                <c:pt idx="8825">
                  <c:v>1140.5999999999999</c:v>
                </c:pt>
                <c:pt idx="8826">
                  <c:v>1140.5999999999999</c:v>
                </c:pt>
                <c:pt idx="8827">
                  <c:v>1140.4000000000001</c:v>
                </c:pt>
                <c:pt idx="8828">
                  <c:v>1140.4000000000001</c:v>
                </c:pt>
                <c:pt idx="8829">
                  <c:v>1140.4000000000001</c:v>
                </c:pt>
                <c:pt idx="8830">
                  <c:v>1140.5999999999999</c:v>
                </c:pt>
                <c:pt idx="8831">
                  <c:v>1140.5999999999999</c:v>
                </c:pt>
                <c:pt idx="8832">
                  <c:v>1140.5999999999999</c:v>
                </c:pt>
                <c:pt idx="8833">
                  <c:v>1140.5999999999999</c:v>
                </c:pt>
                <c:pt idx="8834">
                  <c:v>1140.5999999999999</c:v>
                </c:pt>
                <c:pt idx="8835">
                  <c:v>1140.5</c:v>
                </c:pt>
                <c:pt idx="8836">
                  <c:v>1140.5999999999999</c:v>
                </c:pt>
                <c:pt idx="8837">
                  <c:v>1127.8</c:v>
                </c:pt>
                <c:pt idx="8838">
                  <c:v>1070.0999999999999</c:v>
                </c:pt>
                <c:pt idx="8839">
                  <c:v>1074</c:v>
                </c:pt>
                <c:pt idx="8840">
                  <c:v>1082.9000000000001</c:v>
                </c:pt>
                <c:pt idx="8841">
                  <c:v>1089.5</c:v>
                </c:pt>
                <c:pt idx="8842">
                  <c:v>1094.2</c:v>
                </c:pt>
                <c:pt idx="8843">
                  <c:v>1097.4000000000001</c:v>
                </c:pt>
                <c:pt idx="8844">
                  <c:v>1099.9000000000001</c:v>
                </c:pt>
                <c:pt idx="8845">
                  <c:v>1102.0999999999999</c:v>
                </c:pt>
                <c:pt idx="8846">
                  <c:v>1103.8</c:v>
                </c:pt>
                <c:pt idx="8847">
                  <c:v>1105.4000000000001</c:v>
                </c:pt>
                <c:pt idx="8848">
                  <c:v>1106.5999999999999</c:v>
                </c:pt>
                <c:pt idx="8849">
                  <c:v>1108.0999999999999</c:v>
                </c:pt>
                <c:pt idx="8850">
                  <c:v>1109.4000000000001</c:v>
                </c:pt>
                <c:pt idx="8851">
                  <c:v>1110.7</c:v>
                </c:pt>
                <c:pt idx="8852">
                  <c:v>1112</c:v>
                </c:pt>
                <c:pt idx="8853">
                  <c:v>1113</c:v>
                </c:pt>
                <c:pt idx="8854">
                  <c:v>1114.0999999999999</c:v>
                </c:pt>
                <c:pt idx="8855">
                  <c:v>1115.0999999999999</c:v>
                </c:pt>
                <c:pt idx="8856">
                  <c:v>1115.8800000000001</c:v>
                </c:pt>
                <c:pt idx="8857">
                  <c:v>1116.7</c:v>
                </c:pt>
                <c:pt idx="8858">
                  <c:v>1117.0999999999999</c:v>
                </c:pt>
                <c:pt idx="8859">
                  <c:v>1118</c:v>
                </c:pt>
                <c:pt idx="8860">
                  <c:v>1118.67</c:v>
                </c:pt>
                <c:pt idx="8861">
                  <c:v>1119.3</c:v>
                </c:pt>
                <c:pt idx="8862">
                  <c:v>1119.72</c:v>
                </c:pt>
                <c:pt idx="8863">
                  <c:v>1120.28</c:v>
                </c:pt>
                <c:pt idx="8864">
                  <c:v>1120.7</c:v>
                </c:pt>
                <c:pt idx="8865">
                  <c:v>1121.2</c:v>
                </c:pt>
                <c:pt idx="8866">
                  <c:v>1121.5</c:v>
                </c:pt>
                <c:pt idx="8867">
                  <c:v>1121.8</c:v>
                </c:pt>
                <c:pt idx="8868">
                  <c:v>1122.4000000000001</c:v>
                </c:pt>
                <c:pt idx="8869">
                  <c:v>1122.4000000000001</c:v>
                </c:pt>
                <c:pt idx="8870">
                  <c:v>1122.7</c:v>
                </c:pt>
                <c:pt idx="8871">
                  <c:v>1123.2</c:v>
                </c:pt>
                <c:pt idx="8872">
                  <c:v>1123.4000000000001</c:v>
                </c:pt>
                <c:pt idx="8873">
                  <c:v>1123.8</c:v>
                </c:pt>
                <c:pt idx="8874">
                  <c:v>1124</c:v>
                </c:pt>
                <c:pt idx="8875">
                  <c:v>1124.0999999999999</c:v>
                </c:pt>
                <c:pt idx="8876">
                  <c:v>1124.5</c:v>
                </c:pt>
                <c:pt idx="8877">
                  <c:v>1124.5999999999999</c:v>
                </c:pt>
                <c:pt idx="8878">
                  <c:v>1125</c:v>
                </c:pt>
                <c:pt idx="8879">
                  <c:v>1124.8</c:v>
                </c:pt>
                <c:pt idx="8880">
                  <c:v>1125.06</c:v>
                </c:pt>
                <c:pt idx="8881">
                  <c:v>1125.3</c:v>
                </c:pt>
                <c:pt idx="8882">
                  <c:v>1125.5999999999999</c:v>
                </c:pt>
                <c:pt idx="8883">
                  <c:v>1125.9000000000001</c:v>
                </c:pt>
                <c:pt idx="8884">
                  <c:v>1126</c:v>
                </c:pt>
                <c:pt idx="8885">
                  <c:v>1126.3</c:v>
                </c:pt>
                <c:pt idx="8886">
                  <c:v>1126.4000000000001</c:v>
                </c:pt>
                <c:pt idx="8887">
                  <c:v>1126.5999999999999</c:v>
                </c:pt>
                <c:pt idx="8888">
                  <c:v>1126.9000000000001</c:v>
                </c:pt>
                <c:pt idx="8889">
                  <c:v>1126.97</c:v>
                </c:pt>
                <c:pt idx="8890">
                  <c:v>1127</c:v>
                </c:pt>
                <c:pt idx="8891">
                  <c:v>1127.0999999999999</c:v>
                </c:pt>
                <c:pt idx="8892">
                  <c:v>1127.3</c:v>
                </c:pt>
                <c:pt idx="8893">
                  <c:v>1127.4000000000001</c:v>
                </c:pt>
                <c:pt idx="8894">
                  <c:v>1127.5999999999999</c:v>
                </c:pt>
                <c:pt idx="8895">
                  <c:v>1127.7</c:v>
                </c:pt>
                <c:pt idx="8896">
                  <c:v>1127.8</c:v>
                </c:pt>
                <c:pt idx="8897">
                  <c:v>1127.99</c:v>
                </c:pt>
                <c:pt idx="8898">
                  <c:v>1128.29</c:v>
                </c:pt>
                <c:pt idx="8899">
                  <c:v>1128.4000000000001</c:v>
                </c:pt>
                <c:pt idx="8900">
                  <c:v>1128</c:v>
                </c:pt>
                <c:pt idx="8901">
                  <c:v>1128.3</c:v>
                </c:pt>
                <c:pt idx="8902">
                  <c:v>1128.4000000000001</c:v>
                </c:pt>
                <c:pt idx="8903">
                  <c:v>1128.5</c:v>
                </c:pt>
                <c:pt idx="8904">
                  <c:v>1128.7</c:v>
                </c:pt>
                <c:pt idx="8905">
                  <c:v>1128.8</c:v>
                </c:pt>
                <c:pt idx="8906">
                  <c:v>1128.8</c:v>
                </c:pt>
                <c:pt idx="8907">
                  <c:v>1128.8</c:v>
                </c:pt>
                <c:pt idx="8908">
                  <c:v>1129</c:v>
                </c:pt>
                <c:pt idx="8909">
                  <c:v>1129.2</c:v>
                </c:pt>
                <c:pt idx="8910">
                  <c:v>1129.3</c:v>
                </c:pt>
                <c:pt idx="8911">
                  <c:v>1129</c:v>
                </c:pt>
                <c:pt idx="8912">
                  <c:v>1129.2</c:v>
                </c:pt>
                <c:pt idx="8913">
                  <c:v>1129.2</c:v>
                </c:pt>
                <c:pt idx="8914">
                  <c:v>1129.3</c:v>
                </c:pt>
                <c:pt idx="8915">
                  <c:v>1129.5</c:v>
                </c:pt>
                <c:pt idx="8916">
                  <c:v>1129.5</c:v>
                </c:pt>
                <c:pt idx="8917">
                  <c:v>1129.7</c:v>
                </c:pt>
                <c:pt idx="8918">
                  <c:v>1129.7</c:v>
                </c:pt>
                <c:pt idx="8919">
                  <c:v>1129.8</c:v>
                </c:pt>
                <c:pt idx="8920">
                  <c:v>1129.8</c:v>
                </c:pt>
                <c:pt idx="8921">
                  <c:v>1129.7</c:v>
                </c:pt>
                <c:pt idx="8922">
                  <c:v>1129.8</c:v>
                </c:pt>
                <c:pt idx="8923">
                  <c:v>1130</c:v>
                </c:pt>
                <c:pt idx="8924">
                  <c:v>1130</c:v>
                </c:pt>
                <c:pt idx="8925">
                  <c:v>1130.0999999999999</c:v>
                </c:pt>
                <c:pt idx="8926">
                  <c:v>1130.2</c:v>
                </c:pt>
                <c:pt idx="8927">
                  <c:v>1130.2</c:v>
                </c:pt>
                <c:pt idx="8928">
                  <c:v>1130.3</c:v>
                </c:pt>
                <c:pt idx="8929">
                  <c:v>1130.4000000000001</c:v>
                </c:pt>
                <c:pt idx="8930">
                  <c:v>1130.4000000000001</c:v>
                </c:pt>
                <c:pt idx="8931">
                  <c:v>1130.4000000000001</c:v>
                </c:pt>
                <c:pt idx="8932">
                  <c:v>1130.28</c:v>
                </c:pt>
                <c:pt idx="8933">
                  <c:v>1130.4000000000001</c:v>
                </c:pt>
                <c:pt idx="8934">
                  <c:v>1130.4000000000001</c:v>
                </c:pt>
                <c:pt idx="8935">
                  <c:v>1130.5</c:v>
                </c:pt>
                <c:pt idx="8936">
                  <c:v>1130.58</c:v>
                </c:pt>
                <c:pt idx="8937">
                  <c:v>1130.8</c:v>
                </c:pt>
                <c:pt idx="8938">
                  <c:v>1130.82</c:v>
                </c:pt>
                <c:pt idx="8939">
                  <c:v>1130.8</c:v>
                </c:pt>
                <c:pt idx="8940">
                  <c:v>1130.9000000000001</c:v>
                </c:pt>
                <c:pt idx="8941">
                  <c:v>1130.9000000000001</c:v>
                </c:pt>
                <c:pt idx="8942">
                  <c:v>1130.7</c:v>
                </c:pt>
                <c:pt idx="8943">
                  <c:v>1130.9000000000001</c:v>
                </c:pt>
                <c:pt idx="8944">
                  <c:v>1130.9000000000001</c:v>
                </c:pt>
                <c:pt idx="8945">
                  <c:v>1130.96</c:v>
                </c:pt>
                <c:pt idx="8946">
                  <c:v>1131.0999999999999</c:v>
                </c:pt>
                <c:pt idx="8947">
                  <c:v>1131.2</c:v>
                </c:pt>
                <c:pt idx="8948">
                  <c:v>1131.2</c:v>
                </c:pt>
                <c:pt idx="8949">
                  <c:v>1131.2</c:v>
                </c:pt>
                <c:pt idx="8950">
                  <c:v>1131.4000000000001</c:v>
                </c:pt>
                <c:pt idx="8951">
                  <c:v>1131.3</c:v>
                </c:pt>
                <c:pt idx="8952">
                  <c:v>1131.3</c:v>
                </c:pt>
                <c:pt idx="8953">
                  <c:v>1131.0999999999999</c:v>
                </c:pt>
                <c:pt idx="8954">
                  <c:v>1131.2</c:v>
                </c:pt>
                <c:pt idx="8955">
                  <c:v>1131.3599999999999</c:v>
                </c:pt>
                <c:pt idx="8956">
                  <c:v>1131.4000000000001</c:v>
                </c:pt>
                <c:pt idx="8957">
                  <c:v>1131.5</c:v>
                </c:pt>
                <c:pt idx="8958">
                  <c:v>1131.5999999999999</c:v>
                </c:pt>
                <c:pt idx="8959">
                  <c:v>1131.5999999999999</c:v>
                </c:pt>
                <c:pt idx="8960">
                  <c:v>1131.5999999999999</c:v>
                </c:pt>
                <c:pt idx="8961">
                  <c:v>1131.7</c:v>
                </c:pt>
                <c:pt idx="8962">
                  <c:v>1131.7</c:v>
                </c:pt>
                <c:pt idx="8963">
                  <c:v>1131.5999999999999</c:v>
                </c:pt>
                <c:pt idx="8964">
                  <c:v>1131.5999999999999</c:v>
                </c:pt>
                <c:pt idx="8965">
                  <c:v>1131.7</c:v>
                </c:pt>
                <c:pt idx="8966">
                  <c:v>1131.9000000000001</c:v>
                </c:pt>
                <c:pt idx="8967">
                  <c:v>1131.8800000000001</c:v>
                </c:pt>
                <c:pt idx="8968">
                  <c:v>1131.9000000000001</c:v>
                </c:pt>
                <c:pt idx="8969">
                  <c:v>1131.9000000000001</c:v>
                </c:pt>
                <c:pt idx="8970">
                  <c:v>1132</c:v>
                </c:pt>
                <c:pt idx="8971">
                  <c:v>1132.0999999999999</c:v>
                </c:pt>
                <c:pt idx="8972">
                  <c:v>1132.3</c:v>
                </c:pt>
                <c:pt idx="8973">
                  <c:v>1132.3</c:v>
                </c:pt>
                <c:pt idx="8974">
                  <c:v>1132</c:v>
                </c:pt>
                <c:pt idx="8975">
                  <c:v>1132.0999999999999</c:v>
                </c:pt>
                <c:pt idx="8976">
                  <c:v>1132.2</c:v>
                </c:pt>
                <c:pt idx="8977">
                  <c:v>1132.2</c:v>
                </c:pt>
                <c:pt idx="8978">
                  <c:v>1132.3</c:v>
                </c:pt>
                <c:pt idx="8979">
                  <c:v>1132.3</c:v>
                </c:pt>
                <c:pt idx="8980">
                  <c:v>1132.4000000000001</c:v>
                </c:pt>
                <c:pt idx="8981">
                  <c:v>1132.5</c:v>
                </c:pt>
                <c:pt idx="8982">
                  <c:v>1132.5</c:v>
                </c:pt>
                <c:pt idx="8983">
                  <c:v>1132.5</c:v>
                </c:pt>
                <c:pt idx="8984">
                  <c:v>1132.3</c:v>
                </c:pt>
                <c:pt idx="8985">
                  <c:v>1132.4000000000001</c:v>
                </c:pt>
                <c:pt idx="8986">
                  <c:v>1132.4000000000001</c:v>
                </c:pt>
                <c:pt idx="8987">
                  <c:v>1132.5999999999999</c:v>
                </c:pt>
                <c:pt idx="8988">
                  <c:v>1132.5999999999999</c:v>
                </c:pt>
                <c:pt idx="8989">
                  <c:v>1132.5999999999999</c:v>
                </c:pt>
                <c:pt idx="8990">
                  <c:v>1132.5999999999999</c:v>
                </c:pt>
                <c:pt idx="8991">
                  <c:v>1132.7</c:v>
                </c:pt>
                <c:pt idx="8992">
                  <c:v>1132.8</c:v>
                </c:pt>
                <c:pt idx="8993">
                  <c:v>1132.9000000000001</c:v>
                </c:pt>
                <c:pt idx="8994">
                  <c:v>1132.8</c:v>
                </c:pt>
                <c:pt idx="8995">
                  <c:v>1132.8</c:v>
                </c:pt>
                <c:pt idx="8996">
                  <c:v>1132.8</c:v>
                </c:pt>
                <c:pt idx="8997">
                  <c:v>1132.8</c:v>
                </c:pt>
                <c:pt idx="8998">
                  <c:v>1132.8</c:v>
                </c:pt>
                <c:pt idx="8999">
                  <c:v>1132.9000000000001</c:v>
                </c:pt>
                <c:pt idx="9000">
                  <c:v>1132.8</c:v>
                </c:pt>
                <c:pt idx="9001">
                  <c:v>1132.9000000000001</c:v>
                </c:pt>
                <c:pt idx="9002">
                  <c:v>1132.8</c:v>
                </c:pt>
                <c:pt idx="9003">
                  <c:v>1133</c:v>
                </c:pt>
                <c:pt idx="9004">
                  <c:v>1133</c:v>
                </c:pt>
                <c:pt idx="9005">
                  <c:v>1132.8</c:v>
                </c:pt>
                <c:pt idx="9006">
                  <c:v>1132.8</c:v>
                </c:pt>
                <c:pt idx="9007">
                  <c:v>1132.9000000000001</c:v>
                </c:pt>
                <c:pt idx="9008">
                  <c:v>1133</c:v>
                </c:pt>
                <c:pt idx="9009">
                  <c:v>1133</c:v>
                </c:pt>
                <c:pt idx="9010">
                  <c:v>1133.0999999999999</c:v>
                </c:pt>
                <c:pt idx="9011">
                  <c:v>1133.0999999999999</c:v>
                </c:pt>
                <c:pt idx="9012">
                  <c:v>1133.2</c:v>
                </c:pt>
                <c:pt idx="9013">
                  <c:v>1133.2</c:v>
                </c:pt>
                <c:pt idx="9014">
                  <c:v>1133.3</c:v>
                </c:pt>
                <c:pt idx="9015">
                  <c:v>1133.3699999999999</c:v>
                </c:pt>
                <c:pt idx="9016">
                  <c:v>1133.23</c:v>
                </c:pt>
                <c:pt idx="9017">
                  <c:v>1133.2</c:v>
                </c:pt>
                <c:pt idx="9018">
                  <c:v>1133.2</c:v>
                </c:pt>
                <c:pt idx="9019">
                  <c:v>1133.3</c:v>
                </c:pt>
                <c:pt idx="9020">
                  <c:v>1133.3</c:v>
                </c:pt>
                <c:pt idx="9021">
                  <c:v>1133.5</c:v>
                </c:pt>
                <c:pt idx="9022">
                  <c:v>1133.5</c:v>
                </c:pt>
                <c:pt idx="9023">
                  <c:v>1133.5</c:v>
                </c:pt>
                <c:pt idx="9024">
                  <c:v>1133.5</c:v>
                </c:pt>
                <c:pt idx="9025">
                  <c:v>1133.5999999999999</c:v>
                </c:pt>
                <c:pt idx="9026">
                  <c:v>1133.44</c:v>
                </c:pt>
                <c:pt idx="9027">
                  <c:v>1133.4000000000001</c:v>
                </c:pt>
                <c:pt idx="9028">
                  <c:v>1133.5</c:v>
                </c:pt>
                <c:pt idx="9029">
                  <c:v>1133.5</c:v>
                </c:pt>
                <c:pt idx="9030">
                  <c:v>1133.7</c:v>
                </c:pt>
                <c:pt idx="9031">
                  <c:v>1133.7</c:v>
                </c:pt>
                <c:pt idx="9032">
                  <c:v>1133.74</c:v>
                </c:pt>
                <c:pt idx="9033">
                  <c:v>1133.8</c:v>
                </c:pt>
                <c:pt idx="9034">
                  <c:v>1133.9000000000001</c:v>
                </c:pt>
                <c:pt idx="9035">
                  <c:v>1133.8</c:v>
                </c:pt>
                <c:pt idx="9036">
                  <c:v>1133.9000000000001</c:v>
                </c:pt>
                <c:pt idx="9037">
                  <c:v>1133.7</c:v>
                </c:pt>
                <c:pt idx="9038">
                  <c:v>1133.7</c:v>
                </c:pt>
                <c:pt idx="9039">
                  <c:v>1133.8</c:v>
                </c:pt>
                <c:pt idx="9040">
                  <c:v>1133.8</c:v>
                </c:pt>
                <c:pt idx="9041">
                  <c:v>1133.8</c:v>
                </c:pt>
                <c:pt idx="9042">
                  <c:v>1133.8</c:v>
                </c:pt>
                <c:pt idx="9043">
                  <c:v>1134</c:v>
                </c:pt>
                <c:pt idx="9044">
                  <c:v>1134</c:v>
                </c:pt>
                <c:pt idx="9045">
                  <c:v>1134</c:v>
                </c:pt>
                <c:pt idx="9046">
                  <c:v>1134.2</c:v>
                </c:pt>
                <c:pt idx="9047">
                  <c:v>1134</c:v>
                </c:pt>
                <c:pt idx="9048">
                  <c:v>1134</c:v>
                </c:pt>
                <c:pt idx="9049">
                  <c:v>1134.0999999999999</c:v>
                </c:pt>
                <c:pt idx="9050">
                  <c:v>1134.0999999999999</c:v>
                </c:pt>
                <c:pt idx="9051">
                  <c:v>1134.0999999999999</c:v>
                </c:pt>
                <c:pt idx="9052">
                  <c:v>1134.2</c:v>
                </c:pt>
                <c:pt idx="9053">
                  <c:v>1134.3</c:v>
                </c:pt>
                <c:pt idx="9054">
                  <c:v>1134.3</c:v>
                </c:pt>
                <c:pt idx="9055">
                  <c:v>1134.3</c:v>
                </c:pt>
                <c:pt idx="9056">
                  <c:v>1134.3</c:v>
                </c:pt>
                <c:pt idx="9057">
                  <c:v>1134.4000000000001</c:v>
                </c:pt>
                <c:pt idx="9058">
                  <c:v>1134</c:v>
                </c:pt>
                <c:pt idx="9059">
                  <c:v>1134.3</c:v>
                </c:pt>
                <c:pt idx="9060">
                  <c:v>1134.3</c:v>
                </c:pt>
                <c:pt idx="9061">
                  <c:v>1134.4000000000001</c:v>
                </c:pt>
                <c:pt idx="9062">
                  <c:v>1134.3</c:v>
                </c:pt>
                <c:pt idx="9063">
                  <c:v>1134.4000000000001</c:v>
                </c:pt>
                <c:pt idx="9064">
                  <c:v>1134.4000000000001</c:v>
                </c:pt>
                <c:pt idx="9065">
                  <c:v>1134.4000000000001</c:v>
                </c:pt>
                <c:pt idx="9066">
                  <c:v>1134.5</c:v>
                </c:pt>
                <c:pt idx="9067">
                  <c:v>1134.5</c:v>
                </c:pt>
                <c:pt idx="9068">
                  <c:v>1134.5</c:v>
                </c:pt>
                <c:pt idx="9069">
                  <c:v>1134.3</c:v>
                </c:pt>
                <c:pt idx="9070">
                  <c:v>1134.5</c:v>
                </c:pt>
                <c:pt idx="9071">
                  <c:v>1134.5</c:v>
                </c:pt>
                <c:pt idx="9072">
                  <c:v>1134.5</c:v>
                </c:pt>
                <c:pt idx="9073">
                  <c:v>1134.5</c:v>
                </c:pt>
                <c:pt idx="9074">
                  <c:v>1134.5</c:v>
                </c:pt>
                <c:pt idx="9075">
                  <c:v>1134.5999999999999</c:v>
                </c:pt>
                <c:pt idx="9076">
                  <c:v>1134.5</c:v>
                </c:pt>
                <c:pt idx="9077">
                  <c:v>1134.7</c:v>
                </c:pt>
                <c:pt idx="9078">
                  <c:v>1134.5</c:v>
                </c:pt>
                <c:pt idx="9079">
                  <c:v>1134.3</c:v>
                </c:pt>
                <c:pt idx="9080">
                  <c:v>1134.4000000000001</c:v>
                </c:pt>
                <c:pt idx="9081">
                  <c:v>1134.5</c:v>
                </c:pt>
                <c:pt idx="9082">
                  <c:v>1134.5999999999999</c:v>
                </c:pt>
                <c:pt idx="9083">
                  <c:v>1134.7</c:v>
                </c:pt>
                <c:pt idx="9084">
                  <c:v>1134.7</c:v>
                </c:pt>
                <c:pt idx="9085">
                  <c:v>1134.7</c:v>
                </c:pt>
                <c:pt idx="9086">
                  <c:v>1134.7</c:v>
                </c:pt>
                <c:pt idx="9087">
                  <c:v>1134.7</c:v>
                </c:pt>
                <c:pt idx="9088">
                  <c:v>1134.8</c:v>
                </c:pt>
                <c:pt idx="9089">
                  <c:v>1134.7</c:v>
                </c:pt>
                <c:pt idx="9090">
                  <c:v>1134.5</c:v>
                </c:pt>
                <c:pt idx="9091">
                  <c:v>1134.5</c:v>
                </c:pt>
                <c:pt idx="9092">
                  <c:v>1134.8</c:v>
                </c:pt>
                <c:pt idx="9093">
                  <c:v>1134.9000000000001</c:v>
                </c:pt>
                <c:pt idx="9094">
                  <c:v>1134.8</c:v>
                </c:pt>
                <c:pt idx="9095">
                  <c:v>1134.8</c:v>
                </c:pt>
                <c:pt idx="9096">
                  <c:v>1134.8699999999999</c:v>
                </c:pt>
                <c:pt idx="9097">
                  <c:v>1134.9000000000001</c:v>
                </c:pt>
                <c:pt idx="9098">
                  <c:v>1134.9000000000001</c:v>
                </c:pt>
                <c:pt idx="9099">
                  <c:v>1134.94</c:v>
                </c:pt>
                <c:pt idx="9100">
                  <c:v>1134.5</c:v>
                </c:pt>
                <c:pt idx="9101">
                  <c:v>1134.7</c:v>
                </c:pt>
                <c:pt idx="9102">
                  <c:v>1134.8</c:v>
                </c:pt>
                <c:pt idx="9103">
                  <c:v>1134.82</c:v>
                </c:pt>
                <c:pt idx="9104">
                  <c:v>1134.9000000000001</c:v>
                </c:pt>
                <c:pt idx="9105">
                  <c:v>1134.9000000000001</c:v>
                </c:pt>
                <c:pt idx="9106">
                  <c:v>1134.9000000000001</c:v>
                </c:pt>
                <c:pt idx="9107">
                  <c:v>1134.9000000000001</c:v>
                </c:pt>
                <c:pt idx="9108">
                  <c:v>1135</c:v>
                </c:pt>
                <c:pt idx="9109">
                  <c:v>1135</c:v>
                </c:pt>
                <c:pt idx="9110">
                  <c:v>1135</c:v>
                </c:pt>
                <c:pt idx="9111">
                  <c:v>1134.7</c:v>
                </c:pt>
                <c:pt idx="9112">
                  <c:v>1134.7</c:v>
                </c:pt>
                <c:pt idx="9113">
                  <c:v>1134.9000000000001</c:v>
                </c:pt>
                <c:pt idx="9114">
                  <c:v>1134.8</c:v>
                </c:pt>
                <c:pt idx="9115">
                  <c:v>1135</c:v>
                </c:pt>
                <c:pt idx="9116">
                  <c:v>1135</c:v>
                </c:pt>
                <c:pt idx="9117">
                  <c:v>1135</c:v>
                </c:pt>
                <c:pt idx="9118">
                  <c:v>1135.0999999999999</c:v>
                </c:pt>
                <c:pt idx="9119">
                  <c:v>1135</c:v>
                </c:pt>
                <c:pt idx="9120">
                  <c:v>1135</c:v>
                </c:pt>
                <c:pt idx="9121">
                  <c:v>1134.7</c:v>
                </c:pt>
                <c:pt idx="9122">
                  <c:v>1134.9000000000001</c:v>
                </c:pt>
                <c:pt idx="9123">
                  <c:v>1134.9000000000001</c:v>
                </c:pt>
                <c:pt idx="9124">
                  <c:v>1135</c:v>
                </c:pt>
                <c:pt idx="9125">
                  <c:v>1135</c:v>
                </c:pt>
                <c:pt idx="9126">
                  <c:v>1135</c:v>
                </c:pt>
                <c:pt idx="9127">
                  <c:v>1135.0999999999999</c:v>
                </c:pt>
                <c:pt idx="9128">
                  <c:v>1135.2</c:v>
                </c:pt>
                <c:pt idx="9129">
                  <c:v>1135.2</c:v>
                </c:pt>
                <c:pt idx="9130">
                  <c:v>1135.0999999999999</c:v>
                </c:pt>
                <c:pt idx="9131">
                  <c:v>1135.2</c:v>
                </c:pt>
                <c:pt idx="9132">
                  <c:v>1134.9000000000001</c:v>
                </c:pt>
                <c:pt idx="9133">
                  <c:v>1135</c:v>
                </c:pt>
                <c:pt idx="9134">
                  <c:v>1135</c:v>
                </c:pt>
                <c:pt idx="9135">
                  <c:v>1135</c:v>
                </c:pt>
                <c:pt idx="9136">
                  <c:v>1135.0999999999999</c:v>
                </c:pt>
                <c:pt idx="9137">
                  <c:v>1135.0999999999999</c:v>
                </c:pt>
                <c:pt idx="9138">
                  <c:v>1135.0999999999999</c:v>
                </c:pt>
                <c:pt idx="9139">
                  <c:v>1135.2</c:v>
                </c:pt>
                <c:pt idx="9140">
                  <c:v>1135.2</c:v>
                </c:pt>
                <c:pt idx="9141">
                  <c:v>1135.3</c:v>
                </c:pt>
                <c:pt idx="9142">
                  <c:v>1134.9000000000001</c:v>
                </c:pt>
                <c:pt idx="9143">
                  <c:v>1135</c:v>
                </c:pt>
                <c:pt idx="9144">
                  <c:v>1135</c:v>
                </c:pt>
                <c:pt idx="9145">
                  <c:v>1135.0999999999999</c:v>
                </c:pt>
                <c:pt idx="9146">
                  <c:v>1135.2</c:v>
                </c:pt>
                <c:pt idx="9147">
                  <c:v>1135.3</c:v>
                </c:pt>
                <c:pt idx="9148">
                  <c:v>1135.2</c:v>
                </c:pt>
                <c:pt idx="9149">
                  <c:v>1135.4000000000001</c:v>
                </c:pt>
                <c:pt idx="9150">
                  <c:v>1135.4000000000001</c:v>
                </c:pt>
                <c:pt idx="9151">
                  <c:v>1135.5</c:v>
                </c:pt>
                <c:pt idx="9152">
                  <c:v>1135.5</c:v>
                </c:pt>
                <c:pt idx="9153">
                  <c:v>1135.2</c:v>
                </c:pt>
                <c:pt idx="9154">
                  <c:v>1135.2</c:v>
                </c:pt>
                <c:pt idx="9155">
                  <c:v>1135.2</c:v>
                </c:pt>
                <c:pt idx="9156">
                  <c:v>1135.2</c:v>
                </c:pt>
                <c:pt idx="9157">
                  <c:v>1135.2</c:v>
                </c:pt>
                <c:pt idx="9158">
                  <c:v>1135.2</c:v>
                </c:pt>
                <c:pt idx="9159">
                  <c:v>1135.2</c:v>
                </c:pt>
                <c:pt idx="9160">
                  <c:v>1135.28</c:v>
                </c:pt>
                <c:pt idx="9161">
                  <c:v>1135.3</c:v>
                </c:pt>
                <c:pt idx="9162">
                  <c:v>1135.4000000000001</c:v>
                </c:pt>
                <c:pt idx="9163">
                  <c:v>1135.0999999999999</c:v>
                </c:pt>
                <c:pt idx="9164">
                  <c:v>1135.2</c:v>
                </c:pt>
                <c:pt idx="9165">
                  <c:v>1135.2</c:v>
                </c:pt>
                <c:pt idx="9166">
                  <c:v>1135.1199999999999</c:v>
                </c:pt>
                <c:pt idx="9167">
                  <c:v>1135.2</c:v>
                </c:pt>
                <c:pt idx="9168">
                  <c:v>1135.3</c:v>
                </c:pt>
                <c:pt idx="9169">
                  <c:v>1135.2</c:v>
                </c:pt>
                <c:pt idx="9170">
                  <c:v>1135.23</c:v>
                </c:pt>
                <c:pt idx="9171">
                  <c:v>1135.3</c:v>
                </c:pt>
                <c:pt idx="9172">
                  <c:v>1135.3</c:v>
                </c:pt>
                <c:pt idx="9173">
                  <c:v>1135.3</c:v>
                </c:pt>
                <c:pt idx="9174">
                  <c:v>1135.0999999999999</c:v>
                </c:pt>
                <c:pt idx="9175">
                  <c:v>1135.0999999999999</c:v>
                </c:pt>
                <c:pt idx="9176">
                  <c:v>1135.2</c:v>
                </c:pt>
                <c:pt idx="9177">
                  <c:v>1135.2</c:v>
                </c:pt>
                <c:pt idx="9178">
                  <c:v>1135.2</c:v>
                </c:pt>
                <c:pt idx="9179">
                  <c:v>1135.3</c:v>
                </c:pt>
                <c:pt idx="9180">
                  <c:v>1135.2</c:v>
                </c:pt>
                <c:pt idx="9181">
                  <c:v>1135.2</c:v>
                </c:pt>
                <c:pt idx="9182">
                  <c:v>1135.2</c:v>
                </c:pt>
                <c:pt idx="9183">
                  <c:v>1135.3399999999999</c:v>
                </c:pt>
                <c:pt idx="9184">
                  <c:v>1135</c:v>
                </c:pt>
                <c:pt idx="9185">
                  <c:v>1135.2</c:v>
                </c:pt>
                <c:pt idx="9186">
                  <c:v>1135.27</c:v>
                </c:pt>
                <c:pt idx="9187">
                  <c:v>1135.3</c:v>
                </c:pt>
                <c:pt idx="9188">
                  <c:v>1135.3</c:v>
                </c:pt>
                <c:pt idx="9189">
                  <c:v>1135.4000000000001</c:v>
                </c:pt>
                <c:pt idx="9190">
                  <c:v>1135.3</c:v>
                </c:pt>
                <c:pt idx="9191">
                  <c:v>1135.3699999999999</c:v>
                </c:pt>
                <c:pt idx="9192">
                  <c:v>1135.3</c:v>
                </c:pt>
                <c:pt idx="9193">
                  <c:v>1135.4000000000001</c:v>
                </c:pt>
                <c:pt idx="9194">
                  <c:v>1135.3</c:v>
                </c:pt>
                <c:pt idx="9195">
                  <c:v>1135.0999999999999</c:v>
                </c:pt>
                <c:pt idx="9196">
                  <c:v>1135.2</c:v>
                </c:pt>
                <c:pt idx="9197">
                  <c:v>1135.2</c:v>
                </c:pt>
                <c:pt idx="9198">
                  <c:v>1135.3</c:v>
                </c:pt>
                <c:pt idx="9199">
                  <c:v>1135.3</c:v>
                </c:pt>
                <c:pt idx="9200">
                  <c:v>1135.4000000000001</c:v>
                </c:pt>
                <c:pt idx="9201">
                  <c:v>1135.4000000000001</c:v>
                </c:pt>
                <c:pt idx="9202">
                  <c:v>1135.4000000000001</c:v>
                </c:pt>
                <c:pt idx="9203">
                  <c:v>1135.4000000000001</c:v>
                </c:pt>
                <c:pt idx="9204">
                  <c:v>1135.4000000000001</c:v>
                </c:pt>
                <c:pt idx="9205">
                  <c:v>1135.2</c:v>
                </c:pt>
                <c:pt idx="9206">
                  <c:v>1135.2</c:v>
                </c:pt>
                <c:pt idx="9207">
                  <c:v>1135.3</c:v>
                </c:pt>
                <c:pt idx="9208">
                  <c:v>1135.3</c:v>
                </c:pt>
                <c:pt idx="9209">
                  <c:v>1135.3</c:v>
                </c:pt>
                <c:pt idx="9210">
                  <c:v>1135.3</c:v>
                </c:pt>
                <c:pt idx="9211">
                  <c:v>1135.4000000000001</c:v>
                </c:pt>
                <c:pt idx="9212">
                  <c:v>1135.4000000000001</c:v>
                </c:pt>
                <c:pt idx="9213">
                  <c:v>1135.4000000000001</c:v>
                </c:pt>
                <c:pt idx="9214">
                  <c:v>1135.4000000000001</c:v>
                </c:pt>
                <c:pt idx="9215">
                  <c:v>1135.4000000000001</c:v>
                </c:pt>
                <c:pt idx="9216">
                  <c:v>1135.2</c:v>
                </c:pt>
                <c:pt idx="9217">
                  <c:v>1135.4000000000001</c:v>
                </c:pt>
                <c:pt idx="9218">
                  <c:v>1135.4000000000001</c:v>
                </c:pt>
                <c:pt idx="9219">
                  <c:v>1135.5</c:v>
                </c:pt>
                <c:pt idx="9220">
                  <c:v>1135.4000000000001</c:v>
                </c:pt>
                <c:pt idx="9221">
                  <c:v>1135.5</c:v>
                </c:pt>
                <c:pt idx="9222">
                  <c:v>1135.4000000000001</c:v>
                </c:pt>
                <c:pt idx="9223">
                  <c:v>1135.4000000000001</c:v>
                </c:pt>
                <c:pt idx="9224">
                  <c:v>1135.4000000000001</c:v>
                </c:pt>
                <c:pt idx="9225">
                  <c:v>1135.4000000000001</c:v>
                </c:pt>
                <c:pt idx="9226">
                  <c:v>1135.2</c:v>
                </c:pt>
                <c:pt idx="9227">
                  <c:v>1135.3</c:v>
                </c:pt>
                <c:pt idx="9228">
                  <c:v>1135.3</c:v>
                </c:pt>
                <c:pt idx="9229">
                  <c:v>1135.4000000000001</c:v>
                </c:pt>
                <c:pt idx="9230">
                  <c:v>1135.4000000000001</c:v>
                </c:pt>
                <c:pt idx="9231">
                  <c:v>1135.4000000000001</c:v>
                </c:pt>
                <c:pt idx="9232">
                  <c:v>1135.5</c:v>
                </c:pt>
                <c:pt idx="9233">
                  <c:v>1135.5999999999999</c:v>
                </c:pt>
                <c:pt idx="9234">
                  <c:v>1135.5</c:v>
                </c:pt>
                <c:pt idx="9235">
                  <c:v>1135.5</c:v>
                </c:pt>
                <c:pt idx="9236">
                  <c:v>1135.4000000000001</c:v>
                </c:pt>
                <c:pt idx="9237">
                  <c:v>1135.2</c:v>
                </c:pt>
                <c:pt idx="9238">
                  <c:v>1135.4000000000001</c:v>
                </c:pt>
                <c:pt idx="9239">
                  <c:v>1135.4000000000001</c:v>
                </c:pt>
                <c:pt idx="9240">
                  <c:v>1135.3</c:v>
                </c:pt>
                <c:pt idx="9241">
                  <c:v>1135.4000000000001</c:v>
                </c:pt>
                <c:pt idx="9242">
                  <c:v>1135.4000000000001</c:v>
                </c:pt>
                <c:pt idx="9243">
                  <c:v>1135.5999999999999</c:v>
                </c:pt>
                <c:pt idx="9244">
                  <c:v>1135.5</c:v>
                </c:pt>
                <c:pt idx="9245">
                  <c:v>1135.5999999999999</c:v>
                </c:pt>
                <c:pt idx="9246">
                  <c:v>1135.5</c:v>
                </c:pt>
                <c:pt idx="9247">
                  <c:v>1135.26</c:v>
                </c:pt>
                <c:pt idx="9248">
                  <c:v>1135.27</c:v>
                </c:pt>
                <c:pt idx="9249">
                  <c:v>1135.4000000000001</c:v>
                </c:pt>
                <c:pt idx="9250">
                  <c:v>1135.4000000000001</c:v>
                </c:pt>
                <c:pt idx="9251">
                  <c:v>1135.5</c:v>
                </c:pt>
                <c:pt idx="9252">
                  <c:v>1135.4000000000001</c:v>
                </c:pt>
                <c:pt idx="9253">
                  <c:v>1135.44</c:v>
                </c:pt>
                <c:pt idx="9254">
                  <c:v>1135.5</c:v>
                </c:pt>
                <c:pt idx="9255">
                  <c:v>1135.4000000000001</c:v>
                </c:pt>
                <c:pt idx="9256">
                  <c:v>1135.4000000000001</c:v>
                </c:pt>
                <c:pt idx="9257">
                  <c:v>1135.4000000000001</c:v>
                </c:pt>
                <c:pt idx="9258">
                  <c:v>1135.2</c:v>
                </c:pt>
                <c:pt idx="9259">
                  <c:v>1135.3</c:v>
                </c:pt>
                <c:pt idx="9260">
                  <c:v>1135.2</c:v>
                </c:pt>
                <c:pt idx="9261">
                  <c:v>1135.2</c:v>
                </c:pt>
                <c:pt idx="9262">
                  <c:v>1135.3399999999999</c:v>
                </c:pt>
                <c:pt idx="9263">
                  <c:v>1135.4000000000001</c:v>
                </c:pt>
                <c:pt idx="9264">
                  <c:v>1135.4000000000001</c:v>
                </c:pt>
                <c:pt idx="9265">
                  <c:v>1135.5</c:v>
                </c:pt>
                <c:pt idx="9266">
                  <c:v>1135.4000000000001</c:v>
                </c:pt>
                <c:pt idx="9267">
                  <c:v>1135.4000000000001</c:v>
                </c:pt>
                <c:pt idx="9268">
                  <c:v>1135.3</c:v>
                </c:pt>
                <c:pt idx="9269">
                  <c:v>1135.3</c:v>
                </c:pt>
                <c:pt idx="9270">
                  <c:v>1135.4000000000001</c:v>
                </c:pt>
                <c:pt idx="9271">
                  <c:v>1135.4000000000001</c:v>
                </c:pt>
                <c:pt idx="9272">
                  <c:v>1135.4000000000001</c:v>
                </c:pt>
                <c:pt idx="9273">
                  <c:v>1135.4000000000001</c:v>
                </c:pt>
                <c:pt idx="9274">
                  <c:v>1135.4000000000001</c:v>
                </c:pt>
                <c:pt idx="9275">
                  <c:v>1135.5</c:v>
                </c:pt>
                <c:pt idx="9276">
                  <c:v>1135.5</c:v>
                </c:pt>
                <c:pt idx="9277">
                  <c:v>1135.5</c:v>
                </c:pt>
                <c:pt idx="9278">
                  <c:v>1135.5999999999999</c:v>
                </c:pt>
                <c:pt idx="9279">
                  <c:v>1135.2</c:v>
                </c:pt>
                <c:pt idx="9280">
                  <c:v>1135.2</c:v>
                </c:pt>
                <c:pt idx="9281">
                  <c:v>1135.3</c:v>
                </c:pt>
                <c:pt idx="9282">
                  <c:v>1135.4000000000001</c:v>
                </c:pt>
                <c:pt idx="9283">
                  <c:v>1135.4000000000001</c:v>
                </c:pt>
                <c:pt idx="9284">
                  <c:v>1135.4000000000001</c:v>
                </c:pt>
                <c:pt idx="9285">
                  <c:v>1135.5</c:v>
                </c:pt>
                <c:pt idx="9286">
                  <c:v>1135.5</c:v>
                </c:pt>
                <c:pt idx="9287">
                  <c:v>1135.4000000000001</c:v>
                </c:pt>
                <c:pt idx="9288">
                  <c:v>1135.4000000000001</c:v>
                </c:pt>
                <c:pt idx="9289">
                  <c:v>1135.2</c:v>
                </c:pt>
                <c:pt idx="9290">
                  <c:v>1135.2</c:v>
                </c:pt>
                <c:pt idx="9291">
                  <c:v>1135.2</c:v>
                </c:pt>
                <c:pt idx="9292">
                  <c:v>1135.3</c:v>
                </c:pt>
                <c:pt idx="9293">
                  <c:v>1135.3</c:v>
                </c:pt>
                <c:pt idx="9294">
                  <c:v>1135.4000000000001</c:v>
                </c:pt>
                <c:pt idx="9295">
                  <c:v>1135.3</c:v>
                </c:pt>
                <c:pt idx="9296">
                  <c:v>1135.4000000000001</c:v>
                </c:pt>
                <c:pt idx="9297">
                  <c:v>1135.4000000000001</c:v>
                </c:pt>
                <c:pt idx="9298">
                  <c:v>1135.3</c:v>
                </c:pt>
                <c:pt idx="9299">
                  <c:v>1135.3</c:v>
                </c:pt>
                <c:pt idx="9300">
                  <c:v>1135.0999999999999</c:v>
                </c:pt>
                <c:pt idx="9301">
                  <c:v>1135.2</c:v>
                </c:pt>
                <c:pt idx="9302">
                  <c:v>1135.2</c:v>
                </c:pt>
                <c:pt idx="9303">
                  <c:v>1135.2</c:v>
                </c:pt>
                <c:pt idx="9304">
                  <c:v>1135.2</c:v>
                </c:pt>
                <c:pt idx="9305">
                  <c:v>1135.2</c:v>
                </c:pt>
                <c:pt idx="9306">
                  <c:v>1135.4000000000001</c:v>
                </c:pt>
                <c:pt idx="9307">
                  <c:v>1135.3</c:v>
                </c:pt>
                <c:pt idx="9308">
                  <c:v>1135.4000000000001</c:v>
                </c:pt>
                <c:pt idx="9309">
                  <c:v>1135.2</c:v>
                </c:pt>
                <c:pt idx="9310">
                  <c:v>1135.4000000000001</c:v>
                </c:pt>
                <c:pt idx="9311">
                  <c:v>1135.0999999999999</c:v>
                </c:pt>
                <c:pt idx="9312">
                  <c:v>1135.2</c:v>
                </c:pt>
                <c:pt idx="9313">
                  <c:v>1135.2</c:v>
                </c:pt>
                <c:pt idx="9314">
                  <c:v>1135.2</c:v>
                </c:pt>
                <c:pt idx="9315">
                  <c:v>1135.4000000000001</c:v>
                </c:pt>
                <c:pt idx="9316">
                  <c:v>1135.3</c:v>
                </c:pt>
                <c:pt idx="9317">
                  <c:v>1135.4000000000001</c:v>
                </c:pt>
                <c:pt idx="9318">
                  <c:v>1135.3800000000001</c:v>
                </c:pt>
                <c:pt idx="9319">
                  <c:v>1135.4000000000001</c:v>
                </c:pt>
                <c:pt idx="9320">
                  <c:v>1135.4000000000001</c:v>
                </c:pt>
                <c:pt idx="9321">
                  <c:v>1135.0999999999999</c:v>
                </c:pt>
                <c:pt idx="9322">
                  <c:v>1135.2</c:v>
                </c:pt>
                <c:pt idx="9323">
                  <c:v>1135.2</c:v>
                </c:pt>
                <c:pt idx="9324">
                  <c:v>1135.2</c:v>
                </c:pt>
                <c:pt idx="9325">
                  <c:v>1135.2</c:v>
                </c:pt>
                <c:pt idx="9326">
                  <c:v>1135.3</c:v>
                </c:pt>
                <c:pt idx="9327">
                  <c:v>1135.3</c:v>
                </c:pt>
                <c:pt idx="9328">
                  <c:v>1135.4000000000001</c:v>
                </c:pt>
                <c:pt idx="9329">
                  <c:v>1135.3699999999999</c:v>
                </c:pt>
                <c:pt idx="9330">
                  <c:v>1135.3</c:v>
                </c:pt>
                <c:pt idx="9331">
                  <c:v>1135.4000000000001</c:v>
                </c:pt>
                <c:pt idx="9332">
                  <c:v>1135.0999999999999</c:v>
                </c:pt>
                <c:pt idx="9333">
                  <c:v>1135.2</c:v>
                </c:pt>
                <c:pt idx="9334">
                  <c:v>1135.3</c:v>
                </c:pt>
                <c:pt idx="9335">
                  <c:v>1135.3</c:v>
                </c:pt>
                <c:pt idx="9336">
                  <c:v>1135.3</c:v>
                </c:pt>
                <c:pt idx="9337">
                  <c:v>1135.2</c:v>
                </c:pt>
                <c:pt idx="9338">
                  <c:v>1135.4000000000001</c:v>
                </c:pt>
                <c:pt idx="9339">
                  <c:v>1135.4000000000001</c:v>
                </c:pt>
                <c:pt idx="9340">
                  <c:v>1135.4000000000001</c:v>
                </c:pt>
                <c:pt idx="9341">
                  <c:v>1135.4000000000001</c:v>
                </c:pt>
                <c:pt idx="9342">
                  <c:v>1134.9000000000001</c:v>
                </c:pt>
                <c:pt idx="9343">
                  <c:v>1135.2</c:v>
                </c:pt>
                <c:pt idx="9344">
                  <c:v>1135.2</c:v>
                </c:pt>
                <c:pt idx="9345">
                  <c:v>1135.2</c:v>
                </c:pt>
                <c:pt idx="9346">
                  <c:v>1135.3</c:v>
                </c:pt>
                <c:pt idx="9347">
                  <c:v>1135.2</c:v>
                </c:pt>
                <c:pt idx="9348">
                  <c:v>1135.2</c:v>
                </c:pt>
                <c:pt idx="9349">
                  <c:v>1135.4000000000001</c:v>
                </c:pt>
                <c:pt idx="9350">
                  <c:v>1135.4000000000001</c:v>
                </c:pt>
                <c:pt idx="9351">
                  <c:v>1135.4000000000001</c:v>
                </c:pt>
                <c:pt idx="9352">
                  <c:v>1135.4000000000001</c:v>
                </c:pt>
                <c:pt idx="9353">
                  <c:v>1135.2</c:v>
                </c:pt>
                <c:pt idx="9354">
                  <c:v>1135.2</c:v>
                </c:pt>
                <c:pt idx="9355">
                  <c:v>1135.3</c:v>
                </c:pt>
                <c:pt idx="9356">
                  <c:v>1135.4000000000001</c:v>
                </c:pt>
                <c:pt idx="9357">
                  <c:v>1135.3900000000001</c:v>
                </c:pt>
                <c:pt idx="9358">
                  <c:v>1135.3</c:v>
                </c:pt>
                <c:pt idx="9359">
                  <c:v>1135.4000000000001</c:v>
                </c:pt>
                <c:pt idx="9360">
                  <c:v>1135.4000000000001</c:v>
                </c:pt>
                <c:pt idx="9361">
                  <c:v>1135.4000000000001</c:v>
                </c:pt>
                <c:pt idx="9362">
                  <c:v>1135.4000000000001</c:v>
                </c:pt>
                <c:pt idx="9363">
                  <c:v>1135</c:v>
                </c:pt>
                <c:pt idx="9364">
                  <c:v>1135.2</c:v>
                </c:pt>
                <c:pt idx="9365">
                  <c:v>1135.2</c:v>
                </c:pt>
                <c:pt idx="9366">
                  <c:v>1135.2</c:v>
                </c:pt>
                <c:pt idx="9367">
                  <c:v>1135.4000000000001</c:v>
                </c:pt>
                <c:pt idx="9368">
                  <c:v>1135.4000000000001</c:v>
                </c:pt>
                <c:pt idx="9369">
                  <c:v>1135.4000000000001</c:v>
                </c:pt>
                <c:pt idx="9370">
                  <c:v>1135.5</c:v>
                </c:pt>
                <c:pt idx="9371">
                  <c:v>1135.5</c:v>
                </c:pt>
                <c:pt idx="9372">
                  <c:v>1135.5</c:v>
                </c:pt>
                <c:pt idx="9373">
                  <c:v>1135.4000000000001</c:v>
                </c:pt>
                <c:pt idx="9374">
                  <c:v>1135.2</c:v>
                </c:pt>
                <c:pt idx="9375">
                  <c:v>1135.2</c:v>
                </c:pt>
                <c:pt idx="9376">
                  <c:v>1135.2</c:v>
                </c:pt>
                <c:pt idx="9377">
                  <c:v>1135.2</c:v>
                </c:pt>
                <c:pt idx="9378">
                  <c:v>1135.3</c:v>
                </c:pt>
                <c:pt idx="9379">
                  <c:v>1135.4000000000001</c:v>
                </c:pt>
                <c:pt idx="9380">
                  <c:v>1135.4000000000001</c:v>
                </c:pt>
                <c:pt idx="9381">
                  <c:v>1135.3</c:v>
                </c:pt>
                <c:pt idx="9382">
                  <c:v>1135.3</c:v>
                </c:pt>
                <c:pt idx="9383">
                  <c:v>1135.3</c:v>
                </c:pt>
                <c:pt idx="9384">
                  <c:v>1135</c:v>
                </c:pt>
                <c:pt idx="9385">
                  <c:v>1135.2</c:v>
                </c:pt>
                <c:pt idx="9386">
                  <c:v>1135.0999999999999</c:v>
                </c:pt>
                <c:pt idx="9387">
                  <c:v>1135.3</c:v>
                </c:pt>
                <c:pt idx="9388">
                  <c:v>1135.2</c:v>
                </c:pt>
                <c:pt idx="9389">
                  <c:v>1135.4000000000001</c:v>
                </c:pt>
                <c:pt idx="9390">
                  <c:v>1135.3</c:v>
                </c:pt>
                <c:pt idx="9391">
                  <c:v>1135.3</c:v>
                </c:pt>
                <c:pt idx="9392">
                  <c:v>1135.4000000000001</c:v>
                </c:pt>
                <c:pt idx="9393">
                  <c:v>1135.4000000000001</c:v>
                </c:pt>
                <c:pt idx="9394">
                  <c:v>1135.4000000000001</c:v>
                </c:pt>
                <c:pt idx="9395">
                  <c:v>1135.0999999999999</c:v>
                </c:pt>
                <c:pt idx="9396">
                  <c:v>1135.2</c:v>
                </c:pt>
                <c:pt idx="9397">
                  <c:v>1135.2</c:v>
                </c:pt>
                <c:pt idx="9398">
                  <c:v>1135.2</c:v>
                </c:pt>
                <c:pt idx="9399">
                  <c:v>1135.3</c:v>
                </c:pt>
                <c:pt idx="9400">
                  <c:v>1135.2</c:v>
                </c:pt>
                <c:pt idx="9401">
                  <c:v>1135.2</c:v>
                </c:pt>
                <c:pt idx="9402">
                  <c:v>1135.2</c:v>
                </c:pt>
                <c:pt idx="9403">
                  <c:v>1135.2</c:v>
                </c:pt>
                <c:pt idx="9404">
                  <c:v>1135.2</c:v>
                </c:pt>
                <c:pt idx="9405">
                  <c:v>1134.96</c:v>
                </c:pt>
                <c:pt idx="9406">
                  <c:v>1135</c:v>
                </c:pt>
                <c:pt idx="9407">
                  <c:v>1135</c:v>
                </c:pt>
                <c:pt idx="9408">
                  <c:v>1135.0999999999999</c:v>
                </c:pt>
                <c:pt idx="9409">
                  <c:v>1135.0999999999999</c:v>
                </c:pt>
                <c:pt idx="9410">
                  <c:v>1135.2</c:v>
                </c:pt>
                <c:pt idx="9411">
                  <c:v>1135.0999999999999</c:v>
                </c:pt>
                <c:pt idx="9412">
                  <c:v>1135.0999999999999</c:v>
                </c:pt>
                <c:pt idx="9413">
                  <c:v>1135.2</c:v>
                </c:pt>
                <c:pt idx="9414">
                  <c:v>1135.2</c:v>
                </c:pt>
                <c:pt idx="9415">
                  <c:v>1135.2</c:v>
                </c:pt>
                <c:pt idx="9416">
                  <c:v>1135</c:v>
                </c:pt>
                <c:pt idx="9417">
                  <c:v>1135</c:v>
                </c:pt>
                <c:pt idx="9418">
                  <c:v>1135.0999999999999</c:v>
                </c:pt>
                <c:pt idx="9419">
                  <c:v>1135.0999999999999</c:v>
                </c:pt>
                <c:pt idx="9420">
                  <c:v>1135.2</c:v>
                </c:pt>
                <c:pt idx="9421">
                  <c:v>1135.0999999999999</c:v>
                </c:pt>
                <c:pt idx="9422">
                  <c:v>1135.2</c:v>
                </c:pt>
                <c:pt idx="9423">
                  <c:v>1135.2</c:v>
                </c:pt>
                <c:pt idx="9424">
                  <c:v>1135.2</c:v>
                </c:pt>
                <c:pt idx="9425">
                  <c:v>1135.2</c:v>
                </c:pt>
                <c:pt idx="9426">
                  <c:v>1134.9000000000001</c:v>
                </c:pt>
                <c:pt idx="9427">
                  <c:v>1135</c:v>
                </c:pt>
                <c:pt idx="9428">
                  <c:v>1135.0999999999999</c:v>
                </c:pt>
                <c:pt idx="9429">
                  <c:v>1135.2</c:v>
                </c:pt>
                <c:pt idx="9430">
                  <c:v>1135.2</c:v>
                </c:pt>
                <c:pt idx="9431">
                  <c:v>1135</c:v>
                </c:pt>
                <c:pt idx="9432">
                  <c:v>1135.0999999999999</c:v>
                </c:pt>
                <c:pt idx="9433">
                  <c:v>1135.2</c:v>
                </c:pt>
                <c:pt idx="9434">
                  <c:v>1135.19</c:v>
                </c:pt>
                <c:pt idx="9435">
                  <c:v>1135.2</c:v>
                </c:pt>
                <c:pt idx="9436">
                  <c:v>1135.29</c:v>
                </c:pt>
                <c:pt idx="9437">
                  <c:v>1135</c:v>
                </c:pt>
                <c:pt idx="9438">
                  <c:v>1135.0999999999999</c:v>
                </c:pt>
                <c:pt idx="9439">
                  <c:v>1135.0999999999999</c:v>
                </c:pt>
                <c:pt idx="9440">
                  <c:v>1135.2</c:v>
                </c:pt>
                <c:pt idx="9441">
                  <c:v>1135.0999999999999</c:v>
                </c:pt>
                <c:pt idx="9442">
                  <c:v>1135.2</c:v>
                </c:pt>
                <c:pt idx="9443">
                  <c:v>1135.2</c:v>
                </c:pt>
                <c:pt idx="9444">
                  <c:v>1135.2</c:v>
                </c:pt>
                <c:pt idx="9445">
                  <c:v>1135.4000000000001</c:v>
                </c:pt>
                <c:pt idx="9446">
                  <c:v>1135.3</c:v>
                </c:pt>
                <c:pt idx="9447">
                  <c:v>1135</c:v>
                </c:pt>
                <c:pt idx="9448">
                  <c:v>1135</c:v>
                </c:pt>
                <c:pt idx="9449">
                  <c:v>1135.0999999999999</c:v>
                </c:pt>
                <c:pt idx="9450">
                  <c:v>1135.0999999999999</c:v>
                </c:pt>
                <c:pt idx="9451">
                  <c:v>1135</c:v>
                </c:pt>
                <c:pt idx="9452">
                  <c:v>1135.2</c:v>
                </c:pt>
                <c:pt idx="9453">
                  <c:v>1135.2</c:v>
                </c:pt>
                <c:pt idx="9454">
                  <c:v>1135.4000000000001</c:v>
                </c:pt>
                <c:pt idx="9455">
                  <c:v>1135.2</c:v>
                </c:pt>
                <c:pt idx="9456">
                  <c:v>1135.3</c:v>
                </c:pt>
                <c:pt idx="9457">
                  <c:v>1135.3</c:v>
                </c:pt>
                <c:pt idx="9458">
                  <c:v>1134.9000000000001</c:v>
                </c:pt>
                <c:pt idx="9459">
                  <c:v>1135</c:v>
                </c:pt>
                <c:pt idx="9460">
                  <c:v>1135</c:v>
                </c:pt>
                <c:pt idx="9461">
                  <c:v>1135.0999999999999</c:v>
                </c:pt>
                <c:pt idx="9462">
                  <c:v>1135.0999999999999</c:v>
                </c:pt>
                <c:pt idx="9463">
                  <c:v>1135.0999999999999</c:v>
                </c:pt>
                <c:pt idx="9464">
                  <c:v>1135.2</c:v>
                </c:pt>
                <c:pt idx="9465">
                  <c:v>1135.2</c:v>
                </c:pt>
                <c:pt idx="9466">
                  <c:v>1135.2</c:v>
                </c:pt>
                <c:pt idx="9467">
                  <c:v>1135.2</c:v>
                </c:pt>
                <c:pt idx="9468">
                  <c:v>1135</c:v>
                </c:pt>
                <c:pt idx="9469">
                  <c:v>1134.9000000000001</c:v>
                </c:pt>
                <c:pt idx="9470">
                  <c:v>1135</c:v>
                </c:pt>
                <c:pt idx="9471">
                  <c:v>1135</c:v>
                </c:pt>
                <c:pt idx="9472">
                  <c:v>1135</c:v>
                </c:pt>
                <c:pt idx="9473">
                  <c:v>1135</c:v>
                </c:pt>
                <c:pt idx="9474">
                  <c:v>1135.2</c:v>
                </c:pt>
                <c:pt idx="9475">
                  <c:v>1135.2</c:v>
                </c:pt>
                <c:pt idx="9476">
                  <c:v>1135.2</c:v>
                </c:pt>
                <c:pt idx="9477">
                  <c:v>1135.2</c:v>
                </c:pt>
                <c:pt idx="9478">
                  <c:v>1135.3</c:v>
                </c:pt>
                <c:pt idx="9479">
                  <c:v>1135</c:v>
                </c:pt>
                <c:pt idx="9480">
                  <c:v>1135.0999999999999</c:v>
                </c:pt>
                <c:pt idx="9481">
                  <c:v>1135.04</c:v>
                </c:pt>
                <c:pt idx="9482">
                  <c:v>1135.0999999999999</c:v>
                </c:pt>
                <c:pt idx="9483">
                  <c:v>1135.2</c:v>
                </c:pt>
                <c:pt idx="9484">
                  <c:v>1135.4000000000001</c:v>
                </c:pt>
                <c:pt idx="9485">
                  <c:v>1135.4000000000001</c:v>
                </c:pt>
                <c:pt idx="9486">
                  <c:v>1135.3599999999999</c:v>
                </c:pt>
                <c:pt idx="9487">
                  <c:v>1135.4000000000001</c:v>
                </c:pt>
                <c:pt idx="9488">
                  <c:v>1135.4000000000001</c:v>
                </c:pt>
                <c:pt idx="9489">
                  <c:v>1135.0999999999999</c:v>
                </c:pt>
                <c:pt idx="9490">
                  <c:v>1135.2</c:v>
                </c:pt>
                <c:pt idx="9491">
                  <c:v>1135.1400000000001</c:v>
                </c:pt>
                <c:pt idx="9492">
                  <c:v>1135.3</c:v>
                </c:pt>
                <c:pt idx="9493">
                  <c:v>1135.2</c:v>
                </c:pt>
                <c:pt idx="9494">
                  <c:v>1135.46</c:v>
                </c:pt>
                <c:pt idx="9495">
                  <c:v>1135.4000000000001</c:v>
                </c:pt>
                <c:pt idx="9496">
                  <c:v>1135.4000000000001</c:v>
                </c:pt>
                <c:pt idx="9497">
                  <c:v>1135.4000000000001</c:v>
                </c:pt>
                <c:pt idx="9498">
                  <c:v>1135.4000000000001</c:v>
                </c:pt>
                <c:pt idx="9499">
                  <c:v>1135.48</c:v>
                </c:pt>
                <c:pt idx="9500">
                  <c:v>1135.0999999999999</c:v>
                </c:pt>
                <c:pt idx="9501">
                  <c:v>1135.2</c:v>
                </c:pt>
                <c:pt idx="9502">
                  <c:v>1135.2</c:v>
                </c:pt>
                <c:pt idx="9503">
                  <c:v>1135.2</c:v>
                </c:pt>
                <c:pt idx="9504">
                  <c:v>1135.4000000000001</c:v>
                </c:pt>
                <c:pt idx="9505">
                  <c:v>1135.3800000000001</c:v>
                </c:pt>
                <c:pt idx="9506">
                  <c:v>1135.4000000000001</c:v>
                </c:pt>
                <c:pt idx="9507">
                  <c:v>1135.4000000000001</c:v>
                </c:pt>
                <c:pt idx="9508">
                  <c:v>1135.3</c:v>
                </c:pt>
                <c:pt idx="9509">
                  <c:v>1135.4000000000001</c:v>
                </c:pt>
                <c:pt idx="9510">
                  <c:v>1135.0999999999999</c:v>
                </c:pt>
                <c:pt idx="9511">
                  <c:v>1135</c:v>
                </c:pt>
                <c:pt idx="9512">
                  <c:v>1135.0999999999999</c:v>
                </c:pt>
                <c:pt idx="9513">
                  <c:v>1135.2</c:v>
                </c:pt>
                <c:pt idx="9514">
                  <c:v>1135.3</c:v>
                </c:pt>
                <c:pt idx="9515">
                  <c:v>1135.3</c:v>
                </c:pt>
                <c:pt idx="9516">
                  <c:v>1135.4000000000001</c:v>
                </c:pt>
                <c:pt idx="9517">
                  <c:v>1135.3</c:v>
                </c:pt>
                <c:pt idx="9518">
                  <c:v>1135.4000000000001</c:v>
                </c:pt>
                <c:pt idx="9519">
                  <c:v>1135.4000000000001</c:v>
                </c:pt>
                <c:pt idx="9520">
                  <c:v>1135.5</c:v>
                </c:pt>
                <c:pt idx="9521">
                  <c:v>1135.2</c:v>
                </c:pt>
                <c:pt idx="9522">
                  <c:v>1135.3</c:v>
                </c:pt>
                <c:pt idx="9523">
                  <c:v>1135.2</c:v>
                </c:pt>
                <c:pt idx="9524">
                  <c:v>1135.5</c:v>
                </c:pt>
                <c:pt idx="9525">
                  <c:v>1135.4000000000001</c:v>
                </c:pt>
                <c:pt idx="9526">
                  <c:v>1135.5</c:v>
                </c:pt>
                <c:pt idx="9527">
                  <c:v>1135.5</c:v>
                </c:pt>
                <c:pt idx="9528">
                  <c:v>1135.4000000000001</c:v>
                </c:pt>
                <c:pt idx="9529">
                  <c:v>1135.5</c:v>
                </c:pt>
                <c:pt idx="9530">
                  <c:v>1135.5999999999999</c:v>
                </c:pt>
                <c:pt idx="9531">
                  <c:v>1135.5</c:v>
                </c:pt>
                <c:pt idx="9532">
                  <c:v>1135.4000000000001</c:v>
                </c:pt>
                <c:pt idx="9533">
                  <c:v>1135.4000000000001</c:v>
                </c:pt>
                <c:pt idx="9534">
                  <c:v>1135.4000000000001</c:v>
                </c:pt>
                <c:pt idx="9535">
                  <c:v>1135.5</c:v>
                </c:pt>
                <c:pt idx="9536">
                  <c:v>1135.5999999999999</c:v>
                </c:pt>
                <c:pt idx="9537">
                  <c:v>1135.5</c:v>
                </c:pt>
                <c:pt idx="9538">
                  <c:v>1135.5999999999999</c:v>
                </c:pt>
                <c:pt idx="9539">
                  <c:v>1135.5999999999999</c:v>
                </c:pt>
                <c:pt idx="9540">
                  <c:v>1135.5</c:v>
                </c:pt>
                <c:pt idx="9541">
                  <c:v>1135.5999999999999</c:v>
                </c:pt>
                <c:pt idx="9542">
                  <c:v>1135.3</c:v>
                </c:pt>
                <c:pt idx="9543">
                  <c:v>1135.3</c:v>
                </c:pt>
                <c:pt idx="9544">
                  <c:v>1135.3</c:v>
                </c:pt>
                <c:pt idx="9545">
                  <c:v>1135.42</c:v>
                </c:pt>
                <c:pt idx="9546">
                  <c:v>1135.5</c:v>
                </c:pt>
                <c:pt idx="9547">
                  <c:v>1135.5</c:v>
                </c:pt>
                <c:pt idx="9548">
                  <c:v>1135.5999999999999</c:v>
                </c:pt>
                <c:pt idx="9549">
                  <c:v>1135.68</c:v>
                </c:pt>
                <c:pt idx="9550">
                  <c:v>1135.5999999999999</c:v>
                </c:pt>
                <c:pt idx="9551">
                  <c:v>1135.5999999999999</c:v>
                </c:pt>
                <c:pt idx="9552">
                  <c:v>1135.5999999999999</c:v>
                </c:pt>
                <c:pt idx="9553">
                  <c:v>1135.23</c:v>
                </c:pt>
                <c:pt idx="9554">
                  <c:v>1135.4000000000001</c:v>
                </c:pt>
                <c:pt idx="9555">
                  <c:v>1135.5999999999999</c:v>
                </c:pt>
                <c:pt idx="9556">
                  <c:v>1135.5999999999999</c:v>
                </c:pt>
                <c:pt idx="9557">
                  <c:v>1135.5999999999999</c:v>
                </c:pt>
                <c:pt idx="9558">
                  <c:v>1135.5</c:v>
                </c:pt>
                <c:pt idx="9559">
                  <c:v>1135.7</c:v>
                </c:pt>
                <c:pt idx="9560">
                  <c:v>1135.5999999999999</c:v>
                </c:pt>
                <c:pt idx="9561">
                  <c:v>1135.5999999999999</c:v>
                </c:pt>
                <c:pt idx="9562">
                  <c:v>1135.7</c:v>
                </c:pt>
                <c:pt idx="9563">
                  <c:v>1135.3599999999999</c:v>
                </c:pt>
                <c:pt idx="9564">
                  <c:v>1135.3599999999999</c:v>
                </c:pt>
                <c:pt idx="9565">
                  <c:v>1135.54</c:v>
                </c:pt>
                <c:pt idx="9566">
                  <c:v>1135.54</c:v>
                </c:pt>
                <c:pt idx="9567">
                  <c:v>1135.5999999999999</c:v>
                </c:pt>
                <c:pt idx="9568">
                  <c:v>1135.5</c:v>
                </c:pt>
                <c:pt idx="9569">
                  <c:v>1135.5999999999999</c:v>
                </c:pt>
                <c:pt idx="9570">
                  <c:v>1135.5999999999999</c:v>
                </c:pt>
                <c:pt idx="9571">
                  <c:v>1135.5999999999999</c:v>
                </c:pt>
                <c:pt idx="9572">
                  <c:v>1135.5999999999999</c:v>
                </c:pt>
                <c:pt idx="9573">
                  <c:v>1135.5999999999999</c:v>
                </c:pt>
                <c:pt idx="9574">
                  <c:v>1135.2</c:v>
                </c:pt>
                <c:pt idx="9575">
                  <c:v>1135.3</c:v>
                </c:pt>
                <c:pt idx="9576">
                  <c:v>1135.5999999999999</c:v>
                </c:pt>
                <c:pt idx="9577">
                  <c:v>1135.5999999999999</c:v>
                </c:pt>
                <c:pt idx="9578">
                  <c:v>1135.5999999999999</c:v>
                </c:pt>
                <c:pt idx="9579">
                  <c:v>1135.5999999999999</c:v>
                </c:pt>
                <c:pt idx="9580">
                  <c:v>1135.5999999999999</c:v>
                </c:pt>
                <c:pt idx="9581">
                  <c:v>1135.5</c:v>
                </c:pt>
                <c:pt idx="9582">
                  <c:v>1135.5999999999999</c:v>
                </c:pt>
                <c:pt idx="9583">
                  <c:v>1135.5999999999999</c:v>
                </c:pt>
                <c:pt idx="9584">
                  <c:v>1135.0999999999999</c:v>
                </c:pt>
                <c:pt idx="9585">
                  <c:v>1135.3</c:v>
                </c:pt>
                <c:pt idx="9586">
                  <c:v>1135.4100000000001</c:v>
                </c:pt>
                <c:pt idx="9587">
                  <c:v>1135.4000000000001</c:v>
                </c:pt>
                <c:pt idx="9588">
                  <c:v>1135.5</c:v>
                </c:pt>
                <c:pt idx="9589">
                  <c:v>1135.5999999999999</c:v>
                </c:pt>
                <c:pt idx="9590">
                  <c:v>1135.5999999999999</c:v>
                </c:pt>
                <c:pt idx="9591">
                  <c:v>1135.5999999999999</c:v>
                </c:pt>
                <c:pt idx="9592">
                  <c:v>1135.5</c:v>
                </c:pt>
                <c:pt idx="9593">
                  <c:v>1135.5999999999999</c:v>
                </c:pt>
                <c:pt idx="9594">
                  <c:v>1135.5999999999999</c:v>
                </c:pt>
                <c:pt idx="9595">
                  <c:v>1135.3</c:v>
                </c:pt>
                <c:pt idx="9596">
                  <c:v>1135.5999999999999</c:v>
                </c:pt>
                <c:pt idx="9597">
                  <c:v>1135.5</c:v>
                </c:pt>
                <c:pt idx="9598">
                  <c:v>1135.5999999999999</c:v>
                </c:pt>
                <c:pt idx="9599">
                  <c:v>1135.7</c:v>
                </c:pt>
                <c:pt idx="9600">
                  <c:v>1135.7</c:v>
                </c:pt>
                <c:pt idx="9601">
                  <c:v>1135.7</c:v>
                </c:pt>
                <c:pt idx="9602">
                  <c:v>1135.7</c:v>
                </c:pt>
                <c:pt idx="9603">
                  <c:v>1135.8</c:v>
                </c:pt>
                <c:pt idx="9604">
                  <c:v>1135.7</c:v>
                </c:pt>
                <c:pt idx="9605">
                  <c:v>1135.4000000000001</c:v>
                </c:pt>
                <c:pt idx="9606">
                  <c:v>1135.5999999999999</c:v>
                </c:pt>
                <c:pt idx="9607">
                  <c:v>1135.7</c:v>
                </c:pt>
                <c:pt idx="9608">
                  <c:v>1135.7</c:v>
                </c:pt>
                <c:pt idx="9609">
                  <c:v>1135.7</c:v>
                </c:pt>
                <c:pt idx="9610">
                  <c:v>1135.7</c:v>
                </c:pt>
                <c:pt idx="9611">
                  <c:v>1135.7</c:v>
                </c:pt>
                <c:pt idx="9612">
                  <c:v>1135.7</c:v>
                </c:pt>
                <c:pt idx="9613">
                  <c:v>1135.7</c:v>
                </c:pt>
                <c:pt idx="9614">
                  <c:v>1135.7</c:v>
                </c:pt>
                <c:pt idx="9615">
                  <c:v>1135.8</c:v>
                </c:pt>
                <c:pt idx="9616">
                  <c:v>1135.4000000000001</c:v>
                </c:pt>
                <c:pt idx="9617">
                  <c:v>1135.5999999999999</c:v>
                </c:pt>
                <c:pt idx="9618">
                  <c:v>1135.5999999999999</c:v>
                </c:pt>
                <c:pt idx="9619">
                  <c:v>1135.5999999999999</c:v>
                </c:pt>
                <c:pt idx="9620">
                  <c:v>1135.7</c:v>
                </c:pt>
                <c:pt idx="9621">
                  <c:v>1135.7</c:v>
                </c:pt>
                <c:pt idx="9622">
                  <c:v>1135.7</c:v>
                </c:pt>
                <c:pt idx="9623">
                  <c:v>1135.8</c:v>
                </c:pt>
                <c:pt idx="9624">
                  <c:v>1135.7</c:v>
                </c:pt>
                <c:pt idx="9625">
                  <c:v>1135.9000000000001</c:v>
                </c:pt>
                <c:pt idx="9626">
                  <c:v>1135.4000000000001</c:v>
                </c:pt>
                <c:pt idx="9627">
                  <c:v>1135.5999999999999</c:v>
                </c:pt>
                <c:pt idx="9628">
                  <c:v>1135.7</c:v>
                </c:pt>
                <c:pt idx="9629">
                  <c:v>1135.68</c:v>
                </c:pt>
                <c:pt idx="9630">
                  <c:v>1135.7</c:v>
                </c:pt>
                <c:pt idx="9631">
                  <c:v>1135.8</c:v>
                </c:pt>
                <c:pt idx="9632">
                  <c:v>1135.8</c:v>
                </c:pt>
                <c:pt idx="9633">
                  <c:v>1135.8</c:v>
                </c:pt>
                <c:pt idx="9634">
                  <c:v>1135.9000000000001</c:v>
                </c:pt>
                <c:pt idx="9635">
                  <c:v>1135.9000000000001</c:v>
                </c:pt>
                <c:pt idx="9636">
                  <c:v>1136</c:v>
                </c:pt>
                <c:pt idx="9637">
                  <c:v>1135.5999999999999</c:v>
                </c:pt>
                <c:pt idx="9638">
                  <c:v>1135.9000000000001</c:v>
                </c:pt>
                <c:pt idx="9639">
                  <c:v>1135.8</c:v>
                </c:pt>
                <c:pt idx="9640">
                  <c:v>1135.8</c:v>
                </c:pt>
                <c:pt idx="9641">
                  <c:v>1135.74</c:v>
                </c:pt>
                <c:pt idx="9642">
                  <c:v>1135.8</c:v>
                </c:pt>
                <c:pt idx="9643">
                  <c:v>1135.8</c:v>
                </c:pt>
                <c:pt idx="9644">
                  <c:v>1135.9000000000001</c:v>
                </c:pt>
                <c:pt idx="9645">
                  <c:v>1135.9000000000001</c:v>
                </c:pt>
                <c:pt idx="9646">
                  <c:v>1135.9000000000001</c:v>
                </c:pt>
                <c:pt idx="9647">
                  <c:v>1135.5999999999999</c:v>
                </c:pt>
                <c:pt idx="9648">
                  <c:v>1135.6600000000001</c:v>
                </c:pt>
                <c:pt idx="9649">
                  <c:v>1135.8</c:v>
                </c:pt>
                <c:pt idx="9650">
                  <c:v>1135.9000000000001</c:v>
                </c:pt>
                <c:pt idx="9651">
                  <c:v>1135.9000000000001</c:v>
                </c:pt>
                <c:pt idx="9652">
                  <c:v>1135.9000000000001</c:v>
                </c:pt>
                <c:pt idx="9653">
                  <c:v>1135.9000000000001</c:v>
                </c:pt>
                <c:pt idx="9654">
                  <c:v>1135.9000000000001</c:v>
                </c:pt>
                <c:pt idx="9655">
                  <c:v>1135.9000000000001</c:v>
                </c:pt>
                <c:pt idx="9656">
                  <c:v>1135.9000000000001</c:v>
                </c:pt>
                <c:pt idx="9657">
                  <c:v>1135.9000000000001</c:v>
                </c:pt>
                <c:pt idx="9658">
                  <c:v>1135.7</c:v>
                </c:pt>
                <c:pt idx="9659">
                  <c:v>1135.8</c:v>
                </c:pt>
                <c:pt idx="9660">
                  <c:v>1135.9000000000001</c:v>
                </c:pt>
                <c:pt idx="9661">
                  <c:v>1135.9000000000001</c:v>
                </c:pt>
                <c:pt idx="9662">
                  <c:v>1136</c:v>
                </c:pt>
                <c:pt idx="9663">
                  <c:v>1136</c:v>
                </c:pt>
                <c:pt idx="9664">
                  <c:v>1136</c:v>
                </c:pt>
                <c:pt idx="9665">
                  <c:v>1136</c:v>
                </c:pt>
                <c:pt idx="9666">
                  <c:v>1135.9000000000001</c:v>
                </c:pt>
                <c:pt idx="9667">
                  <c:v>1136</c:v>
                </c:pt>
                <c:pt idx="9668">
                  <c:v>1135.9000000000001</c:v>
                </c:pt>
                <c:pt idx="9669">
                  <c:v>1135.9000000000001</c:v>
                </c:pt>
                <c:pt idx="9670">
                  <c:v>1136.0999999999999</c:v>
                </c:pt>
                <c:pt idx="9671">
                  <c:v>1136.0999999999999</c:v>
                </c:pt>
                <c:pt idx="9672">
                  <c:v>1136.0999999999999</c:v>
                </c:pt>
                <c:pt idx="9673">
                  <c:v>1136.2</c:v>
                </c:pt>
                <c:pt idx="9674">
                  <c:v>1136.2</c:v>
                </c:pt>
                <c:pt idx="9675">
                  <c:v>1136.3</c:v>
                </c:pt>
                <c:pt idx="9676">
                  <c:v>1136.3</c:v>
                </c:pt>
                <c:pt idx="9677">
                  <c:v>1136.3</c:v>
                </c:pt>
                <c:pt idx="9678">
                  <c:v>1136.4000000000001</c:v>
                </c:pt>
                <c:pt idx="9679">
                  <c:v>1136</c:v>
                </c:pt>
                <c:pt idx="9680">
                  <c:v>1136.2</c:v>
                </c:pt>
                <c:pt idx="9681">
                  <c:v>1136.3</c:v>
                </c:pt>
                <c:pt idx="9682">
                  <c:v>1136.2</c:v>
                </c:pt>
                <c:pt idx="9683">
                  <c:v>1136.3</c:v>
                </c:pt>
                <c:pt idx="9684">
                  <c:v>1136.4000000000001</c:v>
                </c:pt>
                <c:pt idx="9685">
                  <c:v>1136.3</c:v>
                </c:pt>
                <c:pt idx="9686">
                  <c:v>1136.4000000000001</c:v>
                </c:pt>
                <c:pt idx="9687">
                  <c:v>1136.3</c:v>
                </c:pt>
                <c:pt idx="9688">
                  <c:v>1136.3</c:v>
                </c:pt>
                <c:pt idx="9689">
                  <c:v>1136</c:v>
                </c:pt>
                <c:pt idx="9690">
                  <c:v>1136.0999999999999</c:v>
                </c:pt>
                <c:pt idx="9691">
                  <c:v>1136.3</c:v>
                </c:pt>
                <c:pt idx="9692">
                  <c:v>1136.3</c:v>
                </c:pt>
                <c:pt idx="9693">
                  <c:v>1136.3</c:v>
                </c:pt>
                <c:pt idx="9694">
                  <c:v>1136.2</c:v>
                </c:pt>
                <c:pt idx="9695">
                  <c:v>1136.3</c:v>
                </c:pt>
                <c:pt idx="9696">
                  <c:v>1136.3</c:v>
                </c:pt>
                <c:pt idx="9697">
                  <c:v>1136.4000000000001</c:v>
                </c:pt>
                <c:pt idx="9698">
                  <c:v>1136.4000000000001</c:v>
                </c:pt>
                <c:pt idx="9699">
                  <c:v>1136.4000000000001</c:v>
                </c:pt>
                <c:pt idx="9700">
                  <c:v>1136.0999999999999</c:v>
                </c:pt>
                <c:pt idx="9701">
                  <c:v>1136.2</c:v>
                </c:pt>
                <c:pt idx="9702">
                  <c:v>1136.3800000000001</c:v>
                </c:pt>
                <c:pt idx="9703">
                  <c:v>1136.32</c:v>
                </c:pt>
                <c:pt idx="9704">
                  <c:v>1136.3</c:v>
                </c:pt>
                <c:pt idx="9705">
                  <c:v>1136.4000000000001</c:v>
                </c:pt>
                <c:pt idx="9706">
                  <c:v>1136.4000000000001</c:v>
                </c:pt>
                <c:pt idx="9707">
                  <c:v>1136.5</c:v>
                </c:pt>
                <c:pt idx="9708">
                  <c:v>1136.4000000000001</c:v>
                </c:pt>
                <c:pt idx="9709">
                  <c:v>1136.5</c:v>
                </c:pt>
                <c:pt idx="9710">
                  <c:v>1136.3</c:v>
                </c:pt>
                <c:pt idx="9711">
                  <c:v>1136.3</c:v>
                </c:pt>
                <c:pt idx="9712">
                  <c:v>1136.3</c:v>
                </c:pt>
                <c:pt idx="9713">
                  <c:v>1136.4000000000001</c:v>
                </c:pt>
                <c:pt idx="9714">
                  <c:v>1136.4000000000001</c:v>
                </c:pt>
                <c:pt idx="9715">
                  <c:v>1136.5</c:v>
                </c:pt>
                <c:pt idx="9716">
                  <c:v>1136.5999999999999</c:v>
                </c:pt>
                <c:pt idx="9717">
                  <c:v>1136.5</c:v>
                </c:pt>
                <c:pt idx="9718">
                  <c:v>1136.5999999999999</c:v>
                </c:pt>
                <c:pt idx="9719">
                  <c:v>1136.6400000000001</c:v>
                </c:pt>
                <c:pt idx="9720">
                  <c:v>1136.5999999999999</c:v>
                </c:pt>
                <c:pt idx="9721">
                  <c:v>1136.4000000000001</c:v>
                </c:pt>
                <c:pt idx="9722">
                  <c:v>1136.4000000000001</c:v>
                </c:pt>
                <c:pt idx="9723">
                  <c:v>1136.5999999999999</c:v>
                </c:pt>
                <c:pt idx="9724">
                  <c:v>1136.5999999999999</c:v>
                </c:pt>
                <c:pt idx="9725">
                  <c:v>1136.5999999999999</c:v>
                </c:pt>
                <c:pt idx="9726">
                  <c:v>1136.5</c:v>
                </c:pt>
                <c:pt idx="9727">
                  <c:v>1136.5999999999999</c:v>
                </c:pt>
                <c:pt idx="9728">
                  <c:v>1136.5999999999999</c:v>
                </c:pt>
                <c:pt idx="9729">
                  <c:v>1136.5999999999999</c:v>
                </c:pt>
                <c:pt idx="9730">
                  <c:v>1136.5999999999999</c:v>
                </c:pt>
                <c:pt idx="9731">
                  <c:v>1136.4000000000001</c:v>
                </c:pt>
                <c:pt idx="9732">
                  <c:v>1136.4000000000001</c:v>
                </c:pt>
                <c:pt idx="9733">
                  <c:v>1136.4000000000001</c:v>
                </c:pt>
                <c:pt idx="9734">
                  <c:v>1136.5999999999999</c:v>
                </c:pt>
                <c:pt idx="9735">
                  <c:v>1136.5</c:v>
                </c:pt>
                <c:pt idx="9736">
                  <c:v>1136.5999999999999</c:v>
                </c:pt>
                <c:pt idx="9737">
                  <c:v>1136.6099999999999</c:v>
                </c:pt>
                <c:pt idx="9738">
                  <c:v>1136.5999999999999</c:v>
                </c:pt>
                <c:pt idx="9739">
                  <c:v>1136.69</c:v>
                </c:pt>
                <c:pt idx="9740">
                  <c:v>1136.5999999999999</c:v>
                </c:pt>
                <c:pt idx="9741">
                  <c:v>1136.7</c:v>
                </c:pt>
                <c:pt idx="9742">
                  <c:v>1136.4000000000001</c:v>
                </c:pt>
                <c:pt idx="9743">
                  <c:v>1136.5</c:v>
                </c:pt>
                <c:pt idx="9744">
                  <c:v>1136.5999999999999</c:v>
                </c:pt>
                <c:pt idx="9745">
                  <c:v>1136.8</c:v>
                </c:pt>
                <c:pt idx="9746">
                  <c:v>1136.5999999999999</c:v>
                </c:pt>
                <c:pt idx="9747">
                  <c:v>1136.5999999999999</c:v>
                </c:pt>
                <c:pt idx="9748">
                  <c:v>1136.5999999999999</c:v>
                </c:pt>
                <c:pt idx="9749">
                  <c:v>1136.8</c:v>
                </c:pt>
                <c:pt idx="9750">
                  <c:v>1136.8</c:v>
                </c:pt>
                <c:pt idx="9751">
                  <c:v>1136.7</c:v>
                </c:pt>
                <c:pt idx="9752">
                  <c:v>1136.4000000000001</c:v>
                </c:pt>
                <c:pt idx="9753">
                  <c:v>1136.4000000000001</c:v>
                </c:pt>
                <c:pt idx="9754">
                  <c:v>1136.5</c:v>
                </c:pt>
                <c:pt idx="9755">
                  <c:v>1136.8</c:v>
                </c:pt>
                <c:pt idx="9756">
                  <c:v>1136.7</c:v>
                </c:pt>
                <c:pt idx="9757">
                  <c:v>1136.7</c:v>
                </c:pt>
                <c:pt idx="9758">
                  <c:v>1136.8</c:v>
                </c:pt>
                <c:pt idx="9759">
                  <c:v>1136.9000000000001</c:v>
                </c:pt>
                <c:pt idx="9760">
                  <c:v>1136.8</c:v>
                </c:pt>
                <c:pt idx="9761">
                  <c:v>1136.8</c:v>
                </c:pt>
                <c:pt idx="9762">
                  <c:v>1136.8</c:v>
                </c:pt>
                <c:pt idx="9763">
                  <c:v>1136.5999999999999</c:v>
                </c:pt>
                <c:pt idx="9764">
                  <c:v>1136.5999999999999</c:v>
                </c:pt>
                <c:pt idx="9765">
                  <c:v>1136.5999999999999</c:v>
                </c:pt>
                <c:pt idx="9766">
                  <c:v>1136.8</c:v>
                </c:pt>
                <c:pt idx="9767">
                  <c:v>1136.8</c:v>
                </c:pt>
                <c:pt idx="9768">
                  <c:v>1136.8</c:v>
                </c:pt>
                <c:pt idx="9769">
                  <c:v>1136.8</c:v>
                </c:pt>
                <c:pt idx="9770">
                  <c:v>1136.9000000000001</c:v>
                </c:pt>
                <c:pt idx="9771">
                  <c:v>1137</c:v>
                </c:pt>
                <c:pt idx="9772">
                  <c:v>1136.9000000000001</c:v>
                </c:pt>
                <c:pt idx="9773">
                  <c:v>1137</c:v>
                </c:pt>
                <c:pt idx="9774">
                  <c:v>1136.8</c:v>
                </c:pt>
                <c:pt idx="9775">
                  <c:v>1136.8800000000001</c:v>
                </c:pt>
                <c:pt idx="9776">
                  <c:v>1136.9000000000001</c:v>
                </c:pt>
                <c:pt idx="9777">
                  <c:v>1137.0999999999999</c:v>
                </c:pt>
                <c:pt idx="9778">
                  <c:v>1136.92</c:v>
                </c:pt>
                <c:pt idx="9779">
                  <c:v>1136.9000000000001</c:v>
                </c:pt>
                <c:pt idx="9780">
                  <c:v>1137.08</c:v>
                </c:pt>
                <c:pt idx="9781">
                  <c:v>1137</c:v>
                </c:pt>
                <c:pt idx="9782">
                  <c:v>1137</c:v>
                </c:pt>
                <c:pt idx="9783">
                  <c:v>1137.0999999999999</c:v>
                </c:pt>
                <c:pt idx="9784">
                  <c:v>1136.5999999999999</c:v>
                </c:pt>
                <c:pt idx="9785">
                  <c:v>1136.73</c:v>
                </c:pt>
                <c:pt idx="9786">
                  <c:v>1136.8</c:v>
                </c:pt>
                <c:pt idx="9787">
                  <c:v>1136.9000000000001</c:v>
                </c:pt>
                <c:pt idx="9788">
                  <c:v>1136.9000000000001</c:v>
                </c:pt>
                <c:pt idx="9789">
                  <c:v>1137</c:v>
                </c:pt>
                <c:pt idx="9790">
                  <c:v>1137.0999999999999</c:v>
                </c:pt>
                <c:pt idx="9791">
                  <c:v>1137.0999999999999</c:v>
                </c:pt>
                <c:pt idx="9792">
                  <c:v>1137.0999999999999</c:v>
                </c:pt>
                <c:pt idx="9793">
                  <c:v>1137.1600000000001</c:v>
                </c:pt>
                <c:pt idx="9794">
                  <c:v>1137.0999999999999</c:v>
                </c:pt>
                <c:pt idx="9795">
                  <c:v>1136.9000000000001</c:v>
                </c:pt>
                <c:pt idx="9796">
                  <c:v>1137</c:v>
                </c:pt>
                <c:pt idx="9797">
                  <c:v>1137.0999999999999</c:v>
                </c:pt>
                <c:pt idx="9798">
                  <c:v>1137.0999999999999</c:v>
                </c:pt>
                <c:pt idx="9799">
                  <c:v>1137.0999999999999</c:v>
                </c:pt>
                <c:pt idx="9800">
                  <c:v>1137.2</c:v>
                </c:pt>
                <c:pt idx="9801">
                  <c:v>1137.23</c:v>
                </c:pt>
                <c:pt idx="9802">
                  <c:v>1137.2</c:v>
                </c:pt>
                <c:pt idx="9803">
                  <c:v>1137.17</c:v>
                </c:pt>
                <c:pt idx="9804">
                  <c:v>1137.1199999999999</c:v>
                </c:pt>
                <c:pt idx="9805">
                  <c:v>1136.97</c:v>
                </c:pt>
                <c:pt idx="9806">
                  <c:v>1137.1300000000001</c:v>
                </c:pt>
                <c:pt idx="9807">
                  <c:v>1137.3</c:v>
                </c:pt>
                <c:pt idx="9808">
                  <c:v>1137.4000000000001</c:v>
                </c:pt>
                <c:pt idx="9809">
                  <c:v>1137.4000000000001</c:v>
                </c:pt>
                <c:pt idx="9810">
                  <c:v>1137.4100000000001</c:v>
                </c:pt>
                <c:pt idx="9811">
                  <c:v>1137.5</c:v>
                </c:pt>
                <c:pt idx="9812">
                  <c:v>1137.5</c:v>
                </c:pt>
                <c:pt idx="9813">
                  <c:v>1137.5999999999999</c:v>
                </c:pt>
                <c:pt idx="9814">
                  <c:v>1137.5999999999999</c:v>
                </c:pt>
                <c:pt idx="9815">
                  <c:v>1137.7</c:v>
                </c:pt>
                <c:pt idx="9816">
                  <c:v>1137.5</c:v>
                </c:pt>
                <c:pt idx="9817">
                  <c:v>1137.5999999999999</c:v>
                </c:pt>
                <c:pt idx="9818">
                  <c:v>1137.79</c:v>
                </c:pt>
                <c:pt idx="9819">
                  <c:v>1137.7</c:v>
                </c:pt>
                <c:pt idx="9820">
                  <c:v>1122.8800000000001</c:v>
                </c:pt>
                <c:pt idx="9821">
                  <c:v>1062.7</c:v>
                </c:pt>
                <c:pt idx="9822">
                  <c:v>1069.0999999999999</c:v>
                </c:pt>
                <c:pt idx="9823">
                  <c:v>1081.3</c:v>
                </c:pt>
                <c:pt idx="9824">
                  <c:v>1089.4000000000001</c:v>
                </c:pt>
                <c:pt idx="9825">
                  <c:v>1094.7</c:v>
                </c:pt>
                <c:pt idx="9826">
                  <c:v>1098.2</c:v>
                </c:pt>
                <c:pt idx="9827">
                  <c:v>1101.4000000000001</c:v>
                </c:pt>
                <c:pt idx="9828">
                  <c:v>1103.9000000000001</c:v>
                </c:pt>
                <c:pt idx="9829">
                  <c:v>1105.9000000000001</c:v>
                </c:pt>
                <c:pt idx="9830">
                  <c:v>1107.5999999999999</c:v>
                </c:pt>
                <c:pt idx="9831">
                  <c:v>1109.0999999999999</c:v>
                </c:pt>
                <c:pt idx="9832">
                  <c:v>1110.5</c:v>
                </c:pt>
                <c:pt idx="9833">
                  <c:v>1111.8</c:v>
                </c:pt>
                <c:pt idx="9834">
                  <c:v>1112.9000000000001</c:v>
                </c:pt>
                <c:pt idx="9835">
                  <c:v>1113.8</c:v>
                </c:pt>
                <c:pt idx="9836">
                  <c:v>1114.8</c:v>
                </c:pt>
                <c:pt idx="9837">
                  <c:v>1115.3</c:v>
                </c:pt>
                <c:pt idx="9838">
                  <c:v>1116.3</c:v>
                </c:pt>
                <c:pt idx="9839">
                  <c:v>1116.9000000000001</c:v>
                </c:pt>
                <c:pt idx="9840">
                  <c:v>1117.7</c:v>
                </c:pt>
                <c:pt idx="9841">
                  <c:v>1118.2</c:v>
                </c:pt>
                <c:pt idx="9842">
                  <c:v>1118.8</c:v>
                </c:pt>
                <c:pt idx="9843">
                  <c:v>1119.3</c:v>
                </c:pt>
                <c:pt idx="9844">
                  <c:v>1119.8</c:v>
                </c:pt>
                <c:pt idx="9845">
                  <c:v>1120.2</c:v>
                </c:pt>
                <c:pt idx="9846">
                  <c:v>1120.5999999999999</c:v>
                </c:pt>
                <c:pt idx="9847">
                  <c:v>1120.7</c:v>
                </c:pt>
                <c:pt idx="9848">
                  <c:v>1121.4000000000001</c:v>
                </c:pt>
                <c:pt idx="9849">
                  <c:v>1121.7</c:v>
                </c:pt>
                <c:pt idx="9850">
                  <c:v>1122.0999999999999</c:v>
                </c:pt>
                <c:pt idx="9851">
                  <c:v>1122.4000000000001</c:v>
                </c:pt>
                <c:pt idx="9852">
                  <c:v>1122.7</c:v>
                </c:pt>
                <c:pt idx="9853">
                  <c:v>1123.0999999999999</c:v>
                </c:pt>
                <c:pt idx="9854">
                  <c:v>1123.4000000000001</c:v>
                </c:pt>
                <c:pt idx="9855">
                  <c:v>1123.5999999999999</c:v>
                </c:pt>
                <c:pt idx="9856">
                  <c:v>1124</c:v>
                </c:pt>
                <c:pt idx="9857">
                  <c:v>1124.3</c:v>
                </c:pt>
                <c:pt idx="9858">
                  <c:v>1124.2</c:v>
                </c:pt>
                <c:pt idx="9859">
                  <c:v>1124.53</c:v>
                </c:pt>
                <c:pt idx="9860">
                  <c:v>1124.8</c:v>
                </c:pt>
                <c:pt idx="9861">
                  <c:v>1125</c:v>
                </c:pt>
                <c:pt idx="9862">
                  <c:v>1125.2</c:v>
                </c:pt>
                <c:pt idx="9863">
                  <c:v>1125.3699999999999</c:v>
                </c:pt>
                <c:pt idx="9864">
                  <c:v>1125.5999999999999</c:v>
                </c:pt>
                <c:pt idx="9865">
                  <c:v>1125.8</c:v>
                </c:pt>
                <c:pt idx="9866">
                  <c:v>1126.03</c:v>
                </c:pt>
                <c:pt idx="9867">
                  <c:v>1126.2</c:v>
                </c:pt>
                <c:pt idx="9868">
                  <c:v>1126</c:v>
                </c:pt>
                <c:pt idx="9869">
                  <c:v>1126.4000000000001</c:v>
                </c:pt>
                <c:pt idx="9870">
                  <c:v>1126.5</c:v>
                </c:pt>
                <c:pt idx="9871">
                  <c:v>1126.7</c:v>
                </c:pt>
                <c:pt idx="9872">
                  <c:v>1126.9000000000001</c:v>
                </c:pt>
                <c:pt idx="9873">
                  <c:v>1127.2</c:v>
                </c:pt>
                <c:pt idx="9874">
                  <c:v>1127.4000000000001</c:v>
                </c:pt>
                <c:pt idx="9875">
                  <c:v>1127.44</c:v>
                </c:pt>
                <c:pt idx="9876">
                  <c:v>1127.5999999999999</c:v>
                </c:pt>
                <c:pt idx="9877">
                  <c:v>1127.8</c:v>
                </c:pt>
                <c:pt idx="9878">
                  <c:v>1127.9000000000001</c:v>
                </c:pt>
                <c:pt idx="9879">
                  <c:v>1127.5999999999999</c:v>
                </c:pt>
                <c:pt idx="9880">
                  <c:v>1127.9000000000001</c:v>
                </c:pt>
                <c:pt idx="9881">
                  <c:v>1128.0999999999999</c:v>
                </c:pt>
                <c:pt idx="9882">
                  <c:v>1128.0999999999999</c:v>
                </c:pt>
                <c:pt idx="9883">
                  <c:v>1128.3</c:v>
                </c:pt>
                <c:pt idx="9884">
                  <c:v>1128.4000000000001</c:v>
                </c:pt>
                <c:pt idx="9885">
                  <c:v>1128.5999999999999</c:v>
                </c:pt>
                <c:pt idx="9886">
                  <c:v>1128.7</c:v>
                </c:pt>
                <c:pt idx="9887">
                  <c:v>1128.9000000000001</c:v>
                </c:pt>
                <c:pt idx="9888">
                  <c:v>1129</c:v>
                </c:pt>
                <c:pt idx="9889">
                  <c:v>1128.8</c:v>
                </c:pt>
                <c:pt idx="9890">
                  <c:v>1129</c:v>
                </c:pt>
                <c:pt idx="9891">
                  <c:v>1129.0999999999999</c:v>
                </c:pt>
                <c:pt idx="9892">
                  <c:v>1129.2</c:v>
                </c:pt>
                <c:pt idx="9893">
                  <c:v>1129.31</c:v>
                </c:pt>
                <c:pt idx="9894">
                  <c:v>1129.5</c:v>
                </c:pt>
                <c:pt idx="9895">
                  <c:v>1129.5</c:v>
                </c:pt>
                <c:pt idx="9896">
                  <c:v>1129.7</c:v>
                </c:pt>
                <c:pt idx="9897">
                  <c:v>1129.8</c:v>
                </c:pt>
                <c:pt idx="9898">
                  <c:v>1129.8</c:v>
                </c:pt>
                <c:pt idx="9899">
                  <c:v>1129.9000000000001</c:v>
                </c:pt>
                <c:pt idx="9900">
                  <c:v>1129.8</c:v>
                </c:pt>
                <c:pt idx="9901">
                  <c:v>1130</c:v>
                </c:pt>
                <c:pt idx="9902">
                  <c:v>1130</c:v>
                </c:pt>
                <c:pt idx="9903">
                  <c:v>1130.2</c:v>
                </c:pt>
                <c:pt idx="9904">
                  <c:v>1130.3</c:v>
                </c:pt>
                <c:pt idx="9905">
                  <c:v>1130.4000000000001</c:v>
                </c:pt>
                <c:pt idx="9906">
                  <c:v>1130.5</c:v>
                </c:pt>
                <c:pt idx="9907">
                  <c:v>1130.5</c:v>
                </c:pt>
                <c:pt idx="9908">
                  <c:v>1130.7</c:v>
                </c:pt>
                <c:pt idx="9909">
                  <c:v>1130.7</c:v>
                </c:pt>
                <c:pt idx="9910">
                  <c:v>1130.5</c:v>
                </c:pt>
                <c:pt idx="9911">
                  <c:v>1130.5</c:v>
                </c:pt>
                <c:pt idx="9912">
                  <c:v>1130.7</c:v>
                </c:pt>
                <c:pt idx="9913">
                  <c:v>1130.8</c:v>
                </c:pt>
                <c:pt idx="9914">
                  <c:v>1131</c:v>
                </c:pt>
                <c:pt idx="9915">
                  <c:v>1131.0999999999999</c:v>
                </c:pt>
                <c:pt idx="9916">
                  <c:v>1131.2</c:v>
                </c:pt>
                <c:pt idx="9917">
                  <c:v>1131.0999999999999</c:v>
                </c:pt>
                <c:pt idx="9918">
                  <c:v>1131.2</c:v>
                </c:pt>
                <c:pt idx="9919">
                  <c:v>1131.4000000000001</c:v>
                </c:pt>
                <c:pt idx="9920">
                  <c:v>1131.4000000000001</c:v>
                </c:pt>
                <c:pt idx="9921">
                  <c:v>1131.3</c:v>
                </c:pt>
                <c:pt idx="9922">
                  <c:v>1131.3</c:v>
                </c:pt>
                <c:pt idx="9923">
                  <c:v>1131.4000000000001</c:v>
                </c:pt>
                <c:pt idx="9924">
                  <c:v>1131.5999999999999</c:v>
                </c:pt>
                <c:pt idx="9925">
                  <c:v>1131.5999999999999</c:v>
                </c:pt>
                <c:pt idx="9926">
                  <c:v>1131.5999999999999</c:v>
                </c:pt>
                <c:pt idx="9927">
                  <c:v>1131.7</c:v>
                </c:pt>
                <c:pt idx="9928">
                  <c:v>1131.9000000000001</c:v>
                </c:pt>
                <c:pt idx="9929">
                  <c:v>1132</c:v>
                </c:pt>
                <c:pt idx="9930">
                  <c:v>1131.9000000000001</c:v>
                </c:pt>
                <c:pt idx="9931">
                  <c:v>1131.8</c:v>
                </c:pt>
                <c:pt idx="9932">
                  <c:v>1131.9000000000001</c:v>
                </c:pt>
                <c:pt idx="9933">
                  <c:v>1132</c:v>
                </c:pt>
                <c:pt idx="9934">
                  <c:v>1132.2</c:v>
                </c:pt>
                <c:pt idx="9935">
                  <c:v>1132.0999999999999</c:v>
                </c:pt>
                <c:pt idx="9936">
                  <c:v>1132.2</c:v>
                </c:pt>
                <c:pt idx="9937">
                  <c:v>1132.3</c:v>
                </c:pt>
                <c:pt idx="9938">
                  <c:v>1132.3</c:v>
                </c:pt>
                <c:pt idx="9939">
                  <c:v>1132.3</c:v>
                </c:pt>
                <c:pt idx="9940">
                  <c:v>1132.4000000000001</c:v>
                </c:pt>
                <c:pt idx="9941">
                  <c:v>1132.4000000000001</c:v>
                </c:pt>
                <c:pt idx="9942">
                  <c:v>1132.3</c:v>
                </c:pt>
                <c:pt idx="9943">
                  <c:v>1132.4000000000001</c:v>
                </c:pt>
                <c:pt idx="9944">
                  <c:v>1132.5999999999999</c:v>
                </c:pt>
                <c:pt idx="9945">
                  <c:v>1132.5999999999999</c:v>
                </c:pt>
                <c:pt idx="9946">
                  <c:v>1132.7</c:v>
                </c:pt>
                <c:pt idx="9947">
                  <c:v>1132.9000000000001</c:v>
                </c:pt>
                <c:pt idx="9948">
                  <c:v>1132.9000000000001</c:v>
                </c:pt>
                <c:pt idx="9949">
                  <c:v>1133</c:v>
                </c:pt>
                <c:pt idx="9950">
                  <c:v>1133</c:v>
                </c:pt>
                <c:pt idx="9951">
                  <c:v>1133</c:v>
                </c:pt>
                <c:pt idx="9952">
                  <c:v>1132.7</c:v>
                </c:pt>
                <c:pt idx="9953">
                  <c:v>1132.8</c:v>
                </c:pt>
                <c:pt idx="9954">
                  <c:v>1133</c:v>
                </c:pt>
                <c:pt idx="9955">
                  <c:v>1133</c:v>
                </c:pt>
                <c:pt idx="9956">
                  <c:v>1133.0999999999999</c:v>
                </c:pt>
                <c:pt idx="9957">
                  <c:v>1133.3</c:v>
                </c:pt>
                <c:pt idx="9958">
                  <c:v>1133.2</c:v>
                </c:pt>
                <c:pt idx="9959">
                  <c:v>1133.3</c:v>
                </c:pt>
                <c:pt idx="9960">
                  <c:v>1133.3</c:v>
                </c:pt>
                <c:pt idx="9961">
                  <c:v>1133.3</c:v>
                </c:pt>
                <c:pt idx="9962">
                  <c:v>1133.5</c:v>
                </c:pt>
                <c:pt idx="9963">
                  <c:v>1133.2</c:v>
                </c:pt>
                <c:pt idx="9964">
                  <c:v>1133.3</c:v>
                </c:pt>
                <c:pt idx="9965">
                  <c:v>1133.4000000000001</c:v>
                </c:pt>
                <c:pt idx="9966">
                  <c:v>1133.4000000000001</c:v>
                </c:pt>
                <c:pt idx="9967">
                  <c:v>1133.5</c:v>
                </c:pt>
                <c:pt idx="9968">
                  <c:v>1133.7</c:v>
                </c:pt>
                <c:pt idx="9969">
                  <c:v>1133.8</c:v>
                </c:pt>
                <c:pt idx="9970">
                  <c:v>1133.71</c:v>
                </c:pt>
                <c:pt idx="9971">
                  <c:v>1133.8</c:v>
                </c:pt>
                <c:pt idx="9972">
                  <c:v>1133.8</c:v>
                </c:pt>
                <c:pt idx="9973">
                  <c:v>1133.7</c:v>
                </c:pt>
                <c:pt idx="9974">
                  <c:v>1133.7</c:v>
                </c:pt>
                <c:pt idx="9975">
                  <c:v>1133.7</c:v>
                </c:pt>
                <c:pt idx="9976">
                  <c:v>1133.8</c:v>
                </c:pt>
                <c:pt idx="9977">
                  <c:v>1134</c:v>
                </c:pt>
                <c:pt idx="9978">
                  <c:v>1134</c:v>
                </c:pt>
                <c:pt idx="9979">
                  <c:v>1134</c:v>
                </c:pt>
                <c:pt idx="9980">
                  <c:v>1134</c:v>
                </c:pt>
                <c:pt idx="9981">
                  <c:v>1134.0999999999999</c:v>
                </c:pt>
                <c:pt idx="9982">
                  <c:v>1134.0999999999999</c:v>
                </c:pt>
                <c:pt idx="9983">
                  <c:v>1134.2</c:v>
                </c:pt>
                <c:pt idx="9984">
                  <c:v>1133.9000000000001</c:v>
                </c:pt>
                <c:pt idx="9985">
                  <c:v>1134</c:v>
                </c:pt>
                <c:pt idx="9986">
                  <c:v>1134.0999999999999</c:v>
                </c:pt>
                <c:pt idx="9987">
                  <c:v>1134.0999999999999</c:v>
                </c:pt>
                <c:pt idx="9988">
                  <c:v>1134.2</c:v>
                </c:pt>
                <c:pt idx="9989">
                  <c:v>1134.3</c:v>
                </c:pt>
                <c:pt idx="9990">
                  <c:v>1134.3</c:v>
                </c:pt>
                <c:pt idx="9991">
                  <c:v>1134.3</c:v>
                </c:pt>
                <c:pt idx="9992">
                  <c:v>1134.3</c:v>
                </c:pt>
                <c:pt idx="9993">
                  <c:v>1134.4000000000001</c:v>
                </c:pt>
                <c:pt idx="9994">
                  <c:v>1134.3</c:v>
                </c:pt>
                <c:pt idx="9995">
                  <c:v>1134.3</c:v>
                </c:pt>
                <c:pt idx="9996">
                  <c:v>1134.4000000000001</c:v>
                </c:pt>
                <c:pt idx="9997">
                  <c:v>1134.3</c:v>
                </c:pt>
                <c:pt idx="9998">
                  <c:v>1134.4000000000001</c:v>
                </c:pt>
                <c:pt idx="9999">
                  <c:v>1134.5</c:v>
                </c:pt>
                <c:pt idx="10000">
                  <c:v>1134.5999999999999</c:v>
                </c:pt>
                <c:pt idx="10001">
                  <c:v>1134.5999999999999</c:v>
                </c:pt>
                <c:pt idx="10002">
                  <c:v>1134.5999999999999</c:v>
                </c:pt>
                <c:pt idx="10003">
                  <c:v>1134.7</c:v>
                </c:pt>
                <c:pt idx="10004">
                  <c:v>1134.7</c:v>
                </c:pt>
                <c:pt idx="10005">
                  <c:v>1134.5</c:v>
                </c:pt>
                <c:pt idx="10006">
                  <c:v>1134.5</c:v>
                </c:pt>
                <c:pt idx="10007">
                  <c:v>1134.5999999999999</c:v>
                </c:pt>
                <c:pt idx="10008">
                  <c:v>1134.7</c:v>
                </c:pt>
                <c:pt idx="10009">
                  <c:v>1134.7</c:v>
                </c:pt>
                <c:pt idx="10010">
                  <c:v>1134.7</c:v>
                </c:pt>
                <c:pt idx="10011">
                  <c:v>1134.7</c:v>
                </c:pt>
                <c:pt idx="10012">
                  <c:v>1134.78</c:v>
                </c:pt>
                <c:pt idx="10013">
                  <c:v>1134.8699999999999</c:v>
                </c:pt>
                <c:pt idx="10014">
                  <c:v>1134.9000000000001</c:v>
                </c:pt>
                <c:pt idx="10015">
                  <c:v>1134.8</c:v>
                </c:pt>
                <c:pt idx="10016">
                  <c:v>1134.77</c:v>
                </c:pt>
                <c:pt idx="10017">
                  <c:v>1134.7</c:v>
                </c:pt>
                <c:pt idx="10018">
                  <c:v>1134.9000000000001</c:v>
                </c:pt>
                <c:pt idx="10019">
                  <c:v>1134.9000000000001</c:v>
                </c:pt>
                <c:pt idx="10020">
                  <c:v>1135</c:v>
                </c:pt>
                <c:pt idx="10021">
                  <c:v>1135</c:v>
                </c:pt>
                <c:pt idx="10022">
                  <c:v>1135.0999999999999</c:v>
                </c:pt>
                <c:pt idx="10023">
                  <c:v>1135</c:v>
                </c:pt>
                <c:pt idx="10024">
                  <c:v>1135.0999999999999</c:v>
                </c:pt>
                <c:pt idx="10025">
                  <c:v>1135.04</c:v>
                </c:pt>
                <c:pt idx="10026">
                  <c:v>1134.9000000000001</c:v>
                </c:pt>
                <c:pt idx="10027">
                  <c:v>1135</c:v>
                </c:pt>
                <c:pt idx="10028">
                  <c:v>1135.04</c:v>
                </c:pt>
                <c:pt idx="10029">
                  <c:v>1135.2</c:v>
                </c:pt>
                <c:pt idx="10030">
                  <c:v>1135.2</c:v>
                </c:pt>
                <c:pt idx="10031">
                  <c:v>1135.33</c:v>
                </c:pt>
                <c:pt idx="10032">
                  <c:v>1135.4000000000001</c:v>
                </c:pt>
                <c:pt idx="10033">
                  <c:v>1135.4000000000001</c:v>
                </c:pt>
                <c:pt idx="10034">
                  <c:v>1135.4000000000001</c:v>
                </c:pt>
                <c:pt idx="10035">
                  <c:v>1135.4000000000001</c:v>
                </c:pt>
                <c:pt idx="10036">
                  <c:v>1135.4000000000001</c:v>
                </c:pt>
                <c:pt idx="10037">
                  <c:v>1135.3</c:v>
                </c:pt>
                <c:pt idx="10038">
                  <c:v>1135.4000000000001</c:v>
                </c:pt>
                <c:pt idx="10039">
                  <c:v>1135.4000000000001</c:v>
                </c:pt>
                <c:pt idx="10040">
                  <c:v>1135.4000000000001</c:v>
                </c:pt>
                <c:pt idx="10041">
                  <c:v>1135.5999999999999</c:v>
                </c:pt>
                <c:pt idx="10042">
                  <c:v>1135.5</c:v>
                </c:pt>
                <c:pt idx="10043">
                  <c:v>1135.5999999999999</c:v>
                </c:pt>
                <c:pt idx="10044">
                  <c:v>1135.5999999999999</c:v>
                </c:pt>
                <c:pt idx="10045">
                  <c:v>1135.5999999999999</c:v>
                </c:pt>
                <c:pt idx="10046">
                  <c:v>1135.5999999999999</c:v>
                </c:pt>
                <c:pt idx="10047">
                  <c:v>1135.2</c:v>
                </c:pt>
                <c:pt idx="10048">
                  <c:v>1135.4000000000001</c:v>
                </c:pt>
                <c:pt idx="10049">
                  <c:v>1135.5</c:v>
                </c:pt>
                <c:pt idx="10050">
                  <c:v>1135.5999999999999</c:v>
                </c:pt>
                <c:pt idx="10051">
                  <c:v>1135.5999999999999</c:v>
                </c:pt>
                <c:pt idx="10052">
                  <c:v>1135.5999999999999</c:v>
                </c:pt>
                <c:pt idx="10053">
                  <c:v>1135.5999999999999</c:v>
                </c:pt>
                <c:pt idx="10054">
                  <c:v>1135.7</c:v>
                </c:pt>
                <c:pt idx="10055">
                  <c:v>1135.7</c:v>
                </c:pt>
                <c:pt idx="10056">
                  <c:v>1135.7</c:v>
                </c:pt>
                <c:pt idx="10057">
                  <c:v>1135.7</c:v>
                </c:pt>
                <c:pt idx="10058">
                  <c:v>1135.5999999999999</c:v>
                </c:pt>
                <c:pt idx="10059">
                  <c:v>1135.7</c:v>
                </c:pt>
                <c:pt idx="10060">
                  <c:v>1135.7</c:v>
                </c:pt>
                <c:pt idx="10061">
                  <c:v>1135.5999999999999</c:v>
                </c:pt>
                <c:pt idx="10062">
                  <c:v>1135.7</c:v>
                </c:pt>
                <c:pt idx="10063">
                  <c:v>1135.7</c:v>
                </c:pt>
                <c:pt idx="10064">
                  <c:v>1135.7</c:v>
                </c:pt>
                <c:pt idx="10065">
                  <c:v>1135.8</c:v>
                </c:pt>
                <c:pt idx="10066">
                  <c:v>1135.9000000000001</c:v>
                </c:pt>
                <c:pt idx="10067">
                  <c:v>1135.9000000000001</c:v>
                </c:pt>
                <c:pt idx="10068">
                  <c:v>1135.4000000000001</c:v>
                </c:pt>
                <c:pt idx="10069">
                  <c:v>1135.7</c:v>
                </c:pt>
                <c:pt idx="10070">
                  <c:v>1135.8</c:v>
                </c:pt>
                <c:pt idx="10071">
                  <c:v>1135.9000000000001</c:v>
                </c:pt>
                <c:pt idx="10072">
                  <c:v>1135.8</c:v>
                </c:pt>
                <c:pt idx="10073">
                  <c:v>1135.9000000000001</c:v>
                </c:pt>
                <c:pt idx="10074">
                  <c:v>1135.9000000000001</c:v>
                </c:pt>
                <c:pt idx="10075">
                  <c:v>1136.0999999999999</c:v>
                </c:pt>
                <c:pt idx="10076">
                  <c:v>1136.0999999999999</c:v>
                </c:pt>
                <c:pt idx="10077">
                  <c:v>1136.0999999999999</c:v>
                </c:pt>
                <c:pt idx="10078">
                  <c:v>1136.2</c:v>
                </c:pt>
                <c:pt idx="10079">
                  <c:v>1135.9000000000001</c:v>
                </c:pt>
                <c:pt idx="10080">
                  <c:v>1136</c:v>
                </c:pt>
                <c:pt idx="10081">
                  <c:v>1135.9000000000001</c:v>
                </c:pt>
                <c:pt idx="10082">
                  <c:v>1136.0999999999999</c:v>
                </c:pt>
                <c:pt idx="10083">
                  <c:v>1136.0999999999999</c:v>
                </c:pt>
                <c:pt idx="10084">
                  <c:v>1136.0999999999999</c:v>
                </c:pt>
                <c:pt idx="10085">
                  <c:v>1136.1199999999999</c:v>
                </c:pt>
                <c:pt idx="10086">
                  <c:v>1136.3</c:v>
                </c:pt>
                <c:pt idx="10087">
                  <c:v>1136.3</c:v>
                </c:pt>
                <c:pt idx="10088">
                  <c:v>1136.3</c:v>
                </c:pt>
                <c:pt idx="10089">
                  <c:v>1136</c:v>
                </c:pt>
                <c:pt idx="10090">
                  <c:v>1136.1199999999999</c:v>
                </c:pt>
                <c:pt idx="10091">
                  <c:v>1136.2</c:v>
                </c:pt>
                <c:pt idx="10092">
                  <c:v>1136.2</c:v>
                </c:pt>
                <c:pt idx="10093">
                  <c:v>1136.3</c:v>
                </c:pt>
                <c:pt idx="10094">
                  <c:v>1136.4000000000001</c:v>
                </c:pt>
                <c:pt idx="10095">
                  <c:v>1136.4000000000001</c:v>
                </c:pt>
                <c:pt idx="10096">
                  <c:v>1136.4000000000001</c:v>
                </c:pt>
                <c:pt idx="10097">
                  <c:v>1136.46</c:v>
                </c:pt>
                <c:pt idx="10098">
                  <c:v>1136.4000000000001</c:v>
                </c:pt>
                <c:pt idx="10099">
                  <c:v>1136.4000000000001</c:v>
                </c:pt>
                <c:pt idx="10100">
                  <c:v>1136.2</c:v>
                </c:pt>
                <c:pt idx="10101">
                  <c:v>1136.3</c:v>
                </c:pt>
                <c:pt idx="10102">
                  <c:v>1136.3</c:v>
                </c:pt>
                <c:pt idx="10103">
                  <c:v>1136.4000000000001</c:v>
                </c:pt>
                <c:pt idx="10104">
                  <c:v>1136.4000000000001</c:v>
                </c:pt>
                <c:pt idx="10105">
                  <c:v>1136.4000000000001</c:v>
                </c:pt>
                <c:pt idx="10106">
                  <c:v>1136.4000000000001</c:v>
                </c:pt>
                <c:pt idx="10107">
                  <c:v>1136.4000000000001</c:v>
                </c:pt>
                <c:pt idx="10108">
                  <c:v>1136.5</c:v>
                </c:pt>
                <c:pt idx="10109">
                  <c:v>1136.4000000000001</c:v>
                </c:pt>
                <c:pt idx="10110">
                  <c:v>1136.2</c:v>
                </c:pt>
                <c:pt idx="10111">
                  <c:v>1136.3</c:v>
                </c:pt>
                <c:pt idx="10112">
                  <c:v>1136.4000000000001</c:v>
                </c:pt>
                <c:pt idx="10113">
                  <c:v>1136.4000000000001</c:v>
                </c:pt>
                <c:pt idx="10114">
                  <c:v>1136.4000000000001</c:v>
                </c:pt>
                <c:pt idx="10115">
                  <c:v>1136.5</c:v>
                </c:pt>
                <c:pt idx="10116">
                  <c:v>1136.5</c:v>
                </c:pt>
                <c:pt idx="10117">
                  <c:v>1136.5999999999999</c:v>
                </c:pt>
                <c:pt idx="10118">
                  <c:v>1136.5999999999999</c:v>
                </c:pt>
                <c:pt idx="10119">
                  <c:v>1136.5999999999999</c:v>
                </c:pt>
                <c:pt idx="10120">
                  <c:v>1136.7</c:v>
                </c:pt>
                <c:pt idx="10121">
                  <c:v>1136.4000000000001</c:v>
                </c:pt>
                <c:pt idx="10122">
                  <c:v>1136.4000000000001</c:v>
                </c:pt>
                <c:pt idx="10123">
                  <c:v>1136.5999999999999</c:v>
                </c:pt>
                <c:pt idx="10124">
                  <c:v>1136.5</c:v>
                </c:pt>
                <c:pt idx="10125">
                  <c:v>1136.5999999999999</c:v>
                </c:pt>
                <c:pt idx="10126">
                  <c:v>1136.5999999999999</c:v>
                </c:pt>
                <c:pt idx="10127">
                  <c:v>1136.5999999999999</c:v>
                </c:pt>
                <c:pt idx="10128">
                  <c:v>1136.5999999999999</c:v>
                </c:pt>
                <c:pt idx="10129">
                  <c:v>1136.5999999999999</c:v>
                </c:pt>
                <c:pt idx="10130">
                  <c:v>1136.5999999999999</c:v>
                </c:pt>
                <c:pt idx="10131">
                  <c:v>1136.4000000000001</c:v>
                </c:pt>
                <c:pt idx="10132">
                  <c:v>1136.4000000000001</c:v>
                </c:pt>
                <c:pt idx="10133">
                  <c:v>1136.5</c:v>
                </c:pt>
                <c:pt idx="10134">
                  <c:v>1136.5</c:v>
                </c:pt>
                <c:pt idx="10135">
                  <c:v>1136.7</c:v>
                </c:pt>
                <c:pt idx="10136">
                  <c:v>1136.7</c:v>
                </c:pt>
                <c:pt idx="10137">
                  <c:v>1136.8</c:v>
                </c:pt>
                <c:pt idx="10138">
                  <c:v>1136.8</c:v>
                </c:pt>
                <c:pt idx="10139">
                  <c:v>1136.8</c:v>
                </c:pt>
                <c:pt idx="10140">
                  <c:v>1136.8</c:v>
                </c:pt>
                <c:pt idx="10141">
                  <c:v>1136.8</c:v>
                </c:pt>
                <c:pt idx="10142">
                  <c:v>1136.5999999999999</c:v>
                </c:pt>
                <c:pt idx="10143">
                  <c:v>1136.5999999999999</c:v>
                </c:pt>
                <c:pt idx="10144">
                  <c:v>1136.8</c:v>
                </c:pt>
                <c:pt idx="10145">
                  <c:v>1136.8</c:v>
                </c:pt>
                <c:pt idx="10146">
                  <c:v>1136.7</c:v>
                </c:pt>
                <c:pt idx="10147">
                  <c:v>1136.8</c:v>
                </c:pt>
                <c:pt idx="10148">
                  <c:v>1136.8</c:v>
                </c:pt>
                <c:pt idx="10149">
                  <c:v>1136.9000000000001</c:v>
                </c:pt>
                <c:pt idx="10150">
                  <c:v>1136.8</c:v>
                </c:pt>
                <c:pt idx="10151">
                  <c:v>1136.8</c:v>
                </c:pt>
                <c:pt idx="10152">
                  <c:v>1136.8</c:v>
                </c:pt>
                <c:pt idx="10153">
                  <c:v>1136.5999999999999</c:v>
                </c:pt>
                <c:pt idx="10154">
                  <c:v>1136.8</c:v>
                </c:pt>
                <c:pt idx="10155">
                  <c:v>1136.8</c:v>
                </c:pt>
                <c:pt idx="10156">
                  <c:v>1136.8</c:v>
                </c:pt>
                <c:pt idx="10157">
                  <c:v>1136.8</c:v>
                </c:pt>
                <c:pt idx="10158">
                  <c:v>1136.9000000000001</c:v>
                </c:pt>
                <c:pt idx="10159">
                  <c:v>1136.9000000000001</c:v>
                </c:pt>
                <c:pt idx="10160">
                  <c:v>1136.9000000000001</c:v>
                </c:pt>
                <c:pt idx="10161">
                  <c:v>1136.9000000000001</c:v>
                </c:pt>
                <c:pt idx="10162">
                  <c:v>1136.9000000000001</c:v>
                </c:pt>
                <c:pt idx="10163">
                  <c:v>1136.8</c:v>
                </c:pt>
                <c:pt idx="10164">
                  <c:v>1136.8</c:v>
                </c:pt>
                <c:pt idx="10165">
                  <c:v>1136.9000000000001</c:v>
                </c:pt>
                <c:pt idx="10166">
                  <c:v>1136.9000000000001</c:v>
                </c:pt>
                <c:pt idx="10167">
                  <c:v>1136.9000000000001</c:v>
                </c:pt>
                <c:pt idx="10168">
                  <c:v>1136.9000000000001</c:v>
                </c:pt>
                <c:pt idx="10169">
                  <c:v>1136.9000000000001</c:v>
                </c:pt>
                <c:pt idx="10170">
                  <c:v>1136.93</c:v>
                </c:pt>
                <c:pt idx="10171">
                  <c:v>1136.97</c:v>
                </c:pt>
                <c:pt idx="10172">
                  <c:v>1136.9000000000001</c:v>
                </c:pt>
                <c:pt idx="10173">
                  <c:v>1136.8</c:v>
                </c:pt>
                <c:pt idx="10174">
                  <c:v>1136.8</c:v>
                </c:pt>
                <c:pt idx="10175">
                  <c:v>1136.9000000000001</c:v>
                </c:pt>
                <c:pt idx="10176">
                  <c:v>1136.9000000000001</c:v>
                </c:pt>
                <c:pt idx="10177">
                  <c:v>1136.9000000000001</c:v>
                </c:pt>
                <c:pt idx="10178">
                  <c:v>1136.9000000000001</c:v>
                </c:pt>
                <c:pt idx="10179">
                  <c:v>1136.9000000000001</c:v>
                </c:pt>
                <c:pt idx="10180">
                  <c:v>1137.06</c:v>
                </c:pt>
                <c:pt idx="10181">
                  <c:v>1137.06</c:v>
                </c:pt>
                <c:pt idx="10182">
                  <c:v>1137.0999999999999</c:v>
                </c:pt>
                <c:pt idx="10183">
                  <c:v>1137.0999999999999</c:v>
                </c:pt>
                <c:pt idx="10184">
                  <c:v>1136.9000000000001</c:v>
                </c:pt>
                <c:pt idx="10185">
                  <c:v>1137</c:v>
                </c:pt>
                <c:pt idx="10186">
                  <c:v>1137.0999999999999</c:v>
                </c:pt>
                <c:pt idx="10187">
                  <c:v>1137.0999999999999</c:v>
                </c:pt>
                <c:pt idx="10188">
                  <c:v>1137.0999999999999</c:v>
                </c:pt>
                <c:pt idx="10189">
                  <c:v>1137.0999999999999</c:v>
                </c:pt>
                <c:pt idx="10190">
                  <c:v>1137.1199999999999</c:v>
                </c:pt>
                <c:pt idx="10191">
                  <c:v>1137.0999999999999</c:v>
                </c:pt>
                <c:pt idx="10192">
                  <c:v>1137.0999999999999</c:v>
                </c:pt>
                <c:pt idx="10193">
                  <c:v>1137.28</c:v>
                </c:pt>
                <c:pt idx="10194">
                  <c:v>1137.02</c:v>
                </c:pt>
                <c:pt idx="10195">
                  <c:v>1137.0999999999999</c:v>
                </c:pt>
                <c:pt idx="10196">
                  <c:v>1137.1099999999999</c:v>
                </c:pt>
                <c:pt idx="10197">
                  <c:v>1137.2</c:v>
                </c:pt>
                <c:pt idx="10198">
                  <c:v>1137.18</c:v>
                </c:pt>
                <c:pt idx="10199">
                  <c:v>1137.2</c:v>
                </c:pt>
                <c:pt idx="10200">
                  <c:v>1137.3</c:v>
                </c:pt>
                <c:pt idx="10201">
                  <c:v>1137.2</c:v>
                </c:pt>
                <c:pt idx="10202">
                  <c:v>1137.3</c:v>
                </c:pt>
                <c:pt idx="10203">
                  <c:v>1137.3</c:v>
                </c:pt>
                <c:pt idx="10204">
                  <c:v>1137.3</c:v>
                </c:pt>
                <c:pt idx="10205">
                  <c:v>1137.2</c:v>
                </c:pt>
                <c:pt idx="10206">
                  <c:v>1137.3</c:v>
                </c:pt>
                <c:pt idx="10207">
                  <c:v>1137.3</c:v>
                </c:pt>
                <c:pt idx="10208">
                  <c:v>1137.2</c:v>
                </c:pt>
                <c:pt idx="10209">
                  <c:v>1137.3</c:v>
                </c:pt>
                <c:pt idx="10210">
                  <c:v>1137.3</c:v>
                </c:pt>
                <c:pt idx="10211">
                  <c:v>1137.5</c:v>
                </c:pt>
                <c:pt idx="10212">
                  <c:v>1137.4000000000001</c:v>
                </c:pt>
                <c:pt idx="10213">
                  <c:v>1137.5</c:v>
                </c:pt>
                <c:pt idx="10214">
                  <c:v>1137.5</c:v>
                </c:pt>
                <c:pt idx="10215">
                  <c:v>1137.3</c:v>
                </c:pt>
                <c:pt idx="10216">
                  <c:v>1137.3</c:v>
                </c:pt>
                <c:pt idx="10217">
                  <c:v>1137.3</c:v>
                </c:pt>
                <c:pt idx="10218">
                  <c:v>1137.3</c:v>
                </c:pt>
                <c:pt idx="10219">
                  <c:v>1137.4000000000001</c:v>
                </c:pt>
                <c:pt idx="10220">
                  <c:v>1137.3</c:v>
                </c:pt>
                <c:pt idx="10221">
                  <c:v>1137.3</c:v>
                </c:pt>
                <c:pt idx="10222">
                  <c:v>1137.5</c:v>
                </c:pt>
                <c:pt idx="10223">
                  <c:v>1137.5</c:v>
                </c:pt>
                <c:pt idx="10224">
                  <c:v>1137.4000000000001</c:v>
                </c:pt>
                <c:pt idx="10225">
                  <c:v>1137.5</c:v>
                </c:pt>
                <c:pt idx="10226">
                  <c:v>1137.2</c:v>
                </c:pt>
                <c:pt idx="10227">
                  <c:v>1137.4000000000001</c:v>
                </c:pt>
                <c:pt idx="10228">
                  <c:v>1137.4000000000001</c:v>
                </c:pt>
                <c:pt idx="10229">
                  <c:v>1137.5</c:v>
                </c:pt>
                <c:pt idx="10230">
                  <c:v>1137.5</c:v>
                </c:pt>
                <c:pt idx="10231">
                  <c:v>1137.5</c:v>
                </c:pt>
                <c:pt idx="10232">
                  <c:v>1137.5</c:v>
                </c:pt>
                <c:pt idx="10233">
                  <c:v>1137.5</c:v>
                </c:pt>
                <c:pt idx="10234">
                  <c:v>1137.5</c:v>
                </c:pt>
                <c:pt idx="10235">
                  <c:v>1137.5999999999999</c:v>
                </c:pt>
                <c:pt idx="10236">
                  <c:v>1137.4000000000001</c:v>
                </c:pt>
                <c:pt idx="10237">
                  <c:v>1137.3</c:v>
                </c:pt>
                <c:pt idx="10238">
                  <c:v>1137.3</c:v>
                </c:pt>
                <c:pt idx="10239">
                  <c:v>1137.3</c:v>
                </c:pt>
                <c:pt idx="10240">
                  <c:v>1137.5</c:v>
                </c:pt>
                <c:pt idx="10241">
                  <c:v>1137.4000000000001</c:v>
                </c:pt>
                <c:pt idx="10242">
                  <c:v>1137.3</c:v>
                </c:pt>
                <c:pt idx="10243">
                  <c:v>1137.5</c:v>
                </c:pt>
                <c:pt idx="10244">
                  <c:v>1137.5</c:v>
                </c:pt>
                <c:pt idx="10245">
                  <c:v>1137.5</c:v>
                </c:pt>
                <c:pt idx="10246">
                  <c:v>1137.5</c:v>
                </c:pt>
                <c:pt idx="10247">
                  <c:v>1137.3</c:v>
                </c:pt>
                <c:pt idx="10248">
                  <c:v>1137.3699999999999</c:v>
                </c:pt>
                <c:pt idx="10249">
                  <c:v>1137.4000000000001</c:v>
                </c:pt>
                <c:pt idx="10250">
                  <c:v>1137.5999999999999</c:v>
                </c:pt>
                <c:pt idx="10251">
                  <c:v>1137.5</c:v>
                </c:pt>
                <c:pt idx="10252">
                  <c:v>1137.5</c:v>
                </c:pt>
                <c:pt idx="10253">
                  <c:v>1137.5999999999999</c:v>
                </c:pt>
                <c:pt idx="10254">
                  <c:v>1137.5999999999999</c:v>
                </c:pt>
                <c:pt idx="10255">
                  <c:v>1137.5999999999999</c:v>
                </c:pt>
                <c:pt idx="10256">
                  <c:v>1137.56</c:v>
                </c:pt>
                <c:pt idx="10257">
                  <c:v>1137.5999999999999</c:v>
                </c:pt>
                <c:pt idx="10258">
                  <c:v>1137.3399999999999</c:v>
                </c:pt>
                <c:pt idx="10259">
                  <c:v>1137.44</c:v>
                </c:pt>
                <c:pt idx="10260">
                  <c:v>1137.5</c:v>
                </c:pt>
                <c:pt idx="10261">
                  <c:v>1137.5</c:v>
                </c:pt>
                <c:pt idx="10262">
                  <c:v>1137.5</c:v>
                </c:pt>
                <c:pt idx="10263">
                  <c:v>1137.5</c:v>
                </c:pt>
                <c:pt idx="10264">
                  <c:v>1137.5999999999999</c:v>
                </c:pt>
                <c:pt idx="10265">
                  <c:v>1137.5999999999999</c:v>
                </c:pt>
                <c:pt idx="10266">
                  <c:v>1137.5999999999999</c:v>
                </c:pt>
                <c:pt idx="10267">
                  <c:v>1137.68</c:v>
                </c:pt>
                <c:pt idx="10268">
                  <c:v>1137.32</c:v>
                </c:pt>
                <c:pt idx="10269">
                  <c:v>1137.47</c:v>
                </c:pt>
                <c:pt idx="10270">
                  <c:v>1137.5</c:v>
                </c:pt>
                <c:pt idx="10271">
                  <c:v>1137.5</c:v>
                </c:pt>
                <c:pt idx="10272">
                  <c:v>1137.5999999999999</c:v>
                </c:pt>
                <c:pt idx="10273">
                  <c:v>1137.5999999999999</c:v>
                </c:pt>
                <c:pt idx="10274">
                  <c:v>1137.5</c:v>
                </c:pt>
                <c:pt idx="10275">
                  <c:v>1137.5999999999999</c:v>
                </c:pt>
                <c:pt idx="10276">
                  <c:v>1137.5999999999999</c:v>
                </c:pt>
                <c:pt idx="10277">
                  <c:v>1137.5999999999999</c:v>
                </c:pt>
                <c:pt idx="10278">
                  <c:v>1097.67</c:v>
                </c:pt>
                <c:pt idx="10279">
                  <c:v>1068.8</c:v>
                </c:pt>
                <c:pt idx="10280">
                  <c:v>1077.3</c:v>
                </c:pt>
                <c:pt idx="10281">
                  <c:v>1085.0999999999999</c:v>
                </c:pt>
                <c:pt idx="10282">
                  <c:v>1090.7</c:v>
                </c:pt>
                <c:pt idx="10283">
                  <c:v>1094.4000000000001</c:v>
                </c:pt>
                <c:pt idx="10284">
                  <c:v>1097.3</c:v>
                </c:pt>
                <c:pt idx="10285">
                  <c:v>1099.7</c:v>
                </c:pt>
                <c:pt idx="10286">
                  <c:v>1101.7</c:v>
                </c:pt>
                <c:pt idx="10287">
                  <c:v>1103.5999999999999</c:v>
                </c:pt>
                <c:pt idx="10288">
                  <c:v>1105.0999999999999</c:v>
                </c:pt>
                <c:pt idx="10289">
                  <c:v>1106.0999999999999</c:v>
                </c:pt>
                <c:pt idx="10290">
                  <c:v>1107.4000000000001</c:v>
                </c:pt>
                <c:pt idx="10291">
                  <c:v>1108.5999999999999</c:v>
                </c:pt>
                <c:pt idx="10292">
                  <c:v>1109.7</c:v>
                </c:pt>
                <c:pt idx="10293">
                  <c:v>1110.7</c:v>
                </c:pt>
                <c:pt idx="10294">
                  <c:v>1111.5999999999999</c:v>
                </c:pt>
                <c:pt idx="10295">
                  <c:v>1112.7</c:v>
                </c:pt>
                <c:pt idx="10296">
                  <c:v>1113.4000000000001</c:v>
                </c:pt>
                <c:pt idx="10297">
                  <c:v>1114.4000000000001</c:v>
                </c:pt>
                <c:pt idx="10298">
                  <c:v>1115.0999999999999</c:v>
                </c:pt>
                <c:pt idx="10299">
                  <c:v>1115.8</c:v>
                </c:pt>
                <c:pt idx="10300">
                  <c:v>1116.2</c:v>
                </c:pt>
                <c:pt idx="10301">
                  <c:v>1116.9000000000001</c:v>
                </c:pt>
                <c:pt idx="10302">
                  <c:v>1117.5</c:v>
                </c:pt>
                <c:pt idx="10303">
                  <c:v>1118</c:v>
                </c:pt>
                <c:pt idx="10304">
                  <c:v>1118.5</c:v>
                </c:pt>
                <c:pt idx="10305">
                  <c:v>1118.9000000000001</c:v>
                </c:pt>
                <c:pt idx="10306">
                  <c:v>1119.5</c:v>
                </c:pt>
                <c:pt idx="10307">
                  <c:v>1120</c:v>
                </c:pt>
                <c:pt idx="10308">
                  <c:v>1120.3</c:v>
                </c:pt>
                <c:pt idx="10309">
                  <c:v>1120.8</c:v>
                </c:pt>
                <c:pt idx="10310">
                  <c:v>1120.7</c:v>
                </c:pt>
                <c:pt idx="10311">
                  <c:v>1121.0999999999999</c:v>
                </c:pt>
                <c:pt idx="10312">
                  <c:v>1121.5999999999999</c:v>
                </c:pt>
                <c:pt idx="10313">
                  <c:v>1121.9000000000001</c:v>
                </c:pt>
                <c:pt idx="10314">
                  <c:v>1122.2</c:v>
                </c:pt>
                <c:pt idx="10315">
                  <c:v>1122.5999999999999</c:v>
                </c:pt>
                <c:pt idx="10316">
                  <c:v>1122.82</c:v>
                </c:pt>
                <c:pt idx="10317">
                  <c:v>1123.0999999999999</c:v>
                </c:pt>
                <c:pt idx="10318">
                  <c:v>1123.4000000000001</c:v>
                </c:pt>
                <c:pt idx="10319">
                  <c:v>1123.5999999999999</c:v>
                </c:pt>
                <c:pt idx="10320">
                  <c:v>1123.92</c:v>
                </c:pt>
                <c:pt idx="10321">
                  <c:v>1123.9000000000001</c:v>
                </c:pt>
                <c:pt idx="10322">
                  <c:v>1124</c:v>
                </c:pt>
                <c:pt idx="10323">
                  <c:v>1124.3</c:v>
                </c:pt>
                <c:pt idx="10324">
                  <c:v>1124.5999999999999</c:v>
                </c:pt>
                <c:pt idx="10325">
                  <c:v>1124.9000000000001</c:v>
                </c:pt>
                <c:pt idx="10326">
                  <c:v>1125</c:v>
                </c:pt>
                <c:pt idx="10327">
                  <c:v>1125.3</c:v>
                </c:pt>
                <c:pt idx="10328">
                  <c:v>1125.3</c:v>
                </c:pt>
                <c:pt idx="10329">
                  <c:v>1125.6300000000001</c:v>
                </c:pt>
                <c:pt idx="10330">
                  <c:v>1125.7</c:v>
                </c:pt>
                <c:pt idx="10331">
                  <c:v>1125.5</c:v>
                </c:pt>
                <c:pt idx="10332">
                  <c:v>1125.8599999999999</c:v>
                </c:pt>
                <c:pt idx="10333">
                  <c:v>1126</c:v>
                </c:pt>
                <c:pt idx="10334">
                  <c:v>1126.3</c:v>
                </c:pt>
                <c:pt idx="10335">
                  <c:v>1126.4000000000001</c:v>
                </c:pt>
                <c:pt idx="10336">
                  <c:v>1126.6400000000001</c:v>
                </c:pt>
                <c:pt idx="10337">
                  <c:v>1126.8</c:v>
                </c:pt>
                <c:pt idx="10338">
                  <c:v>1126.9000000000001</c:v>
                </c:pt>
                <c:pt idx="10339">
                  <c:v>1127.0999999999999</c:v>
                </c:pt>
                <c:pt idx="10340">
                  <c:v>1127.2</c:v>
                </c:pt>
                <c:pt idx="10341">
                  <c:v>1127.4000000000001</c:v>
                </c:pt>
                <c:pt idx="10342">
                  <c:v>1127.0999999999999</c:v>
                </c:pt>
                <c:pt idx="10343">
                  <c:v>1127.28</c:v>
                </c:pt>
                <c:pt idx="10344">
                  <c:v>1127.5999999999999</c:v>
                </c:pt>
                <c:pt idx="10345">
                  <c:v>1127.7</c:v>
                </c:pt>
                <c:pt idx="10346">
                  <c:v>1127.9000000000001</c:v>
                </c:pt>
                <c:pt idx="10347">
                  <c:v>1127.97</c:v>
                </c:pt>
                <c:pt idx="10348">
                  <c:v>1128.0999999999999</c:v>
                </c:pt>
                <c:pt idx="10349">
                  <c:v>1128.2</c:v>
                </c:pt>
                <c:pt idx="10350">
                  <c:v>1128.2</c:v>
                </c:pt>
                <c:pt idx="10351">
                  <c:v>1128.4000000000001</c:v>
                </c:pt>
                <c:pt idx="10352">
                  <c:v>1128.2</c:v>
                </c:pt>
                <c:pt idx="10353">
                  <c:v>1128.5</c:v>
                </c:pt>
                <c:pt idx="10354">
                  <c:v>1128.5</c:v>
                </c:pt>
                <c:pt idx="10355">
                  <c:v>1128.5999999999999</c:v>
                </c:pt>
                <c:pt idx="10356">
                  <c:v>1128.8</c:v>
                </c:pt>
                <c:pt idx="10357">
                  <c:v>1129</c:v>
                </c:pt>
                <c:pt idx="10358">
                  <c:v>1129</c:v>
                </c:pt>
                <c:pt idx="10359">
                  <c:v>1129.0999999999999</c:v>
                </c:pt>
                <c:pt idx="10360">
                  <c:v>1129.2</c:v>
                </c:pt>
                <c:pt idx="10361">
                  <c:v>1129.3</c:v>
                </c:pt>
                <c:pt idx="10362">
                  <c:v>1129.3</c:v>
                </c:pt>
                <c:pt idx="10363">
                  <c:v>1129.3</c:v>
                </c:pt>
                <c:pt idx="10364">
                  <c:v>1129.4000000000001</c:v>
                </c:pt>
                <c:pt idx="10365">
                  <c:v>1129.5</c:v>
                </c:pt>
                <c:pt idx="10366">
                  <c:v>1129.5999999999999</c:v>
                </c:pt>
                <c:pt idx="10367">
                  <c:v>1129.5999999999999</c:v>
                </c:pt>
                <c:pt idx="10368">
                  <c:v>1129.7</c:v>
                </c:pt>
                <c:pt idx="10369">
                  <c:v>1129.7</c:v>
                </c:pt>
                <c:pt idx="10370">
                  <c:v>1129.8</c:v>
                </c:pt>
                <c:pt idx="10371">
                  <c:v>1130</c:v>
                </c:pt>
                <c:pt idx="10372">
                  <c:v>1130</c:v>
                </c:pt>
                <c:pt idx="10373">
                  <c:v>1129.7</c:v>
                </c:pt>
                <c:pt idx="10374">
                  <c:v>1129.9000000000001</c:v>
                </c:pt>
                <c:pt idx="10375">
                  <c:v>1130.2</c:v>
                </c:pt>
                <c:pt idx="10376">
                  <c:v>1130.2</c:v>
                </c:pt>
                <c:pt idx="10377">
                  <c:v>1130.2</c:v>
                </c:pt>
                <c:pt idx="10378">
                  <c:v>1130.3</c:v>
                </c:pt>
                <c:pt idx="10379">
                  <c:v>1130.5</c:v>
                </c:pt>
                <c:pt idx="10380">
                  <c:v>1130.5</c:v>
                </c:pt>
                <c:pt idx="10381">
                  <c:v>1130.5999999999999</c:v>
                </c:pt>
                <c:pt idx="10382">
                  <c:v>1130.5999999999999</c:v>
                </c:pt>
                <c:pt idx="10383">
                  <c:v>1130.5999999999999</c:v>
                </c:pt>
                <c:pt idx="10384">
                  <c:v>1130.5999999999999</c:v>
                </c:pt>
                <c:pt idx="10385">
                  <c:v>1130.7</c:v>
                </c:pt>
                <c:pt idx="10386">
                  <c:v>1130.7</c:v>
                </c:pt>
                <c:pt idx="10387">
                  <c:v>1130.8</c:v>
                </c:pt>
                <c:pt idx="10388">
                  <c:v>1130.9000000000001</c:v>
                </c:pt>
                <c:pt idx="10389">
                  <c:v>1130.9000000000001</c:v>
                </c:pt>
                <c:pt idx="10390">
                  <c:v>1131.0999999999999</c:v>
                </c:pt>
                <c:pt idx="10391">
                  <c:v>1131.0999999999999</c:v>
                </c:pt>
                <c:pt idx="10392">
                  <c:v>1131.0999999999999</c:v>
                </c:pt>
                <c:pt idx="10393">
                  <c:v>1131.2</c:v>
                </c:pt>
                <c:pt idx="10394">
                  <c:v>1131.0999999999999</c:v>
                </c:pt>
                <c:pt idx="10395">
                  <c:v>1131.2</c:v>
                </c:pt>
                <c:pt idx="10396">
                  <c:v>1131.4000000000001</c:v>
                </c:pt>
                <c:pt idx="10397">
                  <c:v>1131.3</c:v>
                </c:pt>
                <c:pt idx="10398">
                  <c:v>1131.4000000000001</c:v>
                </c:pt>
                <c:pt idx="10399">
                  <c:v>1131.53</c:v>
                </c:pt>
                <c:pt idx="10400">
                  <c:v>1131.5</c:v>
                </c:pt>
                <c:pt idx="10401">
                  <c:v>1131.5999999999999</c:v>
                </c:pt>
                <c:pt idx="10402">
                  <c:v>1131.6400000000001</c:v>
                </c:pt>
                <c:pt idx="10403">
                  <c:v>1131.7</c:v>
                </c:pt>
                <c:pt idx="10404">
                  <c:v>1131.9000000000001</c:v>
                </c:pt>
                <c:pt idx="10405">
                  <c:v>1131.5999999999999</c:v>
                </c:pt>
                <c:pt idx="10406">
                  <c:v>1131.7</c:v>
                </c:pt>
                <c:pt idx="10407">
                  <c:v>1131.8599999999999</c:v>
                </c:pt>
                <c:pt idx="10408">
                  <c:v>1131.9000000000001</c:v>
                </c:pt>
                <c:pt idx="10409">
                  <c:v>1131.8</c:v>
                </c:pt>
                <c:pt idx="10410">
                  <c:v>1131.9000000000001</c:v>
                </c:pt>
                <c:pt idx="10411">
                  <c:v>1132.0999999999999</c:v>
                </c:pt>
                <c:pt idx="10412">
                  <c:v>1132.0999999999999</c:v>
                </c:pt>
                <c:pt idx="10413">
                  <c:v>1132.3</c:v>
                </c:pt>
                <c:pt idx="10414">
                  <c:v>1132.3</c:v>
                </c:pt>
                <c:pt idx="10415">
                  <c:v>1131.96</c:v>
                </c:pt>
                <c:pt idx="10416">
                  <c:v>1132.0999999999999</c:v>
                </c:pt>
                <c:pt idx="10417">
                  <c:v>1132.2</c:v>
                </c:pt>
                <c:pt idx="10418">
                  <c:v>1132.2</c:v>
                </c:pt>
                <c:pt idx="10419">
                  <c:v>1132.2</c:v>
                </c:pt>
                <c:pt idx="10420">
                  <c:v>1132.3</c:v>
                </c:pt>
                <c:pt idx="10421">
                  <c:v>1132.3</c:v>
                </c:pt>
                <c:pt idx="10422">
                  <c:v>1132.5</c:v>
                </c:pt>
                <c:pt idx="10423">
                  <c:v>1132.43</c:v>
                </c:pt>
                <c:pt idx="10424">
                  <c:v>1132.58</c:v>
                </c:pt>
                <c:pt idx="10425">
                  <c:v>1132.5999999999999</c:v>
                </c:pt>
                <c:pt idx="10426">
                  <c:v>1132.4000000000001</c:v>
                </c:pt>
                <c:pt idx="10427">
                  <c:v>1132.5</c:v>
                </c:pt>
                <c:pt idx="10428">
                  <c:v>1132.5999999999999</c:v>
                </c:pt>
                <c:pt idx="10429">
                  <c:v>1132.5999999999999</c:v>
                </c:pt>
                <c:pt idx="10430">
                  <c:v>1132.5999999999999</c:v>
                </c:pt>
                <c:pt idx="10431">
                  <c:v>1132.8</c:v>
                </c:pt>
                <c:pt idx="10432">
                  <c:v>1132.8</c:v>
                </c:pt>
                <c:pt idx="10433">
                  <c:v>1132.8</c:v>
                </c:pt>
                <c:pt idx="10434">
                  <c:v>1132.9000000000001</c:v>
                </c:pt>
                <c:pt idx="10435">
                  <c:v>1133</c:v>
                </c:pt>
                <c:pt idx="10436">
                  <c:v>1132.5999999999999</c:v>
                </c:pt>
                <c:pt idx="10437">
                  <c:v>1132.8</c:v>
                </c:pt>
                <c:pt idx="10438">
                  <c:v>1132.8</c:v>
                </c:pt>
                <c:pt idx="10439">
                  <c:v>1132.8</c:v>
                </c:pt>
                <c:pt idx="10440">
                  <c:v>1132.9000000000001</c:v>
                </c:pt>
                <c:pt idx="10441">
                  <c:v>1133.0999999999999</c:v>
                </c:pt>
                <c:pt idx="10442">
                  <c:v>1133.0999999999999</c:v>
                </c:pt>
                <c:pt idx="10443">
                  <c:v>1133.0999999999999</c:v>
                </c:pt>
                <c:pt idx="10444">
                  <c:v>1133.2</c:v>
                </c:pt>
                <c:pt idx="10445">
                  <c:v>1133.0999999999999</c:v>
                </c:pt>
                <c:pt idx="10446">
                  <c:v>1133.2</c:v>
                </c:pt>
                <c:pt idx="10447">
                  <c:v>1133</c:v>
                </c:pt>
                <c:pt idx="10448">
                  <c:v>1133</c:v>
                </c:pt>
                <c:pt idx="10449">
                  <c:v>1133</c:v>
                </c:pt>
                <c:pt idx="10450">
                  <c:v>1133.0999999999999</c:v>
                </c:pt>
                <c:pt idx="10451">
                  <c:v>1133.3</c:v>
                </c:pt>
                <c:pt idx="10452">
                  <c:v>1133.3</c:v>
                </c:pt>
                <c:pt idx="10453">
                  <c:v>1133.3</c:v>
                </c:pt>
                <c:pt idx="10454">
                  <c:v>1133.4000000000001</c:v>
                </c:pt>
                <c:pt idx="10455">
                  <c:v>1133.4000000000001</c:v>
                </c:pt>
                <c:pt idx="10456">
                  <c:v>1133.4000000000001</c:v>
                </c:pt>
                <c:pt idx="10457">
                  <c:v>1133.3</c:v>
                </c:pt>
                <c:pt idx="10458">
                  <c:v>1133.2</c:v>
                </c:pt>
                <c:pt idx="10459">
                  <c:v>1133.3</c:v>
                </c:pt>
                <c:pt idx="10460">
                  <c:v>1133.3</c:v>
                </c:pt>
                <c:pt idx="10461">
                  <c:v>1133.5</c:v>
                </c:pt>
                <c:pt idx="10462">
                  <c:v>1133.5</c:v>
                </c:pt>
                <c:pt idx="10463">
                  <c:v>1133.5999999999999</c:v>
                </c:pt>
                <c:pt idx="10464">
                  <c:v>1133.7</c:v>
                </c:pt>
                <c:pt idx="10465">
                  <c:v>1133.7</c:v>
                </c:pt>
                <c:pt idx="10466">
                  <c:v>1133.8</c:v>
                </c:pt>
                <c:pt idx="10467">
                  <c:v>1133.8</c:v>
                </c:pt>
                <c:pt idx="10468">
                  <c:v>1133.5</c:v>
                </c:pt>
                <c:pt idx="10469">
                  <c:v>1133.5</c:v>
                </c:pt>
                <c:pt idx="10470">
                  <c:v>1133.7</c:v>
                </c:pt>
                <c:pt idx="10471">
                  <c:v>1133.8</c:v>
                </c:pt>
                <c:pt idx="10472">
                  <c:v>1133.8</c:v>
                </c:pt>
                <c:pt idx="10473">
                  <c:v>1133.82</c:v>
                </c:pt>
                <c:pt idx="10474">
                  <c:v>1133.97</c:v>
                </c:pt>
                <c:pt idx="10475">
                  <c:v>1134</c:v>
                </c:pt>
                <c:pt idx="10476">
                  <c:v>1134</c:v>
                </c:pt>
                <c:pt idx="10477">
                  <c:v>1134</c:v>
                </c:pt>
                <c:pt idx="10478">
                  <c:v>1133.9000000000001</c:v>
                </c:pt>
                <c:pt idx="10479">
                  <c:v>1133.76</c:v>
                </c:pt>
                <c:pt idx="10480">
                  <c:v>1133.8</c:v>
                </c:pt>
                <c:pt idx="10481">
                  <c:v>1134</c:v>
                </c:pt>
                <c:pt idx="10482">
                  <c:v>1134</c:v>
                </c:pt>
                <c:pt idx="10483">
                  <c:v>1134.1400000000001</c:v>
                </c:pt>
                <c:pt idx="10484">
                  <c:v>1134.2</c:v>
                </c:pt>
                <c:pt idx="10485">
                  <c:v>1134.2</c:v>
                </c:pt>
                <c:pt idx="10486">
                  <c:v>1134.3</c:v>
                </c:pt>
                <c:pt idx="10487">
                  <c:v>1134.3</c:v>
                </c:pt>
                <c:pt idx="10488">
                  <c:v>1134.3</c:v>
                </c:pt>
                <c:pt idx="10489">
                  <c:v>1134</c:v>
                </c:pt>
                <c:pt idx="10490">
                  <c:v>1134.2</c:v>
                </c:pt>
                <c:pt idx="10491">
                  <c:v>1134.3</c:v>
                </c:pt>
                <c:pt idx="10492">
                  <c:v>1134.3</c:v>
                </c:pt>
                <c:pt idx="10493">
                  <c:v>1134.3</c:v>
                </c:pt>
                <c:pt idx="10494">
                  <c:v>1134.4000000000001</c:v>
                </c:pt>
                <c:pt idx="10495">
                  <c:v>1134.5</c:v>
                </c:pt>
                <c:pt idx="10496">
                  <c:v>1134.4000000000001</c:v>
                </c:pt>
                <c:pt idx="10497">
                  <c:v>1134.33</c:v>
                </c:pt>
                <c:pt idx="10498">
                  <c:v>1134.5</c:v>
                </c:pt>
                <c:pt idx="10499">
                  <c:v>1134.43</c:v>
                </c:pt>
                <c:pt idx="10500">
                  <c:v>1134.3</c:v>
                </c:pt>
                <c:pt idx="10501">
                  <c:v>1134.42</c:v>
                </c:pt>
                <c:pt idx="10502">
                  <c:v>1134.5</c:v>
                </c:pt>
                <c:pt idx="10503">
                  <c:v>1134.5</c:v>
                </c:pt>
                <c:pt idx="10504">
                  <c:v>1134.5999999999999</c:v>
                </c:pt>
                <c:pt idx="10505">
                  <c:v>1134.7</c:v>
                </c:pt>
                <c:pt idx="10506">
                  <c:v>1134.7</c:v>
                </c:pt>
                <c:pt idx="10507">
                  <c:v>1134.7</c:v>
                </c:pt>
                <c:pt idx="10508">
                  <c:v>1134.79</c:v>
                </c:pt>
                <c:pt idx="10509">
                  <c:v>1134.7</c:v>
                </c:pt>
                <c:pt idx="10510">
                  <c:v>1134.3900000000001</c:v>
                </c:pt>
                <c:pt idx="10511">
                  <c:v>1134.5999999999999</c:v>
                </c:pt>
                <c:pt idx="10512">
                  <c:v>1134.7</c:v>
                </c:pt>
                <c:pt idx="10513">
                  <c:v>1134.5999999999999</c:v>
                </c:pt>
                <c:pt idx="10514">
                  <c:v>1134.8</c:v>
                </c:pt>
                <c:pt idx="10515">
                  <c:v>1134.7</c:v>
                </c:pt>
                <c:pt idx="10516">
                  <c:v>1134.7</c:v>
                </c:pt>
                <c:pt idx="10517">
                  <c:v>1134.9000000000001</c:v>
                </c:pt>
                <c:pt idx="10518">
                  <c:v>1134.9000000000001</c:v>
                </c:pt>
                <c:pt idx="10519">
                  <c:v>1134.9000000000001</c:v>
                </c:pt>
                <c:pt idx="10520">
                  <c:v>1134.9000000000001</c:v>
                </c:pt>
                <c:pt idx="10521">
                  <c:v>1134.7</c:v>
                </c:pt>
                <c:pt idx="10522">
                  <c:v>1134.9000000000001</c:v>
                </c:pt>
                <c:pt idx="10523">
                  <c:v>1135</c:v>
                </c:pt>
                <c:pt idx="10524">
                  <c:v>1135</c:v>
                </c:pt>
                <c:pt idx="10525">
                  <c:v>1135</c:v>
                </c:pt>
                <c:pt idx="10526">
                  <c:v>1135</c:v>
                </c:pt>
                <c:pt idx="10527">
                  <c:v>1135</c:v>
                </c:pt>
                <c:pt idx="10528">
                  <c:v>1135.2</c:v>
                </c:pt>
                <c:pt idx="10529">
                  <c:v>1135.2</c:v>
                </c:pt>
                <c:pt idx="10530">
                  <c:v>1135.0999999999999</c:v>
                </c:pt>
                <c:pt idx="10531">
                  <c:v>1134.9000000000001</c:v>
                </c:pt>
                <c:pt idx="10532">
                  <c:v>1135</c:v>
                </c:pt>
                <c:pt idx="10533">
                  <c:v>1135.0999999999999</c:v>
                </c:pt>
                <c:pt idx="10534">
                  <c:v>1135.2</c:v>
                </c:pt>
                <c:pt idx="10535">
                  <c:v>1135.2</c:v>
                </c:pt>
                <c:pt idx="10536">
                  <c:v>1135.3</c:v>
                </c:pt>
                <c:pt idx="10537">
                  <c:v>1135.3</c:v>
                </c:pt>
                <c:pt idx="10538">
                  <c:v>1135.3</c:v>
                </c:pt>
                <c:pt idx="10539">
                  <c:v>1135.4000000000001</c:v>
                </c:pt>
                <c:pt idx="10540">
                  <c:v>1135.4000000000001</c:v>
                </c:pt>
                <c:pt idx="10541">
                  <c:v>1135.4000000000001</c:v>
                </c:pt>
                <c:pt idx="10542">
                  <c:v>1135.2</c:v>
                </c:pt>
                <c:pt idx="10543">
                  <c:v>1135.4000000000001</c:v>
                </c:pt>
                <c:pt idx="10544">
                  <c:v>1135.4000000000001</c:v>
                </c:pt>
                <c:pt idx="10545">
                  <c:v>1135.4000000000001</c:v>
                </c:pt>
                <c:pt idx="10546">
                  <c:v>1135.4000000000001</c:v>
                </c:pt>
                <c:pt idx="10547">
                  <c:v>1135.4000000000001</c:v>
                </c:pt>
                <c:pt idx="10548">
                  <c:v>1135.4000000000001</c:v>
                </c:pt>
                <c:pt idx="10549">
                  <c:v>1135.5999999999999</c:v>
                </c:pt>
                <c:pt idx="10550">
                  <c:v>1135.5</c:v>
                </c:pt>
                <c:pt idx="10551">
                  <c:v>1135.5</c:v>
                </c:pt>
                <c:pt idx="10552">
                  <c:v>1135.2</c:v>
                </c:pt>
                <c:pt idx="10553">
                  <c:v>1135.4000000000001</c:v>
                </c:pt>
                <c:pt idx="10554">
                  <c:v>1135.5999999999999</c:v>
                </c:pt>
                <c:pt idx="10555">
                  <c:v>1135.5999999999999</c:v>
                </c:pt>
                <c:pt idx="10556">
                  <c:v>1135.5999999999999</c:v>
                </c:pt>
                <c:pt idx="10557">
                  <c:v>1135.5999999999999</c:v>
                </c:pt>
                <c:pt idx="10558">
                  <c:v>1135.5999999999999</c:v>
                </c:pt>
                <c:pt idx="10559">
                  <c:v>1135.7</c:v>
                </c:pt>
                <c:pt idx="10560">
                  <c:v>1135.6400000000001</c:v>
                </c:pt>
                <c:pt idx="10561">
                  <c:v>1135.7</c:v>
                </c:pt>
                <c:pt idx="10562">
                  <c:v>1135.7</c:v>
                </c:pt>
                <c:pt idx="10563">
                  <c:v>1135.4000000000001</c:v>
                </c:pt>
                <c:pt idx="10564">
                  <c:v>1135.7</c:v>
                </c:pt>
                <c:pt idx="10565">
                  <c:v>1135.8</c:v>
                </c:pt>
                <c:pt idx="10566">
                  <c:v>1135.9000000000001</c:v>
                </c:pt>
                <c:pt idx="10567">
                  <c:v>1135.8</c:v>
                </c:pt>
                <c:pt idx="10568">
                  <c:v>1135.8</c:v>
                </c:pt>
                <c:pt idx="10569">
                  <c:v>1135.9000000000001</c:v>
                </c:pt>
                <c:pt idx="10570">
                  <c:v>1135.9000000000001</c:v>
                </c:pt>
                <c:pt idx="10571">
                  <c:v>1135.9000000000001</c:v>
                </c:pt>
                <c:pt idx="10572">
                  <c:v>1135.9000000000001</c:v>
                </c:pt>
                <c:pt idx="10573">
                  <c:v>1135.5999999999999</c:v>
                </c:pt>
                <c:pt idx="10574">
                  <c:v>1135.8</c:v>
                </c:pt>
                <c:pt idx="10575">
                  <c:v>1135.8</c:v>
                </c:pt>
                <c:pt idx="10576">
                  <c:v>1135.9000000000001</c:v>
                </c:pt>
                <c:pt idx="10577">
                  <c:v>1136</c:v>
                </c:pt>
                <c:pt idx="10578">
                  <c:v>1136</c:v>
                </c:pt>
                <c:pt idx="10579">
                  <c:v>1136.0999999999999</c:v>
                </c:pt>
                <c:pt idx="10580">
                  <c:v>1136.0999999999999</c:v>
                </c:pt>
                <c:pt idx="10581">
                  <c:v>1136.18</c:v>
                </c:pt>
                <c:pt idx="10582">
                  <c:v>1136.3</c:v>
                </c:pt>
                <c:pt idx="10583">
                  <c:v>1136.3</c:v>
                </c:pt>
                <c:pt idx="10584">
                  <c:v>1135.9000000000001</c:v>
                </c:pt>
                <c:pt idx="10585">
                  <c:v>1136.0999999999999</c:v>
                </c:pt>
                <c:pt idx="10586">
                  <c:v>1136.0999999999999</c:v>
                </c:pt>
                <c:pt idx="10587">
                  <c:v>1136.2</c:v>
                </c:pt>
                <c:pt idx="10588">
                  <c:v>1136.3</c:v>
                </c:pt>
                <c:pt idx="10589">
                  <c:v>1136.0999999999999</c:v>
                </c:pt>
                <c:pt idx="10590">
                  <c:v>1136.0999999999999</c:v>
                </c:pt>
                <c:pt idx="10591">
                  <c:v>1136.3</c:v>
                </c:pt>
                <c:pt idx="10592">
                  <c:v>1136.3</c:v>
                </c:pt>
                <c:pt idx="10593">
                  <c:v>1136.4000000000001</c:v>
                </c:pt>
                <c:pt idx="10594">
                  <c:v>1136.0999999999999</c:v>
                </c:pt>
                <c:pt idx="10595">
                  <c:v>1136.3</c:v>
                </c:pt>
                <c:pt idx="10596">
                  <c:v>1136.3</c:v>
                </c:pt>
                <c:pt idx="10597">
                  <c:v>1136.3</c:v>
                </c:pt>
                <c:pt idx="10598">
                  <c:v>1136.5</c:v>
                </c:pt>
                <c:pt idx="10599">
                  <c:v>1136.4000000000001</c:v>
                </c:pt>
                <c:pt idx="10600">
                  <c:v>1136.4000000000001</c:v>
                </c:pt>
                <c:pt idx="10601">
                  <c:v>1136.4000000000001</c:v>
                </c:pt>
                <c:pt idx="10602">
                  <c:v>1136.5999999999999</c:v>
                </c:pt>
                <c:pt idx="10603">
                  <c:v>1136.5999999999999</c:v>
                </c:pt>
                <c:pt idx="10604">
                  <c:v>1136.5999999999999</c:v>
                </c:pt>
                <c:pt idx="10605">
                  <c:v>1136.4000000000001</c:v>
                </c:pt>
                <c:pt idx="10606">
                  <c:v>1136.5</c:v>
                </c:pt>
                <c:pt idx="10607">
                  <c:v>1136.5</c:v>
                </c:pt>
                <c:pt idx="10608">
                  <c:v>1136.5999999999999</c:v>
                </c:pt>
                <c:pt idx="10609">
                  <c:v>1136.5999999999999</c:v>
                </c:pt>
                <c:pt idx="10610">
                  <c:v>1136.7</c:v>
                </c:pt>
                <c:pt idx="10611">
                  <c:v>1136.5999999999999</c:v>
                </c:pt>
                <c:pt idx="10612">
                  <c:v>1136.7</c:v>
                </c:pt>
                <c:pt idx="10613">
                  <c:v>1136.8</c:v>
                </c:pt>
                <c:pt idx="10614">
                  <c:v>1136.8</c:v>
                </c:pt>
                <c:pt idx="10615">
                  <c:v>1136.5</c:v>
                </c:pt>
                <c:pt idx="10616">
                  <c:v>1136.5999999999999</c:v>
                </c:pt>
                <c:pt idx="10617">
                  <c:v>1136.5999999999999</c:v>
                </c:pt>
                <c:pt idx="10618">
                  <c:v>1136.5999999999999</c:v>
                </c:pt>
                <c:pt idx="10619">
                  <c:v>1136.8</c:v>
                </c:pt>
                <c:pt idx="10620">
                  <c:v>1136.7</c:v>
                </c:pt>
                <c:pt idx="10621">
                  <c:v>1136.8</c:v>
                </c:pt>
                <c:pt idx="10622">
                  <c:v>1136.7</c:v>
                </c:pt>
                <c:pt idx="10623">
                  <c:v>1136.8</c:v>
                </c:pt>
                <c:pt idx="10624">
                  <c:v>1136.8</c:v>
                </c:pt>
                <c:pt idx="10625">
                  <c:v>1136.8</c:v>
                </c:pt>
                <c:pt idx="10626">
                  <c:v>1136.5999999999999</c:v>
                </c:pt>
                <c:pt idx="10627">
                  <c:v>1136.7</c:v>
                </c:pt>
                <c:pt idx="10628">
                  <c:v>1136.8</c:v>
                </c:pt>
                <c:pt idx="10629">
                  <c:v>1136.9000000000001</c:v>
                </c:pt>
                <c:pt idx="10630">
                  <c:v>1136.9000000000001</c:v>
                </c:pt>
                <c:pt idx="10631">
                  <c:v>1136.83</c:v>
                </c:pt>
                <c:pt idx="10632">
                  <c:v>1136.8</c:v>
                </c:pt>
                <c:pt idx="10633">
                  <c:v>1136.9000000000001</c:v>
                </c:pt>
                <c:pt idx="10634">
                  <c:v>1136.9000000000001</c:v>
                </c:pt>
                <c:pt idx="10635">
                  <c:v>1136.9000000000001</c:v>
                </c:pt>
                <c:pt idx="10636">
                  <c:v>1136.5999999999999</c:v>
                </c:pt>
                <c:pt idx="10637">
                  <c:v>1136.8</c:v>
                </c:pt>
                <c:pt idx="10638">
                  <c:v>1136.8</c:v>
                </c:pt>
                <c:pt idx="10639">
                  <c:v>1136.8</c:v>
                </c:pt>
                <c:pt idx="10640">
                  <c:v>1136.9000000000001</c:v>
                </c:pt>
                <c:pt idx="10641">
                  <c:v>1136.9000000000001</c:v>
                </c:pt>
                <c:pt idx="10642">
                  <c:v>1136.9000000000001</c:v>
                </c:pt>
                <c:pt idx="10643">
                  <c:v>1136.9000000000001</c:v>
                </c:pt>
                <c:pt idx="10644">
                  <c:v>1136.9000000000001</c:v>
                </c:pt>
                <c:pt idx="10645">
                  <c:v>1136.93</c:v>
                </c:pt>
                <c:pt idx="10646">
                  <c:v>1137.0999999999999</c:v>
                </c:pt>
                <c:pt idx="10647">
                  <c:v>1136.8</c:v>
                </c:pt>
                <c:pt idx="10648">
                  <c:v>1137.0999999999999</c:v>
                </c:pt>
                <c:pt idx="10649">
                  <c:v>1137</c:v>
                </c:pt>
                <c:pt idx="10650">
                  <c:v>1136.9000000000001</c:v>
                </c:pt>
                <c:pt idx="10651">
                  <c:v>1137</c:v>
                </c:pt>
                <c:pt idx="10652">
                  <c:v>1137.0999999999999</c:v>
                </c:pt>
                <c:pt idx="10653">
                  <c:v>1137.0999999999999</c:v>
                </c:pt>
                <c:pt idx="10654">
                  <c:v>1137</c:v>
                </c:pt>
                <c:pt idx="10655">
                  <c:v>1137.0999999999999</c:v>
                </c:pt>
                <c:pt idx="10656">
                  <c:v>1137.0999999999999</c:v>
                </c:pt>
                <c:pt idx="10657">
                  <c:v>1136.8</c:v>
                </c:pt>
                <c:pt idx="10658">
                  <c:v>1136.9000000000001</c:v>
                </c:pt>
                <c:pt idx="10659">
                  <c:v>1137</c:v>
                </c:pt>
                <c:pt idx="10660">
                  <c:v>1137.0999999999999</c:v>
                </c:pt>
                <c:pt idx="10661">
                  <c:v>1137.0999999999999</c:v>
                </c:pt>
                <c:pt idx="10662">
                  <c:v>1137.0999999999999</c:v>
                </c:pt>
                <c:pt idx="10663">
                  <c:v>1137.0999999999999</c:v>
                </c:pt>
                <c:pt idx="10664">
                  <c:v>1137.0999999999999</c:v>
                </c:pt>
                <c:pt idx="10665">
                  <c:v>1137.1099999999999</c:v>
                </c:pt>
                <c:pt idx="10666">
                  <c:v>1137.0999999999999</c:v>
                </c:pt>
                <c:pt idx="10667">
                  <c:v>1137.3</c:v>
                </c:pt>
                <c:pt idx="10668">
                  <c:v>1136.9000000000001</c:v>
                </c:pt>
                <c:pt idx="10669">
                  <c:v>1137.0999999999999</c:v>
                </c:pt>
                <c:pt idx="10670">
                  <c:v>1137.0999999999999</c:v>
                </c:pt>
                <c:pt idx="10671">
                  <c:v>1137.0999999999999</c:v>
                </c:pt>
                <c:pt idx="10672">
                  <c:v>1137.0999999999999</c:v>
                </c:pt>
                <c:pt idx="10673">
                  <c:v>1137.0999999999999</c:v>
                </c:pt>
                <c:pt idx="10674">
                  <c:v>1137.2</c:v>
                </c:pt>
                <c:pt idx="10675">
                  <c:v>1137.2</c:v>
                </c:pt>
                <c:pt idx="10676">
                  <c:v>1137.2</c:v>
                </c:pt>
                <c:pt idx="10677">
                  <c:v>1137.2</c:v>
                </c:pt>
                <c:pt idx="10678">
                  <c:v>1137</c:v>
                </c:pt>
                <c:pt idx="10679">
                  <c:v>1137.0999999999999</c:v>
                </c:pt>
                <c:pt idx="10680">
                  <c:v>1137.2</c:v>
                </c:pt>
                <c:pt idx="10681">
                  <c:v>1137.3</c:v>
                </c:pt>
                <c:pt idx="10682">
                  <c:v>1137.3</c:v>
                </c:pt>
                <c:pt idx="10683">
                  <c:v>1137.3</c:v>
                </c:pt>
                <c:pt idx="10684">
                  <c:v>1137.3</c:v>
                </c:pt>
                <c:pt idx="10685">
                  <c:v>1137.4000000000001</c:v>
                </c:pt>
                <c:pt idx="10686">
                  <c:v>1137.5</c:v>
                </c:pt>
                <c:pt idx="10687">
                  <c:v>1137.5</c:v>
                </c:pt>
                <c:pt idx="10688">
                  <c:v>1137.5</c:v>
                </c:pt>
                <c:pt idx="10689">
                  <c:v>1137.0999999999999</c:v>
                </c:pt>
                <c:pt idx="10690">
                  <c:v>1137.3</c:v>
                </c:pt>
                <c:pt idx="10691">
                  <c:v>1137.3</c:v>
                </c:pt>
                <c:pt idx="10692">
                  <c:v>1137.4000000000001</c:v>
                </c:pt>
                <c:pt idx="10693">
                  <c:v>1137.4000000000001</c:v>
                </c:pt>
                <c:pt idx="10694">
                  <c:v>1137.5</c:v>
                </c:pt>
                <c:pt idx="10695">
                  <c:v>1137.5</c:v>
                </c:pt>
                <c:pt idx="10696">
                  <c:v>1137.5999999999999</c:v>
                </c:pt>
                <c:pt idx="10697">
                  <c:v>1137.5999999999999</c:v>
                </c:pt>
                <c:pt idx="10698">
                  <c:v>1137.5999999999999</c:v>
                </c:pt>
                <c:pt idx="10699">
                  <c:v>1137.4000000000001</c:v>
                </c:pt>
                <c:pt idx="10700">
                  <c:v>1137.3</c:v>
                </c:pt>
                <c:pt idx="10701">
                  <c:v>1137.42</c:v>
                </c:pt>
                <c:pt idx="10702">
                  <c:v>1137.5999999999999</c:v>
                </c:pt>
                <c:pt idx="10703">
                  <c:v>1137.5999999999999</c:v>
                </c:pt>
                <c:pt idx="10704">
                  <c:v>1137.5</c:v>
                </c:pt>
                <c:pt idx="10705">
                  <c:v>1137.5999999999999</c:v>
                </c:pt>
                <c:pt idx="10706">
                  <c:v>1137.5999999999999</c:v>
                </c:pt>
                <c:pt idx="10707">
                  <c:v>1137.5999999999999</c:v>
                </c:pt>
                <c:pt idx="10708">
                  <c:v>1137.5999999999999</c:v>
                </c:pt>
                <c:pt idx="10709">
                  <c:v>1137.5999999999999</c:v>
                </c:pt>
                <c:pt idx="10710">
                  <c:v>1137.3</c:v>
                </c:pt>
                <c:pt idx="10711">
                  <c:v>1137.5</c:v>
                </c:pt>
                <c:pt idx="10712">
                  <c:v>1137.67</c:v>
                </c:pt>
                <c:pt idx="10713">
                  <c:v>1137.6400000000001</c:v>
                </c:pt>
                <c:pt idx="10714">
                  <c:v>1137.5999999999999</c:v>
                </c:pt>
                <c:pt idx="10715">
                  <c:v>1137.7</c:v>
                </c:pt>
                <c:pt idx="10716">
                  <c:v>1137.8</c:v>
                </c:pt>
                <c:pt idx="10717">
                  <c:v>1137.8</c:v>
                </c:pt>
                <c:pt idx="10718">
                  <c:v>1137.7</c:v>
                </c:pt>
                <c:pt idx="10719">
                  <c:v>1137.8</c:v>
                </c:pt>
                <c:pt idx="10720">
                  <c:v>1137.5999999999999</c:v>
                </c:pt>
                <c:pt idx="10721">
                  <c:v>1137.5</c:v>
                </c:pt>
                <c:pt idx="10722">
                  <c:v>1137.5999999999999</c:v>
                </c:pt>
                <c:pt idx="10723">
                  <c:v>1137.5999999999999</c:v>
                </c:pt>
                <c:pt idx="10724">
                  <c:v>1137.5999999999999</c:v>
                </c:pt>
                <c:pt idx="10725">
                  <c:v>1137.7</c:v>
                </c:pt>
                <c:pt idx="10726">
                  <c:v>1137.8</c:v>
                </c:pt>
                <c:pt idx="10727">
                  <c:v>1137.8</c:v>
                </c:pt>
                <c:pt idx="10728">
                  <c:v>1137.8</c:v>
                </c:pt>
                <c:pt idx="10729">
                  <c:v>1137.73</c:v>
                </c:pt>
                <c:pt idx="10730">
                  <c:v>1137.8</c:v>
                </c:pt>
                <c:pt idx="10731">
                  <c:v>1137.5999999999999</c:v>
                </c:pt>
                <c:pt idx="10732">
                  <c:v>1137.5999999999999</c:v>
                </c:pt>
                <c:pt idx="10733">
                  <c:v>1137.8800000000001</c:v>
                </c:pt>
                <c:pt idx="10734">
                  <c:v>1137.8</c:v>
                </c:pt>
                <c:pt idx="10735">
                  <c:v>1137.8</c:v>
                </c:pt>
                <c:pt idx="10736">
                  <c:v>1137.8</c:v>
                </c:pt>
                <c:pt idx="10737">
                  <c:v>1138</c:v>
                </c:pt>
                <c:pt idx="10738">
                  <c:v>1137.9000000000001</c:v>
                </c:pt>
                <c:pt idx="10739">
                  <c:v>1137.99</c:v>
                </c:pt>
                <c:pt idx="10740">
                  <c:v>1138</c:v>
                </c:pt>
                <c:pt idx="10741">
                  <c:v>1138</c:v>
                </c:pt>
                <c:pt idx="10742">
                  <c:v>1137.8</c:v>
                </c:pt>
                <c:pt idx="10743">
                  <c:v>1137.7</c:v>
                </c:pt>
                <c:pt idx="10744">
                  <c:v>1138</c:v>
                </c:pt>
                <c:pt idx="10745">
                  <c:v>1138</c:v>
                </c:pt>
                <c:pt idx="10746">
                  <c:v>1137.9000000000001</c:v>
                </c:pt>
                <c:pt idx="10747">
                  <c:v>1138</c:v>
                </c:pt>
                <c:pt idx="10748">
                  <c:v>1138</c:v>
                </c:pt>
                <c:pt idx="10749">
                  <c:v>1138</c:v>
                </c:pt>
                <c:pt idx="10750">
                  <c:v>1138</c:v>
                </c:pt>
                <c:pt idx="10751">
                  <c:v>1138.0999999999999</c:v>
                </c:pt>
                <c:pt idx="10752">
                  <c:v>1137.8</c:v>
                </c:pt>
                <c:pt idx="10753">
                  <c:v>1137.8</c:v>
                </c:pt>
                <c:pt idx="10754">
                  <c:v>1138</c:v>
                </c:pt>
                <c:pt idx="10755">
                  <c:v>1138</c:v>
                </c:pt>
                <c:pt idx="10756">
                  <c:v>1138.2</c:v>
                </c:pt>
                <c:pt idx="10757">
                  <c:v>1138.0999999999999</c:v>
                </c:pt>
                <c:pt idx="10758">
                  <c:v>1138.2</c:v>
                </c:pt>
                <c:pt idx="10759">
                  <c:v>1138.0999999999999</c:v>
                </c:pt>
                <c:pt idx="10760">
                  <c:v>1138.2</c:v>
                </c:pt>
                <c:pt idx="10761">
                  <c:v>1138.3</c:v>
                </c:pt>
                <c:pt idx="10762">
                  <c:v>1138.2</c:v>
                </c:pt>
                <c:pt idx="10763">
                  <c:v>1137.9000000000001</c:v>
                </c:pt>
                <c:pt idx="10764">
                  <c:v>1137.9000000000001</c:v>
                </c:pt>
                <c:pt idx="10765">
                  <c:v>1138</c:v>
                </c:pt>
                <c:pt idx="10766">
                  <c:v>1138.2</c:v>
                </c:pt>
                <c:pt idx="10767">
                  <c:v>1138.2</c:v>
                </c:pt>
                <c:pt idx="10768">
                  <c:v>1138.2</c:v>
                </c:pt>
                <c:pt idx="10769">
                  <c:v>1138.2</c:v>
                </c:pt>
                <c:pt idx="10770">
                  <c:v>1138.2</c:v>
                </c:pt>
                <c:pt idx="10771">
                  <c:v>1138.3</c:v>
                </c:pt>
                <c:pt idx="10772">
                  <c:v>1138.2</c:v>
                </c:pt>
                <c:pt idx="10773">
                  <c:v>1137.9000000000001</c:v>
                </c:pt>
                <c:pt idx="10774">
                  <c:v>1138</c:v>
                </c:pt>
                <c:pt idx="10775">
                  <c:v>1138.0999999999999</c:v>
                </c:pt>
                <c:pt idx="10776">
                  <c:v>1138.2</c:v>
                </c:pt>
                <c:pt idx="10777">
                  <c:v>1138.3</c:v>
                </c:pt>
                <c:pt idx="10778">
                  <c:v>1138.2</c:v>
                </c:pt>
                <c:pt idx="10779">
                  <c:v>1138.2</c:v>
                </c:pt>
                <c:pt idx="10780">
                  <c:v>1138.3</c:v>
                </c:pt>
                <c:pt idx="10781">
                  <c:v>1138.3</c:v>
                </c:pt>
                <c:pt idx="10782">
                  <c:v>1138.5</c:v>
                </c:pt>
                <c:pt idx="10783">
                  <c:v>1138.4000000000001</c:v>
                </c:pt>
                <c:pt idx="10784">
                  <c:v>1138.2</c:v>
                </c:pt>
                <c:pt idx="10785">
                  <c:v>1138.2</c:v>
                </c:pt>
                <c:pt idx="10786">
                  <c:v>1138.23</c:v>
                </c:pt>
                <c:pt idx="10787">
                  <c:v>1138.3599999999999</c:v>
                </c:pt>
                <c:pt idx="10788">
                  <c:v>1138.4000000000001</c:v>
                </c:pt>
                <c:pt idx="10789">
                  <c:v>1138.4000000000001</c:v>
                </c:pt>
                <c:pt idx="10790">
                  <c:v>1138.4000000000001</c:v>
                </c:pt>
                <c:pt idx="10791">
                  <c:v>1138.44</c:v>
                </c:pt>
                <c:pt idx="10792">
                  <c:v>1138.5</c:v>
                </c:pt>
                <c:pt idx="10793">
                  <c:v>1138.6600000000001</c:v>
                </c:pt>
                <c:pt idx="10794">
                  <c:v>1138.2</c:v>
                </c:pt>
                <c:pt idx="10795">
                  <c:v>1138.3</c:v>
                </c:pt>
                <c:pt idx="10796">
                  <c:v>1138.3</c:v>
                </c:pt>
                <c:pt idx="10797">
                  <c:v>1138.3</c:v>
                </c:pt>
                <c:pt idx="10798">
                  <c:v>1138.5</c:v>
                </c:pt>
                <c:pt idx="10799">
                  <c:v>1138.5</c:v>
                </c:pt>
                <c:pt idx="10800">
                  <c:v>1138.5</c:v>
                </c:pt>
                <c:pt idx="10801">
                  <c:v>1138.5</c:v>
                </c:pt>
                <c:pt idx="10802">
                  <c:v>1138.5</c:v>
                </c:pt>
                <c:pt idx="10803">
                  <c:v>1138.52</c:v>
                </c:pt>
                <c:pt idx="10804">
                  <c:v>1138.6300000000001</c:v>
                </c:pt>
                <c:pt idx="10805">
                  <c:v>1138.3399999999999</c:v>
                </c:pt>
                <c:pt idx="10806">
                  <c:v>1138.5</c:v>
                </c:pt>
                <c:pt idx="10807">
                  <c:v>1138.5</c:v>
                </c:pt>
                <c:pt idx="10808">
                  <c:v>1138.5999999999999</c:v>
                </c:pt>
                <c:pt idx="10809">
                  <c:v>1138.7</c:v>
                </c:pt>
                <c:pt idx="10810">
                  <c:v>1138.7</c:v>
                </c:pt>
                <c:pt idx="10811">
                  <c:v>1138.7</c:v>
                </c:pt>
                <c:pt idx="10812">
                  <c:v>1138.5999999999999</c:v>
                </c:pt>
                <c:pt idx="10813">
                  <c:v>1138.5999999999999</c:v>
                </c:pt>
                <c:pt idx="10814">
                  <c:v>1138.6099999999999</c:v>
                </c:pt>
                <c:pt idx="10815">
                  <c:v>1138.3</c:v>
                </c:pt>
                <c:pt idx="10816">
                  <c:v>1138.5</c:v>
                </c:pt>
                <c:pt idx="10817">
                  <c:v>1138.5</c:v>
                </c:pt>
                <c:pt idx="10818">
                  <c:v>1138.5</c:v>
                </c:pt>
                <c:pt idx="10819">
                  <c:v>1138.7</c:v>
                </c:pt>
                <c:pt idx="10820">
                  <c:v>1138.7</c:v>
                </c:pt>
                <c:pt idx="10821">
                  <c:v>1138.7</c:v>
                </c:pt>
                <c:pt idx="10822">
                  <c:v>1138.7</c:v>
                </c:pt>
                <c:pt idx="10823">
                  <c:v>1138.8</c:v>
                </c:pt>
                <c:pt idx="10824">
                  <c:v>1138.7</c:v>
                </c:pt>
                <c:pt idx="10825">
                  <c:v>1138.9000000000001</c:v>
                </c:pt>
                <c:pt idx="10826">
                  <c:v>1138.5</c:v>
                </c:pt>
                <c:pt idx="10827">
                  <c:v>1138.5999999999999</c:v>
                </c:pt>
                <c:pt idx="10828">
                  <c:v>1138.5999999999999</c:v>
                </c:pt>
                <c:pt idx="10829">
                  <c:v>1138.5999999999999</c:v>
                </c:pt>
                <c:pt idx="10830">
                  <c:v>1138.5999999999999</c:v>
                </c:pt>
                <c:pt idx="10831">
                  <c:v>1138.7</c:v>
                </c:pt>
                <c:pt idx="10832">
                  <c:v>1138.7</c:v>
                </c:pt>
                <c:pt idx="10833">
                  <c:v>1138.8</c:v>
                </c:pt>
                <c:pt idx="10834">
                  <c:v>1138.9000000000001</c:v>
                </c:pt>
                <c:pt idx="10835">
                  <c:v>1138.8</c:v>
                </c:pt>
                <c:pt idx="10836">
                  <c:v>1138.5</c:v>
                </c:pt>
                <c:pt idx="10837">
                  <c:v>1138.5999999999999</c:v>
                </c:pt>
                <c:pt idx="10838">
                  <c:v>1138.5999999999999</c:v>
                </c:pt>
                <c:pt idx="10839">
                  <c:v>1138.5999999999999</c:v>
                </c:pt>
                <c:pt idx="10840">
                  <c:v>1138.7</c:v>
                </c:pt>
                <c:pt idx="10841">
                  <c:v>1138.8</c:v>
                </c:pt>
                <c:pt idx="10842">
                  <c:v>1138.7</c:v>
                </c:pt>
                <c:pt idx="10843">
                  <c:v>1138.9000000000001</c:v>
                </c:pt>
                <c:pt idx="10844">
                  <c:v>1138.9000000000001</c:v>
                </c:pt>
                <c:pt idx="10845">
                  <c:v>1138.9000000000001</c:v>
                </c:pt>
                <c:pt idx="10846">
                  <c:v>1138.9000000000001</c:v>
                </c:pt>
                <c:pt idx="10847">
                  <c:v>1138.5999999999999</c:v>
                </c:pt>
                <c:pt idx="10848">
                  <c:v>1138.7</c:v>
                </c:pt>
                <c:pt idx="10849">
                  <c:v>1138.7</c:v>
                </c:pt>
                <c:pt idx="10850">
                  <c:v>1138.8</c:v>
                </c:pt>
                <c:pt idx="10851">
                  <c:v>1138.9000000000001</c:v>
                </c:pt>
                <c:pt idx="10852">
                  <c:v>1138.9000000000001</c:v>
                </c:pt>
                <c:pt idx="10853">
                  <c:v>1138.98</c:v>
                </c:pt>
                <c:pt idx="10854">
                  <c:v>1139</c:v>
                </c:pt>
                <c:pt idx="10855">
                  <c:v>1139</c:v>
                </c:pt>
                <c:pt idx="10856">
                  <c:v>1139</c:v>
                </c:pt>
                <c:pt idx="10857">
                  <c:v>1138.6199999999999</c:v>
                </c:pt>
                <c:pt idx="10858">
                  <c:v>1138.7</c:v>
                </c:pt>
                <c:pt idx="10859">
                  <c:v>1138.9000000000001</c:v>
                </c:pt>
                <c:pt idx="10860">
                  <c:v>1138.9000000000001</c:v>
                </c:pt>
                <c:pt idx="10861">
                  <c:v>1138.9000000000001</c:v>
                </c:pt>
                <c:pt idx="10862">
                  <c:v>1138.9000000000001</c:v>
                </c:pt>
                <c:pt idx="10863">
                  <c:v>1138.9000000000001</c:v>
                </c:pt>
                <c:pt idx="10864">
                  <c:v>1139</c:v>
                </c:pt>
                <c:pt idx="10865">
                  <c:v>1139</c:v>
                </c:pt>
                <c:pt idx="10866">
                  <c:v>1139</c:v>
                </c:pt>
                <c:pt idx="10867">
                  <c:v>1139</c:v>
                </c:pt>
                <c:pt idx="10868">
                  <c:v>1138.8</c:v>
                </c:pt>
                <c:pt idx="10869">
                  <c:v>1138.76</c:v>
                </c:pt>
                <c:pt idx="10870">
                  <c:v>1138.9000000000001</c:v>
                </c:pt>
                <c:pt idx="10871">
                  <c:v>1138.9000000000001</c:v>
                </c:pt>
                <c:pt idx="10872">
                  <c:v>1138.9000000000001</c:v>
                </c:pt>
                <c:pt idx="10873">
                  <c:v>1139</c:v>
                </c:pt>
                <c:pt idx="10874">
                  <c:v>1139</c:v>
                </c:pt>
                <c:pt idx="10875">
                  <c:v>1139.2</c:v>
                </c:pt>
                <c:pt idx="10876">
                  <c:v>1139.2</c:v>
                </c:pt>
                <c:pt idx="10877">
                  <c:v>1139.0999999999999</c:v>
                </c:pt>
                <c:pt idx="10878">
                  <c:v>1138.8</c:v>
                </c:pt>
                <c:pt idx="10879">
                  <c:v>1138.77</c:v>
                </c:pt>
                <c:pt idx="10880">
                  <c:v>1139</c:v>
                </c:pt>
                <c:pt idx="10881">
                  <c:v>1138.9000000000001</c:v>
                </c:pt>
                <c:pt idx="10882">
                  <c:v>1138.9000000000001</c:v>
                </c:pt>
                <c:pt idx="10883">
                  <c:v>1138.9000000000001</c:v>
                </c:pt>
                <c:pt idx="10884">
                  <c:v>1139.0999999999999</c:v>
                </c:pt>
                <c:pt idx="10885">
                  <c:v>1139</c:v>
                </c:pt>
                <c:pt idx="10886">
                  <c:v>1139</c:v>
                </c:pt>
                <c:pt idx="10887">
                  <c:v>1139.2</c:v>
                </c:pt>
                <c:pt idx="10888">
                  <c:v>1139.2</c:v>
                </c:pt>
                <c:pt idx="10889">
                  <c:v>1138.9000000000001</c:v>
                </c:pt>
                <c:pt idx="10890">
                  <c:v>1138.9000000000001</c:v>
                </c:pt>
                <c:pt idx="10891">
                  <c:v>1139</c:v>
                </c:pt>
                <c:pt idx="10892">
                  <c:v>1139</c:v>
                </c:pt>
                <c:pt idx="10893">
                  <c:v>1139</c:v>
                </c:pt>
                <c:pt idx="10894">
                  <c:v>1139</c:v>
                </c:pt>
                <c:pt idx="10895">
                  <c:v>1139.2</c:v>
                </c:pt>
                <c:pt idx="10896">
                  <c:v>1139.0999999999999</c:v>
                </c:pt>
                <c:pt idx="10897">
                  <c:v>1139.2</c:v>
                </c:pt>
                <c:pt idx="10898">
                  <c:v>1139.2</c:v>
                </c:pt>
                <c:pt idx="10899">
                  <c:v>1138.9000000000001</c:v>
                </c:pt>
                <c:pt idx="10900">
                  <c:v>1139</c:v>
                </c:pt>
                <c:pt idx="10901">
                  <c:v>1139.0999999999999</c:v>
                </c:pt>
                <c:pt idx="10902">
                  <c:v>1139.2</c:v>
                </c:pt>
                <c:pt idx="10903">
                  <c:v>1139.2</c:v>
                </c:pt>
                <c:pt idx="10904">
                  <c:v>1139.0999999999999</c:v>
                </c:pt>
                <c:pt idx="10905">
                  <c:v>1139.2</c:v>
                </c:pt>
                <c:pt idx="10906">
                  <c:v>1139.2</c:v>
                </c:pt>
                <c:pt idx="10907">
                  <c:v>1139.2</c:v>
                </c:pt>
                <c:pt idx="10908">
                  <c:v>1139.2</c:v>
                </c:pt>
                <c:pt idx="10909">
                  <c:v>1139.2</c:v>
                </c:pt>
                <c:pt idx="10910">
                  <c:v>1139</c:v>
                </c:pt>
                <c:pt idx="10911">
                  <c:v>1139</c:v>
                </c:pt>
                <c:pt idx="10912">
                  <c:v>1139</c:v>
                </c:pt>
                <c:pt idx="10913">
                  <c:v>1139.0999999999999</c:v>
                </c:pt>
                <c:pt idx="10914">
                  <c:v>1139.2</c:v>
                </c:pt>
                <c:pt idx="10915">
                  <c:v>1139.0999999999999</c:v>
                </c:pt>
                <c:pt idx="10916">
                  <c:v>1139.0999999999999</c:v>
                </c:pt>
                <c:pt idx="10917">
                  <c:v>1139.3</c:v>
                </c:pt>
                <c:pt idx="10918">
                  <c:v>1139.2</c:v>
                </c:pt>
                <c:pt idx="10919">
                  <c:v>1139.3</c:v>
                </c:pt>
                <c:pt idx="10920">
                  <c:v>1139.2</c:v>
                </c:pt>
                <c:pt idx="10921">
                  <c:v>1139.0999999999999</c:v>
                </c:pt>
                <c:pt idx="10922">
                  <c:v>1139.3</c:v>
                </c:pt>
                <c:pt idx="10923">
                  <c:v>1139.3</c:v>
                </c:pt>
                <c:pt idx="10924">
                  <c:v>1139.2</c:v>
                </c:pt>
                <c:pt idx="10925">
                  <c:v>1139.3</c:v>
                </c:pt>
                <c:pt idx="10926">
                  <c:v>1139.2</c:v>
                </c:pt>
                <c:pt idx="10927">
                  <c:v>1139.3</c:v>
                </c:pt>
                <c:pt idx="10928">
                  <c:v>1139.3</c:v>
                </c:pt>
                <c:pt idx="10929">
                  <c:v>1139.4000000000001</c:v>
                </c:pt>
                <c:pt idx="10930">
                  <c:v>1139.3</c:v>
                </c:pt>
                <c:pt idx="10931">
                  <c:v>1139.2</c:v>
                </c:pt>
                <c:pt idx="10932">
                  <c:v>1139.2</c:v>
                </c:pt>
                <c:pt idx="10933">
                  <c:v>1139.2</c:v>
                </c:pt>
                <c:pt idx="10934">
                  <c:v>1139.28</c:v>
                </c:pt>
                <c:pt idx="10935">
                  <c:v>1139.4000000000001</c:v>
                </c:pt>
                <c:pt idx="10936">
                  <c:v>1139.5</c:v>
                </c:pt>
                <c:pt idx="10937">
                  <c:v>1139.4000000000001</c:v>
                </c:pt>
                <c:pt idx="10938">
                  <c:v>1139.4000000000001</c:v>
                </c:pt>
                <c:pt idx="10939">
                  <c:v>1139.5</c:v>
                </c:pt>
                <c:pt idx="10940">
                  <c:v>1139.5</c:v>
                </c:pt>
                <c:pt idx="10941">
                  <c:v>1139.23</c:v>
                </c:pt>
                <c:pt idx="10942">
                  <c:v>1139.3399999999999</c:v>
                </c:pt>
                <c:pt idx="10943">
                  <c:v>1139.3</c:v>
                </c:pt>
                <c:pt idx="10944">
                  <c:v>1139.5</c:v>
                </c:pt>
                <c:pt idx="10945">
                  <c:v>1139.5</c:v>
                </c:pt>
                <c:pt idx="10946">
                  <c:v>1139.54</c:v>
                </c:pt>
                <c:pt idx="10947">
                  <c:v>1139.5</c:v>
                </c:pt>
                <c:pt idx="10948">
                  <c:v>1139.5999999999999</c:v>
                </c:pt>
                <c:pt idx="10949">
                  <c:v>1139.5</c:v>
                </c:pt>
                <c:pt idx="10950">
                  <c:v>1139.5</c:v>
                </c:pt>
                <c:pt idx="10951">
                  <c:v>1139.5</c:v>
                </c:pt>
                <c:pt idx="10952">
                  <c:v>1139.4000000000001</c:v>
                </c:pt>
                <c:pt idx="10953">
                  <c:v>1139.3</c:v>
                </c:pt>
                <c:pt idx="10954">
                  <c:v>1139.4000000000001</c:v>
                </c:pt>
                <c:pt idx="10955">
                  <c:v>1139.5</c:v>
                </c:pt>
                <c:pt idx="10956">
                  <c:v>1139.4000000000001</c:v>
                </c:pt>
                <c:pt idx="10957">
                  <c:v>1139.5</c:v>
                </c:pt>
                <c:pt idx="10958">
                  <c:v>1139.5999999999999</c:v>
                </c:pt>
                <c:pt idx="10959">
                  <c:v>1139.5</c:v>
                </c:pt>
                <c:pt idx="10960">
                  <c:v>1139.53</c:v>
                </c:pt>
                <c:pt idx="10961">
                  <c:v>1139.5999999999999</c:v>
                </c:pt>
                <c:pt idx="10962">
                  <c:v>1139.5</c:v>
                </c:pt>
                <c:pt idx="10963">
                  <c:v>1139.5</c:v>
                </c:pt>
                <c:pt idx="10964">
                  <c:v>1139.5</c:v>
                </c:pt>
                <c:pt idx="10965">
                  <c:v>1139.5999999999999</c:v>
                </c:pt>
                <c:pt idx="10966">
                  <c:v>1139.5999999999999</c:v>
                </c:pt>
                <c:pt idx="10967">
                  <c:v>1139.69</c:v>
                </c:pt>
                <c:pt idx="10968">
                  <c:v>1139.69</c:v>
                </c:pt>
                <c:pt idx="10969">
                  <c:v>1139.7</c:v>
                </c:pt>
                <c:pt idx="10970">
                  <c:v>1139.5999999999999</c:v>
                </c:pt>
                <c:pt idx="10971">
                  <c:v>1139.7</c:v>
                </c:pt>
                <c:pt idx="10972">
                  <c:v>1139.7</c:v>
                </c:pt>
                <c:pt idx="10973">
                  <c:v>1139.5</c:v>
                </c:pt>
                <c:pt idx="10974">
                  <c:v>1139.5999999999999</c:v>
                </c:pt>
                <c:pt idx="10975">
                  <c:v>1139.7</c:v>
                </c:pt>
                <c:pt idx="10976">
                  <c:v>1139.5</c:v>
                </c:pt>
                <c:pt idx="10977">
                  <c:v>1139.7</c:v>
                </c:pt>
                <c:pt idx="10978">
                  <c:v>1139.7</c:v>
                </c:pt>
                <c:pt idx="10979">
                  <c:v>1139.7</c:v>
                </c:pt>
                <c:pt idx="10980">
                  <c:v>1139.7</c:v>
                </c:pt>
                <c:pt idx="10981">
                  <c:v>1139.9000000000001</c:v>
                </c:pt>
                <c:pt idx="10982">
                  <c:v>1139.7</c:v>
                </c:pt>
                <c:pt idx="10983">
                  <c:v>1139.7</c:v>
                </c:pt>
                <c:pt idx="10984">
                  <c:v>1139.7</c:v>
                </c:pt>
                <c:pt idx="10985">
                  <c:v>1139.7</c:v>
                </c:pt>
                <c:pt idx="10986">
                  <c:v>1139.8</c:v>
                </c:pt>
                <c:pt idx="10987">
                  <c:v>1139.8</c:v>
                </c:pt>
                <c:pt idx="10988">
                  <c:v>1139.9000000000001</c:v>
                </c:pt>
                <c:pt idx="10989">
                  <c:v>1139.9000000000001</c:v>
                </c:pt>
                <c:pt idx="10990">
                  <c:v>1139.9000000000001</c:v>
                </c:pt>
                <c:pt idx="10991">
                  <c:v>1139.9000000000001</c:v>
                </c:pt>
                <c:pt idx="10992">
                  <c:v>1139.9000000000001</c:v>
                </c:pt>
                <c:pt idx="10993">
                  <c:v>1139.9000000000001</c:v>
                </c:pt>
                <c:pt idx="10994">
                  <c:v>1139.5999999999999</c:v>
                </c:pt>
                <c:pt idx="10995">
                  <c:v>1139.7</c:v>
                </c:pt>
                <c:pt idx="10996">
                  <c:v>1139.7</c:v>
                </c:pt>
                <c:pt idx="10997">
                  <c:v>1139.7</c:v>
                </c:pt>
                <c:pt idx="10998">
                  <c:v>1139.9000000000001</c:v>
                </c:pt>
                <c:pt idx="10999">
                  <c:v>1139.9000000000001</c:v>
                </c:pt>
                <c:pt idx="11000">
                  <c:v>1139.9000000000001</c:v>
                </c:pt>
                <c:pt idx="11001">
                  <c:v>1140</c:v>
                </c:pt>
                <c:pt idx="11002">
                  <c:v>1139.9000000000001</c:v>
                </c:pt>
                <c:pt idx="11003">
                  <c:v>1139.9000000000001</c:v>
                </c:pt>
                <c:pt idx="11004">
                  <c:v>1140.0999999999999</c:v>
                </c:pt>
                <c:pt idx="11005">
                  <c:v>1139.8</c:v>
                </c:pt>
                <c:pt idx="11006">
                  <c:v>1139.9000000000001</c:v>
                </c:pt>
                <c:pt idx="11007">
                  <c:v>1139.8800000000001</c:v>
                </c:pt>
                <c:pt idx="11008">
                  <c:v>1139.8</c:v>
                </c:pt>
                <c:pt idx="11009">
                  <c:v>1139.8</c:v>
                </c:pt>
                <c:pt idx="11010">
                  <c:v>1139.9000000000001</c:v>
                </c:pt>
                <c:pt idx="11011">
                  <c:v>1139.9000000000001</c:v>
                </c:pt>
                <c:pt idx="11012">
                  <c:v>1140</c:v>
                </c:pt>
                <c:pt idx="11013">
                  <c:v>1140</c:v>
                </c:pt>
                <c:pt idx="11014">
                  <c:v>1140.0999999999999</c:v>
                </c:pt>
                <c:pt idx="11015">
                  <c:v>1139.6300000000001</c:v>
                </c:pt>
                <c:pt idx="11016">
                  <c:v>1139.8</c:v>
                </c:pt>
                <c:pt idx="11017">
                  <c:v>1139.9000000000001</c:v>
                </c:pt>
                <c:pt idx="11018">
                  <c:v>1139.9000000000001</c:v>
                </c:pt>
                <c:pt idx="11019">
                  <c:v>1139.9000000000001</c:v>
                </c:pt>
                <c:pt idx="11020">
                  <c:v>1139.9000000000001</c:v>
                </c:pt>
                <c:pt idx="11021">
                  <c:v>1140</c:v>
                </c:pt>
                <c:pt idx="11022">
                  <c:v>1140</c:v>
                </c:pt>
                <c:pt idx="11023">
                  <c:v>1140.0999999999999</c:v>
                </c:pt>
                <c:pt idx="11024">
                  <c:v>1140.0999999999999</c:v>
                </c:pt>
                <c:pt idx="11025">
                  <c:v>1140.0999999999999</c:v>
                </c:pt>
                <c:pt idx="11026">
                  <c:v>1139.8</c:v>
                </c:pt>
                <c:pt idx="11027">
                  <c:v>1139.8</c:v>
                </c:pt>
                <c:pt idx="11028">
                  <c:v>1139.9000000000001</c:v>
                </c:pt>
                <c:pt idx="11029">
                  <c:v>1139.9000000000001</c:v>
                </c:pt>
                <c:pt idx="11030">
                  <c:v>1139.9000000000001</c:v>
                </c:pt>
                <c:pt idx="11031">
                  <c:v>1139.9000000000001</c:v>
                </c:pt>
                <c:pt idx="11032">
                  <c:v>1139.9000000000001</c:v>
                </c:pt>
                <c:pt idx="11033">
                  <c:v>1139.9000000000001</c:v>
                </c:pt>
                <c:pt idx="11034">
                  <c:v>1140.03</c:v>
                </c:pt>
                <c:pt idx="11035">
                  <c:v>1140.0999999999999</c:v>
                </c:pt>
                <c:pt idx="11036">
                  <c:v>1139.7</c:v>
                </c:pt>
                <c:pt idx="11037">
                  <c:v>1139.9000000000001</c:v>
                </c:pt>
                <c:pt idx="11038">
                  <c:v>1139.9000000000001</c:v>
                </c:pt>
                <c:pt idx="11039">
                  <c:v>1139.9000000000001</c:v>
                </c:pt>
                <c:pt idx="11040">
                  <c:v>1139.9000000000001</c:v>
                </c:pt>
                <c:pt idx="11041">
                  <c:v>1140.0999999999999</c:v>
                </c:pt>
                <c:pt idx="11042">
                  <c:v>1140</c:v>
                </c:pt>
                <c:pt idx="11043">
                  <c:v>1140.0999999999999</c:v>
                </c:pt>
                <c:pt idx="11044">
                  <c:v>1140</c:v>
                </c:pt>
                <c:pt idx="11045">
                  <c:v>1140.0999999999999</c:v>
                </c:pt>
                <c:pt idx="11046">
                  <c:v>1140.0999999999999</c:v>
                </c:pt>
                <c:pt idx="11047">
                  <c:v>1139.9000000000001</c:v>
                </c:pt>
                <c:pt idx="11048">
                  <c:v>1140</c:v>
                </c:pt>
                <c:pt idx="11049">
                  <c:v>1139.9000000000001</c:v>
                </c:pt>
                <c:pt idx="11050">
                  <c:v>1140</c:v>
                </c:pt>
                <c:pt idx="11051">
                  <c:v>1140.0999999999999</c:v>
                </c:pt>
                <c:pt idx="11052">
                  <c:v>1140.0999999999999</c:v>
                </c:pt>
                <c:pt idx="11053">
                  <c:v>1140</c:v>
                </c:pt>
                <c:pt idx="11054">
                  <c:v>1140.0999999999999</c:v>
                </c:pt>
                <c:pt idx="11055">
                  <c:v>1140.0999999999999</c:v>
                </c:pt>
                <c:pt idx="11056">
                  <c:v>1140.0999999999999</c:v>
                </c:pt>
                <c:pt idx="11057">
                  <c:v>1139.8</c:v>
                </c:pt>
                <c:pt idx="11058">
                  <c:v>1140</c:v>
                </c:pt>
                <c:pt idx="11059">
                  <c:v>1140</c:v>
                </c:pt>
                <c:pt idx="11060">
                  <c:v>1140</c:v>
                </c:pt>
                <c:pt idx="11061">
                  <c:v>1140.0999999999999</c:v>
                </c:pt>
                <c:pt idx="11062">
                  <c:v>1140</c:v>
                </c:pt>
                <c:pt idx="11063">
                  <c:v>1140.0999999999999</c:v>
                </c:pt>
                <c:pt idx="11064">
                  <c:v>1140.0999999999999</c:v>
                </c:pt>
                <c:pt idx="11065">
                  <c:v>1140.2</c:v>
                </c:pt>
                <c:pt idx="11066">
                  <c:v>1140.2</c:v>
                </c:pt>
                <c:pt idx="11067">
                  <c:v>1140.3</c:v>
                </c:pt>
                <c:pt idx="11068">
                  <c:v>1139.9000000000001</c:v>
                </c:pt>
                <c:pt idx="11069">
                  <c:v>1140.0999999999999</c:v>
                </c:pt>
                <c:pt idx="11070">
                  <c:v>1140.0999999999999</c:v>
                </c:pt>
                <c:pt idx="11071">
                  <c:v>1140.0999999999999</c:v>
                </c:pt>
                <c:pt idx="11072">
                  <c:v>1140.0999999999999</c:v>
                </c:pt>
                <c:pt idx="11073">
                  <c:v>1140.0999999999999</c:v>
                </c:pt>
                <c:pt idx="11074">
                  <c:v>1140.0999999999999</c:v>
                </c:pt>
                <c:pt idx="11075">
                  <c:v>1140.0999999999999</c:v>
                </c:pt>
                <c:pt idx="11076">
                  <c:v>1140.0999999999999</c:v>
                </c:pt>
                <c:pt idx="11077">
                  <c:v>1140.0999999999999</c:v>
                </c:pt>
                <c:pt idx="11078">
                  <c:v>1139.7</c:v>
                </c:pt>
                <c:pt idx="11079">
                  <c:v>1139.9000000000001</c:v>
                </c:pt>
                <c:pt idx="11080">
                  <c:v>1140.0999999999999</c:v>
                </c:pt>
                <c:pt idx="11081">
                  <c:v>1140.0999999999999</c:v>
                </c:pt>
                <c:pt idx="11082">
                  <c:v>1140.0999999999999</c:v>
                </c:pt>
                <c:pt idx="11083">
                  <c:v>1140.0999999999999</c:v>
                </c:pt>
                <c:pt idx="11084">
                  <c:v>1140.0999999999999</c:v>
                </c:pt>
                <c:pt idx="11085">
                  <c:v>1140.0999999999999</c:v>
                </c:pt>
                <c:pt idx="11086">
                  <c:v>1140.2</c:v>
                </c:pt>
                <c:pt idx="11087">
                  <c:v>1140.0999999999999</c:v>
                </c:pt>
                <c:pt idx="11088">
                  <c:v>1140.2</c:v>
                </c:pt>
                <c:pt idx="11089">
                  <c:v>1139.9000000000001</c:v>
                </c:pt>
                <c:pt idx="11090">
                  <c:v>1140.0999999999999</c:v>
                </c:pt>
                <c:pt idx="11091">
                  <c:v>1140.0999999999999</c:v>
                </c:pt>
                <c:pt idx="11092">
                  <c:v>1140.2</c:v>
                </c:pt>
                <c:pt idx="11093">
                  <c:v>1140.3</c:v>
                </c:pt>
                <c:pt idx="11094">
                  <c:v>1140.3</c:v>
                </c:pt>
                <c:pt idx="11095">
                  <c:v>1140.23</c:v>
                </c:pt>
                <c:pt idx="11096">
                  <c:v>1140.2</c:v>
                </c:pt>
                <c:pt idx="11097">
                  <c:v>1140.3</c:v>
                </c:pt>
                <c:pt idx="11098">
                  <c:v>1140.3</c:v>
                </c:pt>
                <c:pt idx="11099">
                  <c:v>1140.0999999999999</c:v>
                </c:pt>
                <c:pt idx="11100">
                  <c:v>1140</c:v>
                </c:pt>
                <c:pt idx="11101">
                  <c:v>1140.2</c:v>
                </c:pt>
                <c:pt idx="11102">
                  <c:v>1140.2</c:v>
                </c:pt>
                <c:pt idx="11103">
                  <c:v>1140.3</c:v>
                </c:pt>
                <c:pt idx="11104">
                  <c:v>1140.3</c:v>
                </c:pt>
                <c:pt idx="11105">
                  <c:v>1140.3</c:v>
                </c:pt>
                <c:pt idx="11106">
                  <c:v>1140.3</c:v>
                </c:pt>
                <c:pt idx="11107">
                  <c:v>1140.4000000000001</c:v>
                </c:pt>
                <c:pt idx="11108">
                  <c:v>1140.27</c:v>
                </c:pt>
                <c:pt idx="11109">
                  <c:v>1140.2</c:v>
                </c:pt>
                <c:pt idx="11110">
                  <c:v>1140.0999999999999</c:v>
                </c:pt>
                <c:pt idx="11111">
                  <c:v>1140.0999999999999</c:v>
                </c:pt>
                <c:pt idx="11112">
                  <c:v>1140.2</c:v>
                </c:pt>
                <c:pt idx="11113">
                  <c:v>1140.2</c:v>
                </c:pt>
                <c:pt idx="11114">
                  <c:v>1140.3800000000001</c:v>
                </c:pt>
                <c:pt idx="11115">
                  <c:v>1140.4000000000001</c:v>
                </c:pt>
                <c:pt idx="11116">
                  <c:v>1140.4000000000001</c:v>
                </c:pt>
                <c:pt idx="11117">
                  <c:v>1140.4000000000001</c:v>
                </c:pt>
                <c:pt idx="11118">
                  <c:v>1140.4000000000001</c:v>
                </c:pt>
                <c:pt idx="11119">
                  <c:v>1140.5</c:v>
                </c:pt>
                <c:pt idx="11120">
                  <c:v>1140.2</c:v>
                </c:pt>
                <c:pt idx="11121">
                  <c:v>1140.2</c:v>
                </c:pt>
                <c:pt idx="11122">
                  <c:v>1140.21</c:v>
                </c:pt>
                <c:pt idx="11123">
                  <c:v>1140.4000000000001</c:v>
                </c:pt>
                <c:pt idx="11124">
                  <c:v>1140.4000000000001</c:v>
                </c:pt>
                <c:pt idx="11125">
                  <c:v>1140.4000000000001</c:v>
                </c:pt>
                <c:pt idx="11126">
                  <c:v>1140.4000000000001</c:v>
                </c:pt>
                <c:pt idx="11127">
                  <c:v>1140.4000000000001</c:v>
                </c:pt>
                <c:pt idx="11128">
                  <c:v>1140.4000000000001</c:v>
                </c:pt>
                <c:pt idx="11129">
                  <c:v>1140.5</c:v>
                </c:pt>
                <c:pt idx="11130">
                  <c:v>1140.5999999999999</c:v>
                </c:pt>
                <c:pt idx="11131">
                  <c:v>1140.3</c:v>
                </c:pt>
                <c:pt idx="11132">
                  <c:v>1140.4000000000001</c:v>
                </c:pt>
                <c:pt idx="11133">
                  <c:v>1140.5</c:v>
                </c:pt>
                <c:pt idx="11134">
                  <c:v>1140.5999999999999</c:v>
                </c:pt>
                <c:pt idx="11135">
                  <c:v>1140.5</c:v>
                </c:pt>
                <c:pt idx="11136">
                  <c:v>1140.5</c:v>
                </c:pt>
                <c:pt idx="11137">
                  <c:v>1140.5</c:v>
                </c:pt>
                <c:pt idx="11138">
                  <c:v>1140.5999999999999</c:v>
                </c:pt>
                <c:pt idx="11139">
                  <c:v>1140.5</c:v>
                </c:pt>
                <c:pt idx="11140">
                  <c:v>1140.5</c:v>
                </c:pt>
                <c:pt idx="11141">
                  <c:v>1140.3</c:v>
                </c:pt>
                <c:pt idx="11142">
                  <c:v>1140.3</c:v>
                </c:pt>
                <c:pt idx="11143">
                  <c:v>1140.4000000000001</c:v>
                </c:pt>
                <c:pt idx="11144">
                  <c:v>1140.5</c:v>
                </c:pt>
                <c:pt idx="11145">
                  <c:v>1140.5999999999999</c:v>
                </c:pt>
                <c:pt idx="11146">
                  <c:v>1140.5999999999999</c:v>
                </c:pt>
                <c:pt idx="11147">
                  <c:v>1140.5999999999999</c:v>
                </c:pt>
                <c:pt idx="11148">
                  <c:v>1140.5999999999999</c:v>
                </c:pt>
                <c:pt idx="11149">
                  <c:v>1140.5</c:v>
                </c:pt>
                <c:pt idx="11150">
                  <c:v>1140.5999999999999</c:v>
                </c:pt>
                <c:pt idx="11151">
                  <c:v>1140.5999999999999</c:v>
                </c:pt>
                <c:pt idx="11152">
                  <c:v>1140.4000000000001</c:v>
                </c:pt>
                <c:pt idx="11153">
                  <c:v>1140.3</c:v>
                </c:pt>
                <c:pt idx="11154">
                  <c:v>1140.4000000000001</c:v>
                </c:pt>
                <c:pt idx="11155">
                  <c:v>1140.5</c:v>
                </c:pt>
                <c:pt idx="11156">
                  <c:v>1140.5</c:v>
                </c:pt>
                <c:pt idx="11157">
                  <c:v>1140.5</c:v>
                </c:pt>
                <c:pt idx="11158">
                  <c:v>1140.5999999999999</c:v>
                </c:pt>
                <c:pt idx="11159">
                  <c:v>1140.5</c:v>
                </c:pt>
                <c:pt idx="11160">
                  <c:v>1140.7</c:v>
                </c:pt>
                <c:pt idx="11161">
                  <c:v>1140.5999999999999</c:v>
                </c:pt>
                <c:pt idx="11162">
                  <c:v>1140.3</c:v>
                </c:pt>
                <c:pt idx="11163">
                  <c:v>1140.3</c:v>
                </c:pt>
                <c:pt idx="11164">
                  <c:v>1140.4000000000001</c:v>
                </c:pt>
                <c:pt idx="11165">
                  <c:v>1140.4000000000001</c:v>
                </c:pt>
                <c:pt idx="11166">
                  <c:v>1140.5999999999999</c:v>
                </c:pt>
                <c:pt idx="11167">
                  <c:v>1140.5999999999999</c:v>
                </c:pt>
                <c:pt idx="11168">
                  <c:v>1140.5999999999999</c:v>
                </c:pt>
                <c:pt idx="11169">
                  <c:v>1140.5</c:v>
                </c:pt>
                <c:pt idx="11170">
                  <c:v>1140.5999999999999</c:v>
                </c:pt>
                <c:pt idx="11171">
                  <c:v>1140.5999999999999</c:v>
                </c:pt>
                <c:pt idx="11172">
                  <c:v>1140.5999999999999</c:v>
                </c:pt>
                <c:pt idx="11173">
                  <c:v>1140.3599999999999</c:v>
                </c:pt>
                <c:pt idx="11174">
                  <c:v>1140.4000000000001</c:v>
                </c:pt>
                <c:pt idx="11175">
                  <c:v>1140.4000000000001</c:v>
                </c:pt>
                <c:pt idx="11176">
                  <c:v>1140.4000000000001</c:v>
                </c:pt>
                <c:pt idx="11177">
                  <c:v>1140.5</c:v>
                </c:pt>
                <c:pt idx="11178">
                  <c:v>1140.5999999999999</c:v>
                </c:pt>
                <c:pt idx="11179">
                  <c:v>1140.44</c:v>
                </c:pt>
                <c:pt idx="11180">
                  <c:v>1140.5</c:v>
                </c:pt>
                <c:pt idx="11181">
                  <c:v>1140.5</c:v>
                </c:pt>
                <c:pt idx="11182">
                  <c:v>1140.5999999999999</c:v>
                </c:pt>
                <c:pt idx="11183">
                  <c:v>1140.4000000000001</c:v>
                </c:pt>
                <c:pt idx="11184">
                  <c:v>1140.3</c:v>
                </c:pt>
                <c:pt idx="11185">
                  <c:v>1140.4000000000001</c:v>
                </c:pt>
                <c:pt idx="11186">
                  <c:v>1140.5</c:v>
                </c:pt>
                <c:pt idx="11187">
                  <c:v>1140.4000000000001</c:v>
                </c:pt>
                <c:pt idx="11188">
                  <c:v>1140.5</c:v>
                </c:pt>
                <c:pt idx="11189">
                  <c:v>1140.5999999999999</c:v>
                </c:pt>
                <c:pt idx="11190">
                  <c:v>1140.5999999999999</c:v>
                </c:pt>
                <c:pt idx="11191">
                  <c:v>1140.5999999999999</c:v>
                </c:pt>
                <c:pt idx="11192">
                  <c:v>1140.5999999999999</c:v>
                </c:pt>
                <c:pt idx="11193">
                  <c:v>1140.7</c:v>
                </c:pt>
                <c:pt idx="11194">
                  <c:v>1140.4000000000001</c:v>
                </c:pt>
                <c:pt idx="11195">
                  <c:v>1140.4000000000001</c:v>
                </c:pt>
                <c:pt idx="11196">
                  <c:v>1140.51</c:v>
                </c:pt>
                <c:pt idx="11197">
                  <c:v>1140.51</c:v>
                </c:pt>
                <c:pt idx="11198">
                  <c:v>1140.7</c:v>
                </c:pt>
                <c:pt idx="11199">
                  <c:v>1140.8</c:v>
                </c:pt>
                <c:pt idx="11200">
                  <c:v>1140.7</c:v>
                </c:pt>
                <c:pt idx="11201">
                  <c:v>1140.5999999999999</c:v>
                </c:pt>
                <c:pt idx="11202">
                  <c:v>1140.5999999999999</c:v>
                </c:pt>
                <c:pt idx="11203">
                  <c:v>1140.8</c:v>
                </c:pt>
                <c:pt idx="11204">
                  <c:v>1140.5999999999999</c:v>
                </c:pt>
                <c:pt idx="11205">
                  <c:v>1140.4000000000001</c:v>
                </c:pt>
                <c:pt idx="11206">
                  <c:v>1140.4000000000001</c:v>
                </c:pt>
                <c:pt idx="11207">
                  <c:v>1140.4000000000001</c:v>
                </c:pt>
                <c:pt idx="11208">
                  <c:v>1140.4000000000001</c:v>
                </c:pt>
                <c:pt idx="11209">
                  <c:v>1140.5999999999999</c:v>
                </c:pt>
                <c:pt idx="11210">
                  <c:v>1140.7</c:v>
                </c:pt>
                <c:pt idx="11211">
                  <c:v>1140.5999999999999</c:v>
                </c:pt>
                <c:pt idx="11212">
                  <c:v>1140.5999999999999</c:v>
                </c:pt>
                <c:pt idx="11213">
                  <c:v>1140.5999999999999</c:v>
                </c:pt>
                <c:pt idx="11214">
                  <c:v>1140.7</c:v>
                </c:pt>
                <c:pt idx="11215">
                  <c:v>1140.4000000000001</c:v>
                </c:pt>
                <c:pt idx="11216">
                  <c:v>1140.4000000000001</c:v>
                </c:pt>
                <c:pt idx="11217">
                  <c:v>1140.5</c:v>
                </c:pt>
                <c:pt idx="11218">
                  <c:v>1140.5</c:v>
                </c:pt>
                <c:pt idx="11219">
                  <c:v>1140.7</c:v>
                </c:pt>
                <c:pt idx="11220">
                  <c:v>1140.5999999999999</c:v>
                </c:pt>
                <c:pt idx="11221">
                  <c:v>1140.7</c:v>
                </c:pt>
                <c:pt idx="11222">
                  <c:v>1140.8</c:v>
                </c:pt>
                <c:pt idx="11223">
                  <c:v>1140.8</c:v>
                </c:pt>
                <c:pt idx="11224">
                  <c:v>1140.7</c:v>
                </c:pt>
                <c:pt idx="11225">
                  <c:v>1140.7</c:v>
                </c:pt>
                <c:pt idx="11226">
                  <c:v>1140.5</c:v>
                </c:pt>
                <c:pt idx="11227">
                  <c:v>1140.4000000000001</c:v>
                </c:pt>
                <c:pt idx="11228">
                  <c:v>1140.5999999999999</c:v>
                </c:pt>
                <c:pt idx="11229">
                  <c:v>1140.5999999999999</c:v>
                </c:pt>
                <c:pt idx="11230">
                  <c:v>1140.8</c:v>
                </c:pt>
                <c:pt idx="11231">
                  <c:v>1140.7</c:v>
                </c:pt>
                <c:pt idx="11232">
                  <c:v>1140.7</c:v>
                </c:pt>
                <c:pt idx="11233">
                  <c:v>1140.8</c:v>
                </c:pt>
                <c:pt idx="11234">
                  <c:v>1140.7</c:v>
                </c:pt>
                <c:pt idx="11235">
                  <c:v>1140.9000000000001</c:v>
                </c:pt>
                <c:pt idx="11236">
                  <c:v>1140.4000000000001</c:v>
                </c:pt>
                <c:pt idx="11237">
                  <c:v>1140.5999999999999</c:v>
                </c:pt>
                <c:pt idx="11238">
                  <c:v>1140.7</c:v>
                </c:pt>
                <c:pt idx="11239">
                  <c:v>1140.7</c:v>
                </c:pt>
                <c:pt idx="11240">
                  <c:v>1140.8</c:v>
                </c:pt>
                <c:pt idx="11241">
                  <c:v>1140.8</c:v>
                </c:pt>
                <c:pt idx="11242">
                  <c:v>1140.8</c:v>
                </c:pt>
                <c:pt idx="11243">
                  <c:v>1140.8699999999999</c:v>
                </c:pt>
                <c:pt idx="11244">
                  <c:v>1140.8</c:v>
                </c:pt>
                <c:pt idx="11245">
                  <c:v>1140.8699999999999</c:v>
                </c:pt>
                <c:pt idx="11246">
                  <c:v>1140.8699999999999</c:v>
                </c:pt>
                <c:pt idx="11247">
                  <c:v>1140.5999999999999</c:v>
                </c:pt>
                <c:pt idx="11248">
                  <c:v>1140.5999999999999</c:v>
                </c:pt>
                <c:pt idx="11249">
                  <c:v>1140.7</c:v>
                </c:pt>
                <c:pt idx="11250">
                  <c:v>1140.7</c:v>
                </c:pt>
                <c:pt idx="11251">
                  <c:v>1140.9000000000001</c:v>
                </c:pt>
                <c:pt idx="11252">
                  <c:v>1140.8</c:v>
                </c:pt>
                <c:pt idx="11253">
                  <c:v>1140.8</c:v>
                </c:pt>
                <c:pt idx="11254">
                  <c:v>1140.8</c:v>
                </c:pt>
                <c:pt idx="11255">
                  <c:v>1140.9000000000001</c:v>
                </c:pt>
                <c:pt idx="11256">
                  <c:v>1140.96</c:v>
                </c:pt>
                <c:pt idx="11257">
                  <c:v>1140.5</c:v>
                </c:pt>
                <c:pt idx="11258">
                  <c:v>1140.8</c:v>
                </c:pt>
                <c:pt idx="11259">
                  <c:v>1140.76</c:v>
                </c:pt>
                <c:pt idx="11260">
                  <c:v>1140.74</c:v>
                </c:pt>
                <c:pt idx="11261">
                  <c:v>1102.9100000000001</c:v>
                </c:pt>
                <c:pt idx="11262">
                  <c:v>1069.1300000000001</c:v>
                </c:pt>
                <c:pt idx="11263">
                  <c:v>1080.3</c:v>
                </c:pt>
                <c:pt idx="11264">
                  <c:v>1090</c:v>
                </c:pt>
                <c:pt idx="11265">
                  <c:v>1096.8</c:v>
                </c:pt>
                <c:pt idx="11266">
                  <c:v>1101.3</c:v>
                </c:pt>
                <c:pt idx="11267">
                  <c:v>1104.8</c:v>
                </c:pt>
                <c:pt idx="11268">
                  <c:v>1107</c:v>
                </c:pt>
                <c:pt idx="11269">
                  <c:v>1109.2</c:v>
                </c:pt>
                <c:pt idx="11270">
                  <c:v>1111</c:v>
                </c:pt>
                <c:pt idx="11271">
                  <c:v>1112.8</c:v>
                </c:pt>
                <c:pt idx="11272">
                  <c:v>1118.6199999999999</c:v>
                </c:pt>
                <c:pt idx="11273">
                  <c:v>1125.51</c:v>
                </c:pt>
                <c:pt idx="11274">
                  <c:v>1119.0999999999999</c:v>
                </c:pt>
                <c:pt idx="11275">
                  <c:v>1113.0899999999999</c:v>
                </c:pt>
                <c:pt idx="11276">
                  <c:v>1108.0999999999999</c:v>
                </c:pt>
                <c:pt idx="11277">
                  <c:v>1104.0999999999999</c:v>
                </c:pt>
                <c:pt idx="11278">
                  <c:v>1100.2</c:v>
                </c:pt>
                <c:pt idx="11279">
                  <c:v>1085.99</c:v>
                </c:pt>
                <c:pt idx="11280">
                  <c:v>1067.0999999999999</c:v>
                </c:pt>
                <c:pt idx="11281">
                  <c:v>1051</c:v>
                </c:pt>
                <c:pt idx="11282">
                  <c:v>1038</c:v>
                </c:pt>
                <c:pt idx="11283">
                  <c:v>1026.4000000000001</c:v>
                </c:pt>
                <c:pt idx="11284">
                  <c:v>1015.6</c:v>
                </c:pt>
                <c:pt idx="11285">
                  <c:v>1005.6</c:v>
                </c:pt>
                <c:pt idx="11286">
                  <c:v>996.5</c:v>
                </c:pt>
                <c:pt idx="11287">
                  <c:v>987.9</c:v>
                </c:pt>
                <c:pt idx="11288">
                  <c:v>979.9</c:v>
                </c:pt>
                <c:pt idx="11289">
                  <c:v>981</c:v>
                </c:pt>
                <c:pt idx="11290">
                  <c:v>989.6</c:v>
                </c:pt>
                <c:pt idx="11291">
                  <c:v>995.5</c:v>
                </c:pt>
                <c:pt idx="11292">
                  <c:v>999.3</c:v>
                </c:pt>
                <c:pt idx="11293">
                  <c:v>1002</c:v>
                </c:pt>
                <c:pt idx="11294">
                  <c:v>1003.8</c:v>
                </c:pt>
                <c:pt idx="11295">
                  <c:v>1005</c:v>
                </c:pt>
                <c:pt idx="11296">
                  <c:v>1005.9</c:v>
                </c:pt>
                <c:pt idx="11297">
                  <c:v>1006.5</c:v>
                </c:pt>
                <c:pt idx="11298">
                  <c:v>1006.9</c:v>
                </c:pt>
                <c:pt idx="11299">
                  <c:v>1006.8</c:v>
                </c:pt>
                <c:pt idx="11300">
                  <c:v>1006.9</c:v>
                </c:pt>
                <c:pt idx="11301">
                  <c:v>1006.9</c:v>
                </c:pt>
                <c:pt idx="11302">
                  <c:v>1006.7</c:v>
                </c:pt>
                <c:pt idx="11303">
                  <c:v>1006.5</c:v>
                </c:pt>
                <c:pt idx="11304">
                  <c:v>1006.2</c:v>
                </c:pt>
                <c:pt idx="11305">
                  <c:v>1005.9</c:v>
                </c:pt>
                <c:pt idx="11306">
                  <c:v>1005.4</c:v>
                </c:pt>
                <c:pt idx="11307">
                  <c:v>1004.9</c:v>
                </c:pt>
                <c:pt idx="11308">
                  <c:v>1004.4</c:v>
                </c:pt>
                <c:pt idx="11309">
                  <c:v>1003.8</c:v>
                </c:pt>
                <c:pt idx="11310">
                  <c:v>1002.9</c:v>
                </c:pt>
                <c:pt idx="11311">
                  <c:v>1002.4</c:v>
                </c:pt>
                <c:pt idx="11312">
                  <c:v>1001.8</c:v>
                </c:pt>
                <c:pt idx="11313">
                  <c:v>1001.1</c:v>
                </c:pt>
                <c:pt idx="11314">
                  <c:v>1000.5</c:v>
                </c:pt>
                <c:pt idx="11315">
                  <c:v>999.70010000000002</c:v>
                </c:pt>
                <c:pt idx="11316">
                  <c:v>999.1</c:v>
                </c:pt>
                <c:pt idx="11317">
                  <c:v>998.3</c:v>
                </c:pt>
                <c:pt idx="11318">
                  <c:v>997.6</c:v>
                </c:pt>
                <c:pt idx="11319">
                  <c:v>996.8</c:v>
                </c:pt>
                <c:pt idx="11320">
                  <c:v>995.70010000000002</c:v>
                </c:pt>
                <c:pt idx="11321">
                  <c:v>995</c:v>
                </c:pt>
                <c:pt idx="11322">
                  <c:v>994.20010000000002</c:v>
                </c:pt>
                <c:pt idx="11323">
                  <c:v>993.5</c:v>
                </c:pt>
                <c:pt idx="11324">
                  <c:v>992.83</c:v>
                </c:pt>
                <c:pt idx="11325">
                  <c:v>992.1</c:v>
                </c:pt>
                <c:pt idx="11326">
                  <c:v>991.3</c:v>
                </c:pt>
                <c:pt idx="11327">
                  <c:v>990.5</c:v>
                </c:pt>
                <c:pt idx="11328">
                  <c:v>989.6</c:v>
                </c:pt>
                <c:pt idx="11329">
                  <c:v>988.8</c:v>
                </c:pt>
                <c:pt idx="11330">
                  <c:v>988</c:v>
                </c:pt>
                <c:pt idx="11331">
                  <c:v>987</c:v>
                </c:pt>
                <c:pt idx="11332">
                  <c:v>986.3</c:v>
                </c:pt>
                <c:pt idx="11333">
                  <c:v>985.4</c:v>
                </c:pt>
                <c:pt idx="11334">
                  <c:v>984.74009999999998</c:v>
                </c:pt>
                <c:pt idx="11335">
                  <c:v>983.9</c:v>
                </c:pt>
                <c:pt idx="11336">
                  <c:v>983.1</c:v>
                </c:pt>
                <c:pt idx="11337">
                  <c:v>982.3</c:v>
                </c:pt>
                <c:pt idx="11338">
                  <c:v>981.5</c:v>
                </c:pt>
                <c:pt idx="11339">
                  <c:v>980.70010000000002</c:v>
                </c:pt>
                <c:pt idx="11340">
                  <c:v>979.9</c:v>
                </c:pt>
                <c:pt idx="11341">
                  <c:v>978.8</c:v>
                </c:pt>
                <c:pt idx="11342">
                  <c:v>978.1</c:v>
                </c:pt>
                <c:pt idx="11343">
                  <c:v>977.4</c:v>
                </c:pt>
                <c:pt idx="11344">
                  <c:v>976.5</c:v>
                </c:pt>
                <c:pt idx="11345">
                  <c:v>975.8</c:v>
                </c:pt>
                <c:pt idx="11346">
                  <c:v>975</c:v>
                </c:pt>
                <c:pt idx="11347">
                  <c:v>974.20010000000002</c:v>
                </c:pt>
                <c:pt idx="11348">
                  <c:v>973.5</c:v>
                </c:pt>
                <c:pt idx="11349">
                  <c:v>972.70010000000002</c:v>
                </c:pt>
                <c:pt idx="11350">
                  <c:v>972</c:v>
                </c:pt>
                <c:pt idx="11351">
                  <c:v>971.1</c:v>
                </c:pt>
                <c:pt idx="11352">
                  <c:v>970.20010000000002</c:v>
                </c:pt>
                <c:pt idx="11353">
                  <c:v>969.5</c:v>
                </c:pt>
                <c:pt idx="11354">
                  <c:v>968.8</c:v>
                </c:pt>
                <c:pt idx="11355">
                  <c:v>968</c:v>
                </c:pt>
                <c:pt idx="11356">
                  <c:v>967.3</c:v>
                </c:pt>
                <c:pt idx="11357">
                  <c:v>966.5</c:v>
                </c:pt>
                <c:pt idx="11358">
                  <c:v>965.79</c:v>
                </c:pt>
                <c:pt idx="11359">
                  <c:v>965.1</c:v>
                </c:pt>
                <c:pt idx="11360">
                  <c:v>964.3</c:v>
                </c:pt>
                <c:pt idx="11361">
                  <c:v>963.5</c:v>
                </c:pt>
                <c:pt idx="11362">
                  <c:v>962.4</c:v>
                </c:pt>
                <c:pt idx="11363">
                  <c:v>961.8</c:v>
                </c:pt>
                <c:pt idx="11364">
                  <c:v>961.1</c:v>
                </c:pt>
                <c:pt idx="11365">
                  <c:v>960.3</c:v>
                </c:pt>
                <c:pt idx="11366">
                  <c:v>959.70010000000002</c:v>
                </c:pt>
                <c:pt idx="11367">
                  <c:v>958.9</c:v>
                </c:pt>
                <c:pt idx="11368">
                  <c:v>958.20010000000002</c:v>
                </c:pt>
                <c:pt idx="11369">
                  <c:v>957.5</c:v>
                </c:pt>
                <c:pt idx="11370">
                  <c:v>956.70010000000002</c:v>
                </c:pt>
                <c:pt idx="11371">
                  <c:v>956</c:v>
                </c:pt>
                <c:pt idx="11372">
                  <c:v>955.3</c:v>
                </c:pt>
                <c:pt idx="11373">
                  <c:v>954.3</c:v>
                </c:pt>
                <c:pt idx="11374">
                  <c:v>953.6</c:v>
                </c:pt>
                <c:pt idx="11375">
                  <c:v>953</c:v>
                </c:pt>
                <c:pt idx="11376">
                  <c:v>952.3</c:v>
                </c:pt>
                <c:pt idx="11377">
                  <c:v>951.6</c:v>
                </c:pt>
                <c:pt idx="11378">
                  <c:v>950.9</c:v>
                </c:pt>
                <c:pt idx="11379">
                  <c:v>950.20010000000002</c:v>
                </c:pt>
                <c:pt idx="11380">
                  <c:v>949.5</c:v>
                </c:pt>
                <c:pt idx="11381">
                  <c:v>948.8</c:v>
                </c:pt>
                <c:pt idx="11382">
                  <c:v>948.20010000000002</c:v>
                </c:pt>
                <c:pt idx="11383">
                  <c:v>947.1</c:v>
                </c:pt>
                <c:pt idx="11384">
                  <c:v>946.5</c:v>
                </c:pt>
                <c:pt idx="11385">
                  <c:v>945.9</c:v>
                </c:pt>
                <c:pt idx="11386">
                  <c:v>945.20010000000002</c:v>
                </c:pt>
                <c:pt idx="11387">
                  <c:v>944.5</c:v>
                </c:pt>
                <c:pt idx="11388">
                  <c:v>943.70010000000002</c:v>
                </c:pt>
                <c:pt idx="11389">
                  <c:v>943.1</c:v>
                </c:pt>
                <c:pt idx="11390">
                  <c:v>942.4</c:v>
                </c:pt>
                <c:pt idx="11391">
                  <c:v>941.8</c:v>
                </c:pt>
                <c:pt idx="11392">
                  <c:v>941</c:v>
                </c:pt>
                <c:pt idx="11393">
                  <c:v>940.4</c:v>
                </c:pt>
                <c:pt idx="11394">
                  <c:v>939.5</c:v>
                </c:pt>
                <c:pt idx="11395">
                  <c:v>939</c:v>
                </c:pt>
                <c:pt idx="11396">
                  <c:v>938.20010000000002</c:v>
                </c:pt>
                <c:pt idx="11397">
                  <c:v>937.70010000000002</c:v>
                </c:pt>
                <c:pt idx="11398">
                  <c:v>936.98</c:v>
                </c:pt>
                <c:pt idx="11399">
                  <c:v>936.3</c:v>
                </c:pt>
                <c:pt idx="11400">
                  <c:v>935.70010000000002</c:v>
                </c:pt>
                <c:pt idx="11401">
                  <c:v>935</c:v>
                </c:pt>
                <c:pt idx="11402">
                  <c:v>934.4</c:v>
                </c:pt>
                <c:pt idx="11403">
                  <c:v>933.6</c:v>
                </c:pt>
                <c:pt idx="11404">
                  <c:v>932.74009999999998</c:v>
                </c:pt>
                <c:pt idx="11405">
                  <c:v>932</c:v>
                </c:pt>
                <c:pt idx="11406">
                  <c:v>931.5</c:v>
                </c:pt>
                <c:pt idx="11407">
                  <c:v>930.9</c:v>
                </c:pt>
                <c:pt idx="11408">
                  <c:v>930.23</c:v>
                </c:pt>
                <c:pt idx="11409">
                  <c:v>929.6</c:v>
                </c:pt>
                <c:pt idx="11410">
                  <c:v>928.9</c:v>
                </c:pt>
                <c:pt idx="11411">
                  <c:v>928.3</c:v>
                </c:pt>
                <c:pt idx="11412">
                  <c:v>927.70010000000002</c:v>
                </c:pt>
                <c:pt idx="11413">
                  <c:v>927</c:v>
                </c:pt>
                <c:pt idx="11414">
                  <c:v>926.4</c:v>
                </c:pt>
                <c:pt idx="11415">
                  <c:v>925.5</c:v>
                </c:pt>
                <c:pt idx="11416">
                  <c:v>925</c:v>
                </c:pt>
                <c:pt idx="11417">
                  <c:v>924.3</c:v>
                </c:pt>
                <c:pt idx="11418">
                  <c:v>923.6</c:v>
                </c:pt>
                <c:pt idx="11419">
                  <c:v>923</c:v>
                </c:pt>
                <c:pt idx="11420">
                  <c:v>922.5</c:v>
                </c:pt>
                <c:pt idx="11421">
                  <c:v>921.8</c:v>
                </c:pt>
                <c:pt idx="11422">
                  <c:v>921.20010000000002</c:v>
                </c:pt>
                <c:pt idx="11423">
                  <c:v>920.6</c:v>
                </c:pt>
                <c:pt idx="11424">
                  <c:v>920</c:v>
                </c:pt>
                <c:pt idx="11425">
                  <c:v>919.20010000000002</c:v>
                </c:pt>
                <c:pt idx="11426">
                  <c:v>918.5</c:v>
                </c:pt>
                <c:pt idx="11427">
                  <c:v>917.9</c:v>
                </c:pt>
                <c:pt idx="11428">
                  <c:v>917.3</c:v>
                </c:pt>
                <c:pt idx="11429">
                  <c:v>916.70010000000002</c:v>
                </c:pt>
                <c:pt idx="11430">
                  <c:v>916.20010000000002</c:v>
                </c:pt>
                <c:pt idx="11431">
                  <c:v>915.5</c:v>
                </c:pt>
                <c:pt idx="11432">
                  <c:v>914.9</c:v>
                </c:pt>
                <c:pt idx="11433">
                  <c:v>914.3</c:v>
                </c:pt>
                <c:pt idx="11434">
                  <c:v>913.70010000000002</c:v>
                </c:pt>
                <c:pt idx="11435">
                  <c:v>913.1</c:v>
                </c:pt>
                <c:pt idx="11436">
                  <c:v>912.20010000000002</c:v>
                </c:pt>
                <c:pt idx="11437">
                  <c:v>911.6</c:v>
                </c:pt>
                <c:pt idx="11438">
                  <c:v>911</c:v>
                </c:pt>
                <c:pt idx="11439">
                  <c:v>910.5</c:v>
                </c:pt>
                <c:pt idx="11440">
                  <c:v>909.9</c:v>
                </c:pt>
                <c:pt idx="11441">
                  <c:v>909.3</c:v>
                </c:pt>
                <c:pt idx="11442">
                  <c:v>908.70010000000002</c:v>
                </c:pt>
                <c:pt idx="11443">
                  <c:v>908.1</c:v>
                </c:pt>
                <c:pt idx="11444">
                  <c:v>907.6</c:v>
                </c:pt>
                <c:pt idx="11445">
                  <c:v>906.9</c:v>
                </c:pt>
                <c:pt idx="11446">
                  <c:v>906.20010000000002</c:v>
                </c:pt>
                <c:pt idx="11447">
                  <c:v>905.6</c:v>
                </c:pt>
                <c:pt idx="11448">
                  <c:v>905</c:v>
                </c:pt>
                <c:pt idx="11449">
                  <c:v>904.4</c:v>
                </c:pt>
                <c:pt idx="11450">
                  <c:v>903.8</c:v>
                </c:pt>
                <c:pt idx="11451">
                  <c:v>903.20010000000002</c:v>
                </c:pt>
                <c:pt idx="11452">
                  <c:v>902.70010000000002</c:v>
                </c:pt>
                <c:pt idx="11453">
                  <c:v>902.1</c:v>
                </c:pt>
                <c:pt idx="11454">
                  <c:v>901.5</c:v>
                </c:pt>
                <c:pt idx="11455">
                  <c:v>901</c:v>
                </c:pt>
                <c:pt idx="11456">
                  <c:v>900.3</c:v>
                </c:pt>
                <c:pt idx="11457">
                  <c:v>899.5</c:v>
                </c:pt>
                <c:pt idx="11458">
                  <c:v>899</c:v>
                </c:pt>
                <c:pt idx="11459">
                  <c:v>898.5</c:v>
                </c:pt>
                <c:pt idx="11460">
                  <c:v>897.9</c:v>
                </c:pt>
                <c:pt idx="11461">
                  <c:v>897.3</c:v>
                </c:pt>
                <c:pt idx="11462">
                  <c:v>896.70010000000002</c:v>
                </c:pt>
                <c:pt idx="11463">
                  <c:v>896.20010000000002</c:v>
                </c:pt>
                <c:pt idx="11464">
                  <c:v>895.6</c:v>
                </c:pt>
                <c:pt idx="11465">
                  <c:v>895.1</c:v>
                </c:pt>
                <c:pt idx="11466">
                  <c:v>894.5</c:v>
                </c:pt>
                <c:pt idx="11467">
                  <c:v>893.9</c:v>
                </c:pt>
                <c:pt idx="11468">
                  <c:v>893.1</c:v>
                </c:pt>
                <c:pt idx="11469">
                  <c:v>892.6</c:v>
                </c:pt>
                <c:pt idx="11470">
                  <c:v>892.1</c:v>
                </c:pt>
                <c:pt idx="11471">
                  <c:v>891.5</c:v>
                </c:pt>
                <c:pt idx="11472">
                  <c:v>890.9</c:v>
                </c:pt>
                <c:pt idx="11473">
                  <c:v>890.4</c:v>
                </c:pt>
                <c:pt idx="11474">
                  <c:v>889.8</c:v>
                </c:pt>
                <c:pt idx="11475">
                  <c:v>889.20010000000002</c:v>
                </c:pt>
                <c:pt idx="11476">
                  <c:v>888.70010000000002</c:v>
                </c:pt>
                <c:pt idx="11477">
                  <c:v>888</c:v>
                </c:pt>
                <c:pt idx="11478">
                  <c:v>887.3</c:v>
                </c:pt>
                <c:pt idx="11479">
                  <c:v>886.8</c:v>
                </c:pt>
                <c:pt idx="11480">
                  <c:v>886.3</c:v>
                </c:pt>
                <c:pt idx="11481">
                  <c:v>885.8</c:v>
                </c:pt>
                <c:pt idx="11482">
                  <c:v>885.3</c:v>
                </c:pt>
                <c:pt idx="11483">
                  <c:v>884.70010000000002</c:v>
                </c:pt>
                <c:pt idx="11484">
                  <c:v>884.20010000000002</c:v>
                </c:pt>
                <c:pt idx="11485">
                  <c:v>883.5</c:v>
                </c:pt>
                <c:pt idx="11486">
                  <c:v>883</c:v>
                </c:pt>
                <c:pt idx="11487">
                  <c:v>882.5</c:v>
                </c:pt>
                <c:pt idx="11488">
                  <c:v>881.9</c:v>
                </c:pt>
                <c:pt idx="11489">
                  <c:v>881.20010000000002</c:v>
                </c:pt>
                <c:pt idx="11490">
                  <c:v>880.76</c:v>
                </c:pt>
                <c:pt idx="11491">
                  <c:v>880.3</c:v>
                </c:pt>
                <c:pt idx="11492">
                  <c:v>879.70010000000002</c:v>
                </c:pt>
                <c:pt idx="11493">
                  <c:v>879.20010000000002</c:v>
                </c:pt>
                <c:pt idx="11494">
                  <c:v>878.6</c:v>
                </c:pt>
                <c:pt idx="11495">
                  <c:v>878.1</c:v>
                </c:pt>
                <c:pt idx="11496">
                  <c:v>877.6</c:v>
                </c:pt>
                <c:pt idx="11497">
                  <c:v>877.1</c:v>
                </c:pt>
                <c:pt idx="11498">
                  <c:v>876.6</c:v>
                </c:pt>
                <c:pt idx="11499">
                  <c:v>875.6</c:v>
                </c:pt>
                <c:pt idx="11500">
                  <c:v>875.20010000000002</c:v>
                </c:pt>
                <c:pt idx="11501">
                  <c:v>874.8</c:v>
                </c:pt>
                <c:pt idx="11502">
                  <c:v>874.20010000000002</c:v>
                </c:pt>
                <c:pt idx="11503">
                  <c:v>873.6</c:v>
                </c:pt>
                <c:pt idx="11504">
                  <c:v>873.20010000000002</c:v>
                </c:pt>
                <c:pt idx="11505">
                  <c:v>872.6</c:v>
                </c:pt>
                <c:pt idx="11506">
                  <c:v>872.1</c:v>
                </c:pt>
                <c:pt idx="11507">
                  <c:v>871.6</c:v>
                </c:pt>
                <c:pt idx="11508">
                  <c:v>871.1</c:v>
                </c:pt>
                <c:pt idx="11509">
                  <c:v>870.58</c:v>
                </c:pt>
                <c:pt idx="11510">
                  <c:v>869.8</c:v>
                </c:pt>
                <c:pt idx="11511">
                  <c:v>869.3</c:v>
                </c:pt>
                <c:pt idx="11512">
                  <c:v>868.8</c:v>
                </c:pt>
                <c:pt idx="11513">
                  <c:v>868.3</c:v>
                </c:pt>
                <c:pt idx="11514">
                  <c:v>867.9</c:v>
                </c:pt>
                <c:pt idx="11515">
                  <c:v>867.3</c:v>
                </c:pt>
                <c:pt idx="11516">
                  <c:v>866.8</c:v>
                </c:pt>
                <c:pt idx="11517">
                  <c:v>866.20010000000002</c:v>
                </c:pt>
                <c:pt idx="11518">
                  <c:v>865.8</c:v>
                </c:pt>
                <c:pt idx="11519">
                  <c:v>865.20010000000002</c:v>
                </c:pt>
                <c:pt idx="11520">
                  <c:v>864.5</c:v>
                </c:pt>
                <c:pt idx="11521">
                  <c:v>864</c:v>
                </c:pt>
                <c:pt idx="11522">
                  <c:v>863.6</c:v>
                </c:pt>
                <c:pt idx="11523">
                  <c:v>863.1</c:v>
                </c:pt>
                <c:pt idx="11524">
                  <c:v>862.6</c:v>
                </c:pt>
                <c:pt idx="11525">
                  <c:v>862.1</c:v>
                </c:pt>
                <c:pt idx="11526">
                  <c:v>861.6</c:v>
                </c:pt>
                <c:pt idx="11527">
                  <c:v>861.1</c:v>
                </c:pt>
                <c:pt idx="11528">
                  <c:v>860.6</c:v>
                </c:pt>
                <c:pt idx="11529">
                  <c:v>860.1</c:v>
                </c:pt>
                <c:pt idx="11530">
                  <c:v>859.6</c:v>
                </c:pt>
                <c:pt idx="11531">
                  <c:v>858.9</c:v>
                </c:pt>
                <c:pt idx="11532">
                  <c:v>858.5</c:v>
                </c:pt>
                <c:pt idx="11533">
                  <c:v>857.9</c:v>
                </c:pt>
                <c:pt idx="11534">
                  <c:v>857.4</c:v>
                </c:pt>
                <c:pt idx="11535">
                  <c:v>857</c:v>
                </c:pt>
                <c:pt idx="11536">
                  <c:v>856.5</c:v>
                </c:pt>
                <c:pt idx="11537">
                  <c:v>856</c:v>
                </c:pt>
                <c:pt idx="11538">
                  <c:v>855.5</c:v>
                </c:pt>
                <c:pt idx="11539">
                  <c:v>855</c:v>
                </c:pt>
                <c:pt idx="11540">
                  <c:v>854.5</c:v>
                </c:pt>
                <c:pt idx="11541">
                  <c:v>853.6</c:v>
                </c:pt>
                <c:pt idx="11542">
                  <c:v>853.3</c:v>
                </c:pt>
                <c:pt idx="11543">
                  <c:v>852.8</c:v>
                </c:pt>
                <c:pt idx="11544">
                  <c:v>852.4</c:v>
                </c:pt>
                <c:pt idx="11545">
                  <c:v>851.9</c:v>
                </c:pt>
                <c:pt idx="11546">
                  <c:v>851.4</c:v>
                </c:pt>
                <c:pt idx="11547">
                  <c:v>851</c:v>
                </c:pt>
                <c:pt idx="11548">
                  <c:v>850.5</c:v>
                </c:pt>
                <c:pt idx="11549">
                  <c:v>849.9</c:v>
                </c:pt>
                <c:pt idx="11550">
                  <c:v>849.5</c:v>
                </c:pt>
                <c:pt idx="11551">
                  <c:v>849</c:v>
                </c:pt>
                <c:pt idx="11552">
                  <c:v>848.3</c:v>
                </c:pt>
                <c:pt idx="11553">
                  <c:v>847.8</c:v>
                </c:pt>
                <c:pt idx="11554">
                  <c:v>847.3</c:v>
                </c:pt>
                <c:pt idx="11555">
                  <c:v>846.82010000000002</c:v>
                </c:pt>
                <c:pt idx="11556">
                  <c:v>846.3</c:v>
                </c:pt>
                <c:pt idx="11557">
                  <c:v>845.9</c:v>
                </c:pt>
                <c:pt idx="11558">
                  <c:v>845.32010000000002</c:v>
                </c:pt>
                <c:pt idx="11559">
                  <c:v>844.9</c:v>
                </c:pt>
                <c:pt idx="11560">
                  <c:v>844.5</c:v>
                </c:pt>
                <c:pt idx="11561">
                  <c:v>844.03</c:v>
                </c:pt>
                <c:pt idx="11562">
                  <c:v>843.23</c:v>
                </c:pt>
                <c:pt idx="11563">
                  <c:v>842.8</c:v>
                </c:pt>
                <c:pt idx="11564">
                  <c:v>842.3</c:v>
                </c:pt>
                <c:pt idx="11565">
                  <c:v>842</c:v>
                </c:pt>
                <c:pt idx="11566">
                  <c:v>841.5</c:v>
                </c:pt>
                <c:pt idx="11567">
                  <c:v>841</c:v>
                </c:pt>
                <c:pt idx="11568">
                  <c:v>840.6</c:v>
                </c:pt>
                <c:pt idx="11569">
                  <c:v>840.1</c:v>
                </c:pt>
                <c:pt idx="11570">
                  <c:v>839.5</c:v>
                </c:pt>
                <c:pt idx="11571">
                  <c:v>839</c:v>
                </c:pt>
                <c:pt idx="11572">
                  <c:v>838.6</c:v>
                </c:pt>
                <c:pt idx="11573">
                  <c:v>838</c:v>
                </c:pt>
                <c:pt idx="11574">
                  <c:v>837.5</c:v>
                </c:pt>
                <c:pt idx="11575">
                  <c:v>837</c:v>
                </c:pt>
                <c:pt idx="11576">
                  <c:v>836.6</c:v>
                </c:pt>
                <c:pt idx="11577">
                  <c:v>836.1</c:v>
                </c:pt>
                <c:pt idx="11578">
                  <c:v>835.6</c:v>
                </c:pt>
                <c:pt idx="11579">
                  <c:v>835.20010000000002</c:v>
                </c:pt>
                <c:pt idx="11580">
                  <c:v>834.70010000000002</c:v>
                </c:pt>
                <c:pt idx="11581">
                  <c:v>834.20010000000002</c:v>
                </c:pt>
                <c:pt idx="11582">
                  <c:v>833.70010000000002</c:v>
                </c:pt>
                <c:pt idx="11583">
                  <c:v>833</c:v>
                </c:pt>
                <c:pt idx="11584">
                  <c:v>832.6</c:v>
                </c:pt>
                <c:pt idx="11585">
                  <c:v>832.20010000000002</c:v>
                </c:pt>
                <c:pt idx="11586">
                  <c:v>831.70010000000002</c:v>
                </c:pt>
                <c:pt idx="11587">
                  <c:v>831.3</c:v>
                </c:pt>
                <c:pt idx="11588">
                  <c:v>830.8</c:v>
                </c:pt>
                <c:pt idx="11589">
                  <c:v>830.38</c:v>
                </c:pt>
                <c:pt idx="11590">
                  <c:v>829.88</c:v>
                </c:pt>
                <c:pt idx="11591">
                  <c:v>829.49009999999998</c:v>
                </c:pt>
                <c:pt idx="11592">
                  <c:v>829</c:v>
                </c:pt>
                <c:pt idx="11593">
                  <c:v>828.5</c:v>
                </c:pt>
                <c:pt idx="11594">
                  <c:v>827.70010000000002</c:v>
                </c:pt>
                <c:pt idx="11595">
                  <c:v>827.4</c:v>
                </c:pt>
                <c:pt idx="11596">
                  <c:v>826.9</c:v>
                </c:pt>
                <c:pt idx="11597">
                  <c:v>826.5</c:v>
                </c:pt>
                <c:pt idx="11598">
                  <c:v>826</c:v>
                </c:pt>
                <c:pt idx="11599">
                  <c:v>825.5</c:v>
                </c:pt>
                <c:pt idx="11600">
                  <c:v>825</c:v>
                </c:pt>
                <c:pt idx="11601">
                  <c:v>824.6</c:v>
                </c:pt>
                <c:pt idx="11602">
                  <c:v>824.20010000000002</c:v>
                </c:pt>
                <c:pt idx="11603">
                  <c:v>823.6</c:v>
                </c:pt>
                <c:pt idx="11604">
                  <c:v>822.9</c:v>
                </c:pt>
                <c:pt idx="11605">
                  <c:v>822.6</c:v>
                </c:pt>
                <c:pt idx="11606">
                  <c:v>822.1</c:v>
                </c:pt>
                <c:pt idx="11607">
                  <c:v>821.70010000000002</c:v>
                </c:pt>
                <c:pt idx="11608">
                  <c:v>821.20010000000002</c:v>
                </c:pt>
                <c:pt idx="11609">
                  <c:v>820.70010000000002</c:v>
                </c:pt>
                <c:pt idx="11610">
                  <c:v>820.3</c:v>
                </c:pt>
                <c:pt idx="11611">
                  <c:v>819.9</c:v>
                </c:pt>
                <c:pt idx="11612">
                  <c:v>819.3</c:v>
                </c:pt>
                <c:pt idx="11613">
                  <c:v>818.9</c:v>
                </c:pt>
                <c:pt idx="11614">
                  <c:v>818.5</c:v>
                </c:pt>
                <c:pt idx="11615">
                  <c:v>817.8</c:v>
                </c:pt>
                <c:pt idx="11616">
                  <c:v>817.3</c:v>
                </c:pt>
                <c:pt idx="11617">
                  <c:v>817</c:v>
                </c:pt>
                <c:pt idx="11618">
                  <c:v>816.6</c:v>
                </c:pt>
                <c:pt idx="11619">
                  <c:v>816.20010000000002</c:v>
                </c:pt>
                <c:pt idx="11620">
                  <c:v>815.70010000000002</c:v>
                </c:pt>
                <c:pt idx="11621">
                  <c:v>815.20010000000002</c:v>
                </c:pt>
                <c:pt idx="11622">
                  <c:v>814.8</c:v>
                </c:pt>
                <c:pt idx="11623">
                  <c:v>814.4</c:v>
                </c:pt>
                <c:pt idx="11624">
                  <c:v>813.9</c:v>
                </c:pt>
                <c:pt idx="11625">
                  <c:v>813.3</c:v>
                </c:pt>
                <c:pt idx="11626">
                  <c:v>812.8</c:v>
                </c:pt>
                <c:pt idx="11627">
                  <c:v>812.5</c:v>
                </c:pt>
                <c:pt idx="11628">
                  <c:v>812.20010000000002</c:v>
                </c:pt>
                <c:pt idx="11629">
                  <c:v>811.70010000000002</c:v>
                </c:pt>
                <c:pt idx="11630">
                  <c:v>811.20010000000002</c:v>
                </c:pt>
                <c:pt idx="11631">
                  <c:v>810.70010000000002</c:v>
                </c:pt>
                <c:pt idx="11632">
                  <c:v>810.3</c:v>
                </c:pt>
                <c:pt idx="11633">
                  <c:v>809.9</c:v>
                </c:pt>
                <c:pt idx="11634">
                  <c:v>809.4</c:v>
                </c:pt>
                <c:pt idx="11635">
                  <c:v>809</c:v>
                </c:pt>
                <c:pt idx="11636">
                  <c:v>808.4</c:v>
                </c:pt>
                <c:pt idx="11637">
                  <c:v>808</c:v>
                </c:pt>
                <c:pt idx="11638">
                  <c:v>807.6</c:v>
                </c:pt>
                <c:pt idx="11639">
                  <c:v>807.1</c:v>
                </c:pt>
                <c:pt idx="11640">
                  <c:v>806.8</c:v>
                </c:pt>
                <c:pt idx="11641">
                  <c:v>806.3</c:v>
                </c:pt>
                <c:pt idx="11642">
                  <c:v>805.9</c:v>
                </c:pt>
                <c:pt idx="11643">
                  <c:v>805.4</c:v>
                </c:pt>
                <c:pt idx="11644">
                  <c:v>805.1</c:v>
                </c:pt>
                <c:pt idx="11645">
                  <c:v>804.5</c:v>
                </c:pt>
                <c:pt idx="11646">
                  <c:v>804</c:v>
                </c:pt>
                <c:pt idx="11647">
                  <c:v>803.5</c:v>
                </c:pt>
                <c:pt idx="11648">
                  <c:v>803.20010000000002</c:v>
                </c:pt>
                <c:pt idx="11649">
                  <c:v>802.70010000000002</c:v>
                </c:pt>
                <c:pt idx="11650">
                  <c:v>802.3</c:v>
                </c:pt>
                <c:pt idx="11651">
                  <c:v>801.9</c:v>
                </c:pt>
                <c:pt idx="11652">
                  <c:v>801.5</c:v>
                </c:pt>
                <c:pt idx="11653">
                  <c:v>801.04</c:v>
                </c:pt>
                <c:pt idx="11654">
                  <c:v>800.6</c:v>
                </c:pt>
                <c:pt idx="11655">
                  <c:v>800.1</c:v>
                </c:pt>
                <c:pt idx="11656">
                  <c:v>799.70010000000002</c:v>
                </c:pt>
                <c:pt idx="11657">
                  <c:v>799.1</c:v>
                </c:pt>
                <c:pt idx="11658">
                  <c:v>798.70010000000002</c:v>
                </c:pt>
                <c:pt idx="11659">
                  <c:v>798.4</c:v>
                </c:pt>
                <c:pt idx="11660">
                  <c:v>797.9</c:v>
                </c:pt>
                <c:pt idx="11661">
                  <c:v>797.5</c:v>
                </c:pt>
                <c:pt idx="11662">
                  <c:v>797</c:v>
                </c:pt>
                <c:pt idx="11663">
                  <c:v>796.70010000000002</c:v>
                </c:pt>
                <c:pt idx="11664">
                  <c:v>796.20010000000002</c:v>
                </c:pt>
                <c:pt idx="11665">
                  <c:v>795.8</c:v>
                </c:pt>
                <c:pt idx="11666">
                  <c:v>795.3</c:v>
                </c:pt>
                <c:pt idx="11667">
                  <c:v>794.8</c:v>
                </c:pt>
                <c:pt idx="11668">
                  <c:v>794.3</c:v>
                </c:pt>
                <c:pt idx="11669">
                  <c:v>793.9</c:v>
                </c:pt>
                <c:pt idx="11670">
                  <c:v>793.5</c:v>
                </c:pt>
                <c:pt idx="11671">
                  <c:v>793.1</c:v>
                </c:pt>
                <c:pt idx="11672">
                  <c:v>792.70010000000002</c:v>
                </c:pt>
                <c:pt idx="11673">
                  <c:v>792.21</c:v>
                </c:pt>
                <c:pt idx="11674">
                  <c:v>791.8</c:v>
                </c:pt>
                <c:pt idx="11675">
                  <c:v>791.4</c:v>
                </c:pt>
                <c:pt idx="11676">
                  <c:v>791</c:v>
                </c:pt>
                <c:pt idx="11677">
                  <c:v>790.5</c:v>
                </c:pt>
                <c:pt idx="11678">
                  <c:v>789.9</c:v>
                </c:pt>
                <c:pt idx="11679">
                  <c:v>789.6</c:v>
                </c:pt>
                <c:pt idx="11680">
                  <c:v>789.1</c:v>
                </c:pt>
                <c:pt idx="11681">
                  <c:v>788.8</c:v>
                </c:pt>
                <c:pt idx="11682">
                  <c:v>788.3</c:v>
                </c:pt>
                <c:pt idx="11683">
                  <c:v>788</c:v>
                </c:pt>
                <c:pt idx="11684">
                  <c:v>787.5</c:v>
                </c:pt>
                <c:pt idx="11685">
                  <c:v>787.1</c:v>
                </c:pt>
                <c:pt idx="11686">
                  <c:v>786.70010000000002</c:v>
                </c:pt>
                <c:pt idx="11687">
                  <c:v>786.20010000000002</c:v>
                </c:pt>
                <c:pt idx="11688">
                  <c:v>785.8</c:v>
                </c:pt>
                <c:pt idx="11689">
                  <c:v>785.20010000000002</c:v>
                </c:pt>
                <c:pt idx="11690">
                  <c:v>784.9</c:v>
                </c:pt>
                <c:pt idx="11691">
                  <c:v>784.5</c:v>
                </c:pt>
                <c:pt idx="11692">
                  <c:v>784.1</c:v>
                </c:pt>
                <c:pt idx="11693">
                  <c:v>783.6</c:v>
                </c:pt>
                <c:pt idx="11694">
                  <c:v>783.20010000000002</c:v>
                </c:pt>
                <c:pt idx="11695">
                  <c:v>770.20010000000002</c:v>
                </c:pt>
                <c:pt idx="11696">
                  <c:v>748.9</c:v>
                </c:pt>
                <c:pt idx="11697">
                  <c:v>746.6</c:v>
                </c:pt>
                <c:pt idx="11698">
                  <c:v>749.4</c:v>
                </c:pt>
                <c:pt idx="11699">
                  <c:v>752.5</c:v>
                </c:pt>
                <c:pt idx="11700">
                  <c:v>755</c:v>
                </c:pt>
                <c:pt idx="11701">
                  <c:v>757.1</c:v>
                </c:pt>
                <c:pt idx="11702">
                  <c:v>758.5</c:v>
                </c:pt>
                <c:pt idx="11703">
                  <c:v>759.6</c:v>
                </c:pt>
                <c:pt idx="11704">
                  <c:v>760.4</c:v>
                </c:pt>
                <c:pt idx="11705">
                  <c:v>761</c:v>
                </c:pt>
                <c:pt idx="11706">
                  <c:v>761.5</c:v>
                </c:pt>
                <c:pt idx="11707">
                  <c:v>761.8</c:v>
                </c:pt>
                <c:pt idx="11708">
                  <c:v>762.1</c:v>
                </c:pt>
                <c:pt idx="11709">
                  <c:v>762.1</c:v>
                </c:pt>
                <c:pt idx="11710">
                  <c:v>762.3</c:v>
                </c:pt>
                <c:pt idx="11711">
                  <c:v>762.3</c:v>
                </c:pt>
                <c:pt idx="11712">
                  <c:v>762.3</c:v>
                </c:pt>
                <c:pt idx="11713">
                  <c:v>762.3</c:v>
                </c:pt>
                <c:pt idx="11714">
                  <c:v>762.20010000000002</c:v>
                </c:pt>
                <c:pt idx="11715">
                  <c:v>762.20010000000002</c:v>
                </c:pt>
                <c:pt idx="11716">
                  <c:v>762</c:v>
                </c:pt>
                <c:pt idx="11717">
                  <c:v>762</c:v>
                </c:pt>
                <c:pt idx="11718">
                  <c:v>761.9</c:v>
                </c:pt>
                <c:pt idx="11719">
                  <c:v>761.70010000000002</c:v>
                </c:pt>
                <c:pt idx="11720">
                  <c:v>761.28</c:v>
                </c:pt>
                <c:pt idx="11721">
                  <c:v>761.20010000000002</c:v>
                </c:pt>
                <c:pt idx="11722">
                  <c:v>761</c:v>
                </c:pt>
                <c:pt idx="11723">
                  <c:v>760.8</c:v>
                </c:pt>
                <c:pt idx="11724">
                  <c:v>760.6</c:v>
                </c:pt>
                <c:pt idx="11725">
                  <c:v>760.4</c:v>
                </c:pt>
                <c:pt idx="11726">
                  <c:v>760.1</c:v>
                </c:pt>
                <c:pt idx="11727">
                  <c:v>759.53</c:v>
                </c:pt>
                <c:pt idx="11728">
                  <c:v>736.64009999999996</c:v>
                </c:pt>
                <c:pt idx="11729">
                  <c:v>698.66</c:v>
                </c:pt>
                <c:pt idx="11730">
                  <c:v>680.8</c:v>
                </c:pt>
                <c:pt idx="11731">
                  <c:v>682.25990000000002</c:v>
                </c:pt>
                <c:pt idx="11732">
                  <c:v>688.9</c:v>
                </c:pt>
                <c:pt idx="11733">
                  <c:v>695.5</c:v>
                </c:pt>
                <c:pt idx="11734">
                  <c:v>701.4</c:v>
                </c:pt>
                <c:pt idx="11735">
                  <c:v>705.9</c:v>
                </c:pt>
                <c:pt idx="11736">
                  <c:v>709.5</c:v>
                </c:pt>
                <c:pt idx="11737">
                  <c:v>712.3</c:v>
                </c:pt>
                <c:pt idx="11738">
                  <c:v>714.6</c:v>
                </c:pt>
                <c:pt idx="11739">
                  <c:v>716.6</c:v>
                </c:pt>
                <c:pt idx="11740">
                  <c:v>718.24009999999998</c:v>
                </c:pt>
                <c:pt idx="11741">
                  <c:v>719.2</c:v>
                </c:pt>
                <c:pt idx="11742">
                  <c:v>720.6</c:v>
                </c:pt>
                <c:pt idx="11743">
                  <c:v>716.27</c:v>
                </c:pt>
                <c:pt idx="11744">
                  <c:v>686.34</c:v>
                </c:pt>
                <c:pt idx="11745">
                  <c:v>654.66999999999996</c:v>
                </c:pt>
                <c:pt idx="11746">
                  <c:v>644.72</c:v>
                </c:pt>
                <c:pt idx="11747">
                  <c:v>648.4</c:v>
                </c:pt>
                <c:pt idx="11748">
                  <c:v>655.6</c:v>
                </c:pt>
                <c:pt idx="11749">
                  <c:v>662.6</c:v>
                </c:pt>
                <c:pt idx="11750">
                  <c:v>668.7</c:v>
                </c:pt>
                <c:pt idx="11751">
                  <c:v>673.7</c:v>
                </c:pt>
                <c:pt idx="11752">
                  <c:v>677.8</c:v>
                </c:pt>
                <c:pt idx="11753">
                  <c:v>681.1</c:v>
                </c:pt>
                <c:pt idx="11754">
                  <c:v>684.2</c:v>
                </c:pt>
                <c:pt idx="11755">
                  <c:v>686.5</c:v>
                </c:pt>
                <c:pt idx="11756">
                  <c:v>688.5</c:v>
                </c:pt>
                <c:pt idx="11757">
                  <c:v>684.3</c:v>
                </c:pt>
                <c:pt idx="11758">
                  <c:v>657.28</c:v>
                </c:pt>
                <c:pt idx="11759">
                  <c:v>625.58000000000004</c:v>
                </c:pt>
                <c:pt idx="11760">
                  <c:v>597.79999999999995</c:v>
                </c:pt>
                <c:pt idx="11761">
                  <c:v>584.5</c:v>
                </c:pt>
                <c:pt idx="11762">
                  <c:v>587.5</c:v>
                </c:pt>
                <c:pt idx="11763">
                  <c:v>596.5</c:v>
                </c:pt>
                <c:pt idx="11764">
                  <c:v>606</c:v>
                </c:pt>
                <c:pt idx="11765">
                  <c:v>614.4</c:v>
                </c:pt>
                <c:pt idx="11766">
                  <c:v>622</c:v>
                </c:pt>
                <c:pt idx="11767">
                  <c:v>628.20000000000005</c:v>
                </c:pt>
                <c:pt idx="11768">
                  <c:v>633.5</c:v>
                </c:pt>
                <c:pt idx="11769">
                  <c:v>638.29999999999995</c:v>
                </c:pt>
                <c:pt idx="11770">
                  <c:v>642.1</c:v>
                </c:pt>
                <c:pt idx="11771">
                  <c:v>645.4</c:v>
                </c:pt>
                <c:pt idx="11772">
                  <c:v>648.20000000000005</c:v>
                </c:pt>
                <c:pt idx="11773">
                  <c:v>650.5</c:v>
                </c:pt>
                <c:pt idx="11774">
                  <c:v>652.9</c:v>
                </c:pt>
                <c:pt idx="11775">
                  <c:v>654.9</c:v>
                </c:pt>
                <c:pt idx="11776">
                  <c:v>656.7</c:v>
                </c:pt>
                <c:pt idx="11777">
                  <c:v>658.4</c:v>
                </c:pt>
                <c:pt idx="11778">
                  <c:v>659.9</c:v>
                </c:pt>
                <c:pt idx="11779">
                  <c:v>661.3</c:v>
                </c:pt>
                <c:pt idx="11780">
                  <c:v>651.5</c:v>
                </c:pt>
                <c:pt idx="11781">
                  <c:v>624.20000000000005</c:v>
                </c:pt>
                <c:pt idx="11782">
                  <c:v>595</c:v>
                </c:pt>
                <c:pt idx="11783">
                  <c:v>567.9</c:v>
                </c:pt>
                <c:pt idx="11784">
                  <c:v>545.79999999999995</c:v>
                </c:pt>
                <c:pt idx="11785">
                  <c:v>525.70000000000005</c:v>
                </c:pt>
                <c:pt idx="11786">
                  <c:v>508.1</c:v>
                </c:pt>
                <c:pt idx="11787">
                  <c:v>492.5</c:v>
                </c:pt>
                <c:pt idx="11788">
                  <c:v>478.1</c:v>
                </c:pt>
                <c:pt idx="11789">
                  <c:v>465.4</c:v>
                </c:pt>
                <c:pt idx="11790">
                  <c:v>453.7</c:v>
                </c:pt>
                <c:pt idx="11791">
                  <c:v>442.9</c:v>
                </c:pt>
                <c:pt idx="11792">
                  <c:v>433</c:v>
                </c:pt>
                <c:pt idx="11793">
                  <c:v>423.9</c:v>
                </c:pt>
                <c:pt idx="11794">
                  <c:v>415.6</c:v>
                </c:pt>
                <c:pt idx="11795">
                  <c:v>408.1</c:v>
                </c:pt>
                <c:pt idx="11796">
                  <c:v>400.8</c:v>
                </c:pt>
                <c:pt idx="11797">
                  <c:v>394.42</c:v>
                </c:pt>
                <c:pt idx="11798">
                  <c:v>388.2</c:v>
                </c:pt>
                <c:pt idx="11799">
                  <c:v>382.4</c:v>
                </c:pt>
                <c:pt idx="11800">
                  <c:v>377.1</c:v>
                </c:pt>
                <c:pt idx="11801">
                  <c:v>372</c:v>
                </c:pt>
                <c:pt idx="11802">
                  <c:v>367.5</c:v>
                </c:pt>
                <c:pt idx="11803">
                  <c:v>362.8</c:v>
                </c:pt>
                <c:pt idx="11804">
                  <c:v>358.3</c:v>
                </c:pt>
                <c:pt idx="11805">
                  <c:v>354.3</c:v>
                </c:pt>
                <c:pt idx="11806">
                  <c:v>350.23</c:v>
                </c:pt>
                <c:pt idx="11807">
                  <c:v>346.43</c:v>
                </c:pt>
                <c:pt idx="11808">
                  <c:v>342.7</c:v>
                </c:pt>
                <c:pt idx="11809">
                  <c:v>339.2</c:v>
                </c:pt>
                <c:pt idx="11810">
                  <c:v>335.74</c:v>
                </c:pt>
                <c:pt idx="11811">
                  <c:v>332.6</c:v>
                </c:pt>
                <c:pt idx="11812">
                  <c:v>329.56</c:v>
                </c:pt>
                <c:pt idx="11813">
                  <c:v>326.74</c:v>
                </c:pt>
                <c:pt idx="11814">
                  <c:v>323.89999999999998</c:v>
                </c:pt>
                <c:pt idx="11815">
                  <c:v>320.8</c:v>
                </c:pt>
                <c:pt idx="11816">
                  <c:v>318.39999999999998</c:v>
                </c:pt>
                <c:pt idx="11817">
                  <c:v>315.89999999999998</c:v>
                </c:pt>
                <c:pt idx="11818">
                  <c:v>313.39999999999998</c:v>
                </c:pt>
                <c:pt idx="11819">
                  <c:v>310.89999999999998</c:v>
                </c:pt>
                <c:pt idx="11820">
                  <c:v>308.60000000000002</c:v>
                </c:pt>
                <c:pt idx="11821">
                  <c:v>306.47000000000003</c:v>
                </c:pt>
                <c:pt idx="11822">
                  <c:v>304.2</c:v>
                </c:pt>
                <c:pt idx="11823">
                  <c:v>302</c:v>
                </c:pt>
                <c:pt idx="11824">
                  <c:v>299.89999999999998</c:v>
                </c:pt>
                <c:pt idx="11825">
                  <c:v>297.7</c:v>
                </c:pt>
                <c:pt idx="11826">
                  <c:v>295.89999999999998</c:v>
                </c:pt>
                <c:pt idx="11827">
                  <c:v>294</c:v>
                </c:pt>
                <c:pt idx="11828">
                  <c:v>292.10000000000002</c:v>
                </c:pt>
                <c:pt idx="11829">
                  <c:v>290.39999999999998</c:v>
                </c:pt>
                <c:pt idx="11830">
                  <c:v>288.60000000000002</c:v>
                </c:pt>
                <c:pt idx="11831">
                  <c:v>286.88</c:v>
                </c:pt>
                <c:pt idx="11832">
                  <c:v>285</c:v>
                </c:pt>
                <c:pt idx="11833">
                  <c:v>283.5</c:v>
                </c:pt>
                <c:pt idx="11834">
                  <c:v>281.8</c:v>
                </c:pt>
                <c:pt idx="11835">
                  <c:v>280.19</c:v>
                </c:pt>
                <c:pt idx="11836">
                  <c:v>278.39999999999998</c:v>
                </c:pt>
                <c:pt idx="11837">
                  <c:v>277.10000000000002</c:v>
                </c:pt>
                <c:pt idx="11838">
                  <c:v>275.39999999999998</c:v>
                </c:pt>
                <c:pt idx="11839">
                  <c:v>273.8</c:v>
                </c:pt>
                <c:pt idx="11840">
                  <c:v>272.3</c:v>
                </c:pt>
                <c:pt idx="11841">
                  <c:v>271</c:v>
                </c:pt>
                <c:pt idx="11842">
                  <c:v>269.7</c:v>
                </c:pt>
                <c:pt idx="11843">
                  <c:v>268.2</c:v>
                </c:pt>
                <c:pt idx="11844">
                  <c:v>266.89999999999998</c:v>
                </c:pt>
                <c:pt idx="11845">
                  <c:v>265.60000000000002</c:v>
                </c:pt>
                <c:pt idx="11846">
                  <c:v>264.2</c:v>
                </c:pt>
                <c:pt idx="11847">
                  <c:v>263</c:v>
                </c:pt>
                <c:pt idx="11848">
                  <c:v>261.89999999999998</c:v>
                </c:pt>
                <c:pt idx="11849">
                  <c:v>260.60000000000002</c:v>
                </c:pt>
                <c:pt idx="11850">
                  <c:v>259.39999999999998</c:v>
                </c:pt>
                <c:pt idx="11851">
                  <c:v>258.3</c:v>
                </c:pt>
                <c:pt idx="11852">
                  <c:v>257.10000000000002</c:v>
                </c:pt>
                <c:pt idx="11853">
                  <c:v>256</c:v>
                </c:pt>
                <c:pt idx="11854">
                  <c:v>254.8</c:v>
                </c:pt>
                <c:pt idx="11855">
                  <c:v>253.8</c:v>
                </c:pt>
                <c:pt idx="11856">
                  <c:v>252.6</c:v>
                </c:pt>
                <c:pt idx="11857">
                  <c:v>251.4</c:v>
                </c:pt>
                <c:pt idx="11858">
                  <c:v>250.4</c:v>
                </c:pt>
                <c:pt idx="11859">
                  <c:v>249.5</c:v>
                </c:pt>
                <c:pt idx="11860">
                  <c:v>248.4</c:v>
                </c:pt>
                <c:pt idx="11861">
                  <c:v>247.4</c:v>
                </c:pt>
                <c:pt idx="11862">
                  <c:v>246.5</c:v>
                </c:pt>
                <c:pt idx="11863">
                  <c:v>245.6</c:v>
                </c:pt>
                <c:pt idx="11864">
                  <c:v>244.8</c:v>
                </c:pt>
                <c:pt idx="11865">
                  <c:v>243.8</c:v>
                </c:pt>
                <c:pt idx="11866">
                  <c:v>243.1</c:v>
                </c:pt>
                <c:pt idx="11867">
                  <c:v>241.7</c:v>
                </c:pt>
                <c:pt idx="11868">
                  <c:v>240.8</c:v>
                </c:pt>
                <c:pt idx="11869">
                  <c:v>239.9</c:v>
                </c:pt>
                <c:pt idx="11870">
                  <c:v>239.1</c:v>
                </c:pt>
                <c:pt idx="11871">
                  <c:v>238.1</c:v>
                </c:pt>
                <c:pt idx="11872">
                  <c:v>237.1</c:v>
                </c:pt>
                <c:pt idx="11873">
                  <c:v>236.3</c:v>
                </c:pt>
                <c:pt idx="11874">
                  <c:v>235.42</c:v>
                </c:pt>
                <c:pt idx="11875">
                  <c:v>234.7</c:v>
                </c:pt>
                <c:pt idx="11876">
                  <c:v>233.9</c:v>
                </c:pt>
                <c:pt idx="11877">
                  <c:v>233.1</c:v>
                </c:pt>
                <c:pt idx="11878">
                  <c:v>232</c:v>
                </c:pt>
                <c:pt idx="11879">
                  <c:v>231.3</c:v>
                </c:pt>
                <c:pt idx="11880">
                  <c:v>230.5</c:v>
                </c:pt>
                <c:pt idx="11881">
                  <c:v>229.6</c:v>
                </c:pt>
                <c:pt idx="11882">
                  <c:v>229.1</c:v>
                </c:pt>
                <c:pt idx="11883">
                  <c:v>228.4</c:v>
                </c:pt>
                <c:pt idx="11884">
                  <c:v>227.7</c:v>
                </c:pt>
                <c:pt idx="11885">
                  <c:v>226.9</c:v>
                </c:pt>
                <c:pt idx="11886">
                  <c:v>226.33</c:v>
                </c:pt>
                <c:pt idx="11887">
                  <c:v>225.5</c:v>
                </c:pt>
                <c:pt idx="11888">
                  <c:v>224.5</c:v>
                </c:pt>
                <c:pt idx="11889">
                  <c:v>223.83</c:v>
                </c:pt>
                <c:pt idx="11890">
                  <c:v>223.1</c:v>
                </c:pt>
                <c:pt idx="11891">
                  <c:v>222.5</c:v>
                </c:pt>
                <c:pt idx="11892">
                  <c:v>221.7</c:v>
                </c:pt>
                <c:pt idx="11893">
                  <c:v>221.16</c:v>
                </c:pt>
                <c:pt idx="11894">
                  <c:v>220.44</c:v>
                </c:pt>
                <c:pt idx="11895">
                  <c:v>219.74</c:v>
                </c:pt>
                <c:pt idx="11896">
                  <c:v>219</c:v>
                </c:pt>
                <c:pt idx="11897">
                  <c:v>218.4</c:v>
                </c:pt>
                <c:pt idx="11898">
                  <c:v>217.8</c:v>
                </c:pt>
                <c:pt idx="11899">
                  <c:v>216.8</c:v>
                </c:pt>
                <c:pt idx="11900">
                  <c:v>216.4</c:v>
                </c:pt>
                <c:pt idx="11901">
                  <c:v>215.8</c:v>
                </c:pt>
                <c:pt idx="11902">
                  <c:v>215.3</c:v>
                </c:pt>
                <c:pt idx="11903">
                  <c:v>214.7</c:v>
                </c:pt>
                <c:pt idx="11904">
                  <c:v>214.1</c:v>
                </c:pt>
                <c:pt idx="11905">
                  <c:v>213.6</c:v>
                </c:pt>
                <c:pt idx="11906">
                  <c:v>213</c:v>
                </c:pt>
                <c:pt idx="11907">
                  <c:v>212.5</c:v>
                </c:pt>
                <c:pt idx="11908">
                  <c:v>211.8</c:v>
                </c:pt>
                <c:pt idx="11909">
                  <c:v>211</c:v>
                </c:pt>
                <c:pt idx="11910">
                  <c:v>210.3</c:v>
                </c:pt>
                <c:pt idx="11911">
                  <c:v>209.8</c:v>
                </c:pt>
                <c:pt idx="11912">
                  <c:v>209.1</c:v>
                </c:pt>
                <c:pt idx="11913">
                  <c:v>208.58</c:v>
                </c:pt>
                <c:pt idx="11914">
                  <c:v>207.9</c:v>
                </c:pt>
                <c:pt idx="11915">
                  <c:v>207.6</c:v>
                </c:pt>
                <c:pt idx="11916">
                  <c:v>207.1</c:v>
                </c:pt>
                <c:pt idx="11917">
                  <c:v>206.7</c:v>
                </c:pt>
                <c:pt idx="11918">
                  <c:v>206</c:v>
                </c:pt>
                <c:pt idx="11919">
                  <c:v>205.41</c:v>
                </c:pt>
                <c:pt idx="11920">
                  <c:v>204.5</c:v>
                </c:pt>
                <c:pt idx="11921">
                  <c:v>204.1</c:v>
                </c:pt>
                <c:pt idx="11922">
                  <c:v>203.6</c:v>
                </c:pt>
                <c:pt idx="11923">
                  <c:v>203</c:v>
                </c:pt>
                <c:pt idx="11924">
                  <c:v>202.5</c:v>
                </c:pt>
                <c:pt idx="11925">
                  <c:v>202.1</c:v>
                </c:pt>
                <c:pt idx="11926">
                  <c:v>201.6</c:v>
                </c:pt>
                <c:pt idx="11927">
                  <c:v>201.1</c:v>
                </c:pt>
                <c:pt idx="11928">
                  <c:v>200.7</c:v>
                </c:pt>
                <c:pt idx="11929">
                  <c:v>200.2</c:v>
                </c:pt>
                <c:pt idx="11930">
                  <c:v>199.6</c:v>
                </c:pt>
                <c:pt idx="11931">
                  <c:v>199</c:v>
                </c:pt>
                <c:pt idx="11932">
                  <c:v>198.5</c:v>
                </c:pt>
                <c:pt idx="11933">
                  <c:v>198</c:v>
                </c:pt>
                <c:pt idx="11934">
                  <c:v>197.6</c:v>
                </c:pt>
                <c:pt idx="11935">
                  <c:v>197.2</c:v>
                </c:pt>
                <c:pt idx="11936">
                  <c:v>196.6</c:v>
                </c:pt>
                <c:pt idx="11937">
                  <c:v>196.2</c:v>
                </c:pt>
                <c:pt idx="11938">
                  <c:v>195.7</c:v>
                </c:pt>
                <c:pt idx="11939">
                  <c:v>195.3</c:v>
                </c:pt>
                <c:pt idx="11940">
                  <c:v>194.8</c:v>
                </c:pt>
                <c:pt idx="11941">
                  <c:v>194</c:v>
                </c:pt>
                <c:pt idx="11942">
                  <c:v>193.7</c:v>
                </c:pt>
                <c:pt idx="11943">
                  <c:v>193.3</c:v>
                </c:pt>
                <c:pt idx="11944">
                  <c:v>192.9</c:v>
                </c:pt>
                <c:pt idx="11945">
                  <c:v>192.4</c:v>
                </c:pt>
                <c:pt idx="11946">
                  <c:v>192.1</c:v>
                </c:pt>
                <c:pt idx="11947">
                  <c:v>191.6</c:v>
                </c:pt>
                <c:pt idx="11948">
                  <c:v>191.1</c:v>
                </c:pt>
                <c:pt idx="11949">
                  <c:v>190.8</c:v>
                </c:pt>
                <c:pt idx="11950">
                  <c:v>190.2</c:v>
                </c:pt>
                <c:pt idx="11951">
                  <c:v>189.9</c:v>
                </c:pt>
                <c:pt idx="11952">
                  <c:v>189.3</c:v>
                </c:pt>
                <c:pt idx="11953">
                  <c:v>188.9</c:v>
                </c:pt>
                <c:pt idx="11954">
                  <c:v>188.5</c:v>
                </c:pt>
                <c:pt idx="11955">
                  <c:v>188.1</c:v>
                </c:pt>
                <c:pt idx="11956">
                  <c:v>187.7</c:v>
                </c:pt>
                <c:pt idx="11957">
                  <c:v>187.2</c:v>
                </c:pt>
                <c:pt idx="11958">
                  <c:v>186.7</c:v>
                </c:pt>
                <c:pt idx="11959">
                  <c:v>186.5</c:v>
                </c:pt>
                <c:pt idx="11960">
                  <c:v>186.1</c:v>
                </c:pt>
                <c:pt idx="11961">
                  <c:v>185.6</c:v>
                </c:pt>
                <c:pt idx="11962">
                  <c:v>184.8</c:v>
                </c:pt>
                <c:pt idx="11963">
                  <c:v>184.7</c:v>
                </c:pt>
                <c:pt idx="11964">
                  <c:v>184.5</c:v>
                </c:pt>
                <c:pt idx="11965">
                  <c:v>184</c:v>
                </c:pt>
                <c:pt idx="11966">
                  <c:v>183.7</c:v>
                </c:pt>
                <c:pt idx="11967">
                  <c:v>183.3</c:v>
                </c:pt>
                <c:pt idx="11968">
                  <c:v>182.96</c:v>
                </c:pt>
                <c:pt idx="11969">
                  <c:v>182.6</c:v>
                </c:pt>
                <c:pt idx="11970">
                  <c:v>182.2</c:v>
                </c:pt>
                <c:pt idx="11971">
                  <c:v>181.8</c:v>
                </c:pt>
                <c:pt idx="11972">
                  <c:v>181.46</c:v>
                </c:pt>
                <c:pt idx="11973">
                  <c:v>180.8</c:v>
                </c:pt>
                <c:pt idx="11974">
                  <c:v>180.4</c:v>
                </c:pt>
                <c:pt idx="11975">
                  <c:v>179.94</c:v>
                </c:pt>
                <c:pt idx="11976">
                  <c:v>179.6</c:v>
                </c:pt>
                <c:pt idx="11977">
                  <c:v>179.3</c:v>
                </c:pt>
                <c:pt idx="11978">
                  <c:v>179</c:v>
                </c:pt>
                <c:pt idx="11979">
                  <c:v>178.6</c:v>
                </c:pt>
                <c:pt idx="11980">
                  <c:v>178.26</c:v>
                </c:pt>
                <c:pt idx="11981">
                  <c:v>177.9</c:v>
                </c:pt>
                <c:pt idx="11982">
                  <c:v>177.6</c:v>
                </c:pt>
                <c:pt idx="11983">
                  <c:v>176.9</c:v>
                </c:pt>
                <c:pt idx="11984">
                  <c:v>176.7</c:v>
                </c:pt>
                <c:pt idx="11985">
                  <c:v>176.4</c:v>
                </c:pt>
                <c:pt idx="11986">
                  <c:v>176.1</c:v>
                </c:pt>
                <c:pt idx="11987">
                  <c:v>175.8</c:v>
                </c:pt>
                <c:pt idx="11988">
                  <c:v>175.5</c:v>
                </c:pt>
                <c:pt idx="11989">
                  <c:v>175.3</c:v>
                </c:pt>
                <c:pt idx="11990">
                  <c:v>175</c:v>
                </c:pt>
                <c:pt idx="11991">
                  <c:v>174.68</c:v>
                </c:pt>
                <c:pt idx="11992">
                  <c:v>174.3</c:v>
                </c:pt>
                <c:pt idx="11993">
                  <c:v>174</c:v>
                </c:pt>
                <c:pt idx="11994">
                  <c:v>173.5</c:v>
                </c:pt>
                <c:pt idx="11995">
                  <c:v>173.1</c:v>
                </c:pt>
                <c:pt idx="11996">
                  <c:v>172.8</c:v>
                </c:pt>
                <c:pt idx="11997">
                  <c:v>172.5</c:v>
                </c:pt>
                <c:pt idx="11998">
                  <c:v>172.2</c:v>
                </c:pt>
                <c:pt idx="11999">
                  <c:v>171.8</c:v>
                </c:pt>
                <c:pt idx="12000">
                  <c:v>171.6</c:v>
                </c:pt>
                <c:pt idx="12001">
                  <c:v>171.1</c:v>
                </c:pt>
                <c:pt idx="12002">
                  <c:v>170.7</c:v>
                </c:pt>
                <c:pt idx="12003">
                  <c:v>170.4</c:v>
                </c:pt>
                <c:pt idx="12004">
                  <c:v>169.8</c:v>
                </c:pt>
                <c:pt idx="12005">
                  <c:v>169.8</c:v>
                </c:pt>
                <c:pt idx="12006">
                  <c:v>169.6</c:v>
                </c:pt>
                <c:pt idx="12007">
                  <c:v>169.2</c:v>
                </c:pt>
                <c:pt idx="12008">
                  <c:v>169</c:v>
                </c:pt>
                <c:pt idx="12009">
                  <c:v>168.7</c:v>
                </c:pt>
                <c:pt idx="12010">
                  <c:v>168.4</c:v>
                </c:pt>
                <c:pt idx="12011">
                  <c:v>168.3</c:v>
                </c:pt>
                <c:pt idx="12012">
                  <c:v>167.9</c:v>
                </c:pt>
                <c:pt idx="12013">
                  <c:v>167.5</c:v>
                </c:pt>
                <c:pt idx="12014">
                  <c:v>167.3</c:v>
                </c:pt>
                <c:pt idx="12015">
                  <c:v>166.7</c:v>
                </c:pt>
                <c:pt idx="12016">
                  <c:v>166.4</c:v>
                </c:pt>
                <c:pt idx="12017">
                  <c:v>166.2</c:v>
                </c:pt>
                <c:pt idx="12018">
                  <c:v>165.9</c:v>
                </c:pt>
                <c:pt idx="12019">
                  <c:v>165.6</c:v>
                </c:pt>
                <c:pt idx="12020">
                  <c:v>165.3</c:v>
                </c:pt>
                <c:pt idx="12021">
                  <c:v>165.2</c:v>
                </c:pt>
                <c:pt idx="12022">
                  <c:v>164.9</c:v>
                </c:pt>
                <c:pt idx="12023">
                  <c:v>164.6</c:v>
                </c:pt>
                <c:pt idx="12024">
                  <c:v>164.3</c:v>
                </c:pt>
                <c:pt idx="12025">
                  <c:v>163.6</c:v>
                </c:pt>
                <c:pt idx="12026">
                  <c:v>163.69999999999999</c:v>
                </c:pt>
                <c:pt idx="12027">
                  <c:v>163.30000000000001</c:v>
                </c:pt>
                <c:pt idx="12028">
                  <c:v>162.9</c:v>
                </c:pt>
                <c:pt idx="12029">
                  <c:v>162.5</c:v>
                </c:pt>
                <c:pt idx="12030">
                  <c:v>162.30000000000001</c:v>
                </c:pt>
                <c:pt idx="12031">
                  <c:v>162.1</c:v>
                </c:pt>
                <c:pt idx="12032">
                  <c:v>161.9</c:v>
                </c:pt>
                <c:pt idx="12033">
                  <c:v>161.6</c:v>
                </c:pt>
                <c:pt idx="12034">
                  <c:v>161.30000000000001</c:v>
                </c:pt>
                <c:pt idx="12035">
                  <c:v>161</c:v>
                </c:pt>
                <c:pt idx="12036">
                  <c:v>160.6</c:v>
                </c:pt>
                <c:pt idx="12037">
                  <c:v>160.32</c:v>
                </c:pt>
                <c:pt idx="12038">
                  <c:v>160.1</c:v>
                </c:pt>
                <c:pt idx="12039">
                  <c:v>159.80000000000001</c:v>
                </c:pt>
                <c:pt idx="12040">
                  <c:v>159.5</c:v>
                </c:pt>
                <c:pt idx="12041">
                  <c:v>159.19999999999999</c:v>
                </c:pt>
                <c:pt idx="12042">
                  <c:v>158.9</c:v>
                </c:pt>
                <c:pt idx="12043">
                  <c:v>158.72</c:v>
                </c:pt>
                <c:pt idx="12044">
                  <c:v>158.5</c:v>
                </c:pt>
                <c:pt idx="12045">
                  <c:v>158.30000000000001</c:v>
                </c:pt>
                <c:pt idx="12046">
                  <c:v>157.69999999999999</c:v>
                </c:pt>
                <c:pt idx="12047">
                  <c:v>157.5</c:v>
                </c:pt>
                <c:pt idx="12048">
                  <c:v>157.19999999999999</c:v>
                </c:pt>
                <c:pt idx="12049">
                  <c:v>157.1</c:v>
                </c:pt>
                <c:pt idx="12050">
                  <c:v>156.80000000000001</c:v>
                </c:pt>
                <c:pt idx="12051">
                  <c:v>156.5</c:v>
                </c:pt>
                <c:pt idx="12052">
                  <c:v>156.19999999999999</c:v>
                </c:pt>
                <c:pt idx="12053">
                  <c:v>156.13999999999999</c:v>
                </c:pt>
                <c:pt idx="12054">
                  <c:v>155.9</c:v>
                </c:pt>
                <c:pt idx="12055">
                  <c:v>155.69999999999999</c:v>
                </c:pt>
                <c:pt idx="12056">
                  <c:v>155.4</c:v>
                </c:pt>
                <c:pt idx="12057">
                  <c:v>155</c:v>
                </c:pt>
                <c:pt idx="12058">
                  <c:v>154.69999999999999</c:v>
                </c:pt>
                <c:pt idx="12059">
                  <c:v>154.5</c:v>
                </c:pt>
                <c:pt idx="12060">
                  <c:v>154.19999999999999</c:v>
                </c:pt>
                <c:pt idx="12061">
                  <c:v>153.80000000000001</c:v>
                </c:pt>
                <c:pt idx="12062">
                  <c:v>153.53</c:v>
                </c:pt>
                <c:pt idx="12063">
                  <c:v>153.4</c:v>
                </c:pt>
                <c:pt idx="12064">
                  <c:v>153.30000000000001</c:v>
                </c:pt>
                <c:pt idx="12065">
                  <c:v>153.1</c:v>
                </c:pt>
                <c:pt idx="12066">
                  <c:v>152.80000000000001</c:v>
                </c:pt>
                <c:pt idx="12067">
                  <c:v>152.30000000000001</c:v>
                </c:pt>
                <c:pt idx="12068">
                  <c:v>152.12</c:v>
                </c:pt>
                <c:pt idx="12069">
                  <c:v>151.9</c:v>
                </c:pt>
                <c:pt idx="12070">
                  <c:v>151.69999999999999</c:v>
                </c:pt>
                <c:pt idx="12071">
                  <c:v>151.5</c:v>
                </c:pt>
                <c:pt idx="12072">
                  <c:v>151.19999999999999</c:v>
                </c:pt>
                <c:pt idx="12073">
                  <c:v>151.1</c:v>
                </c:pt>
                <c:pt idx="12074">
                  <c:v>150.80000000000001</c:v>
                </c:pt>
                <c:pt idx="12075">
                  <c:v>150.6</c:v>
                </c:pt>
                <c:pt idx="12076">
                  <c:v>150.4</c:v>
                </c:pt>
                <c:pt idx="12077">
                  <c:v>150.19999999999999</c:v>
                </c:pt>
                <c:pt idx="12078">
                  <c:v>149.69999999999999</c:v>
                </c:pt>
                <c:pt idx="12079">
                  <c:v>149.6</c:v>
                </c:pt>
                <c:pt idx="12080">
                  <c:v>149.4</c:v>
                </c:pt>
                <c:pt idx="12081">
                  <c:v>149.19999999999999</c:v>
                </c:pt>
                <c:pt idx="12082">
                  <c:v>148.9</c:v>
                </c:pt>
                <c:pt idx="12083">
                  <c:v>148.69999999999999</c:v>
                </c:pt>
                <c:pt idx="12084">
                  <c:v>148.4</c:v>
                </c:pt>
                <c:pt idx="12085">
                  <c:v>148.30000000000001</c:v>
                </c:pt>
                <c:pt idx="12086">
                  <c:v>148.1</c:v>
                </c:pt>
                <c:pt idx="12087">
                  <c:v>147.80000000000001</c:v>
                </c:pt>
                <c:pt idx="12088">
                  <c:v>147.30000000000001</c:v>
                </c:pt>
                <c:pt idx="12089">
                  <c:v>147.1</c:v>
                </c:pt>
                <c:pt idx="12090">
                  <c:v>146.9</c:v>
                </c:pt>
                <c:pt idx="12091">
                  <c:v>146.69999999999999</c:v>
                </c:pt>
                <c:pt idx="12092">
                  <c:v>146.5</c:v>
                </c:pt>
                <c:pt idx="12093">
                  <c:v>146.30000000000001</c:v>
                </c:pt>
                <c:pt idx="12094">
                  <c:v>146</c:v>
                </c:pt>
                <c:pt idx="12095">
                  <c:v>145.80000000000001</c:v>
                </c:pt>
                <c:pt idx="12096">
                  <c:v>145.69999999999999</c:v>
                </c:pt>
                <c:pt idx="12097">
                  <c:v>145.4</c:v>
                </c:pt>
                <c:pt idx="12098">
                  <c:v>145.19999999999999</c:v>
                </c:pt>
                <c:pt idx="12099">
                  <c:v>144.80000000000001</c:v>
                </c:pt>
                <c:pt idx="12100">
                  <c:v>144.69999999999999</c:v>
                </c:pt>
                <c:pt idx="12101">
                  <c:v>144.5</c:v>
                </c:pt>
                <c:pt idx="12102">
                  <c:v>144.30000000000001</c:v>
                </c:pt>
                <c:pt idx="12103">
                  <c:v>144.1</c:v>
                </c:pt>
                <c:pt idx="12104">
                  <c:v>144.1</c:v>
                </c:pt>
                <c:pt idx="12105">
                  <c:v>143.69999999999999</c:v>
                </c:pt>
                <c:pt idx="12106">
                  <c:v>143.5</c:v>
                </c:pt>
                <c:pt idx="12107">
                  <c:v>143.4</c:v>
                </c:pt>
                <c:pt idx="12108">
                  <c:v>143.1</c:v>
                </c:pt>
                <c:pt idx="12109">
                  <c:v>142.80000000000001</c:v>
                </c:pt>
                <c:pt idx="12110">
                  <c:v>142.69999999999999</c:v>
                </c:pt>
                <c:pt idx="12111">
                  <c:v>142.4</c:v>
                </c:pt>
                <c:pt idx="12112">
                  <c:v>142.4</c:v>
                </c:pt>
                <c:pt idx="12113">
                  <c:v>142.1</c:v>
                </c:pt>
                <c:pt idx="12114">
                  <c:v>142</c:v>
                </c:pt>
                <c:pt idx="12115">
                  <c:v>141.69999999999999</c:v>
                </c:pt>
                <c:pt idx="12116">
                  <c:v>141.4</c:v>
                </c:pt>
                <c:pt idx="12117">
                  <c:v>141.19999999999999</c:v>
                </c:pt>
                <c:pt idx="12118">
                  <c:v>141.1</c:v>
                </c:pt>
                <c:pt idx="12119">
                  <c:v>140.9</c:v>
                </c:pt>
                <c:pt idx="12120">
                  <c:v>140.41999999999999</c:v>
                </c:pt>
                <c:pt idx="12121">
                  <c:v>140.30000000000001</c:v>
                </c:pt>
                <c:pt idx="12122">
                  <c:v>140.1</c:v>
                </c:pt>
                <c:pt idx="12123">
                  <c:v>140</c:v>
                </c:pt>
                <c:pt idx="12124">
                  <c:v>139.69999999999999</c:v>
                </c:pt>
                <c:pt idx="12125">
                  <c:v>139.5</c:v>
                </c:pt>
                <c:pt idx="12126">
                  <c:v>139.30000000000001</c:v>
                </c:pt>
                <c:pt idx="12127">
                  <c:v>139.19999999999999</c:v>
                </c:pt>
                <c:pt idx="12128">
                  <c:v>138.9</c:v>
                </c:pt>
                <c:pt idx="12129">
                  <c:v>138.80000000000001</c:v>
                </c:pt>
                <c:pt idx="12130">
                  <c:v>138.4</c:v>
                </c:pt>
                <c:pt idx="12131">
                  <c:v>138.19999999999999</c:v>
                </c:pt>
                <c:pt idx="12132">
                  <c:v>138</c:v>
                </c:pt>
                <c:pt idx="12133">
                  <c:v>137.9</c:v>
                </c:pt>
                <c:pt idx="12134">
                  <c:v>137.80000000000001</c:v>
                </c:pt>
                <c:pt idx="12135">
                  <c:v>137.6</c:v>
                </c:pt>
                <c:pt idx="12136">
                  <c:v>137.30000000000001</c:v>
                </c:pt>
                <c:pt idx="12137">
                  <c:v>137.19999999999999</c:v>
                </c:pt>
                <c:pt idx="12138">
                  <c:v>136.9</c:v>
                </c:pt>
                <c:pt idx="12139">
                  <c:v>136.9</c:v>
                </c:pt>
                <c:pt idx="12140">
                  <c:v>136.69999999999999</c:v>
                </c:pt>
                <c:pt idx="12141">
                  <c:v>136.19999999999999</c:v>
                </c:pt>
                <c:pt idx="12142">
                  <c:v>136.19999999999999</c:v>
                </c:pt>
                <c:pt idx="12143">
                  <c:v>136</c:v>
                </c:pt>
                <c:pt idx="12144">
                  <c:v>135.9</c:v>
                </c:pt>
                <c:pt idx="12145">
                  <c:v>135.69999999999999</c:v>
                </c:pt>
                <c:pt idx="12146">
                  <c:v>135.6</c:v>
                </c:pt>
                <c:pt idx="12147">
                  <c:v>135.30000000000001</c:v>
                </c:pt>
                <c:pt idx="12148">
                  <c:v>135.19999999999999</c:v>
                </c:pt>
                <c:pt idx="12149">
                  <c:v>135</c:v>
                </c:pt>
                <c:pt idx="12150">
                  <c:v>134.80000000000001</c:v>
                </c:pt>
                <c:pt idx="12151">
                  <c:v>134.69999999999999</c:v>
                </c:pt>
                <c:pt idx="12152">
                  <c:v>134.4</c:v>
                </c:pt>
                <c:pt idx="12153">
                  <c:v>134.4</c:v>
                </c:pt>
                <c:pt idx="12154">
                  <c:v>134.19999999999999</c:v>
                </c:pt>
                <c:pt idx="12155">
                  <c:v>134.1</c:v>
                </c:pt>
                <c:pt idx="12156">
                  <c:v>133.80000000000001</c:v>
                </c:pt>
                <c:pt idx="12157">
                  <c:v>133.6</c:v>
                </c:pt>
                <c:pt idx="12158">
                  <c:v>133.5</c:v>
                </c:pt>
                <c:pt idx="12159">
                  <c:v>133.19999999999999</c:v>
                </c:pt>
                <c:pt idx="12160">
                  <c:v>133</c:v>
                </c:pt>
                <c:pt idx="12161">
                  <c:v>133</c:v>
                </c:pt>
                <c:pt idx="12162">
                  <c:v>132.5</c:v>
                </c:pt>
                <c:pt idx="12163">
                  <c:v>132.5</c:v>
                </c:pt>
                <c:pt idx="12164">
                  <c:v>132.30000000000001</c:v>
                </c:pt>
                <c:pt idx="12165">
                  <c:v>132.1</c:v>
                </c:pt>
                <c:pt idx="12166">
                  <c:v>132</c:v>
                </c:pt>
                <c:pt idx="12167">
                  <c:v>131.80000000000001</c:v>
                </c:pt>
                <c:pt idx="12168">
                  <c:v>131.69999999999999</c:v>
                </c:pt>
                <c:pt idx="12169">
                  <c:v>131.6</c:v>
                </c:pt>
                <c:pt idx="12170">
                  <c:v>131.4</c:v>
                </c:pt>
                <c:pt idx="12171">
                  <c:v>131.1</c:v>
                </c:pt>
                <c:pt idx="12172">
                  <c:v>131.1</c:v>
                </c:pt>
                <c:pt idx="12173">
                  <c:v>130.69999999999999</c:v>
                </c:pt>
                <c:pt idx="12174">
                  <c:v>130.5</c:v>
                </c:pt>
                <c:pt idx="12175">
                  <c:v>130.4</c:v>
                </c:pt>
                <c:pt idx="12176">
                  <c:v>130.19999999999999</c:v>
                </c:pt>
                <c:pt idx="12177">
                  <c:v>130.1</c:v>
                </c:pt>
                <c:pt idx="12178">
                  <c:v>129.9</c:v>
                </c:pt>
                <c:pt idx="12179">
                  <c:v>129.69999999999999</c:v>
                </c:pt>
                <c:pt idx="12180">
                  <c:v>129.5</c:v>
                </c:pt>
                <c:pt idx="12181">
                  <c:v>129.4</c:v>
                </c:pt>
                <c:pt idx="12182">
                  <c:v>129.1</c:v>
                </c:pt>
                <c:pt idx="12183">
                  <c:v>128.69999999999999</c:v>
                </c:pt>
                <c:pt idx="12184">
                  <c:v>128.69999999999999</c:v>
                </c:pt>
                <c:pt idx="12185">
                  <c:v>128.6</c:v>
                </c:pt>
                <c:pt idx="12186">
                  <c:v>128.4</c:v>
                </c:pt>
                <c:pt idx="12187">
                  <c:v>128.30000000000001</c:v>
                </c:pt>
                <c:pt idx="12188">
                  <c:v>128.19999999999999</c:v>
                </c:pt>
                <c:pt idx="12189">
                  <c:v>128</c:v>
                </c:pt>
                <c:pt idx="12190">
                  <c:v>128</c:v>
                </c:pt>
                <c:pt idx="12191">
                  <c:v>127.8</c:v>
                </c:pt>
                <c:pt idx="12192">
                  <c:v>127.7</c:v>
                </c:pt>
                <c:pt idx="12193">
                  <c:v>127.5</c:v>
                </c:pt>
                <c:pt idx="12194">
                  <c:v>127.02</c:v>
                </c:pt>
                <c:pt idx="12195">
                  <c:v>127</c:v>
                </c:pt>
                <c:pt idx="12196">
                  <c:v>126.8</c:v>
                </c:pt>
                <c:pt idx="12197">
                  <c:v>126.7</c:v>
                </c:pt>
                <c:pt idx="12198">
                  <c:v>126.5</c:v>
                </c:pt>
                <c:pt idx="12199">
                  <c:v>126.4</c:v>
                </c:pt>
                <c:pt idx="12200">
                  <c:v>126.3</c:v>
                </c:pt>
                <c:pt idx="12201">
                  <c:v>126.07</c:v>
                </c:pt>
                <c:pt idx="12202">
                  <c:v>126</c:v>
                </c:pt>
                <c:pt idx="12203">
                  <c:v>125.7</c:v>
                </c:pt>
                <c:pt idx="12204">
                  <c:v>125.2</c:v>
                </c:pt>
                <c:pt idx="12205">
                  <c:v>125.3</c:v>
                </c:pt>
                <c:pt idx="12206">
                  <c:v>125.3</c:v>
                </c:pt>
                <c:pt idx="12207">
                  <c:v>125.1</c:v>
                </c:pt>
                <c:pt idx="12208">
                  <c:v>125</c:v>
                </c:pt>
                <c:pt idx="12209">
                  <c:v>124.8</c:v>
                </c:pt>
                <c:pt idx="12210">
                  <c:v>124.6</c:v>
                </c:pt>
                <c:pt idx="12211">
                  <c:v>124.6</c:v>
                </c:pt>
                <c:pt idx="12212">
                  <c:v>124.5</c:v>
                </c:pt>
                <c:pt idx="12213">
                  <c:v>124.4</c:v>
                </c:pt>
                <c:pt idx="12214">
                  <c:v>124.3</c:v>
                </c:pt>
                <c:pt idx="12215">
                  <c:v>123.7</c:v>
                </c:pt>
                <c:pt idx="12216">
                  <c:v>123.7</c:v>
                </c:pt>
                <c:pt idx="12217">
                  <c:v>123.6</c:v>
                </c:pt>
                <c:pt idx="12218">
                  <c:v>123.6</c:v>
                </c:pt>
                <c:pt idx="12219">
                  <c:v>123.4</c:v>
                </c:pt>
                <c:pt idx="12220">
                  <c:v>123.2</c:v>
                </c:pt>
                <c:pt idx="12221">
                  <c:v>123.1</c:v>
                </c:pt>
                <c:pt idx="12222">
                  <c:v>123</c:v>
                </c:pt>
                <c:pt idx="12223">
                  <c:v>122.8</c:v>
                </c:pt>
                <c:pt idx="12224">
                  <c:v>122.6</c:v>
                </c:pt>
                <c:pt idx="12225">
                  <c:v>121.9</c:v>
                </c:pt>
                <c:pt idx="12226">
                  <c:v>121.94</c:v>
                </c:pt>
                <c:pt idx="12227">
                  <c:v>122</c:v>
                </c:pt>
                <c:pt idx="12228">
                  <c:v>121.9</c:v>
                </c:pt>
                <c:pt idx="12229">
                  <c:v>121.8</c:v>
                </c:pt>
                <c:pt idx="12230">
                  <c:v>121.5</c:v>
                </c:pt>
                <c:pt idx="12231">
                  <c:v>121.5</c:v>
                </c:pt>
                <c:pt idx="12232">
                  <c:v>121.4</c:v>
                </c:pt>
                <c:pt idx="12233">
                  <c:v>121.3</c:v>
                </c:pt>
                <c:pt idx="12234">
                  <c:v>121.1</c:v>
                </c:pt>
                <c:pt idx="12235">
                  <c:v>121</c:v>
                </c:pt>
                <c:pt idx="12236">
                  <c:v>120.5</c:v>
                </c:pt>
                <c:pt idx="12237">
                  <c:v>120.5</c:v>
                </c:pt>
                <c:pt idx="12238">
                  <c:v>120.3</c:v>
                </c:pt>
                <c:pt idx="12239">
                  <c:v>120.3</c:v>
                </c:pt>
                <c:pt idx="12240">
                  <c:v>120.2</c:v>
                </c:pt>
                <c:pt idx="12241">
                  <c:v>120</c:v>
                </c:pt>
                <c:pt idx="12242">
                  <c:v>119.8</c:v>
                </c:pt>
                <c:pt idx="12243">
                  <c:v>119.6</c:v>
                </c:pt>
                <c:pt idx="12244">
                  <c:v>119.4</c:v>
                </c:pt>
                <c:pt idx="12245">
                  <c:v>119.4</c:v>
                </c:pt>
                <c:pt idx="12246">
                  <c:v>118.8</c:v>
                </c:pt>
                <c:pt idx="12247">
                  <c:v>118.8</c:v>
                </c:pt>
                <c:pt idx="12248">
                  <c:v>118.8</c:v>
                </c:pt>
                <c:pt idx="12249">
                  <c:v>118.6</c:v>
                </c:pt>
                <c:pt idx="12250">
                  <c:v>118.6</c:v>
                </c:pt>
                <c:pt idx="12251">
                  <c:v>118.5</c:v>
                </c:pt>
                <c:pt idx="12252">
                  <c:v>118.3</c:v>
                </c:pt>
                <c:pt idx="12253">
                  <c:v>118.3</c:v>
                </c:pt>
                <c:pt idx="12254">
                  <c:v>118.1</c:v>
                </c:pt>
                <c:pt idx="12255">
                  <c:v>117.9</c:v>
                </c:pt>
                <c:pt idx="12256">
                  <c:v>117.8</c:v>
                </c:pt>
                <c:pt idx="12257">
                  <c:v>117.4</c:v>
                </c:pt>
                <c:pt idx="12258">
                  <c:v>117.2</c:v>
                </c:pt>
                <c:pt idx="12259">
                  <c:v>117.3</c:v>
                </c:pt>
                <c:pt idx="12260">
                  <c:v>117.1</c:v>
                </c:pt>
                <c:pt idx="12261">
                  <c:v>117</c:v>
                </c:pt>
                <c:pt idx="12262">
                  <c:v>116.9</c:v>
                </c:pt>
                <c:pt idx="12263">
                  <c:v>116.7</c:v>
                </c:pt>
                <c:pt idx="12264">
                  <c:v>116.6</c:v>
                </c:pt>
                <c:pt idx="12265">
                  <c:v>116.3</c:v>
                </c:pt>
                <c:pt idx="12266">
                  <c:v>116.2</c:v>
                </c:pt>
                <c:pt idx="12267">
                  <c:v>115.6</c:v>
                </c:pt>
                <c:pt idx="12268">
                  <c:v>115.7</c:v>
                </c:pt>
                <c:pt idx="12269">
                  <c:v>115.5</c:v>
                </c:pt>
                <c:pt idx="12270">
                  <c:v>115.6</c:v>
                </c:pt>
                <c:pt idx="12271">
                  <c:v>115.5</c:v>
                </c:pt>
                <c:pt idx="12272">
                  <c:v>115.5</c:v>
                </c:pt>
                <c:pt idx="12273">
                  <c:v>115.2</c:v>
                </c:pt>
                <c:pt idx="12274">
                  <c:v>115.1</c:v>
                </c:pt>
                <c:pt idx="12275">
                  <c:v>115</c:v>
                </c:pt>
                <c:pt idx="12276">
                  <c:v>114.7</c:v>
                </c:pt>
                <c:pt idx="12277">
                  <c:v>114.7</c:v>
                </c:pt>
                <c:pt idx="12278">
                  <c:v>114.17</c:v>
                </c:pt>
                <c:pt idx="12279">
                  <c:v>114.1</c:v>
                </c:pt>
                <c:pt idx="12280">
                  <c:v>114.08</c:v>
                </c:pt>
                <c:pt idx="12281">
                  <c:v>113.9</c:v>
                </c:pt>
                <c:pt idx="12282">
                  <c:v>113.97</c:v>
                </c:pt>
                <c:pt idx="12283">
                  <c:v>113.8</c:v>
                </c:pt>
                <c:pt idx="12284">
                  <c:v>113.6</c:v>
                </c:pt>
                <c:pt idx="12285">
                  <c:v>113.5</c:v>
                </c:pt>
                <c:pt idx="12286">
                  <c:v>113.4</c:v>
                </c:pt>
                <c:pt idx="12287">
                  <c:v>113.4</c:v>
                </c:pt>
                <c:pt idx="12288">
                  <c:v>112.7</c:v>
                </c:pt>
                <c:pt idx="12289">
                  <c:v>112.7</c:v>
                </c:pt>
                <c:pt idx="12290">
                  <c:v>112.7</c:v>
                </c:pt>
                <c:pt idx="12291">
                  <c:v>112.5</c:v>
                </c:pt>
                <c:pt idx="12292">
                  <c:v>112.3</c:v>
                </c:pt>
                <c:pt idx="12293">
                  <c:v>112.2</c:v>
                </c:pt>
                <c:pt idx="12294">
                  <c:v>112.27</c:v>
                </c:pt>
                <c:pt idx="12295">
                  <c:v>112.2</c:v>
                </c:pt>
                <c:pt idx="12296">
                  <c:v>112.1</c:v>
                </c:pt>
                <c:pt idx="12297">
                  <c:v>111.9</c:v>
                </c:pt>
                <c:pt idx="12298">
                  <c:v>111.7</c:v>
                </c:pt>
                <c:pt idx="12299">
                  <c:v>111.2</c:v>
                </c:pt>
                <c:pt idx="12300">
                  <c:v>111.1</c:v>
                </c:pt>
                <c:pt idx="12301">
                  <c:v>111.1</c:v>
                </c:pt>
                <c:pt idx="12302">
                  <c:v>111</c:v>
                </c:pt>
                <c:pt idx="12303">
                  <c:v>110.8</c:v>
                </c:pt>
                <c:pt idx="12304">
                  <c:v>110.7</c:v>
                </c:pt>
                <c:pt idx="12305">
                  <c:v>110.5</c:v>
                </c:pt>
                <c:pt idx="12306">
                  <c:v>110.4</c:v>
                </c:pt>
                <c:pt idx="12307">
                  <c:v>110.4</c:v>
                </c:pt>
                <c:pt idx="12308">
                  <c:v>110.4</c:v>
                </c:pt>
                <c:pt idx="12309">
                  <c:v>109.9</c:v>
                </c:pt>
                <c:pt idx="12310">
                  <c:v>109.8</c:v>
                </c:pt>
                <c:pt idx="12311">
                  <c:v>109.9</c:v>
                </c:pt>
                <c:pt idx="12312">
                  <c:v>109.7</c:v>
                </c:pt>
                <c:pt idx="12313">
                  <c:v>109.6</c:v>
                </c:pt>
                <c:pt idx="12314">
                  <c:v>109.41</c:v>
                </c:pt>
                <c:pt idx="12315">
                  <c:v>109.4</c:v>
                </c:pt>
                <c:pt idx="12316">
                  <c:v>109.2</c:v>
                </c:pt>
                <c:pt idx="12317">
                  <c:v>109</c:v>
                </c:pt>
                <c:pt idx="12318">
                  <c:v>108.9</c:v>
                </c:pt>
                <c:pt idx="12319">
                  <c:v>108.8</c:v>
                </c:pt>
                <c:pt idx="12320">
                  <c:v>108.4</c:v>
                </c:pt>
                <c:pt idx="12321">
                  <c:v>108.4</c:v>
                </c:pt>
                <c:pt idx="12322">
                  <c:v>108.3</c:v>
                </c:pt>
                <c:pt idx="12323">
                  <c:v>108.3</c:v>
                </c:pt>
                <c:pt idx="12324">
                  <c:v>108.1</c:v>
                </c:pt>
                <c:pt idx="12325">
                  <c:v>108</c:v>
                </c:pt>
                <c:pt idx="12326">
                  <c:v>108</c:v>
                </c:pt>
                <c:pt idx="12327">
                  <c:v>108</c:v>
                </c:pt>
                <c:pt idx="12328">
                  <c:v>107.9</c:v>
                </c:pt>
                <c:pt idx="12329">
                  <c:v>107.8</c:v>
                </c:pt>
                <c:pt idx="12330">
                  <c:v>107.4</c:v>
                </c:pt>
                <c:pt idx="12331">
                  <c:v>107.3</c:v>
                </c:pt>
                <c:pt idx="12332">
                  <c:v>107.3</c:v>
                </c:pt>
                <c:pt idx="12333">
                  <c:v>107.2</c:v>
                </c:pt>
                <c:pt idx="12334">
                  <c:v>107.1</c:v>
                </c:pt>
                <c:pt idx="12335">
                  <c:v>106.9</c:v>
                </c:pt>
                <c:pt idx="12336">
                  <c:v>106.9</c:v>
                </c:pt>
                <c:pt idx="12337">
                  <c:v>106.9</c:v>
                </c:pt>
                <c:pt idx="12338">
                  <c:v>106.7</c:v>
                </c:pt>
                <c:pt idx="12339">
                  <c:v>106.7</c:v>
                </c:pt>
                <c:pt idx="12340">
                  <c:v>106.5</c:v>
                </c:pt>
                <c:pt idx="12341">
                  <c:v>106.1</c:v>
                </c:pt>
                <c:pt idx="12342">
                  <c:v>106</c:v>
                </c:pt>
                <c:pt idx="12343">
                  <c:v>106</c:v>
                </c:pt>
                <c:pt idx="12344">
                  <c:v>105.9</c:v>
                </c:pt>
                <c:pt idx="12345">
                  <c:v>105.8</c:v>
                </c:pt>
                <c:pt idx="12346">
                  <c:v>105.6</c:v>
                </c:pt>
                <c:pt idx="12347">
                  <c:v>105.5</c:v>
                </c:pt>
                <c:pt idx="12348">
                  <c:v>105.3</c:v>
                </c:pt>
                <c:pt idx="12349">
                  <c:v>105.2</c:v>
                </c:pt>
                <c:pt idx="12350">
                  <c:v>105.1</c:v>
                </c:pt>
                <c:pt idx="12351">
                  <c:v>104.8</c:v>
                </c:pt>
                <c:pt idx="12352">
                  <c:v>104.8</c:v>
                </c:pt>
                <c:pt idx="12353">
                  <c:v>104.5</c:v>
                </c:pt>
                <c:pt idx="12354">
                  <c:v>104.5</c:v>
                </c:pt>
                <c:pt idx="12355">
                  <c:v>104.4</c:v>
                </c:pt>
                <c:pt idx="12356">
                  <c:v>104.3</c:v>
                </c:pt>
                <c:pt idx="12357">
                  <c:v>104.22</c:v>
                </c:pt>
                <c:pt idx="12358">
                  <c:v>104.1</c:v>
                </c:pt>
                <c:pt idx="12359">
                  <c:v>103.92</c:v>
                </c:pt>
                <c:pt idx="12360">
                  <c:v>103.7</c:v>
                </c:pt>
                <c:pt idx="12361">
                  <c:v>103.7</c:v>
                </c:pt>
                <c:pt idx="12362">
                  <c:v>103.47</c:v>
                </c:pt>
                <c:pt idx="12363">
                  <c:v>103.3</c:v>
                </c:pt>
                <c:pt idx="12364">
                  <c:v>103.3</c:v>
                </c:pt>
                <c:pt idx="12365">
                  <c:v>103.1</c:v>
                </c:pt>
                <c:pt idx="12366">
                  <c:v>103</c:v>
                </c:pt>
                <c:pt idx="12367">
                  <c:v>103.06</c:v>
                </c:pt>
                <c:pt idx="12368">
                  <c:v>102.96</c:v>
                </c:pt>
                <c:pt idx="12369">
                  <c:v>102.84</c:v>
                </c:pt>
                <c:pt idx="12370">
                  <c:v>102.8</c:v>
                </c:pt>
                <c:pt idx="12371">
                  <c:v>102.6</c:v>
                </c:pt>
                <c:pt idx="12372">
                  <c:v>102.4</c:v>
                </c:pt>
                <c:pt idx="12373">
                  <c:v>102.4</c:v>
                </c:pt>
                <c:pt idx="12374">
                  <c:v>102.26</c:v>
                </c:pt>
                <c:pt idx="12375">
                  <c:v>102.13</c:v>
                </c:pt>
                <c:pt idx="12376">
                  <c:v>102.2</c:v>
                </c:pt>
                <c:pt idx="12377">
                  <c:v>102.1</c:v>
                </c:pt>
                <c:pt idx="12378">
                  <c:v>102.1</c:v>
                </c:pt>
                <c:pt idx="12379">
                  <c:v>102.08</c:v>
                </c:pt>
                <c:pt idx="12380">
                  <c:v>101.98</c:v>
                </c:pt>
                <c:pt idx="12381">
                  <c:v>101.87</c:v>
                </c:pt>
                <c:pt idx="12382">
                  <c:v>101.8</c:v>
                </c:pt>
                <c:pt idx="12383">
                  <c:v>101.5</c:v>
                </c:pt>
                <c:pt idx="12384">
                  <c:v>101.3</c:v>
                </c:pt>
                <c:pt idx="12385">
                  <c:v>101.4</c:v>
                </c:pt>
                <c:pt idx="12386">
                  <c:v>101.3</c:v>
                </c:pt>
                <c:pt idx="12387">
                  <c:v>101.29</c:v>
                </c:pt>
                <c:pt idx="12388">
                  <c:v>101.1</c:v>
                </c:pt>
                <c:pt idx="12389">
                  <c:v>100.99</c:v>
                </c:pt>
                <c:pt idx="12390">
                  <c:v>100.92</c:v>
                </c:pt>
                <c:pt idx="12391">
                  <c:v>100.9</c:v>
                </c:pt>
                <c:pt idx="12392">
                  <c:v>100.8</c:v>
                </c:pt>
                <c:pt idx="12393">
                  <c:v>100.5</c:v>
                </c:pt>
                <c:pt idx="12394">
                  <c:v>100.4</c:v>
                </c:pt>
                <c:pt idx="12395">
                  <c:v>100.3</c:v>
                </c:pt>
                <c:pt idx="12396">
                  <c:v>100.4</c:v>
                </c:pt>
                <c:pt idx="12397">
                  <c:v>100.2</c:v>
                </c:pt>
                <c:pt idx="12398">
                  <c:v>100.1</c:v>
                </c:pt>
                <c:pt idx="12399">
                  <c:v>100.1</c:v>
                </c:pt>
                <c:pt idx="12400">
                  <c:v>100</c:v>
                </c:pt>
                <c:pt idx="12401">
                  <c:v>99.800020000000004</c:v>
                </c:pt>
                <c:pt idx="12402">
                  <c:v>99.700010000000006</c:v>
                </c:pt>
                <c:pt idx="12403">
                  <c:v>99.5</c:v>
                </c:pt>
                <c:pt idx="12404">
                  <c:v>99.300020000000004</c:v>
                </c:pt>
                <c:pt idx="12405">
                  <c:v>99.100009999999997</c:v>
                </c:pt>
                <c:pt idx="12406">
                  <c:v>99.100009999999997</c:v>
                </c:pt>
                <c:pt idx="12407">
                  <c:v>98.899990000000003</c:v>
                </c:pt>
                <c:pt idx="12408">
                  <c:v>98.899990000000003</c:v>
                </c:pt>
                <c:pt idx="12409">
                  <c:v>98.700010000000006</c:v>
                </c:pt>
                <c:pt idx="12410">
                  <c:v>98.700010000000006</c:v>
                </c:pt>
                <c:pt idx="12411">
                  <c:v>98.5</c:v>
                </c:pt>
                <c:pt idx="12412">
                  <c:v>98.300020000000004</c:v>
                </c:pt>
                <c:pt idx="12413">
                  <c:v>98.100009999999997</c:v>
                </c:pt>
                <c:pt idx="12414">
                  <c:v>98.100009999999997</c:v>
                </c:pt>
                <c:pt idx="12415">
                  <c:v>97.700010000000006</c:v>
                </c:pt>
                <c:pt idx="12416">
                  <c:v>97.800020000000004</c:v>
                </c:pt>
                <c:pt idx="12417">
                  <c:v>97.700010000000006</c:v>
                </c:pt>
                <c:pt idx="12418">
                  <c:v>97.600009999999997</c:v>
                </c:pt>
                <c:pt idx="12419">
                  <c:v>97.399990000000003</c:v>
                </c:pt>
                <c:pt idx="12420">
                  <c:v>97.399990000000003</c:v>
                </c:pt>
                <c:pt idx="12421">
                  <c:v>97.399990000000003</c:v>
                </c:pt>
                <c:pt idx="12422">
                  <c:v>97.200010000000006</c:v>
                </c:pt>
                <c:pt idx="12423">
                  <c:v>97.200010000000006</c:v>
                </c:pt>
                <c:pt idx="12424">
                  <c:v>97.100009999999997</c:v>
                </c:pt>
                <c:pt idx="12425">
                  <c:v>96.5</c:v>
                </c:pt>
                <c:pt idx="12426">
                  <c:v>96.600009999999997</c:v>
                </c:pt>
                <c:pt idx="12427">
                  <c:v>96.600009999999997</c:v>
                </c:pt>
                <c:pt idx="12428">
                  <c:v>96.399990000000003</c:v>
                </c:pt>
                <c:pt idx="12429">
                  <c:v>96.300020000000004</c:v>
                </c:pt>
                <c:pt idx="12430">
                  <c:v>96.28</c:v>
                </c:pt>
                <c:pt idx="12431">
                  <c:v>96.200010000000006</c:v>
                </c:pt>
                <c:pt idx="12432">
                  <c:v>96.200010000000006</c:v>
                </c:pt>
                <c:pt idx="12433">
                  <c:v>96.200010000000006</c:v>
                </c:pt>
                <c:pt idx="12434">
                  <c:v>95.899990000000003</c:v>
                </c:pt>
                <c:pt idx="12435">
                  <c:v>95.920010000000005</c:v>
                </c:pt>
                <c:pt idx="12436">
                  <c:v>95.5</c:v>
                </c:pt>
                <c:pt idx="12437">
                  <c:v>95.399990000000003</c:v>
                </c:pt>
                <c:pt idx="12438">
                  <c:v>95.5</c:v>
                </c:pt>
                <c:pt idx="12439">
                  <c:v>95.600009999999997</c:v>
                </c:pt>
                <c:pt idx="12440">
                  <c:v>95.399990000000003</c:v>
                </c:pt>
                <c:pt idx="12441">
                  <c:v>95.399990000000003</c:v>
                </c:pt>
                <c:pt idx="12442">
                  <c:v>95.300020000000004</c:v>
                </c:pt>
                <c:pt idx="12443">
                  <c:v>95.300020000000004</c:v>
                </c:pt>
                <c:pt idx="12444">
                  <c:v>95.100009999999997</c:v>
                </c:pt>
                <c:pt idx="12445">
                  <c:v>95.100009999999997</c:v>
                </c:pt>
                <c:pt idx="12446">
                  <c:v>94.600009999999997</c:v>
                </c:pt>
                <c:pt idx="12447">
                  <c:v>94.760009999999994</c:v>
                </c:pt>
                <c:pt idx="12448">
                  <c:v>94.899990000000003</c:v>
                </c:pt>
                <c:pt idx="12449">
                  <c:v>94.700010000000006</c:v>
                </c:pt>
                <c:pt idx="12450">
                  <c:v>94.700010000000006</c:v>
                </c:pt>
                <c:pt idx="12451">
                  <c:v>94.700010000000006</c:v>
                </c:pt>
                <c:pt idx="12452">
                  <c:v>94.600009999999997</c:v>
                </c:pt>
                <c:pt idx="12453">
                  <c:v>94.600009999999997</c:v>
                </c:pt>
                <c:pt idx="12454">
                  <c:v>94.399990000000003</c:v>
                </c:pt>
                <c:pt idx="12455">
                  <c:v>94.300020000000004</c:v>
                </c:pt>
                <c:pt idx="12456">
                  <c:v>94.200010000000006</c:v>
                </c:pt>
                <c:pt idx="12457">
                  <c:v>94</c:v>
                </c:pt>
                <c:pt idx="12458">
                  <c:v>93.899990000000003</c:v>
                </c:pt>
                <c:pt idx="12459">
                  <c:v>94</c:v>
                </c:pt>
                <c:pt idx="12460">
                  <c:v>93.899990000000003</c:v>
                </c:pt>
                <c:pt idx="12461">
                  <c:v>93.800020000000004</c:v>
                </c:pt>
                <c:pt idx="12462">
                  <c:v>93.899990000000003</c:v>
                </c:pt>
                <c:pt idx="12463">
                  <c:v>93.899990000000003</c:v>
                </c:pt>
                <c:pt idx="12464">
                  <c:v>93.600009999999997</c:v>
                </c:pt>
                <c:pt idx="12465">
                  <c:v>93.600009999999997</c:v>
                </c:pt>
                <c:pt idx="12466">
                  <c:v>93.5</c:v>
                </c:pt>
                <c:pt idx="12467">
                  <c:v>92.899990000000003</c:v>
                </c:pt>
                <c:pt idx="12468">
                  <c:v>93.010009999999994</c:v>
                </c:pt>
                <c:pt idx="12469">
                  <c:v>93.019990000000007</c:v>
                </c:pt>
                <c:pt idx="12470">
                  <c:v>93.200010000000006</c:v>
                </c:pt>
                <c:pt idx="12471">
                  <c:v>93</c:v>
                </c:pt>
                <c:pt idx="12472">
                  <c:v>93</c:v>
                </c:pt>
                <c:pt idx="12473">
                  <c:v>92.899990000000003</c:v>
                </c:pt>
                <c:pt idx="12474">
                  <c:v>92.800020000000004</c:v>
                </c:pt>
                <c:pt idx="12475">
                  <c:v>92.700010000000006</c:v>
                </c:pt>
                <c:pt idx="12476">
                  <c:v>92.600009999999997</c:v>
                </c:pt>
                <c:pt idx="12477">
                  <c:v>92.5</c:v>
                </c:pt>
                <c:pt idx="12478">
                  <c:v>92.100009999999997</c:v>
                </c:pt>
                <c:pt idx="12479">
                  <c:v>92.200010000000006</c:v>
                </c:pt>
                <c:pt idx="12480">
                  <c:v>92</c:v>
                </c:pt>
                <c:pt idx="12481">
                  <c:v>91.899990000000003</c:v>
                </c:pt>
                <c:pt idx="12482">
                  <c:v>92</c:v>
                </c:pt>
                <c:pt idx="12483">
                  <c:v>92</c:v>
                </c:pt>
                <c:pt idx="12484">
                  <c:v>91.899990000000003</c:v>
                </c:pt>
                <c:pt idx="12485">
                  <c:v>91.800020000000004</c:v>
                </c:pt>
                <c:pt idx="12486">
                  <c:v>91.800020000000004</c:v>
                </c:pt>
                <c:pt idx="12487">
                  <c:v>91.800020000000004</c:v>
                </c:pt>
                <c:pt idx="12488">
                  <c:v>91.200010000000006</c:v>
                </c:pt>
                <c:pt idx="12489">
                  <c:v>91.300020000000004</c:v>
                </c:pt>
                <c:pt idx="12490">
                  <c:v>91.300020000000004</c:v>
                </c:pt>
                <c:pt idx="12491">
                  <c:v>91.100009999999997</c:v>
                </c:pt>
                <c:pt idx="12492">
                  <c:v>91.100009999999997</c:v>
                </c:pt>
                <c:pt idx="12493">
                  <c:v>91.100009999999997</c:v>
                </c:pt>
                <c:pt idx="12494">
                  <c:v>91.100009999999997</c:v>
                </c:pt>
                <c:pt idx="12495">
                  <c:v>91</c:v>
                </c:pt>
                <c:pt idx="12496">
                  <c:v>91</c:v>
                </c:pt>
                <c:pt idx="12497">
                  <c:v>91</c:v>
                </c:pt>
                <c:pt idx="12498">
                  <c:v>90.899990000000003</c:v>
                </c:pt>
                <c:pt idx="12499">
                  <c:v>90.399990000000003</c:v>
                </c:pt>
                <c:pt idx="12500">
                  <c:v>90.300020000000004</c:v>
                </c:pt>
                <c:pt idx="12501">
                  <c:v>90.399990000000003</c:v>
                </c:pt>
                <c:pt idx="12502">
                  <c:v>90.200010000000006</c:v>
                </c:pt>
                <c:pt idx="12503">
                  <c:v>90.200010000000006</c:v>
                </c:pt>
                <c:pt idx="12504">
                  <c:v>90.100009999999997</c:v>
                </c:pt>
                <c:pt idx="12505">
                  <c:v>90.200010000000006</c:v>
                </c:pt>
                <c:pt idx="12506">
                  <c:v>90.100009999999997</c:v>
                </c:pt>
                <c:pt idx="12507">
                  <c:v>90</c:v>
                </c:pt>
                <c:pt idx="12508">
                  <c:v>89.899990000000003</c:v>
                </c:pt>
                <c:pt idx="12509">
                  <c:v>89.5</c:v>
                </c:pt>
                <c:pt idx="12510">
                  <c:v>89.5</c:v>
                </c:pt>
                <c:pt idx="12511">
                  <c:v>89.399990000000003</c:v>
                </c:pt>
                <c:pt idx="12512">
                  <c:v>89.5</c:v>
                </c:pt>
                <c:pt idx="12513">
                  <c:v>89.300020000000004</c:v>
                </c:pt>
                <c:pt idx="12514">
                  <c:v>89.300020000000004</c:v>
                </c:pt>
                <c:pt idx="12515">
                  <c:v>89.200010000000006</c:v>
                </c:pt>
                <c:pt idx="12516">
                  <c:v>89.100009999999997</c:v>
                </c:pt>
                <c:pt idx="12517">
                  <c:v>89.200010000000006</c:v>
                </c:pt>
                <c:pt idx="12518">
                  <c:v>89.100009999999997</c:v>
                </c:pt>
                <c:pt idx="12519">
                  <c:v>89</c:v>
                </c:pt>
                <c:pt idx="12520">
                  <c:v>88.600009999999997</c:v>
                </c:pt>
                <c:pt idx="12521">
                  <c:v>88.600009999999997</c:v>
                </c:pt>
                <c:pt idx="12522">
                  <c:v>88.600009999999997</c:v>
                </c:pt>
                <c:pt idx="12523">
                  <c:v>88.600009999999997</c:v>
                </c:pt>
                <c:pt idx="12524">
                  <c:v>88.5</c:v>
                </c:pt>
                <c:pt idx="12525">
                  <c:v>88.300020000000004</c:v>
                </c:pt>
                <c:pt idx="12526">
                  <c:v>88.300020000000004</c:v>
                </c:pt>
                <c:pt idx="12527">
                  <c:v>88.200010000000006</c:v>
                </c:pt>
                <c:pt idx="12528">
                  <c:v>88.200010000000006</c:v>
                </c:pt>
                <c:pt idx="12529">
                  <c:v>88.100009999999997</c:v>
                </c:pt>
                <c:pt idx="12530">
                  <c:v>87.700010000000006</c:v>
                </c:pt>
                <c:pt idx="12531">
                  <c:v>87.700010000000006</c:v>
                </c:pt>
                <c:pt idx="12532">
                  <c:v>87.800020000000004</c:v>
                </c:pt>
                <c:pt idx="12533">
                  <c:v>87.700010000000006</c:v>
                </c:pt>
                <c:pt idx="12534">
                  <c:v>87.600009999999997</c:v>
                </c:pt>
                <c:pt idx="12535">
                  <c:v>87.600009999999997</c:v>
                </c:pt>
                <c:pt idx="12536">
                  <c:v>87.399990000000003</c:v>
                </c:pt>
                <c:pt idx="12537">
                  <c:v>87.300020000000004</c:v>
                </c:pt>
                <c:pt idx="12538">
                  <c:v>87.300020000000004</c:v>
                </c:pt>
                <c:pt idx="12539">
                  <c:v>87.300020000000004</c:v>
                </c:pt>
                <c:pt idx="12540">
                  <c:v>87.100009999999997</c:v>
                </c:pt>
                <c:pt idx="12541">
                  <c:v>86.899990000000003</c:v>
                </c:pt>
                <c:pt idx="12542">
                  <c:v>86.920010000000005</c:v>
                </c:pt>
                <c:pt idx="12543">
                  <c:v>86.899990000000003</c:v>
                </c:pt>
                <c:pt idx="12544">
                  <c:v>86.899990000000003</c:v>
                </c:pt>
                <c:pt idx="12545">
                  <c:v>86.800020000000004</c:v>
                </c:pt>
                <c:pt idx="12546">
                  <c:v>86.899990000000003</c:v>
                </c:pt>
                <c:pt idx="12547">
                  <c:v>86.69</c:v>
                </c:pt>
                <c:pt idx="12548">
                  <c:v>86.5</c:v>
                </c:pt>
                <c:pt idx="12549">
                  <c:v>86.5</c:v>
                </c:pt>
                <c:pt idx="12550">
                  <c:v>86.399990000000003</c:v>
                </c:pt>
                <c:pt idx="12551">
                  <c:v>86</c:v>
                </c:pt>
                <c:pt idx="12552">
                  <c:v>86</c:v>
                </c:pt>
                <c:pt idx="12553">
                  <c:v>86</c:v>
                </c:pt>
                <c:pt idx="12554">
                  <c:v>85.899990000000003</c:v>
                </c:pt>
                <c:pt idx="12555">
                  <c:v>85.899990000000003</c:v>
                </c:pt>
                <c:pt idx="12556">
                  <c:v>85.800020000000004</c:v>
                </c:pt>
                <c:pt idx="12557">
                  <c:v>85.800020000000004</c:v>
                </c:pt>
                <c:pt idx="12558">
                  <c:v>85.800020000000004</c:v>
                </c:pt>
                <c:pt idx="12559">
                  <c:v>85.800020000000004</c:v>
                </c:pt>
                <c:pt idx="12560">
                  <c:v>85.700010000000006</c:v>
                </c:pt>
                <c:pt idx="12561">
                  <c:v>85.600009999999997</c:v>
                </c:pt>
                <c:pt idx="12562">
                  <c:v>85.200010000000006</c:v>
                </c:pt>
                <c:pt idx="12563">
                  <c:v>85.200010000000006</c:v>
                </c:pt>
                <c:pt idx="12564">
                  <c:v>85.100009999999997</c:v>
                </c:pt>
                <c:pt idx="12565">
                  <c:v>85.200010000000006</c:v>
                </c:pt>
                <c:pt idx="12566">
                  <c:v>85</c:v>
                </c:pt>
                <c:pt idx="12567">
                  <c:v>85</c:v>
                </c:pt>
                <c:pt idx="12568">
                  <c:v>84.899990000000003</c:v>
                </c:pt>
                <c:pt idx="12569">
                  <c:v>84.800020000000004</c:v>
                </c:pt>
                <c:pt idx="12570">
                  <c:v>84.700010000000006</c:v>
                </c:pt>
                <c:pt idx="12571">
                  <c:v>84.800020000000004</c:v>
                </c:pt>
                <c:pt idx="12572">
                  <c:v>84.5</c:v>
                </c:pt>
                <c:pt idx="12573">
                  <c:v>84.399990000000003</c:v>
                </c:pt>
                <c:pt idx="12574">
                  <c:v>84.399990000000003</c:v>
                </c:pt>
                <c:pt idx="12575">
                  <c:v>84.399990000000003</c:v>
                </c:pt>
                <c:pt idx="12576">
                  <c:v>84.300020000000004</c:v>
                </c:pt>
                <c:pt idx="12577">
                  <c:v>84.300020000000004</c:v>
                </c:pt>
                <c:pt idx="12578">
                  <c:v>84.200010000000006</c:v>
                </c:pt>
                <c:pt idx="12579">
                  <c:v>84.100009999999997</c:v>
                </c:pt>
                <c:pt idx="12580">
                  <c:v>84.100009999999997</c:v>
                </c:pt>
                <c:pt idx="12581">
                  <c:v>84</c:v>
                </c:pt>
                <c:pt idx="12582">
                  <c:v>84</c:v>
                </c:pt>
                <c:pt idx="12583">
                  <c:v>83.700010000000006</c:v>
                </c:pt>
                <c:pt idx="12584">
                  <c:v>83.600009999999997</c:v>
                </c:pt>
                <c:pt idx="12585">
                  <c:v>83.600009999999997</c:v>
                </c:pt>
                <c:pt idx="12586">
                  <c:v>83.600009999999997</c:v>
                </c:pt>
                <c:pt idx="12587">
                  <c:v>83.600009999999997</c:v>
                </c:pt>
                <c:pt idx="12588">
                  <c:v>83.5</c:v>
                </c:pt>
                <c:pt idx="12589">
                  <c:v>83.300020000000004</c:v>
                </c:pt>
                <c:pt idx="12590">
                  <c:v>83.300020000000004</c:v>
                </c:pt>
                <c:pt idx="12591">
                  <c:v>83.200010000000006</c:v>
                </c:pt>
                <c:pt idx="12592">
                  <c:v>83.100009999999997</c:v>
                </c:pt>
                <c:pt idx="12593">
                  <c:v>82.800020000000004</c:v>
                </c:pt>
                <c:pt idx="12594">
                  <c:v>82.700010000000006</c:v>
                </c:pt>
                <c:pt idx="12595">
                  <c:v>82.700010000000006</c:v>
                </c:pt>
                <c:pt idx="12596">
                  <c:v>82.700010000000006</c:v>
                </c:pt>
                <c:pt idx="12597">
                  <c:v>82.700010000000006</c:v>
                </c:pt>
                <c:pt idx="12598">
                  <c:v>82.680019999999999</c:v>
                </c:pt>
                <c:pt idx="12599">
                  <c:v>82.600009999999997</c:v>
                </c:pt>
                <c:pt idx="12600">
                  <c:v>82.519990000000007</c:v>
                </c:pt>
                <c:pt idx="12601">
                  <c:v>82.600009999999997</c:v>
                </c:pt>
                <c:pt idx="12602">
                  <c:v>82.5</c:v>
                </c:pt>
                <c:pt idx="12603">
                  <c:v>82.399990000000003</c:v>
                </c:pt>
                <c:pt idx="12604">
                  <c:v>82.13</c:v>
                </c:pt>
                <c:pt idx="12605">
                  <c:v>82.100009999999997</c:v>
                </c:pt>
                <c:pt idx="12606">
                  <c:v>82.100009999999997</c:v>
                </c:pt>
                <c:pt idx="12607">
                  <c:v>82</c:v>
                </c:pt>
                <c:pt idx="12608">
                  <c:v>82</c:v>
                </c:pt>
                <c:pt idx="12609">
                  <c:v>81.800020000000004</c:v>
                </c:pt>
                <c:pt idx="12610">
                  <c:v>81.899990000000003</c:v>
                </c:pt>
                <c:pt idx="12611">
                  <c:v>81.700010000000006</c:v>
                </c:pt>
                <c:pt idx="12612">
                  <c:v>81.700010000000006</c:v>
                </c:pt>
                <c:pt idx="12613">
                  <c:v>81.600009999999997</c:v>
                </c:pt>
                <c:pt idx="12614">
                  <c:v>81.300020000000004</c:v>
                </c:pt>
                <c:pt idx="12615">
                  <c:v>81.100009999999997</c:v>
                </c:pt>
                <c:pt idx="12616">
                  <c:v>81.200010000000006</c:v>
                </c:pt>
                <c:pt idx="12617">
                  <c:v>81.100009999999997</c:v>
                </c:pt>
                <c:pt idx="12618">
                  <c:v>81.100009999999997</c:v>
                </c:pt>
                <c:pt idx="12619">
                  <c:v>81.100009999999997</c:v>
                </c:pt>
                <c:pt idx="12620">
                  <c:v>80.899990000000003</c:v>
                </c:pt>
                <c:pt idx="12621">
                  <c:v>81</c:v>
                </c:pt>
                <c:pt idx="12622">
                  <c:v>80.899990000000003</c:v>
                </c:pt>
                <c:pt idx="12623">
                  <c:v>80.800020000000004</c:v>
                </c:pt>
                <c:pt idx="12624">
                  <c:v>80.800020000000004</c:v>
                </c:pt>
                <c:pt idx="12625">
                  <c:v>80.399990000000003</c:v>
                </c:pt>
                <c:pt idx="12626">
                  <c:v>80.5</c:v>
                </c:pt>
                <c:pt idx="12627">
                  <c:v>80.5</c:v>
                </c:pt>
                <c:pt idx="12628">
                  <c:v>80.5</c:v>
                </c:pt>
                <c:pt idx="12629">
                  <c:v>80.300020000000004</c:v>
                </c:pt>
                <c:pt idx="12630">
                  <c:v>80.300020000000004</c:v>
                </c:pt>
                <c:pt idx="12631">
                  <c:v>80.300020000000004</c:v>
                </c:pt>
                <c:pt idx="12632">
                  <c:v>80.290009999999995</c:v>
                </c:pt>
                <c:pt idx="12633">
                  <c:v>80.200010000000006</c:v>
                </c:pt>
                <c:pt idx="12634">
                  <c:v>80.200010000000006</c:v>
                </c:pt>
                <c:pt idx="12635">
                  <c:v>79.899990000000003</c:v>
                </c:pt>
                <c:pt idx="12636">
                  <c:v>79.700010000000006</c:v>
                </c:pt>
                <c:pt idx="12637">
                  <c:v>79.700010000000006</c:v>
                </c:pt>
                <c:pt idx="12638">
                  <c:v>79.800020000000004</c:v>
                </c:pt>
                <c:pt idx="12639">
                  <c:v>79.600009999999997</c:v>
                </c:pt>
                <c:pt idx="12640">
                  <c:v>79.5</c:v>
                </c:pt>
                <c:pt idx="12641">
                  <c:v>79.5</c:v>
                </c:pt>
                <c:pt idx="12642">
                  <c:v>79.399990000000003</c:v>
                </c:pt>
                <c:pt idx="12643">
                  <c:v>79.600009999999997</c:v>
                </c:pt>
                <c:pt idx="12644">
                  <c:v>79.5</c:v>
                </c:pt>
                <c:pt idx="12645">
                  <c:v>79.399990000000003</c:v>
                </c:pt>
                <c:pt idx="12646">
                  <c:v>79.200010000000006</c:v>
                </c:pt>
                <c:pt idx="12647">
                  <c:v>79.100009999999997</c:v>
                </c:pt>
                <c:pt idx="12648">
                  <c:v>79.200010000000006</c:v>
                </c:pt>
                <c:pt idx="12649">
                  <c:v>79.100009999999997</c:v>
                </c:pt>
                <c:pt idx="12650">
                  <c:v>79.100009999999997</c:v>
                </c:pt>
                <c:pt idx="12651">
                  <c:v>79</c:v>
                </c:pt>
                <c:pt idx="12652">
                  <c:v>78.899990000000003</c:v>
                </c:pt>
                <c:pt idx="12653">
                  <c:v>78.899990000000003</c:v>
                </c:pt>
                <c:pt idx="12654">
                  <c:v>78.899990000000003</c:v>
                </c:pt>
                <c:pt idx="12655">
                  <c:v>78.700010000000006</c:v>
                </c:pt>
                <c:pt idx="12656">
                  <c:v>78.5</c:v>
                </c:pt>
                <c:pt idx="12657">
                  <c:v>78.399990000000003</c:v>
                </c:pt>
                <c:pt idx="12658">
                  <c:v>78.399990000000003</c:v>
                </c:pt>
                <c:pt idx="12659">
                  <c:v>78.300020000000004</c:v>
                </c:pt>
                <c:pt idx="12660">
                  <c:v>78.200010000000006</c:v>
                </c:pt>
                <c:pt idx="12661">
                  <c:v>78.100009999999997</c:v>
                </c:pt>
                <c:pt idx="12662">
                  <c:v>78.100009999999997</c:v>
                </c:pt>
                <c:pt idx="12663">
                  <c:v>78</c:v>
                </c:pt>
                <c:pt idx="12664">
                  <c:v>78</c:v>
                </c:pt>
                <c:pt idx="12665">
                  <c:v>78</c:v>
                </c:pt>
                <c:pt idx="12666">
                  <c:v>78</c:v>
                </c:pt>
                <c:pt idx="12667">
                  <c:v>77.600009999999997</c:v>
                </c:pt>
                <c:pt idx="12668">
                  <c:v>77.700010000000006</c:v>
                </c:pt>
                <c:pt idx="12669">
                  <c:v>77.700010000000006</c:v>
                </c:pt>
                <c:pt idx="12670">
                  <c:v>77.700010000000006</c:v>
                </c:pt>
                <c:pt idx="12671">
                  <c:v>77.680019999999999</c:v>
                </c:pt>
                <c:pt idx="12672">
                  <c:v>77.600009999999997</c:v>
                </c:pt>
                <c:pt idx="12673">
                  <c:v>77.600009999999997</c:v>
                </c:pt>
                <c:pt idx="12674">
                  <c:v>77.600009999999997</c:v>
                </c:pt>
                <c:pt idx="12675">
                  <c:v>77.5</c:v>
                </c:pt>
                <c:pt idx="12676">
                  <c:v>77.420010000000005</c:v>
                </c:pt>
                <c:pt idx="12677">
                  <c:v>77.300020000000004</c:v>
                </c:pt>
                <c:pt idx="12678">
                  <c:v>77.100009999999997</c:v>
                </c:pt>
                <c:pt idx="12679">
                  <c:v>77.100009999999997</c:v>
                </c:pt>
                <c:pt idx="12680">
                  <c:v>77.100009999999997</c:v>
                </c:pt>
                <c:pt idx="12681">
                  <c:v>77.100009999999997</c:v>
                </c:pt>
                <c:pt idx="12682">
                  <c:v>77.100009999999997</c:v>
                </c:pt>
                <c:pt idx="12683">
                  <c:v>77.03</c:v>
                </c:pt>
                <c:pt idx="12684">
                  <c:v>76.899990000000003</c:v>
                </c:pt>
                <c:pt idx="12685">
                  <c:v>76.899990000000003</c:v>
                </c:pt>
                <c:pt idx="12686">
                  <c:v>76.700010000000006</c:v>
                </c:pt>
                <c:pt idx="12687">
                  <c:v>76.600009999999997</c:v>
                </c:pt>
                <c:pt idx="12688">
                  <c:v>76.34</c:v>
                </c:pt>
                <c:pt idx="12689">
                  <c:v>76.399990000000003</c:v>
                </c:pt>
                <c:pt idx="12690">
                  <c:v>76.200010000000006</c:v>
                </c:pt>
                <c:pt idx="12691">
                  <c:v>76.200010000000006</c:v>
                </c:pt>
                <c:pt idx="12692">
                  <c:v>76.200010000000006</c:v>
                </c:pt>
                <c:pt idx="12693">
                  <c:v>76.200010000000006</c:v>
                </c:pt>
                <c:pt idx="12694">
                  <c:v>76.100009999999997</c:v>
                </c:pt>
                <c:pt idx="12695">
                  <c:v>76.03</c:v>
                </c:pt>
                <c:pt idx="12696">
                  <c:v>75.899990000000003</c:v>
                </c:pt>
                <c:pt idx="12697">
                  <c:v>75.800020000000004</c:v>
                </c:pt>
                <c:pt idx="12698">
                  <c:v>75.800020000000004</c:v>
                </c:pt>
                <c:pt idx="12699">
                  <c:v>75.399990000000003</c:v>
                </c:pt>
                <c:pt idx="12700">
                  <c:v>75.600009999999997</c:v>
                </c:pt>
                <c:pt idx="12701">
                  <c:v>75.5</c:v>
                </c:pt>
                <c:pt idx="12702">
                  <c:v>75.5</c:v>
                </c:pt>
                <c:pt idx="12703">
                  <c:v>75.519990000000007</c:v>
                </c:pt>
                <c:pt idx="12704">
                  <c:v>75.5</c:v>
                </c:pt>
                <c:pt idx="12705">
                  <c:v>75.5</c:v>
                </c:pt>
                <c:pt idx="12706">
                  <c:v>75.580020000000005</c:v>
                </c:pt>
                <c:pt idx="12707">
                  <c:v>75.519990000000007</c:v>
                </c:pt>
                <c:pt idx="12708">
                  <c:v>75.510009999999994</c:v>
                </c:pt>
                <c:pt idx="12709">
                  <c:v>74.899990000000003</c:v>
                </c:pt>
                <c:pt idx="12710">
                  <c:v>75.100009999999997</c:v>
                </c:pt>
                <c:pt idx="12711">
                  <c:v>75.200010000000006</c:v>
                </c:pt>
                <c:pt idx="12712">
                  <c:v>75.100009999999997</c:v>
                </c:pt>
                <c:pt idx="12713">
                  <c:v>75</c:v>
                </c:pt>
                <c:pt idx="12714">
                  <c:v>75</c:v>
                </c:pt>
                <c:pt idx="12715">
                  <c:v>75</c:v>
                </c:pt>
                <c:pt idx="12716">
                  <c:v>74.899990000000003</c:v>
                </c:pt>
                <c:pt idx="12717">
                  <c:v>74.800020000000004</c:v>
                </c:pt>
                <c:pt idx="12718">
                  <c:v>74.899990000000003</c:v>
                </c:pt>
                <c:pt idx="12719">
                  <c:v>74.899990000000003</c:v>
                </c:pt>
                <c:pt idx="12720">
                  <c:v>74.5</c:v>
                </c:pt>
                <c:pt idx="12721">
                  <c:v>74.700010000000006</c:v>
                </c:pt>
                <c:pt idx="12722">
                  <c:v>74.700010000000006</c:v>
                </c:pt>
                <c:pt idx="12723">
                  <c:v>74.700010000000006</c:v>
                </c:pt>
                <c:pt idx="12724">
                  <c:v>74.700010000000006</c:v>
                </c:pt>
                <c:pt idx="12725">
                  <c:v>74.700010000000006</c:v>
                </c:pt>
                <c:pt idx="12726">
                  <c:v>74.800020000000004</c:v>
                </c:pt>
                <c:pt idx="12727">
                  <c:v>74.700010000000006</c:v>
                </c:pt>
                <c:pt idx="12728">
                  <c:v>74.700010000000006</c:v>
                </c:pt>
                <c:pt idx="12729">
                  <c:v>74.700010000000006</c:v>
                </c:pt>
                <c:pt idx="12730">
                  <c:v>74.399990000000003</c:v>
                </c:pt>
                <c:pt idx="12731">
                  <c:v>74.5</c:v>
                </c:pt>
                <c:pt idx="12732">
                  <c:v>74.399990000000003</c:v>
                </c:pt>
                <c:pt idx="12733">
                  <c:v>74.399990000000003</c:v>
                </c:pt>
                <c:pt idx="12734">
                  <c:v>74.399990000000003</c:v>
                </c:pt>
                <c:pt idx="12735">
                  <c:v>74.5</c:v>
                </c:pt>
                <c:pt idx="12736">
                  <c:v>74.399990000000003</c:v>
                </c:pt>
                <c:pt idx="12737">
                  <c:v>74.399990000000003</c:v>
                </c:pt>
                <c:pt idx="12738">
                  <c:v>74.600009999999997</c:v>
                </c:pt>
                <c:pt idx="12739">
                  <c:v>74.399990000000003</c:v>
                </c:pt>
                <c:pt idx="12740">
                  <c:v>74.399990000000003</c:v>
                </c:pt>
                <c:pt idx="12741">
                  <c:v>74.200010000000006</c:v>
                </c:pt>
                <c:pt idx="12742">
                  <c:v>74.300020000000004</c:v>
                </c:pt>
                <c:pt idx="12743">
                  <c:v>74.200010000000006</c:v>
                </c:pt>
                <c:pt idx="12744">
                  <c:v>74</c:v>
                </c:pt>
                <c:pt idx="12745">
                  <c:v>74</c:v>
                </c:pt>
                <c:pt idx="12746">
                  <c:v>73.899990000000003</c:v>
                </c:pt>
                <c:pt idx="12747">
                  <c:v>73.899990000000003</c:v>
                </c:pt>
                <c:pt idx="12748">
                  <c:v>73.899990000000003</c:v>
                </c:pt>
                <c:pt idx="12749">
                  <c:v>73.800020000000004</c:v>
                </c:pt>
                <c:pt idx="12750">
                  <c:v>73.800020000000004</c:v>
                </c:pt>
                <c:pt idx="12751">
                  <c:v>73.399990000000003</c:v>
                </c:pt>
                <c:pt idx="12752">
                  <c:v>73.399990000000003</c:v>
                </c:pt>
                <c:pt idx="12753">
                  <c:v>73.200010000000006</c:v>
                </c:pt>
                <c:pt idx="12754">
                  <c:v>73</c:v>
                </c:pt>
                <c:pt idx="12755">
                  <c:v>73.100009999999997</c:v>
                </c:pt>
                <c:pt idx="12756">
                  <c:v>72.899990000000003</c:v>
                </c:pt>
                <c:pt idx="12757">
                  <c:v>72.899990000000003</c:v>
                </c:pt>
                <c:pt idx="12758">
                  <c:v>72.899990000000003</c:v>
                </c:pt>
                <c:pt idx="12759">
                  <c:v>72.899990000000003</c:v>
                </c:pt>
                <c:pt idx="12760">
                  <c:v>72.88</c:v>
                </c:pt>
                <c:pt idx="12761">
                  <c:v>72.800020000000004</c:v>
                </c:pt>
                <c:pt idx="12762">
                  <c:v>72.600009999999997</c:v>
                </c:pt>
                <c:pt idx="12763">
                  <c:v>72.700010000000006</c:v>
                </c:pt>
                <c:pt idx="12764">
                  <c:v>72.700010000000006</c:v>
                </c:pt>
                <c:pt idx="12765">
                  <c:v>72.760009999999994</c:v>
                </c:pt>
                <c:pt idx="12766">
                  <c:v>72.899990000000003</c:v>
                </c:pt>
                <c:pt idx="12767">
                  <c:v>72.800020000000004</c:v>
                </c:pt>
                <c:pt idx="12768">
                  <c:v>72.600009999999997</c:v>
                </c:pt>
                <c:pt idx="12769">
                  <c:v>72.399990000000003</c:v>
                </c:pt>
                <c:pt idx="12770">
                  <c:v>72.399990000000003</c:v>
                </c:pt>
                <c:pt idx="12771">
                  <c:v>72.200010000000006</c:v>
                </c:pt>
                <c:pt idx="12772">
                  <c:v>71.84</c:v>
                </c:pt>
                <c:pt idx="12773">
                  <c:v>71.769990000000007</c:v>
                </c:pt>
                <c:pt idx="12774">
                  <c:v>71.700010000000006</c:v>
                </c:pt>
                <c:pt idx="12775">
                  <c:v>71.800020000000004</c:v>
                </c:pt>
                <c:pt idx="12776">
                  <c:v>71.700010000000006</c:v>
                </c:pt>
                <c:pt idx="12777">
                  <c:v>71.700010000000006</c:v>
                </c:pt>
                <c:pt idx="12778">
                  <c:v>71.5</c:v>
                </c:pt>
                <c:pt idx="12779">
                  <c:v>71.5</c:v>
                </c:pt>
                <c:pt idx="12780">
                  <c:v>71.430019999999999</c:v>
                </c:pt>
                <c:pt idx="12781">
                  <c:v>71.399990000000003</c:v>
                </c:pt>
                <c:pt idx="12782">
                  <c:v>71.5</c:v>
                </c:pt>
                <c:pt idx="12783">
                  <c:v>71.300020000000004</c:v>
                </c:pt>
                <c:pt idx="12784">
                  <c:v>71.300020000000004</c:v>
                </c:pt>
                <c:pt idx="12785">
                  <c:v>71.399990000000003</c:v>
                </c:pt>
                <c:pt idx="12786">
                  <c:v>71.399990000000003</c:v>
                </c:pt>
                <c:pt idx="12787">
                  <c:v>71.300020000000004</c:v>
                </c:pt>
                <c:pt idx="12788">
                  <c:v>71.300020000000004</c:v>
                </c:pt>
                <c:pt idx="12789">
                  <c:v>71.300020000000004</c:v>
                </c:pt>
                <c:pt idx="12790">
                  <c:v>71</c:v>
                </c:pt>
                <c:pt idx="12791">
                  <c:v>71</c:v>
                </c:pt>
                <c:pt idx="12792">
                  <c:v>70.800020000000004</c:v>
                </c:pt>
                <c:pt idx="12793">
                  <c:v>70.5</c:v>
                </c:pt>
                <c:pt idx="12794">
                  <c:v>70.300020000000004</c:v>
                </c:pt>
                <c:pt idx="12795">
                  <c:v>70.300020000000004</c:v>
                </c:pt>
                <c:pt idx="12796">
                  <c:v>70.300020000000004</c:v>
                </c:pt>
                <c:pt idx="12797">
                  <c:v>70.200010000000006</c:v>
                </c:pt>
                <c:pt idx="12798">
                  <c:v>70.200010000000006</c:v>
                </c:pt>
                <c:pt idx="12799">
                  <c:v>70.200010000000006</c:v>
                </c:pt>
                <c:pt idx="12800">
                  <c:v>70.100009999999997</c:v>
                </c:pt>
                <c:pt idx="12801">
                  <c:v>70.100009999999997</c:v>
                </c:pt>
                <c:pt idx="12802">
                  <c:v>70</c:v>
                </c:pt>
                <c:pt idx="12803">
                  <c:v>70.100009999999997</c:v>
                </c:pt>
                <c:pt idx="12804">
                  <c:v>69.899990000000003</c:v>
                </c:pt>
                <c:pt idx="12805">
                  <c:v>69.899990000000003</c:v>
                </c:pt>
                <c:pt idx="12806">
                  <c:v>70</c:v>
                </c:pt>
                <c:pt idx="12807">
                  <c:v>70.100009999999997</c:v>
                </c:pt>
                <c:pt idx="12808">
                  <c:v>70.100009999999997</c:v>
                </c:pt>
                <c:pt idx="12809">
                  <c:v>70.100009999999997</c:v>
                </c:pt>
                <c:pt idx="12810">
                  <c:v>70.100009999999997</c:v>
                </c:pt>
                <c:pt idx="12811">
                  <c:v>69.899990000000003</c:v>
                </c:pt>
                <c:pt idx="12812">
                  <c:v>69.899990000000003</c:v>
                </c:pt>
                <c:pt idx="12813">
                  <c:v>69.899990000000003</c:v>
                </c:pt>
                <c:pt idx="12814">
                  <c:v>69.5</c:v>
                </c:pt>
                <c:pt idx="12815">
                  <c:v>69.5</c:v>
                </c:pt>
                <c:pt idx="12816">
                  <c:v>69.5</c:v>
                </c:pt>
                <c:pt idx="12817">
                  <c:v>69.5</c:v>
                </c:pt>
                <c:pt idx="12818">
                  <c:v>69.300020000000004</c:v>
                </c:pt>
                <c:pt idx="12819">
                  <c:v>69.300020000000004</c:v>
                </c:pt>
                <c:pt idx="12820">
                  <c:v>69.100009999999997</c:v>
                </c:pt>
                <c:pt idx="12821">
                  <c:v>69</c:v>
                </c:pt>
                <c:pt idx="12822">
                  <c:v>69</c:v>
                </c:pt>
                <c:pt idx="12823">
                  <c:v>68.899990000000003</c:v>
                </c:pt>
                <c:pt idx="12824">
                  <c:v>68.800020000000004</c:v>
                </c:pt>
                <c:pt idx="12825">
                  <c:v>68.399990000000003</c:v>
                </c:pt>
                <c:pt idx="12826">
                  <c:v>68.300020000000004</c:v>
                </c:pt>
                <c:pt idx="12827">
                  <c:v>68.300020000000004</c:v>
                </c:pt>
                <c:pt idx="12828">
                  <c:v>68.200010000000006</c:v>
                </c:pt>
                <c:pt idx="12829">
                  <c:v>68.100009999999997</c:v>
                </c:pt>
                <c:pt idx="12830">
                  <c:v>68</c:v>
                </c:pt>
                <c:pt idx="12831">
                  <c:v>68.100009999999997</c:v>
                </c:pt>
                <c:pt idx="12832">
                  <c:v>68.200010000000006</c:v>
                </c:pt>
                <c:pt idx="12833">
                  <c:v>68.100009999999997</c:v>
                </c:pt>
              </c:numCache>
            </c:numRef>
          </c:xVal>
          <c:yVal>
            <c:numRef>
              <c:f>'AFRC Industrial Tests'!$B$2:$B$12835</c:f>
              <c:numCache>
                <c:formatCode>General</c:formatCode>
                <c:ptCount val="12834"/>
                <c:pt idx="0">
                  <c:v>772.66899999999998</c:v>
                </c:pt>
                <c:pt idx="1">
                  <c:v>783.70699999999999</c:v>
                </c:pt>
                <c:pt idx="2">
                  <c:v>772.66899999999998</c:v>
                </c:pt>
                <c:pt idx="3">
                  <c:v>800.26400000000001</c:v>
                </c:pt>
                <c:pt idx="4">
                  <c:v>805.78300000000002</c:v>
                </c:pt>
                <c:pt idx="5">
                  <c:v>822.34100000000001</c:v>
                </c:pt>
                <c:pt idx="6">
                  <c:v>849.93600000000004</c:v>
                </c:pt>
                <c:pt idx="7">
                  <c:v>849.93600000000004</c:v>
                </c:pt>
                <c:pt idx="8">
                  <c:v>883.05000000000007</c:v>
                </c:pt>
                <c:pt idx="9">
                  <c:v>894.08800000000008</c:v>
                </c:pt>
                <c:pt idx="10">
                  <c:v>905.12700000000007</c:v>
                </c:pt>
                <c:pt idx="11">
                  <c:v>927.20300000000009</c:v>
                </c:pt>
                <c:pt idx="12">
                  <c:v>916.16500000000008</c:v>
                </c:pt>
                <c:pt idx="13">
                  <c:v>916.16500000000008</c:v>
                </c:pt>
                <c:pt idx="14">
                  <c:v>954.798</c:v>
                </c:pt>
                <c:pt idx="15">
                  <c:v>965.83600000000001</c:v>
                </c:pt>
                <c:pt idx="16">
                  <c:v>987.91300000000001</c:v>
                </c:pt>
                <c:pt idx="17">
                  <c:v>993.43200000000002</c:v>
                </c:pt>
                <c:pt idx="18">
                  <c:v>1021.027</c:v>
                </c:pt>
                <c:pt idx="19">
                  <c:v>1021.027</c:v>
                </c:pt>
                <c:pt idx="20">
                  <c:v>1032.0650000000001</c:v>
                </c:pt>
                <c:pt idx="21">
                  <c:v>1048.6219999999998</c:v>
                </c:pt>
                <c:pt idx="22">
                  <c:v>1065.1790000000001</c:v>
                </c:pt>
                <c:pt idx="23">
                  <c:v>1070.6990000000001</c:v>
                </c:pt>
                <c:pt idx="24">
                  <c:v>1065.1790000000001</c:v>
                </c:pt>
                <c:pt idx="25">
                  <c:v>1114.8510000000001</c:v>
                </c:pt>
                <c:pt idx="26">
                  <c:v>1103.8129999999999</c:v>
                </c:pt>
                <c:pt idx="27">
                  <c:v>1136.9270000000001</c:v>
                </c:pt>
                <c:pt idx="28">
                  <c:v>1147.9649999999999</c:v>
                </c:pt>
                <c:pt idx="29">
                  <c:v>1175.5610000000001</c:v>
                </c:pt>
                <c:pt idx="30">
                  <c:v>1186.5989999999999</c:v>
                </c:pt>
                <c:pt idx="31">
                  <c:v>1219.7130000000002</c:v>
                </c:pt>
                <c:pt idx="32">
                  <c:v>1214.194</c:v>
                </c:pt>
                <c:pt idx="33">
                  <c:v>1241.79</c:v>
                </c:pt>
                <c:pt idx="34">
                  <c:v>1236.27</c:v>
                </c:pt>
                <c:pt idx="35">
                  <c:v>1252.8280000000002</c:v>
                </c:pt>
                <c:pt idx="36">
                  <c:v>1269.385</c:v>
                </c:pt>
                <c:pt idx="37">
                  <c:v>1280.423</c:v>
                </c:pt>
                <c:pt idx="38">
                  <c:v>1330.095</c:v>
                </c:pt>
                <c:pt idx="39">
                  <c:v>1313.537</c:v>
                </c:pt>
                <c:pt idx="40">
                  <c:v>1335.614</c:v>
                </c:pt>
                <c:pt idx="41">
                  <c:v>1357.6899999999998</c:v>
                </c:pt>
                <c:pt idx="42">
                  <c:v>1379.7659999999998</c:v>
                </c:pt>
                <c:pt idx="43">
                  <c:v>1379.7659999999998</c:v>
                </c:pt>
                <c:pt idx="44">
                  <c:v>1434.9569999999999</c:v>
                </c:pt>
                <c:pt idx="45">
                  <c:v>1429.4380000000001</c:v>
                </c:pt>
                <c:pt idx="46">
                  <c:v>1445.9950000000001</c:v>
                </c:pt>
                <c:pt idx="47">
                  <c:v>1468.0710000000001</c:v>
                </c:pt>
                <c:pt idx="48">
                  <c:v>1484.6279999999999</c:v>
                </c:pt>
                <c:pt idx="49">
                  <c:v>1506.7049999999999</c:v>
                </c:pt>
                <c:pt idx="50">
                  <c:v>1506.7049999999999</c:v>
                </c:pt>
                <c:pt idx="51">
                  <c:v>1528.7810000000002</c:v>
                </c:pt>
                <c:pt idx="52">
                  <c:v>1545.338</c:v>
                </c:pt>
                <c:pt idx="53">
                  <c:v>1572.933</c:v>
                </c:pt>
                <c:pt idx="54">
                  <c:v>1583.972</c:v>
                </c:pt>
                <c:pt idx="55">
                  <c:v>1617.086</c:v>
                </c:pt>
                <c:pt idx="56">
                  <c:v>1639.162</c:v>
                </c:pt>
                <c:pt idx="57">
                  <c:v>1644.681</c:v>
                </c:pt>
                <c:pt idx="58">
                  <c:v>1666.7570000000001</c:v>
                </c:pt>
                <c:pt idx="59">
                  <c:v>1688.8340000000001</c:v>
                </c:pt>
                <c:pt idx="60">
                  <c:v>1716.4290000000001</c:v>
                </c:pt>
                <c:pt idx="61">
                  <c:v>1716.4290000000001</c:v>
                </c:pt>
                <c:pt idx="62">
                  <c:v>1749.5430000000001</c:v>
                </c:pt>
                <c:pt idx="63">
                  <c:v>1760.5819999999999</c:v>
                </c:pt>
                <c:pt idx="64">
                  <c:v>1771.6200000000001</c:v>
                </c:pt>
                <c:pt idx="65">
                  <c:v>1788.1769999999999</c:v>
                </c:pt>
                <c:pt idx="66">
                  <c:v>1821.2910000000002</c:v>
                </c:pt>
                <c:pt idx="67">
                  <c:v>1832.329</c:v>
                </c:pt>
                <c:pt idx="68">
                  <c:v>1854.4060000000002</c:v>
                </c:pt>
                <c:pt idx="69">
                  <c:v>1870.963</c:v>
                </c:pt>
                <c:pt idx="70">
                  <c:v>1876.482</c:v>
                </c:pt>
                <c:pt idx="71">
                  <c:v>1909.596</c:v>
                </c:pt>
                <c:pt idx="72">
                  <c:v>1931.673</c:v>
                </c:pt>
                <c:pt idx="73">
                  <c:v>1948.23</c:v>
                </c:pt>
                <c:pt idx="74">
                  <c:v>1970.3059999999998</c:v>
                </c:pt>
                <c:pt idx="75">
                  <c:v>1986.8630000000003</c:v>
                </c:pt>
                <c:pt idx="76">
                  <c:v>2014.4590000000001</c:v>
                </c:pt>
                <c:pt idx="77">
                  <c:v>2042.0540000000001</c:v>
                </c:pt>
                <c:pt idx="78">
                  <c:v>2053.0919999999996</c:v>
                </c:pt>
                <c:pt idx="79">
                  <c:v>2058.6110000000003</c:v>
                </c:pt>
                <c:pt idx="80">
                  <c:v>2086.2060000000001</c:v>
                </c:pt>
                <c:pt idx="81">
                  <c:v>2102.7659999999996</c:v>
                </c:pt>
                <c:pt idx="82">
                  <c:v>2135.88</c:v>
                </c:pt>
                <c:pt idx="83">
                  <c:v>2157.9560000000001</c:v>
                </c:pt>
                <c:pt idx="84">
                  <c:v>2185.5519999999997</c:v>
                </c:pt>
                <c:pt idx="85">
                  <c:v>2213.1469999999999</c:v>
                </c:pt>
                <c:pt idx="86">
                  <c:v>2229.7039999999997</c:v>
                </c:pt>
                <c:pt idx="87">
                  <c:v>2251.7800000000002</c:v>
                </c:pt>
                <c:pt idx="88">
                  <c:v>2257.299</c:v>
                </c:pt>
                <c:pt idx="89">
                  <c:v>2306.971</c:v>
                </c:pt>
                <c:pt idx="90">
                  <c:v>2318.009</c:v>
                </c:pt>
                <c:pt idx="91">
                  <c:v>2329.047</c:v>
                </c:pt>
                <c:pt idx="92">
                  <c:v>2345.6039999999998</c:v>
                </c:pt>
                <c:pt idx="93">
                  <c:v>2384.2379999999998</c:v>
                </c:pt>
                <c:pt idx="94">
                  <c:v>2395.2759999999998</c:v>
                </c:pt>
                <c:pt idx="95">
                  <c:v>2422.8710000000001</c:v>
                </c:pt>
                <c:pt idx="96">
                  <c:v>2433.9090000000001</c:v>
                </c:pt>
                <c:pt idx="97">
                  <c:v>2472.5429999999997</c:v>
                </c:pt>
                <c:pt idx="98">
                  <c:v>2478.0619999999999</c:v>
                </c:pt>
                <c:pt idx="99">
                  <c:v>2516.6950000000002</c:v>
                </c:pt>
                <c:pt idx="100">
                  <c:v>2538.7719999999999</c:v>
                </c:pt>
                <c:pt idx="101">
                  <c:v>2566.3669999999997</c:v>
                </c:pt>
                <c:pt idx="102">
                  <c:v>2566.3669999999997</c:v>
                </c:pt>
                <c:pt idx="103">
                  <c:v>2610.52</c:v>
                </c:pt>
                <c:pt idx="104">
                  <c:v>2638.1149999999998</c:v>
                </c:pt>
                <c:pt idx="105">
                  <c:v>2660.1910000000003</c:v>
                </c:pt>
                <c:pt idx="106">
                  <c:v>2676.748</c:v>
                </c:pt>
                <c:pt idx="107">
                  <c:v>2704.3440000000001</c:v>
                </c:pt>
                <c:pt idx="108">
                  <c:v>2720.9009999999998</c:v>
                </c:pt>
                <c:pt idx="109">
                  <c:v>2737.4580000000001</c:v>
                </c:pt>
                <c:pt idx="110">
                  <c:v>2770.5719999999997</c:v>
                </c:pt>
                <c:pt idx="111">
                  <c:v>2792.6489999999999</c:v>
                </c:pt>
                <c:pt idx="112">
                  <c:v>2820.2440000000001</c:v>
                </c:pt>
                <c:pt idx="113">
                  <c:v>2847.8389999999999</c:v>
                </c:pt>
                <c:pt idx="114">
                  <c:v>2886.473</c:v>
                </c:pt>
                <c:pt idx="115">
                  <c:v>2908.549</c:v>
                </c:pt>
                <c:pt idx="116">
                  <c:v>2930.625</c:v>
                </c:pt>
                <c:pt idx="117">
                  <c:v>2941.663</c:v>
                </c:pt>
                <c:pt idx="118">
                  <c:v>2958.221</c:v>
                </c:pt>
                <c:pt idx="119">
                  <c:v>2974.7779999999998</c:v>
                </c:pt>
                <c:pt idx="120">
                  <c:v>3035.4879999999998</c:v>
                </c:pt>
                <c:pt idx="121">
                  <c:v>3046.5259999999998</c:v>
                </c:pt>
                <c:pt idx="122">
                  <c:v>3085.1590000000001</c:v>
                </c:pt>
                <c:pt idx="123">
                  <c:v>3096.1970000000001</c:v>
                </c:pt>
                <c:pt idx="124">
                  <c:v>3151.3880000000004</c:v>
                </c:pt>
                <c:pt idx="125">
                  <c:v>3173.4639999999999</c:v>
                </c:pt>
                <c:pt idx="126">
                  <c:v>3178.9829999999997</c:v>
                </c:pt>
                <c:pt idx="127">
                  <c:v>3206.5790000000002</c:v>
                </c:pt>
                <c:pt idx="128">
                  <c:v>3245.212</c:v>
                </c:pt>
                <c:pt idx="129">
                  <c:v>3278.326</c:v>
                </c:pt>
                <c:pt idx="130">
                  <c:v>3289.364</c:v>
                </c:pt>
                <c:pt idx="131">
                  <c:v>3327.998</c:v>
                </c:pt>
                <c:pt idx="132">
                  <c:v>3333.5169999999998</c:v>
                </c:pt>
                <c:pt idx="133">
                  <c:v>3377.67</c:v>
                </c:pt>
                <c:pt idx="134">
                  <c:v>3388.7079999999996</c:v>
                </c:pt>
                <c:pt idx="135">
                  <c:v>3438.3789999999999</c:v>
                </c:pt>
                <c:pt idx="136">
                  <c:v>3465.9749999999999</c:v>
                </c:pt>
                <c:pt idx="137">
                  <c:v>3482.5320000000002</c:v>
                </c:pt>
                <c:pt idx="138">
                  <c:v>3515.6459999999997</c:v>
                </c:pt>
                <c:pt idx="139">
                  <c:v>3543.241</c:v>
                </c:pt>
                <c:pt idx="140">
                  <c:v>3565.3180000000002</c:v>
                </c:pt>
                <c:pt idx="141">
                  <c:v>3587.3939999999998</c:v>
                </c:pt>
                <c:pt idx="142">
                  <c:v>3626.027</c:v>
                </c:pt>
                <c:pt idx="143">
                  <c:v>3642.585</c:v>
                </c:pt>
                <c:pt idx="144">
                  <c:v>3681.2179999999998</c:v>
                </c:pt>
                <c:pt idx="145">
                  <c:v>3703.2940000000003</c:v>
                </c:pt>
                <c:pt idx="146">
                  <c:v>3747.4470000000001</c:v>
                </c:pt>
                <c:pt idx="147">
                  <c:v>3769.5229999999997</c:v>
                </c:pt>
                <c:pt idx="148">
                  <c:v>3808.1570000000002</c:v>
                </c:pt>
                <c:pt idx="149">
                  <c:v>3857.8280000000004</c:v>
                </c:pt>
                <c:pt idx="150">
                  <c:v>3863.3470000000002</c:v>
                </c:pt>
                <c:pt idx="151">
                  <c:v>3868.866</c:v>
                </c:pt>
                <c:pt idx="152">
                  <c:v>3890.9430000000002</c:v>
                </c:pt>
                <c:pt idx="153">
                  <c:v>3962.6899999999996</c:v>
                </c:pt>
                <c:pt idx="154">
                  <c:v>3968.2090000000003</c:v>
                </c:pt>
                <c:pt idx="155">
                  <c:v>4012.3620000000001</c:v>
                </c:pt>
                <c:pt idx="156">
                  <c:v>4023.4</c:v>
                </c:pt>
                <c:pt idx="157">
                  <c:v>4078.5910000000003</c:v>
                </c:pt>
                <c:pt idx="158">
                  <c:v>4089.6289999999999</c:v>
                </c:pt>
                <c:pt idx="159">
                  <c:v>4111.7049999999999</c:v>
                </c:pt>
                <c:pt idx="160">
                  <c:v>4155.8580000000002</c:v>
                </c:pt>
                <c:pt idx="161">
                  <c:v>4200.0129999999999</c:v>
                </c:pt>
                <c:pt idx="162">
                  <c:v>4227.6080000000002</c:v>
                </c:pt>
                <c:pt idx="163">
                  <c:v>4255.2040000000006</c:v>
                </c:pt>
                <c:pt idx="164">
                  <c:v>4271.7609999999995</c:v>
                </c:pt>
                <c:pt idx="165">
                  <c:v>4293.8370000000004</c:v>
                </c:pt>
                <c:pt idx="166">
                  <c:v>4332.4710000000005</c:v>
                </c:pt>
                <c:pt idx="167">
                  <c:v>4349.0279999999993</c:v>
                </c:pt>
                <c:pt idx="168">
                  <c:v>4387.6610000000001</c:v>
                </c:pt>
                <c:pt idx="169">
                  <c:v>4431.8140000000003</c:v>
                </c:pt>
                <c:pt idx="170">
                  <c:v>4475.9659999999994</c:v>
                </c:pt>
                <c:pt idx="171">
                  <c:v>4475.9659999999994</c:v>
                </c:pt>
                <c:pt idx="172">
                  <c:v>4509.0810000000001</c:v>
                </c:pt>
                <c:pt idx="173">
                  <c:v>4547.7139999999999</c:v>
                </c:pt>
                <c:pt idx="174">
                  <c:v>4591.8670000000002</c:v>
                </c:pt>
                <c:pt idx="175">
                  <c:v>4591.8670000000002</c:v>
                </c:pt>
                <c:pt idx="176">
                  <c:v>4641.5379999999996</c:v>
                </c:pt>
                <c:pt idx="177">
                  <c:v>4696.7290000000003</c:v>
                </c:pt>
                <c:pt idx="178">
                  <c:v>4707.7669999999998</c:v>
                </c:pt>
                <c:pt idx="179">
                  <c:v>4751.92</c:v>
                </c:pt>
                <c:pt idx="180">
                  <c:v>4779.5149999999994</c:v>
                </c:pt>
                <c:pt idx="181">
                  <c:v>4801.5910000000003</c:v>
                </c:pt>
                <c:pt idx="182">
                  <c:v>4829.1859999999997</c:v>
                </c:pt>
                <c:pt idx="183">
                  <c:v>4867.82</c:v>
                </c:pt>
                <c:pt idx="184">
                  <c:v>4884.3769999999995</c:v>
                </c:pt>
                <c:pt idx="185">
                  <c:v>4911.9719999999998</c:v>
                </c:pt>
                <c:pt idx="186">
                  <c:v>4939.5680000000002</c:v>
                </c:pt>
                <c:pt idx="187">
                  <c:v>4956.125</c:v>
                </c:pt>
                <c:pt idx="188">
                  <c:v>4978.201</c:v>
                </c:pt>
                <c:pt idx="189">
                  <c:v>5016.835</c:v>
                </c:pt>
                <c:pt idx="190">
                  <c:v>5044.43</c:v>
                </c:pt>
                <c:pt idx="191">
                  <c:v>5060.9870000000001</c:v>
                </c:pt>
                <c:pt idx="192">
                  <c:v>5072.0249999999996</c:v>
                </c:pt>
                <c:pt idx="193">
                  <c:v>5116.1779999999999</c:v>
                </c:pt>
                <c:pt idx="194">
                  <c:v>5127.2160000000003</c:v>
                </c:pt>
                <c:pt idx="195">
                  <c:v>5165.8490000000002</c:v>
                </c:pt>
                <c:pt idx="196">
                  <c:v>5176.8879999999999</c:v>
                </c:pt>
                <c:pt idx="197">
                  <c:v>5198.9639999999999</c:v>
                </c:pt>
                <c:pt idx="198">
                  <c:v>5215.5209999999997</c:v>
                </c:pt>
                <c:pt idx="199">
                  <c:v>5237.5969999999998</c:v>
                </c:pt>
                <c:pt idx="200">
                  <c:v>5281.75</c:v>
                </c:pt>
                <c:pt idx="201">
                  <c:v>5281.75</c:v>
                </c:pt>
                <c:pt idx="202">
                  <c:v>5303.826</c:v>
                </c:pt>
                <c:pt idx="203">
                  <c:v>5331.4210000000003</c:v>
                </c:pt>
                <c:pt idx="204">
                  <c:v>5353.4979999999996</c:v>
                </c:pt>
                <c:pt idx="205">
                  <c:v>5364.5360000000001</c:v>
                </c:pt>
                <c:pt idx="206">
                  <c:v>5386.6120000000001</c:v>
                </c:pt>
                <c:pt idx="207">
                  <c:v>5414.2069999999994</c:v>
                </c:pt>
                <c:pt idx="208">
                  <c:v>5414.2069999999994</c:v>
                </c:pt>
                <c:pt idx="209">
                  <c:v>5458.36</c:v>
                </c:pt>
                <c:pt idx="210">
                  <c:v>5469.3980000000001</c:v>
                </c:pt>
                <c:pt idx="211">
                  <c:v>5491.4739999999993</c:v>
                </c:pt>
                <c:pt idx="212">
                  <c:v>5508.0309999999999</c:v>
                </c:pt>
                <c:pt idx="213">
                  <c:v>5524.5889999999999</c:v>
                </c:pt>
                <c:pt idx="214">
                  <c:v>5546.665</c:v>
                </c:pt>
                <c:pt idx="215">
                  <c:v>5568.741</c:v>
                </c:pt>
                <c:pt idx="216">
                  <c:v>5568.741</c:v>
                </c:pt>
                <c:pt idx="217">
                  <c:v>5590.817</c:v>
                </c:pt>
                <c:pt idx="218">
                  <c:v>5623.9319999999998</c:v>
                </c:pt>
                <c:pt idx="219">
                  <c:v>5640.4890000000005</c:v>
                </c:pt>
                <c:pt idx="220">
                  <c:v>5646.0079999999998</c:v>
                </c:pt>
                <c:pt idx="221">
                  <c:v>5673.6030000000001</c:v>
                </c:pt>
                <c:pt idx="222">
                  <c:v>5701.1989999999996</c:v>
                </c:pt>
                <c:pt idx="223">
                  <c:v>5717.7560000000003</c:v>
                </c:pt>
                <c:pt idx="224">
                  <c:v>5739.8320000000003</c:v>
                </c:pt>
                <c:pt idx="225">
                  <c:v>5750.87</c:v>
                </c:pt>
                <c:pt idx="226">
                  <c:v>5772.9469999999992</c:v>
                </c:pt>
                <c:pt idx="227">
                  <c:v>5778.4660000000003</c:v>
                </c:pt>
                <c:pt idx="228">
                  <c:v>5789.5039999999999</c:v>
                </c:pt>
                <c:pt idx="229">
                  <c:v>5811.58</c:v>
                </c:pt>
                <c:pt idx="230">
                  <c:v>5833.6560000000009</c:v>
                </c:pt>
                <c:pt idx="231">
                  <c:v>5850.2129999999997</c:v>
                </c:pt>
                <c:pt idx="232">
                  <c:v>5866.7709999999997</c:v>
                </c:pt>
                <c:pt idx="233">
                  <c:v>5877.8090000000002</c:v>
                </c:pt>
                <c:pt idx="234">
                  <c:v>5899.8849999999993</c:v>
                </c:pt>
                <c:pt idx="235">
                  <c:v>5921.9610000000002</c:v>
                </c:pt>
                <c:pt idx="236">
                  <c:v>5938.518</c:v>
                </c:pt>
                <c:pt idx="237">
                  <c:v>5955.076</c:v>
                </c:pt>
                <c:pt idx="238">
                  <c:v>5960.5950000000003</c:v>
                </c:pt>
                <c:pt idx="239">
                  <c:v>5971.6329999999998</c:v>
                </c:pt>
                <c:pt idx="240">
                  <c:v>6010.2660000000005</c:v>
                </c:pt>
                <c:pt idx="241">
                  <c:v>6021.3040000000001</c:v>
                </c:pt>
                <c:pt idx="242">
                  <c:v>6021.3040000000001</c:v>
                </c:pt>
                <c:pt idx="243">
                  <c:v>6037.8620000000001</c:v>
                </c:pt>
                <c:pt idx="244">
                  <c:v>6065.4569999999994</c:v>
                </c:pt>
                <c:pt idx="245">
                  <c:v>6076.4949999999999</c:v>
                </c:pt>
                <c:pt idx="246">
                  <c:v>6093.0519999999997</c:v>
                </c:pt>
                <c:pt idx="247">
                  <c:v>6115.1290000000008</c:v>
                </c:pt>
                <c:pt idx="248">
                  <c:v>6131.6859999999997</c:v>
                </c:pt>
                <c:pt idx="249">
                  <c:v>6137.2049999999999</c:v>
                </c:pt>
                <c:pt idx="250">
                  <c:v>6142.7239999999993</c:v>
                </c:pt>
                <c:pt idx="251">
                  <c:v>6170.3189999999995</c:v>
                </c:pt>
                <c:pt idx="252">
                  <c:v>6186.8760000000002</c:v>
                </c:pt>
                <c:pt idx="253">
                  <c:v>6192.3949999999995</c:v>
                </c:pt>
                <c:pt idx="254">
                  <c:v>6208.9529999999995</c:v>
                </c:pt>
                <c:pt idx="255">
                  <c:v>6225.51</c:v>
                </c:pt>
                <c:pt idx="256">
                  <c:v>6231.0289999999995</c:v>
                </c:pt>
                <c:pt idx="257">
                  <c:v>6264.143</c:v>
                </c:pt>
                <c:pt idx="258">
                  <c:v>6258.6239999999998</c:v>
                </c:pt>
                <c:pt idx="259">
                  <c:v>6269.6619999999994</c:v>
                </c:pt>
                <c:pt idx="260">
                  <c:v>6291.741</c:v>
                </c:pt>
                <c:pt idx="261">
                  <c:v>6308.2980000000007</c:v>
                </c:pt>
                <c:pt idx="262">
                  <c:v>6319.3360000000002</c:v>
                </c:pt>
                <c:pt idx="263">
                  <c:v>6346.9310000000005</c:v>
                </c:pt>
                <c:pt idx="264">
                  <c:v>6346.9310000000005</c:v>
                </c:pt>
                <c:pt idx="265">
                  <c:v>6352.45</c:v>
                </c:pt>
                <c:pt idx="266">
                  <c:v>6380.0460000000003</c:v>
                </c:pt>
                <c:pt idx="267">
                  <c:v>6385.5650000000005</c:v>
                </c:pt>
                <c:pt idx="268">
                  <c:v>6402.1219999999994</c:v>
                </c:pt>
                <c:pt idx="269">
                  <c:v>6407.6410000000005</c:v>
                </c:pt>
                <c:pt idx="270">
                  <c:v>6429.7169999999996</c:v>
                </c:pt>
                <c:pt idx="271">
                  <c:v>6440.7550000000001</c:v>
                </c:pt>
                <c:pt idx="272">
                  <c:v>6468.3509999999997</c:v>
                </c:pt>
                <c:pt idx="273">
                  <c:v>6468.3509999999997</c:v>
                </c:pt>
                <c:pt idx="274">
                  <c:v>6484.9080000000004</c:v>
                </c:pt>
                <c:pt idx="275">
                  <c:v>6512.5030000000006</c:v>
                </c:pt>
                <c:pt idx="276">
                  <c:v>6501.4649999999992</c:v>
                </c:pt>
                <c:pt idx="277">
                  <c:v>6518.0219999999999</c:v>
                </c:pt>
                <c:pt idx="278">
                  <c:v>6518.0219999999999</c:v>
                </c:pt>
                <c:pt idx="279">
                  <c:v>6545.6179999999995</c:v>
                </c:pt>
                <c:pt idx="280">
                  <c:v>6556.6559999999999</c:v>
                </c:pt>
                <c:pt idx="281">
                  <c:v>6567.6939999999995</c:v>
                </c:pt>
                <c:pt idx="282">
                  <c:v>6584.2510000000002</c:v>
                </c:pt>
                <c:pt idx="283">
                  <c:v>6589.77</c:v>
                </c:pt>
                <c:pt idx="284">
                  <c:v>6600.808</c:v>
                </c:pt>
                <c:pt idx="285">
                  <c:v>6617.3649999999998</c:v>
                </c:pt>
                <c:pt idx="286">
                  <c:v>6633.9229999999998</c:v>
                </c:pt>
                <c:pt idx="287">
                  <c:v>6644.9609999999993</c:v>
                </c:pt>
                <c:pt idx="288">
                  <c:v>6661.518</c:v>
                </c:pt>
                <c:pt idx="289">
                  <c:v>6650.4800000000005</c:v>
                </c:pt>
                <c:pt idx="290">
                  <c:v>6678.0750000000007</c:v>
                </c:pt>
                <c:pt idx="291">
                  <c:v>6689.1130000000003</c:v>
                </c:pt>
                <c:pt idx="292">
                  <c:v>6700.1509999999998</c:v>
                </c:pt>
                <c:pt idx="293">
                  <c:v>6716.7090000000007</c:v>
                </c:pt>
                <c:pt idx="294">
                  <c:v>6716.7090000000007</c:v>
                </c:pt>
                <c:pt idx="295">
                  <c:v>6733.2659999999996</c:v>
                </c:pt>
                <c:pt idx="296">
                  <c:v>6749.8230000000003</c:v>
                </c:pt>
                <c:pt idx="297">
                  <c:v>6755.3420000000006</c:v>
                </c:pt>
                <c:pt idx="298">
                  <c:v>6782.9369999999999</c:v>
                </c:pt>
                <c:pt idx="299">
                  <c:v>6788.4560000000001</c:v>
                </c:pt>
                <c:pt idx="300">
                  <c:v>6788.4560000000001</c:v>
                </c:pt>
                <c:pt idx="301">
                  <c:v>6793.9749999999995</c:v>
                </c:pt>
                <c:pt idx="302">
                  <c:v>6810.5329999999994</c:v>
                </c:pt>
                <c:pt idx="303">
                  <c:v>6838.1279999999997</c:v>
                </c:pt>
                <c:pt idx="304">
                  <c:v>6838.1279999999997</c:v>
                </c:pt>
                <c:pt idx="305">
                  <c:v>6838.1279999999997</c:v>
                </c:pt>
                <c:pt idx="306">
                  <c:v>6854.6850000000004</c:v>
                </c:pt>
                <c:pt idx="307">
                  <c:v>6865.723</c:v>
                </c:pt>
                <c:pt idx="308">
                  <c:v>6882.2809999999999</c:v>
                </c:pt>
                <c:pt idx="309">
                  <c:v>6887.8</c:v>
                </c:pt>
                <c:pt idx="310">
                  <c:v>6909.8759999999993</c:v>
                </c:pt>
                <c:pt idx="311">
                  <c:v>6915.3950000000004</c:v>
                </c:pt>
                <c:pt idx="312">
                  <c:v>6931.9520000000002</c:v>
                </c:pt>
                <c:pt idx="313">
                  <c:v>6931.9520000000002</c:v>
                </c:pt>
                <c:pt idx="314">
                  <c:v>6931.9520000000002</c:v>
                </c:pt>
                <c:pt idx="315">
                  <c:v>6965.0659999999998</c:v>
                </c:pt>
                <c:pt idx="316">
                  <c:v>6954.0280000000002</c:v>
                </c:pt>
                <c:pt idx="317">
                  <c:v>6981.6239999999998</c:v>
                </c:pt>
                <c:pt idx="318">
                  <c:v>6987.143</c:v>
                </c:pt>
                <c:pt idx="319">
                  <c:v>7003.7</c:v>
                </c:pt>
                <c:pt idx="320">
                  <c:v>7009.2190000000001</c:v>
                </c:pt>
                <c:pt idx="321">
                  <c:v>7014.7380000000003</c:v>
                </c:pt>
                <c:pt idx="322">
                  <c:v>7014.7380000000003</c:v>
                </c:pt>
                <c:pt idx="323">
                  <c:v>7042.3329999999996</c:v>
                </c:pt>
                <c:pt idx="324">
                  <c:v>7053.3719999999994</c:v>
                </c:pt>
                <c:pt idx="325">
                  <c:v>7053.3719999999994</c:v>
                </c:pt>
                <c:pt idx="326">
                  <c:v>7064.41</c:v>
                </c:pt>
                <c:pt idx="327">
                  <c:v>7080.9669999999996</c:v>
                </c:pt>
                <c:pt idx="328">
                  <c:v>7086.4860000000008</c:v>
                </c:pt>
                <c:pt idx="329">
                  <c:v>7103.0429999999997</c:v>
                </c:pt>
                <c:pt idx="330">
                  <c:v>7108.5619999999999</c:v>
                </c:pt>
                <c:pt idx="331">
                  <c:v>7114.0810000000001</c:v>
                </c:pt>
                <c:pt idx="332">
                  <c:v>7130.6379999999999</c:v>
                </c:pt>
                <c:pt idx="333">
                  <c:v>7119.6</c:v>
                </c:pt>
                <c:pt idx="334">
                  <c:v>7147.1959999999999</c:v>
                </c:pt>
                <c:pt idx="335">
                  <c:v>7152.7149999999992</c:v>
                </c:pt>
                <c:pt idx="336">
                  <c:v>7174.7910000000002</c:v>
                </c:pt>
                <c:pt idx="337">
                  <c:v>7169.2719999999999</c:v>
                </c:pt>
                <c:pt idx="338">
                  <c:v>7180.3099999999995</c:v>
                </c:pt>
                <c:pt idx="339">
                  <c:v>7202.3859999999995</c:v>
                </c:pt>
                <c:pt idx="340">
                  <c:v>7202.3859999999995</c:v>
                </c:pt>
                <c:pt idx="341">
                  <c:v>7202.3859999999995</c:v>
                </c:pt>
                <c:pt idx="342">
                  <c:v>7224.4630000000006</c:v>
                </c:pt>
                <c:pt idx="343">
                  <c:v>7196.8670000000002</c:v>
                </c:pt>
                <c:pt idx="344">
                  <c:v>7213.424</c:v>
                </c:pt>
                <c:pt idx="345">
                  <c:v>7207.9049999999997</c:v>
                </c:pt>
                <c:pt idx="346">
                  <c:v>7207.9049999999997</c:v>
                </c:pt>
                <c:pt idx="347">
                  <c:v>7218.9430000000002</c:v>
                </c:pt>
                <c:pt idx="348">
                  <c:v>7207.9049999999997</c:v>
                </c:pt>
                <c:pt idx="349">
                  <c:v>7180.3099999999995</c:v>
                </c:pt>
                <c:pt idx="350">
                  <c:v>7224.4630000000006</c:v>
                </c:pt>
                <c:pt idx="351">
                  <c:v>7207.9049999999997</c:v>
                </c:pt>
                <c:pt idx="352">
                  <c:v>7207.9049999999997</c:v>
                </c:pt>
                <c:pt idx="353">
                  <c:v>7191.348</c:v>
                </c:pt>
                <c:pt idx="354">
                  <c:v>7202.3859999999995</c:v>
                </c:pt>
                <c:pt idx="355">
                  <c:v>7191.348</c:v>
                </c:pt>
                <c:pt idx="356">
                  <c:v>7185.8290000000006</c:v>
                </c:pt>
                <c:pt idx="357">
                  <c:v>7202.3859999999995</c:v>
                </c:pt>
                <c:pt idx="358">
                  <c:v>7191.348</c:v>
                </c:pt>
                <c:pt idx="359">
                  <c:v>7207.9049999999997</c:v>
                </c:pt>
                <c:pt idx="360">
                  <c:v>7196.8670000000002</c:v>
                </c:pt>
                <c:pt idx="361">
                  <c:v>7185.8290000000006</c:v>
                </c:pt>
                <c:pt idx="362">
                  <c:v>7202.3859999999995</c:v>
                </c:pt>
                <c:pt idx="363">
                  <c:v>7196.8670000000002</c:v>
                </c:pt>
                <c:pt idx="364">
                  <c:v>7191.348</c:v>
                </c:pt>
                <c:pt idx="365">
                  <c:v>7185.8290000000006</c:v>
                </c:pt>
                <c:pt idx="366">
                  <c:v>7185.8290000000006</c:v>
                </c:pt>
                <c:pt idx="367">
                  <c:v>7196.8670000000002</c:v>
                </c:pt>
                <c:pt idx="368">
                  <c:v>7180.3099999999995</c:v>
                </c:pt>
                <c:pt idx="369">
                  <c:v>7202.3859999999995</c:v>
                </c:pt>
                <c:pt idx="370">
                  <c:v>7207.9049999999997</c:v>
                </c:pt>
                <c:pt idx="371">
                  <c:v>7207.9049999999997</c:v>
                </c:pt>
                <c:pt idx="372">
                  <c:v>7202.3859999999995</c:v>
                </c:pt>
                <c:pt idx="373">
                  <c:v>7202.3859999999995</c:v>
                </c:pt>
                <c:pt idx="374">
                  <c:v>7196.8670000000002</c:v>
                </c:pt>
                <c:pt idx="375">
                  <c:v>7180.3099999999995</c:v>
                </c:pt>
                <c:pt idx="376">
                  <c:v>7185.8290000000006</c:v>
                </c:pt>
                <c:pt idx="377">
                  <c:v>7185.8290000000006</c:v>
                </c:pt>
                <c:pt idx="378">
                  <c:v>7196.8670000000002</c:v>
                </c:pt>
                <c:pt idx="379">
                  <c:v>7196.8670000000002</c:v>
                </c:pt>
                <c:pt idx="380">
                  <c:v>7185.8290000000006</c:v>
                </c:pt>
                <c:pt idx="381">
                  <c:v>7185.8290000000006</c:v>
                </c:pt>
                <c:pt idx="382">
                  <c:v>7202.3859999999995</c:v>
                </c:pt>
                <c:pt idx="383">
                  <c:v>7213.424</c:v>
                </c:pt>
                <c:pt idx="384">
                  <c:v>7207.9049999999997</c:v>
                </c:pt>
                <c:pt idx="385">
                  <c:v>7196.8670000000002</c:v>
                </c:pt>
                <c:pt idx="386">
                  <c:v>7202.3859999999995</c:v>
                </c:pt>
                <c:pt idx="387">
                  <c:v>7207.9049999999997</c:v>
                </c:pt>
                <c:pt idx="388">
                  <c:v>7180.3099999999995</c:v>
                </c:pt>
                <c:pt idx="389">
                  <c:v>7196.8670000000002</c:v>
                </c:pt>
                <c:pt idx="390">
                  <c:v>7191.348</c:v>
                </c:pt>
                <c:pt idx="391">
                  <c:v>7196.8670000000002</c:v>
                </c:pt>
                <c:pt idx="392">
                  <c:v>7202.3859999999995</c:v>
                </c:pt>
                <c:pt idx="393">
                  <c:v>7207.9049999999997</c:v>
                </c:pt>
                <c:pt idx="394">
                  <c:v>7185.8290000000006</c:v>
                </c:pt>
                <c:pt idx="395">
                  <c:v>7202.3859999999995</c:v>
                </c:pt>
                <c:pt idx="396">
                  <c:v>7185.8290000000006</c:v>
                </c:pt>
                <c:pt idx="397">
                  <c:v>7191.348</c:v>
                </c:pt>
                <c:pt idx="398">
                  <c:v>7207.9049999999997</c:v>
                </c:pt>
                <c:pt idx="399">
                  <c:v>7185.8290000000006</c:v>
                </c:pt>
                <c:pt idx="400">
                  <c:v>7196.8670000000002</c:v>
                </c:pt>
                <c:pt idx="401">
                  <c:v>7185.8290000000006</c:v>
                </c:pt>
                <c:pt idx="402">
                  <c:v>7207.9049999999997</c:v>
                </c:pt>
                <c:pt idx="403">
                  <c:v>7191.348</c:v>
                </c:pt>
                <c:pt idx="404">
                  <c:v>7191.348</c:v>
                </c:pt>
                <c:pt idx="405">
                  <c:v>7196.8670000000002</c:v>
                </c:pt>
                <c:pt idx="406">
                  <c:v>7191.348</c:v>
                </c:pt>
                <c:pt idx="407">
                  <c:v>7202.3859999999995</c:v>
                </c:pt>
                <c:pt idx="408">
                  <c:v>7202.3859999999995</c:v>
                </c:pt>
                <c:pt idx="409">
                  <c:v>7196.8670000000002</c:v>
                </c:pt>
                <c:pt idx="410">
                  <c:v>7185.8290000000006</c:v>
                </c:pt>
                <c:pt idx="411">
                  <c:v>7196.8670000000002</c:v>
                </c:pt>
                <c:pt idx="412">
                  <c:v>7207.9049999999997</c:v>
                </c:pt>
                <c:pt idx="413">
                  <c:v>7207.9049999999997</c:v>
                </c:pt>
                <c:pt idx="414">
                  <c:v>7202.3859999999995</c:v>
                </c:pt>
                <c:pt idx="415">
                  <c:v>7202.3859999999995</c:v>
                </c:pt>
                <c:pt idx="416">
                  <c:v>7185.8290000000006</c:v>
                </c:pt>
                <c:pt idx="417">
                  <c:v>7196.8670000000002</c:v>
                </c:pt>
                <c:pt idx="418">
                  <c:v>7196.8670000000002</c:v>
                </c:pt>
                <c:pt idx="419">
                  <c:v>7191.348</c:v>
                </c:pt>
                <c:pt idx="420">
                  <c:v>7207.9049999999997</c:v>
                </c:pt>
                <c:pt idx="421">
                  <c:v>7202.3859999999995</c:v>
                </c:pt>
                <c:pt idx="422">
                  <c:v>7202.3859999999995</c:v>
                </c:pt>
                <c:pt idx="423">
                  <c:v>7196.8670000000002</c:v>
                </c:pt>
                <c:pt idx="424">
                  <c:v>7196.8670000000002</c:v>
                </c:pt>
                <c:pt idx="425">
                  <c:v>7185.8290000000006</c:v>
                </c:pt>
                <c:pt idx="426">
                  <c:v>7202.3859999999995</c:v>
                </c:pt>
                <c:pt idx="427">
                  <c:v>7191.348</c:v>
                </c:pt>
                <c:pt idx="428">
                  <c:v>7191.348</c:v>
                </c:pt>
                <c:pt idx="429">
                  <c:v>7191.348</c:v>
                </c:pt>
                <c:pt idx="430">
                  <c:v>7196.8670000000002</c:v>
                </c:pt>
                <c:pt idx="431">
                  <c:v>7207.9049999999997</c:v>
                </c:pt>
                <c:pt idx="432">
                  <c:v>7185.8290000000006</c:v>
                </c:pt>
                <c:pt idx="433">
                  <c:v>7202.3859999999995</c:v>
                </c:pt>
                <c:pt idx="434">
                  <c:v>7191.348</c:v>
                </c:pt>
                <c:pt idx="435">
                  <c:v>7202.3859999999995</c:v>
                </c:pt>
                <c:pt idx="436">
                  <c:v>7202.3859999999995</c:v>
                </c:pt>
                <c:pt idx="437">
                  <c:v>7180.3099999999995</c:v>
                </c:pt>
                <c:pt idx="438">
                  <c:v>7202.3859999999995</c:v>
                </c:pt>
                <c:pt idx="439">
                  <c:v>7196.8670000000002</c:v>
                </c:pt>
                <c:pt idx="440">
                  <c:v>7185.8290000000006</c:v>
                </c:pt>
                <c:pt idx="441">
                  <c:v>7196.8670000000002</c:v>
                </c:pt>
                <c:pt idx="442">
                  <c:v>7202.3859999999995</c:v>
                </c:pt>
                <c:pt idx="443">
                  <c:v>7196.8670000000002</c:v>
                </c:pt>
                <c:pt idx="444">
                  <c:v>7207.9049999999997</c:v>
                </c:pt>
                <c:pt idx="445">
                  <c:v>7191.348</c:v>
                </c:pt>
                <c:pt idx="446">
                  <c:v>7191.348</c:v>
                </c:pt>
                <c:pt idx="447">
                  <c:v>7202.3859999999995</c:v>
                </c:pt>
                <c:pt idx="448">
                  <c:v>7185.8290000000006</c:v>
                </c:pt>
                <c:pt idx="449">
                  <c:v>7207.9049999999997</c:v>
                </c:pt>
                <c:pt idx="450">
                  <c:v>7196.8670000000002</c:v>
                </c:pt>
                <c:pt idx="451">
                  <c:v>7213.424</c:v>
                </c:pt>
                <c:pt idx="452">
                  <c:v>7191.348</c:v>
                </c:pt>
                <c:pt idx="453">
                  <c:v>7213.424</c:v>
                </c:pt>
                <c:pt idx="454">
                  <c:v>7185.8290000000006</c:v>
                </c:pt>
                <c:pt idx="455">
                  <c:v>7196.8670000000002</c:v>
                </c:pt>
                <c:pt idx="456">
                  <c:v>7185.8290000000006</c:v>
                </c:pt>
                <c:pt idx="457">
                  <c:v>7174.7910000000002</c:v>
                </c:pt>
                <c:pt idx="458">
                  <c:v>7196.8670000000002</c:v>
                </c:pt>
                <c:pt idx="459">
                  <c:v>7185.8290000000006</c:v>
                </c:pt>
                <c:pt idx="460">
                  <c:v>7202.3859999999995</c:v>
                </c:pt>
                <c:pt idx="461">
                  <c:v>7180.3099999999995</c:v>
                </c:pt>
                <c:pt idx="462">
                  <c:v>7202.3859999999995</c:v>
                </c:pt>
                <c:pt idx="463">
                  <c:v>7185.8290000000006</c:v>
                </c:pt>
                <c:pt idx="464">
                  <c:v>7191.348</c:v>
                </c:pt>
                <c:pt idx="465">
                  <c:v>7185.8290000000006</c:v>
                </c:pt>
                <c:pt idx="466">
                  <c:v>7202.3859999999995</c:v>
                </c:pt>
                <c:pt idx="467">
                  <c:v>7185.8290000000006</c:v>
                </c:pt>
                <c:pt idx="468">
                  <c:v>7185.8290000000006</c:v>
                </c:pt>
                <c:pt idx="469">
                  <c:v>7191.348</c:v>
                </c:pt>
                <c:pt idx="470">
                  <c:v>7191.348</c:v>
                </c:pt>
                <c:pt idx="471">
                  <c:v>7185.8290000000006</c:v>
                </c:pt>
                <c:pt idx="472">
                  <c:v>7180.3099999999995</c:v>
                </c:pt>
                <c:pt idx="473">
                  <c:v>7207.9049999999997</c:v>
                </c:pt>
                <c:pt idx="474">
                  <c:v>7185.8290000000006</c:v>
                </c:pt>
                <c:pt idx="475">
                  <c:v>7180.3099999999995</c:v>
                </c:pt>
                <c:pt idx="476">
                  <c:v>7169.2719999999999</c:v>
                </c:pt>
                <c:pt idx="477">
                  <c:v>7185.8290000000006</c:v>
                </c:pt>
                <c:pt idx="478">
                  <c:v>7191.348</c:v>
                </c:pt>
                <c:pt idx="479">
                  <c:v>7185.8290000000006</c:v>
                </c:pt>
                <c:pt idx="480">
                  <c:v>7202.3859999999995</c:v>
                </c:pt>
                <c:pt idx="481">
                  <c:v>7185.8290000000006</c:v>
                </c:pt>
                <c:pt idx="482">
                  <c:v>7202.3859999999995</c:v>
                </c:pt>
                <c:pt idx="483">
                  <c:v>7180.3099999999995</c:v>
                </c:pt>
                <c:pt idx="484">
                  <c:v>7191.348</c:v>
                </c:pt>
                <c:pt idx="485">
                  <c:v>7174.7910000000002</c:v>
                </c:pt>
                <c:pt idx="486">
                  <c:v>7207.9049999999997</c:v>
                </c:pt>
                <c:pt idx="487">
                  <c:v>7169.2719999999999</c:v>
                </c:pt>
                <c:pt idx="488">
                  <c:v>7202.3859999999995</c:v>
                </c:pt>
                <c:pt idx="489">
                  <c:v>7185.8290000000006</c:v>
                </c:pt>
                <c:pt idx="490">
                  <c:v>7196.8670000000002</c:v>
                </c:pt>
                <c:pt idx="491">
                  <c:v>7191.348</c:v>
                </c:pt>
                <c:pt idx="492">
                  <c:v>7185.8290000000006</c:v>
                </c:pt>
                <c:pt idx="493">
                  <c:v>7180.3099999999995</c:v>
                </c:pt>
                <c:pt idx="494">
                  <c:v>7180.3099999999995</c:v>
                </c:pt>
                <c:pt idx="495">
                  <c:v>7196.8670000000002</c:v>
                </c:pt>
                <c:pt idx="496">
                  <c:v>7191.348</c:v>
                </c:pt>
                <c:pt idx="497">
                  <c:v>7207.9049999999997</c:v>
                </c:pt>
                <c:pt idx="498">
                  <c:v>7191.348</c:v>
                </c:pt>
                <c:pt idx="499">
                  <c:v>7185.8290000000006</c:v>
                </c:pt>
                <c:pt idx="500">
                  <c:v>7169.2719999999999</c:v>
                </c:pt>
                <c:pt idx="501">
                  <c:v>7174.7910000000002</c:v>
                </c:pt>
                <c:pt idx="502">
                  <c:v>7196.8670000000002</c:v>
                </c:pt>
                <c:pt idx="503">
                  <c:v>7196.8670000000002</c:v>
                </c:pt>
                <c:pt idx="504">
                  <c:v>7185.8290000000006</c:v>
                </c:pt>
                <c:pt idx="505">
                  <c:v>7191.348</c:v>
                </c:pt>
                <c:pt idx="506">
                  <c:v>7202.3859999999995</c:v>
                </c:pt>
                <c:pt idx="507">
                  <c:v>7185.8290000000006</c:v>
                </c:pt>
                <c:pt idx="508">
                  <c:v>7191.348</c:v>
                </c:pt>
                <c:pt idx="509">
                  <c:v>7185.8290000000006</c:v>
                </c:pt>
                <c:pt idx="510">
                  <c:v>7185.8290000000006</c:v>
                </c:pt>
                <c:pt idx="511">
                  <c:v>7185.8290000000006</c:v>
                </c:pt>
                <c:pt idx="512">
                  <c:v>7185.8290000000006</c:v>
                </c:pt>
                <c:pt idx="513">
                  <c:v>7185.8290000000006</c:v>
                </c:pt>
                <c:pt idx="514">
                  <c:v>7185.8290000000006</c:v>
                </c:pt>
                <c:pt idx="515">
                  <c:v>7185.8290000000006</c:v>
                </c:pt>
                <c:pt idx="516">
                  <c:v>7180.3099999999995</c:v>
                </c:pt>
                <c:pt idx="517">
                  <c:v>7207.9049999999997</c:v>
                </c:pt>
                <c:pt idx="518">
                  <c:v>7191.348</c:v>
                </c:pt>
                <c:pt idx="519">
                  <c:v>7191.348</c:v>
                </c:pt>
                <c:pt idx="520">
                  <c:v>7169.2719999999999</c:v>
                </c:pt>
                <c:pt idx="521">
                  <c:v>7180.3099999999995</c:v>
                </c:pt>
                <c:pt idx="522">
                  <c:v>7180.3099999999995</c:v>
                </c:pt>
                <c:pt idx="523">
                  <c:v>7191.348</c:v>
                </c:pt>
                <c:pt idx="524">
                  <c:v>7185.8290000000006</c:v>
                </c:pt>
                <c:pt idx="525">
                  <c:v>7191.348</c:v>
                </c:pt>
                <c:pt idx="526">
                  <c:v>7196.8670000000002</c:v>
                </c:pt>
                <c:pt idx="527">
                  <c:v>7180.3099999999995</c:v>
                </c:pt>
                <c:pt idx="528">
                  <c:v>7191.348</c:v>
                </c:pt>
                <c:pt idx="529">
                  <c:v>7174.7910000000002</c:v>
                </c:pt>
                <c:pt idx="530">
                  <c:v>7180.3099999999995</c:v>
                </c:pt>
                <c:pt idx="531">
                  <c:v>7180.3099999999995</c:v>
                </c:pt>
                <c:pt idx="532">
                  <c:v>7180.3099999999995</c:v>
                </c:pt>
                <c:pt idx="533">
                  <c:v>7174.7910000000002</c:v>
                </c:pt>
                <c:pt idx="534">
                  <c:v>7185.8290000000006</c:v>
                </c:pt>
                <c:pt idx="535">
                  <c:v>7185.8290000000006</c:v>
                </c:pt>
                <c:pt idx="536">
                  <c:v>7191.348</c:v>
                </c:pt>
                <c:pt idx="537">
                  <c:v>7191.348</c:v>
                </c:pt>
                <c:pt idx="538">
                  <c:v>7180.3099999999995</c:v>
                </c:pt>
                <c:pt idx="539">
                  <c:v>7196.8670000000002</c:v>
                </c:pt>
                <c:pt idx="540">
                  <c:v>7169.2719999999999</c:v>
                </c:pt>
                <c:pt idx="541">
                  <c:v>7191.348</c:v>
                </c:pt>
                <c:pt idx="542">
                  <c:v>7185.8290000000006</c:v>
                </c:pt>
                <c:pt idx="543">
                  <c:v>7191.348</c:v>
                </c:pt>
                <c:pt idx="544">
                  <c:v>7180.3099999999995</c:v>
                </c:pt>
                <c:pt idx="545">
                  <c:v>7180.3099999999995</c:v>
                </c:pt>
                <c:pt idx="546">
                  <c:v>7191.348</c:v>
                </c:pt>
                <c:pt idx="547">
                  <c:v>7185.8290000000006</c:v>
                </c:pt>
                <c:pt idx="548">
                  <c:v>7180.3099999999995</c:v>
                </c:pt>
                <c:pt idx="549">
                  <c:v>7191.348</c:v>
                </c:pt>
                <c:pt idx="550">
                  <c:v>7196.8670000000002</c:v>
                </c:pt>
                <c:pt idx="551">
                  <c:v>7191.348</c:v>
                </c:pt>
                <c:pt idx="552">
                  <c:v>7191.348</c:v>
                </c:pt>
                <c:pt idx="553">
                  <c:v>7185.8290000000006</c:v>
                </c:pt>
                <c:pt idx="554">
                  <c:v>7174.7910000000002</c:v>
                </c:pt>
                <c:pt idx="555">
                  <c:v>7180.3099999999995</c:v>
                </c:pt>
                <c:pt idx="556">
                  <c:v>7174.7910000000002</c:v>
                </c:pt>
                <c:pt idx="557">
                  <c:v>7185.8290000000006</c:v>
                </c:pt>
                <c:pt idx="558">
                  <c:v>7185.8290000000006</c:v>
                </c:pt>
                <c:pt idx="559">
                  <c:v>7196.8670000000002</c:v>
                </c:pt>
                <c:pt idx="560">
                  <c:v>7180.3099999999995</c:v>
                </c:pt>
                <c:pt idx="561">
                  <c:v>7196.8670000000002</c:v>
                </c:pt>
                <c:pt idx="562">
                  <c:v>7191.348</c:v>
                </c:pt>
                <c:pt idx="563">
                  <c:v>7196.8670000000002</c:v>
                </c:pt>
                <c:pt idx="564">
                  <c:v>7174.7910000000002</c:v>
                </c:pt>
                <c:pt idx="565">
                  <c:v>7191.348</c:v>
                </c:pt>
                <c:pt idx="566">
                  <c:v>7169.2719999999999</c:v>
                </c:pt>
                <c:pt idx="567">
                  <c:v>7191.348</c:v>
                </c:pt>
                <c:pt idx="568">
                  <c:v>7180.3099999999995</c:v>
                </c:pt>
                <c:pt idx="569">
                  <c:v>7174.7910000000002</c:v>
                </c:pt>
                <c:pt idx="570">
                  <c:v>7191.348</c:v>
                </c:pt>
                <c:pt idx="571">
                  <c:v>7185.8290000000006</c:v>
                </c:pt>
                <c:pt idx="572">
                  <c:v>7196.8670000000002</c:v>
                </c:pt>
                <c:pt idx="573">
                  <c:v>7174.7910000000002</c:v>
                </c:pt>
                <c:pt idx="574">
                  <c:v>7196.8670000000002</c:v>
                </c:pt>
                <c:pt idx="575">
                  <c:v>7180.3099999999995</c:v>
                </c:pt>
                <c:pt idx="576">
                  <c:v>7196.8670000000002</c:v>
                </c:pt>
                <c:pt idx="577">
                  <c:v>7191.348</c:v>
                </c:pt>
                <c:pt idx="578">
                  <c:v>7174.7910000000002</c:v>
                </c:pt>
                <c:pt idx="579">
                  <c:v>7185.8290000000006</c:v>
                </c:pt>
                <c:pt idx="580">
                  <c:v>7180.3099999999995</c:v>
                </c:pt>
                <c:pt idx="581">
                  <c:v>7185.8290000000006</c:v>
                </c:pt>
                <c:pt idx="582">
                  <c:v>7174.7910000000002</c:v>
                </c:pt>
                <c:pt idx="583">
                  <c:v>7180.3099999999995</c:v>
                </c:pt>
                <c:pt idx="584">
                  <c:v>7180.3099999999995</c:v>
                </c:pt>
                <c:pt idx="585">
                  <c:v>7185.8290000000006</c:v>
                </c:pt>
                <c:pt idx="586">
                  <c:v>7180.3099999999995</c:v>
                </c:pt>
                <c:pt idx="587">
                  <c:v>7191.348</c:v>
                </c:pt>
                <c:pt idx="588">
                  <c:v>7174.7910000000002</c:v>
                </c:pt>
                <c:pt idx="589">
                  <c:v>7174.7910000000002</c:v>
                </c:pt>
                <c:pt idx="590">
                  <c:v>7169.2719999999999</c:v>
                </c:pt>
                <c:pt idx="591">
                  <c:v>7180.3099999999995</c:v>
                </c:pt>
                <c:pt idx="592">
                  <c:v>7196.8670000000002</c:v>
                </c:pt>
                <c:pt idx="593">
                  <c:v>7174.7910000000002</c:v>
                </c:pt>
                <c:pt idx="594">
                  <c:v>7191.348</c:v>
                </c:pt>
                <c:pt idx="595">
                  <c:v>7174.7910000000002</c:v>
                </c:pt>
                <c:pt idx="596">
                  <c:v>7174.7910000000002</c:v>
                </c:pt>
                <c:pt idx="597">
                  <c:v>7180.3099999999995</c:v>
                </c:pt>
                <c:pt idx="598">
                  <c:v>7174.7910000000002</c:v>
                </c:pt>
                <c:pt idx="599">
                  <c:v>7185.8290000000006</c:v>
                </c:pt>
                <c:pt idx="600">
                  <c:v>7174.7910000000002</c:v>
                </c:pt>
                <c:pt idx="601">
                  <c:v>7180.3099999999995</c:v>
                </c:pt>
                <c:pt idx="602">
                  <c:v>7185.8290000000006</c:v>
                </c:pt>
                <c:pt idx="603">
                  <c:v>7163.7529999999997</c:v>
                </c:pt>
                <c:pt idx="604">
                  <c:v>7180.3099999999995</c:v>
                </c:pt>
                <c:pt idx="605">
                  <c:v>7185.8290000000006</c:v>
                </c:pt>
                <c:pt idx="606">
                  <c:v>7163.7529999999997</c:v>
                </c:pt>
                <c:pt idx="607">
                  <c:v>7180.3099999999995</c:v>
                </c:pt>
                <c:pt idx="608">
                  <c:v>7185.8290000000006</c:v>
                </c:pt>
                <c:pt idx="609">
                  <c:v>7180.3099999999995</c:v>
                </c:pt>
                <c:pt idx="610">
                  <c:v>7180.3099999999995</c:v>
                </c:pt>
                <c:pt idx="611">
                  <c:v>7174.7910000000002</c:v>
                </c:pt>
                <c:pt idx="612">
                  <c:v>7180.3099999999995</c:v>
                </c:pt>
                <c:pt idx="613">
                  <c:v>7174.7910000000002</c:v>
                </c:pt>
                <c:pt idx="614">
                  <c:v>7169.2719999999999</c:v>
                </c:pt>
                <c:pt idx="615">
                  <c:v>7180.3099999999995</c:v>
                </c:pt>
                <c:pt idx="616">
                  <c:v>7196.8670000000002</c:v>
                </c:pt>
                <c:pt idx="617">
                  <c:v>7180.3099999999995</c:v>
                </c:pt>
                <c:pt idx="618">
                  <c:v>7180.3099999999995</c:v>
                </c:pt>
                <c:pt idx="619">
                  <c:v>7191.348</c:v>
                </c:pt>
                <c:pt idx="620">
                  <c:v>7185.8290000000006</c:v>
                </c:pt>
                <c:pt idx="621">
                  <c:v>7180.3099999999995</c:v>
                </c:pt>
                <c:pt idx="622">
                  <c:v>7191.348</c:v>
                </c:pt>
                <c:pt idx="623">
                  <c:v>7180.3099999999995</c:v>
                </c:pt>
                <c:pt idx="624">
                  <c:v>7191.348</c:v>
                </c:pt>
                <c:pt idx="625">
                  <c:v>7174.7910000000002</c:v>
                </c:pt>
                <c:pt idx="626">
                  <c:v>7174.7910000000002</c:v>
                </c:pt>
                <c:pt idx="627">
                  <c:v>7191.348</c:v>
                </c:pt>
                <c:pt idx="628">
                  <c:v>7191.348</c:v>
                </c:pt>
                <c:pt idx="629">
                  <c:v>7185.8290000000006</c:v>
                </c:pt>
                <c:pt idx="630">
                  <c:v>7174.7910000000002</c:v>
                </c:pt>
                <c:pt idx="631">
                  <c:v>7191.348</c:v>
                </c:pt>
                <c:pt idx="632">
                  <c:v>7180.3099999999995</c:v>
                </c:pt>
                <c:pt idx="633">
                  <c:v>7185.8290000000006</c:v>
                </c:pt>
                <c:pt idx="634">
                  <c:v>7174.7910000000002</c:v>
                </c:pt>
                <c:pt idx="635">
                  <c:v>7180.3099999999995</c:v>
                </c:pt>
                <c:pt idx="636">
                  <c:v>7185.8290000000006</c:v>
                </c:pt>
                <c:pt idx="637">
                  <c:v>7174.7910000000002</c:v>
                </c:pt>
                <c:pt idx="638">
                  <c:v>7180.3099999999995</c:v>
                </c:pt>
                <c:pt idx="639">
                  <c:v>7169.2719999999999</c:v>
                </c:pt>
                <c:pt idx="640">
                  <c:v>7191.348</c:v>
                </c:pt>
                <c:pt idx="641">
                  <c:v>7185.8290000000006</c:v>
                </c:pt>
                <c:pt idx="642">
                  <c:v>7169.2719999999999</c:v>
                </c:pt>
                <c:pt idx="643">
                  <c:v>7180.3099999999995</c:v>
                </c:pt>
                <c:pt idx="644">
                  <c:v>7185.8290000000006</c:v>
                </c:pt>
                <c:pt idx="645">
                  <c:v>7180.3099999999995</c:v>
                </c:pt>
                <c:pt idx="646">
                  <c:v>7174.7910000000002</c:v>
                </c:pt>
                <c:pt idx="647">
                  <c:v>7180.3099999999995</c:v>
                </c:pt>
                <c:pt idx="648">
                  <c:v>7180.3099999999995</c:v>
                </c:pt>
                <c:pt idx="649">
                  <c:v>7185.8290000000006</c:v>
                </c:pt>
                <c:pt idx="650">
                  <c:v>7185.8290000000006</c:v>
                </c:pt>
                <c:pt idx="651">
                  <c:v>7202.3859999999995</c:v>
                </c:pt>
                <c:pt idx="652">
                  <c:v>7185.8290000000006</c:v>
                </c:pt>
                <c:pt idx="653">
                  <c:v>7185.8290000000006</c:v>
                </c:pt>
                <c:pt idx="654">
                  <c:v>7185.8290000000006</c:v>
                </c:pt>
                <c:pt idx="655">
                  <c:v>7174.7910000000002</c:v>
                </c:pt>
                <c:pt idx="656">
                  <c:v>7180.3099999999995</c:v>
                </c:pt>
                <c:pt idx="657">
                  <c:v>7180.3099999999995</c:v>
                </c:pt>
                <c:pt idx="658">
                  <c:v>7180.3099999999995</c:v>
                </c:pt>
                <c:pt idx="659">
                  <c:v>7174.7910000000002</c:v>
                </c:pt>
                <c:pt idx="660">
                  <c:v>7174.7910000000002</c:v>
                </c:pt>
                <c:pt idx="661">
                  <c:v>7180.3099999999995</c:v>
                </c:pt>
                <c:pt idx="662">
                  <c:v>7191.348</c:v>
                </c:pt>
                <c:pt idx="663">
                  <c:v>7191.348</c:v>
                </c:pt>
                <c:pt idx="664">
                  <c:v>7174.7910000000002</c:v>
                </c:pt>
                <c:pt idx="665">
                  <c:v>7185.8290000000006</c:v>
                </c:pt>
                <c:pt idx="666">
                  <c:v>7180.3099999999995</c:v>
                </c:pt>
                <c:pt idx="667">
                  <c:v>7185.8290000000006</c:v>
                </c:pt>
                <c:pt idx="668">
                  <c:v>7180.3099999999995</c:v>
                </c:pt>
                <c:pt idx="669">
                  <c:v>7185.8290000000006</c:v>
                </c:pt>
                <c:pt idx="670">
                  <c:v>7185.8290000000006</c:v>
                </c:pt>
                <c:pt idx="671">
                  <c:v>7180.3099999999995</c:v>
                </c:pt>
                <c:pt idx="672">
                  <c:v>7174.7910000000002</c:v>
                </c:pt>
                <c:pt idx="673">
                  <c:v>7196.8670000000002</c:v>
                </c:pt>
                <c:pt idx="674">
                  <c:v>7174.7910000000002</c:v>
                </c:pt>
                <c:pt idx="675">
                  <c:v>7180.3099999999995</c:v>
                </c:pt>
                <c:pt idx="676">
                  <c:v>7174.7910000000002</c:v>
                </c:pt>
                <c:pt idx="677">
                  <c:v>7185.8290000000006</c:v>
                </c:pt>
                <c:pt idx="678">
                  <c:v>7174.7910000000002</c:v>
                </c:pt>
                <c:pt idx="679">
                  <c:v>7174.7910000000002</c:v>
                </c:pt>
                <c:pt idx="680">
                  <c:v>7169.2719999999999</c:v>
                </c:pt>
                <c:pt idx="681">
                  <c:v>7169.2719999999999</c:v>
                </c:pt>
                <c:pt idx="682">
                  <c:v>7169.2719999999999</c:v>
                </c:pt>
                <c:pt idx="683">
                  <c:v>7169.2719999999999</c:v>
                </c:pt>
                <c:pt idx="684">
                  <c:v>7191.348</c:v>
                </c:pt>
                <c:pt idx="685">
                  <c:v>7185.8290000000006</c:v>
                </c:pt>
                <c:pt idx="686">
                  <c:v>7191.348</c:v>
                </c:pt>
                <c:pt idx="687">
                  <c:v>7180.3099999999995</c:v>
                </c:pt>
                <c:pt idx="688">
                  <c:v>7180.3099999999995</c:v>
                </c:pt>
                <c:pt idx="689">
                  <c:v>7180.3099999999995</c:v>
                </c:pt>
                <c:pt idx="690">
                  <c:v>7180.3099999999995</c:v>
                </c:pt>
                <c:pt idx="691">
                  <c:v>7180.3099999999995</c:v>
                </c:pt>
                <c:pt idx="692">
                  <c:v>7169.2719999999999</c:v>
                </c:pt>
                <c:pt idx="693">
                  <c:v>7174.7910000000002</c:v>
                </c:pt>
                <c:pt idx="694">
                  <c:v>7196.8670000000002</c:v>
                </c:pt>
                <c:pt idx="695">
                  <c:v>7196.8670000000002</c:v>
                </c:pt>
                <c:pt idx="696">
                  <c:v>7169.2719999999999</c:v>
                </c:pt>
                <c:pt idx="697">
                  <c:v>7191.348</c:v>
                </c:pt>
                <c:pt idx="698">
                  <c:v>7180.3099999999995</c:v>
                </c:pt>
                <c:pt idx="699">
                  <c:v>7185.8290000000006</c:v>
                </c:pt>
                <c:pt idx="700">
                  <c:v>7169.2719999999999</c:v>
                </c:pt>
                <c:pt idx="701">
                  <c:v>7180.3099999999995</c:v>
                </c:pt>
                <c:pt idx="702">
                  <c:v>7174.7910000000002</c:v>
                </c:pt>
                <c:pt idx="703">
                  <c:v>7180.3099999999995</c:v>
                </c:pt>
                <c:pt idx="704">
                  <c:v>7174.7910000000002</c:v>
                </c:pt>
                <c:pt idx="705">
                  <c:v>7174.7910000000002</c:v>
                </c:pt>
                <c:pt idx="706">
                  <c:v>7191.348</c:v>
                </c:pt>
                <c:pt idx="707">
                  <c:v>7180.3099999999995</c:v>
                </c:pt>
                <c:pt idx="708">
                  <c:v>7180.3099999999995</c:v>
                </c:pt>
                <c:pt idx="709">
                  <c:v>7174.7910000000002</c:v>
                </c:pt>
                <c:pt idx="710">
                  <c:v>7185.8290000000006</c:v>
                </c:pt>
                <c:pt idx="711">
                  <c:v>7174.7910000000002</c:v>
                </c:pt>
                <c:pt idx="712">
                  <c:v>7185.8290000000006</c:v>
                </c:pt>
                <c:pt idx="713">
                  <c:v>7169.2719999999999</c:v>
                </c:pt>
                <c:pt idx="714">
                  <c:v>7185.8290000000006</c:v>
                </c:pt>
                <c:pt idx="715">
                  <c:v>7174.7910000000002</c:v>
                </c:pt>
                <c:pt idx="716">
                  <c:v>7174.7910000000002</c:v>
                </c:pt>
                <c:pt idx="717">
                  <c:v>7191.348</c:v>
                </c:pt>
                <c:pt idx="718">
                  <c:v>7163.7529999999997</c:v>
                </c:pt>
                <c:pt idx="719">
                  <c:v>7185.8290000000006</c:v>
                </c:pt>
                <c:pt idx="720">
                  <c:v>7180.3099999999995</c:v>
                </c:pt>
                <c:pt idx="721">
                  <c:v>7180.3099999999995</c:v>
                </c:pt>
                <c:pt idx="722">
                  <c:v>7180.3099999999995</c:v>
                </c:pt>
                <c:pt idx="723">
                  <c:v>7180.3099999999995</c:v>
                </c:pt>
                <c:pt idx="724">
                  <c:v>7169.2719999999999</c:v>
                </c:pt>
                <c:pt idx="725">
                  <c:v>7174.7910000000002</c:v>
                </c:pt>
                <c:pt idx="726">
                  <c:v>7174.7910000000002</c:v>
                </c:pt>
                <c:pt idx="727">
                  <c:v>7174.7910000000002</c:v>
                </c:pt>
                <c:pt idx="728">
                  <c:v>7180.3099999999995</c:v>
                </c:pt>
                <c:pt idx="729">
                  <c:v>7174.7910000000002</c:v>
                </c:pt>
                <c:pt idx="730">
                  <c:v>7185.8290000000006</c:v>
                </c:pt>
                <c:pt idx="731">
                  <c:v>7180.3099999999995</c:v>
                </c:pt>
                <c:pt idx="732">
                  <c:v>7180.3099999999995</c:v>
                </c:pt>
                <c:pt idx="733">
                  <c:v>7185.8290000000006</c:v>
                </c:pt>
                <c:pt idx="734">
                  <c:v>7191.348</c:v>
                </c:pt>
                <c:pt idx="735">
                  <c:v>7180.3099999999995</c:v>
                </c:pt>
                <c:pt idx="736">
                  <c:v>7174.7910000000002</c:v>
                </c:pt>
                <c:pt idx="737">
                  <c:v>7185.8290000000006</c:v>
                </c:pt>
                <c:pt idx="738">
                  <c:v>7180.3099999999995</c:v>
                </c:pt>
                <c:pt idx="739">
                  <c:v>7174.7910000000002</c:v>
                </c:pt>
                <c:pt idx="740">
                  <c:v>7185.8290000000006</c:v>
                </c:pt>
                <c:pt idx="741">
                  <c:v>7191.348</c:v>
                </c:pt>
                <c:pt idx="742">
                  <c:v>7180.3099999999995</c:v>
                </c:pt>
                <c:pt idx="743">
                  <c:v>7180.3099999999995</c:v>
                </c:pt>
                <c:pt idx="744">
                  <c:v>7174.7910000000002</c:v>
                </c:pt>
                <c:pt idx="745">
                  <c:v>7180.3099999999995</c:v>
                </c:pt>
                <c:pt idx="746">
                  <c:v>7191.348</c:v>
                </c:pt>
                <c:pt idx="747">
                  <c:v>7185.8290000000006</c:v>
                </c:pt>
                <c:pt idx="748">
                  <c:v>7180.3099999999995</c:v>
                </c:pt>
                <c:pt idx="749">
                  <c:v>7180.3099999999995</c:v>
                </c:pt>
                <c:pt idx="750">
                  <c:v>7185.8290000000006</c:v>
                </c:pt>
                <c:pt idx="751">
                  <c:v>7180.3099999999995</c:v>
                </c:pt>
                <c:pt idx="752">
                  <c:v>7191.348</c:v>
                </c:pt>
                <c:pt idx="753">
                  <c:v>7174.7910000000002</c:v>
                </c:pt>
                <c:pt idx="754">
                  <c:v>7180.3099999999995</c:v>
                </c:pt>
                <c:pt idx="755">
                  <c:v>7174.7910000000002</c:v>
                </c:pt>
                <c:pt idx="756">
                  <c:v>7180.3099999999995</c:v>
                </c:pt>
                <c:pt idx="757">
                  <c:v>7185.8290000000006</c:v>
                </c:pt>
                <c:pt idx="758">
                  <c:v>7174.7910000000002</c:v>
                </c:pt>
                <c:pt idx="759">
                  <c:v>7174.7910000000002</c:v>
                </c:pt>
                <c:pt idx="760">
                  <c:v>7180.3099999999995</c:v>
                </c:pt>
                <c:pt idx="761">
                  <c:v>7163.7529999999997</c:v>
                </c:pt>
                <c:pt idx="762">
                  <c:v>7191.348</c:v>
                </c:pt>
                <c:pt idx="763">
                  <c:v>7169.2719999999999</c:v>
                </c:pt>
                <c:pt idx="764">
                  <c:v>7180.3099999999995</c:v>
                </c:pt>
                <c:pt idx="765">
                  <c:v>7180.3099999999995</c:v>
                </c:pt>
                <c:pt idx="766">
                  <c:v>7169.2719999999999</c:v>
                </c:pt>
                <c:pt idx="767">
                  <c:v>7185.8290000000006</c:v>
                </c:pt>
                <c:pt idx="768">
                  <c:v>7180.3099999999995</c:v>
                </c:pt>
                <c:pt idx="769">
                  <c:v>7169.2719999999999</c:v>
                </c:pt>
                <c:pt idx="770">
                  <c:v>7169.2719999999999</c:v>
                </c:pt>
                <c:pt idx="771">
                  <c:v>7174.7910000000002</c:v>
                </c:pt>
                <c:pt idx="772">
                  <c:v>7169.2719999999999</c:v>
                </c:pt>
                <c:pt idx="773">
                  <c:v>7174.7910000000002</c:v>
                </c:pt>
                <c:pt idx="774">
                  <c:v>7191.348</c:v>
                </c:pt>
                <c:pt idx="775">
                  <c:v>7169.2719999999999</c:v>
                </c:pt>
                <c:pt idx="776">
                  <c:v>7207.9049999999997</c:v>
                </c:pt>
                <c:pt idx="777">
                  <c:v>7180.3099999999995</c:v>
                </c:pt>
                <c:pt idx="778">
                  <c:v>7191.348</c:v>
                </c:pt>
                <c:pt idx="779">
                  <c:v>7174.7910000000002</c:v>
                </c:pt>
                <c:pt idx="780">
                  <c:v>7174.7910000000002</c:v>
                </c:pt>
                <c:pt idx="781">
                  <c:v>7169.2719999999999</c:v>
                </c:pt>
                <c:pt idx="782">
                  <c:v>7180.3099999999995</c:v>
                </c:pt>
                <c:pt idx="783">
                  <c:v>7180.3099999999995</c:v>
                </c:pt>
                <c:pt idx="784">
                  <c:v>7174.7910000000002</c:v>
                </c:pt>
                <c:pt idx="785">
                  <c:v>7185.8290000000006</c:v>
                </c:pt>
                <c:pt idx="786">
                  <c:v>7174.7910000000002</c:v>
                </c:pt>
                <c:pt idx="787">
                  <c:v>7191.348</c:v>
                </c:pt>
                <c:pt idx="788">
                  <c:v>7185.8290000000006</c:v>
                </c:pt>
                <c:pt idx="789">
                  <c:v>7185.8290000000006</c:v>
                </c:pt>
                <c:pt idx="790">
                  <c:v>7191.348</c:v>
                </c:pt>
                <c:pt idx="791">
                  <c:v>7174.7910000000002</c:v>
                </c:pt>
                <c:pt idx="792">
                  <c:v>7180.3099999999995</c:v>
                </c:pt>
                <c:pt idx="793">
                  <c:v>7202.3859999999995</c:v>
                </c:pt>
                <c:pt idx="794">
                  <c:v>7180.3099999999995</c:v>
                </c:pt>
                <c:pt idx="795">
                  <c:v>7174.7910000000002</c:v>
                </c:pt>
                <c:pt idx="796">
                  <c:v>7174.7910000000002</c:v>
                </c:pt>
                <c:pt idx="797">
                  <c:v>7174.7910000000002</c:v>
                </c:pt>
                <c:pt idx="798">
                  <c:v>7174.7910000000002</c:v>
                </c:pt>
                <c:pt idx="799">
                  <c:v>7163.7529999999997</c:v>
                </c:pt>
                <c:pt idx="800">
                  <c:v>7174.7910000000002</c:v>
                </c:pt>
                <c:pt idx="801">
                  <c:v>7185.8290000000006</c:v>
                </c:pt>
                <c:pt idx="802">
                  <c:v>7180.3099999999995</c:v>
                </c:pt>
                <c:pt idx="803">
                  <c:v>7174.7910000000002</c:v>
                </c:pt>
                <c:pt idx="804">
                  <c:v>7191.348</c:v>
                </c:pt>
                <c:pt idx="805">
                  <c:v>7185.8290000000006</c:v>
                </c:pt>
                <c:pt idx="806">
                  <c:v>7174.7910000000002</c:v>
                </c:pt>
                <c:pt idx="807">
                  <c:v>7174.7910000000002</c:v>
                </c:pt>
                <c:pt idx="808">
                  <c:v>7169.2719999999999</c:v>
                </c:pt>
                <c:pt idx="809">
                  <c:v>7180.3099999999995</c:v>
                </c:pt>
                <c:pt idx="810">
                  <c:v>7191.348</c:v>
                </c:pt>
                <c:pt idx="811">
                  <c:v>7185.8290000000006</c:v>
                </c:pt>
                <c:pt idx="812">
                  <c:v>7174.7910000000002</c:v>
                </c:pt>
                <c:pt idx="813">
                  <c:v>7180.3099999999995</c:v>
                </c:pt>
                <c:pt idx="814">
                  <c:v>7185.8290000000006</c:v>
                </c:pt>
                <c:pt idx="815">
                  <c:v>7180.3099999999995</c:v>
                </c:pt>
                <c:pt idx="816">
                  <c:v>7163.7529999999997</c:v>
                </c:pt>
                <c:pt idx="817">
                  <c:v>7174.7910000000002</c:v>
                </c:pt>
                <c:pt idx="818">
                  <c:v>7174.7910000000002</c:v>
                </c:pt>
                <c:pt idx="819">
                  <c:v>7180.3099999999995</c:v>
                </c:pt>
                <c:pt idx="820">
                  <c:v>7174.7910000000002</c:v>
                </c:pt>
                <c:pt idx="821">
                  <c:v>7174.7910000000002</c:v>
                </c:pt>
                <c:pt idx="822">
                  <c:v>7180.3099999999995</c:v>
                </c:pt>
                <c:pt idx="823">
                  <c:v>7191.348</c:v>
                </c:pt>
                <c:pt idx="824">
                  <c:v>7169.2719999999999</c:v>
                </c:pt>
                <c:pt idx="825">
                  <c:v>7174.7910000000002</c:v>
                </c:pt>
                <c:pt idx="826">
                  <c:v>7174.7910000000002</c:v>
                </c:pt>
                <c:pt idx="827">
                  <c:v>7180.3099999999995</c:v>
                </c:pt>
                <c:pt idx="828">
                  <c:v>7174.7910000000002</c:v>
                </c:pt>
                <c:pt idx="829">
                  <c:v>7174.7910000000002</c:v>
                </c:pt>
                <c:pt idx="830">
                  <c:v>7185.8290000000006</c:v>
                </c:pt>
                <c:pt idx="831">
                  <c:v>7180.3099999999995</c:v>
                </c:pt>
                <c:pt idx="832">
                  <c:v>7185.8290000000006</c:v>
                </c:pt>
                <c:pt idx="833">
                  <c:v>7174.7910000000002</c:v>
                </c:pt>
                <c:pt idx="834">
                  <c:v>7185.8290000000006</c:v>
                </c:pt>
                <c:pt idx="835">
                  <c:v>7174.7910000000002</c:v>
                </c:pt>
                <c:pt idx="836">
                  <c:v>7180.3099999999995</c:v>
                </c:pt>
                <c:pt idx="837">
                  <c:v>7169.2719999999999</c:v>
                </c:pt>
                <c:pt idx="838">
                  <c:v>7163.7529999999997</c:v>
                </c:pt>
                <c:pt idx="839">
                  <c:v>7180.3099999999995</c:v>
                </c:pt>
                <c:pt idx="840">
                  <c:v>7180.3099999999995</c:v>
                </c:pt>
                <c:pt idx="841">
                  <c:v>7169.2719999999999</c:v>
                </c:pt>
                <c:pt idx="842">
                  <c:v>7180.3099999999995</c:v>
                </c:pt>
                <c:pt idx="843">
                  <c:v>7185.8290000000006</c:v>
                </c:pt>
                <c:pt idx="844">
                  <c:v>7174.7910000000002</c:v>
                </c:pt>
                <c:pt idx="845">
                  <c:v>7180.3099999999995</c:v>
                </c:pt>
                <c:pt idx="846">
                  <c:v>7174.7910000000002</c:v>
                </c:pt>
                <c:pt idx="847">
                  <c:v>7169.2719999999999</c:v>
                </c:pt>
                <c:pt idx="848">
                  <c:v>7185.8290000000006</c:v>
                </c:pt>
                <c:pt idx="849">
                  <c:v>7180.3099999999995</c:v>
                </c:pt>
                <c:pt idx="850">
                  <c:v>7174.7910000000002</c:v>
                </c:pt>
                <c:pt idx="851">
                  <c:v>7174.7910000000002</c:v>
                </c:pt>
                <c:pt idx="852">
                  <c:v>7169.2719999999999</c:v>
                </c:pt>
                <c:pt idx="853">
                  <c:v>7174.7910000000002</c:v>
                </c:pt>
                <c:pt idx="854">
                  <c:v>7191.348</c:v>
                </c:pt>
                <c:pt idx="855">
                  <c:v>7163.7529999999997</c:v>
                </c:pt>
                <c:pt idx="856">
                  <c:v>7174.7910000000002</c:v>
                </c:pt>
                <c:pt idx="857">
                  <c:v>7174.7910000000002</c:v>
                </c:pt>
                <c:pt idx="858">
                  <c:v>7169.2719999999999</c:v>
                </c:pt>
                <c:pt idx="859">
                  <c:v>7185.8290000000006</c:v>
                </c:pt>
                <c:pt idx="860">
                  <c:v>7169.2719999999999</c:v>
                </c:pt>
                <c:pt idx="861">
                  <c:v>7180.3099999999995</c:v>
                </c:pt>
                <c:pt idx="862">
                  <c:v>7185.8290000000006</c:v>
                </c:pt>
                <c:pt idx="863">
                  <c:v>7180.3099999999995</c:v>
                </c:pt>
                <c:pt idx="864">
                  <c:v>7174.7910000000002</c:v>
                </c:pt>
                <c:pt idx="865">
                  <c:v>7174.7910000000002</c:v>
                </c:pt>
                <c:pt idx="866">
                  <c:v>7180.3099999999995</c:v>
                </c:pt>
                <c:pt idx="867">
                  <c:v>7169.2719999999999</c:v>
                </c:pt>
                <c:pt idx="868">
                  <c:v>7185.8290000000006</c:v>
                </c:pt>
                <c:pt idx="869">
                  <c:v>7169.2719999999999</c:v>
                </c:pt>
                <c:pt idx="870">
                  <c:v>7174.7910000000002</c:v>
                </c:pt>
                <c:pt idx="871">
                  <c:v>7169.2719999999999</c:v>
                </c:pt>
                <c:pt idx="872">
                  <c:v>7180.3099999999995</c:v>
                </c:pt>
                <c:pt idx="873">
                  <c:v>7180.3099999999995</c:v>
                </c:pt>
                <c:pt idx="874">
                  <c:v>7163.7529999999997</c:v>
                </c:pt>
                <c:pt idx="875">
                  <c:v>7169.2719999999999</c:v>
                </c:pt>
                <c:pt idx="876">
                  <c:v>7180.3099999999995</c:v>
                </c:pt>
                <c:pt idx="877">
                  <c:v>7180.3099999999995</c:v>
                </c:pt>
                <c:pt idx="878">
                  <c:v>7174.7910000000002</c:v>
                </c:pt>
                <c:pt idx="879">
                  <c:v>7185.8290000000006</c:v>
                </c:pt>
                <c:pt idx="880">
                  <c:v>7180.3099999999995</c:v>
                </c:pt>
                <c:pt idx="881">
                  <c:v>7174.7910000000002</c:v>
                </c:pt>
                <c:pt idx="882">
                  <c:v>7169.2719999999999</c:v>
                </c:pt>
                <c:pt idx="883">
                  <c:v>7174.7910000000002</c:v>
                </c:pt>
                <c:pt idx="884">
                  <c:v>7174.7910000000002</c:v>
                </c:pt>
                <c:pt idx="885">
                  <c:v>7174.7910000000002</c:v>
                </c:pt>
                <c:pt idx="886">
                  <c:v>7174.7910000000002</c:v>
                </c:pt>
                <c:pt idx="887">
                  <c:v>7180.3099999999995</c:v>
                </c:pt>
                <c:pt idx="888">
                  <c:v>7180.3099999999995</c:v>
                </c:pt>
                <c:pt idx="889">
                  <c:v>7185.8290000000006</c:v>
                </c:pt>
                <c:pt idx="890">
                  <c:v>7191.348</c:v>
                </c:pt>
                <c:pt idx="891">
                  <c:v>7185.8290000000006</c:v>
                </c:pt>
                <c:pt idx="892">
                  <c:v>7174.7910000000002</c:v>
                </c:pt>
                <c:pt idx="893">
                  <c:v>7169.2719999999999</c:v>
                </c:pt>
                <c:pt idx="894">
                  <c:v>7174.7910000000002</c:v>
                </c:pt>
                <c:pt idx="895">
                  <c:v>7180.3099999999995</c:v>
                </c:pt>
                <c:pt idx="896">
                  <c:v>7180.3099999999995</c:v>
                </c:pt>
                <c:pt idx="897">
                  <c:v>7174.7910000000002</c:v>
                </c:pt>
                <c:pt idx="898">
                  <c:v>7180.3099999999995</c:v>
                </c:pt>
                <c:pt idx="899">
                  <c:v>7185.8290000000006</c:v>
                </c:pt>
                <c:pt idx="900">
                  <c:v>7174.7910000000002</c:v>
                </c:pt>
                <c:pt idx="901">
                  <c:v>7191.348</c:v>
                </c:pt>
                <c:pt idx="902">
                  <c:v>7185.8290000000006</c:v>
                </c:pt>
                <c:pt idx="903">
                  <c:v>7180.3099999999995</c:v>
                </c:pt>
                <c:pt idx="904">
                  <c:v>7191.348</c:v>
                </c:pt>
                <c:pt idx="905">
                  <c:v>7185.8290000000006</c:v>
                </c:pt>
                <c:pt idx="906">
                  <c:v>7185.8290000000006</c:v>
                </c:pt>
                <c:pt idx="907">
                  <c:v>7169.2719999999999</c:v>
                </c:pt>
                <c:pt idx="908">
                  <c:v>7180.3099999999995</c:v>
                </c:pt>
                <c:pt idx="909">
                  <c:v>7180.3099999999995</c:v>
                </c:pt>
                <c:pt idx="910">
                  <c:v>7174.7910000000002</c:v>
                </c:pt>
                <c:pt idx="911">
                  <c:v>7169.2719999999999</c:v>
                </c:pt>
                <c:pt idx="912">
                  <c:v>7174.7910000000002</c:v>
                </c:pt>
                <c:pt idx="913">
                  <c:v>7174.7910000000002</c:v>
                </c:pt>
                <c:pt idx="914">
                  <c:v>7196.8670000000002</c:v>
                </c:pt>
                <c:pt idx="915">
                  <c:v>7169.2719999999999</c:v>
                </c:pt>
                <c:pt idx="916">
                  <c:v>7174.7910000000002</c:v>
                </c:pt>
                <c:pt idx="917">
                  <c:v>7174.7910000000002</c:v>
                </c:pt>
                <c:pt idx="918">
                  <c:v>7180.3099999999995</c:v>
                </c:pt>
                <c:pt idx="919">
                  <c:v>7174.7910000000002</c:v>
                </c:pt>
                <c:pt idx="920">
                  <c:v>7174.7910000000002</c:v>
                </c:pt>
                <c:pt idx="921">
                  <c:v>7174.7910000000002</c:v>
                </c:pt>
                <c:pt idx="922">
                  <c:v>7163.7529999999997</c:v>
                </c:pt>
                <c:pt idx="923">
                  <c:v>7174.7910000000002</c:v>
                </c:pt>
                <c:pt idx="924">
                  <c:v>7169.2719999999999</c:v>
                </c:pt>
                <c:pt idx="925">
                  <c:v>7180.3099999999995</c:v>
                </c:pt>
                <c:pt idx="926">
                  <c:v>7169.2719999999999</c:v>
                </c:pt>
                <c:pt idx="927">
                  <c:v>7180.3099999999995</c:v>
                </c:pt>
                <c:pt idx="928">
                  <c:v>7191.348</c:v>
                </c:pt>
                <c:pt idx="929">
                  <c:v>7169.2719999999999</c:v>
                </c:pt>
                <c:pt idx="930">
                  <c:v>7158.2340000000004</c:v>
                </c:pt>
                <c:pt idx="931">
                  <c:v>7174.7910000000002</c:v>
                </c:pt>
                <c:pt idx="932">
                  <c:v>7174.7910000000002</c:v>
                </c:pt>
                <c:pt idx="933">
                  <c:v>7169.2719999999999</c:v>
                </c:pt>
                <c:pt idx="934">
                  <c:v>7169.2719999999999</c:v>
                </c:pt>
                <c:pt idx="935">
                  <c:v>7169.2719999999999</c:v>
                </c:pt>
                <c:pt idx="936">
                  <c:v>7174.7910000000002</c:v>
                </c:pt>
                <c:pt idx="937">
                  <c:v>7169.2719999999999</c:v>
                </c:pt>
                <c:pt idx="938">
                  <c:v>7185.8290000000006</c:v>
                </c:pt>
                <c:pt idx="939">
                  <c:v>7163.7529999999997</c:v>
                </c:pt>
                <c:pt idx="940">
                  <c:v>7169.2719999999999</c:v>
                </c:pt>
                <c:pt idx="941">
                  <c:v>7174.7910000000002</c:v>
                </c:pt>
                <c:pt idx="942">
                  <c:v>7169.2719999999999</c:v>
                </c:pt>
                <c:pt idx="943">
                  <c:v>7185.8290000000006</c:v>
                </c:pt>
                <c:pt idx="944">
                  <c:v>7180.3099999999995</c:v>
                </c:pt>
                <c:pt idx="945">
                  <c:v>7185.8290000000006</c:v>
                </c:pt>
                <c:pt idx="946">
                  <c:v>7180.3099999999995</c:v>
                </c:pt>
                <c:pt idx="947">
                  <c:v>7185.8290000000006</c:v>
                </c:pt>
                <c:pt idx="948">
                  <c:v>7180.3099999999995</c:v>
                </c:pt>
                <c:pt idx="949">
                  <c:v>7185.8290000000006</c:v>
                </c:pt>
                <c:pt idx="950">
                  <c:v>7174.7910000000002</c:v>
                </c:pt>
                <c:pt idx="951">
                  <c:v>7180.3099999999995</c:v>
                </c:pt>
                <c:pt idx="952">
                  <c:v>7163.7529999999997</c:v>
                </c:pt>
                <c:pt idx="953">
                  <c:v>7163.7529999999997</c:v>
                </c:pt>
                <c:pt idx="954">
                  <c:v>7180.3099999999995</c:v>
                </c:pt>
                <c:pt idx="955">
                  <c:v>7174.7910000000002</c:v>
                </c:pt>
                <c:pt idx="956">
                  <c:v>7174.7910000000002</c:v>
                </c:pt>
                <c:pt idx="957">
                  <c:v>7185.8290000000006</c:v>
                </c:pt>
                <c:pt idx="958">
                  <c:v>7174.7910000000002</c:v>
                </c:pt>
                <c:pt idx="959">
                  <c:v>7180.3099999999995</c:v>
                </c:pt>
                <c:pt idx="960">
                  <c:v>7185.8290000000006</c:v>
                </c:pt>
                <c:pt idx="961">
                  <c:v>7180.3099999999995</c:v>
                </c:pt>
                <c:pt idx="962">
                  <c:v>7169.2719999999999</c:v>
                </c:pt>
                <c:pt idx="963">
                  <c:v>7185.8290000000006</c:v>
                </c:pt>
                <c:pt idx="964">
                  <c:v>7174.7910000000002</c:v>
                </c:pt>
                <c:pt idx="965">
                  <c:v>7169.2719999999999</c:v>
                </c:pt>
                <c:pt idx="966">
                  <c:v>7169.2719999999999</c:v>
                </c:pt>
                <c:pt idx="967">
                  <c:v>7174.7910000000002</c:v>
                </c:pt>
                <c:pt idx="968">
                  <c:v>7180.3099999999995</c:v>
                </c:pt>
                <c:pt idx="969">
                  <c:v>7191.348</c:v>
                </c:pt>
                <c:pt idx="970">
                  <c:v>7169.2719999999999</c:v>
                </c:pt>
                <c:pt idx="971">
                  <c:v>7185.8290000000006</c:v>
                </c:pt>
                <c:pt idx="972">
                  <c:v>7180.3099999999995</c:v>
                </c:pt>
                <c:pt idx="973">
                  <c:v>7191.348</c:v>
                </c:pt>
                <c:pt idx="974">
                  <c:v>7163.7529999999997</c:v>
                </c:pt>
                <c:pt idx="975">
                  <c:v>7163.7529999999997</c:v>
                </c:pt>
                <c:pt idx="976">
                  <c:v>7191.348</c:v>
                </c:pt>
                <c:pt idx="977">
                  <c:v>7174.7910000000002</c:v>
                </c:pt>
                <c:pt idx="978">
                  <c:v>7174.7910000000002</c:v>
                </c:pt>
                <c:pt idx="979">
                  <c:v>7180.3099999999995</c:v>
                </c:pt>
                <c:pt idx="980">
                  <c:v>7169.2719999999999</c:v>
                </c:pt>
                <c:pt idx="981">
                  <c:v>7191.348</c:v>
                </c:pt>
                <c:pt idx="982">
                  <c:v>7180.3099999999995</c:v>
                </c:pt>
                <c:pt idx="983">
                  <c:v>7185.8290000000006</c:v>
                </c:pt>
                <c:pt idx="984">
                  <c:v>7185.8290000000006</c:v>
                </c:pt>
                <c:pt idx="985">
                  <c:v>7180.3099999999995</c:v>
                </c:pt>
                <c:pt idx="986">
                  <c:v>7180.3099999999995</c:v>
                </c:pt>
                <c:pt idx="987">
                  <c:v>7163.7529999999997</c:v>
                </c:pt>
                <c:pt idx="988">
                  <c:v>7174.7910000000002</c:v>
                </c:pt>
                <c:pt idx="989">
                  <c:v>7180.3099999999995</c:v>
                </c:pt>
                <c:pt idx="990">
                  <c:v>7158.2340000000004</c:v>
                </c:pt>
                <c:pt idx="991">
                  <c:v>7180.3099999999995</c:v>
                </c:pt>
                <c:pt idx="992">
                  <c:v>7169.2719999999999</c:v>
                </c:pt>
                <c:pt idx="993">
                  <c:v>7191.348</c:v>
                </c:pt>
                <c:pt idx="994">
                  <c:v>7185.8290000000006</c:v>
                </c:pt>
                <c:pt idx="995">
                  <c:v>7180.3099999999995</c:v>
                </c:pt>
                <c:pt idx="996">
                  <c:v>7163.7529999999997</c:v>
                </c:pt>
                <c:pt idx="997">
                  <c:v>7191.348</c:v>
                </c:pt>
                <c:pt idx="998">
                  <c:v>7169.2719999999999</c:v>
                </c:pt>
                <c:pt idx="999">
                  <c:v>7185.8290000000006</c:v>
                </c:pt>
                <c:pt idx="1000">
                  <c:v>7163.7529999999997</c:v>
                </c:pt>
                <c:pt idx="1001">
                  <c:v>7169.2719999999999</c:v>
                </c:pt>
                <c:pt idx="1002">
                  <c:v>7185.8290000000006</c:v>
                </c:pt>
                <c:pt idx="1003">
                  <c:v>7169.2719999999999</c:v>
                </c:pt>
                <c:pt idx="1004">
                  <c:v>7185.8290000000006</c:v>
                </c:pt>
                <c:pt idx="1005">
                  <c:v>7180.3099999999995</c:v>
                </c:pt>
                <c:pt idx="1006">
                  <c:v>7180.3099999999995</c:v>
                </c:pt>
                <c:pt idx="1007">
                  <c:v>7169.2719999999999</c:v>
                </c:pt>
                <c:pt idx="1008">
                  <c:v>7174.7910000000002</c:v>
                </c:pt>
                <c:pt idx="1009">
                  <c:v>7180.3099999999995</c:v>
                </c:pt>
                <c:pt idx="1010">
                  <c:v>7174.7910000000002</c:v>
                </c:pt>
                <c:pt idx="1011">
                  <c:v>7185.8290000000006</c:v>
                </c:pt>
                <c:pt idx="1012">
                  <c:v>7169.2719999999999</c:v>
                </c:pt>
                <c:pt idx="1013">
                  <c:v>7163.7529999999997</c:v>
                </c:pt>
                <c:pt idx="1014">
                  <c:v>7169.2719999999999</c:v>
                </c:pt>
                <c:pt idx="1015">
                  <c:v>7174.7910000000002</c:v>
                </c:pt>
                <c:pt idx="1016">
                  <c:v>7180.3099999999995</c:v>
                </c:pt>
                <c:pt idx="1017">
                  <c:v>7180.3099999999995</c:v>
                </c:pt>
                <c:pt idx="1018">
                  <c:v>7174.7910000000002</c:v>
                </c:pt>
                <c:pt idx="1019">
                  <c:v>7158.2340000000004</c:v>
                </c:pt>
                <c:pt idx="1020">
                  <c:v>7180.3099999999995</c:v>
                </c:pt>
                <c:pt idx="1021">
                  <c:v>7180.3099999999995</c:v>
                </c:pt>
                <c:pt idx="1022">
                  <c:v>7180.3099999999995</c:v>
                </c:pt>
                <c:pt idx="1023">
                  <c:v>7174.7910000000002</c:v>
                </c:pt>
                <c:pt idx="1024">
                  <c:v>7174.7910000000002</c:v>
                </c:pt>
                <c:pt idx="1025">
                  <c:v>7174.7910000000002</c:v>
                </c:pt>
                <c:pt idx="1026">
                  <c:v>7180.3099999999995</c:v>
                </c:pt>
                <c:pt idx="1027">
                  <c:v>7180.3099999999995</c:v>
                </c:pt>
                <c:pt idx="1028">
                  <c:v>7196.8670000000002</c:v>
                </c:pt>
                <c:pt idx="1029">
                  <c:v>7174.7910000000002</c:v>
                </c:pt>
                <c:pt idx="1030">
                  <c:v>7185.8290000000006</c:v>
                </c:pt>
                <c:pt idx="1031">
                  <c:v>7174.7910000000002</c:v>
                </c:pt>
                <c:pt idx="1032">
                  <c:v>7180.3099999999995</c:v>
                </c:pt>
                <c:pt idx="1033">
                  <c:v>7174.7910000000002</c:v>
                </c:pt>
                <c:pt idx="1034">
                  <c:v>7174.7910000000002</c:v>
                </c:pt>
                <c:pt idx="1035">
                  <c:v>7174.7910000000002</c:v>
                </c:pt>
                <c:pt idx="1036">
                  <c:v>7163.7529999999997</c:v>
                </c:pt>
                <c:pt idx="1037">
                  <c:v>7169.2719999999999</c:v>
                </c:pt>
                <c:pt idx="1038">
                  <c:v>7158.2340000000004</c:v>
                </c:pt>
                <c:pt idx="1039">
                  <c:v>7191.348</c:v>
                </c:pt>
                <c:pt idx="1040">
                  <c:v>7180.3099999999995</c:v>
                </c:pt>
                <c:pt idx="1041">
                  <c:v>7180.3099999999995</c:v>
                </c:pt>
                <c:pt idx="1042">
                  <c:v>7163.7529999999997</c:v>
                </c:pt>
                <c:pt idx="1043">
                  <c:v>7185.8290000000006</c:v>
                </c:pt>
                <c:pt idx="1044">
                  <c:v>7174.7910000000002</c:v>
                </c:pt>
                <c:pt idx="1045">
                  <c:v>7180.3099999999995</c:v>
                </c:pt>
                <c:pt idx="1046">
                  <c:v>7163.7529999999997</c:v>
                </c:pt>
                <c:pt idx="1047">
                  <c:v>7174.7910000000002</c:v>
                </c:pt>
                <c:pt idx="1048">
                  <c:v>7185.8290000000006</c:v>
                </c:pt>
                <c:pt idx="1049">
                  <c:v>7163.7529999999997</c:v>
                </c:pt>
                <c:pt idx="1050">
                  <c:v>7174.7910000000002</c:v>
                </c:pt>
                <c:pt idx="1051">
                  <c:v>7174.7910000000002</c:v>
                </c:pt>
                <c:pt idx="1052">
                  <c:v>7185.8290000000006</c:v>
                </c:pt>
                <c:pt idx="1053">
                  <c:v>7174.7910000000002</c:v>
                </c:pt>
                <c:pt idx="1054">
                  <c:v>7191.348</c:v>
                </c:pt>
                <c:pt idx="1055">
                  <c:v>7180.3099999999995</c:v>
                </c:pt>
                <c:pt idx="1056">
                  <c:v>7180.3099999999995</c:v>
                </c:pt>
                <c:pt idx="1057">
                  <c:v>7174.7910000000002</c:v>
                </c:pt>
                <c:pt idx="1058">
                  <c:v>7174.7910000000002</c:v>
                </c:pt>
                <c:pt idx="1059">
                  <c:v>7169.2719999999999</c:v>
                </c:pt>
                <c:pt idx="1060">
                  <c:v>7169.2719999999999</c:v>
                </c:pt>
                <c:pt idx="1061">
                  <c:v>7169.2719999999999</c:v>
                </c:pt>
                <c:pt idx="1062">
                  <c:v>7169.2719999999999</c:v>
                </c:pt>
                <c:pt idx="1063">
                  <c:v>7185.8290000000006</c:v>
                </c:pt>
                <c:pt idx="1064">
                  <c:v>7174.7910000000002</c:v>
                </c:pt>
                <c:pt idx="1065">
                  <c:v>7185.8290000000006</c:v>
                </c:pt>
                <c:pt idx="1066">
                  <c:v>7180.3099999999995</c:v>
                </c:pt>
                <c:pt idx="1067">
                  <c:v>7163.7529999999997</c:v>
                </c:pt>
                <c:pt idx="1068">
                  <c:v>7174.7910000000002</c:v>
                </c:pt>
                <c:pt idx="1069">
                  <c:v>7174.7910000000002</c:v>
                </c:pt>
                <c:pt idx="1070">
                  <c:v>7169.2719999999999</c:v>
                </c:pt>
                <c:pt idx="1071">
                  <c:v>7169.2719999999999</c:v>
                </c:pt>
                <c:pt idx="1072">
                  <c:v>7174.7910000000002</c:v>
                </c:pt>
                <c:pt idx="1073">
                  <c:v>7169.2719999999999</c:v>
                </c:pt>
                <c:pt idx="1074">
                  <c:v>7180.3099999999995</c:v>
                </c:pt>
                <c:pt idx="1075">
                  <c:v>7180.3099999999995</c:v>
                </c:pt>
                <c:pt idx="1076">
                  <c:v>7185.8290000000006</c:v>
                </c:pt>
                <c:pt idx="1077">
                  <c:v>7180.3099999999995</c:v>
                </c:pt>
                <c:pt idx="1078">
                  <c:v>7180.3099999999995</c:v>
                </c:pt>
                <c:pt idx="1079">
                  <c:v>7169.2719999999999</c:v>
                </c:pt>
                <c:pt idx="1080">
                  <c:v>7174.7910000000002</c:v>
                </c:pt>
                <c:pt idx="1081">
                  <c:v>7169.2719999999999</c:v>
                </c:pt>
                <c:pt idx="1082">
                  <c:v>7174.7910000000002</c:v>
                </c:pt>
                <c:pt idx="1083">
                  <c:v>7185.8290000000006</c:v>
                </c:pt>
                <c:pt idx="1084">
                  <c:v>7169.2719999999999</c:v>
                </c:pt>
                <c:pt idx="1085">
                  <c:v>7180.3099999999995</c:v>
                </c:pt>
                <c:pt idx="1086">
                  <c:v>7169.2719999999999</c:v>
                </c:pt>
                <c:pt idx="1087">
                  <c:v>7180.3099999999995</c:v>
                </c:pt>
                <c:pt idx="1088">
                  <c:v>7163.7529999999997</c:v>
                </c:pt>
                <c:pt idx="1089">
                  <c:v>7185.8290000000006</c:v>
                </c:pt>
                <c:pt idx="1090">
                  <c:v>7174.7910000000002</c:v>
                </c:pt>
                <c:pt idx="1091">
                  <c:v>7169.2719999999999</c:v>
                </c:pt>
                <c:pt idx="1092">
                  <c:v>7169.2719999999999</c:v>
                </c:pt>
                <c:pt idx="1093">
                  <c:v>7169.2719999999999</c:v>
                </c:pt>
                <c:pt idx="1094">
                  <c:v>7180.3099999999995</c:v>
                </c:pt>
                <c:pt idx="1095">
                  <c:v>7174.7910000000002</c:v>
                </c:pt>
                <c:pt idx="1096">
                  <c:v>7191.348</c:v>
                </c:pt>
                <c:pt idx="1097">
                  <c:v>7158.2340000000004</c:v>
                </c:pt>
                <c:pt idx="1098">
                  <c:v>7191.348</c:v>
                </c:pt>
                <c:pt idx="1099">
                  <c:v>7158.2340000000004</c:v>
                </c:pt>
                <c:pt idx="1100">
                  <c:v>7180.3099999999995</c:v>
                </c:pt>
                <c:pt idx="1101">
                  <c:v>7152.7149999999992</c:v>
                </c:pt>
                <c:pt idx="1102">
                  <c:v>7180.3099999999995</c:v>
                </c:pt>
                <c:pt idx="1103">
                  <c:v>7174.7910000000002</c:v>
                </c:pt>
                <c:pt idx="1104">
                  <c:v>7185.8290000000006</c:v>
                </c:pt>
                <c:pt idx="1105">
                  <c:v>7191.348</c:v>
                </c:pt>
                <c:pt idx="1106">
                  <c:v>7169.2719999999999</c:v>
                </c:pt>
                <c:pt idx="1107">
                  <c:v>7185.8290000000006</c:v>
                </c:pt>
                <c:pt idx="1108">
                  <c:v>7174.7910000000002</c:v>
                </c:pt>
                <c:pt idx="1109">
                  <c:v>7180.3099999999995</c:v>
                </c:pt>
                <c:pt idx="1110">
                  <c:v>7169.2719999999999</c:v>
                </c:pt>
                <c:pt idx="1111">
                  <c:v>7191.348</c:v>
                </c:pt>
                <c:pt idx="1112">
                  <c:v>7169.2719999999999</c:v>
                </c:pt>
                <c:pt idx="1113">
                  <c:v>7174.7910000000002</c:v>
                </c:pt>
                <c:pt idx="1114">
                  <c:v>7163.7529999999997</c:v>
                </c:pt>
                <c:pt idx="1115">
                  <c:v>7185.8290000000006</c:v>
                </c:pt>
                <c:pt idx="1116">
                  <c:v>7185.8290000000006</c:v>
                </c:pt>
                <c:pt idx="1117">
                  <c:v>7163.7529999999997</c:v>
                </c:pt>
                <c:pt idx="1118">
                  <c:v>7180.3099999999995</c:v>
                </c:pt>
                <c:pt idx="1119">
                  <c:v>7169.2719999999999</c:v>
                </c:pt>
                <c:pt idx="1120">
                  <c:v>7185.8290000000006</c:v>
                </c:pt>
                <c:pt idx="1121">
                  <c:v>7169.2719999999999</c:v>
                </c:pt>
                <c:pt idx="1122">
                  <c:v>7180.3099999999995</c:v>
                </c:pt>
                <c:pt idx="1123">
                  <c:v>7163.7529999999997</c:v>
                </c:pt>
                <c:pt idx="1124">
                  <c:v>7180.3099999999995</c:v>
                </c:pt>
                <c:pt idx="1125">
                  <c:v>7163.7529999999997</c:v>
                </c:pt>
                <c:pt idx="1126">
                  <c:v>7180.3099999999995</c:v>
                </c:pt>
                <c:pt idx="1127">
                  <c:v>7174.7910000000002</c:v>
                </c:pt>
                <c:pt idx="1128">
                  <c:v>7174.7910000000002</c:v>
                </c:pt>
                <c:pt idx="1129">
                  <c:v>7191.348</c:v>
                </c:pt>
                <c:pt idx="1130">
                  <c:v>7180.3099999999995</c:v>
                </c:pt>
                <c:pt idx="1131">
                  <c:v>7185.8290000000006</c:v>
                </c:pt>
                <c:pt idx="1132">
                  <c:v>7174.7910000000002</c:v>
                </c:pt>
                <c:pt idx="1133">
                  <c:v>7180.3099999999995</c:v>
                </c:pt>
                <c:pt idx="1134">
                  <c:v>7174.7910000000002</c:v>
                </c:pt>
                <c:pt idx="1135">
                  <c:v>7174.7910000000002</c:v>
                </c:pt>
                <c:pt idx="1136">
                  <c:v>7169.2719999999999</c:v>
                </c:pt>
                <c:pt idx="1137">
                  <c:v>7169.2719999999999</c:v>
                </c:pt>
                <c:pt idx="1138">
                  <c:v>7169.2719999999999</c:v>
                </c:pt>
                <c:pt idx="1139">
                  <c:v>7185.8290000000006</c:v>
                </c:pt>
                <c:pt idx="1140">
                  <c:v>7174.7910000000002</c:v>
                </c:pt>
                <c:pt idx="1141">
                  <c:v>7180.3099999999995</c:v>
                </c:pt>
                <c:pt idx="1142">
                  <c:v>7185.8290000000006</c:v>
                </c:pt>
                <c:pt idx="1143">
                  <c:v>7158.2340000000004</c:v>
                </c:pt>
                <c:pt idx="1144">
                  <c:v>7180.3099999999995</c:v>
                </c:pt>
                <c:pt idx="1145">
                  <c:v>7169.2719999999999</c:v>
                </c:pt>
                <c:pt idx="1146">
                  <c:v>7180.3099999999995</c:v>
                </c:pt>
                <c:pt idx="1147">
                  <c:v>7174.7910000000002</c:v>
                </c:pt>
                <c:pt idx="1148">
                  <c:v>7191.348</c:v>
                </c:pt>
                <c:pt idx="1149">
                  <c:v>7174.7910000000002</c:v>
                </c:pt>
                <c:pt idx="1150">
                  <c:v>7180.3099999999995</c:v>
                </c:pt>
                <c:pt idx="1151">
                  <c:v>7169.2719999999999</c:v>
                </c:pt>
                <c:pt idx="1152">
                  <c:v>7169.2719999999999</c:v>
                </c:pt>
                <c:pt idx="1153">
                  <c:v>7180.3099999999995</c:v>
                </c:pt>
                <c:pt idx="1154">
                  <c:v>7180.3099999999995</c:v>
                </c:pt>
                <c:pt idx="1155">
                  <c:v>7180.3099999999995</c:v>
                </c:pt>
                <c:pt idx="1156">
                  <c:v>7180.3099999999995</c:v>
                </c:pt>
                <c:pt idx="1157">
                  <c:v>7180.3099999999995</c:v>
                </c:pt>
                <c:pt idx="1158">
                  <c:v>7180.3099999999995</c:v>
                </c:pt>
                <c:pt idx="1159">
                  <c:v>7191.348</c:v>
                </c:pt>
                <c:pt idx="1160">
                  <c:v>7174.7910000000002</c:v>
                </c:pt>
                <c:pt idx="1161">
                  <c:v>7191.348</c:v>
                </c:pt>
                <c:pt idx="1162">
                  <c:v>7196.8670000000002</c:v>
                </c:pt>
                <c:pt idx="1163">
                  <c:v>7180.3099999999995</c:v>
                </c:pt>
                <c:pt idx="1164">
                  <c:v>7191.348</c:v>
                </c:pt>
                <c:pt idx="1165">
                  <c:v>7163.7529999999997</c:v>
                </c:pt>
                <c:pt idx="1166">
                  <c:v>7174.7910000000002</c:v>
                </c:pt>
                <c:pt idx="1167">
                  <c:v>7169.2719999999999</c:v>
                </c:pt>
                <c:pt idx="1168">
                  <c:v>7185.8290000000006</c:v>
                </c:pt>
                <c:pt idx="1169">
                  <c:v>7185.8290000000006</c:v>
                </c:pt>
                <c:pt idx="1170">
                  <c:v>7180.3099999999995</c:v>
                </c:pt>
                <c:pt idx="1171">
                  <c:v>7185.8290000000006</c:v>
                </c:pt>
                <c:pt idx="1172">
                  <c:v>7185.8290000000006</c:v>
                </c:pt>
                <c:pt idx="1173">
                  <c:v>7174.7910000000002</c:v>
                </c:pt>
                <c:pt idx="1174">
                  <c:v>7185.8290000000006</c:v>
                </c:pt>
                <c:pt idx="1175">
                  <c:v>7180.3099999999995</c:v>
                </c:pt>
                <c:pt idx="1176">
                  <c:v>7180.3099999999995</c:v>
                </c:pt>
                <c:pt idx="1177">
                  <c:v>7180.3099999999995</c:v>
                </c:pt>
                <c:pt idx="1178">
                  <c:v>7180.3099999999995</c:v>
                </c:pt>
                <c:pt idx="1179">
                  <c:v>7191.348</c:v>
                </c:pt>
                <c:pt idx="1180">
                  <c:v>7180.3099999999995</c:v>
                </c:pt>
                <c:pt idx="1181">
                  <c:v>7180.3099999999995</c:v>
                </c:pt>
                <c:pt idx="1182">
                  <c:v>7180.3099999999995</c:v>
                </c:pt>
                <c:pt idx="1183">
                  <c:v>7180.3099999999995</c:v>
                </c:pt>
                <c:pt idx="1184">
                  <c:v>7180.3099999999995</c:v>
                </c:pt>
                <c:pt idx="1185">
                  <c:v>7180.3099999999995</c:v>
                </c:pt>
                <c:pt idx="1186">
                  <c:v>7174.7910000000002</c:v>
                </c:pt>
                <c:pt idx="1187">
                  <c:v>7174.7910000000002</c:v>
                </c:pt>
                <c:pt idx="1188">
                  <c:v>7196.8670000000002</c:v>
                </c:pt>
                <c:pt idx="1189">
                  <c:v>7163.7529999999997</c:v>
                </c:pt>
                <c:pt idx="1190">
                  <c:v>7169.2719999999999</c:v>
                </c:pt>
                <c:pt idx="1191">
                  <c:v>7180.3099999999995</c:v>
                </c:pt>
                <c:pt idx="1192">
                  <c:v>7191.348</c:v>
                </c:pt>
                <c:pt idx="1193">
                  <c:v>7163.7529999999997</c:v>
                </c:pt>
                <c:pt idx="1194">
                  <c:v>7185.8290000000006</c:v>
                </c:pt>
                <c:pt idx="1195">
                  <c:v>7163.7529999999997</c:v>
                </c:pt>
                <c:pt idx="1196">
                  <c:v>7185.8290000000006</c:v>
                </c:pt>
                <c:pt idx="1197">
                  <c:v>7180.3099999999995</c:v>
                </c:pt>
                <c:pt idx="1198">
                  <c:v>6087.5330000000004</c:v>
                </c:pt>
                <c:pt idx="1199">
                  <c:v>6219.991</c:v>
                </c:pt>
                <c:pt idx="1200">
                  <c:v>6838.1279999999997</c:v>
                </c:pt>
                <c:pt idx="1201">
                  <c:v>6959.5469999999996</c:v>
                </c:pt>
                <c:pt idx="1202">
                  <c:v>6959.5469999999996</c:v>
                </c:pt>
                <c:pt idx="1203">
                  <c:v>6981.6239999999998</c:v>
                </c:pt>
                <c:pt idx="1204">
                  <c:v>6987.143</c:v>
                </c:pt>
                <c:pt idx="1205">
                  <c:v>6998.1809999999996</c:v>
                </c:pt>
                <c:pt idx="1206">
                  <c:v>7009.2190000000001</c:v>
                </c:pt>
                <c:pt idx="1207">
                  <c:v>7014.7380000000003</c:v>
                </c:pt>
                <c:pt idx="1208">
                  <c:v>7025.7759999999998</c:v>
                </c:pt>
                <c:pt idx="1209">
                  <c:v>7025.7759999999998</c:v>
                </c:pt>
                <c:pt idx="1210">
                  <c:v>7053.3719999999994</c:v>
                </c:pt>
                <c:pt idx="1211">
                  <c:v>7042.3329999999996</c:v>
                </c:pt>
                <c:pt idx="1212">
                  <c:v>7053.3719999999994</c:v>
                </c:pt>
                <c:pt idx="1213">
                  <c:v>7042.3329999999996</c:v>
                </c:pt>
                <c:pt idx="1214">
                  <c:v>7086.4860000000008</c:v>
                </c:pt>
                <c:pt idx="1215">
                  <c:v>7064.41</c:v>
                </c:pt>
                <c:pt idx="1216">
                  <c:v>7092.0050000000001</c:v>
                </c:pt>
                <c:pt idx="1217">
                  <c:v>7086.4860000000008</c:v>
                </c:pt>
                <c:pt idx="1218">
                  <c:v>7108.5619999999999</c:v>
                </c:pt>
                <c:pt idx="1219">
                  <c:v>7092.0050000000001</c:v>
                </c:pt>
                <c:pt idx="1220">
                  <c:v>7108.5619999999999</c:v>
                </c:pt>
                <c:pt idx="1221">
                  <c:v>7097.5240000000003</c:v>
                </c:pt>
                <c:pt idx="1222">
                  <c:v>7114.0810000000001</c:v>
                </c:pt>
                <c:pt idx="1223">
                  <c:v>7108.5619999999999</c:v>
                </c:pt>
                <c:pt idx="1224">
                  <c:v>7119.6</c:v>
                </c:pt>
                <c:pt idx="1225">
                  <c:v>7125.1189999999997</c:v>
                </c:pt>
                <c:pt idx="1226">
                  <c:v>7125.1189999999997</c:v>
                </c:pt>
                <c:pt idx="1227">
                  <c:v>7125.1189999999997</c:v>
                </c:pt>
                <c:pt idx="1228">
                  <c:v>7108.5619999999999</c:v>
                </c:pt>
                <c:pt idx="1229">
                  <c:v>7136.1570000000002</c:v>
                </c:pt>
                <c:pt idx="1230">
                  <c:v>7130.6379999999999</c:v>
                </c:pt>
                <c:pt idx="1231">
                  <c:v>7141.6769999999997</c:v>
                </c:pt>
                <c:pt idx="1232">
                  <c:v>7152.7149999999992</c:v>
                </c:pt>
                <c:pt idx="1233">
                  <c:v>7147.1959999999999</c:v>
                </c:pt>
                <c:pt idx="1234">
                  <c:v>7163.7529999999997</c:v>
                </c:pt>
                <c:pt idx="1235">
                  <c:v>7152.7149999999992</c:v>
                </c:pt>
                <c:pt idx="1236">
                  <c:v>7152.7149999999992</c:v>
                </c:pt>
                <c:pt idx="1237">
                  <c:v>7158.2340000000004</c:v>
                </c:pt>
                <c:pt idx="1238">
                  <c:v>7158.2340000000004</c:v>
                </c:pt>
                <c:pt idx="1239">
                  <c:v>7136.1570000000002</c:v>
                </c:pt>
                <c:pt idx="1240">
                  <c:v>7158.2340000000004</c:v>
                </c:pt>
                <c:pt idx="1241">
                  <c:v>7158.2340000000004</c:v>
                </c:pt>
                <c:pt idx="1242">
                  <c:v>7169.2719999999999</c:v>
                </c:pt>
                <c:pt idx="1243">
                  <c:v>7163.7529999999997</c:v>
                </c:pt>
                <c:pt idx="1244">
                  <c:v>7169.2719999999999</c:v>
                </c:pt>
                <c:pt idx="1245">
                  <c:v>7163.7529999999997</c:v>
                </c:pt>
                <c:pt idx="1246">
                  <c:v>7169.2719999999999</c:v>
                </c:pt>
                <c:pt idx="1247">
                  <c:v>7174.7910000000002</c:v>
                </c:pt>
                <c:pt idx="1248">
                  <c:v>7169.2719999999999</c:v>
                </c:pt>
                <c:pt idx="1249">
                  <c:v>7180.3099999999995</c:v>
                </c:pt>
                <c:pt idx="1250">
                  <c:v>7152.7149999999992</c:v>
                </c:pt>
                <c:pt idx="1251">
                  <c:v>7169.2719999999999</c:v>
                </c:pt>
                <c:pt idx="1252">
                  <c:v>7152.7149999999992</c:v>
                </c:pt>
                <c:pt idx="1253">
                  <c:v>7185.8290000000006</c:v>
                </c:pt>
                <c:pt idx="1254">
                  <c:v>7174.7910000000002</c:v>
                </c:pt>
                <c:pt idx="1255">
                  <c:v>7174.7910000000002</c:v>
                </c:pt>
                <c:pt idx="1256">
                  <c:v>7174.7910000000002</c:v>
                </c:pt>
                <c:pt idx="1257">
                  <c:v>7169.2719999999999</c:v>
                </c:pt>
                <c:pt idx="1258">
                  <c:v>7180.3099999999995</c:v>
                </c:pt>
                <c:pt idx="1259">
                  <c:v>7169.2719999999999</c:v>
                </c:pt>
                <c:pt idx="1260">
                  <c:v>7180.3099999999995</c:v>
                </c:pt>
                <c:pt idx="1261">
                  <c:v>7169.2719999999999</c:v>
                </c:pt>
                <c:pt idx="1262">
                  <c:v>7169.2719999999999</c:v>
                </c:pt>
                <c:pt idx="1263">
                  <c:v>7169.2719999999999</c:v>
                </c:pt>
                <c:pt idx="1264">
                  <c:v>7174.7910000000002</c:v>
                </c:pt>
                <c:pt idx="1265">
                  <c:v>7169.2719999999999</c:v>
                </c:pt>
                <c:pt idx="1266">
                  <c:v>7180.3099999999995</c:v>
                </c:pt>
                <c:pt idx="1267">
                  <c:v>7174.7910000000002</c:v>
                </c:pt>
                <c:pt idx="1268">
                  <c:v>7169.2719999999999</c:v>
                </c:pt>
                <c:pt idx="1269">
                  <c:v>7169.2719999999999</c:v>
                </c:pt>
                <c:pt idx="1270">
                  <c:v>7169.2719999999999</c:v>
                </c:pt>
                <c:pt idx="1271">
                  <c:v>7169.2719999999999</c:v>
                </c:pt>
                <c:pt idx="1272">
                  <c:v>7163.7529999999997</c:v>
                </c:pt>
                <c:pt idx="1273">
                  <c:v>7174.7910000000002</c:v>
                </c:pt>
                <c:pt idx="1274">
                  <c:v>7174.7910000000002</c:v>
                </c:pt>
                <c:pt idx="1275">
                  <c:v>7180.3099999999995</c:v>
                </c:pt>
                <c:pt idx="1276">
                  <c:v>7180.3099999999995</c:v>
                </c:pt>
                <c:pt idx="1277">
                  <c:v>7191.348</c:v>
                </c:pt>
                <c:pt idx="1278">
                  <c:v>7185.8290000000006</c:v>
                </c:pt>
                <c:pt idx="1279">
                  <c:v>7185.8290000000006</c:v>
                </c:pt>
                <c:pt idx="1280">
                  <c:v>7191.348</c:v>
                </c:pt>
                <c:pt idx="1281">
                  <c:v>7180.3099999999995</c:v>
                </c:pt>
                <c:pt idx="1282">
                  <c:v>7180.3099999999995</c:v>
                </c:pt>
                <c:pt idx="1283">
                  <c:v>7163.7529999999997</c:v>
                </c:pt>
                <c:pt idx="1284">
                  <c:v>7191.348</c:v>
                </c:pt>
                <c:pt idx="1285">
                  <c:v>7158.2340000000004</c:v>
                </c:pt>
                <c:pt idx="1286">
                  <c:v>7174.7910000000002</c:v>
                </c:pt>
                <c:pt idx="1287">
                  <c:v>7169.2719999999999</c:v>
                </c:pt>
                <c:pt idx="1288">
                  <c:v>7174.7910000000002</c:v>
                </c:pt>
                <c:pt idx="1289">
                  <c:v>7174.7910000000002</c:v>
                </c:pt>
                <c:pt idx="1290">
                  <c:v>7185.8290000000006</c:v>
                </c:pt>
                <c:pt idx="1291">
                  <c:v>7169.2719999999999</c:v>
                </c:pt>
                <c:pt idx="1292">
                  <c:v>7180.3099999999995</c:v>
                </c:pt>
                <c:pt idx="1293">
                  <c:v>7180.3099999999995</c:v>
                </c:pt>
                <c:pt idx="1294">
                  <c:v>7185.8290000000006</c:v>
                </c:pt>
                <c:pt idx="1295">
                  <c:v>7185.8290000000006</c:v>
                </c:pt>
                <c:pt idx="1296">
                  <c:v>7169.2719999999999</c:v>
                </c:pt>
                <c:pt idx="1297">
                  <c:v>7174.7910000000002</c:v>
                </c:pt>
                <c:pt idx="1298">
                  <c:v>7169.2719999999999</c:v>
                </c:pt>
                <c:pt idx="1299">
                  <c:v>7180.3099999999995</c:v>
                </c:pt>
                <c:pt idx="1300">
                  <c:v>7185.8290000000006</c:v>
                </c:pt>
                <c:pt idx="1301">
                  <c:v>7191.348</c:v>
                </c:pt>
                <c:pt idx="1302">
                  <c:v>7180.3099999999995</c:v>
                </c:pt>
                <c:pt idx="1303">
                  <c:v>7191.348</c:v>
                </c:pt>
                <c:pt idx="1304">
                  <c:v>7185.8290000000006</c:v>
                </c:pt>
                <c:pt idx="1305">
                  <c:v>7180.3099999999995</c:v>
                </c:pt>
                <c:pt idx="1306">
                  <c:v>7174.7910000000002</c:v>
                </c:pt>
                <c:pt idx="1307">
                  <c:v>7174.7910000000002</c:v>
                </c:pt>
                <c:pt idx="1308">
                  <c:v>7191.348</c:v>
                </c:pt>
                <c:pt idx="1309">
                  <c:v>7174.7910000000002</c:v>
                </c:pt>
                <c:pt idx="1310">
                  <c:v>7185.8290000000006</c:v>
                </c:pt>
                <c:pt idx="1311">
                  <c:v>7185.8290000000006</c:v>
                </c:pt>
                <c:pt idx="1312">
                  <c:v>7174.7910000000002</c:v>
                </c:pt>
                <c:pt idx="1313">
                  <c:v>7180.3099999999995</c:v>
                </c:pt>
                <c:pt idx="1314">
                  <c:v>7185.8290000000006</c:v>
                </c:pt>
                <c:pt idx="1315">
                  <c:v>7185.8290000000006</c:v>
                </c:pt>
                <c:pt idx="1316">
                  <c:v>7180.3099999999995</c:v>
                </c:pt>
                <c:pt idx="1317">
                  <c:v>7191.348</c:v>
                </c:pt>
                <c:pt idx="1318">
                  <c:v>7174.7910000000002</c:v>
                </c:pt>
                <c:pt idx="1319">
                  <c:v>7174.7910000000002</c:v>
                </c:pt>
                <c:pt idx="1320">
                  <c:v>7163.7529999999997</c:v>
                </c:pt>
                <c:pt idx="1321">
                  <c:v>7191.348</c:v>
                </c:pt>
                <c:pt idx="1322">
                  <c:v>7174.7910000000002</c:v>
                </c:pt>
                <c:pt idx="1323">
                  <c:v>7174.7910000000002</c:v>
                </c:pt>
                <c:pt idx="1324">
                  <c:v>7169.2719999999999</c:v>
                </c:pt>
                <c:pt idx="1325">
                  <c:v>7174.7910000000002</c:v>
                </c:pt>
                <c:pt idx="1326">
                  <c:v>7174.7910000000002</c:v>
                </c:pt>
                <c:pt idx="1327">
                  <c:v>7180.3099999999995</c:v>
                </c:pt>
                <c:pt idx="1328">
                  <c:v>7180.3099999999995</c:v>
                </c:pt>
                <c:pt idx="1329">
                  <c:v>7169.2719999999999</c:v>
                </c:pt>
                <c:pt idx="1330">
                  <c:v>7196.8670000000002</c:v>
                </c:pt>
                <c:pt idx="1331">
                  <c:v>7158.2340000000004</c:v>
                </c:pt>
                <c:pt idx="1332">
                  <c:v>7174.7910000000002</c:v>
                </c:pt>
                <c:pt idx="1333">
                  <c:v>7169.2719999999999</c:v>
                </c:pt>
                <c:pt idx="1334">
                  <c:v>7180.3099999999995</c:v>
                </c:pt>
                <c:pt idx="1335">
                  <c:v>7174.7910000000002</c:v>
                </c:pt>
                <c:pt idx="1336">
                  <c:v>7185.8290000000006</c:v>
                </c:pt>
                <c:pt idx="1337">
                  <c:v>7180.3099999999995</c:v>
                </c:pt>
                <c:pt idx="1338">
                  <c:v>7180.3099999999995</c:v>
                </c:pt>
                <c:pt idx="1339">
                  <c:v>7180.3099999999995</c:v>
                </c:pt>
                <c:pt idx="1340">
                  <c:v>7163.7529999999997</c:v>
                </c:pt>
                <c:pt idx="1341">
                  <c:v>7169.2719999999999</c:v>
                </c:pt>
                <c:pt idx="1342">
                  <c:v>7163.7529999999997</c:v>
                </c:pt>
                <c:pt idx="1343">
                  <c:v>7180.3099999999995</c:v>
                </c:pt>
                <c:pt idx="1344">
                  <c:v>7174.7910000000002</c:v>
                </c:pt>
                <c:pt idx="1345">
                  <c:v>7185.8290000000006</c:v>
                </c:pt>
                <c:pt idx="1346">
                  <c:v>7169.2719999999999</c:v>
                </c:pt>
                <c:pt idx="1347">
                  <c:v>7180.3099999999995</c:v>
                </c:pt>
                <c:pt idx="1348">
                  <c:v>7169.2719999999999</c:v>
                </c:pt>
                <c:pt idx="1349">
                  <c:v>7185.8290000000006</c:v>
                </c:pt>
                <c:pt idx="1350">
                  <c:v>7169.2719999999999</c:v>
                </c:pt>
                <c:pt idx="1351">
                  <c:v>7180.3099999999995</c:v>
                </c:pt>
                <c:pt idx="1352">
                  <c:v>7163.7529999999997</c:v>
                </c:pt>
                <c:pt idx="1353">
                  <c:v>7158.2340000000004</c:v>
                </c:pt>
                <c:pt idx="1354">
                  <c:v>7169.2719999999999</c:v>
                </c:pt>
                <c:pt idx="1355">
                  <c:v>7163.7529999999997</c:v>
                </c:pt>
                <c:pt idx="1356">
                  <c:v>7185.8290000000006</c:v>
                </c:pt>
                <c:pt idx="1357">
                  <c:v>7174.7910000000002</c:v>
                </c:pt>
                <c:pt idx="1358">
                  <c:v>7180.3099999999995</c:v>
                </c:pt>
                <c:pt idx="1359">
                  <c:v>7163.7529999999997</c:v>
                </c:pt>
                <c:pt idx="1360">
                  <c:v>7169.2719999999999</c:v>
                </c:pt>
                <c:pt idx="1361">
                  <c:v>7169.2719999999999</c:v>
                </c:pt>
                <c:pt idx="1362">
                  <c:v>7180.3099999999995</c:v>
                </c:pt>
                <c:pt idx="1363">
                  <c:v>7180.3099999999995</c:v>
                </c:pt>
                <c:pt idx="1364">
                  <c:v>7158.2340000000004</c:v>
                </c:pt>
                <c:pt idx="1365">
                  <c:v>7174.7910000000002</c:v>
                </c:pt>
                <c:pt idx="1366">
                  <c:v>7158.2340000000004</c:v>
                </c:pt>
                <c:pt idx="1367">
                  <c:v>7180.3099999999995</c:v>
                </c:pt>
                <c:pt idx="1368">
                  <c:v>7169.2719999999999</c:v>
                </c:pt>
                <c:pt idx="1369">
                  <c:v>7180.3099999999995</c:v>
                </c:pt>
                <c:pt idx="1370">
                  <c:v>7174.7910000000002</c:v>
                </c:pt>
                <c:pt idx="1371">
                  <c:v>7180.3099999999995</c:v>
                </c:pt>
                <c:pt idx="1372">
                  <c:v>7174.7910000000002</c:v>
                </c:pt>
                <c:pt idx="1373">
                  <c:v>7169.2719999999999</c:v>
                </c:pt>
                <c:pt idx="1374">
                  <c:v>7163.7529999999997</c:v>
                </c:pt>
                <c:pt idx="1375">
                  <c:v>7180.3099999999995</c:v>
                </c:pt>
                <c:pt idx="1376">
                  <c:v>7169.2719999999999</c:v>
                </c:pt>
                <c:pt idx="1377">
                  <c:v>7174.7910000000002</c:v>
                </c:pt>
                <c:pt idx="1378">
                  <c:v>7174.7910000000002</c:v>
                </c:pt>
                <c:pt idx="1379">
                  <c:v>7180.3099999999995</c:v>
                </c:pt>
                <c:pt idx="1380">
                  <c:v>7185.8290000000006</c:v>
                </c:pt>
                <c:pt idx="1381">
                  <c:v>7180.3099999999995</c:v>
                </c:pt>
                <c:pt idx="1382">
                  <c:v>7185.8290000000006</c:v>
                </c:pt>
                <c:pt idx="1383">
                  <c:v>7169.2719999999999</c:v>
                </c:pt>
                <c:pt idx="1384">
                  <c:v>7185.8290000000006</c:v>
                </c:pt>
                <c:pt idx="1385">
                  <c:v>7174.7910000000002</c:v>
                </c:pt>
                <c:pt idx="1386">
                  <c:v>7169.2719999999999</c:v>
                </c:pt>
                <c:pt idx="1387">
                  <c:v>7180.3099999999995</c:v>
                </c:pt>
                <c:pt idx="1388">
                  <c:v>7174.7910000000002</c:v>
                </c:pt>
                <c:pt idx="1389">
                  <c:v>7185.8290000000006</c:v>
                </c:pt>
                <c:pt idx="1390">
                  <c:v>7174.7910000000002</c:v>
                </c:pt>
                <c:pt idx="1391">
                  <c:v>7180.3099999999995</c:v>
                </c:pt>
                <c:pt idx="1392">
                  <c:v>7174.7910000000002</c:v>
                </c:pt>
                <c:pt idx="1393">
                  <c:v>7174.7910000000002</c:v>
                </c:pt>
                <c:pt idx="1394">
                  <c:v>7180.3099999999995</c:v>
                </c:pt>
                <c:pt idx="1395">
                  <c:v>7185.8290000000006</c:v>
                </c:pt>
                <c:pt idx="1396">
                  <c:v>7174.7910000000002</c:v>
                </c:pt>
                <c:pt idx="1397">
                  <c:v>7174.7910000000002</c:v>
                </c:pt>
                <c:pt idx="1398">
                  <c:v>7174.7910000000002</c:v>
                </c:pt>
                <c:pt idx="1399">
                  <c:v>7174.7910000000002</c:v>
                </c:pt>
                <c:pt idx="1400">
                  <c:v>7191.348</c:v>
                </c:pt>
                <c:pt idx="1401">
                  <c:v>7169.2719999999999</c:v>
                </c:pt>
                <c:pt idx="1402">
                  <c:v>7185.8290000000006</c:v>
                </c:pt>
                <c:pt idx="1403">
                  <c:v>7174.7910000000002</c:v>
                </c:pt>
                <c:pt idx="1404">
                  <c:v>7180.3099999999995</c:v>
                </c:pt>
                <c:pt idx="1405">
                  <c:v>7174.7910000000002</c:v>
                </c:pt>
                <c:pt idx="1406">
                  <c:v>7185.8290000000006</c:v>
                </c:pt>
                <c:pt idx="1407">
                  <c:v>7174.7910000000002</c:v>
                </c:pt>
                <c:pt idx="1408">
                  <c:v>7174.7910000000002</c:v>
                </c:pt>
                <c:pt idx="1409">
                  <c:v>7191.348</c:v>
                </c:pt>
                <c:pt idx="1410">
                  <c:v>7180.3099999999995</c:v>
                </c:pt>
                <c:pt idx="1411">
                  <c:v>7185.8290000000006</c:v>
                </c:pt>
                <c:pt idx="1412">
                  <c:v>7163.7529999999997</c:v>
                </c:pt>
                <c:pt idx="1413">
                  <c:v>7158.2340000000004</c:v>
                </c:pt>
                <c:pt idx="1414">
                  <c:v>7174.7910000000002</c:v>
                </c:pt>
                <c:pt idx="1415">
                  <c:v>7174.7910000000002</c:v>
                </c:pt>
                <c:pt idx="1416">
                  <c:v>7174.7910000000002</c:v>
                </c:pt>
                <c:pt idx="1417">
                  <c:v>7191.348</c:v>
                </c:pt>
                <c:pt idx="1418">
                  <c:v>7180.3099999999995</c:v>
                </c:pt>
                <c:pt idx="1419">
                  <c:v>7185.8290000000006</c:v>
                </c:pt>
                <c:pt idx="1420">
                  <c:v>7191.348</c:v>
                </c:pt>
                <c:pt idx="1421">
                  <c:v>7180.3099999999995</c:v>
                </c:pt>
                <c:pt idx="1422">
                  <c:v>7185.8290000000006</c:v>
                </c:pt>
                <c:pt idx="1423">
                  <c:v>7163.7529999999997</c:v>
                </c:pt>
                <c:pt idx="1424">
                  <c:v>7163.7529999999997</c:v>
                </c:pt>
                <c:pt idx="1425">
                  <c:v>7174.7910000000002</c:v>
                </c:pt>
                <c:pt idx="1426">
                  <c:v>7174.7910000000002</c:v>
                </c:pt>
                <c:pt idx="1427">
                  <c:v>7174.7910000000002</c:v>
                </c:pt>
                <c:pt idx="1428">
                  <c:v>7174.7910000000002</c:v>
                </c:pt>
                <c:pt idx="1429">
                  <c:v>7163.7529999999997</c:v>
                </c:pt>
                <c:pt idx="1430">
                  <c:v>7180.3099999999995</c:v>
                </c:pt>
                <c:pt idx="1431">
                  <c:v>7174.7910000000002</c:v>
                </c:pt>
                <c:pt idx="1432">
                  <c:v>7169.2719999999999</c:v>
                </c:pt>
                <c:pt idx="1433">
                  <c:v>7163.7529999999997</c:v>
                </c:pt>
                <c:pt idx="1434">
                  <c:v>7174.7910000000002</c:v>
                </c:pt>
                <c:pt idx="1435">
                  <c:v>7180.3099999999995</c:v>
                </c:pt>
                <c:pt idx="1436">
                  <c:v>7174.7910000000002</c:v>
                </c:pt>
                <c:pt idx="1437">
                  <c:v>7185.8290000000006</c:v>
                </c:pt>
                <c:pt idx="1438">
                  <c:v>7174.7910000000002</c:v>
                </c:pt>
                <c:pt idx="1439">
                  <c:v>7174.7910000000002</c:v>
                </c:pt>
                <c:pt idx="1440">
                  <c:v>7174.7910000000002</c:v>
                </c:pt>
                <c:pt idx="1441">
                  <c:v>7169.2719999999999</c:v>
                </c:pt>
                <c:pt idx="1442">
                  <c:v>7174.7910000000002</c:v>
                </c:pt>
                <c:pt idx="1443">
                  <c:v>7180.3099999999995</c:v>
                </c:pt>
                <c:pt idx="1444">
                  <c:v>7169.2719999999999</c:v>
                </c:pt>
                <c:pt idx="1445">
                  <c:v>7174.7910000000002</c:v>
                </c:pt>
                <c:pt idx="1446">
                  <c:v>7174.7910000000002</c:v>
                </c:pt>
                <c:pt idx="1447">
                  <c:v>7163.7529999999997</c:v>
                </c:pt>
                <c:pt idx="1448">
                  <c:v>7180.3099999999995</c:v>
                </c:pt>
                <c:pt idx="1449">
                  <c:v>7169.2719999999999</c:v>
                </c:pt>
                <c:pt idx="1450">
                  <c:v>7180.3099999999995</c:v>
                </c:pt>
                <c:pt idx="1451">
                  <c:v>7169.2719999999999</c:v>
                </c:pt>
                <c:pt idx="1452">
                  <c:v>7180.3099999999995</c:v>
                </c:pt>
                <c:pt idx="1453">
                  <c:v>7174.7910000000002</c:v>
                </c:pt>
                <c:pt idx="1454">
                  <c:v>7174.7910000000002</c:v>
                </c:pt>
                <c:pt idx="1455">
                  <c:v>7180.3099999999995</c:v>
                </c:pt>
                <c:pt idx="1456">
                  <c:v>7169.2719999999999</c:v>
                </c:pt>
                <c:pt idx="1457">
                  <c:v>7174.7910000000002</c:v>
                </c:pt>
                <c:pt idx="1458">
                  <c:v>7174.7910000000002</c:v>
                </c:pt>
                <c:pt idx="1459">
                  <c:v>7185.8290000000006</c:v>
                </c:pt>
                <c:pt idx="1460">
                  <c:v>7163.7529999999997</c:v>
                </c:pt>
                <c:pt idx="1461">
                  <c:v>7174.7910000000002</c:v>
                </c:pt>
                <c:pt idx="1462">
                  <c:v>7169.2719999999999</c:v>
                </c:pt>
                <c:pt idx="1463">
                  <c:v>7191.348</c:v>
                </c:pt>
                <c:pt idx="1464">
                  <c:v>7180.3099999999995</c:v>
                </c:pt>
                <c:pt idx="1465">
                  <c:v>7185.8290000000006</c:v>
                </c:pt>
                <c:pt idx="1466">
                  <c:v>7152.7149999999992</c:v>
                </c:pt>
                <c:pt idx="1467">
                  <c:v>7180.3099999999995</c:v>
                </c:pt>
                <c:pt idx="1468">
                  <c:v>7180.3099999999995</c:v>
                </c:pt>
                <c:pt idx="1469">
                  <c:v>7163.7529999999997</c:v>
                </c:pt>
                <c:pt idx="1470">
                  <c:v>7185.8290000000006</c:v>
                </c:pt>
                <c:pt idx="1471">
                  <c:v>7169.2719999999999</c:v>
                </c:pt>
                <c:pt idx="1472">
                  <c:v>7174.7910000000002</c:v>
                </c:pt>
                <c:pt idx="1473">
                  <c:v>7180.3099999999995</c:v>
                </c:pt>
                <c:pt idx="1474">
                  <c:v>7174.7910000000002</c:v>
                </c:pt>
                <c:pt idx="1475">
                  <c:v>7169.2719999999999</c:v>
                </c:pt>
                <c:pt idx="1476">
                  <c:v>7174.7910000000002</c:v>
                </c:pt>
                <c:pt idx="1477">
                  <c:v>7169.2719999999999</c:v>
                </c:pt>
                <c:pt idx="1478">
                  <c:v>7174.7910000000002</c:v>
                </c:pt>
                <c:pt idx="1479">
                  <c:v>7174.7910000000002</c:v>
                </c:pt>
                <c:pt idx="1480">
                  <c:v>7163.7529999999997</c:v>
                </c:pt>
                <c:pt idx="1481">
                  <c:v>7174.7910000000002</c:v>
                </c:pt>
                <c:pt idx="1482">
                  <c:v>7163.7529999999997</c:v>
                </c:pt>
                <c:pt idx="1483">
                  <c:v>7180.3099999999995</c:v>
                </c:pt>
                <c:pt idx="1484">
                  <c:v>7169.2719999999999</c:v>
                </c:pt>
                <c:pt idx="1485">
                  <c:v>7180.3099999999995</c:v>
                </c:pt>
                <c:pt idx="1486">
                  <c:v>7174.7910000000002</c:v>
                </c:pt>
                <c:pt idx="1487">
                  <c:v>7185.8290000000006</c:v>
                </c:pt>
                <c:pt idx="1488">
                  <c:v>7163.7529999999997</c:v>
                </c:pt>
                <c:pt idx="1489">
                  <c:v>7180.3099999999995</c:v>
                </c:pt>
                <c:pt idx="1490">
                  <c:v>7174.7910000000002</c:v>
                </c:pt>
                <c:pt idx="1491">
                  <c:v>7174.7910000000002</c:v>
                </c:pt>
                <c:pt idx="1492">
                  <c:v>7169.2719999999999</c:v>
                </c:pt>
                <c:pt idx="1493">
                  <c:v>7152.7149999999992</c:v>
                </c:pt>
                <c:pt idx="1494">
                  <c:v>7180.3099999999995</c:v>
                </c:pt>
                <c:pt idx="1495">
                  <c:v>7169.2719999999999</c:v>
                </c:pt>
                <c:pt idx="1496">
                  <c:v>7180.3099999999995</c:v>
                </c:pt>
                <c:pt idx="1497">
                  <c:v>7174.7910000000002</c:v>
                </c:pt>
                <c:pt idx="1498">
                  <c:v>7180.3099999999995</c:v>
                </c:pt>
                <c:pt idx="1499">
                  <c:v>7163.7529999999997</c:v>
                </c:pt>
                <c:pt idx="1500">
                  <c:v>7185.8290000000006</c:v>
                </c:pt>
                <c:pt idx="1501">
                  <c:v>7169.2719999999999</c:v>
                </c:pt>
                <c:pt idx="1502">
                  <c:v>7185.8290000000006</c:v>
                </c:pt>
                <c:pt idx="1503">
                  <c:v>7174.7910000000002</c:v>
                </c:pt>
                <c:pt idx="1504">
                  <c:v>7163.7529999999997</c:v>
                </c:pt>
                <c:pt idx="1505">
                  <c:v>7174.7910000000002</c:v>
                </c:pt>
                <c:pt idx="1506">
                  <c:v>7174.7910000000002</c:v>
                </c:pt>
                <c:pt idx="1507">
                  <c:v>7174.7910000000002</c:v>
                </c:pt>
                <c:pt idx="1508">
                  <c:v>7163.7529999999997</c:v>
                </c:pt>
                <c:pt idx="1509">
                  <c:v>7174.7910000000002</c:v>
                </c:pt>
                <c:pt idx="1510">
                  <c:v>7169.2719999999999</c:v>
                </c:pt>
                <c:pt idx="1511">
                  <c:v>7180.3099999999995</c:v>
                </c:pt>
                <c:pt idx="1512">
                  <c:v>7169.2719999999999</c:v>
                </c:pt>
                <c:pt idx="1513">
                  <c:v>7185.8290000000006</c:v>
                </c:pt>
                <c:pt idx="1514">
                  <c:v>7163.7529999999997</c:v>
                </c:pt>
                <c:pt idx="1515">
                  <c:v>7158.2340000000004</c:v>
                </c:pt>
                <c:pt idx="1516">
                  <c:v>7169.2719999999999</c:v>
                </c:pt>
                <c:pt idx="1517">
                  <c:v>7174.7910000000002</c:v>
                </c:pt>
                <c:pt idx="1518">
                  <c:v>7180.3099999999995</c:v>
                </c:pt>
                <c:pt idx="1519">
                  <c:v>7163.7529999999997</c:v>
                </c:pt>
                <c:pt idx="1520">
                  <c:v>7180.3099999999995</c:v>
                </c:pt>
                <c:pt idx="1521">
                  <c:v>7180.3099999999995</c:v>
                </c:pt>
                <c:pt idx="1522">
                  <c:v>7185.8290000000006</c:v>
                </c:pt>
                <c:pt idx="1523">
                  <c:v>7169.2719999999999</c:v>
                </c:pt>
                <c:pt idx="1524">
                  <c:v>7180.3099999999995</c:v>
                </c:pt>
                <c:pt idx="1525">
                  <c:v>7174.7910000000002</c:v>
                </c:pt>
                <c:pt idx="1526">
                  <c:v>7180.3099999999995</c:v>
                </c:pt>
                <c:pt idx="1527">
                  <c:v>7169.2719999999999</c:v>
                </c:pt>
                <c:pt idx="1528">
                  <c:v>7163.7529999999997</c:v>
                </c:pt>
                <c:pt idx="1529">
                  <c:v>7180.3099999999995</c:v>
                </c:pt>
                <c:pt idx="1530">
                  <c:v>7180.3099999999995</c:v>
                </c:pt>
                <c:pt idx="1531">
                  <c:v>7180.3099999999995</c:v>
                </c:pt>
                <c:pt idx="1532">
                  <c:v>7169.2719999999999</c:v>
                </c:pt>
                <c:pt idx="1533">
                  <c:v>7185.8290000000006</c:v>
                </c:pt>
                <c:pt idx="1534">
                  <c:v>7169.2719999999999</c:v>
                </c:pt>
                <c:pt idx="1535">
                  <c:v>7169.2719999999999</c:v>
                </c:pt>
                <c:pt idx="1536">
                  <c:v>7174.7910000000002</c:v>
                </c:pt>
                <c:pt idx="1537">
                  <c:v>7174.7910000000002</c:v>
                </c:pt>
                <c:pt idx="1538">
                  <c:v>7174.7910000000002</c:v>
                </c:pt>
                <c:pt idx="1539">
                  <c:v>7169.2719999999999</c:v>
                </c:pt>
                <c:pt idx="1540">
                  <c:v>7185.8290000000006</c:v>
                </c:pt>
                <c:pt idx="1541">
                  <c:v>7174.7910000000002</c:v>
                </c:pt>
                <c:pt idx="1542">
                  <c:v>7169.2719999999999</c:v>
                </c:pt>
                <c:pt idx="1543">
                  <c:v>7169.2719999999999</c:v>
                </c:pt>
                <c:pt idx="1544">
                  <c:v>7185.8290000000006</c:v>
                </c:pt>
                <c:pt idx="1545">
                  <c:v>7152.7149999999992</c:v>
                </c:pt>
                <c:pt idx="1546">
                  <c:v>7180.3099999999995</c:v>
                </c:pt>
                <c:pt idx="1547">
                  <c:v>7180.3099999999995</c:v>
                </c:pt>
                <c:pt idx="1548">
                  <c:v>7169.2719999999999</c:v>
                </c:pt>
                <c:pt idx="1549">
                  <c:v>7180.3099999999995</c:v>
                </c:pt>
                <c:pt idx="1550">
                  <c:v>7169.2719999999999</c:v>
                </c:pt>
                <c:pt idx="1551">
                  <c:v>7174.7910000000002</c:v>
                </c:pt>
                <c:pt idx="1552">
                  <c:v>7163.7529999999997</c:v>
                </c:pt>
                <c:pt idx="1553">
                  <c:v>7185.8290000000006</c:v>
                </c:pt>
                <c:pt idx="1554">
                  <c:v>7169.2719999999999</c:v>
                </c:pt>
                <c:pt idx="1555">
                  <c:v>7180.3099999999995</c:v>
                </c:pt>
                <c:pt idx="1556">
                  <c:v>7174.7910000000002</c:v>
                </c:pt>
                <c:pt idx="1557">
                  <c:v>7185.8290000000006</c:v>
                </c:pt>
                <c:pt idx="1558">
                  <c:v>7180.3099999999995</c:v>
                </c:pt>
                <c:pt idx="1559">
                  <c:v>7185.8290000000006</c:v>
                </c:pt>
                <c:pt idx="1560">
                  <c:v>7185.8290000000006</c:v>
                </c:pt>
                <c:pt idx="1561">
                  <c:v>7174.7910000000002</c:v>
                </c:pt>
                <c:pt idx="1562">
                  <c:v>7180.3099999999995</c:v>
                </c:pt>
                <c:pt idx="1563">
                  <c:v>7174.7910000000002</c:v>
                </c:pt>
                <c:pt idx="1564">
                  <c:v>7174.7910000000002</c:v>
                </c:pt>
                <c:pt idx="1565">
                  <c:v>7169.2719999999999</c:v>
                </c:pt>
                <c:pt idx="1566">
                  <c:v>7180.3099999999995</c:v>
                </c:pt>
                <c:pt idx="1567">
                  <c:v>7180.3099999999995</c:v>
                </c:pt>
                <c:pt idx="1568">
                  <c:v>7169.2719999999999</c:v>
                </c:pt>
                <c:pt idx="1569">
                  <c:v>7180.3099999999995</c:v>
                </c:pt>
                <c:pt idx="1570">
                  <c:v>7185.8290000000006</c:v>
                </c:pt>
                <c:pt idx="1571">
                  <c:v>7180.3099999999995</c:v>
                </c:pt>
                <c:pt idx="1572">
                  <c:v>7169.2719999999999</c:v>
                </c:pt>
                <c:pt idx="1573">
                  <c:v>7174.7910000000002</c:v>
                </c:pt>
                <c:pt idx="1574">
                  <c:v>7158.2340000000004</c:v>
                </c:pt>
                <c:pt idx="1575">
                  <c:v>7180.3099999999995</c:v>
                </c:pt>
                <c:pt idx="1576">
                  <c:v>7169.2719999999999</c:v>
                </c:pt>
                <c:pt idx="1577">
                  <c:v>7174.7910000000002</c:v>
                </c:pt>
                <c:pt idx="1578">
                  <c:v>7174.7910000000002</c:v>
                </c:pt>
                <c:pt idx="1579">
                  <c:v>7185.8290000000006</c:v>
                </c:pt>
                <c:pt idx="1580">
                  <c:v>7169.2719999999999</c:v>
                </c:pt>
                <c:pt idx="1581">
                  <c:v>7180.3099999999995</c:v>
                </c:pt>
                <c:pt idx="1582">
                  <c:v>7163.7529999999997</c:v>
                </c:pt>
                <c:pt idx="1583">
                  <c:v>7191.348</c:v>
                </c:pt>
                <c:pt idx="1584">
                  <c:v>7169.2719999999999</c:v>
                </c:pt>
                <c:pt idx="1585">
                  <c:v>7174.7910000000002</c:v>
                </c:pt>
                <c:pt idx="1586">
                  <c:v>7163.7529999999997</c:v>
                </c:pt>
                <c:pt idx="1587">
                  <c:v>7163.7529999999997</c:v>
                </c:pt>
                <c:pt idx="1588">
                  <c:v>7174.7910000000002</c:v>
                </c:pt>
                <c:pt idx="1589">
                  <c:v>7169.2719999999999</c:v>
                </c:pt>
                <c:pt idx="1590">
                  <c:v>7174.7910000000002</c:v>
                </c:pt>
                <c:pt idx="1591">
                  <c:v>7180.3099999999995</c:v>
                </c:pt>
                <c:pt idx="1592">
                  <c:v>7169.2719999999999</c:v>
                </c:pt>
                <c:pt idx="1593">
                  <c:v>7180.3099999999995</c:v>
                </c:pt>
                <c:pt idx="1594">
                  <c:v>7196.8670000000002</c:v>
                </c:pt>
                <c:pt idx="1595">
                  <c:v>7174.7910000000002</c:v>
                </c:pt>
                <c:pt idx="1596">
                  <c:v>7169.2719999999999</c:v>
                </c:pt>
                <c:pt idx="1597">
                  <c:v>7174.7910000000002</c:v>
                </c:pt>
                <c:pt idx="1598">
                  <c:v>7163.7529999999997</c:v>
                </c:pt>
                <c:pt idx="1599">
                  <c:v>7174.7910000000002</c:v>
                </c:pt>
                <c:pt idx="1600">
                  <c:v>7180.3099999999995</c:v>
                </c:pt>
                <c:pt idx="1601">
                  <c:v>7185.8290000000006</c:v>
                </c:pt>
                <c:pt idx="1602">
                  <c:v>7174.7910000000002</c:v>
                </c:pt>
                <c:pt idx="1603">
                  <c:v>7169.2719999999999</c:v>
                </c:pt>
                <c:pt idx="1604">
                  <c:v>7169.2719999999999</c:v>
                </c:pt>
                <c:pt idx="1605">
                  <c:v>7180.3099999999995</c:v>
                </c:pt>
                <c:pt idx="1606">
                  <c:v>7152.7149999999992</c:v>
                </c:pt>
                <c:pt idx="1607">
                  <c:v>7152.7149999999992</c:v>
                </c:pt>
                <c:pt idx="1608">
                  <c:v>7169.2719999999999</c:v>
                </c:pt>
                <c:pt idx="1609">
                  <c:v>7169.2719999999999</c:v>
                </c:pt>
                <c:pt idx="1610">
                  <c:v>7174.7910000000002</c:v>
                </c:pt>
                <c:pt idx="1611">
                  <c:v>7163.7529999999997</c:v>
                </c:pt>
                <c:pt idx="1612">
                  <c:v>7163.7529999999997</c:v>
                </c:pt>
                <c:pt idx="1613">
                  <c:v>7163.7529999999997</c:v>
                </c:pt>
                <c:pt idx="1614">
                  <c:v>7169.2719999999999</c:v>
                </c:pt>
                <c:pt idx="1615">
                  <c:v>7180.3099999999995</c:v>
                </c:pt>
                <c:pt idx="1616">
                  <c:v>7191.348</c:v>
                </c:pt>
                <c:pt idx="1617">
                  <c:v>7169.2719999999999</c:v>
                </c:pt>
                <c:pt idx="1618">
                  <c:v>7174.7910000000002</c:v>
                </c:pt>
                <c:pt idx="1619">
                  <c:v>7163.7529999999997</c:v>
                </c:pt>
                <c:pt idx="1620">
                  <c:v>7158.2340000000004</c:v>
                </c:pt>
                <c:pt idx="1621">
                  <c:v>7180.3099999999995</c:v>
                </c:pt>
                <c:pt idx="1622">
                  <c:v>7180.3099999999995</c:v>
                </c:pt>
                <c:pt idx="1623">
                  <c:v>7174.7910000000002</c:v>
                </c:pt>
                <c:pt idx="1624">
                  <c:v>7174.7910000000002</c:v>
                </c:pt>
                <c:pt idx="1625">
                  <c:v>7174.7910000000002</c:v>
                </c:pt>
                <c:pt idx="1626">
                  <c:v>7158.2340000000004</c:v>
                </c:pt>
                <c:pt idx="1627">
                  <c:v>7174.7910000000002</c:v>
                </c:pt>
                <c:pt idx="1628">
                  <c:v>7174.7910000000002</c:v>
                </c:pt>
                <c:pt idx="1629">
                  <c:v>7158.2340000000004</c:v>
                </c:pt>
                <c:pt idx="1630">
                  <c:v>7169.2719999999999</c:v>
                </c:pt>
                <c:pt idx="1631">
                  <c:v>7152.7149999999992</c:v>
                </c:pt>
                <c:pt idx="1632">
                  <c:v>7185.8290000000006</c:v>
                </c:pt>
                <c:pt idx="1633">
                  <c:v>7180.3099999999995</c:v>
                </c:pt>
                <c:pt idx="1634">
                  <c:v>7174.7910000000002</c:v>
                </c:pt>
                <c:pt idx="1635">
                  <c:v>7180.3099999999995</c:v>
                </c:pt>
                <c:pt idx="1636">
                  <c:v>7185.8290000000006</c:v>
                </c:pt>
                <c:pt idx="1637">
                  <c:v>7163.7529999999997</c:v>
                </c:pt>
                <c:pt idx="1638">
                  <c:v>7180.3099999999995</c:v>
                </c:pt>
                <c:pt idx="1639">
                  <c:v>7152.7149999999992</c:v>
                </c:pt>
                <c:pt idx="1640">
                  <c:v>7169.2719999999999</c:v>
                </c:pt>
                <c:pt idx="1641">
                  <c:v>7174.7910000000002</c:v>
                </c:pt>
                <c:pt idx="1642">
                  <c:v>7169.2719999999999</c:v>
                </c:pt>
                <c:pt idx="1643">
                  <c:v>7169.2719999999999</c:v>
                </c:pt>
                <c:pt idx="1644">
                  <c:v>7163.7529999999997</c:v>
                </c:pt>
                <c:pt idx="1645">
                  <c:v>7180.3099999999995</c:v>
                </c:pt>
                <c:pt idx="1646">
                  <c:v>7169.2719999999999</c:v>
                </c:pt>
                <c:pt idx="1647">
                  <c:v>7180.3099999999995</c:v>
                </c:pt>
                <c:pt idx="1648">
                  <c:v>7169.2719999999999</c:v>
                </c:pt>
                <c:pt idx="1649">
                  <c:v>7180.3099999999995</c:v>
                </c:pt>
                <c:pt idx="1650">
                  <c:v>7180.3099999999995</c:v>
                </c:pt>
                <c:pt idx="1651">
                  <c:v>7180.3099999999995</c:v>
                </c:pt>
                <c:pt idx="1652">
                  <c:v>7169.2719999999999</c:v>
                </c:pt>
                <c:pt idx="1653">
                  <c:v>7174.7910000000002</c:v>
                </c:pt>
                <c:pt idx="1654">
                  <c:v>7174.7910000000002</c:v>
                </c:pt>
                <c:pt idx="1655">
                  <c:v>7158.2340000000004</c:v>
                </c:pt>
                <c:pt idx="1656">
                  <c:v>7169.2719999999999</c:v>
                </c:pt>
                <c:pt idx="1657">
                  <c:v>7163.7529999999997</c:v>
                </c:pt>
                <c:pt idx="1658">
                  <c:v>7169.2719999999999</c:v>
                </c:pt>
                <c:pt idx="1659">
                  <c:v>7163.7529999999997</c:v>
                </c:pt>
                <c:pt idx="1660">
                  <c:v>7174.7910000000002</c:v>
                </c:pt>
                <c:pt idx="1661">
                  <c:v>7163.7529999999997</c:v>
                </c:pt>
                <c:pt idx="1662">
                  <c:v>7180.3099999999995</c:v>
                </c:pt>
                <c:pt idx="1663">
                  <c:v>7174.7910000000002</c:v>
                </c:pt>
                <c:pt idx="1664">
                  <c:v>7169.2719999999999</c:v>
                </c:pt>
                <c:pt idx="1665">
                  <c:v>7174.7910000000002</c:v>
                </c:pt>
                <c:pt idx="1666">
                  <c:v>7163.7529999999997</c:v>
                </c:pt>
                <c:pt idx="1667">
                  <c:v>7174.7910000000002</c:v>
                </c:pt>
                <c:pt idx="1668">
                  <c:v>7169.2719999999999</c:v>
                </c:pt>
                <c:pt idx="1669">
                  <c:v>7180.3099999999995</c:v>
                </c:pt>
                <c:pt idx="1670">
                  <c:v>7174.7910000000002</c:v>
                </c:pt>
                <c:pt idx="1671">
                  <c:v>7174.7910000000002</c:v>
                </c:pt>
                <c:pt idx="1672">
                  <c:v>7174.7910000000002</c:v>
                </c:pt>
                <c:pt idx="1673">
                  <c:v>7191.348</c:v>
                </c:pt>
                <c:pt idx="1674">
                  <c:v>7163.7529999999997</c:v>
                </c:pt>
                <c:pt idx="1675">
                  <c:v>7169.2719999999999</c:v>
                </c:pt>
                <c:pt idx="1676">
                  <c:v>7158.2340000000004</c:v>
                </c:pt>
                <c:pt idx="1677">
                  <c:v>7174.7910000000002</c:v>
                </c:pt>
                <c:pt idx="1678">
                  <c:v>7174.7910000000002</c:v>
                </c:pt>
                <c:pt idx="1679">
                  <c:v>7163.7529999999997</c:v>
                </c:pt>
                <c:pt idx="1680">
                  <c:v>7180.3099999999995</c:v>
                </c:pt>
                <c:pt idx="1681">
                  <c:v>7163.7529999999997</c:v>
                </c:pt>
                <c:pt idx="1682">
                  <c:v>7180.3099999999995</c:v>
                </c:pt>
                <c:pt idx="1683">
                  <c:v>7152.7149999999992</c:v>
                </c:pt>
                <c:pt idx="1684">
                  <c:v>7185.8290000000006</c:v>
                </c:pt>
                <c:pt idx="1685">
                  <c:v>7174.7910000000002</c:v>
                </c:pt>
                <c:pt idx="1686">
                  <c:v>7152.7149999999992</c:v>
                </c:pt>
                <c:pt idx="1687">
                  <c:v>7163.7529999999997</c:v>
                </c:pt>
                <c:pt idx="1688">
                  <c:v>7174.7910000000002</c:v>
                </c:pt>
                <c:pt idx="1689">
                  <c:v>7174.7910000000002</c:v>
                </c:pt>
                <c:pt idx="1690">
                  <c:v>7169.2719999999999</c:v>
                </c:pt>
                <c:pt idx="1691">
                  <c:v>7174.7910000000002</c:v>
                </c:pt>
                <c:pt idx="1692">
                  <c:v>7163.7529999999997</c:v>
                </c:pt>
                <c:pt idx="1693">
                  <c:v>7180.3099999999995</c:v>
                </c:pt>
                <c:pt idx="1694">
                  <c:v>7174.7910000000002</c:v>
                </c:pt>
                <c:pt idx="1695">
                  <c:v>7185.8290000000006</c:v>
                </c:pt>
                <c:pt idx="1696">
                  <c:v>7180.3099999999995</c:v>
                </c:pt>
                <c:pt idx="1697">
                  <c:v>7152.7149999999992</c:v>
                </c:pt>
                <c:pt idx="1698">
                  <c:v>7163.7529999999997</c:v>
                </c:pt>
                <c:pt idx="1699">
                  <c:v>7191.348</c:v>
                </c:pt>
                <c:pt idx="1700">
                  <c:v>7163.7529999999997</c:v>
                </c:pt>
                <c:pt idx="1701">
                  <c:v>7163.7529999999997</c:v>
                </c:pt>
                <c:pt idx="1702">
                  <c:v>7174.7910000000002</c:v>
                </c:pt>
                <c:pt idx="1703">
                  <c:v>7163.7529999999997</c:v>
                </c:pt>
                <c:pt idx="1704">
                  <c:v>7185.8290000000006</c:v>
                </c:pt>
                <c:pt idx="1705">
                  <c:v>7158.2340000000004</c:v>
                </c:pt>
                <c:pt idx="1706">
                  <c:v>7185.8290000000006</c:v>
                </c:pt>
                <c:pt idx="1707">
                  <c:v>7163.7529999999997</c:v>
                </c:pt>
                <c:pt idx="1708">
                  <c:v>7169.2719999999999</c:v>
                </c:pt>
                <c:pt idx="1709">
                  <c:v>7163.7529999999997</c:v>
                </c:pt>
                <c:pt idx="1710">
                  <c:v>7169.2719999999999</c:v>
                </c:pt>
                <c:pt idx="1711">
                  <c:v>7174.7910000000002</c:v>
                </c:pt>
                <c:pt idx="1712">
                  <c:v>7158.2340000000004</c:v>
                </c:pt>
                <c:pt idx="1713">
                  <c:v>7169.2719999999999</c:v>
                </c:pt>
                <c:pt idx="1714">
                  <c:v>7163.7529999999997</c:v>
                </c:pt>
                <c:pt idx="1715">
                  <c:v>7185.8290000000006</c:v>
                </c:pt>
                <c:pt idx="1716">
                  <c:v>7163.7529999999997</c:v>
                </c:pt>
                <c:pt idx="1717">
                  <c:v>7180.3099999999995</c:v>
                </c:pt>
                <c:pt idx="1718">
                  <c:v>7174.7910000000002</c:v>
                </c:pt>
                <c:pt idx="1719">
                  <c:v>7185.8290000000006</c:v>
                </c:pt>
                <c:pt idx="1720">
                  <c:v>7185.8290000000006</c:v>
                </c:pt>
                <c:pt idx="1721">
                  <c:v>7158.2340000000004</c:v>
                </c:pt>
                <c:pt idx="1722">
                  <c:v>7180.3099999999995</c:v>
                </c:pt>
                <c:pt idx="1723">
                  <c:v>7169.2719999999999</c:v>
                </c:pt>
                <c:pt idx="1724">
                  <c:v>7169.2719999999999</c:v>
                </c:pt>
                <c:pt idx="1725">
                  <c:v>7174.7910000000002</c:v>
                </c:pt>
                <c:pt idx="1726">
                  <c:v>7174.7910000000002</c:v>
                </c:pt>
                <c:pt idx="1727">
                  <c:v>7174.7910000000002</c:v>
                </c:pt>
                <c:pt idx="1728">
                  <c:v>7180.3099999999995</c:v>
                </c:pt>
                <c:pt idx="1729">
                  <c:v>7169.2719999999999</c:v>
                </c:pt>
                <c:pt idx="1730">
                  <c:v>7169.2719999999999</c:v>
                </c:pt>
                <c:pt idx="1731">
                  <c:v>7163.7529999999997</c:v>
                </c:pt>
                <c:pt idx="1732">
                  <c:v>7169.2719999999999</c:v>
                </c:pt>
                <c:pt idx="1733">
                  <c:v>7163.7529999999997</c:v>
                </c:pt>
                <c:pt idx="1734">
                  <c:v>7158.2340000000004</c:v>
                </c:pt>
                <c:pt idx="1735">
                  <c:v>7174.7910000000002</c:v>
                </c:pt>
                <c:pt idx="1736">
                  <c:v>7169.2719999999999</c:v>
                </c:pt>
                <c:pt idx="1737">
                  <c:v>7174.7910000000002</c:v>
                </c:pt>
                <c:pt idx="1738">
                  <c:v>7163.7529999999997</c:v>
                </c:pt>
                <c:pt idx="1739">
                  <c:v>7185.8290000000006</c:v>
                </c:pt>
                <c:pt idx="1740">
                  <c:v>7152.7149999999992</c:v>
                </c:pt>
                <c:pt idx="1741">
                  <c:v>7169.2719999999999</c:v>
                </c:pt>
                <c:pt idx="1742">
                  <c:v>7174.7910000000002</c:v>
                </c:pt>
                <c:pt idx="1743">
                  <c:v>7169.2719999999999</c:v>
                </c:pt>
                <c:pt idx="1744">
                  <c:v>7163.7529999999997</c:v>
                </c:pt>
                <c:pt idx="1745">
                  <c:v>7152.7149999999992</c:v>
                </c:pt>
                <c:pt idx="1746">
                  <c:v>7180.3099999999995</c:v>
                </c:pt>
                <c:pt idx="1747">
                  <c:v>7163.7529999999997</c:v>
                </c:pt>
                <c:pt idx="1748">
                  <c:v>7174.7910000000002</c:v>
                </c:pt>
                <c:pt idx="1749">
                  <c:v>7174.7910000000002</c:v>
                </c:pt>
                <c:pt idx="1750">
                  <c:v>7163.7529999999997</c:v>
                </c:pt>
                <c:pt idx="1751">
                  <c:v>7158.2340000000004</c:v>
                </c:pt>
                <c:pt idx="1752">
                  <c:v>7174.7910000000002</c:v>
                </c:pt>
                <c:pt idx="1753">
                  <c:v>7158.2340000000004</c:v>
                </c:pt>
                <c:pt idx="1754">
                  <c:v>7158.2340000000004</c:v>
                </c:pt>
                <c:pt idx="1755">
                  <c:v>7163.7529999999997</c:v>
                </c:pt>
                <c:pt idx="1756">
                  <c:v>7169.2719999999999</c:v>
                </c:pt>
                <c:pt idx="1757">
                  <c:v>7169.2719999999999</c:v>
                </c:pt>
                <c:pt idx="1758">
                  <c:v>7163.7529999999997</c:v>
                </c:pt>
                <c:pt idx="1759">
                  <c:v>7185.8290000000006</c:v>
                </c:pt>
                <c:pt idx="1760">
                  <c:v>7152.7149999999992</c:v>
                </c:pt>
                <c:pt idx="1761">
                  <c:v>7174.7910000000002</c:v>
                </c:pt>
                <c:pt idx="1762">
                  <c:v>7163.7529999999997</c:v>
                </c:pt>
                <c:pt idx="1763">
                  <c:v>7180.3099999999995</c:v>
                </c:pt>
                <c:pt idx="1764">
                  <c:v>7174.7910000000002</c:v>
                </c:pt>
                <c:pt idx="1765">
                  <c:v>7180.3099999999995</c:v>
                </c:pt>
                <c:pt idx="1766">
                  <c:v>7174.7910000000002</c:v>
                </c:pt>
                <c:pt idx="1767">
                  <c:v>7158.2340000000004</c:v>
                </c:pt>
                <c:pt idx="1768">
                  <c:v>7169.2719999999999</c:v>
                </c:pt>
                <c:pt idx="1769">
                  <c:v>7152.7149999999992</c:v>
                </c:pt>
                <c:pt idx="1770">
                  <c:v>7169.2719999999999</c:v>
                </c:pt>
                <c:pt idx="1771">
                  <c:v>7152.7149999999992</c:v>
                </c:pt>
                <c:pt idx="1772">
                  <c:v>7163.7529999999997</c:v>
                </c:pt>
                <c:pt idx="1773">
                  <c:v>7158.2340000000004</c:v>
                </c:pt>
                <c:pt idx="1774">
                  <c:v>7174.7910000000002</c:v>
                </c:pt>
                <c:pt idx="1775">
                  <c:v>7169.2719999999999</c:v>
                </c:pt>
                <c:pt idx="1776">
                  <c:v>7191.348</c:v>
                </c:pt>
                <c:pt idx="1777">
                  <c:v>7158.2340000000004</c:v>
                </c:pt>
                <c:pt idx="1778">
                  <c:v>7158.2340000000004</c:v>
                </c:pt>
                <c:pt idx="1779">
                  <c:v>7169.2719999999999</c:v>
                </c:pt>
                <c:pt idx="1780">
                  <c:v>7163.7529999999997</c:v>
                </c:pt>
                <c:pt idx="1781">
                  <c:v>7163.7529999999997</c:v>
                </c:pt>
                <c:pt idx="1782">
                  <c:v>7163.7529999999997</c:v>
                </c:pt>
                <c:pt idx="1783">
                  <c:v>7174.7910000000002</c:v>
                </c:pt>
                <c:pt idx="1784">
                  <c:v>7169.2719999999999</c:v>
                </c:pt>
                <c:pt idx="1785">
                  <c:v>7174.7910000000002</c:v>
                </c:pt>
                <c:pt idx="1786">
                  <c:v>7158.2340000000004</c:v>
                </c:pt>
                <c:pt idx="1787">
                  <c:v>7163.7529999999997</c:v>
                </c:pt>
                <c:pt idx="1788">
                  <c:v>7180.3099999999995</c:v>
                </c:pt>
                <c:pt idx="1789">
                  <c:v>7163.7529999999997</c:v>
                </c:pt>
                <c:pt idx="1790">
                  <c:v>7174.7910000000002</c:v>
                </c:pt>
                <c:pt idx="1791">
                  <c:v>7158.2340000000004</c:v>
                </c:pt>
                <c:pt idx="1792">
                  <c:v>7174.7910000000002</c:v>
                </c:pt>
                <c:pt idx="1793">
                  <c:v>7169.2719999999999</c:v>
                </c:pt>
                <c:pt idx="1794">
                  <c:v>7169.2719999999999</c:v>
                </c:pt>
                <c:pt idx="1795">
                  <c:v>7169.2719999999999</c:v>
                </c:pt>
                <c:pt idx="1796">
                  <c:v>7158.2340000000004</c:v>
                </c:pt>
                <c:pt idx="1797">
                  <c:v>7174.7910000000002</c:v>
                </c:pt>
                <c:pt idx="1798">
                  <c:v>7180.3099999999995</c:v>
                </c:pt>
                <c:pt idx="1799">
                  <c:v>7180.3099999999995</c:v>
                </c:pt>
                <c:pt idx="1800">
                  <c:v>7158.2340000000004</c:v>
                </c:pt>
                <c:pt idx="1801">
                  <c:v>7174.7910000000002</c:v>
                </c:pt>
                <c:pt idx="1802">
                  <c:v>7141.6769999999997</c:v>
                </c:pt>
                <c:pt idx="1803">
                  <c:v>7163.7529999999997</c:v>
                </c:pt>
                <c:pt idx="1804">
                  <c:v>7174.7910000000002</c:v>
                </c:pt>
                <c:pt idx="1805">
                  <c:v>7169.2719999999999</c:v>
                </c:pt>
                <c:pt idx="1806">
                  <c:v>7158.2340000000004</c:v>
                </c:pt>
                <c:pt idx="1807">
                  <c:v>7169.2719999999999</c:v>
                </c:pt>
                <c:pt idx="1808">
                  <c:v>7158.2340000000004</c:v>
                </c:pt>
                <c:pt idx="1809">
                  <c:v>7169.2719999999999</c:v>
                </c:pt>
                <c:pt idx="1810">
                  <c:v>7163.7529999999997</c:v>
                </c:pt>
                <c:pt idx="1811">
                  <c:v>7163.7529999999997</c:v>
                </c:pt>
                <c:pt idx="1812">
                  <c:v>7174.7910000000002</c:v>
                </c:pt>
                <c:pt idx="1813">
                  <c:v>7163.7529999999997</c:v>
                </c:pt>
                <c:pt idx="1814">
                  <c:v>7169.2719999999999</c:v>
                </c:pt>
                <c:pt idx="1815">
                  <c:v>7180.3099999999995</c:v>
                </c:pt>
                <c:pt idx="1816">
                  <c:v>7174.7910000000002</c:v>
                </c:pt>
                <c:pt idx="1817">
                  <c:v>7163.7529999999997</c:v>
                </c:pt>
                <c:pt idx="1818">
                  <c:v>7163.7529999999997</c:v>
                </c:pt>
                <c:pt idx="1819">
                  <c:v>7169.2719999999999</c:v>
                </c:pt>
                <c:pt idx="1820">
                  <c:v>7174.7910000000002</c:v>
                </c:pt>
                <c:pt idx="1821">
                  <c:v>7169.2719999999999</c:v>
                </c:pt>
                <c:pt idx="1822">
                  <c:v>7185.8290000000006</c:v>
                </c:pt>
                <c:pt idx="1823">
                  <c:v>7158.2340000000004</c:v>
                </c:pt>
                <c:pt idx="1824">
                  <c:v>7152.7149999999992</c:v>
                </c:pt>
                <c:pt idx="1825">
                  <c:v>7169.2719999999999</c:v>
                </c:pt>
                <c:pt idx="1826">
                  <c:v>7152.7149999999992</c:v>
                </c:pt>
                <c:pt idx="1827">
                  <c:v>7169.2719999999999</c:v>
                </c:pt>
                <c:pt idx="1828">
                  <c:v>7152.7149999999992</c:v>
                </c:pt>
                <c:pt idx="1829">
                  <c:v>7163.7529999999997</c:v>
                </c:pt>
                <c:pt idx="1830">
                  <c:v>7169.2719999999999</c:v>
                </c:pt>
                <c:pt idx="1831">
                  <c:v>7174.7910000000002</c:v>
                </c:pt>
                <c:pt idx="1832">
                  <c:v>7158.2340000000004</c:v>
                </c:pt>
                <c:pt idx="1833">
                  <c:v>7169.2719999999999</c:v>
                </c:pt>
                <c:pt idx="1834">
                  <c:v>7163.7529999999997</c:v>
                </c:pt>
                <c:pt idx="1835">
                  <c:v>7163.7529999999997</c:v>
                </c:pt>
                <c:pt idx="1836">
                  <c:v>7174.7910000000002</c:v>
                </c:pt>
                <c:pt idx="1837">
                  <c:v>7158.2340000000004</c:v>
                </c:pt>
                <c:pt idx="1838">
                  <c:v>7169.2719999999999</c:v>
                </c:pt>
                <c:pt idx="1839">
                  <c:v>7163.7529999999997</c:v>
                </c:pt>
                <c:pt idx="1840">
                  <c:v>7163.7529999999997</c:v>
                </c:pt>
                <c:pt idx="1841">
                  <c:v>7163.7529999999997</c:v>
                </c:pt>
                <c:pt idx="1842">
                  <c:v>7185.8290000000006</c:v>
                </c:pt>
                <c:pt idx="1843">
                  <c:v>7163.7529999999997</c:v>
                </c:pt>
                <c:pt idx="1844">
                  <c:v>7174.7910000000002</c:v>
                </c:pt>
                <c:pt idx="1845">
                  <c:v>7163.7529999999997</c:v>
                </c:pt>
                <c:pt idx="1846">
                  <c:v>7152.7149999999992</c:v>
                </c:pt>
                <c:pt idx="1847">
                  <c:v>7169.2719999999999</c:v>
                </c:pt>
                <c:pt idx="1848">
                  <c:v>7158.2340000000004</c:v>
                </c:pt>
                <c:pt idx="1849">
                  <c:v>7158.2340000000004</c:v>
                </c:pt>
                <c:pt idx="1850">
                  <c:v>7163.7529999999997</c:v>
                </c:pt>
                <c:pt idx="1851">
                  <c:v>7169.2719999999999</c:v>
                </c:pt>
                <c:pt idx="1852">
                  <c:v>7174.7910000000002</c:v>
                </c:pt>
                <c:pt idx="1853">
                  <c:v>7169.2719999999999</c:v>
                </c:pt>
                <c:pt idx="1854">
                  <c:v>7163.7529999999997</c:v>
                </c:pt>
                <c:pt idx="1855">
                  <c:v>7180.3099999999995</c:v>
                </c:pt>
                <c:pt idx="1856">
                  <c:v>7169.2719999999999</c:v>
                </c:pt>
                <c:pt idx="1857">
                  <c:v>7163.7529999999997</c:v>
                </c:pt>
                <c:pt idx="1858">
                  <c:v>7174.7910000000002</c:v>
                </c:pt>
                <c:pt idx="1859">
                  <c:v>7163.7529999999997</c:v>
                </c:pt>
                <c:pt idx="1860">
                  <c:v>7174.7910000000002</c:v>
                </c:pt>
                <c:pt idx="1861">
                  <c:v>7169.2719999999999</c:v>
                </c:pt>
                <c:pt idx="1862">
                  <c:v>7163.7529999999997</c:v>
                </c:pt>
                <c:pt idx="1863">
                  <c:v>7158.2340000000004</c:v>
                </c:pt>
                <c:pt idx="1864">
                  <c:v>7174.7910000000002</c:v>
                </c:pt>
                <c:pt idx="1865">
                  <c:v>7158.2340000000004</c:v>
                </c:pt>
                <c:pt idx="1866">
                  <c:v>7169.2719999999999</c:v>
                </c:pt>
                <c:pt idx="1867">
                  <c:v>7163.7529999999997</c:v>
                </c:pt>
                <c:pt idx="1868">
                  <c:v>7152.7149999999992</c:v>
                </c:pt>
                <c:pt idx="1869">
                  <c:v>7169.2719999999999</c:v>
                </c:pt>
                <c:pt idx="1870">
                  <c:v>7163.7529999999997</c:v>
                </c:pt>
                <c:pt idx="1871">
                  <c:v>7152.7149999999992</c:v>
                </c:pt>
                <c:pt idx="1872">
                  <c:v>7169.2719999999999</c:v>
                </c:pt>
                <c:pt idx="1873">
                  <c:v>7174.7910000000002</c:v>
                </c:pt>
                <c:pt idx="1874">
                  <c:v>7163.7529999999997</c:v>
                </c:pt>
                <c:pt idx="1875">
                  <c:v>7174.7910000000002</c:v>
                </c:pt>
                <c:pt idx="1876">
                  <c:v>7169.2719999999999</c:v>
                </c:pt>
                <c:pt idx="1877">
                  <c:v>7169.2719999999999</c:v>
                </c:pt>
                <c:pt idx="1878">
                  <c:v>7174.7910000000002</c:v>
                </c:pt>
                <c:pt idx="1879">
                  <c:v>7152.7149999999992</c:v>
                </c:pt>
                <c:pt idx="1880">
                  <c:v>7163.7529999999997</c:v>
                </c:pt>
                <c:pt idx="1881">
                  <c:v>7158.2340000000004</c:v>
                </c:pt>
                <c:pt idx="1882">
                  <c:v>7163.7529999999997</c:v>
                </c:pt>
                <c:pt idx="1883">
                  <c:v>7163.7529999999997</c:v>
                </c:pt>
                <c:pt idx="1884">
                  <c:v>7174.7910000000002</c:v>
                </c:pt>
                <c:pt idx="1885">
                  <c:v>7152.7149999999992</c:v>
                </c:pt>
                <c:pt idx="1886">
                  <c:v>7169.2719999999999</c:v>
                </c:pt>
                <c:pt idx="1887">
                  <c:v>7152.7149999999992</c:v>
                </c:pt>
                <c:pt idx="1888">
                  <c:v>7180.3099999999995</c:v>
                </c:pt>
                <c:pt idx="1889">
                  <c:v>7163.7529999999997</c:v>
                </c:pt>
                <c:pt idx="1890">
                  <c:v>7185.8290000000006</c:v>
                </c:pt>
                <c:pt idx="1891">
                  <c:v>7163.7529999999997</c:v>
                </c:pt>
                <c:pt idx="1892">
                  <c:v>7158.2340000000004</c:v>
                </c:pt>
                <c:pt idx="1893">
                  <c:v>7163.7529999999997</c:v>
                </c:pt>
                <c:pt idx="1894">
                  <c:v>7158.2340000000004</c:v>
                </c:pt>
                <c:pt idx="1895">
                  <c:v>7163.7529999999997</c:v>
                </c:pt>
                <c:pt idx="1896">
                  <c:v>7152.7149999999992</c:v>
                </c:pt>
                <c:pt idx="1897">
                  <c:v>7163.7529999999997</c:v>
                </c:pt>
                <c:pt idx="1898">
                  <c:v>7152.7149999999992</c:v>
                </c:pt>
                <c:pt idx="1899">
                  <c:v>7169.2719999999999</c:v>
                </c:pt>
                <c:pt idx="1900">
                  <c:v>7158.2340000000004</c:v>
                </c:pt>
                <c:pt idx="1901">
                  <c:v>7180.3099999999995</c:v>
                </c:pt>
                <c:pt idx="1902">
                  <c:v>7163.7529999999997</c:v>
                </c:pt>
                <c:pt idx="1903">
                  <c:v>7152.7149999999992</c:v>
                </c:pt>
                <c:pt idx="1904">
                  <c:v>7169.2719999999999</c:v>
                </c:pt>
                <c:pt idx="1905">
                  <c:v>7152.7149999999992</c:v>
                </c:pt>
                <c:pt idx="1906">
                  <c:v>7163.7529999999997</c:v>
                </c:pt>
                <c:pt idx="1907">
                  <c:v>7152.7149999999992</c:v>
                </c:pt>
                <c:pt idx="1908">
                  <c:v>7169.2719999999999</c:v>
                </c:pt>
                <c:pt idx="1909">
                  <c:v>7158.2340000000004</c:v>
                </c:pt>
                <c:pt idx="1910">
                  <c:v>7158.2340000000004</c:v>
                </c:pt>
                <c:pt idx="1911">
                  <c:v>7163.7529999999997</c:v>
                </c:pt>
                <c:pt idx="1912">
                  <c:v>7169.2719999999999</c:v>
                </c:pt>
                <c:pt idx="1913">
                  <c:v>7158.2340000000004</c:v>
                </c:pt>
                <c:pt idx="1914">
                  <c:v>7158.2340000000004</c:v>
                </c:pt>
                <c:pt idx="1915">
                  <c:v>7169.2719999999999</c:v>
                </c:pt>
                <c:pt idx="1916">
                  <c:v>7152.7149999999992</c:v>
                </c:pt>
                <c:pt idx="1917">
                  <c:v>7169.2719999999999</c:v>
                </c:pt>
                <c:pt idx="1918">
                  <c:v>7158.2340000000004</c:v>
                </c:pt>
                <c:pt idx="1919">
                  <c:v>7163.7529999999997</c:v>
                </c:pt>
                <c:pt idx="1920">
                  <c:v>7158.2340000000004</c:v>
                </c:pt>
                <c:pt idx="1921">
                  <c:v>7163.7529999999997</c:v>
                </c:pt>
                <c:pt idx="1922">
                  <c:v>7147.1959999999999</c:v>
                </c:pt>
                <c:pt idx="1923">
                  <c:v>7152.7149999999992</c:v>
                </c:pt>
                <c:pt idx="1924">
                  <c:v>7163.7529999999997</c:v>
                </c:pt>
                <c:pt idx="1925">
                  <c:v>7152.7149999999992</c:v>
                </c:pt>
                <c:pt idx="1926">
                  <c:v>7169.2719999999999</c:v>
                </c:pt>
                <c:pt idx="1927">
                  <c:v>7163.7529999999997</c:v>
                </c:pt>
                <c:pt idx="1928">
                  <c:v>7169.2719999999999</c:v>
                </c:pt>
                <c:pt idx="1929">
                  <c:v>7163.7529999999997</c:v>
                </c:pt>
                <c:pt idx="1930">
                  <c:v>7163.7529999999997</c:v>
                </c:pt>
                <c:pt idx="1931">
                  <c:v>7158.2340000000004</c:v>
                </c:pt>
                <c:pt idx="1932">
                  <c:v>7163.7529999999997</c:v>
                </c:pt>
                <c:pt idx="1933">
                  <c:v>7163.7529999999997</c:v>
                </c:pt>
                <c:pt idx="1934">
                  <c:v>7163.7529999999997</c:v>
                </c:pt>
                <c:pt idx="1935">
                  <c:v>7158.2340000000004</c:v>
                </c:pt>
                <c:pt idx="1936">
                  <c:v>7163.7529999999997</c:v>
                </c:pt>
                <c:pt idx="1937">
                  <c:v>7152.7149999999992</c:v>
                </c:pt>
                <c:pt idx="1938">
                  <c:v>7158.2340000000004</c:v>
                </c:pt>
                <c:pt idx="1939">
                  <c:v>7152.7149999999992</c:v>
                </c:pt>
                <c:pt idx="1940">
                  <c:v>7158.2340000000004</c:v>
                </c:pt>
                <c:pt idx="1941">
                  <c:v>7163.7529999999997</c:v>
                </c:pt>
                <c:pt idx="1942">
                  <c:v>7152.7149999999992</c:v>
                </c:pt>
                <c:pt idx="1943">
                  <c:v>7158.2340000000004</c:v>
                </c:pt>
                <c:pt idx="1944">
                  <c:v>7152.7149999999992</c:v>
                </c:pt>
                <c:pt idx="1945">
                  <c:v>7163.7529999999997</c:v>
                </c:pt>
                <c:pt idx="1946">
                  <c:v>7169.2719999999999</c:v>
                </c:pt>
                <c:pt idx="1947">
                  <c:v>7180.3099999999995</c:v>
                </c:pt>
                <c:pt idx="1948">
                  <c:v>7169.2719999999999</c:v>
                </c:pt>
                <c:pt idx="1949">
                  <c:v>7152.7149999999992</c:v>
                </c:pt>
                <c:pt idx="1950">
                  <c:v>7163.7529999999997</c:v>
                </c:pt>
                <c:pt idx="1951">
                  <c:v>7158.2340000000004</c:v>
                </c:pt>
                <c:pt idx="1952">
                  <c:v>7169.2719999999999</c:v>
                </c:pt>
                <c:pt idx="1953">
                  <c:v>7163.7529999999997</c:v>
                </c:pt>
                <c:pt idx="1954">
                  <c:v>7174.7910000000002</c:v>
                </c:pt>
                <c:pt idx="1955">
                  <c:v>7152.7149999999992</c:v>
                </c:pt>
                <c:pt idx="1956">
                  <c:v>7169.2719999999999</c:v>
                </c:pt>
                <c:pt idx="1957">
                  <c:v>7163.7529999999997</c:v>
                </c:pt>
                <c:pt idx="1958">
                  <c:v>7163.7529999999997</c:v>
                </c:pt>
                <c:pt idx="1959">
                  <c:v>7158.2340000000004</c:v>
                </c:pt>
                <c:pt idx="1960">
                  <c:v>7169.2719999999999</c:v>
                </c:pt>
                <c:pt idx="1961">
                  <c:v>7169.2719999999999</c:v>
                </c:pt>
                <c:pt idx="1962">
                  <c:v>7141.6769999999997</c:v>
                </c:pt>
                <c:pt idx="1963">
                  <c:v>7169.2719999999999</c:v>
                </c:pt>
                <c:pt idx="1964">
                  <c:v>7163.7529999999997</c:v>
                </c:pt>
                <c:pt idx="1965">
                  <c:v>7169.2719999999999</c:v>
                </c:pt>
                <c:pt idx="1966">
                  <c:v>7158.2340000000004</c:v>
                </c:pt>
                <c:pt idx="1967">
                  <c:v>7163.7529999999997</c:v>
                </c:pt>
                <c:pt idx="1968">
                  <c:v>7152.7149999999992</c:v>
                </c:pt>
                <c:pt idx="1969">
                  <c:v>7158.2340000000004</c:v>
                </c:pt>
                <c:pt idx="1970">
                  <c:v>7158.2340000000004</c:v>
                </c:pt>
                <c:pt idx="1971">
                  <c:v>7141.6769999999997</c:v>
                </c:pt>
                <c:pt idx="1972">
                  <c:v>7163.7529999999997</c:v>
                </c:pt>
                <c:pt idx="1973">
                  <c:v>7152.7149999999992</c:v>
                </c:pt>
                <c:pt idx="1974">
                  <c:v>7163.7529999999997</c:v>
                </c:pt>
                <c:pt idx="1975">
                  <c:v>7158.2340000000004</c:v>
                </c:pt>
                <c:pt idx="1976">
                  <c:v>7158.2340000000004</c:v>
                </c:pt>
                <c:pt idx="1977">
                  <c:v>7141.6769999999997</c:v>
                </c:pt>
                <c:pt idx="1978">
                  <c:v>7174.7910000000002</c:v>
                </c:pt>
                <c:pt idx="1979">
                  <c:v>7169.2719999999999</c:v>
                </c:pt>
                <c:pt idx="1980">
                  <c:v>7174.7910000000002</c:v>
                </c:pt>
                <c:pt idx="1981">
                  <c:v>7147.1959999999999</c:v>
                </c:pt>
                <c:pt idx="1982">
                  <c:v>7158.2340000000004</c:v>
                </c:pt>
                <c:pt idx="1983">
                  <c:v>7158.2340000000004</c:v>
                </c:pt>
                <c:pt idx="1984">
                  <c:v>7147.1959999999999</c:v>
                </c:pt>
                <c:pt idx="1985">
                  <c:v>7180.3099999999995</c:v>
                </c:pt>
                <c:pt idx="1986">
                  <c:v>7163.7529999999997</c:v>
                </c:pt>
                <c:pt idx="1987">
                  <c:v>7163.7529999999997</c:v>
                </c:pt>
                <c:pt idx="1988">
                  <c:v>7163.7529999999997</c:v>
                </c:pt>
                <c:pt idx="1989">
                  <c:v>7158.2340000000004</c:v>
                </c:pt>
                <c:pt idx="1990">
                  <c:v>7158.2340000000004</c:v>
                </c:pt>
                <c:pt idx="1991">
                  <c:v>7163.7529999999997</c:v>
                </c:pt>
                <c:pt idx="1992">
                  <c:v>7158.2340000000004</c:v>
                </c:pt>
                <c:pt idx="1993">
                  <c:v>7158.2340000000004</c:v>
                </c:pt>
                <c:pt idx="1994">
                  <c:v>7174.7910000000002</c:v>
                </c:pt>
                <c:pt idx="1995">
                  <c:v>7158.2340000000004</c:v>
                </c:pt>
                <c:pt idx="1996">
                  <c:v>7158.2340000000004</c:v>
                </c:pt>
                <c:pt idx="1997">
                  <c:v>7169.2719999999999</c:v>
                </c:pt>
                <c:pt idx="1998">
                  <c:v>7152.7149999999992</c:v>
                </c:pt>
                <c:pt idx="1999">
                  <c:v>7152.7149999999992</c:v>
                </c:pt>
                <c:pt idx="2000">
                  <c:v>7158.2340000000004</c:v>
                </c:pt>
                <c:pt idx="2001">
                  <c:v>7158.2340000000004</c:v>
                </c:pt>
                <c:pt idx="2002">
                  <c:v>7174.7910000000002</c:v>
                </c:pt>
                <c:pt idx="2003">
                  <c:v>7174.7910000000002</c:v>
                </c:pt>
                <c:pt idx="2004">
                  <c:v>7169.2719999999999</c:v>
                </c:pt>
                <c:pt idx="2005">
                  <c:v>7169.2719999999999</c:v>
                </c:pt>
                <c:pt idx="2006">
                  <c:v>7147.1959999999999</c:v>
                </c:pt>
                <c:pt idx="2007">
                  <c:v>7158.2340000000004</c:v>
                </c:pt>
                <c:pt idx="2008">
                  <c:v>7147.1959999999999</c:v>
                </c:pt>
                <c:pt idx="2009">
                  <c:v>7163.7529999999997</c:v>
                </c:pt>
                <c:pt idx="2010">
                  <c:v>7158.2340000000004</c:v>
                </c:pt>
                <c:pt idx="2011">
                  <c:v>7163.7529999999997</c:v>
                </c:pt>
                <c:pt idx="2012">
                  <c:v>7169.2719999999999</c:v>
                </c:pt>
                <c:pt idx="2013">
                  <c:v>7158.2340000000004</c:v>
                </c:pt>
                <c:pt idx="2014">
                  <c:v>7169.2719999999999</c:v>
                </c:pt>
                <c:pt idx="2015">
                  <c:v>7169.2719999999999</c:v>
                </c:pt>
                <c:pt idx="2016">
                  <c:v>7163.7529999999997</c:v>
                </c:pt>
                <c:pt idx="2017">
                  <c:v>7147.1959999999999</c:v>
                </c:pt>
                <c:pt idx="2018">
                  <c:v>7158.2340000000004</c:v>
                </c:pt>
                <c:pt idx="2019">
                  <c:v>7158.2340000000004</c:v>
                </c:pt>
                <c:pt idx="2020">
                  <c:v>7163.7529999999997</c:v>
                </c:pt>
                <c:pt idx="2021">
                  <c:v>7163.7529999999997</c:v>
                </c:pt>
                <c:pt idx="2022">
                  <c:v>7152.7149999999992</c:v>
                </c:pt>
                <c:pt idx="2023">
                  <c:v>7158.2340000000004</c:v>
                </c:pt>
                <c:pt idx="2024">
                  <c:v>7174.7910000000002</c:v>
                </c:pt>
                <c:pt idx="2025">
                  <c:v>7158.2340000000004</c:v>
                </c:pt>
                <c:pt idx="2026">
                  <c:v>7163.7529999999997</c:v>
                </c:pt>
                <c:pt idx="2027">
                  <c:v>7169.2719999999999</c:v>
                </c:pt>
                <c:pt idx="2028">
                  <c:v>7158.2340000000004</c:v>
                </c:pt>
                <c:pt idx="2029">
                  <c:v>7163.7529999999997</c:v>
                </c:pt>
                <c:pt idx="2030">
                  <c:v>7141.6769999999997</c:v>
                </c:pt>
                <c:pt idx="2031">
                  <c:v>7174.7910000000002</c:v>
                </c:pt>
                <c:pt idx="2032">
                  <c:v>7169.2719999999999</c:v>
                </c:pt>
                <c:pt idx="2033">
                  <c:v>7158.2340000000004</c:v>
                </c:pt>
                <c:pt idx="2034">
                  <c:v>7158.2340000000004</c:v>
                </c:pt>
                <c:pt idx="2035">
                  <c:v>7163.7529999999997</c:v>
                </c:pt>
                <c:pt idx="2036">
                  <c:v>7152.7149999999992</c:v>
                </c:pt>
                <c:pt idx="2037">
                  <c:v>7169.2719999999999</c:v>
                </c:pt>
                <c:pt idx="2038">
                  <c:v>7158.2340000000004</c:v>
                </c:pt>
                <c:pt idx="2039">
                  <c:v>7163.7529999999997</c:v>
                </c:pt>
                <c:pt idx="2040">
                  <c:v>7158.2340000000004</c:v>
                </c:pt>
                <c:pt idx="2041">
                  <c:v>7147.1959999999999</c:v>
                </c:pt>
                <c:pt idx="2042">
                  <c:v>7158.2340000000004</c:v>
                </c:pt>
                <c:pt idx="2043">
                  <c:v>7163.7529999999997</c:v>
                </c:pt>
                <c:pt idx="2044">
                  <c:v>7158.2340000000004</c:v>
                </c:pt>
                <c:pt idx="2045">
                  <c:v>7152.7149999999992</c:v>
                </c:pt>
                <c:pt idx="2046">
                  <c:v>7163.7529999999997</c:v>
                </c:pt>
                <c:pt idx="2047">
                  <c:v>7158.2340000000004</c:v>
                </c:pt>
                <c:pt idx="2048">
                  <c:v>7174.7910000000002</c:v>
                </c:pt>
                <c:pt idx="2049">
                  <c:v>7158.2340000000004</c:v>
                </c:pt>
                <c:pt idx="2050">
                  <c:v>7152.7149999999992</c:v>
                </c:pt>
                <c:pt idx="2051">
                  <c:v>7158.2340000000004</c:v>
                </c:pt>
                <c:pt idx="2052">
                  <c:v>7141.6769999999997</c:v>
                </c:pt>
                <c:pt idx="2053">
                  <c:v>7158.2340000000004</c:v>
                </c:pt>
                <c:pt idx="2054">
                  <c:v>7141.6769999999997</c:v>
                </c:pt>
                <c:pt idx="2055">
                  <c:v>7163.7529999999997</c:v>
                </c:pt>
                <c:pt idx="2056">
                  <c:v>7169.2719999999999</c:v>
                </c:pt>
                <c:pt idx="2057">
                  <c:v>7158.2340000000004</c:v>
                </c:pt>
                <c:pt idx="2058">
                  <c:v>7163.7529999999997</c:v>
                </c:pt>
                <c:pt idx="2059">
                  <c:v>7152.7149999999992</c:v>
                </c:pt>
                <c:pt idx="2060">
                  <c:v>7169.2719999999999</c:v>
                </c:pt>
                <c:pt idx="2061">
                  <c:v>7180.3099999999995</c:v>
                </c:pt>
                <c:pt idx="2062">
                  <c:v>7158.2340000000004</c:v>
                </c:pt>
                <c:pt idx="2063">
                  <c:v>7163.7529999999997</c:v>
                </c:pt>
                <c:pt idx="2064">
                  <c:v>7152.7149999999992</c:v>
                </c:pt>
                <c:pt idx="2065">
                  <c:v>7158.2340000000004</c:v>
                </c:pt>
                <c:pt idx="2066">
                  <c:v>7174.7910000000002</c:v>
                </c:pt>
                <c:pt idx="2067">
                  <c:v>7158.2340000000004</c:v>
                </c:pt>
                <c:pt idx="2068">
                  <c:v>7158.2340000000004</c:v>
                </c:pt>
                <c:pt idx="2069">
                  <c:v>7163.7529999999997</c:v>
                </c:pt>
                <c:pt idx="2070">
                  <c:v>7158.2340000000004</c:v>
                </c:pt>
                <c:pt idx="2071">
                  <c:v>7152.7149999999992</c:v>
                </c:pt>
                <c:pt idx="2072">
                  <c:v>7158.2340000000004</c:v>
                </c:pt>
                <c:pt idx="2073">
                  <c:v>7163.7529999999997</c:v>
                </c:pt>
                <c:pt idx="2074">
                  <c:v>7147.1959999999999</c:v>
                </c:pt>
                <c:pt idx="2075">
                  <c:v>7163.7529999999997</c:v>
                </c:pt>
                <c:pt idx="2076">
                  <c:v>7152.7149999999992</c:v>
                </c:pt>
                <c:pt idx="2077">
                  <c:v>7169.2719999999999</c:v>
                </c:pt>
                <c:pt idx="2078">
                  <c:v>7147.1959999999999</c:v>
                </c:pt>
                <c:pt idx="2079">
                  <c:v>7147.1959999999999</c:v>
                </c:pt>
                <c:pt idx="2080">
                  <c:v>7147.1959999999999</c:v>
                </c:pt>
                <c:pt idx="2081">
                  <c:v>7163.7529999999997</c:v>
                </c:pt>
                <c:pt idx="2082">
                  <c:v>7163.7529999999997</c:v>
                </c:pt>
                <c:pt idx="2083">
                  <c:v>7163.7529999999997</c:v>
                </c:pt>
                <c:pt idx="2084">
                  <c:v>7152.7149999999992</c:v>
                </c:pt>
                <c:pt idx="2085">
                  <c:v>7152.7149999999992</c:v>
                </c:pt>
                <c:pt idx="2086">
                  <c:v>7152.7149999999992</c:v>
                </c:pt>
                <c:pt idx="2087">
                  <c:v>7152.7149999999992</c:v>
                </c:pt>
                <c:pt idx="2088">
                  <c:v>7163.7529999999997</c:v>
                </c:pt>
                <c:pt idx="2089">
                  <c:v>7152.7149999999992</c:v>
                </c:pt>
                <c:pt idx="2090">
                  <c:v>7163.7529999999997</c:v>
                </c:pt>
                <c:pt idx="2091">
                  <c:v>7163.7529999999997</c:v>
                </c:pt>
                <c:pt idx="2092">
                  <c:v>7158.2340000000004</c:v>
                </c:pt>
                <c:pt idx="2093">
                  <c:v>7152.7149999999992</c:v>
                </c:pt>
                <c:pt idx="2094">
                  <c:v>7163.7529999999997</c:v>
                </c:pt>
                <c:pt idx="2095">
                  <c:v>7152.7149999999992</c:v>
                </c:pt>
                <c:pt idx="2096">
                  <c:v>7152.7149999999992</c:v>
                </c:pt>
                <c:pt idx="2097">
                  <c:v>7158.2340000000004</c:v>
                </c:pt>
                <c:pt idx="2098">
                  <c:v>7152.7149999999992</c:v>
                </c:pt>
                <c:pt idx="2099">
                  <c:v>7158.2340000000004</c:v>
                </c:pt>
                <c:pt idx="2100">
                  <c:v>7147.1959999999999</c:v>
                </c:pt>
                <c:pt idx="2101">
                  <c:v>7158.2340000000004</c:v>
                </c:pt>
                <c:pt idx="2102">
                  <c:v>7158.2340000000004</c:v>
                </c:pt>
                <c:pt idx="2103">
                  <c:v>7163.7529999999997</c:v>
                </c:pt>
                <c:pt idx="2104">
                  <c:v>7152.7149999999992</c:v>
                </c:pt>
                <c:pt idx="2105">
                  <c:v>7169.2719999999999</c:v>
                </c:pt>
                <c:pt idx="2106">
                  <c:v>7152.7149999999992</c:v>
                </c:pt>
                <c:pt idx="2107">
                  <c:v>7152.7149999999992</c:v>
                </c:pt>
                <c:pt idx="2108">
                  <c:v>7141.6769999999997</c:v>
                </c:pt>
                <c:pt idx="2109">
                  <c:v>7152.7149999999992</c:v>
                </c:pt>
                <c:pt idx="2110">
                  <c:v>7169.2719999999999</c:v>
                </c:pt>
                <c:pt idx="2111">
                  <c:v>7158.2340000000004</c:v>
                </c:pt>
                <c:pt idx="2112">
                  <c:v>7169.2719999999999</c:v>
                </c:pt>
                <c:pt idx="2113">
                  <c:v>7147.1959999999999</c:v>
                </c:pt>
                <c:pt idx="2114">
                  <c:v>7147.1959999999999</c:v>
                </c:pt>
                <c:pt idx="2115">
                  <c:v>7147.1959999999999</c:v>
                </c:pt>
                <c:pt idx="2116">
                  <c:v>7169.2719999999999</c:v>
                </c:pt>
                <c:pt idx="2117">
                  <c:v>7152.7149999999992</c:v>
                </c:pt>
                <c:pt idx="2118">
                  <c:v>7163.7529999999997</c:v>
                </c:pt>
                <c:pt idx="2119">
                  <c:v>7158.2340000000004</c:v>
                </c:pt>
                <c:pt idx="2120">
                  <c:v>7141.6769999999997</c:v>
                </c:pt>
                <c:pt idx="2121">
                  <c:v>7163.7529999999997</c:v>
                </c:pt>
                <c:pt idx="2122">
                  <c:v>7141.6769999999997</c:v>
                </c:pt>
                <c:pt idx="2123">
                  <c:v>7158.2340000000004</c:v>
                </c:pt>
                <c:pt idx="2124">
                  <c:v>7147.1959999999999</c:v>
                </c:pt>
                <c:pt idx="2125">
                  <c:v>7163.7529999999997</c:v>
                </c:pt>
                <c:pt idx="2126">
                  <c:v>7158.2340000000004</c:v>
                </c:pt>
                <c:pt idx="2127">
                  <c:v>7163.7529999999997</c:v>
                </c:pt>
                <c:pt idx="2128">
                  <c:v>7163.7529999999997</c:v>
                </c:pt>
                <c:pt idx="2129">
                  <c:v>7158.2340000000004</c:v>
                </c:pt>
                <c:pt idx="2130">
                  <c:v>7158.2340000000004</c:v>
                </c:pt>
                <c:pt idx="2131">
                  <c:v>7152.7149999999992</c:v>
                </c:pt>
                <c:pt idx="2132">
                  <c:v>7163.7529999999997</c:v>
                </c:pt>
                <c:pt idx="2133">
                  <c:v>7152.7149999999992</c:v>
                </c:pt>
                <c:pt idx="2134">
                  <c:v>7163.7529999999997</c:v>
                </c:pt>
                <c:pt idx="2135">
                  <c:v>7147.1959999999999</c:v>
                </c:pt>
                <c:pt idx="2136">
                  <c:v>7158.2340000000004</c:v>
                </c:pt>
                <c:pt idx="2137">
                  <c:v>7163.7529999999997</c:v>
                </c:pt>
                <c:pt idx="2138">
                  <c:v>7163.7529999999997</c:v>
                </c:pt>
                <c:pt idx="2139">
                  <c:v>7158.2340000000004</c:v>
                </c:pt>
                <c:pt idx="2140">
                  <c:v>7152.7149999999992</c:v>
                </c:pt>
                <c:pt idx="2141">
                  <c:v>7163.7529999999997</c:v>
                </c:pt>
                <c:pt idx="2142">
                  <c:v>7141.6769999999997</c:v>
                </c:pt>
                <c:pt idx="2143">
                  <c:v>7163.7529999999997</c:v>
                </c:pt>
                <c:pt idx="2144">
                  <c:v>7141.6769999999997</c:v>
                </c:pt>
                <c:pt idx="2145">
                  <c:v>7163.7529999999997</c:v>
                </c:pt>
                <c:pt idx="2146">
                  <c:v>7147.1959999999999</c:v>
                </c:pt>
                <c:pt idx="2147">
                  <c:v>7163.7529999999997</c:v>
                </c:pt>
                <c:pt idx="2148">
                  <c:v>7158.2340000000004</c:v>
                </c:pt>
                <c:pt idx="2149">
                  <c:v>7163.7529999999997</c:v>
                </c:pt>
                <c:pt idx="2150">
                  <c:v>7152.7149999999992</c:v>
                </c:pt>
                <c:pt idx="2151">
                  <c:v>7163.7529999999997</c:v>
                </c:pt>
                <c:pt idx="2152">
                  <c:v>7163.7529999999997</c:v>
                </c:pt>
                <c:pt idx="2153">
                  <c:v>7141.6769999999997</c:v>
                </c:pt>
                <c:pt idx="2154">
                  <c:v>7158.2340000000004</c:v>
                </c:pt>
                <c:pt idx="2155">
                  <c:v>7141.6769999999997</c:v>
                </c:pt>
                <c:pt idx="2156">
                  <c:v>7141.6769999999997</c:v>
                </c:pt>
                <c:pt idx="2157">
                  <c:v>7158.2340000000004</c:v>
                </c:pt>
                <c:pt idx="2158">
                  <c:v>7158.2340000000004</c:v>
                </c:pt>
                <c:pt idx="2159">
                  <c:v>7147.1959999999999</c:v>
                </c:pt>
                <c:pt idx="2160">
                  <c:v>7163.7529999999997</c:v>
                </c:pt>
                <c:pt idx="2161">
                  <c:v>7130.6379999999999</c:v>
                </c:pt>
                <c:pt idx="2162">
                  <c:v>7163.7529999999997</c:v>
                </c:pt>
                <c:pt idx="2163">
                  <c:v>7158.2340000000004</c:v>
                </c:pt>
                <c:pt idx="2164">
                  <c:v>7136.1570000000002</c:v>
                </c:pt>
                <c:pt idx="2165">
                  <c:v>7158.2340000000004</c:v>
                </c:pt>
                <c:pt idx="2166">
                  <c:v>7141.6769999999997</c:v>
                </c:pt>
                <c:pt idx="2167">
                  <c:v>7163.7529999999997</c:v>
                </c:pt>
                <c:pt idx="2168">
                  <c:v>7147.1959999999999</c:v>
                </c:pt>
                <c:pt idx="2169">
                  <c:v>7163.7529999999997</c:v>
                </c:pt>
                <c:pt idx="2170">
                  <c:v>7147.1959999999999</c:v>
                </c:pt>
                <c:pt idx="2171">
                  <c:v>7152.7149999999992</c:v>
                </c:pt>
                <c:pt idx="2172">
                  <c:v>7158.2340000000004</c:v>
                </c:pt>
                <c:pt idx="2173">
                  <c:v>7152.7149999999992</c:v>
                </c:pt>
                <c:pt idx="2174">
                  <c:v>7152.7149999999992</c:v>
                </c:pt>
                <c:pt idx="2175">
                  <c:v>7174.7910000000002</c:v>
                </c:pt>
                <c:pt idx="2176">
                  <c:v>7158.2340000000004</c:v>
                </c:pt>
                <c:pt idx="2177">
                  <c:v>7141.6769999999997</c:v>
                </c:pt>
                <c:pt idx="2178">
                  <c:v>7158.2340000000004</c:v>
                </c:pt>
                <c:pt idx="2179">
                  <c:v>7141.6769999999997</c:v>
                </c:pt>
                <c:pt idx="2180">
                  <c:v>7147.1959999999999</c:v>
                </c:pt>
                <c:pt idx="2181">
                  <c:v>7152.7149999999992</c:v>
                </c:pt>
                <c:pt idx="2182">
                  <c:v>7163.7529999999997</c:v>
                </c:pt>
                <c:pt idx="2183">
                  <c:v>7158.2340000000004</c:v>
                </c:pt>
                <c:pt idx="2184">
                  <c:v>7158.2340000000004</c:v>
                </c:pt>
                <c:pt idx="2185">
                  <c:v>7163.7529999999997</c:v>
                </c:pt>
                <c:pt idx="2186">
                  <c:v>7174.7910000000002</c:v>
                </c:pt>
                <c:pt idx="2187">
                  <c:v>7141.6769999999997</c:v>
                </c:pt>
                <c:pt idx="2188">
                  <c:v>7147.1959999999999</c:v>
                </c:pt>
                <c:pt idx="2189">
                  <c:v>7158.2340000000004</c:v>
                </c:pt>
                <c:pt idx="2190">
                  <c:v>7152.7149999999992</c:v>
                </c:pt>
                <c:pt idx="2191">
                  <c:v>7163.7529999999997</c:v>
                </c:pt>
                <c:pt idx="2192">
                  <c:v>7152.7149999999992</c:v>
                </c:pt>
                <c:pt idx="2193">
                  <c:v>7158.2340000000004</c:v>
                </c:pt>
                <c:pt idx="2194">
                  <c:v>7152.7149999999992</c:v>
                </c:pt>
                <c:pt idx="2195">
                  <c:v>7163.7529999999997</c:v>
                </c:pt>
                <c:pt idx="2196">
                  <c:v>7136.1570000000002</c:v>
                </c:pt>
                <c:pt idx="2197">
                  <c:v>7152.7149999999992</c:v>
                </c:pt>
                <c:pt idx="2198">
                  <c:v>7136.1570000000002</c:v>
                </c:pt>
                <c:pt idx="2199">
                  <c:v>7130.6379999999999</c:v>
                </c:pt>
                <c:pt idx="2200">
                  <c:v>7163.7529999999997</c:v>
                </c:pt>
                <c:pt idx="2201">
                  <c:v>7141.6769999999997</c:v>
                </c:pt>
                <c:pt idx="2202">
                  <c:v>7158.2340000000004</c:v>
                </c:pt>
                <c:pt idx="2203">
                  <c:v>7147.1959999999999</c:v>
                </c:pt>
                <c:pt idx="2204">
                  <c:v>7158.2340000000004</c:v>
                </c:pt>
                <c:pt idx="2205">
                  <c:v>7152.7149999999992</c:v>
                </c:pt>
                <c:pt idx="2206">
                  <c:v>7158.2340000000004</c:v>
                </c:pt>
                <c:pt idx="2207">
                  <c:v>7136.1570000000002</c:v>
                </c:pt>
                <c:pt idx="2208">
                  <c:v>7163.7529999999997</c:v>
                </c:pt>
                <c:pt idx="2209">
                  <c:v>7141.6769999999997</c:v>
                </c:pt>
                <c:pt idx="2210">
                  <c:v>7147.1959999999999</c:v>
                </c:pt>
                <c:pt idx="2211">
                  <c:v>7152.7149999999992</c:v>
                </c:pt>
                <c:pt idx="2212">
                  <c:v>7141.6769999999997</c:v>
                </c:pt>
                <c:pt idx="2213">
                  <c:v>7158.2340000000004</c:v>
                </c:pt>
                <c:pt idx="2214">
                  <c:v>7152.7149999999992</c:v>
                </c:pt>
                <c:pt idx="2215">
                  <c:v>7174.7910000000002</c:v>
                </c:pt>
                <c:pt idx="2216">
                  <c:v>7158.2340000000004</c:v>
                </c:pt>
                <c:pt idx="2217">
                  <c:v>7158.2340000000004</c:v>
                </c:pt>
                <c:pt idx="2218">
                  <c:v>7147.1959999999999</c:v>
                </c:pt>
                <c:pt idx="2219">
                  <c:v>7158.2340000000004</c:v>
                </c:pt>
                <c:pt idx="2220">
                  <c:v>7147.1959999999999</c:v>
                </c:pt>
                <c:pt idx="2221">
                  <c:v>7147.1959999999999</c:v>
                </c:pt>
                <c:pt idx="2222">
                  <c:v>7158.2340000000004</c:v>
                </c:pt>
                <c:pt idx="2223">
                  <c:v>7147.1959999999999</c:v>
                </c:pt>
                <c:pt idx="2224">
                  <c:v>7169.2719999999999</c:v>
                </c:pt>
                <c:pt idx="2225">
                  <c:v>7147.1959999999999</c:v>
                </c:pt>
                <c:pt idx="2226">
                  <c:v>7158.2340000000004</c:v>
                </c:pt>
                <c:pt idx="2227">
                  <c:v>7136.1570000000002</c:v>
                </c:pt>
                <c:pt idx="2228">
                  <c:v>7152.7149999999992</c:v>
                </c:pt>
                <c:pt idx="2229">
                  <c:v>7158.2340000000004</c:v>
                </c:pt>
                <c:pt idx="2230">
                  <c:v>7169.2719999999999</c:v>
                </c:pt>
                <c:pt idx="2231">
                  <c:v>7152.7149999999992</c:v>
                </c:pt>
                <c:pt idx="2232">
                  <c:v>7158.2340000000004</c:v>
                </c:pt>
                <c:pt idx="2233">
                  <c:v>7163.7529999999997</c:v>
                </c:pt>
                <c:pt idx="2234">
                  <c:v>7147.1959999999999</c:v>
                </c:pt>
                <c:pt idx="2235">
                  <c:v>7147.1959999999999</c:v>
                </c:pt>
                <c:pt idx="2236">
                  <c:v>7141.6769999999997</c:v>
                </c:pt>
                <c:pt idx="2237">
                  <c:v>7158.2340000000004</c:v>
                </c:pt>
                <c:pt idx="2238">
                  <c:v>7141.6769999999997</c:v>
                </c:pt>
                <c:pt idx="2239">
                  <c:v>7163.7529999999997</c:v>
                </c:pt>
                <c:pt idx="2240">
                  <c:v>7152.7149999999992</c:v>
                </c:pt>
                <c:pt idx="2241">
                  <c:v>7158.2340000000004</c:v>
                </c:pt>
                <c:pt idx="2242">
                  <c:v>7152.7149999999992</c:v>
                </c:pt>
                <c:pt idx="2243">
                  <c:v>7163.7529999999997</c:v>
                </c:pt>
                <c:pt idx="2244">
                  <c:v>7141.6769999999997</c:v>
                </c:pt>
                <c:pt idx="2245">
                  <c:v>7141.6769999999997</c:v>
                </c:pt>
                <c:pt idx="2246">
                  <c:v>7152.7149999999992</c:v>
                </c:pt>
                <c:pt idx="2247">
                  <c:v>7136.1570000000002</c:v>
                </c:pt>
                <c:pt idx="2248">
                  <c:v>7152.7149999999992</c:v>
                </c:pt>
                <c:pt idx="2249">
                  <c:v>7152.7149999999992</c:v>
                </c:pt>
                <c:pt idx="2250">
                  <c:v>7152.7149999999992</c:v>
                </c:pt>
                <c:pt idx="2251">
                  <c:v>7152.7149999999992</c:v>
                </c:pt>
                <c:pt idx="2252">
                  <c:v>7158.2340000000004</c:v>
                </c:pt>
                <c:pt idx="2253">
                  <c:v>7147.1959999999999</c:v>
                </c:pt>
                <c:pt idx="2254">
                  <c:v>7152.7149999999992</c:v>
                </c:pt>
                <c:pt idx="2255">
                  <c:v>7147.1959999999999</c:v>
                </c:pt>
                <c:pt idx="2256">
                  <c:v>7147.1959999999999</c:v>
                </c:pt>
                <c:pt idx="2257">
                  <c:v>7152.7149999999992</c:v>
                </c:pt>
                <c:pt idx="2258">
                  <c:v>7136.1570000000002</c:v>
                </c:pt>
                <c:pt idx="2259">
                  <c:v>7152.7149999999992</c:v>
                </c:pt>
                <c:pt idx="2260">
                  <c:v>7136.1570000000002</c:v>
                </c:pt>
                <c:pt idx="2261">
                  <c:v>7152.7149999999992</c:v>
                </c:pt>
                <c:pt idx="2262">
                  <c:v>7152.7149999999992</c:v>
                </c:pt>
                <c:pt idx="2263">
                  <c:v>7163.7529999999997</c:v>
                </c:pt>
                <c:pt idx="2264">
                  <c:v>7147.1959999999999</c:v>
                </c:pt>
                <c:pt idx="2265">
                  <c:v>7158.2340000000004</c:v>
                </c:pt>
                <c:pt idx="2266">
                  <c:v>7158.2340000000004</c:v>
                </c:pt>
                <c:pt idx="2267">
                  <c:v>7141.6769999999997</c:v>
                </c:pt>
                <c:pt idx="2268">
                  <c:v>7152.7149999999992</c:v>
                </c:pt>
                <c:pt idx="2269">
                  <c:v>7136.1570000000002</c:v>
                </c:pt>
                <c:pt idx="2270">
                  <c:v>7147.1959999999999</c:v>
                </c:pt>
                <c:pt idx="2271">
                  <c:v>7141.6769999999997</c:v>
                </c:pt>
                <c:pt idx="2272">
                  <c:v>7147.1959999999999</c:v>
                </c:pt>
                <c:pt idx="2273">
                  <c:v>7147.1959999999999</c:v>
                </c:pt>
                <c:pt idx="2274">
                  <c:v>7152.7149999999992</c:v>
                </c:pt>
                <c:pt idx="2275">
                  <c:v>7152.7149999999992</c:v>
                </c:pt>
                <c:pt idx="2276">
                  <c:v>7158.2340000000004</c:v>
                </c:pt>
                <c:pt idx="2277">
                  <c:v>7136.1570000000002</c:v>
                </c:pt>
                <c:pt idx="2278">
                  <c:v>7147.1959999999999</c:v>
                </c:pt>
                <c:pt idx="2279">
                  <c:v>7152.7149999999992</c:v>
                </c:pt>
                <c:pt idx="2280">
                  <c:v>7141.6769999999997</c:v>
                </c:pt>
                <c:pt idx="2281">
                  <c:v>7147.1959999999999</c:v>
                </c:pt>
                <c:pt idx="2282">
                  <c:v>7147.1959999999999</c:v>
                </c:pt>
                <c:pt idx="2283">
                  <c:v>7163.7529999999997</c:v>
                </c:pt>
                <c:pt idx="2284">
                  <c:v>7141.6769999999997</c:v>
                </c:pt>
                <c:pt idx="2285">
                  <c:v>7152.7149999999992</c:v>
                </c:pt>
                <c:pt idx="2286">
                  <c:v>7136.1570000000002</c:v>
                </c:pt>
                <c:pt idx="2287">
                  <c:v>7158.2340000000004</c:v>
                </c:pt>
                <c:pt idx="2288">
                  <c:v>7163.7529999999997</c:v>
                </c:pt>
                <c:pt idx="2289">
                  <c:v>7141.6769999999997</c:v>
                </c:pt>
                <c:pt idx="2290">
                  <c:v>7147.1959999999999</c:v>
                </c:pt>
                <c:pt idx="2291">
                  <c:v>7141.6769999999997</c:v>
                </c:pt>
                <c:pt idx="2292">
                  <c:v>7158.2340000000004</c:v>
                </c:pt>
                <c:pt idx="2293">
                  <c:v>7147.1959999999999</c:v>
                </c:pt>
                <c:pt idx="2294">
                  <c:v>7158.2340000000004</c:v>
                </c:pt>
                <c:pt idx="2295">
                  <c:v>7130.6379999999999</c:v>
                </c:pt>
                <c:pt idx="2296">
                  <c:v>7169.2719999999999</c:v>
                </c:pt>
                <c:pt idx="2297">
                  <c:v>7136.1570000000002</c:v>
                </c:pt>
                <c:pt idx="2298">
                  <c:v>7158.2340000000004</c:v>
                </c:pt>
                <c:pt idx="2299">
                  <c:v>7147.1959999999999</c:v>
                </c:pt>
                <c:pt idx="2300">
                  <c:v>7152.7149999999992</c:v>
                </c:pt>
                <c:pt idx="2301">
                  <c:v>7147.1959999999999</c:v>
                </c:pt>
                <c:pt idx="2302">
                  <c:v>7136.1570000000002</c:v>
                </c:pt>
                <c:pt idx="2303">
                  <c:v>7163.7529999999997</c:v>
                </c:pt>
                <c:pt idx="2304">
                  <c:v>7141.6769999999997</c:v>
                </c:pt>
                <c:pt idx="2305">
                  <c:v>7152.7149999999992</c:v>
                </c:pt>
                <c:pt idx="2306">
                  <c:v>7152.7149999999992</c:v>
                </c:pt>
                <c:pt idx="2307">
                  <c:v>7158.2340000000004</c:v>
                </c:pt>
                <c:pt idx="2308">
                  <c:v>7141.6769999999997</c:v>
                </c:pt>
                <c:pt idx="2309">
                  <c:v>7158.2340000000004</c:v>
                </c:pt>
                <c:pt idx="2310">
                  <c:v>7141.6769999999997</c:v>
                </c:pt>
                <c:pt idx="2311">
                  <c:v>7158.2340000000004</c:v>
                </c:pt>
                <c:pt idx="2312">
                  <c:v>7141.6769999999997</c:v>
                </c:pt>
                <c:pt idx="2313">
                  <c:v>7147.1959999999999</c:v>
                </c:pt>
                <c:pt idx="2314">
                  <c:v>7136.1570000000002</c:v>
                </c:pt>
                <c:pt idx="2315">
                  <c:v>7147.1959999999999</c:v>
                </c:pt>
                <c:pt idx="2316">
                  <c:v>7152.7149999999992</c:v>
                </c:pt>
                <c:pt idx="2317">
                  <c:v>7141.6769999999997</c:v>
                </c:pt>
                <c:pt idx="2318">
                  <c:v>7158.2340000000004</c:v>
                </c:pt>
                <c:pt idx="2319">
                  <c:v>7147.1959999999999</c:v>
                </c:pt>
                <c:pt idx="2320">
                  <c:v>7158.2340000000004</c:v>
                </c:pt>
                <c:pt idx="2321">
                  <c:v>7141.6769999999997</c:v>
                </c:pt>
                <c:pt idx="2322">
                  <c:v>7158.2340000000004</c:v>
                </c:pt>
                <c:pt idx="2323">
                  <c:v>7147.1959999999999</c:v>
                </c:pt>
                <c:pt idx="2324">
                  <c:v>7158.2340000000004</c:v>
                </c:pt>
                <c:pt idx="2325">
                  <c:v>7141.6769999999997</c:v>
                </c:pt>
                <c:pt idx="2326">
                  <c:v>7141.6769999999997</c:v>
                </c:pt>
                <c:pt idx="2327">
                  <c:v>7147.1959999999999</c:v>
                </c:pt>
                <c:pt idx="2328">
                  <c:v>7152.7149999999992</c:v>
                </c:pt>
                <c:pt idx="2329">
                  <c:v>7152.7149999999992</c:v>
                </c:pt>
                <c:pt idx="2330">
                  <c:v>7147.1959999999999</c:v>
                </c:pt>
                <c:pt idx="2331">
                  <c:v>7147.1959999999999</c:v>
                </c:pt>
                <c:pt idx="2332">
                  <c:v>7152.7149999999992</c:v>
                </c:pt>
                <c:pt idx="2333">
                  <c:v>7147.1959999999999</c:v>
                </c:pt>
                <c:pt idx="2334">
                  <c:v>7152.7149999999992</c:v>
                </c:pt>
                <c:pt idx="2335">
                  <c:v>7158.2340000000004</c:v>
                </c:pt>
                <c:pt idx="2336">
                  <c:v>7141.6769999999997</c:v>
                </c:pt>
                <c:pt idx="2337">
                  <c:v>7152.7149999999992</c:v>
                </c:pt>
                <c:pt idx="2338">
                  <c:v>7141.6769999999997</c:v>
                </c:pt>
                <c:pt idx="2339">
                  <c:v>7147.1959999999999</c:v>
                </c:pt>
                <c:pt idx="2340">
                  <c:v>7152.7149999999992</c:v>
                </c:pt>
                <c:pt idx="2341">
                  <c:v>7158.2340000000004</c:v>
                </c:pt>
                <c:pt idx="2342">
                  <c:v>7147.1959999999999</c:v>
                </c:pt>
                <c:pt idx="2343">
                  <c:v>7136.1570000000002</c:v>
                </c:pt>
                <c:pt idx="2344">
                  <c:v>7147.1959999999999</c:v>
                </c:pt>
                <c:pt idx="2345">
                  <c:v>7147.1959999999999</c:v>
                </c:pt>
                <c:pt idx="2346">
                  <c:v>7158.2340000000004</c:v>
                </c:pt>
                <c:pt idx="2347">
                  <c:v>7141.6769999999997</c:v>
                </c:pt>
                <c:pt idx="2348">
                  <c:v>7163.7529999999997</c:v>
                </c:pt>
                <c:pt idx="2349">
                  <c:v>7147.1959999999999</c:v>
                </c:pt>
                <c:pt idx="2350">
                  <c:v>7147.1959999999999</c:v>
                </c:pt>
                <c:pt idx="2351">
                  <c:v>7147.1959999999999</c:v>
                </c:pt>
                <c:pt idx="2352">
                  <c:v>7147.1959999999999</c:v>
                </c:pt>
                <c:pt idx="2353">
                  <c:v>7147.1959999999999</c:v>
                </c:pt>
                <c:pt idx="2354">
                  <c:v>7147.1959999999999</c:v>
                </c:pt>
                <c:pt idx="2355">
                  <c:v>7152.7149999999992</c:v>
                </c:pt>
                <c:pt idx="2356">
                  <c:v>7141.6769999999997</c:v>
                </c:pt>
                <c:pt idx="2357">
                  <c:v>7163.7529999999997</c:v>
                </c:pt>
                <c:pt idx="2358">
                  <c:v>7147.1959999999999</c:v>
                </c:pt>
                <c:pt idx="2359">
                  <c:v>7147.1959999999999</c:v>
                </c:pt>
                <c:pt idx="2360">
                  <c:v>7141.6769999999997</c:v>
                </c:pt>
                <c:pt idx="2361">
                  <c:v>7152.7149999999992</c:v>
                </c:pt>
                <c:pt idx="2362">
                  <c:v>7152.7149999999992</c:v>
                </c:pt>
                <c:pt idx="2363">
                  <c:v>7141.6769999999997</c:v>
                </c:pt>
                <c:pt idx="2364">
                  <c:v>7147.1959999999999</c:v>
                </c:pt>
                <c:pt idx="2365">
                  <c:v>7130.6379999999999</c:v>
                </c:pt>
                <c:pt idx="2366">
                  <c:v>7147.1959999999999</c:v>
                </c:pt>
                <c:pt idx="2367">
                  <c:v>7147.1959999999999</c:v>
                </c:pt>
                <c:pt idx="2368">
                  <c:v>7158.2340000000004</c:v>
                </c:pt>
                <c:pt idx="2369">
                  <c:v>7147.1959999999999</c:v>
                </c:pt>
                <c:pt idx="2370">
                  <c:v>7158.2340000000004</c:v>
                </c:pt>
                <c:pt idx="2371">
                  <c:v>7152.7149999999992</c:v>
                </c:pt>
                <c:pt idx="2372">
                  <c:v>7158.2340000000004</c:v>
                </c:pt>
                <c:pt idx="2373">
                  <c:v>7152.7149999999992</c:v>
                </c:pt>
                <c:pt idx="2374">
                  <c:v>7152.7149999999992</c:v>
                </c:pt>
                <c:pt idx="2375">
                  <c:v>7158.2340000000004</c:v>
                </c:pt>
                <c:pt idx="2376">
                  <c:v>7147.1959999999999</c:v>
                </c:pt>
                <c:pt idx="2377">
                  <c:v>7152.7149999999992</c:v>
                </c:pt>
                <c:pt idx="2378">
                  <c:v>7147.1959999999999</c:v>
                </c:pt>
                <c:pt idx="2379">
                  <c:v>7163.7529999999997</c:v>
                </c:pt>
                <c:pt idx="2380">
                  <c:v>7141.6769999999997</c:v>
                </c:pt>
                <c:pt idx="2381">
                  <c:v>7158.2340000000004</c:v>
                </c:pt>
                <c:pt idx="2382">
                  <c:v>7141.6769999999997</c:v>
                </c:pt>
                <c:pt idx="2383">
                  <c:v>7147.1959999999999</c:v>
                </c:pt>
                <c:pt idx="2384">
                  <c:v>7147.1959999999999</c:v>
                </c:pt>
                <c:pt idx="2385">
                  <c:v>7152.7149999999992</c:v>
                </c:pt>
                <c:pt idx="2386">
                  <c:v>7147.1959999999999</c:v>
                </c:pt>
                <c:pt idx="2387">
                  <c:v>7152.7149999999992</c:v>
                </c:pt>
                <c:pt idx="2388">
                  <c:v>7158.2340000000004</c:v>
                </c:pt>
                <c:pt idx="2389">
                  <c:v>7163.7529999999997</c:v>
                </c:pt>
                <c:pt idx="2390">
                  <c:v>7147.1959999999999</c:v>
                </c:pt>
                <c:pt idx="2391">
                  <c:v>7147.1959999999999</c:v>
                </c:pt>
                <c:pt idx="2392">
                  <c:v>7152.7149999999992</c:v>
                </c:pt>
                <c:pt idx="2393">
                  <c:v>7147.1959999999999</c:v>
                </c:pt>
                <c:pt idx="2394">
                  <c:v>7141.6769999999997</c:v>
                </c:pt>
                <c:pt idx="2395">
                  <c:v>7141.6769999999997</c:v>
                </c:pt>
                <c:pt idx="2396">
                  <c:v>7152.7149999999992</c:v>
                </c:pt>
                <c:pt idx="2397">
                  <c:v>7147.1959999999999</c:v>
                </c:pt>
                <c:pt idx="2398">
                  <c:v>7152.7149999999992</c:v>
                </c:pt>
                <c:pt idx="2399">
                  <c:v>7158.2340000000004</c:v>
                </c:pt>
                <c:pt idx="2400">
                  <c:v>7141.6769999999997</c:v>
                </c:pt>
                <c:pt idx="2401">
                  <c:v>7163.7529999999997</c:v>
                </c:pt>
                <c:pt idx="2402">
                  <c:v>7141.6769999999997</c:v>
                </c:pt>
                <c:pt idx="2403">
                  <c:v>7163.7529999999997</c:v>
                </c:pt>
                <c:pt idx="2404">
                  <c:v>7136.1570000000002</c:v>
                </c:pt>
                <c:pt idx="2405">
                  <c:v>7147.1959999999999</c:v>
                </c:pt>
                <c:pt idx="2406">
                  <c:v>7152.7149999999992</c:v>
                </c:pt>
                <c:pt idx="2407">
                  <c:v>7136.1570000000002</c:v>
                </c:pt>
                <c:pt idx="2408">
                  <c:v>7147.1959999999999</c:v>
                </c:pt>
                <c:pt idx="2409">
                  <c:v>7147.1959999999999</c:v>
                </c:pt>
                <c:pt idx="2410">
                  <c:v>7158.2340000000004</c:v>
                </c:pt>
                <c:pt idx="2411">
                  <c:v>7136.1570000000002</c:v>
                </c:pt>
                <c:pt idx="2412">
                  <c:v>7152.7149999999992</c:v>
                </c:pt>
                <c:pt idx="2413">
                  <c:v>7158.2340000000004</c:v>
                </c:pt>
                <c:pt idx="2414">
                  <c:v>7163.7529999999997</c:v>
                </c:pt>
                <c:pt idx="2415">
                  <c:v>7130.6379999999999</c:v>
                </c:pt>
                <c:pt idx="2416">
                  <c:v>7147.1959999999999</c:v>
                </c:pt>
                <c:pt idx="2417">
                  <c:v>7147.1959999999999</c:v>
                </c:pt>
                <c:pt idx="2418">
                  <c:v>7158.2340000000004</c:v>
                </c:pt>
                <c:pt idx="2419">
                  <c:v>7141.6769999999997</c:v>
                </c:pt>
                <c:pt idx="2420">
                  <c:v>7141.6769999999997</c:v>
                </c:pt>
                <c:pt idx="2421">
                  <c:v>7141.6769999999997</c:v>
                </c:pt>
                <c:pt idx="2422">
                  <c:v>7147.1959999999999</c:v>
                </c:pt>
                <c:pt idx="2423">
                  <c:v>7152.7149999999992</c:v>
                </c:pt>
                <c:pt idx="2424">
                  <c:v>7152.7149999999992</c:v>
                </c:pt>
                <c:pt idx="2425">
                  <c:v>7158.2340000000004</c:v>
                </c:pt>
                <c:pt idx="2426">
                  <c:v>7136.1570000000002</c:v>
                </c:pt>
                <c:pt idx="2427">
                  <c:v>7152.7149999999992</c:v>
                </c:pt>
                <c:pt idx="2428">
                  <c:v>7158.2340000000004</c:v>
                </c:pt>
                <c:pt idx="2429">
                  <c:v>7163.7529999999997</c:v>
                </c:pt>
                <c:pt idx="2430">
                  <c:v>7147.1959999999999</c:v>
                </c:pt>
                <c:pt idx="2431">
                  <c:v>7152.7149999999992</c:v>
                </c:pt>
                <c:pt idx="2432">
                  <c:v>7141.6769999999997</c:v>
                </c:pt>
                <c:pt idx="2433">
                  <c:v>7152.7149999999992</c:v>
                </c:pt>
                <c:pt idx="2434">
                  <c:v>7147.1959999999999</c:v>
                </c:pt>
                <c:pt idx="2435">
                  <c:v>7152.7149999999992</c:v>
                </c:pt>
                <c:pt idx="2436">
                  <c:v>7158.2340000000004</c:v>
                </c:pt>
                <c:pt idx="2437">
                  <c:v>7152.7149999999992</c:v>
                </c:pt>
                <c:pt idx="2438">
                  <c:v>7158.2340000000004</c:v>
                </c:pt>
                <c:pt idx="2439">
                  <c:v>7141.6769999999997</c:v>
                </c:pt>
                <c:pt idx="2440">
                  <c:v>7158.2340000000004</c:v>
                </c:pt>
                <c:pt idx="2441">
                  <c:v>7152.7149999999992</c:v>
                </c:pt>
                <c:pt idx="2442">
                  <c:v>7152.7149999999992</c:v>
                </c:pt>
                <c:pt idx="2443">
                  <c:v>7158.2340000000004</c:v>
                </c:pt>
                <c:pt idx="2444">
                  <c:v>7152.7149999999992</c:v>
                </c:pt>
                <c:pt idx="2445">
                  <c:v>7158.2340000000004</c:v>
                </c:pt>
                <c:pt idx="2446">
                  <c:v>7147.1959999999999</c:v>
                </c:pt>
                <c:pt idx="2447">
                  <c:v>7147.1959999999999</c:v>
                </c:pt>
                <c:pt idx="2448">
                  <c:v>7158.2340000000004</c:v>
                </c:pt>
                <c:pt idx="2449">
                  <c:v>7158.2340000000004</c:v>
                </c:pt>
                <c:pt idx="2450">
                  <c:v>7141.6769999999997</c:v>
                </c:pt>
                <c:pt idx="2451">
                  <c:v>7152.7149999999992</c:v>
                </c:pt>
                <c:pt idx="2452">
                  <c:v>7147.1959999999999</c:v>
                </c:pt>
                <c:pt idx="2453">
                  <c:v>7152.7149999999992</c:v>
                </c:pt>
                <c:pt idx="2454">
                  <c:v>7152.7149999999992</c:v>
                </c:pt>
                <c:pt idx="2455">
                  <c:v>7147.1959999999999</c:v>
                </c:pt>
                <c:pt idx="2456">
                  <c:v>7147.1959999999999</c:v>
                </c:pt>
                <c:pt idx="2457">
                  <c:v>7152.7149999999992</c:v>
                </c:pt>
                <c:pt idx="2458">
                  <c:v>7158.2340000000004</c:v>
                </c:pt>
                <c:pt idx="2459">
                  <c:v>7141.6769999999997</c:v>
                </c:pt>
                <c:pt idx="2460">
                  <c:v>7169.2719999999999</c:v>
                </c:pt>
                <c:pt idx="2461">
                  <c:v>7147.1959999999999</c:v>
                </c:pt>
                <c:pt idx="2462">
                  <c:v>7158.2340000000004</c:v>
                </c:pt>
                <c:pt idx="2463">
                  <c:v>7147.1959999999999</c:v>
                </c:pt>
                <c:pt idx="2464">
                  <c:v>7152.7149999999992</c:v>
                </c:pt>
                <c:pt idx="2465">
                  <c:v>7147.1959999999999</c:v>
                </c:pt>
                <c:pt idx="2466">
                  <c:v>7147.1959999999999</c:v>
                </c:pt>
                <c:pt idx="2467">
                  <c:v>7136.1570000000002</c:v>
                </c:pt>
                <c:pt idx="2468">
                  <c:v>7152.7149999999992</c:v>
                </c:pt>
                <c:pt idx="2469">
                  <c:v>7152.7149999999992</c:v>
                </c:pt>
                <c:pt idx="2470">
                  <c:v>7147.1959999999999</c:v>
                </c:pt>
                <c:pt idx="2471">
                  <c:v>7147.1959999999999</c:v>
                </c:pt>
                <c:pt idx="2472">
                  <c:v>7136.1570000000002</c:v>
                </c:pt>
                <c:pt idx="2473">
                  <c:v>7174.7910000000002</c:v>
                </c:pt>
                <c:pt idx="2474">
                  <c:v>7136.1570000000002</c:v>
                </c:pt>
                <c:pt idx="2475">
                  <c:v>7163.7529999999997</c:v>
                </c:pt>
                <c:pt idx="2476">
                  <c:v>7158.2340000000004</c:v>
                </c:pt>
                <c:pt idx="2477">
                  <c:v>7158.2340000000004</c:v>
                </c:pt>
                <c:pt idx="2478">
                  <c:v>7147.1959999999999</c:v>
                </c:pt>
                <c:pt idx="2479">
                  <c:v>7147.1959999999999</c:v>
                </c:pt>
                <c:pt idx="2480">
                  <c:v>7141.6769999999997</c:v>
                </c:pt>
                <c:pt idx="2481">
                  <c:v>7147.1959999999999</c:v>
                </c:pt>
                <c:pt idx="2482">
                  <c:v>7147.1959999999999</c:v>
                </c:pt>
                <c:pt idx="2483">
                  <c:v>7147.1959999999999</c:v>
                </c:pt>
                <c:pt idx="2484">
                  <c:v>7158.2340000000004</c:v>
                </c:pt>
                <c:pt idx="2485">
                  <c:v>7147.1959999999999</c:v>
                </c:pt>
                <c:pt idx="2486">
                  <c:v>7152.7149999999992</c:v>
                </c:pt>
                <c:pt idx="2487">
                  <c:v>7141.6769999999997</c:v>
                </c:pt>
                <c:pt idx="2488">
                  <c:v>7152.7149999999992</c:v>
                </c:pt>
                <c:pt idx="2489">
                  <c:v>7147.1959999999999</c:v>
                </c:pt>
                <c:pt idx="2490">
                  <c:v>7163.7529999999997</c:v>
                </c:pt>
                <c:pt idx="2491">
                  <c:v>7147.1959999999999</c:v>
                </c:pt>
                <c:pt idx="2492">
                  <c:v>7152.7149999999992</c:v>
                </c:pt>
                <c:pt idx="2493">
                  <c:v>7158.2340000000004</c:v>
                </c:pt>
                <c:pt idx="2494">
                  <c:v>7147.1959999999999</c:v>
                </c:pt>
                <c:pt idx="2495">
                  <c:v>7163.7529999999997</c:v>
                </c:pt>
                <c:pt idx="2496">
                  <c:v>7147.1959999999999</c:v>
                </c:pt>
                <c:pt idx="2497">
                  <c:v>7158.2340000000004</c:v>
                </c:pt>
                <c:pt idx="2498">
                  <c:v>7147.1959999999999</c:v>
                </c:pt>
                <c:pt idx="2499">
                  <c:v>7169.2719999999999</c:v>
                </c:pt>
                <c:pt idx="2500">
                  <c:v>7147.1959999999999</c:v>
                </c:pt>
                <c:pt idx="2501">
                  <c:v>7152.7149999999992</c:v>
                </c:pt>
                <c:pt idx="2502">
                  <c:v>7152.7149999999992</c:v>
                </c:pt>
                <c:pt idx="2503">
                  <c:v>7158.2340000000004</c:v>
                </c:pt>
                <c:pt idx="2504">
                  <c:v>7158.2340000000004</c:v>
                </c:pt>
                <c:pt idx="2505">
                  <c:v>7141.6769999999997</c:v>
                </c:pt>
                <c:pt idx="2506">
                  <c:v>7158.2340000000004</c:v>
                </c:pt>
                <c:pt idx="2507">
                  <c:v>7147.1959999999999</c:v>
                </c:pt>
                <c:pt idx="2508">
                  <c:v>7158.2340000000004</c:v>
                </c:pt>
                <c:pt idx="2509">
                  <c:v>7136.1570000000002</c:v>
                </c:pt>
                <c:pt idx="2510">
                  <c:v>7158.2340000000004</c:v>
                </c:pt>
                <c:pt idx="2511">
                  <c:v>7147.1959999999999</c:v>
                </c:pt>
                <c:pt idx="2512">
                  <c:v>7158.2340000000004</c:v>
                </c:pt>
                <c:pt idx="2513">
                  <c:v>7152.7149999999992</c:v>
                </c:pt>
                <c:pt idx="2514">
                  <c:v>7158.2340000000004</c:v>
                </c:pt>
                <c:pt idx="2515">
                  <c:v>7152.7149999999992</c:v>
                </c:pt>
                <c:pt idx="2516">
                  <c:v>7152.7149999999992</c:v>
                </c:pt>
                <c:pt idx="2517">
                  <c:v>7163.7529999999997</c:v>
                </c:pt>
                <c:pt idx="2518">
                  <c:v>7152.7149999999992</c:v>
                </c:pt>
                <c:pt idx="2519">
                  <c:v>7169.2719999999999</c:v>
                </c:pt>
                <c:pt idx="2520">
                  <c:v>7147.1959999999999</c:v>
                </c:pt>
                <c:pt idx="2521">
                  <c:v>7158.2340000000004</c:v>
                </c:pt>
                <c:pt idx="2522">
                  <c:v>7141.6769999999997</c:v>
                </c:pt>
                <c:pt idx="2523">
                  <c:v>7158.2340000000004</c:v>
                </c:pt>
                <c:pt idx="2524">
                  <c:v>7152.7149999999992</c:v>
                </c:pt>
                <c:pt idx="2525">
                  <c:v>7147.1959999999999</c:v>
                </c:pt>
                <c:pt idx="2526">
                  <c:v>7141.6769999999997</c:v>
                </c:pt>
                <c:pt idx="2527">
                  <c:v>7152.7149999999992</c:v>
                </c:pt>
                <c:pt idx="2528">
                  <c:v>7152.7149999999992</c:v>
                </c:pt>
                <c:pt idx="2529">
                  <c:v>7158.2340000000004</c:v>
                </c:pt>
                <c:pt idx="2530">
                  <c:v>7163.7529999999997</c:v>
                </c:pt>
                <c:pt idx="2531">
                  <c:v>7141.6769999999997</c:v>
                </c:pt>
                <c:pt idx="2532">
                  <c:v>7169.2719999999999</c:v>
                </c:pt>
                <c:pt idx="2533">
                  <c:v>7152.7149999999992</c:v>
                </c:pt>
                <c:pt idx="2534">
                  <c:v>7152.7149999999992</c:v>
                </c:pt>
                <c:pt idx="2535">
                  <c:v>7136.1570000000002</c:v>
                </c:pt>
                <c:pt idx="2536">
                  <c:v>7158.2340000000004</c:v>
                </c:pt>
                <c:pt idx="2537">
                  <c:v>7147.1959999999999</c:v>
                </c:pt>
                <c:pt idx="2538">
                  <c:v>7147.1959999999999</c:v>
                </c:pt>
                <c:pt idx="2539">
                  <c:v>7147.1959999999999</c:v>
                </c:pt>
                <c:pt idx="2540">
                  <c:v>7152.7149999999992</c:v>
                </c:pt>
                <c:pt idx="2541">
                  <c:v>7169.2719999999999</c:v>
                </c:pt>
                <c:pt idx="2542">
                  <c:v>7147.1959999999999</c:v>
                </c:pt>
                <c:pt idx="2543">
                  <c:v>7169.2719999999999</c:v>
                </c:pt>
                <c:pt idx="2544">
                  <c:v>7158.2340000000004</c:v>
                </c:pt>
                <c:pt idx="2545">
                  <c:v>7169.2719999999999</c:v>
                </c:pt>
                <c:pt idx="2546">
                  <c:v>7147.1959999999999</c:v>
                </c:pt>
                <c:pt idx="2547">
                  <c:v>7152.7149999999992</c:v>
                </c:pt>
                <c:pt idx="2548">
                  <c:v>7141.6769999999997</c:v>
                </c:pt>
                <c:pt idx="2549">
                  <c:v>7152.7149999999992</c:v>
                </c:pt>
                <c:pt idx="2550">
                  <c:v>7152.7149999999992</c:v>
                </c:pt>
                <c:pt idx="2551">
                  <c:v>7152.7149999999992</c:v>
                </c:pt>
                <c:pt idx="2552">
                  <c:v>7163.7529999999997</c:v>
                </c:pt>
                <c:pt idx="2553">
                  <c:v>7136.1570000000002</c:v>
                </c:pt>
                <c:pt idx="2554">
                  <c:v>7152.7149999999992</c:v>
                </c:pt>
                <c:pt idx="2555">
                  <c:v>7141.6769999999997</c:v>
                </c:pt>
                <c:pt idx="2556">
                  <c:v>7169.2719999999999</c:v>
                </c:pt>
                <c:pt idx="2557">
                  <c:v>7147.1959999999999</c:v>
                </c:pt>
                <c:pt idx="2558">
                  <c:v>7158.2340000000004</c:v>
                </c:pt>
                <c:pt idx="2559">
                  <c:v>7141.6769999999997</c:v>
                </c:pt>
                <c:pt idx="2560">
                  <c:v>7158.2340000000004</c:v>
                </c:pt>
                <c:pt idx="2561">
                  <c:v>7158.2340000000004</c:v>
                </c:pt>
                <c:pt idx="2562">
                  <c:v>7163.7529999999997</c:v>
                </c:pt>
                <c:pt idx="2563">
                  <c:v>7158.2340000000004</c:v>
                </c:pt>
                <c:pt idx="2564">
                  <c:v>7147.1959999999999</c:v>
                </c:pt>
                <c:pt idx="2565">
                  <c:v>7169.2719999999999</c:v>
                </c:pt>
                <c:pt idx="2566">
                  <c:v>7147.1959999999999</c:v>
                </c:pt>
                <c:pt idx="2567">
                  <c:v>7174.7910000000002</c:v>
                </c:pt>
                <c:pt idx="2568">
                  <c:v>7147.1959999999999</c:v>
                </c:pt>
                <c:pt idx="2569">
                  <c:v>7169.2719999999999</c:v>
                </c:pt>
                <c:pt idx="2570">
                  <c:v>7147.1959999999999</c:v>
                </c:pt>
                <c:pt idx="2571">
                  <c:v>7158.2340000000004</c:v>
                </c:pt>
                <c:pt idx="2572">
                  <c:v>7147.1959999999999</c:v>
                </c:pt>
                <c:pt idx="2573">
                  <c:v>7152.7149999999992</c:v>
                </c:pt>
                <c:pt idx="2574">
                  <c:v>7163.7529999999997</c:v>
                </c:pt>
                <c:pt idx="2575">
                  <c:v>7152.7149999999992</c:v>
                </c:pt>
                <c:pt idx="2576">
                  <c:v>7169.2719999999999</c:v>
                </c:pt>
                <c:pt idx="2577">
                  <c:v>7147.1959999999999</c:v>
                </c:pt>
                <c:pt idx="2578">
                  <c:v>7163.7529999999997</c:v>
                </c:pt>
                <c:pt idx="2579">
                  <c:v>7147.1959999999999</c:v>
                </c:pt>
                <c:pt idx="2580">
                  <c:v>7152.7149999999992</c:v>
                </c:pt>
                <c:pt idx="2581">
                  <c:v>7141.6769999999997</c:v>
                </c:pt>
                <c:pt idx="2582">
                  <c:v>7152.7149999999992</c:v>
                </c:pt>
                <c:pt idx="2583">
                  <c:v>7147.1959999999999</c:v>
                </c:pt>
                <c:pt idx="2584">
                  <c:v>7152.7149999999992</c:v>
                </c:pt>
                <c:pt idx="2585">
                  <c:v>7136.1570000000002</c:v>
                </c:pt>
                <c:pt idx="2586">
                  <c:v>7152.7149999999992</c:v>
                </c:pt>
                <c:pt idx="2587">
                  <c:v>7163.7529999999997</c:v>
                </c:pt>
                <c:pt idx="2588">
                  <c:v>7152.7149999999992</c:v>
                </c:pt>
                <c:pt idx="2589">
                  <c:v>7163.7529999999997</c:v>
                </c:pt>
                <c:pt idx="2590">
                  <c:v>7152.7149999999992</c:v>
                </c:pt>
                <c:pt idx="2591">
                  <c:v>7169.2719999999999</c:v>
                </c:pt>
                <c:pt idx="2592">
                  <c:v>7141.6769999999997</c:v>
                </c:pt>
                <c:pt idx="2593">
                  <c:v>7158.2340000000004</c:v>
                </c:pt>
                <c:pt idx="2594">
                  <c:v>7141.6769999999997</c:v>
                </c:pt>
                <c:pt idx="2595">
                  <c:v>7169.2719999999999</c:v>
                </c:pt>
                <c:pt idx="2596">
                  <c:v>7147.1959999999999</c:v>
                </c:pt>
                <c:pt idx="2597">
                  <c:v>7152.7149999999992</c:v>
                </c:pt>
                <c:pt idx="2598">
                  <c:v>7163.7529999999997</c:v>
                </c:pt>
                <c:pt idx="2599">
                  <c:v>7158.2340000000004</c:v>
                </c:pt>
                <c:pt idx="2600">
                  <c:v>7169.2719999999999</c:v>
                </c:pt>
                <c:pt idx="2601">
                  <c:v>7141.6769999999997</c:v>
                </c:pt>
                <c:pt idx="2602">
                  <c:v>7163.7529999999997</c:v>
                </c:pt>
                <c:pt idx="2603">
                  <c:v>7147.1959999999999</c:v>
                </c:pt>
                <c:pt idx="2604">
                  <c:v>7152.7149999999992</c:v>
                </c:pt>
                <c:pt idx="2605">
                  <c:v>7147.1959999999999</c:v>
                </c:pt>
                <c:pt idx="2606">
                  <c:v>7174.7910000000002</c:v>
                </c:pt>
                <c:pt idx="2607">
                  <c:v>7147.1959999999999</c:v>
                </c:pt>
                <c:pt idx="2608">
                  <c:v>7158.2340000000004</c:v>
                </c:pt>
                <c:pt idx="2609">
                  <c:v>7169.2719999999999</c:v>
                </c:pt>
                <c:pt idx="2610">
                  <c:v>7169.2719999999999</c:v>
                </c:pt>
                <c:pt idx="2611">
                  <c:v>7169.2719999999999</c:v>
                </c:pt>
                <c:pt idx="2612">
                  <c:v>7152.7149999999992</c:v>
                </c:pt>
                <c:pt idx="2613">
                  <c:v>7163.7529999999997</c:v>
                </c:pt>
                <c:pt idx="2614">
                  <c:v>7147.1959999999999</c:v>
                </c:pt>
                <c:pt idx="2615">
                  <c:v>7169.2719999999999</c:v>
                </c:pt>
                <c:pt idx="2616">
                  <c:v>7141.6769999999997</c:v>
                </c:pt>
                <c:pt idx="2617">
                  <c:v>7174.7910000000002</c:v>
                </c:pt>
                <c:pt idx="2618">
                  <c:v>7147.1959999999999</c:v>
                </c:pt>
                <c:pt idx="2619">
                  <c:v>7152.7149999999992</c:v>
                </c:pt>
                <c:pt idx="2620">
                  <c:v>7163.7529999999997</c:v>
                </c:pt>
                <c:pt idx="2621">
                  <c:v>7169.2719999999999</c:v>
                </c:pt>
                <c:pt idx="2622">
                  <c:v>7158.2340000000004</c:v>
                </c:pt>
                <c:pt idx="2623">
                  <c:v>7152.7149999999992</c:v>
                </c:pt>
                <c:pt idx="2624">
                  <c:v>7163.7529999999997</c:v>
                </c:pt>
                <c:pt idx="2625">
                  <c:v>7147.1959999999999</c:v>
                </c:pt>
                <c:pt idx="2626">
                  <c:v>7174.7910000000002</c:v>
                </c:pt>
                <c:pt idx="2627">
                  <c:v>7141.6769999999997</c:v>
                </c:pt>
                <c:pt idx="2628">
                  <c:v>7169.2719999999999</c:v>
                </c:pt>
                <c:pt idx="2629">
                  <c:v>7136.1570000000002</c:v>
                </c:pt>
                <c:pt idx="2630">
                  <c:v>7152.7149999999992</c:v>
                </c:pt>
                <c:pt idx="2631">
                  <c:v>7158.2340000000004</c:v>
                </c:pt>
                <c:pt idx="2632">
                  <c:v>7152.7149999999992</c:v>
                </c:pt>
                <c:pt idx="2633">
                  <c:v>7169.2719999999999</c:v>
                </c:pt>
                <c:pt idx="2634">
                  <c:v>7152.7149999999992</c:v>
                </c:pt>
                <c:pt idx="2635">
                  <c:v>7158.2340000000004</c:v>
                </c:pt>
                <c:pt idx="2636">
                  <c:v>7141.6769999999997</c:v>
                </c:pt>
                <c:pt idx="2637">
                  <c:v>7174.7910000000002</c:v>
                </c:pt>
                <c:pt idx="2638">
                  <c:v>7147.1959999999999</c:v>
                </c:pt>
                <c:pt idx="2639">
                  <c:v>7158.2340000000004</c:v>
                </c:pt>
                <c:pt idx="2640">
                  <c:v>7141.6769999999997</c:v>
                </c:pt>
                <c:pt idx="2641">
                  <c:v>7152.7149999999992</c:v>
                </c:pt>
                <c:pt idx="2642">
                  <c:v>7158.2340000000004</c:v>
                </c:pt>
                <c:pt idx="2643">
                  <c:v>7169.2719999999999</c:v>
                </c:pt>
                <c:pt idx="2644">
                  <c:v>7163.7529999999997</c:v>
                </c:pt>
                <c:pt idx="2645">
                  <c:v>7141.6769999999997</c:v>
                </c:pt>
                <c:pt idx="2646">
                  <c:v>7158.2340000000004</c:v>
                </c:pt>
                <c:pt idx="2647">
                  <c:v>7152.7149999999992</c:v>
                </c:pt>
                <c:pt idx="2648">
                  <c:v>7163.7529999999997</c:v>
                </c:pt>
                <c:pt idx="2649">
                  <c:v>7152.7149999999992</c:v>
                </c:pt>
                <c:pt idx="2650">
                  <c:v>7169.2719999999999</c:v>
                </c:pt>
                <c:pt idx="2651">
                  <c:v>7141.6769999999997</c:v>
                </c:pt>
                <c:pt idx="2652">
                  <c:v>7169.2719999999999</c:v>
                </c:pt>
                <c:pt idx="2653">
                  <c:v>7152.7149999999992</c:v>
                </c:pt>
                <c:pt idx="2654">
                  <c:v>7158.2340000000004</c:v>
                </c:pt>
                <c:pt idx="2655">
                  <c:v>7169.2719999999999</c:v>
                </c:pt>
                <c:pt idx="2656">
                  <c:v>7158.2340000000004</c:v>
                </c:pt>
                <c:pt idx="2657">
                  <c:v>7152.7149999999992</c:v>
                </c:pt>
                <c:pt idx="2658">
                  <c:v>7147.1959999999999</c:v>
                </c:pt>
                <c:pt idx="2659">
                  <c:v>7163.7529999999997</c:v>
                </c:pt>
                <c:pt idx="2660">
                  <c:v>7169.2719999999999</c:v>
                </c:pt>
                <c:pt idx="2661">
                  <c:v>7169.2719999999999</c:v>
                </c:pt>
                <c:pt idx="2662">
                  <c:v>7147.1959999999999</c:v>
                </c:pt>
                <c:pt idx="2663">
                  <c:v>7163.7529999999997</c:v>
                </c:pt>
                <c:pt idx="2664">
                  <c:v>7158.2340000000004</c:v>
                </c:pt>
                <c:pt idx="2665">
                  <c:v>7163.7529999999997</c:v>
                </c:pt>
                <c:pt idx="2666">
                  <c:v>7152.7149999999992</c:v>
                </c:pt>
                <c:pt idx="2667">
                  <c:v>7147.1959999999999</c:v>
                </c:pt>
                <c:pt idx="2668">
                  <c:v>7169.2719999999999</c:v>
                </c:pt>
                <c:pt idx="2669">
                  <c:v>7152.7149999999992</c:v>
                </c:pt>
                <c:pt idx="2670">
                  <c:v>7169.2719999999999</c:v>
                </c:pt>
                <c:pt idx="2671">
                  <c:v>7147.1959999999999</c:v>
                </c:pt>
                <c:pt idx="2672">
                  <c:v>7163.7529999999997</c:v>
                </c:pt>
                <c:pt idx="2673">
                  <c:v>7141.6769999999997</c:v>
                </c:pt>
                <c:pt idx="2674">
                  <c:v>7152.7149999999992</c:v>
                </c:pt>
                <c:pt idx="2675">
                  <c:v>7141.6769999999997</c:v>
                </c:pt>
                <c:pt idx="2676">
                  <c:v>7163.7529999999997</c:v>
                </c:pt>
                <c:pt idx="2677">
                  <c:v>7163.7529999999997</c:v>
                </c:pt>
                <c:pt idx="2678">
                  <c:v>7141.6769999999997</c:v>
                </c:pt>
                <c:pt idx="2679">
                  <c:v>7152.7149999999992</c:v>
                </c:pt>
                <c:pt idx="2680">
                  <c:v>7147.1959999999999</c:v>
                </c:pt>
                <c:pt idx="2681">
                  <c:v>7163.7529999999997</c:v>
                </c:pt>
                <c:pt idx="2682">
                  <c:v>7147.1959999999999</c:v>
                </c:pt>
                <c:pt idx="2683">
                  <c:v>7163.7529999999997</c:v>
                </c:pt>
                <c:pt idx="2684">
                  <c:v>7141.6769999999997</c:v>
                </c:pt>
                <c:pt idx="2685">
                  <c:v>7158.2340000000004</c:v>
                </c:pt>
                <c:pt idx="2686">
                  <c:v>7147.1959999999999</c:v>
                </c:pt>
                <c:pt idx="2687">
                  <c:v>7152.7149999999992</c:v>
                </c:pt>
                <c:pt idx="2688">
                  <c:v>7158.2340000000004</c:v>
                </c:pt>
                <c:pt idx="2689">
                  <c:v>7169.2719999999999</c:v>
                </c:pt>
                <c:pt idx="2690">
                  <c:v>7163.7529999999997</c:v>
                </c:pt>
                <c:pt idx="2691">
                  <c:v>7147.1959999999999</c:v>
                </c:pt>
                <c:pt idx="2692">
                  <c:v>7169.2719999999999</c:v>
                </c:pt>
                <c:pt idx="2693">
                  <c:v>7152.7149999999992</c:v>
                </c:pt>
                <c:pt idx="2694">
                  <c:v>7169.2719999999999</c:v>
                </c:pt>
                <c:pt idx="2695">
                  <c:v>7136.1570000000002</c:v>
                </c:pt>
                <c:pt idx="2696">
                  <c:v>7169.2719999999999</c:v>
                </c:pt>
                <c:pt idx="2697">
                  <c:v>7147.1959999999999</c:v>
                </c:pt>
                <c:pt idx="2698">
                  <c:v>7169.2719999999999</c:v>
                </c:pt>
                <c:pt idx="2699">
                  <c:v>7158.2340000000004</c:v>
                </c:pt>
                <c:pt idx="2700">
                  <c:v>7174.7910000000002</c:v>
                </c:pt>
                <c:pt idx="2701">
                  <c:v>7169.2719999999999</c:v>
                </c:pt>
                <c:pt idx="2702">
                  <c:v>7152.7149999999992</c:v>
                </c:pt>
                <c:pt idx="2703">
                  <c:v>7152.7149999999992</c:v>
                </c:pt>
                <c:pt idx="2704">
                  <c:v>7152.7149999999992</c:v>
                </c:pt>
                <c:pt idx="2705">
                  <c:v>7152.7149999999992</c:v>
                </c:pt>
                <c:pt idx="2706">
                  <c:v>7152.7149999999992</c:v>
                </c:pt>
                <c:pt idx="2707">
                  <c:v>7169.2719999999999</c:v>
                </c:pt>
                <c:pt idx="2708">
                  <c:v>7141.6769999999997</c:v>
                </c:pt>
                <c:pt idx="2709">
                  <c:v>7163.7529999999997</c:v>
                </c:pt>
                <c:pt idx="2710">
                  <c:v>7147.1959999999999</c:v>
                </c:pt>
                <c:pt idx="2711">
                  <c:v>7174.7910000000002</c:v>
                </c:pt>
                <c:pt idx="2712">
                  <c:v>7152.7149999999992</c:v>
                </c:pt>
                <c:pt idx="2713">
                  <c:v>7152.7149999999992</c:v>
                </c:pt>
                <c:pt idx="2714">
                  <c:v>7169.2719999999999</c:v>
                </c:pt>
                <c:pt idx="2715">
                  <c:v>7158.2340000000004</c:v>
                </c:pt>
                <c:pt idx="2716">
                  <c:v>7163.7529999999997</c:v>
                </c:pt>
                <c:pt idx="2717">
                  <c:v>7152.7149999999992</c:v>
                </c:pt>
                <c:pt idx="2718">
                  <c:v>7163.7529999999997</c:v>
                </c:pt>
                <c:pt idx="2719">
                  <c:v>7147.1959999999999</c:v>
                </c:pt>
                <c:pt idx="2720">
                  <c:v>7163.7529999999997</c:v>
                </c:pt>
                <c:pt idx="2721">
                  <c:v>7152.7149999999992</c:v>
                </c:pt>
                <c:pt idx="2722">
                  <c:v>7158.2340000000004</c:v>
                </c:pt>
                <c:pt idx="2723">
                  <c:v>7169.2719999999999</c:v>
                </c:pt>
                <c:pt idx="2724">
                  <c:v>7158.2340000000004</c:v>
                </c:pt>
                <c:pt idx="2725">
                  <c:v>7163.7529999999997</c:v>
                </c:pt>
                <c:pt idx="2726">
                  <c:v>7169.2719999999999</c:v>
                </c:pt>
                <c:pt idx="2727">
                  <c:v>7163.7529999999997</c:v>
                </c:pt>
                <c:pt idx="2728">
                  <c:v>7158.2340000000004</c:v>
                </c:pt>
                <c:pt idx="2729">
                  <c:v>7163.7529999999997</c:v>
                </c:pt>
                <c:pt idx="2730">
                  <c:v>7152.7149999999992</c:v>
                </c:pt>
                <c:pt idx="2731">
                  <c:v>7163.7529999999997</c:v>
                </c:pt>
                <c:pt idx="2732">
                  <c:v>7152.7149999999992</c:v>
                </c:pt>
                <c:pt idx="2733">
                  <c:v>7180.3099999999995</c:v>
                </c:pt>
                <c:pt idx="2734">
                  <c:v>7152.7149999999992</c:v>
                </c:pt>
                <c:pt idx="2735">
                  <c:v>7158.2340000000004</c:v>
                </c:pt>
                <c:pt idx="2736">
                  <c:v>7163.7529999999997</c:v>
                </c:pt>
                <c:pt idx="2737">
                  <c:v>7169.2719999999999</c:v>
                </c:pt>
                <c:pt idx="2738">
                  <c:v>7163.7529999999997</c:v>
                </c:pt>
                <c:pt idx="2739">
                  <c:v>7158.2340000000004</c:v>
                </c:pt>
                <c:pt idx="2740">
                  <c:v>7169.2719999999999</c:v>
                </c:pt>
                <c:pt idx="2741">
                  <c:v>7141.6769999999997</c:v>
                </c:pt>
                <c:pt idx="2742">
                  <c:v>7163.7529999999997</c:v>
                </c:pt>
                <c:pt idx="2743">
                  <c:v>7147.1959999999999</c:v>
                </c:pt>
                <c:pt idx="2744">
                  <c:v>7169.2719999999999</c:v>
                </c:pt>
                <c:pt idx="2745">
                  <c:v>7158.2340000000004</c:v>
                </c:pt>
                <c:pt idx="2746">
                  <c:v>7158.2340000000004</c:v>
                </c:pt>
                <c:pt idx="2747">
                  <c:v>7163.7529999999997</c:v>
                </c:pt>
                <c:pt idx="2748">
                  <c:v>7169.2719999999999</c:v>
                </c:pt>
                <c:pt idx="2749">
                  <c:v>7158.2340000000004</c:v>
                </c:pt>
                <c:pt idx="2750">
                  <c:v>7152.7149999999992</c:v>
                </c:pt>
                <c:pt idx="2751">
                  <c:v>7163.7529999999997</c:v>
                </c:pt>
                <c:pt idx="2752">
                  <c:v>7152.7149999999992</c:v>
                </c:pt>
                <c:pt idx="2753">
                  <c:v>7163.7529999999997</c:v>
                </c:pt>
                <c:pt idx="2754">
                  <c:v>7141.6769999999997</c:v>
                </c:pt>
                <c:pt idx="2755">
                  <c:v>7169.2719999999999</c:v>
                </c:pt>
                <c:pt idx="2756">
                  <c:v>7147.1959999999999</c:v>
                </c:pt>
                <c:pt idx="2757">
                  <c:v>7158.2340000000004</c:v>
                </c:pt>
                <c:pt idx="2758">
                  <c:v>7174.7910000000002</c:v>
                </c:pt>
                <c:pt idx="2759">
                  <c:v>7163.7529999999997</c:v>
                </c:pt>
                <c:pt idx="2760">
                  <c:v>7158.2340000000004</c:v>
                </c:pt>
                <c:pt idx="2761">
                  <c:v>7141.6769999999997</c:v>
                </c:pt>
                <c:pt idx="2762">
                  <c:v>7152.7149999999992</c:v>
                </c:pt>
                <c:pt idx="2763">
                  <c:v>7141.6769999999997</c:v>
                </c:pt>
                <c:pt idx="2764">
                  <c:v>7147.1959999999999</c:v>
                </c:pt>
                <c:pt idx="2765">
                  <c:v>7147.1959999999999</c:v>
                </c:pt>
                <c:pt idx="2766">
                  <c:v>7163.7529999999997</c:v>
                </c:pt>
                <c:pt idx="2767">
                  <c:v>7152.7149999999992</c:v>
                </c:pt>
                <c:pt idx="2768">
                  <c:v>7158.2340000000004</c:v>
                </c:pt>
                <c:pt idx="2769">
                  <c:v>7169.2719999999999</c:v>
                </c:pt>
                <c:pt idx="2770">
                  <c:v>7158.2340000000004</c:v>
                </c:pt>
                <c:pt idx="2771">
                  <c:v>7169.2719999999999</c:v>
                </c:pt>
                <c:pt idx="2772">
                  <c:v>7163.7529999999997</c:v>
                </c:pt>
                <c:pt idx="2773">
                  <c:v>7158.2340000000004</c:v>
                </c:pt>
                <c:pt idx="2774">
                  <c:v>7152.7149999999992</c:v>
                </c:pt>
                <c:pt idx="2775">
                  <c:v>7152.7149999999992</c:v>
                </c:pt>
                <c:pt idx="2776">
                  <c:v>7158.2340000000004</c:v>
                </c:pt>
                <c:pt idx="2777">
                  <c:v>7163.7529999999997</c:v>
                </c:pt>
                <c:pt idx="2778">
                  <c:v>7152.7149999999992</c:v>
                </c:pt>
                <c:pt idx="2779">
                  <c:v>7169.2719999999999</c:v>
                </c:pt>
                <c:pt idx="2780">
                  <c:v>7163.7529999999997</c:v>
                </c:pt>
                <c:pt idx="2781">
                  <c:v>7158.2340000000004</c:v>
                </c:pt>
                <c:pt idx="2782">
                  <c:v>7158.2340000000004</c:v>
                </c:pt>
                <c:pt idx="2783">
                  <c:v>7163.7529999999997</c:v>
                </c:pt>
                <c:pt idx="2784">
                  <c:v>7152.7149999999992</c:v>
                </c:pt>
                <c:pt idx="2785">
                  <c:v>7152.7149999999992</c:v>
                </c:pt>
                <c:pt idx="2786">
                  <c:v>7163.7529999999997</c:v>
                </c:pt>
                <c:pt idx="2787">
                  <c:v>7141.6769999999997</c:v>
                </c:pt>
                <c:pt idx="2788">
                  <c:v>7163.7529999999997</c:v>
                </c:pt>
                <c:pt idx="2789">
                  <c:v>7136.1570000000002</c:v>
                </c:pt>
                <c:pt idx="2790">
                  <c:v>7174.7910000000002</c:v>
                </c:pt>
                <c:pt idx="2791">
                  <c:v>7163.7529999999997</c:v>
                </c:pt>
                <c:pt idx="2792">
                  <c:v>7174.7910000000002</c:v>
                </c:pt>
                <c:pt idx="2793">
                  <c:v>7152.7149999999992</c:v>
                </c:pt>
                <c:pt idx="2794">
                  <c:v>7158.2340000000004</c:v>
                </c:pt>
                <c:pt idx="2795">
                  <c:v>7152.7149999999992</c:v>
                </c:pt>
                <c:pt idx="2796">
                  <c:v>7163.7529999999997</c:v>
                </c:pt>
                <c:pt idx="2797">
                  <c:v>7152.7149999999992</c:v>
                </c:pt>
                <c:pt idx="2798">
                  <c:v>7147.1959999999999</c:v>
                </c:pt>
                <c:pt idx="2799">
                  <c:v>7163.7529999999997</c:v>
                </c:pt>
                <c:pt idx="2800">
                  <c:v>7152.7149999999992</c:v>
                </c:pt>
                <c:pt idx="2801">
                  <c:v>7163.7529999999997</c:v>
                </c:pt>
                <c:pt idx="2802">
                  <c:v>7158.2340000000004</c:v>
                </c:pt>
                <c:pt idx="2803">
                  <c:v>7152.7149999999992</c:v>
                </c:pt>
                <c:pt idx="2804">
                  <c:v>7147.1959999999999</c:v>
                </c:pt>
                <c:pt idx="2805">
                  <c:v>7152.7149999999992</c:v>
                </c:pt>
                <c:pt idx="2806">
                  <c:v>7152.7149999999992</c:v>
                </c:pt>
                <c:pt idx="2807">
                  <c:v>7163.7529999999997</c:v>
                </c:pt>
                <c:pt idx="2808">
                  <c:v>7152.7149999999992</c:v>
                </c:pt>
                <c:pt idx="2809">
                  <c:v>7158.2340000000004</c:v>
                </c:pt>
                <c:pt idx="2810">
                  <c:v>7158.2340000000004</c:v>
                </c:pt>
                <c:pt idx="2811">
                  <c:v>7152.7149999999992</c:v>
                </c:pt>
                <c:pt idx="2812">
                  <c:v>7158.2340000000004</c:v>
                </c:pt>
                <c:pt idx="2813">
                  <c:v>7169.2719999999999</c:v>
                </c:pt>
                <c:pt idx="2814">
                  <c:v>7152.7149999999992</c:v>
                </c:pt>
                <c:pt idx="2815">
                  <c:v>7163.7529999999997</c:v>
                </c:pt>
                <c:pt idx="2816">
                  <c:v>7152.7149999999992</c:v>
                </c:pt>
                <c:pt idx="2817">
                  <c:v>7158.2340000000004</c:v>
                </c:pt>
                <c:pt idx="2818">
                  <c:v>7152.7149999999992</c:v>
                </c:pt>
                <c:pt idx="2819">
                  <c:v>7152.7149999999992</c:v>
                </c:pt>
                <c:pt idx="2820">
                  <c:v>7158.2340000000004</c:v>
                </c:pt>
                <c:pt idx="2821">
                  <c:v>7158.2340000000004</c:v>
                </c:pt>
                <c:pt idx="2822">
                  <c:v>7158.2340000000004</c:v>
                </c:pt>
                <c:pt idx="2823">
                  <c:v>7147.1959999999999</c:v>
                </c:pt>
                <c:pt idx="2824">
                  <c:v>7158.2340000000004</c:v>
                </c:pt>
                <c:pt idx="2825">
                  <c:v>7158.2340000000004</c:v>
                </c:pt>
                <c:pt idx="2826">
                  <c:v>7147.1959999999999</c:v>
                </c:pt>
                <c:pt idx="2827">
                  <c:v>7163.7529999999997</c:v>
                </c:pt>
                <c:pt idx="2828">
                  <c:v>7152.7149999999992</c:v>
                </c:pt>
                <c:pt idx="2829">
                  <c:v>7169.2719999999999</c:v>
                </c:pt>
                <c:pt idx="2830">
                  <c:v>7169.2719999999999</c:v>
                </c:pt>
                <c:pt idx="2831">
                  <c:v>7158.2340000000004</c:v>
                </c:pt>
                <c:pt idx="2832">
                  <c:v>7163.7529999999997</c:v>
                </c:pt>
                <c:pt idx="2833">
                  <c:v>7163.7529999999997</c:v>
                </c:pt>
                <c:pt idx="2834">
                  <c:v>7163.7529999999997</c:v>
                </c:pt>
                <c:pt idx="2835">
                  <c:v>7147.1959999999999</c:v>
                </c:pt>
                <c:pt idx="2836">
                  <c:v>7152.7149999999992</c:v>
                </c:pt>
                <c:pt idx="2837">
                  <c:v>7152.7149999999992</c:v>
                </c:pt>
                <c:pt idx="2838">
                  <c:v>7147.1959999999999</c:v>
                </c:pt>
                <c:pt idx="2839">
                  <c:v>7163.7529999999997</c:v>
                </c:pt>
                <c:pt idx="2840">
                  <c:v>7163.7529999999997</c:v>
                </c:pt>
                <c:pt idx="2841">
                  <c:v>7169.2719999999999</c:v>
                </c:pt>
                <c:pt idx="2842">
                  <c:v>7158.2340000000004</c:v>
                </c:pt>
                <c:pt idx="2843">
                  <c:v>7158.2340000000004</c:v>
                </c:pt>
                <c:pt idx="2844">
                  <c:v>7169.2719999999999</c:v>
                </c:pt>
                <c:pt idx="2845">
                  <c:v>7152.7149999999992</c:v>
                </c:pt>
                <c:pt idx="2846">
                  <c:v>7152.7149999999992</c:v>
                </c:pt>
                <c:pt idx="2847">
                  <c:v>7158.2340000000004</c:v>
                </c:pt>
                <c:pt idx="2848">
                  <c:v>7163.7529999999997</c:v>
                </c:pt>
                <c:pt idx="2849">
                  <c:v>7158.2340000000004</c:v>
                </c:pt>
                <c:pt idx="2850">
                  <c:v>7158.2340000000004</c:v>
                </c:pt>
                <c:pt idx="2851">
                  <c:v>7158.2340000000004</c:v>
                </c:pt>
                <c:pt idx="2852">
                  <c:v>7163.7529999999997</c:v>
                </c:pt>
                <c:pt idx="2853">
                  <c:v>7158.2340000000004</c:v>
                </c:pt>
                <c:pt idx="2854">
                  <c:v>7141.6769999999997</c:v>
                </c:pt>
                <c:pt idx="2855">
                  <c:v>7158.2340000000004</c:v>
                </c:pt>
                <c:pt idx="2856">
                  <c:v>7152.7149999999992</c:v>
                </c:pt>
                <c:pt idx="2857">
                  <c:v>7147.1959999999999</c:v>
                </c:pt>
                <c:pt idx="2858">
                  <c:v>7163.7529999999997</c:v>
                </c:pt>
                <c:pt idx="2859">
                  <c:v>7169.2719999999999</c:v>
                </c:pt>
                <c:pt idx="2860">
                  <c:v>7163.7529999999997</c:v>
                </c:pt>
                <c:pt idx="2861">
                  <c:v>7152.7149999999992</c:v>
                </c:pt>
                <c:pt idx="2862">
                  <c:v>7163.7529999999997</c:v>
                </c:pt>
                <c:pt idx="2863">
                  <c:v>7152.7149999999992</c:v>
                </c:pt>
                <c:pt idx="2864">
                  <c:v>7163.7529999999997</c:v>
                </c:pt>
                <c:pt idx="2865">
                  <c:v>7163.7529999999997</c:v>
                </c:pt>
                <c:pt idx="2866">
                  <c:v>7163.7529999999997</c:v>
                </c:pt>
                <c:pt idx="2867">
                  <c:v>7158.2340000000004</c:v>
                </c:pt>
                <c:pt idx="2868">
                  <c:v>7163.7529999999997</c:v>
                </c:pt>
                <c:pt idx="2869">
                  <c:v>7152.7149999999992</c:v>
                </c:pt>
                <c:pt idx="2870">
                  <c:v>7174.7910000000002</c:v>
                </c:pt>
                <c:pt idx="2871">
                  <c:v>7147.1959999999999</c:v>
                </c:pt>
                <c:pt idx="2872">
                  <c:v>7163.7529999999997</c:v>
                </c:pt>
                <c:pt idx="2873">
                  <c:v>7163.7529999999997</c:v>
                </c:pt>
                <c:pt idx="2874">
                  <c:v>7169.2719999999999</c:v>
                </c:pt>
                <c:pt idx="2875">
                  <c:v>7152.7149999999992</c:v>
                </c:pt>
                <c:pt idx="2876">
                  <c:v>7147.1959999999999</c:v>
                </c:pt>
                <c:pt idx="2877">
                  <c:v>7152.7149999999992</c:v>
                </c:pt>
                <c:pt idx="2878">
                  <c:v>7152.7149999999992</c:v>
                </c:pt>
                <c:pt idx="2879">
                  <c:v>7158.2340000000004</c:v>
                </c:pt>
                <c:pt idx="2880">
                  <c:v>7152.7149999999992</c:v>
                </c:pt>
                <c:pt idx="2881">
                  <c:v>7152.7149999999992</c:v>
                </c:pt>
                <c:pt idx="2882">
                  <c:v>7169.2719999999999</c:v>
                </c:pt>
                <c:pt idx="2883">
                  <c:v>7169.2719999999999</c:v>
                </c:pt>
                <c:pt idx="2884">
                  <c:v>7163.7529999999997</c:v>
                </c:pt>
                <c:pt idx="2885">
                  <c:v>7158.2340000000004</c:v>
                </c:pt>
                <c:pt idx="2886">
                  <c:v>7158.2340000000004</c:v>
                </c:pt>
                <c:pt idx="2887">
                  <c:v>7152.7149999999992</c:v>
                </c:pt>
                <c:pt idx="2888">
                  <c:v>7174.7910000000002</c:v>
                </c:pt>
                <c:pt idx="2889">
                  <c:v>7163.7529999999997</c:v>
                </c:pt>
                <c:pt idx="2890">
                  <c:v>7163.7529999999997</c:v>
                </c:pt>
                <c:pt idx="2891">
                  <c:v>7158.2340000000004</c:v>
                </c:pt>
                <c:pt idx="2892">
                  <c:v>7163.7529999999997</c:v>
                </c:pt>
                <c:pt idx="2893">
                  <c:v>7152.7149999999992</c:v>
                </c:pt>
                <c:pt idx="2894">
                  <c:v>7169.2719999999999</c:v>
                </c:pt>
                <c:pt idx="2895">
                  <c:v>7163.7529999999997</c:v>
                </c:pt>
                <c:pt idx="2896">
                  <c:v>7169.2719999999999</c:v>
                </c:pt>
                <c:pt idx="2897">
                  <c:v>7163.7529999999997</c:v>
                </c:pt>
                <c:pt idx="2898">
                  <c:v>7152.7149999999992</c:v>
                </c:pt>
                <c:pt idx="2899">
                  <c:v>7163.7529999999997</c:v>
                </c:pt>
                <c:pt idx="2900">
                  <c:v>7147.1959999999999</c:v>
                </c:pt>
                <c:pt idx="2901">
                  <c:v>7169.2719999999999</c:v>
                </c:pt>
                <c:pt idx="2902">
                  <c:v>7158.2340000000004</c:v>
                </c:pt>
                <c:pt idx="2903">
                  <c:v>7169.2719999999999</c:v>
                </c:pt>
                <c:pt idx="2904">
                  <c:v>7169.2719999999999</c:v>
                </c:pt>
                <c:pt idx="2905">
                  <c:v>7163.7529999999997</c:v>
                </c:pt>
                <c:pt idx="2906">
                  <c:v>7169.2719999999999</c:v>
                </c:pt>
                <c:pt idx="2907">
                  <c:v>7152.7149999999992</c:v>
                </c:pt>
                <c:pt idx="2908">
                  <c:v>7152.7149999999992</c:v>
                </c:pt>
                <c:pt idx="2909">
                  <c:v>7174.7910000000002</c:v>
                </c:pt>
                <c:pt idx="2910">
                  <c:v>7163.7529999999997</c:v>
                </c:pt>
                <c:pt idx="2911">
                  <c:v>7141.6769999999997</c:v>
                </c:pt>
                <c:pt idx="2912">
                  <c:v>7158.2340000000004</c:v>
                </c:pt>
                <c:pt idx="2913">
                  <c:v>7158.2340000000004</c:v>
                </c:pt>
                <c:pt idx="2914">
                  <c:v>7163.7529999999997</c:v>
                </c:pt>
                <c:pt idx="2915">
                  <c:v>7147.1959999999999</c:v>
                </c:pt>
                <c:pt idx="2916">
                  <c:v>7163.7529999999997</c:v>
                </c:pt>
                <c:pt idx="2917">
                  <c:v>7152.7149999999992</c:v>
                </c:pt>
                <c:pt idx="2918">
                  <c:v>7174.7910000000002</c:v>
                </c:pt>
                <c:pt idx="2919">
                  <c:v>7152.7149999999992</c:v>
                </c:pt>
                <c:pt idx="2920">
                  <c:v>7158.2340000000004</c:v>
                </c:pt>
                <c:pt idx="2921">
                  <c:v>7163.7529999999997</c:v>
                </c:pt>
                <c:pt idx="2922">
                  <c:v>7169.2719999999999</c:v>
                </c:pt>
                <c:pt idx="2923">
                  <c:v>7169.2719999999999</c:v>
                </c:pt>
                <c:pt idx="2924">
                  <c:v>7158.2340000000004</c:v>
                </c:pt>
                <c:pt idx="2925">
                  <c:v>7169.2719999999999</c:v>
                </c:pt>
                <c:pt idx="2926">
                  <c:v>7163.7529999999997</c:v>
                </c:pt>
                <c:pt idx="2927">
                  <c:v>7152.7149999999992</c:v>
                </c:pt>
                <c:pt idx="2928">
                  <c:v>7152.7149999999992</c:v>
                </c:pt>
                <c:pt idx="2929">
                  <c:v>7163.7529999999997</c:v>
                </c:pt>
                <c:pt idx="2930">
                  <c:v>7163.7529999999997</c:v>
                </c:pt>
                <c:pt idx="2931">
                  <c:v>7158.2340000000004</c:v>
                </c:pt>
                <c:pt idx="2932">
                  <c:v>7147.1959999999999</c:v>
                </c:pt>
                <c:pt idx="2933">
                  <c:v>7163.7529999999997</c:v>
                </c:pt>
                <c:pt idx="2934">
                  <c:v>7163.7529999999997</c:v>
                </c:pt>
                <c:pt idx="2935">
                  <c:v>7174.7910000000002</c:v>
                </c:pt>
                <c:pt idx="2936">
                  <c:v>7169.2719999999999</c:v>
                </c:pt>
                <c:pt idx="2937">
                  <c:v>7158.2340000000004</c:v>
                </c:pt>
                <c:pt idx="2938">
                  <c:v>7169.2719999999999</c:v>
                </c:pt>
                <c:pt idx="2939">
                  <c:v>7163.7529999999997</c:v>
                </c:pt>
                <c:pt idx="2940">
                  <c:v>7163.7529999999997</c:v>
                </c:pt>
                <c:pt idx="2941">
                  <c:v>7163.7529999999997</c:v>
                </c:pt>
                <c:pt idx="2942">
                  <c:v>7158.2340000000004</c:v>
                </c:pt>
                <c:pt idx="2943">
                  <c:v>7169.2719999999999</c:v>
                </c:pt>
                <c:pt idx="2944">
                  <c:v>7158.2340000000004</c:v>
                </c:pt>
                <c:pt idx="2945">
                  <c:v>7158.2340000000004</c:v>
                </c:pt>
                <c:pt idx="2946">
                  <c:v>7174.7910000000002</c:v>
                </c:pt>
                <c:pt idx="2947">
                  <c:v>7158.2340000000004</c:v>
                </c:pt>
                <c:pt idx="2948">
                  <c:v>7174.7910000000002</c:v>
                </c:pt>
                <c:pt idx="2949">
                  <c:v>7174.7910000000002</c:v>
                </c:pt>
                <c:pt idx="2950">
                  <c:v>7169.2719999999999</c:v>
                </c:pt>
                <c:pt idx="2951">
                  <c:v>7169.2719999999999</c:v>
                </c:pt>
                <c:pt idx="2952">
                  <c:v>7169.2719999999999</c:v>
                </c:pt>
                <c:pt idx="2953">
                  <c:v>7147.1959999999999</c:v>
                </c:pt>
                <c:pt idx="2954">
                  <c:v>7163.7529999999997</c:v>
                </c:pt>
                <c:pt idx="2955">
                  <c:v>7174.7910000000002</c:v>
                </c:pt>
                <c:pt idx="2956">
                  <c:v>7174.7910000000002</c:v>
                </c:pt>
                <c:pt idx="2957">
                  <c:v>7158.2340000000004</c:v>
                </c:pt>
                <c:pt idx="2958">
                  <c:v>7174.7910000000002</c:v>
                </c:pt>
                <c:pt idx="2959">
                  <c:v>7158.2340000000004</c:v>
                </c:pt>
                <c:pt idx="2960">
                  <c:v>7169.2719999999999</c:v>
                </c:pt>
                <c:pt idx="2961">
                  <c:v>7158.2340000000004</c:v>
                </c:pt>
                <c:pt idx="2962">
                  <c:v>7163.7529999999997</c:v>
                </c:pt>
                <c:pt idx="2963">
                  <c:v>7163.7529999999997</c:v>
                </c:pt>
                <c:pt idx="2964">
                  <c:v>7158.2340000000004</c:v>
                </c:pt>
                <c:pt idx="2965">
                  <c:v>7158.2340000000004</c:v>
                </c:pt>
                <c:pt idx="2966">
                  <c:v>7169.2719999999999</c:v>
                </c:pt>
                <c:pt idx="2967">
                  <c:v>7169.2719999999999</c:v>
                </c:pt>
                <c:pt idx="2968">
                  <c:v>7163.7529999999997</c:v>
                </c:pt>
                <c:pt idx="2969">
                  <c:v>7158.2340000000004</c:v>
                </c:pt>
                <c:pt idx="2970">
                  <c:v>7158.2340000000004</c:v>
                </c:pt>
                <c:pt idx="2971">
                  <c:v>7158.2340000000004</c:v>
                </c:pt>
                <c:pt idx="2972">
                  <c:v>7169.2719999999999</c:v>
                </c:pt>
                <c:pt idx="2973">
                  <c:v>7147.1959999999999</c:v>
                </c:pt>
                <c:pt idx="2974">
                  <c:v>7152.7149999999992</c:v>
                </c:pt>
                <c:pt idx="2975">
                  <c:v>7169.2719999999999</c:v>
                </c:pt>
                <c:pt idx="2976">
                  <c:v>7163.7529999999997</c:v>
                </c:pt>
                <c:pt idx="2977">
                  <c:v>7158.2340000000004</c:v>
                </c:pt>
                <c:pt idx="2978">
                  <c:v>7174.7910000000002</c:v>
                </c:pt>
                <c:pt idx="2979">
                  <c:v>7163.7529999999997</c:v>
                </c:pt>
                <c:pt idx="2980">
                  <c:v>7152.7149999999992</c:v>
                </c:pt>
                <c:pt idx="2981">
                  <c:v>7169.2719999999999</c:v>
                </c:pt>
                <c:pt idx="2982">
                  <c:v>7158.2340000000004</c:v>
                </c:pt>
                <c:pt idx="2983">
                  <c:v>7158.2340000000004</c:v>
                </c:pt>
                <c:pt idx="2984">
                  <c:v>7169.2719999999999</c:v>
                </c:pt>
                <c:pt idx="2985">
                  <c:v>7163.7529999999997</c:v>
                </c:pt>
                <c:pt idx="2986">
                  <c:v>7169.2719999999999</c:v>
                </c:pt>
                <c:pt idx="2987">
                  <c:v>7169.2719999999999</c:v>
                </c:pt>
                <c:pt idx="2988">
                  <c:v>7180.3099999999995</c:v>
                </c:pt>
                <c:pt idx="2989">
                  <c:v>7169.2719999999999</c:v>
                </c:pt>
                <c:pt idx="2990">
                  <c:v>7169.2719999999999</c:v>
                </c:pt>
                <c:pt idx="2991">
                  <c:v>7163.7529999999997</c:v>
                </c:pt>
                <c:pt idx="2992">
                  <c:v>7169.2719999999999</c:v>
                </c:pt>
                <c:pt idx="2993">
                  <c:v>7163.7529999999997</c:v>
                </c:pt>
                <c:pt idx="2994">
                  <c:v>7163.7529999999997</c:v>
                </c:pt>
                <c:pt idx="2995">
                  <c:v>7169.2719999999999</c:v>
                </c:pt>
                <c:pt idx="2996">
                  <c:v>7169.2719999999999</c:v>
                </c:pt>
                <c:pt idx="2997">
                  <c:v>7147.1959999999999</c:v>
                </c:pt>
                <c:pt idx="2998">
                  <c:v>7163.7529999999997</c:v>
                </c:pt>
                <c:pt idx="2999">
                  <c:v>7169.2719999999999</c:v>
                </c:pt>
                <c:pt idx="3000">
                  <c:v>7169.2719999999999</c:v>
                </c:pt>
                <c:pt idx="3001">
                  <c:v>7174.7910000000002</c:v>
                </c:pt>
                <c:pt idx="3002">
                  <c:v>7163.7529999999997</c:v>
                </c:pt>
                <c:pt idx="3003">
                  <c:v>7169.2719999999999</c:v>
                </c:pt>
                <c:pt idx="3004">
                  <c:v>7163.7529999999997</c:v>
                </c:pt>
                <c:pt idx="3005">
                  <c:v>7163.7529999999997</c:v>
                </c:pt>
                <c:pt idx="3006">
                  <c:v>7163.7529999999997</c:v>
                </c:pt>
                <c:pt idx="3007">
                  <c:v>7163.7529999999997</c:v>
                </c:pt>
                <c:pt idx="3008">
                  <c:v>7163.7529999999997</c:v>
                </c:pt>
                <c:pt idx="3009">
                  <c:v>7174.7910000000002</c:v>
                </c:pt>
                <c:pt idx="3010">
                  <c:v>7169.2719999999999</c:v>
                </c:pt>
                <c:pt idx="3011">
                  <c:v>7174.7910000000002</c:v>
                </c:pt>
                <c:pt idx="3012">
                  <c:v>7158.2340000000004</c:v>
                </c:pt>
                <c:pt idx="3013">
                  <c:v>7158.2340000000004</c:v>
                </c:pt>
                <c:pt idx="3014">
                  <c:v>7158.2340000000004</c:v>
                </c:pt>
                <c:pt idx="3015">
                  <c:v>7163.7529999999997</c:v>
                </c:pt>
                <c:pt idx="3016">
                  <c:v>7163.7529999999997</c:v>
                </c:pt>
                <c:pt idx="3017">
                  <c:v>7158.2340000000004</c:v>
                </c:pt>
                <c:pt idx="3018">
                  <c:v>7152.7149999999992</c:v>
                </c:pt>
                <c:pt idx="3019">
                  <c:v>7169.2719999999999</c:v>
                </c:pt>
                <c:pt idx="3020">
                  <c:v>7163.7529999999997</c:v>
                </c:pt>
                <c:pt idx="3021">
                  <c:v>7163.7529999999997</c:v>
                </c:pt>
                <c:pt idx="3022">
                  <c:v>7147.1959999999999</c:v>
                </c:pt>
                <c:pt idx="3023">
                  <c:v>7163.7529999999997</c:v>
                </c:pt>
                <c:pt idx="3024">
                  <c:v>7158.2340000000004</c:v>
                </c:pt>
                <c:pt idx="3025">
                  <c:v>7169.2719999999999</c:v>
                </c:pt>
                <c:pt idx="3026">
                  <c:v>7158.2340000000004</c:v>
                </c:pt>
                <c:pt idx="3027">
                  <c:v>7169.2719999999999</c:v>
                </c:pt>
                <c:pt idx="3028">
                  <c:v>7163.7529999999997</c:v>
                </c:pt>
                <c:pt idx="3029">
                  <c:v>7163.7529999999997</c:v>
                </c:pt>
                <c:pt idx="3030">
                  <c:v>7163.7529999999997</c:v>
                </c:pt>
                <c:pt idx="3031">
                  <c:v>7163.7529999999997</c:v>
                </c:pt>
                <c:pt idx="3032">
                  <c:v>7169.2719999999999</c:v>
                </c:pt>
                <c:pt idx="3033">
                  <c:v>7169.2719999999999</c:v>
                </c:pt>
                <c:pt idx="3034">
                  <c:v>7174.7910000000002</c:v>
                </c:pt>
                <c:pt idx="3035">
                  <c:v>7169.2719999999999</c:v>
                </c:pt>
                <c:pt idx="3036">
                  <c:v>7174.7910000000002</c:v>
                </c:pt>
                <c:pt idx="3037">
                  <c:v>7147.1959999999999</c:v>
                </c:pt>
                <c:pt idx="3038">
                  <c:v>7147.1959999999999</c:v>
                </c:pt>
                <c:pt idx="3039">
                  <c:v>7163.7529999999997</c:v>
                </c:pt>
                <c:pt idx="3040">
                  <c:v>7163.7529999999997</c:v>
                </c:pt>
                <c:pt idx="3041">
                  <c:v>7158.2340000000004</c:v>
                </c:pt>
                <c:pt idx="3042">
                  <c:v>7163.7529999999997</c:v>
                </c:pt>
                <c:pt idx="3043">
                  <c:v>7163.7529999999997</c:v>
                </c:pt>
                <c:pt idx="3044">
                  <c:v>7163.7529999999997</c:v>
                </c:pt>
                <c:pt idx="3045">
                  <c:v>7158.2340000000004</c:v>
                </c:pt>
                <c:pt idx="3046">
                  <c:v>7163.7529999999997</c:v>
                </c:pt>
                <c:pt idx="3047">
                  <c:v>7163.7529999999997</c:v>
                </c:pt>
                <c:pt idx="3048">
                  <c:v>7169.2719999999999</c:v>
                </c:pt>
                <c:pt idx="3049">
                  <c:v>7169.2719999999999</c:v>
                </c:pt>
                <c:pt idx="3050">
                  <c:v>7169.2719999999999</c:v>
                </c:pt>
                <c:pt idx="3051">
                  <c:v>7158.2340000000004</c:v>
                </c:pt>
                <c:pt idx="3052">
                  <c:v>7163.7529999999997</c:v>
                </c:pt>
                <c:pt idx="3053">
                  <c:v>7169.2719999999999</c:v>
                </c:pt>
                <c:pt idx="3054">
                  <c:v>7169.2719999999999</c:v>
                </c:pt>
                <c:pt idx="3055">
                  <c:v>7174.7910000000002</c:v>
                </c:pt>
                <c:pt idx="3056">
                  <c:v>7147.1959999999999</c:v>
                </c:pt>
                <c:pt idx="3057">
                  <c:v>7158.2340000000004</c:v>
                </c:pt>
                <c:pt idx="3058">
                  <c:v>7169.2719999999999</c:v>
                </c:pt>
                <c:pt idx="3059">
                  <c:v>7163.7529999999997</c:v>
                </c:pt>
                <c:pt idx="3060">
                  <c:v>7169.2719999999999</c:v>
                </c:pt>
                <c:pt idx="3061">
                  <c:v>7174.7910000000002</c:v>
                </c:pt>
                <c:pt idx="3062">
                  <c:v>7169.2719999999999</c:v>
                </c:pt>
                <c:pt idx="3063">
                  <c:v>7174.7910000000002</c:v>
                </c:pt>
                <c:pt idx="3064">
                  <c:v>7163.7529999999997</c:v>
                </c:pt>
                <c:pt idx="3065">
                  <c:v>7174.7910000000002</c:v>
                </c:pt>
                <c:pt idx="3066">
                  <c:v>7169.2719999999999</c:v>
                </c:pt>
                <c:pt idx="3067">
                  <c:v>7169.2719999999999</c:v>
                </c:pt>
                <c:pt idx="3068">
                  <c:v>7152.7149999999992</c:v>
                </c:pt>
                <c:pt idx="3069">
                  <c:v>7169.2719999999999</c:v>
                </c:pt>
                <c:pt idx="3070">
                  <c:v>7163.7529999999997</c:v>
                </c:pt>
                <c:pt idx="3071">
                  <c:v>7180.3099999999995</c:v>
                </c:pt>
                <c:pt idx="3072">
                  <c:v>7163.7529999999997</c:v>
                </c:pt>
                <c:pt idx="3073">
                  <c:v>7163.7529999999997</c:v>
                </c:pt>
                <c:pt idx="3074">
                  <c:v>7180.3099999999995</c:v>
                </c:pt>
                <c:pt idx="3075">
                  <c:v>7158.2340000000004</c:v>
                </c:pt>
                <c:pt idx="3076">
                  <c:v>7158.2340000000004</c:v>
                </c:pt>
                <c:pt idx="3077">
                  <c:v>7163.7529999999997</c:v>
                </c:pt>
                <c:pt idx="3078">
                  <c:v>7163.7529999999997</c:v>
                </c:pt>
                <c:pt idx="3079">
                  <c:v>7158.2340000000004</c:v>
                </c:pt>
                <c:pt idx="3080">
                  <c:v>7163.7529999999997</c:v>
                </c:pt>
                <c:pt idx="3081">
                  <c:v>7163.7529999999997</c:v>
                </c:pt>
                <c:pt idx="3082">
                  <c:v>7158.2340000000004</c:v>
                </c:pt>
                <c:pt idx="3083">
                  <c:v>7163.7529999999997</c:v>
                </c:pt>
                <c:pt idx="3084">
                  <c:v>7158.2340000000004</c:v>
                </c:pt>
                <c:pt idx="3085">
                  <c:v>7163.7529999999997</c:v>
                </c:pt>
                <c:pt idx="3086">
                  <c:v>7169.2719999999999</c:v>
                </c:pt>
                <c:pt idx="3087">
                  <c:v>7158.2340000000004</c:v>
                </c:pt>
                <c:pt idx="3088">
                  <c:v>7163.7529999999997</c:v>
                </c:pt>
                <c:pt idx="3089">
                  <c:v>7169.2719999999999</c:v>
                </c:pt>
                <c:pt idx="3090">
                  <c:v>7163.7529999999997</c:v>
                </c:pt>
                <c:pt idx="3091">
                  <c:v>7169.2719999999999</c:v>
                </c:pt>
                <c:pt idx="3092">
                  <c:v>7163.7529999999997</c:v>
                </c:pt>
                <c:pt idx="3093">
                  <c:v>7163.7529999999997</c:v>
                </c:pt>
                <c:pt idx="3094">
                  <c:v>7169.2719999999999</c:v>
                </c:pt>
                <c:pt idx="3095">
                  <c:v>7169.2719999999999</c:v>
                </c:pt>
                <c:pt idx="3096">
                  <c:v>7147.1959999999999</c:v>
                </c:pt>
                <c:pt idx="3097">
                  <c:v>7152.7149999999992</c:v>
                </c:pt>
                <c:pt idx="3098">
                  <c:v>7147.1959999999999</c:v>
                </c:pt>
                <c:pt idx="3099">
                  <c:v>7169.2719999999999</c:v>
                </c:pt>
                <c:pt idx="3100">
                  <c:v>7158.2340000000004</c:v>
                </c:pt>
                <c:pt idx="3101">
                  <c:v>7163.7529999999997</c:v>
                </c:pt>
                <c:pt idx="3102">
                  <c:v>7158.2340000000004</c:v>
                </c:pt>
                <c:pt idx="3103">
                  <c:v>7163.7529999999997</c:v>
                </c:pt>
                <c:pt idx="3104">
                  <c:v>7158.2340000000004</c:v>
                </c:pt>
                <c:pt idx="3105">
                  <c:v>7169.2719999999999</c:v>
                </c:pt>
                <c:pt idx="3106">
                  <c:v>7163.7529999999997</c:v>
                </c:pt>
                <c:pt idx="3107">
                  <c:v>7158.2340000000004</c:v>
                </c:pt>
                <c:pt idx="3108">
                  <c:v>7152.7149999999992</c:v>
                </c:pt>
                <c:pt idx="3109">
                  <c:v>7169.2719999999999</c:v>
                </c:pt>
                <c:pt idx="3110">
                  <c:v>7152.7149999999992</c:v>
                </c:pt>
                <c:pt idx="3111">
                  <c:v>7158.2340000000004</c:v>
                </c:pt>
                <c:pt idx="3112">
                  <c:v>7158.2340000000004</c:v>
                </c:pt>
                <c:pt idx="3113">
                  <c:v>7147.1959999999999</c:v>
                </c:pt>
                <c:pt idx="3114">
                  <c:v>7152.7149999999992</c:v>
                </c:pt>
                <c:pt idx="3115">
                  <c:v>7169.2719999999999</c:v>
                </c:pt>
                <c:pt idx="3116">
                  <c:v>7152.7149999999992</c:v>
                </c:pt>
                <c:pt idx="3117">
                  <c:v>7163.7529999999997</c:v>
                </c:pt>
                <c:pt idx="3118">
                  <c:v>7152.7149999999992</c:v>
                </c:pt>
                <c:pt idx="3119">
                  <c:v>7158.2340000000004</c:v>
                </c:pt>
                <c:pt idx="3120">
                  <c:v>7174.7910000000002</c:v>
                </c:pt>
                <c:pt idx="3121">
                  <c:v>7163.7529999999997</c:v>
                </c:pt>
                <c:pt idx="3122">
                  <c:v>7158.2340000000004</c:v>
                </c:pt>
                <c:pt idx="3123">
                  <c:v>7158.2340000000004</c:v>
                </c:pt>
                <c:pt idx="3124">
                  <c:v>7163.7529999999997</c:v>
                </c:pt>
                <c:pt idx="3125">
                  <c:v>7163.7529999999997</c:v>
                </c:pt>
                <c:pt idx="3126">
                  <c:v>7169.2719999999999</c:v>
                </c:pt>
                <c:pt idx="3127">
                  <c:v>7169.2719999999999</c:v>
                </c:pt>
                <c:pt idx="3128">
                  <c:v>7169.2719999999999</c:v>
                </c:pt>
                <c:pt idx="3129">
                  <c:v>7163.7529999999997</c:v>
                </c:pt>
                <c:pt idx="3130">
                  <c:v>7163.7529999999997</c:v>
                </c:pt>
                <c:pt idx="3131">
                  <c:v>7158.2340000000004</c:v>
                </c:pt>
                <c:pt idx="3132">
                  <c:v>7169.2719999999999</c:v>
                </c:pt>
                <c:pt idx="3133">
                  <c:v>7163.7529999999997</c:v>
                </c:pt>
                <c:pt idx="3134">
                  <c:v>7158.2340000000004</c:v>
                </c:pt>
                <c:pt idx="3135">
                  <c:v>7169.2719999999999</c:v>
                </c:pt>
                <c:pt idx="3136">
                  <c:v>7169.2719999999999</c:v>
                </c:pt>
                <c:pt idx="3137">
                  <c:v>7163.7529999999997</c:v>
                </c:pt>
                <c:pt idx="3138">
                  <c:v>7152.7149999999992</c:v>
                </c:pt>
                <c:pt idx="3139">
                  <c:v>7163.7529999999997</c:v>
                </c:pt>
                <c:pt idx="3140">
                  <c:v>7158.2340000000004</c:v>
                </c:pt>
                <c:pt idx="3141">
                  <c:v>7174.7910000000002</c:v>
                </c:pt>
                <c:pt idx="3142">
                  <c:v>7158.2340000000004</c:v>
                </c:pt>
                <c:pt idx="3143">
                  <c:v>7169.2719999999999</c:v>
                </c:pt>
                <c:pt idx="3144">
                  <c:v>7169.2719999999999</c:v>
                </c:pt>
                <c:pt idx="3145">
                  <c:v>7169.2719999999999</c:v>
                </c:pt>
                <c:pt idx="3146">
                  <c:v>7152.7149999999992</c:v>
                </c:pt>
                <c:pt idx="3147">
                  <c:v>7158.2340000000004</c:v>
                </c:pt>
                <c:pt idx="3148">
                  <c:v>7158.2340000000004</c:v>
                </c:pt>
                <c:pt idx="3149">
                  <c:v>7163.7529999999997</c:v>
                </c:pt>
                <c:pt idx="3150">
                  <c:v>7152.7149999999992</c:v>
                </c:pt>
                <c:pt idx="3151">
                  <c:v>7158.2340000000004</c:v>
                </c:pt>
                <c:pt idx="3152">
                  <c:v>7163.7529999999997</c:v>
                </c:pt>
                <c:pt idx="3153">
                  <c:v>7169.2719999999999</c:v>
                </c:pt>
                <c:pt idx="3154">
                  <c:v>7158.2340000000004</c:v>
                </c:pt>
                <c:pt idx="3155">
                  <c:v>7152.7149999999992</c:v>
                </c:pt>
                <c:pt idx="3156">
                  <c:v>7152.7149999999992</c:v>
                </c:pt>
                <c:pt idx="3157">
                  <c:v>7163.7529999999997</c:v>
                </c:pt>
                <c:pt idx="3158">
                  <c:v>7169.2719999999999</c:v>
                </c:pt>
                <c:pt idx="3159">
                  <c:v>7147.1959999999999</c:v>
                </c:pt>
                <c:pt idx="3160">
                  <c:v>7163.7529999999997</c:v>
                </c:pt>
                <c:pt idx="3161">
                  <c:v>7152.7149999999992</c:v>
                </c:pt>
                <c:pt idx="3162">
                  <c:v>7152.7149999999992</c:v>
                </c:pt>
                <c:pt idx="3163">
                  <c:v>7163.7529999999997</c:v>
                </c:pt>
                <c:pt idx="3164">
                  <c:v>7158.2340000000004</c:v>
                </c:pt>
                <c:pt idx="3165">
                  <c:v>7158.2340000000004</c:v>
                </c:pt>
                <c:pt idx="3166">
                  <c:v>7152.7149999999992</c:v>
                </c:pt>
                <c:pt idx="3167">
                  <c:v>7163.7529999999997</c:v>
                </c:pt>
                <c:pt idx="3168">
                  <c:v>7158.2340000000004</c:v>
                </c:pt>
                <c:pt idx="3169">
                  <c:v>7163.7529999999997</c:v>
                </c:pt>
                <c:pt idx="3170">
                  <c:v>7152.7149999999992</c:v>
                </c:pt>
                <c:pt idx="3171">
                  <c:v>7158.2340000000004</c:v>
                </c:pt>
                <c:pt idx="3172">
                  <c:v>7147.1959999999999</c:v>
                </c:pt>
                <c:pt idx="3173">
                  <c:v>7152.7149999999992</c:v>
                </c:pt>
                <c:pt idx="3174">
                  <c:v>7147.1959999999999</c:v>
                </c:pt>
                <c:pt idx="3175">
                  <c:v>7152.7149999999992</c:v>
                </c:pt>
                <c:pt idx="3176">
                  <c:v>7158.2340000000004</c:v>
                </c:pt>
                <c:pt idx="3177">
                  <c:v>7158.2340000000004</c:v>
                </c:pt>
                <c:pt idx="3178">
                  <c:v>7163.7529999999997</c:v>
                </c:pt>
                <c:pt idx="3179">
                  <c:v>7169.2719999999999</c:v>
                </c:pt>
                <c:pt idx="3180">
                  <c:v>7163.7529999999997</c:v>
                </c:pt>
                <c:pt idx="3181">
                  <c:v>7158.2340000000004</c:v>
                </c:pt>
                <c:pt idx="3182">
                  <c:v>7169.2719999999999</c:v>
                </c:pt>
                <c:pt idx="3183">
                  <c:v>7163.7529999999997</c:v>
                </c:pt>
                <c:pt idx="3184">
                  <c:v>7152.7149999999992</c:v>
                </c:pt>
                <c:pt idx="3185">
                  <c:v>7163.7529999999997</c:v>
                </c:pt>
                <c:pt idx="3186">
                  <c:v>7163.7529999999997</c:v>
                </c:pt>
                <c:pt idx="3187">
                  <c:v>7158.2340000000004</c:v>
                </c:pt>
                <c:pt idx="3188">
                  <c:v>7163.7529999999997</c:v>
                </c:pt>
                <c:pt idx="3189">
                  <c:v>7158.2340000000004</c:v>
                </c:pt>
                <c:pt idx="3190">
                  <c:v>7163.7529999999997</c:v>
                </c:pt>
                <c:pt idx="3191">
                  <c:v>7158.2340000000004</c:v>
                </c:pt>
                <c:pt idx="3192">
                  <c:v>7158.2340000000004</c:v>
                </c:pt>
                <c:pt idx="3193">
                  <c:v>7158.2340000000004</c:v>
                </c:pt>
                <c:pt idx="3194">
                  <c:v>7169.2719999999999</c:v>
                </c:pt>
                <c:pt idx="3195">
                  <c:v>7147.1959999999999</c:v>
                </c:pt>
                <c:pt idx="3196">
                  <c:v>7158.2340000000004</c:v>
                </c:pt>
                <c:pt idx="3197">
                  <c:v>7158.2340000000004</c:v>
                </c:pt>
                <c:pt idx="3198">
                  <c:v>7147.1959999999999</c:v>
                </c:pt>
                <c:pt idx="3199">
                  <c:v>7163.7529999999997</c:v>
                </c:pt>
                <c:pt idx="3200">
                  <c:v>7158.2340000000004</c:v>
                </c:pt>
                <c:pt idx="3201">
                  <c:v>7169.2719999999999</c:v>
                </c:pt>
                <c:pt idx="3202">
                  <c:v>7158.2340000000004</c:v>
                </c:pt>
                <c:pt idx="3203">
                  <c:v>7152.7149999999992</c:v>
                </c:pt>
                <c:pt idx="3204">
                  <c:v>7163.7529999999997</c:v>
                </c:pt>
                <c:pt idx="3205">
                  <c:v>7147.1959999999999</c:v>
                </c:pt>
                <c:pt idx="3206">
                  <c:v>7169.2719999999999</c:v>
                </c:pt>
                <c:pt idx="3207">
                  <c:v>7169.2719999999999</c:v>
                </c:pt>
                <c:pt idx="3208">
                  <c:v>7163.7529999999997</c:v>
                </c:pt>
                <c:pt idx="3209">
                  <c:v>7147.1959999999999</c:v>
                </c:pt>
                <c:pt idx="3210">
                  <c:v>7163.7529999999997</c:v>
                </c:pt>
                <c:pt idx="3211">
                  <c:v>7158.2340000000004</c:v>
                </c:pt>
                <c:pt idx="3212">
                  <c:v>7152.7149999999992</c:v>
                </c:pt>
                <c:pt idx="3213">
                  <c:v>7152.7149999999992</c:v>
                </c:pt>
                <c:pt idx="3214">
                  <c:v>7152.7149999999992</c:v>
                </c:pt>
                <c:pt idx="3215">
                  <c:v>7163.7529999999997</c:v>
                </c:pt>
                <c:pt idx="3216">
                  <c:v>7158.2340000000004</c:v>
                </c:pt>
                <c:pt idx="3217">
                  <c:v>7152.7149999999992</c:v>
                </c:pt>
                <c:pt idx="3218">
                  <c:v>7163.7529999999997</c:v>
                </c:pt>
                <c:pt idx="3219">
                  <c:v>7163.7529999999997</c:v>
                </c:pt>
                <c:pt idx="3220">
                  <c:v>7174.7910000000002</c:v>
                </c:pt>
                <c:pt idx="3221">
                  <c:v>7152.7149999999992</c:v>
                </c:pt>
                <c:pt idx="3222">
                  <c:v>7158.2340000000004</c:v>
                </c:pt>
                <c:pt idx="3223">
                  <c:v>7152.7149999999992</c:v>
                </c:pt>
                <c:pt idx="3224">
                  <c:v>7163.7529999999997</c:v>
                </c:pt>
                <c:pt idx="3225">
                  <c:v>7158.2340000000004</c:v>
                </c:pt>
                <c:pt idx="3226">
                  <c:v>7152.7149999999992</c:v>
                </c:pt>
                <c:pt idx="3227">
                  <c:v>7158.2340000000004</c:v>
                </c:pt>
                <c:pt idx="3228">
                  <c:v>7158.2340000000004</c:v>
                </c:pt>
                <c:pt idx="3229">
                  <c:v>7158.2340000000004</c:v>
                </c:pt>
                <c:pt idx="3230">
                  <c:v>7152.7149999999992</c:v>
                </c:pt>
                <c:pt idx="3231">
                  <c:v>7152.7149999999992</c:v>
                </c:pt>
                <c:pt idx="3232">
                  <c:v>7152.7149999999992</c:v>
                </c:pt>
                <c:pt idx="3233">
                  <c:v>7141.6769999999997</c:v>
                </c:pt>
                <c:pt idx="3234">
                  <c:v>7158.2340000000004</c:v>
                </c:pt>
                <c:pt idx="3235">
                  <c:v>7152.7149999999992</c:v>
                </c:pt>
                <c:pt idx="3236">
                  <c:v>7152.7149999999992</c:v>
                </c:pt>
                <c:pt idx="3237">
                  <c:v>7152.7149999999992</c:v>
                </c:pt>
                <c:pt idx="3238">
                  <c:v>7163.7529999999997</c:v>
                </c:pt>
                <c:pt idx="3239">
                  <c:v>7147.1959999999999</c:v>
                </c:pt>
                <c:pt idx="3240">
                  <c:v>7158.2340000000004</c:v>
                </c:pt>
                <c:pt idx="3241">
                  <c:v>7158.2340000000004</c:v>
                </c:pt>
                <c:pt idx="3242">
                  <c:v>7158.2340000000004</c:v>
                </c:pt>
                <c:pt idx="3243">
                  <c:v>7152.7149999999992</c:v>
                </c:pt>
                <c:pt idx="3244">
                  <c:v>7158.2340000000004</c:v>
                </c:pt>
                <c:pt idx="3245">
                  <c:v>7158.2340000000004</c:v>
                </c:pt>
                <c:pt idx="3246">
                  <c:v>7147.1959999999999</c:v>
                </c:pt>
                <c:pt idx="3247">
                  <c:v>7169.2719999999999</c:v>
                </c:pt>
                <c:pt idx="3248">
                  <c:v>7158.2340000000004</c:v>
                </c:pt>
                <c:pt idx="3249">
                  <c:v>7158.2340000000004</c:v>
                </c:pt>
                <c:pt idx="3250">
                  <c:v>7169.2719999999999</c:v>
                </c:pt>
                <c:pt idx="3251">
                  <c:v>7163.7529999999997</c:v>
                </c:pt>
                <c:pt idx="3252">
                  <c:v>7163.7529999999997</c:v>
                </c:pt>
                <c:pt idx="3253">
                  <c:v>7147.1959999999999</c:v>
                </c:pt>
                <c:pt idx="3254">
                  <c:v>7163.7529999999997</c:v>
                </c:pt>
                <c:pt idx="3255">
                  <c:v>7158.2340000000004</c:v>
                </c:pt>
                <c:pt idx="3256">
                  <c:v>7163.7529999999997</c:v>
                </c:pt>
                <c:pt idx="3257">
                  <c:v>7147.1959999999999</c:v>
                </c:pt>
                <c:pt idx="3258">
                  <c:v>7152.7149999999992</c:v>
                </c:pt>
                <c:pt idx="3259">
                  <c:v>7147.1959999999999</c:v>
                </c:pt>
                <c:pt idx="3260">
                  <c:v>7147.1959999999999</c:v>
                </c:pt>
                <c:pt idx="3261">
                  <c:v>7152.7149999999992</c:v>
                </c:pt>
                <c:pt idx="3262">
                  <c:v>7163.7529999999997</c:v>
                </c:pt>
                <c:pt idx="3263">
                  <c:v>7158.2340000000004</c:v>
                </c:pt>
                <c:pt idx="3264">
                  <c:v>7169.2719999999999</c:v>
                </c:pt>
                <c:pt idx="3265">
                  <c:v>7158.2340000000004</c:v>
                </c:pt>
                <c:pt idx="3266">
                  <c:v>7163.7529999999997</c:v>
                </c:pt>
                <c:pt idx="3267">
                  <c:v>7169.2719999999999</c:v>
                </c:pt>
                <c:pt idx="3268">
                  <c:v>7158.2340000000004</c:v>
                </c:pt>
                <c:pt idx="3269">
                  <c:v>7163.7529999999997</c:v>
                </c:pt>
                <c:pt idx="3270">
                  <c:v>7158.2340000000004</c:v>
                </c:pt>
                <c:pt idx="3271">
                  <c:v>7147.1959999999999</c:v>
                </c:pt>
                <c:pt idx="3272">
                  <c:v>7152.7149999999992</c:v>
                </c:pt>
                <c:pt idx="3273">
                  <c:v>7158.2340000000004</c:v>
                </c:pt>
                <c:pt idx="3274">
                  <c:v>7152.7149999999992</c:v>
                </c:pt>
                <c:pt idx="3275">
                  <c:v>7158.2340000000004</c:v>
                </c:pt>
                <c:pt idx="3276">
                  <c:v>7163.7529999999997</c:v>
                </c:pt>
                <c:pt idx="3277">
                  <c:v>7158.2340000000004</c:v>
                </c:pt>
                <c:pt idx="3278">
                  <c:v>7174.7910000000002</c:v>
                </c:pt>
                <c:pt idx="3279">
                  <c:v>7158.2340000000004</c:v>
                </c:pt>
                <c:pt idx="3280">
                  <c:v>7152.7149999999992</c:v>
                </c:pt>
                <c:pt idx="3281">
                  <c:v>7163.7529999999997</c:v>
                </c:pt>
                <c:pt idx="3282">
                  <c:v>7158.2340000000004</c:v>
                </c:pt>
                <c:pt idx="3283">
                  <c:v>7158.2340000000004</c:v>
                </c:pt>
                <c:pt idx="3284">
                  <c:v>7169.2719999999999</c:v>
                </c:pt>
                <c:pt idx="3285">
                  <c:v>7158.2340000000004</c:v>
                </c:pt>
                <c:pt idx="3286">
                  <c:v>7147.1959999999999</c:v>
                </c:pt>
                <c:pt idx="3287">
                  <c:v>7163.7529999999997</c:v>
                </c:pt>
                <c:pt idx="3288">
                  <c:v>7158.2340000000004</c:v>
                </c:pt>
                <c:pt idx="3289">
                  <c:v>7152.7149999999992</c:v>
                </c:pt>
                <c:pt idx="3290">
                  <c:v>7158.2340000000004</c:v>
                </c:pt>
                <c:pt idx="3291">
                  <c:v>7169.2719999999999</c:v>
                </c:pt>
                <c:pt idx="3292">
                  <c:v>7169.2719999999999</c:v>
                </c:pt>
                <c:pt idx="3293">
                  <c:v>7163.7529999999997</c:v>
                </c:pt>
                <c:pt idx="3294">
                  <c:v>7152.7149999999992</c:v>
                </c:pt>
                <c:pt idx="3295">
                  <c:v>7141.6769999999997</c:v>
                </c:pt>
                <c:pt idx="3296">
                  <c:v>7158.2340000000004</c:v>
                </c:pt>
                <c:pt idx="3297">
                  <c:v>7163.7529999999997</c:v>
                </c:pt>
                <c:pt idx="3298">
                  <c:v>7163.7529999999997</c:v>
                </c:pt>
                <c:pt idx="3299">
                  <c:v>7158.2340000000004</c:v>
                </c:pt>
                <c:pt idx="3300">
                  <c:v>7169.2719999999999</c:v>
                </c:pt>
                <c:pt idx="3301">
                  <c:v>7169.2719999999999</c:v>
                </c:pt>
                <c:pt idx="3302">
                  <c:v>7158.2340000000004</c:v>
                </c:pt>
                <c:pt idx="3303">
                  <c:v>7163.7529999999997</c:v>
                </c:pt>
                <c:pt idx="3304">
                  <c:v>7169.2719999999999</c:v>
                </c:pt>
                <c:pt idx="3305">
                  <c:v>7169.2719999999999</c:v>
                </c:pt>
                <c:pt idx="3306">
                  <c:v>7152.7149999999992</c:v>
                </c:pt>
                <c:pt idx="3307">
                  <c:v>7147.1959999999999</c:v>
                </c:pt>
                <c:pt idx="3308">
                  <c:v>7169.2719999999999</c:v>
                </c:pt>
                <c:pt idx="3309">
                  <c:v>7158.2340000000004</c:v>
                </c:pt>
                <c:pt idx="3310">
                  <c:v>7158.2340000000004</c:v>
                </c:pt>
                <c:pt idx="3311">
                  <c:v>7152.7149999999992</c:v>
                </c:pt>
                <c:pt idx="3312">
                  <c:v>7163.7529999999997</c:v>
                </c:pt>
                <c:pt idx="3313">
                  <c:v>7152.7149999999992</c:v>
                </c:pt>
                <c:pt idx="3314">
                  <c:v>7158.2340000000004</c:v>
                </c:pt>
                <c:pt idx="3315">
                  <c:v>7158.2340000000004</c:v>
                </c:pt>
                <c:pt idx="3316">
                  <c:v>7163.7529999999997</c:v>
                </c:pt>
                <c:pt idx="3317">
                  <c:v>7163.7529999999997</c:v>
                </c:pt>
                <c:pt idx="3318">
                  <c:v>7163.7529999999997</c:v>
                </c:pt>
                <c:pt idx="3319">
                  <c:v>7169.2719999999999</c:v>
                </c:pt>
                <c:pt idx="3320">
                  <c:v>7158.2340000000004</c:v>
                </c:pt>
                <c:pt idx="3321">
                  <c:v>7152.7149999999992</c:v>
                </c:pt>
                <c:pt idx="3322">
                  <c:v>7152.7149999999992</c:v>
                </c:pt>
                <c:pt idx="3323">
                  <c:v>7158.2340000000004</c:v>
                </c:pt>
                <c:pt idx="3324">
                  <c:v>7152.7149999999992</c:v>
                </c:pt>
                <c:pt idx="3325">
                  <c:v>7147.1959999999999</c:v>
                </c:pt>
                <c:pt idx="3326">
                  <c:v>7163.7529999999997</c:v>
                </c:pt>
                <c:pt idx="3327">
                  <c:v>7141.6769999999997</c:v>
                </c:pt>
                <c:pt idx="3328">
                  <c:v>7158.2340000000004</c:v>
                </c:pt>
                <c:pt idx="3329">
                  <c:v>7169.2719999999999</c:v>
                </c:pt>
                <c:pt idx="3330">
                  <c:v>7163.7529999999997</c:v>
                </c:pt>
                <c:pt idx="3331">
                  <c:v>7152.7149999999992</c:v>
                </c:pt>
                <c:pt idx="3332">
                  <c:v>7152.7149999999992</c:v>
                </c:pt>
                <c:pt idx="3333">
                  <c:v>7158.2340000000004</c:v>
                </c:pt>
                <c:pt idx="3334">
                  <c:v>7158.2340000000004</c:v>
                </c:pt>
                <c:pt idx="3335">
                  <c:v>7163.7529999999997</c:v>
                </c:pt>
                <c:pt idx="3336">
                  <c:v>7158.2340000000004</c:v>
                </c:pt>
                <c:pt idx="3337">
                  <c:v>7169.2719999999999</c:v>
                </c:pt>
                <c:pt idx="3338">
                  <c:v>7163.7529999999997</c:v>
                </c:pt>
                <c:pt idx="3339">
                  <c:v>7147.1959999999999</c:v>
                </c:pt>
                <c:pt idx="3340">
                  <c:v>7147.1959999999999</c:v>
                </c:pt>
                <c:pt idx="3341">
                  <c:v>7158.2340000000004</c:v>
                </c:pt>
                <c:pt idx="3342">
                  <c:v>7169.2719999999999</c:v>
                </c:pt>
                <c:pt idx="3343">
                  <c:v>7152.7149999999992</c:v>
                </c:pt>
                <c:pt idx="3344">
                  <c:v>7152.7149999999992</c:v>
                </c:pt>
                <c:pt idx="3345">
                  <c:v>7152.7149999999992</c:v>
                </c:pt>
                <c:pt idx="3346">
                  <c:v>7163.7529999999997</c:v>
                </c:pt>
                <c:pt idx="3347">
                  <c:v>7169.2719999999999</c:v>
                </c:pt>
                <c:pt idx="3348">
                  <c:v>7158.2340000000004</c:v>
                </c:pt>
                <c:pt idx="3349">
                  <c:v>7147.1959999999999</c:v>
                </c:pt>
                <c:pt idx="3350">
                  <c:v>7163.7529999999997</c:v>
                </c:pt>
                <c:pt idx="3351">
                  <c:v>7147.1959999999999</c:v>
                </c:pt>
                <c:pt idx="3352">
                  <c:v>7158.2340000000004</c:v>
                </c:pt>
                <c:pt idx="3353">
                  <c:v>7152.7149999999992</c:v>
                </c:pt>
                <c:pt idx="3354">
                  <c:v>7152.7149999999992</c:v>
                </c:pt>
                <c:pt idx="3355">
                  <c:v>7152.7149999999992</c:v>
                </c:pt>
                <c:pt idx="3356">
                  <c:v>7158.2340000000004</c:v>
                </c:pt>
                <c:pt idx="3357">
                  <c:v>7158.2340000000004</c:v>
                </c:pt>
                <c:pt idx="3358">
                  <c:v>7152.7149999999992</c:v>
                </c:pt>
                <c:pt idx="3359">
                  <c:v>7158.2340000000004</c:v>
                </c:pt>
                <c:pt idx="3360">
                  <c:v>7158.2340000000004</c:v>
                </c:pt>
                <c:pt idx="3361">
                  <c:v>7163.7529999999997</c:v>
                </c:pt>
                <c:pt idx="3362">
                  <c:v>7169.2719999999999</c:v>
                </c:pt>
                <c:pt idx="3363">
                  <c:v>7158.2340000000004</c:v>
                </c:pt>
                <c:pt idx="3364">
                  <c:v>7152.7149999999992</c:v>
                </c:pt>
                <c:pt idx="3365">
                  <c:v>7152.7149999999992</c:v>
                </c:pt>
                <c:pt idx="3366">
                  <c:v>7163.7529999999997</c:v>
                </c:pt>
                <c:pt idx="3367">
                  <c:v>7169.2719999999999</c:v>
                </c:pt>
                <c:pt idx="3368">
                  <c:v>7163.7529999999997</c:v>
                </c:pt>
                <c:pt idx="3369">
                  <c:v>7174.7910000000002</c:v>
                </c:pt>
                <c:pt idx="3370">
                  <c:v>7169.2719999999999</c:v>
                </c:pt>
                <c:pt idx="3371">
                  <c:v>7158.2340000000004</c:v>
                </c:pt>
                <c:pt idx="3372">
                  <c:v>7141.6769999999997</c:v>
                </c:pt>
                <c:pt idx="3373">
                  <c:v>7152.7149999999992</c:v>
                </c:pt>
                <c:pt idx="3374">
                  <c:v>7158.2340000000004</c:v>
                </c:pt>
                <c:pt idx="3375">
                  <c:v>7169.2719999999999</c:v>
                </c:pt>
                <c:pt idx="3376">
                  <c:v>7152.7149999999992</c:v>
                </c:pt>
                <c:pt idx="3377">
                  <c:v>7169.2719999999999</c:v>
                </c:pt>
                <c:pt idx="3378">
                  <c:v>7163.7529999999997</c:v>
                </c:pt>
                <c:pt idx="3379">
                  <c:v>7147.1959999999999</c:v>
                </c:pt>
                <c:pt idx="3380">
                  <c:v>7169.2719999999999</c:v>
                </c:pt>
                <c:pt idx="3381">
                  <c:v>7174.7910000000002</c:v>
                </c:pt>
                <c:pt idx="3382">
                  <c:v>7158.2340000000004</c:v>
                </c:pt>
                <c:pt idx="3383">
                  <c:v>7152.7149999999992</c:v>
                </c:pt>
                <c:pt idx="3384">
                  <c:v>7158.2340000000004</c:v>
                </c:pt>
                <c:pt idx="3385">
                  <c:v>7158.2340000000004</c:v>
                </c:pt>
                <c:pt idx="3386">
                  <c:v>7158.2340000000004</c:v>
                </c:pt>
                <c:pt idx="3387">
                  <c:v>7163.7529999999997</c:v>
                </c:pt>
                <c:pt idx="3388">
                  <c:v>7147.1959999999999</c:v>
                </c:pt>
                <c:pt idx="3389">
                  <c:v>7169.2719999999999</c:v>
                </c:pt>
                <c:pt idx="3390">
                  <c:v>7158.2340000000004</c:v>
                </c:pt>
                <c:pt idx="3391">
                  <c:v>7163.7529999999997</c:v>
                </c:pt>
                <c:pt idx="3392">
                  <c:v>7147.1959999999999</c:v>
                </c:pt>
                <c:pt idx="3393">
                  <c:v>7152.7149999999992</c:v>
                </c:pt>
                <c:pt idx="3394">
                  <c:v>7152.7149999999992</c:v>
                </c:pt>
                <c:pt idx="3395">
                  <c:v>7163.7529999999997</c:v>
                </c:pt>
                <c:pt idx="3396">
                  <c:v>7163.7529999999997</c:v>
                </c:pt>
                <c:pt idx="3397">
                  <c:v>7158.2340000000004</c:v>
                </c:pt>
                <c:pt idx="3398">
                  <c:v>7169.2719999999999</c:v>
                </c:pt>
                <c:pt idx="3399">
                  <c:v>7163.7529999999997</c:v>
                </c:pt>
                <c:pt idx="3400">
                  <c:v>7152.7149999999992</c:v>
                </c:pt>
                <c:pt idx="3401">
                  <c:v>7152.7149999999992</c:v>
                </c:pt>
                <c:pt idx="3402">
                  <c:v>7163.7529999999997</c:v>
                </c:pt>
                <c:pt idx="3403">
                  <c:v>7169.2719999999999</c:v>
                </c:pt>
                <c:pt idx="3404">
                  <c:v>7158.2340000000004</c:v>
                </c:pt>
                <c:pt idx="3405">
                  <c:v>7147.1959999999999</c:v>
                </c:pt>
                <c:pt idx="3406">
                  <c:v>7152.7149999999992</c:v>
                </c:pt>
                <c:pt idx="3407">
                  <c:v>7169.2719999999999</c:v>
                </c:pt>
                <c:pt idx="3408">
                  <c:v>7163.7529999999997</c:v>
                </c:pt>
                <c:pt idx="3409">
                  <c:v>7169.2719999999999</c:v>
                </c:pt>
                <c:pt idx="3410">
                  <c:v>7158.2340000000004</c:v>
                </c:pt>
                <c:pt idx="3411">
                  <c:v>7158.2340000000004</c:v>
                </c:pt>
                <c:pt idx="3412">
                  <c:v>7158.2340000000004</c:v>
                </c:pt>
                <c:pt idx="3413">
                  <c:v>7152.7149999999992</c:v>
                </c:pt>
                <c:pt idx="3414">
                  <c:v>7158.2340000000004</c:v>
                </c:pt>
                <c:pt idx="3415">
                  <c:v>7158.2340000000004</c:v>
                </c:pt>
                <c:pt idx="3416">
                  <c:v>7158.2340000000004</c:v>
                </c:pt>
                <c:pt idx="3417">
                  <c:v>7163.7529999999997</c:v>
                </c:pt>
                <c:pt idx="3418">
                  <c:v>7163.7529999999997</c:v>
                </c:pt>
                <c:pt idx="3419">
                  <c:v>7163.7529999999997</c:v>
                </c:pt>
                <c:pt idx="3420">
                  <c:v>7158.2340000000004</c:v>
                </c:pt>
                <c:pt idx="3421">
                  <c:v>7169.2719999999999</c:v>
                </c:pt>
                <c:pt idx="3422">
                  <c:v>7163.7529999999997</c:v>
                </c:pt>
                <c:pt idx="3423">
                  <c:v>7163.7529999999997</c:v>
                </c:pt>
                <c:pt idx="3424">
                  <c:v>7158.2340000000004</c:v>
                </c:pt>
                <c:pt idx="3425">
                  <c:v>7169.2719999999999</c:v>
                </c:pt>
                <c:pt idx="3426">
                  <c:v>7147.1959999999999</c:v>
                </c:pt>
                <c:pt idx="3427">
                  <c:v>7158.2340000000004</c:v>
                </c:pt>
                <c:pt idx="3428">
                  <c:v>7152.7149999999992</c:v>
                </c:pt>
                <c:pt idx="3429">
                  <c:v>7158.2340000000004</c:v>
                </c:pt>
                <c:pt idx="3430">
                  <c:v>7163.7529999999997</c:v>
                </c:pt>
                <c:pt idx="3431">
                  <c:v>7152.7149999999992</c:v>
                </c:pt>
                <c:pt idx="3432">
                  <c:v>7169.2719999999999</c:v>
                </c:pt>
                <c:pt idx="3433">
                  <c:v>7147.1959999999999</c:v>
                </c:pt>
                <c:pt idx="3434">
                  <c:v>7158.2340000000004</c:v>
                </c:pt>
                <c:pt idx="3435">
                  <c:v>7158.2340000000004</c:v>
                </c:pt>
                <c:pt idx="3436">
                  <c:v>7158.2340000000004</c:v>
                </c:pt>
                <c:pt idx="3437">
                  <c:v>7152.7149999999992</c:v>
                </c:pt>
                <c:pt idx="3438">
                  <c:v>7158.2340000000004</c:v>
                </c:pt>
                <c:pt idx="3439">
                  <c:v>7169.2719999999999</c:v>
                </c:pt>
                <c:pt idx="3440">
                  <c:v>7163.7529999999997</c:v>
                </c:pt>
                <c:pt idx="3441">
                  <c:v>7163.7529999999997</c:v>
                </c:pt>
                <c:pt idx="3442">
                  <c:v>7158.2340000000004</c:v>
                </c:pt>
                <c:pt idx="3443">
                  <c:v>7152.7149999999992</c:v>
                </c:pt>
                <c:pt idx="3444">
                  <c:v>7163.7529999999997</c:v>
                </c:pt>
                <c:pt idx="3445">
                  <c:v>7158.2340000000004</c:v>
                </c:pt>
                <c:pt idx="3446">
                  <c:v>7158.2340000000004</c:v>
                </c:pt>
                <c:pt idx="3447">
                  <c:v>7158.2340000000004</c:v>
                </c:pt>
                <c:pt idx="3448">
                  <c:v>7163.7529999999997</c:v>
                </c:pt>
                <c:pt idx="3449">
                  <c:v>7169.2719999999999</c:v>
                </c:pt>
                <c:pt idx="3450">
                  <c:v>7169.2719999999999</c:v>
                </c:pt>
                <c:pt idx="3451">
                  <c:v>7163.7529999999997</c:v>
                </c:pt>
                <c:pt idx="3452">
                  <c:v>7158.2340000000004</c:v>
                </c:pt>
                <c:pt idx="3453">
                  <c:v>7163.7529999999997</c:v>
                </c:pt>
                <c:pt idx="3454">
                  <c:v>7163.7529999999997</c:v>
                </c:pt>
                <c:pt idx="3455">
                  <c:v>7147.1959999999999</c:v>
                </c:pt>
                <c:pt idx="3456">
                  <c:v>7158.2340000000004</c:v>
                </c:pt>
                <c:pt idx="3457">
                  <c:v>7163.7529999999997</c:v>
                </c:pt>
                <c:pt idx="3458">
                  <c:v>7152.7149999999992</c:v>
                </c:pt>
                <c:pt idx="3459">
                  <c:v>7163.7529999999997</c:v>
                </c:pt>
                <c:pt idx="3460">
                  <c:v>7169.2719999999999</c:v>
                </c:pt>
                <c:pt idx="3461">
                  <c:v>7158.2340000000004</c:v>
                </c:pt>
                <c:pt idx="3462">
                  <c:v>7147.1959999999999</c:v>
                </c:pt>
                <c:pt idx="3463">
                  <c:v>7158.2340000000004</c:v>
                </c:pt>
                <c:pt idx="3464">
                  <c:v>7169.2719999999999</c:v>
                </c:pt>
                <c:pt idx="3465">
                  <c:v>7147.1959999999999</c:v>
                </c:pt>
                <c:pt idx="3466">
                  <c:v>7158.2340000000004</c:v>
                </c:pt>
                <c:pt idx="3467">
                  <c:v>7158.2340000000004</c:v>
                </c:pt>
                <c:pt idx="3468">
                  <c:v>7152.7149999999992</c:v>
                </c:pt>
                <c:pt idx="3469">
                  <c:v>7152.7149999999992</c:v>
                </c:pt>
                <c:pt idx="3470">
                  <c:v>7147.1959999999999</c:v>
                </c:pt>
                <c:pt idx="3471">
                  <c:v>7152.7149999999992</c:v>
                </c:pt>
                <c:pt idx="3472">
                  <c:v>7169.2719999999999</c:v>
                </c:pt>
                <c:pt idx="3473">
                  <c:v>7158.2340000000004</c:v>
                </c:pt>
                <c:pt idx="3474">
                  <c:v>7147.1959999999999</c:v>
                </c:pt>
                <c:pt idx="3475">
                  <c:v>7152.7149999999992</c:v>
                </c:pt>
                <c:pt idx="3476">
                  <c:v>7163.7529999999997</c:v>
                </c:pt>
                <c:pt idx="3477">
                  <c:v>7163.7529999999997</c:v>
                </c:pt>
                <c:pt idx="3478">
                  <c:v>7158.2340000000004</c:v>
                </c:pt>
                <c:pt idx="3479">
                  <c:v>7158.2340000000004</c:v>
                </c:pt>
                <c:pt idx="3480">
                  <c:v>7152.7149999999992</c:v>
                </c:pt>
                <c:pt idx="3481">
                  <c:v>7158.2340000000004</c:v>
                </c:pt>
                <c:pt idx="3482">
                  <c:v>7163.7529999999997</c:v>
                </c:pt>
                <c:pt idx="3483">
                  <c:v>7169.2719999999999</c:v>
                </c:pt>
                <c:pt idx="3484">
                  <c:v>7147.1959999999999</c:v>
                </c:pt>
                <c:pt idx="3485">
                  <c:v>7158.2340000000004</c:v>
                </c:pt>
                <c:pt idx="3486">
                  <c:v>7163.7529999999997</c:v>
                </c:pt>
                <c:pt idx="3487">
                  <c:v>7169.2719999999999</c:v>
                </c:pt>
                <c:pt idx="3488">
                  <c:v>7174.7910000000002</c:v>
                </c:pt>
                <c:pt idx="3489">
                  <c:v>7163.7529999999997</c:v>
                </c:pt>
                <c:pt idx="3490">
                  <c:v>7152.7149999999992</c:v>
                </c:pt>
                <c:pt idx="3491">
                  <c:v>7163.7529999999997</c:v>
                </c:pt>
                <c:pt idx="3492">
                  <c:v>7152.7149999999992</c:v>
                </c:pt>
                <c:pt idx="3493">
                  <c:v>7169.2719999999999</c:v>
                </c:pt>
                <c:pt idx="3494">
                  <c:v>7163.7529999999997</c:v>
                </c:pt>
                <c:pt idx="3495">
                  <c:v>7169.2719999999999</c:v>
                </c:pt>
                <c:pt idx="3496">
                  <c:v>7163.7529999999997</c:v>
                </c:pt>
                <c:pt idx="3497">
                  <c:v>7163.7529999999997</c:v>
                </c:pt>
                <c:pt idx="3498">
                  <c:v>7147.1959999999999</c:v>
                </c:pt>
                <c:pt idx="3499">
                  <c:v>7158.2340000000004</c:v>
                </c:pt>
                <c:pt idx="3500">
                  <c:v>7158.2340000000004</c:v>
                </c:pt>
                <c:pt idx="3501">
                  <c:v>7158.2340000000004</c:v>
                </c:pt>
                <c:pt idx="3502">
                  <c:v>7147.1959999999999</c:v>
                </c:pt>
                <c:pt idx="3503">
                  <c:v>7169.2719999999999</c:v>
                </c:pt>
                <c:pt idx="3504">
                  <c:v>7147.1959999999999</c:v>
                </c:pt>
                <c:pt idx="3505">
                  <c:v>7152.7149999999992</c:v>
                </c:pt>
                <c:pt idx="3506">
                  <c:v>7152.7149999999992</c:v>
                </c:pt>
                <c:pt idx="3507">
                  <c:v>7152.7149999999992</c:v>
                </c:pt>
                <c:pt idx="3508">
                  <c:v>7163.7529999999997</c:v>
                </c:pt>
                <c:pt idx="3509">
                  <c:v>7163.7529999999997</c:v>
                </c:pt>
                <c:pt idx="3510">
                  <c:v>7158.2340000000004</c:v>
                </c:pt>
                <c:pt idx="3511">
                  <c:v>7147.1959999999999</c:v>
                </c:pt>
                <c:pt idx="3512">
                  <c:v>7158.2340000000004</c:v>
                </c:pt>
                <c:pt idx="3513">
                  <c:v>7169.2719999999999</c:v>
                </c:pt>
                <c:pt idx="3514">
                  <c:v>7147.1959999999999</c:v>
                </c:pt>
                <c:pt idx="3515">
                  <c:v>7147.1959999999999</c:v>
                </c:pt>
                <c:pt idx="3516">
                  <c:v>7163.7529999999997</c:v>
                </c:pt>
                <c:pt idx="3517">
                  <c:v>7158.2340000000004</c:v>
                </c:pt>
                <c:pt idx="3518">
                  <c:v>7169.2719999999999</c:v>
                </c:pt>
                <c:pt idx="3519">
                  <c:v>7147.1959999999999</c:v>
                </c:pt>
                <c:pt idx="3520">
                  <c:v>7163.7529999999997</c:v>
                </c:pt>
                <c:pt idx="3521">
                  <c:v>7163.7529999999997</c:v>
                </c:pt>
                <c:pt idx="3522">
                  <c:v>7169.2719999999999</c:v>
                </c:pt>
                <c:pt idx="3523">
                  <c:v>7158.2340000000004</c:v>
                </c:pt>
                <c:pt idx="3524">
                  <c:v>7169.2719999999999</c:v>
                </c:pt>
                <c:pt idx="3525">
                  <c:v>7158.2340000000004</c:v>
                </c:pt>
                <c:pt idx="3526">
                  <c:v>7147.1959999999999</c:v>
                </c:pt>
                <c:pt idx="3527">
                  <c:v>7152.7149999999992</c:v>
                </c:pt>
                <c:pt idx="3528">
                  <c:v>7163.7529999999997</c:v>
                </c:pt>
                <c:pt idx="3529">
                  <c:v>7158.2340000000004</c:v>
                </c:pt>
                <c:pt idx="3530">
                  <c:v>7163.7529999999997</c:v>
                </c:pt>
                <c:pt idx="3531">
                  <c:v>7163.7529999999997</c:v>
                </c:pt>
                <c:pt idx="3532">
                  <c:v>7147.1959999999999</c:v>
                </c:pt>
                <c:pt idx="3533">
                  <c:v>7152.7149999999992</c:v>
                </c:pt>
                <c:pt idx="3534">
                  <c:v>7147.1959999999999</c:v>
                </c:pt>
                <c:pt idx="3535">
                  <c:v>7158.2340000000004</c:v>
                </c:pt>
                <c:pt idx="3536">
                  <c:v>7152.7149999999992</c:v>
                </c:pt>
                <c:pt idx="3537">
                  <c:v>7152.7149999999992</c:v>
                </c:pt>
                <c:pt idx="3538">
                  <c:v>7163.7529999999997</c:v>
                </c:pt>
                <c:pt idx="3539">
                  <c:v>7163.7529999999997</c:v>
                </c:pt>
                <c:pt idx="3540">
                  <c:v>7163.7529999999997</c:v>
                </c:pt>
                <c:pt idx="3541">
                  <c:v>7152.7149999999992</c:v>
                </c:pt>
                <c:pt idx="3542">
                  <c:v>7147.1959999999999</c:v>
                </c:pt>
                <c:pt idx="3543">
                  <c:v>7147.1959999999999</c:v>
                </c:pt>
                <c:pt idx="3544">
                  <c:v>7152.7149999999992</c:v>
                </c:pt>
                <c:pt idx="3545">
                  <c:v>7163.7529999999997</c:v>
                </c:pt>
                <c:pt idx="3546">
                  <c:v>7158.2340000000004</c:v>
                </c:pt>
                <c:pt idx="3547">
                  <c:v>7147.1959999999999</c:v>
                </c:pt>
                <c:pt idx="3548">
                  <c:v>7152.7149999999992</c:v>
                </c:pt>
                <c:pt idx="3549">
                  <c:v>7158.2340000000004</c:v>
                </c:pt>
                <c:pt idx="3550">
                  <c:v>7158.2340000000004</c:v>
                </c:pt>
                <c:pt idx="3551">
                  <c:v>7158.2340000000004</c:v>
                </c:pt>
                <c:pt idx="3552">
                  <c:v>7158.2340000000004</c:v>
                </c:pt>
                <c:pt idx="3553">
                  <c:v>7163.7529999999997</c:v>
                </c:pt>
                <c:pt idx="3554">
                  <c:v>7163.7529999999997</c:v>
                </c:pt>
                <c:pt idx="3555">
                  <c:v>7158.2340000000004</c:v>
                </c:pt>
                <c:pt idx="3556">
                  <c:v>7169.2719999999999</c:v>
                </c:pt>
                <c:pt idx="3557">
                  <c:v>7169.2719999999999</c:v>
                </c:pt>
                <c:pt idx="3558">
                  <c:v>7163.7529999999997</c:v>
                </c:pt>
                <c:pt idx="3559">
                  <c:v>7147.1959999999999</c:v>
                </c:pt>
                <c:pt idx="3560">
                  <c:v>7163.7529999999997</c:v>
                </c:pt>
                <c:pt idx="3561">
                  <c:v>7169.2719999999999</c:v>
                </c:pt>
                <c:pt idx="3562">
                  <c:v>7147.1959999999999</c:v>
                </c:pt>
                <c:pt idx="3563">
                  <c:v>7158.2340000000004</c:v>
                </c:pt>
                <c:pt idx="3564">
                  <c:v>7169.2719999999999</c:v>
                </c:pt>
                <c:pt idx="3565">
                  <c:v>7158.2340000000004</c:v>
                </c:pt>
                <c:pt idx="3566">
                  <c:v>7169.2719999999999</c:v>
                </c:pt>
                <c:pt idx="3567">
                  <c:v>7158.2340000000004</c:v>
                </c:pt>
                <c:pt idx="3568">
                  <c:v>7158.2340000000004</c:v>
                </c:pt>
                <c:pt idx="3569">
                  <c:v>7158.2340000000004</c:v>
                </c:pt>
                <c:pt idx="3570">
                  <c:v>7152.7149999999992</c:v>
                </c:pt>
                <c:pt idx="3571">
                  <c:v>7158.2340000000004</c:v>
                </c:pt>
                <c:pt idx="3572">
                  <c:v>7169.2719999999999</c:v>
                </c:pt>
                <c:pt idx="3573">
                  <c:v>7152.7149999999992</c:v>
                </c:pt>
                <c:pt idx="3574">
                  <c:v>7158.2340000000004</c:v>
                </c:pt>
                <c:pt idx="3575">
                  <c:v>7158.2340000000004</c:v>
                </c:pt>
                <c:pt idx="3576">
                  <c:v>7158.2340000000004</c:v>
                </c:pt>
                <c:pt idx="3577">
                  <c:v>7174.7910000000002</c:v>
                </c:pt>
                <c:pt idx="3578">
                  <c:v>7158.2340000000004</c:v>
                </c:pt>
                <c:pt idx="3579">
                  <c:v>7152.7149999999992</c:v>
                </c:pt>
                <c:pt idx="3580">
                  <c:v>7163.7529999999997</c:v>
                </c:pt>
                <c:pt idx="3581">
                  <c:v>7147.1959999999999</c:v>
                </c:pt>
                <c:pt idx="3582">
                  <c:v>7152.7149999999992</c:v>
                </c:pt>
                <c:pt idx="3583">
                  <c:v>7169.2719999999999</c:v>
                </c:pt>
                <c:pt idx="3584">
                  <c:v>7152.7149999999992</c:v>
                </c:pt>
                <c:pt idx="3585">
                  <c:v>7163.7529999999997</c:v>
                </c:pt>
                <c:pt idx="3586">
                  <c:v>7152.7149999999992</c:v>
                </c:pt>
                <c:pt idx="3587">
                  <c:v>7174.7910000000002</c:v>
                </c:pt>
                <c:pt idx="3588">
                  <c:v>7163.7529999999997</c:v>
                </c:pt>
                <c:pt idx="3589">
                  <c:v>7152.7149999999992</c:v>
                </c:pt>
                <c:pt idx="3590">
                  <c:v>7158.2340000000004</c:v>
                </c:pt>
                <c:pt idx="3591">
                  <c:v>7152.7149999999992</c:v>
                </c:pt>
                <c:pt idx="3592">
                  <c:v>7152.7149999999992</c:v>
                </c:pt>
                <c:pt idx="3593">
                  <c:v>7169.2719999999999</c:v>
                </c:pt>
                <c:pt idx="3594">
                  <c:v>7158.2340000000004</c:v>
                </c:pt>
                <c:pt idx="3595">
                  <c:v>7152.7149999999992</c:v>
                </c:pt>
                <c:pt idx="3596">
                  <c:v>7147.1959999999999</c:v>
                </c:pt>
                <c:pt idx="3597">
                  <c:v>7158.2340000000004</c:v>
                </c:pt>
                <c:pt idx="3598">
                  <c:v>7152.7149999999992</c:v>
                </c:pt>
                <c:pt idx="3599">
                  <c:v>7163.7529999999997</c:v>
                </c:pt>
                <c:pt idx="3600">
                  <c:v>7163.7529999999997</c:v>
                </c:pt>
                <c:pt idx="3601">
                  <c:v>7158.2340000000004</c:v>
                </c:pt>
                <c:pt idx="3602">
                  <c:v>7141.6769999999997</c:v>
                </c:pt>
                <c:pt idx="3603">
                  <c:v>7152.7149999999992</c:v>
                </c:pt>
                <c:pt idx="3604">
                  <c:v>7147.1959999999999</c:v>
                </c:pt>
                <c:pt idx="3605">
                  <c:v>7152.7149999999992</c:v>
                </c:pt>
                <c:pt idx="3606">
                  <c:v>7152.7149999999992</c:v>
                </c:pt>
                <c:pt idx="3607">
                  <c:v>7158.2340000000004</c:v>
                </c:pt>
                <c:pt idx="3608">
                  <c:v>7152.7149999999992</c:v>
                </c:pt>
                <c:pt idx="3609">
                  <c:v>7163.7529999999997</c:v>
                </c:pt>
                <c:pt idx="3610">
                  <c:v>7163.7529999999997</c:v>
                </c:pt>
                <c:pt idx="3611">
                  <c:v>7169.2719999999999</c:v>
                </c:pt>
                <c:pt idx="3612">
                  <c:v>7152.7149999999992</c:v>
                </c:pt>
                <c:pt idx="3613">
                  <c:v>7163.7529999999997</c:v>
                </c:pt>
                <c:pt idx="3614">
                  <c:v>7152.7149999999992</c:v>
                </c:pt>
                <c:pt idx="3615">
                  <c:v>7163.7529999999997</c:v>
                </c:pt>
                <c:pt idx="3616">
                  <c:v>7147.1959999999999</c:v>
                </c:pt>
                <c:pt idx="3617">
                  <c:v>7152.7149999999992</c:v>
                </c:pt>
                <c:pt idx="3618">
                  <c:v>7163.7529999999997</c:v>
                </c:pt>
                <c:pt idx="3619">
                  <c:v>7163.7529999999997</c:v>
                </c:pt>
                <c:pt idx="3620">
                  <c:v>7158.2340000000004</c:v>
                </c:pt>
                <c:pt idx="3621">
                  <c:v>7169.2719999999999</c:v>
                </c:pt>
                <c:pt idx="3622">
                  <c:v>7158.2340000000004</c:v>
                </c:pt>
                <c:pt idx="3623">
                  <c:v>7163.7529999999997</c:v>
                </c:pt>
                <c:pt idx="3624">
                  <c:v>7158.2340000000004</c:v>
                </c:pt>
                <c:pt idx="3625">
                  <c:v>7158.2340000000004</c:v>
                </c:pt>
                <c:pt idx="3626">
                  <c:v>7152.7149999999992</c:v>
                </c:pt>
                <c:pt idx="3627">
                  <c:v>7163.7529999999997</c:v>
                </c:pt>
                <c:pt idx="3628">
                  <c:v>7152.7149999999992</c:v>
                </c:pt>
                <c:pt idx="3629">
                  <c:v>7152.7149999999992</c:v>
                </c:pt>
                <c:pt idx="3630">
                  <c:v>7147.1959999999999</c:v>
                </c:pt>
                <c:pt idx="3631">
                  <c:v>7158.2340000000004</c:v>
                </c:pt>
                <c:pt idx="3632">
                  <c:v>7169.2719999999999</c:v>
                </c:pt>
                <c:pt idx="3633">
                  <c:v>7158.2340000000004</c:v>
                </c:pt>
                <c:pt idx="3634">
                  <c:v>7147.1959999999999</c:v>
                </c:pt>
                <c:pt idx="3635">
                  <c:v>7158.2340000000004</c:v>
                </c:pt>
                <c:pt idx="3636">
                  <c:v>7152.7149999999992</c:v>
                </c:pt>
                <c:pt idx="3637">
                  <c:v>7158.2340000000004</c:v>
                </c:pt>
                <c:pt idx="3638">
                  <c:v>7147.1959999999999</c:v>
                </c:pt>
                <c:pt idx="3639">
                  <c:v>7152.7149999999992</c:v>
                </c:pt>
                <c:pt idx="3640">
                  <c:v>7163.7529999999997</c:v>
                </c:pt>
                <c:pt idx="3641">
                  <c:v>7147.1959999999999</c:v>
                </c:pt>
                <c:pt idx="3642">
                  <c:v>7136.1570000000002</c:v>
                </c:pt>
                <c:pt idx="3643">
                  <c:v>7152.7149999999992</c:v>
                </c:pt>
                <c:pt idx="3644">
                  <c:v>7174.7910000000002</c:v>
                </c:pt>
                <c:pt idx="3645">
                  <c:v>7158.2340000000004</c:v>
                </c:pt>
                <c:pt idx="3646">
                  <c:v>7158.2340000000004</c:v>
                </c:pt>
                <c:pt idx="3647">
                  <c:v>7163.7529999999997</c:v>
                </c:pt>
                <c:pt idx="3648">
                  <c:v>7152.7149999999992</c:v>
                </c:pt>
                <c:pt idx="3649">
                  <c:v>7158.2340000000004</c:v>
                </c:pt>
                <c:pt idx="3650">
                  <c:v>7147.1959999999999</c:v>
                </c:pt>
                <c:pt idx="3651">
                  <c:v>7169.2719999999999</c:v>
                </c:pt>
                <c:pt idx="3652">
                  <c:v>7163.7529999999997</c:v>
                </c:pt>
                <c:pt idx="3653">
                  <c:v>7152.7149999999992</c:v>
                </c:pt>
                <c:pt idx="3654">
                  <c:v>7163.7529999999997</c:v>
                </c:pt>
                <c:pt idx="3655">
                  <c:v>7163.7529999999997</c:v>
                </c:pt>
                <c:pt idx="3656">
                  <c:v>7158.2340000000004</c:v>
                </c:pt>
                <c:pt idx="3657">
                  <c:v>7152.7149999999992</c:v>
                </c:pt>
                <c:pt idx="3658">
                  <c:v>7158.2340000000004</c:v>
                </c:pt>
                <c:pt idx="3659">
                  <c:v>7158.2340000000004</c:v>
                </c:pt>
                <c:pt idx="3660">
                  <c:v>7152.7149999999992</c:v>
                </c:pt>
                <c:pt idx="3661">
                  <c:v>7152.7149999999992</c:v>
                </c:pt>
                <c:pt idx="3662">
                  <c:v>7158.2340000000004</c:v>
                </c:pt>
                <c:pt idx="3663">
                  <c:v>7163.7529999999997</c:v>
                </c:pt>
                <c:pt idx="3664">
                  <c:v>7152.7149999999992</c:v>
                </c:pt>
                <c:pt idx="3665">
                  <c:v>7163.7529999999997</c:v>
                </c:pt>
                <c:pt idx="3666">
                  <c:v>7163.7529999999997</c:v>
                </c:pt>
                <c:pt idx="3667">
                  <c:v>7158.2340000000004</c:v>
                </c:pt>
                <c:pt idx="3668">
                  <c:v>7158.2340000000004</c:v>
                </c:pt>
                <c:pt idx="3669">
                  <c:v>7163.7529999999997</c:v>
                </c:pt>
                <c:pt idx="3670">
                  <c:v>7158.2340000000004</c:v>
                </c:pt>
                <c:pt idx="3671">
                  <c:v>7163.7529999999997</c:v>
                </c:pt>
                <c:pt idx="3672">
                  <c:v>7163.7529999999997</c:v>
                </c:pt>
                <c:pt idx="3673">
                  <c:v>7152.7149999999992</c:v>
                </c:pt>
                <c:pt idx="3674">
                  <c:v>7152.7149999999992</c:v>
                </c:pt>
                <c:pt idx="3675">
                  <c:v>7169.2719999999999</c:v>
                </c:pt>
                <c:pt idx="3676">
                  <c:v>7152.7149999999992</c:v>
                </c:pt>
                <c:pt idx="3677">
                  <c:v>7158.2340000000004</c:v>
                </c:pt>
                <c:pt idx="3678">
                  <c:v>7152.7149999999992</c:v>
                </c:pt>
                <c:pt idx="3679">
                  <c:v>7158.2340000000004</c:v>
                </c:pt>
                <c:pt idx="3680">
                  <c:v>7158.2340000000004</c:v>
                </c:pt>
                <c:pt idx="3681">
                  <c:v>7163.7529999999997</c:v>
                </c:pt>
                <c:pt idx="3682">
                  <c:v>7158.2340000000004</c:v>
                </c:pt>
                <c:pt idx="3683">
                  <c:v>7163.7529999999997</c:v>
                </c:pt>
                <c:pt idx="3684">
                  <c:v>7152.7149999999992</c:v>
                </c:pt>
                <c:pt idx="3685">
                  <c:v>7163.7529999999997</c:v>
                </c:pt>
                <c:pt idx="3686">
                  <c:v>7152.7149999999992</c:v>
                </c:pt>
                <c:pt idx="3687">
                  <c:v>7163.7529999999997</c:v>
                </c:pt>
                <c:pt idx="3688">
                  <c:v>7152.7149999999992</c:v>
                </c:pt>
                <c:pt idx="3689">
                  <c:v>7152.7149999999992</c:v>
                </c:pt>
                <c:pt idx="3690">
                  <c:v>7147.1959999999999</c:v>
                </c:pt>
                <c:pt idx="3691">
                  <c:v>7163.7529999999997</c:v>
                </c:pt>
                <c:pt idx="3692">
                  <c:v>7169.2719999999999</c:v>
                </c:pt>
                <c:pt idx="3693">
                  <c:v>7158.2340000000004</c:v>
                </c:pt>
                <c:pt idx="3694">
                  <c:v>7152.7149999999992</c:v>
                </c:pt>
                <c:pt idx="3695">
                  <c:v>7158.2340000000004</c:v>
                </c:pt>
                <c:pt idx="3696">
                  <c:v>7169.2719999999999</c:v>
                </c:pt>
                <c:pt idx="3697">
                  <c:v>7152.7149999999992</c:v>
                </c:pt>
                <c:pt idx="3698">
                  <c:v>7147.1959999999999</c:v>
                </c:pt>
                <c:pt idx="3699">
                  <c:v>7152.7149999999992</c:v>
                </c:pt>
                <c:pt idx="3700">
                  <c:v>7158.2340000000004</c:v>
                </c:pt>
                <c:pt idx="3701">
                  <c:v>7158.2340000000004</c:v>
                </c:pt>
                <c:pt idx="3702">
                  <c:v>7147.1959999999999</c:v>
                </c:pt>
                <c:pt idx="3703">
                  <c:v>7158.2340000000004</c:v>
                </c:pt>
                <c:pt idx="3704">
                  <c:v>7169.2719999999999</c:v>
                </c:pt>
                <c:pt idx="3705">
                  <c:v>7163.7529999999997</c:v>
                </c:pt>
                <c:pt idx="3706">
                  <c:v>7147.1959999999999</c:v>
                </c:pt>
                <c:pt idx="3707">
                  <c:v>7152.7149999999992</c:v>
                </c:pt>
                <c:pt idx="3708">
                  <c:v>7147.1959999999999</c:v>
                </c:pt>
                <c:pt idx="3709">
                  <c:v>7163.7529999999997</c:v>
                </c:pt>
                <c:pt idx="3710">
                  <c:v>7158.2340000000004</c:v>
                </c:pt>
                <c:pt idx="3711">
                  <c:v>7163.7529999999997</c:v>
                </c:pt>
                <c:pt idx="3712">
                  <c:v>7163.7529999999997</c:v>
                </c:pt>
                <c:pt idx="3713">
                  <c:v>7152.7149999999992</c:v>
                </c:pt>
                <c:pt idx="3714">
                  <c:v>7152.7149999999992</c:v>
                </c:pt>
                <c:pt idx="3715">
                  <c:v>7147.1959999999999</c:v>
                </c:pt>
                <c:pt idx="3716">
                  <c:v>7147.1959999999999</c:v>
                </c:pt>
                <c:pt idx="3717">
                  <c:v>7169.2719999999999</c:v>
                </c:pt>
                <c:pt idx="3718">
                  <c:v>7158.2340000000004</c:v>
                </c:pt>
                <c:pt idx="3719">
                  <c:v>7158.2340000000004</c:v>
                </c:pt>
                <c:pt idx="3720">
                  <c:v>7141.6769999999997</c:v>
                </c:pt>
                <c:pt idx="3721">
                  <c:v>7158.2340000000004</c:v>
                </c:pt>
                <c:pt idx="3722">
                  <c:v>7158.2340000000004</c:v>
                </c:pt>
                <c:pt idx="3723">
                  <c:v>7152.7149999999992</c:v>
                </c:pt>
                <c:pt idx="3724">
                  <c:v>7147.1959999999999</c:v>
                </c:pt>
                <c:pt idx="3725">
                  <c:v>7169.2719999999999</c:v>
                </c:pt>
                <c:pt idx="3726">
                  <c:v>7163.7529999999997</c:v>
                </c:pt>
                <c:pt idx="3727">
                  <c:v>7163.7529999999997</c:v>
                </c:pt>
                <c:pt idx="3728">
                  <c:v>7163.7529999999997</c:v>
                </c:pt>
                <c:pt idx="3729">
                  <c:v>7152.7149999999992</c:v>
                </c:pt>
                <c:pt idx="3730">
                  <c:v>7163.7529999999997</c:v>
                </c:pt>
                <c:pt idx="3731">
                  <c:v>7147.1959999999999</c:v>
                </c:pt>
                <c:pt idx="3732">
                  <c:v>7163.7529999999997</c:v>
                </c:pt>
                <c:pt idx="3733">
                  <c:v>7152.7149999999992</c:v>
                </c:pt>
                <c:pt idx="3734">
                  <c:v>7147.1959999999999</c:v>
                </c:pt>
                <c:pt idx="3735">
                  <c:v>7169.2719999999999</c:v>
                </c:pt>
                <c:pt idx="3736">
                  <c:v>7158.2340000000004</c:v>
                </c:pt>
                <c:pt idx="3737">
                  <c:v>7147.1959999999999</c:v>
                </c:pt>
                <c:pt idx="3738">
                  <c:v>7163.7529999999997</c:v>
                </c:pt>
                <c:pt idx="3739">
                  <c:v>7158.2340000000004</c:v>
                </c:pt>
                <c:pt idx="3740">
                  <c:v>7152.7149999999992</c:v>
                </c:pt>
                <c:pt idx="3741">
                  <c:v>7147.1959999999999</c:v>
                </c:pt>
                <c:pt idx="3742">
                  <c:v>7147.1959999999999</c:v>
                </c:pt>
                <c:pt idx="3743">
                  <c:v>7152.7149999999992</c:v>
                </c:pt>
                <c:pt idx="3744">
                  <c:v>7152.7149999999992</c:v>
                </c:pt>
                <c:pt idx="3745">
                  <c:v>7152.7149999999992</c:v>
                </c:pt>
                <c:pt idx="3746">
                  <c:v>7158.2340000000004</c:v>
                </c:pt>
                <c:pt idx="3747">
                  <c:v>7163.7529999999997</c:v>
                </c:pt>
                <c:pt idx="3748">
                  <c:v>7152.7149999999992</c:v>
                </c:pt>
                <c:pt idx="3749">
                  <c:v>7163.7529999999997</c:v>
                </c:pt>
                <c:pt idx="3750">
                  <c:v>7158.2340000000004</c:v>
                </c:pt>
                <c:pt idx="3751">
                  <c:v>7158.2340000000004</c:v>
                </c:pt>
                <c:pt idx="3752">
                  <c:v>7152.7149999999992</c:v>
                </c:pt>
                <c:pt idx="3753">
                  <c:v>7158.2340000000004</c:v>
                </c:pt>
                <c:pt idx="3754">
                  <c:v>7163.7529999999997</c:v>
                </c:pt>
                <c:pt idx="3755">
                  <c:v>7169.2719999999999</c:v>
                </c:pt>
                <c:pt idx="3756">
                  <c:v>7158.2340000000004</c:v>
                </c:pt>
                <c:pt idx="3757">
                  <c:v>7163.7529999999997</c:v>
                </c:pt>
                <c:pt idx="3758">
                  <c:v>7163.7529999999997</c:v>
                </c:pt>
                <c:pt idx="3759">
                  <c:v>7163.7529999999997</c:v>
                </c:pt>
                <c:pt idx="3760">
                  <c:v>7163.7529999999997</c:v>
                </c:pt>
                <c:pt idx="3761">
                  <c:v>7147.1959999999999</c:v>
                </c:pt>
                <c:pt idx="3762">
                  <c:v>7163.7529999999997</c:v>
                </c:pt>
                <c:pt idx="3763">
                  <c:v>7163.7529999999997</c:v>
                </c:pt>
                <c:pt idx="3764">
                  <c:v>7147.1959999999999</c:v>
                </c:pt>
                <c:pt idx="3765">
                  <c:v>7169.2719999999999</c:v>
                </c:pt>
                <c:pt idx="3766">
                  <c:v>7158.2340000000004</c:v>
                </c:pt>
                <c:pt idx="3767">
                  <c:v>7163.7529999999997</c:v>
                </c:pt>
                <c:pt idx="3768">
                  <c:v>7163.7529999999997</c:v>
                </c:pt>
                <c:pt idx="3769">
                  <c:v>7163.7529999999997</c:v>
                </c:pt>
                <c:pt idx="3770">
                  <c:v>7152.7149999999992</c:v>
                </c:pt>
                <c:pt idx="3771">
                  <c:v>7174.7910000000002</c:v>
                </c:pt>
                <c:pt idx="3772">
                  <c:v>7147.1959999999999</c:v>
                </c:pt>
                <c:pt idx="3773">
                  <c:v>7174.7910000000002</c:v>
                </c:pt>
                <c:pt idx="3774">
                  <c:v>7163.7529999999997</c:v>
                </c:pt>
                <c:pt idx="3775">
                  <c:v>7169.2719999999999</c:v>
                </c:pt>
                <c:pt idx="3776">
                  <c:v>7163.7529999999997</c:v>
                </c:pt>
                <c:pt idx="3777">
                  <c:v>7163.7529999999997</c:v>
                </c:pt>
                <c:pt idx="3778">
                  <c:v>7169.2719999999999</c:v>
                </c:pt>
                <c:pt idx="3779">
                  <c:v>7163.7529999999997</c:v>
                </c:pt>
                <c:pt idx="3780">
                  <c:v>7174.7910000000002</c:v>
                </c:pt>
                <c:pt idx="3781">
                  <c:v>7152.7149999999992</c:v>
                </c:pt>
                <c:pt idx="3782">
                  <c:v>7163.7529999999997</c:v>
                </c:pt>
                <c:pt idx="3783">
                  <c:v>7147.1959999999999</c:v>
                </c:pt>
                <c:pt idx="3784">
                  <c:v>7169.2719999999999</c:v>
                </c:pt>
                <c:pt idx="3785">
                  <c:v>7158.2340000000004</c:v>
                </c:pt>
                <c:pt idx="3786">
                  <c:v>7169.2719999999999</c:v>
                </c:pt>
                <c:pt idx="3787">
                  <c:v>7152.7149999999992</c:v>
                </c:pt>
                <c:pt idx="3788">
                  <c:v>7163.7529999999997</c:v>
                </c:pt>
                <c:pt idx="3789">
                  <c:v>7174.7910000000002</c:v>
                </c:pt>
                <c:pt idx="3790">
                  <c:v>7158.2340000000004</c:v>
                </c:pt>
                <c:pt idx="3791">
                  <c:v>7163.7529999999997</c:v>
                </c:pt>
                <c:pt idx="3792">
                  <c:v>7152.7149999999992</c:v>
                </c:pt>
                <c:pt idx="3793">
                  <c:v>7174.7910000000002</c:v>
                </c:pt>
                <c:pt idx="3794">
                  <c:v>7158.2340000000004</c:v>
                </c:pt>
                <c:pt idx="3795">
                  <c:v>7163.7529999999997</c:v>
                </c:pt>
                <c:pt idx="3796">
                  <c:v>7158.2340000000004</c:v>
                </c:pt>
                <c:pt idx="3797">
                  <c:v>7158.2340000000004</c:v>
                </c:pt>
                <c:pt idx="3798">
                  <c:v>7163.7529999999997</c:v>
                </c:pt>
                <c:pt idx="3799">
                  <c:v>7169.2719999999999</c:v>
                </c:pt>
                <c:pt idx="3800">
                  <c:v>7158.2340000000004</c:v>
                </c:pt>
                <c:pt idx="3801">
                  <c:v>7152.7149999999992</c:v>
                </c:pt>
                <c:pt idx="3802">
                  <c:v>7163.7529999999997</c:v>
                </c:pt>
                <c:pt idx="3803">
                  <c:v>7147.1959999999999</c:v>
                </c:pt>
                <c:pt idx="3804">
                  <c:v>7180.3099999999995</c:v>
                </c:pt>
                <c:pt idx="3805">
                  <c:v>7158.2340000000004</c:v>
                </c:pt>
                <c:pt idx="3806">
                  <c:v>7169.2719999999999</c:v>
                </c:pt>
                <c:pt idx="3807">
                  <c:v>7158.2340000000004</c:v>
                </c:pt>
                <c:pt idx="3808">
                  <c:v>7163.7529999999997</c:v>
                </c:pt>
                <c:pt idx="3809">
                  <c:v>7158.2340000000004</c:v>
                </c:pt>
                <c:pt idx="3810">
                  <c:v>7163.7529999999997</c:v>
                </c:pt>
                <c:pt idx="3811">
                  <c:v>7152.7149999999992</c:v>
                </c:pt>
                <c:pt idx="3812">
                  <c:v>7152.7149999999992</c:v>
                </c:pt>
                <c:pt idx="3813">
                  <c:v>7158.2340000000004</c:v>
                </c:pt>
                <c:pt idx="3814">
                  <c:v>7163.7529999999997</c:v>
                </c:pt>
                <c:pt idx="3815">
                  <c:v>7163.7529999999997</c:v>
                </c:pt>
                <c:pt idx="3816">
                  <c:v>7163.7529999999997</c:v>
                </c:pt>
                <c:pt idx="3817">
                  <c:v>7163.7529999999997</c:v>
                </c:pt>
                <c:pt idx="3818">
                  <c:v>7152.7149999999992</c:v>
                </c:pt>
                <c:pt idx="3819">
                  <c:v>7163.7529999999997</c:v>
                </c:pt>
                <c:pt idx="3820">
                  <c:v>7158.2340000000004</c:v>
                </c:pt>
                <c:pt idx="3821">
                  <c:v>7163.7529999999997</c:v>
                </c:pt>
                <c:pt idx="3822">
                  <c:v>7141.6769999999997</c:v>
                </c:pt>
                <c:pt idx="3823">
                  <c:v>7158.2340000000004</c:v>
                </c:pt>
                <c:pt idx="3824">
                  <c:v>7163.7529999999997</c:v>
                </c:pt>
                <c:pt idx="3825">
                  <c:v>7169.2719999999999</c:v>
                </c:pt>
                <c:pt idx="3826">
                  <c:v>7169.2719999999999</c:v>
                </c:pt>
                <c:pt idx="3827">
                  <c:v>7163.7529999999997</c:v>
                </c:pt>
                <c:pt idx="3828">
                  <c:v>7169.2719999999999</c:v>
                </c:pt>
                <c:pt idx="3829">
                  <c:v>7163.7529999999997</c:v>
                </c:pt>
                <c:pt idx="3830">
                  <c:v>7158.2340000000004</c:v>
                </c:pt>
                <c:pt idx="3831">
                  <c:v>7152.7149999999992</c:v>
                </c:pt>
                <c:pt idx="3832">
                  <c:v>7163.7529999999997</c:v>
                </c:pt>
                <c:pt idx="3833">
                  <c:v>7152.7149999999992</c:v>
                </c:pt>
                <c:pt idx="3834">
                  <c:v>7163.7529999999997</c:v>
                </c:pt>
                <c:pt idx="3835">
                  <c:v>7147.1959999999999</c:v>
                </c:pt>
                <c:pt idx="3836">
                  <c:v>7158.2340000000004</c:v>
                </c:pt>
                <c:pt idx="3837">
                  <c:v>7169.2719999999999</c:v>
                </c:pt>
                <c:pt idx="3838">
                  <c:v>7152.7149999999992</c:v>
                </c:pt>
                <c:pt idx="3839">
                  <c:v>7174.7910000000002</c:v>
                </c:pt>
                <c:pt idx="3840">
                  <c:v>7152.7149999999992</c:v>
                </c:pt>
                <c:pt idx="3841">
                  <c:v>7169.2719999999999</c:v>
                </c:pt>
                <c:pt idx="3842">
                  <c:v>7163.7529999999997</c:v>
                </c:pt>
                <c:pt idx="3843">
                  <c:v>7158.2340000000004</c:v>
                </c:pt>
                <c:pt idx="3844">
                  <c:v>7141.6769999999997</c:v>
                </c:pt>
                <c:pt idx="3845">
                  <c:v>7163.7529999999997</c:v>
                </c:pt>
                <c:pt idx="3846">
                  <c:v>7158.2340000000004</c:v>
                </c:pt>
                <c:pt idx="3847">
                  <c:v>7158.2340000000004</c:v>
                </c:pt>
                <c:pt idx="3848">
                  <c:v>7158.2340000000004</c:v>
                </c:pt>
                <c:pt idx="3849">
                  <c:v>7158.2340000000004</c:v>
                </c:pt>
                <c:pt idx="3850">
                  <c:v>7174.7910000000002</c:v>
                </c:pt>
                <c:pt idx="3851">
                  <c:v>7152.7149999999992</c:v>
                </c:pt>
                <c:pt idx="3852">
                  <c:v>7163.7529999999997</c:v>
                </c:pt>
                <c:pt idx="3853">
                  <c:v>7158.2340000000004</c:v>
                </c:pt>
                <c:pt idx="3854">
                  <c:v>7163.7529999999997</c:v>
                </c:pt>
                <c:pt idx="3855">
                  <c:v>7158.2340000000004</c:v>
                </c:pt>
                <c:pt idx="3856">
                  <c:v>7147.1959999999999</c:v>
                </c:pt>
                <c:pt idx="3857">
                  <c:v>7147.1959999999999</c:v>
                </c:pt>
                <c:pt idx="3858">
                  <c:v>7163.7529999999997</c:v>
                </c:pt>
                <c:pt idx="3859">
                  <c:v>7147.1959999999999</c:v>
                </c:pt>
                <c:pt idx="3860">
                  <c:v>7169.2719999999999</c:v>
                </c:pt>
                <c:pt idx="3861">
                  <c:v>7174.7910000000002</c:v>
                </c:pt>
                <c:pt idx="3862">
                  <c:v>7163.7529999999997</c:v>
                </c:pt>
                <c:pt idx="3863">
                  <c:v>7163.7529999999997</c:v>
                </c:pt>
                <c:pt idx="3864">
                  <c:v>7169.2719999999999</c:v>
                </c:pt>
                <c:pt idx="3865">
                  <c:v>7163.7529999999997</c:v>
                </c:pt>
                <c:pt idx="3866">
                  <c:v>7158.2340000000004</c:v>
                </c:pt>
                <c:pt idx="3867">
                  <c:v>7158.2340000000004</c:v>
                </c:pt>
                <c:pt idx="3868">
                  <c:v>7152.7149999999992</c:v>
                </c:pt>
                <c:pt idx="3869">
                  <c:v>7169.2719999999999</c:v>
                </c:pt>
                <c:pt idx="3870">
                  <c:v>7147.1959999999999</c:v>
                </c:pt>
                <c:pt idx="3871">
                  <c:v>7147.1959999999999</c:v>
                </c:pt>
                <c:pt idx="3872">
                  <c:v>7174.7910000000002</c:v>
                </c:pt>
                <c:pt idx="3873">
                  <c:v>7163.7529999999997</c:v>
                </c:pt>
                <c:pt idx="3874">
                  <c:v>7174.7910000000002</c:v>
                </c:pt>
                <c:pt idx="3875">
                  <c:v>7152.7149999999992</c:v>
                </c:pt>
                <c:pt idx="3876">
                  <c:v>7158.2340000000004</c:v>
                </c:pt>
                <c:pt idx="3877">
                  <c:v>7152.7149999999992</c:v>
                </c:pt>
                <c:pt idx="3878">
                  <c:v>7152.7149999999992</c:v>
                </c:pt>
                <c:pt idx="3879">
                  <c:v>7152.7149999999992</c:v>
                </c:pt>
                <c:pt idx="3880">
                  <c:v>7163.7529999999997</c:v>
                </c:pt>
                <c:pt idx="3881">
                  <c:v>7141.6769999999997</c:v>
                </c:pt>
                <c:pt idx="3882">
                  <c:v>7158.2340000000004</c:v>
                </c:pt>
                <c:pt idx="3883">
                  <c:v>7169.2719999999999</c:v>
                </c:pt>
                <c:pt idx="3884">
                  <c:v>7163.7529999999997</c:v>
                </c:pt>
                <c:pt idx="3885">
                  <c:v>7174.7910000000002</c:v>
                </c:pt>
                <c:pt idx="3886">
                  <c:v>7158.2340000000004</c:v>
                </c:pt>
                <c:pt idx="3887">
                  <c:v>7163.7529999999997</c:v>
                </c:pt>
                <c:pt idx="3888">
                  <c:v>7147.1959999999999</c:v>
                </c:pt>
                <c:pt idx="3889">
                  <c:v>7169.2719999999999</c:v>
                </c:pt>
                <c:pt idx="3890">
                  <c:v>7152.7149999999992</c:v>
                </c:pt>
                <c:pt idx="3891">
                  <c:v>7169.2719999999999</c:v>
                </c:pt>
                <c:pt idx="3892">
                  <c:v>7158.2340000000004</c:v>
                </c:pt>
                <c:pt idx="3893">
                  <c:v>7174.7910000000002</c:v>
                </c:pt>
                <c:pt idx="3894">
                  <c:v>7185.8290000000006</c:v>
                </c:pt>
                <c:pt idx="3895">
                  <c:v>7147.1959999999999</c:v>
                </c:pt>
                <c:pt idx="3896">
                  <c:v>7191.348</c:v>
                </c:pt>
                <c:pt idx="3897">
                  <c:v>7158.2340000000004</c:v>
                </c:pt>
                <c:pt idx="3898">
                  <c:v>7163.7529999999997</c:v>
                </c:pt>
                <c:pt idx="3899">
                  <c:v>7152.7149999999992</c:v>
                </c:pt>
                <c:pt idx="3900">
                  <c:v>7152.7149999999992</c:v>
                </c:pt>
                <c:pt idx="3901">
                  <c:v>7163.7529999999997</c:v>
                </c:pt>
                <c:pt idx="3902">
                  <c:v>7163.7529999999997</c:v>
                </c:pt>
                <c:pt idx="3903">
                  <c:v>7152.7149999999992</c:v>
                </c:pt>
                <c:pt idx="3904">
                  <c:v>7163.7529999999997</c:v>
                </c:pt>
                <c:pt idx="3905">
                  <c:v>7163.7529999999997</c:v>
                </c:pt>
                <c:pt idx="3906">
                  <c:v>7169.2719999999999</c:v>
                </c:pt>
                <c:pt idx="3907">
                  <c:v>7174.7910000000002</c:v>
                </c:pt>
                <c:pt idx="3908">
                  <c:v>7169.2719999999999</c:v>
                </c:pt>
                <c:pt idx="3909">
                  <c:v>7174.7910000000002</c:v>
                </c:pt>
                <c:pt idx="3910">
                  <c:v>7169.2719999999999</c:v>
                </c:pt>
                <c:pt idx="3911">
                  <c:v>7174.7910000000002</c:v>
                </c:pt>
                <c:pt idx="3912">
                  <c:v>7158.2340000000004</c:v>
                </c:pt>
                <c:pt idx="3913">
                  <c:v>7174.7910000000002</c:v>
                </c:pt>
                <c:pt idx="3914">
                  <c:v>7152.7149999999992</c:v>
                </c:pt>
                <c:pt idx="3915">
                  <c:v>7163.7529999999997</c:v>
                </c:pt>
                <c:pt idx="3916">
                  <c:v>7141.6769999999997</c:v>
                </c:pt>
                <c:pt idx="3917">
                  <c:v>7163.7529999999997</c:v>
                </c:pt>
                <c:pt idx="3918">
                  <c:v>7174.7910000000002</c:v>
                </c:pt>
                <c:pt idx="3919">
                  <c:v>7158.2340000000004</c:v>
                </c:pt>
                <c:pt idx="3920">
                  <c:v>7158.2340000000004</c:v>
                </c:pt>
                <c:pt idx="3921">
                  <c:v>7158.2340000000004</c:v>
                </c:pt>
                <c:pt idx="3922">
                  <c:v>7169.2719999999999</c:v>
                </c:pt>
                <c:pt idx="3923">
                  <c:v>7152.7149999999992</c:v>
                </c:pt>
                <c:pt idx="3924">
                  <c:v>7169.2719999999999</c:v>
                </c:pt>
                <c:pt idx="3925">
                  <c:v>7158.2340000000004</c:v>
                </c:pt>
                <c:pt idx="3926">
                  <c:v>7152.7149999999992</c:v>
                </c:pt>
                <c:pt idx="3927">
                  <c:v>7158.2340000000004</c:v>
                </c:pt>
                <c:pt idx="3928">
                  <c:v>7174.7910000000002</c:v>
                </c:pt>
                <c:pt idx="3929">
                  <c:v>7180.3099999999995</c:v>
                </c:pt>
                <c:pt idx="3930">
                  <c:v>7152.7149999999992</c:v>
                </c:pt>
                <c:pt idx="3931">
                  <c:v>7169.2719999999999</c:v>
                </c:pt>
                <c:pt idx="3932">
                  <c:v>7163.7529999999997</c:v>
                </c:pt>
                <c:pt idx="3933">
                  <c:v>7180.3099999999995</c:v>
                </c:pt>
                <c:pt idx="3934">
                  <c:v>7169.2719999999999</c:v>
                </c:pt>
                <c:pt idx="3935">
                  <c:v>7169.2719999999999</c:v>
                </c:pt>
                <c:pt idx="3936">
                  <c:v>7158.2340000000004</c:v>
                </c:pt>
                <c:pt idx="3937">
                  <c:v>7158.2340000000004</c:v>
                </c:pt>
                <c:pt idx="3938">
                  <c:v>7152.7149999999992</c:v>
                </c:pt>
                <c:pt idx="3939">
                  <c:v>7163.7529999999997</c:v>
                </c:pt>
                <c:pt idx="3940">
                  <c:v>7174.7910000000002</c:v>
                </c:pt>
                <c:pt idx="3941">
                  <c:v>7152.7149999999992</c:v>
                </c:pt>
                <c:pt idx="3942">
                  <c:v>7185.8290000000006</c:v>
                </c:pt>
                <c:pt idx="3943">
                  <c:v>7169.2719999999999</c:v>
                </c:pt>
                <c:pt idx="3944">
                  <c:v>7174.7910000000002</c:v>
                </c:pt>
                <c:pt idx="3945">
                  <c:v>7163.7529999999997</c:v>
                </c:pt>
                <c:pt idx="3946">
                  <c:v>7169.2719999999999</c:v>
                </c:pt>
                <c:pt idx="3947">
                  <c:v>7152.7149999999992</c:v>
                </c:pt>
                <c:pt idx="3948">
                  <c:v>7169.2719999999999</c:v>
                </c:pt>
                <c:pt idx="3949">
                  <c:v>7158.2340000000004</c:v>
                </c:pt>
                <c:pt idx="3950">
                  <c:v>7174.7910000000002</c:v>
                </c:pt>
                <c:pt idx="3951">
                  <c:v>7180.3099999999995</c:v>
                </c:pt>
                <c:pt idx="3952">
                  <c:v>7158.2340000000004</c:v>
                </c:pt>
                <c:pt idx="3953">
                  <c:v>7169.2719999999999</c:v>
                </c:pt>
                <c:pt idx="3954">
                  <c:v>7152.7149999999992</c:v>
                </c:pt>
                <c:pt idx="3955">
                  <c:v>7169.2719999999999</c:v>
                </c:pt>
                <c:pt idx="3956">
                  <c:v>7158.2340000000004</c:v>
                </c:pt>
                <c:pt idx="3957">
                  <c:v>7163.7529999999997</c:v>
                </c:pt>
                <c:pt idx="3958">
                  <c:v>7158.2340000000004</c:v>
                </c:pt>
                <c:pt idx="3959">
                  <c:v>7174.7910000000002</c:v>
                </c:pt>
                <c:pt idx="3960">
                  <c:v>7147.1959999999999</c:v>
                </c:pt>
                <c:pt idx="3961">
                  <c:v>7163.7529999999997</c:v>
                </c:pt>
                <c:pt idx="3962">
                  <c:v>7180.3099999999995</c:v>
                </c:pt>
                <c:pt idx="3963">
                  <c:v>7174.7910000000002</c:v>
                </c:pt>
                <c:pt idx="3964">
                  <c:v>7169.2719999999999</c:v>
                </c:pt>
                <c:pt idx="3965">
                  <c:v>7152.7149999999992</c:v>
                </c:pt>
                <c:pt idx="3966">
                  <c:v>7174.7910000000002</c:v>
                </c:pt>
                <c:pt idx="3967">
                  <c:v>7152.7149999999992</c:v>
                </c:pt>
                <c:pt idx="3968">
                  <c:v>7174.7910000000002</c:v>
                </c:pt>
                <c:pt idx="3969">
                  <c:v>7158.2340000000004</c:v>
                </c:pt>
                <c:pt idx="3970">
                  <c:v>7169.2719999999999</c:v>
                </c:pt>
                <c:pt idx="3971">
                  <c:v>7152.7149999999992</c:v>
                </c:pt>
                <c:pt idx="3972">
                  <c:v>7158.2340000000004</c:v>
                </c:pt>
                <c:pt idx="3973">
                  <c:v>7169.2719999999999</c:v>
                </c:pt>
                <c:pt idx="3974">
                  <c:v>7169.2719999999999</c:v>
                </c:pt>
                <c:pt idx="3975">
                  <c:v>7180.3099999999995</c:v>
                </c:pt>
                <c:pt idx="3976">
                  <c:v>7158.2340000000004</c:v>
                </c:pt>
                <c:pt idx="3977">
                  <c:v>7185.8290000000006</c:v>
                </c:pt>
                <c:pt idx="3978">
                  <c:v>7158.2340000000004</c:v>
                </c:pt>
                <c:pt idx="3979">
                  <c:v>7180.3099999999995</c:v>
                </c:pt>
                <c:pt idx="3980">
                  <c:v>7152.7149999999992</c:v>
                </c:pt>
                <c:pt idx="3981">
                  <c:v>7180.3099999999995</c:v>
                </c:pt>
                <c:pt idx="3982">
                  <c:v>7163.7529999999997</c:v>
                </c:pt>
                <c:pt idx="3983">
                  <c:v>7180.3099999999995</c:v>
                </c:pt>
                <c:pt idx="3984">
                  <c:v>7163.7529999999997</c:v>
                </c:pt>
                <c:pt idx="3985">
                  <c:v>7158.2340000000004</c:v>
                </c:pt>
                <c:pt idx="3986">
                  <c:v>7169.2719999999999</c:v>
                </c:pt>
                <c:pt idx="3987">
                  <c:v>7152.7149999999992</c:v>
                </c:pt>
                <c:pt idx="3988">
                  <c:v>7174.7910000000002</c:v>
                </c:pt>
                <c:pt idx="3989">
                  <c:v>7163.7529999999997</c:v>
                </c:pt>
                <c:pt idx="3990">
                  <c:v>7185.8290000000006</c:v>
                </c:pt>
                <c:pt idx="3991">
                  <c:v>7174.7910000000002</c:v>
                </c:pt>
                <c:pt idx="3992">
                  <c:v>7185.8290000000006</c:v>
                </c:pt>
                <c:pt idx="3993">
                  <c:v>7152.7149999999992</c:v>
                </c:pt>
                <c:pt idx="3994">
                  <c:v>7180.3099999999995</c:v>
                </c:pt>
                <c:pt idx="3995">
                  <c:v>7158.2340000000004</c:v>
                </c:pt>
                <c:pt idx="3996">
                  <c:v>7163.7529999999997</c:v>
                </c:pt>
                <c:pt idx="3997">
                  <c:v>7174.7910000000002</c:v>
                </c:pt>
                <c:pt idx="3998">
                  <c:v>7163.7529999999997</c:v>
                </c:pt>
                <c:pt idx="3999">
                  <c:v>7174.7910000000002</c:v>
                </c:pt>
                <c:pt idx="4000">
                  <c:v>7169.2719999999999</c:v>
                </c:pt>
                <c:pt idx="4001">
                  <c:v>7174.7910000000002</c:v>
                </c:pt>
                <c:pt idx="4002">
                  <c:v>7158.2340000000004</c:v>
                </c:pt>
                <c:pt idx="4003">
                  <c:v>7180.3099999999995</c:v>
                </c:pt>
                <c:pt idx="4004">
                  <c:v>7141.6769999999997</c:v>
                </c:pt>
                <c:pt idx="4005">
                  <c:v>7180.3099999999995</c:v>
                </c:pt>
                <c:pt idx="4006">
                  <c:v>7158.2340000000004</c:v>
                </c:pt>
                <c:pt idx="4007">
                  <c:v>7174.7910000000002</c:v>
                </c:pt>
                <c:pt idx="4008">
                  <c:v>7169.2719999999999</c:v>
                </c:pt>
                <c:pt idx="4009">
                  <c:v>7163.7529999999997</c:v>
                </c:pt>
                <c:pt idx="4010">
                  <c:v>7180.3099999999995</c:v>
                </c:pt>
                <c:pt idx="4011">
                  <c:v>7163.7529999999997</c:v>
                </c:pt>
                <c:pt idx="4012">
                  <c:v>7180.3099999999995</c:v>
                </c:pt>
                <c:pt idx="4013">
                  <c:v>7158.2340000000004</c:v>
                </c:pt>
                <c:pt idx="4014">
                  <c:v>7174.7910000000002</c:v>
                </c:pt>
                <c:pt idx="4015">
                  <c:v>7169.2719999999999</c:v>
                </c:pt>
                <c:pt idx="4016">
                  <c:v>7169.2719999999999</c:v>
                </c:pt>
                <c:pt idx="4017">
                  <c:v>7158.2340000000004</c:v>
                </c:pt>
                <c:pt idx="4018">
                  <c:v>7169.2719999999999</c:v>
                </c:pt>
                <c:pt idx="4019">
                  <c:v>7169.2719999999999</c:v>
                </c:pt>
                <c:pt idx="4020">
                  <c:v>7169.2719999999999</c:v>
                </c:pt>
                <c:pt idx="4021">
                  <c:v>7174.7910000000002</c:v>
                </c:pt>
                <c:pt idx="4022">
                  <c:v>7169.2719999999999</c:v>
                </c:pt>
                <c:pt idx="4023">
                  <c:v>7163.7529999999997</c:v>
                </c:pt>
                <c:pt idx="4024">
                  <c:v>7158.2340000000004</c:v>
                </c:pt>
                <c:pt idx="4025">
                  <c:v>7169.2719999999999</c:v>
                </c:pt>
                <c:pt idx="4026">
                  <c:v>7169.2719999999999</c:v>
                </c:pt>
                <c:pt idx="4027">
                  <c:v>7180.3099999999995</c:v>
                </c:pt>
                <c:pt idx="4028">
                  <c:v>7180.3099999999995</c:v>
                </c:pt>
                <c:pt idx="4029">
                  <c:v>7158.2340000000004</c:v>
                </c:pt>
                <c:pt idx="4030">
                  <c:v>7169.2719999999999</c:v>
                </c:pt>
                <c:pt idx="4031">
                  <c:v>7163.7529999999997</c:v>
                </c:pt>
                <c:pt idx="4032">
                  <c:v>7174.7910000000002</c:v>
                </c:pt>
                <c:pt idx="4033">
                  <c:v>7158.2340000000004</c:v>
                </c:pt>
                <c:pt idx="4034">
                  <c:v>7174.7910000000002</c:v>
                </c:pt>
                <c:pt idx="4035">
                  <c:v>7158.2340000000004</c:v>
                </c:pt>
                <c:pt idx="4036">
                  <c:v>7169.2719999999999</c:v>
                </c:pt>
                <c:pt idx="4037">
                  <c:v>7158.2340000000004</c:v>
                </c:pt>
                <c:pt idx="4038">
                  <c:v>7180.3099999999995</c:v>
                </c:pt>
                <c:pt idx="4039">
                  <c:v>7169.2719999999999</c:v>
                </c:pt>
                <c:pt idx="4040">
                  <c:v>7180.3099999999995</c:v>
                </c:pt>
                <c:pt idx="4041">
                  <c:v>7163.7529999999997</c:v>
                </c:pt>
                <c:pt idx="4042">
                  <c:v>7180.3099999999995</c:v>
                </c:pt>
                <c:pt idx="4043">
                  <c:v>7180.3099999999995</c:v>
                </c:pt>
                <c:pt idx="4044">
                  <c:v>7163.7529999999997</c:v>
                </c:pt>
                <c:pt idx="4045">
                  <c:v>7158.2340000000004</c:v>
                </c:pt>
                <c:pt idx="4046">
                  <c:v>7158.2340000000004</c:v>
                </c:pt>
                <c:pt idx="4047">
                  <c:v>7169.2719999999999</c:v>
                </c:pt>
                <c:pt idx="4048">
                  <c:v>7152.7149999999992</c:v>
                </c:pt>
                <c:pt idx="4049">
                  <c:v>7180.3099999999995</c:v>
                </c:pt>
                <c:pt idx="4050">
                  <c:v>7158.2340000000004</c:v>
                </c:pt>
                <c:pt idx="4051">
                  <c:v>7180.3099999999995</c:v>
                </c:pt>
                <c:pt idx="4052">
                  <c:v>7152.7149999999992</c:v>
                </c:pt>
                <c:pt idx="4053">
                  <c:v>7185.8290000000006</c:v>
                </c:pt>
                <c:pt idx="4054">
                  <c:v>7163.7529999999997</c:v>
                </c:pt>
                <c:pt idx="4055">
                  <c:v>7169.2719999999999</c:v>
                </c:pt>
                <c:pt idx="4056">
                  <c:v>7163.7529999999997</c:v>
                </c:pt>
                <c:pt idx="4057">
                  <c:v>7163.7529999999997</c:v>
                </c:pt>
                <c:pt idx="4058">
                  <c:v>7169.2719999999999</c:v>
                </c:pt>
                <c:pt idx="4059">
                  <c:v>7174.7910000000002</c:v>
                </c:pt>
                <c:pt idx="4060">
                  <c:v>7180.3099999999995</c:v>
                </c:pt>
                <c:pt idx="4061">
                  <c:v>7158.2340000000004</c:v>
                </c:pt>
                <c:pt idx="4062">
                  <c:v>7174.7910000000002</c:v>
                </c:pt>
                <c:pt idx="4063">
                  <c:v>7141.6769999999997</c:v>
                </c:pt>
                <c:pt idx="4064">
                  <c:v>7180.3099999999995</c:v>
                </c:pt>
                <c:pt idx="4065">
                  <c:v>7163.7529999999997</c:v>
                </c:pt>
                <c:pt idx="4066">
                  <c:v>7174.7910000000002</c:v>
                </c:pt>
                <c:pt idx="4067">
                  <c:v>7169.2719999999999</c:v>
                </c:pt>
                <c:pt idx="4068">
                  <c:v>7163.7529999999997</c:v>
                </c:pt>
                <c:pt idx="4069">
                  <c:v>7185.8290000000006</c:v>
                </c:pt>
                <c:pt idx="4070">
                  <c:v>7169.2719999999999</c:v>
                </c:pt>
                <c:pt idx="4071">
                  <c:v>7174.7910000000002</c:v>
                </c:pt>
                <c:pt idx="4072">
                  <c:v>7163.7529999999997</c:v>
                </c:pt>
                <c:pt idx="4073">
                  <c:v>7191.348</c:v>
                </c:pt>
                <c:pt idx="4074">
                  <c:v>7158.2340000000004</c:v>
                </c:pt>
                <c:pt idx="4075">
                  <c:v>7180.3099999999995</c:v>
                </c:pt>
                <c:pt idx="4076">
                  <c:v>7174.7910000000002</c:v>
                </c:pt>
                <c:pt idx="4077">
                  <c:v>7174.7910000000002</c:v>
                </c:pt>
                <c:pt idx="4078">
                  <c:v>7169.2719999999999</c:v>
                </c:pt>
                <c:pt idx="4079">
                  <c:v>7174.7910000000002</c:v>
                </c:pt>
                <c:pt idx="4080">
                  <c:v>7169.2719999999999</c:v>
                </c:pt>
                <c:pt idx="4081">
                  <c:v>7158.2340000000004</c:v>
                </c:pt>
                <c:pt idx="4082">
                  <c:v>7169.2719999999999</c:v>
                </c:pt>
                <c:pt idx="4083">
                  <c:v>7163.7529999999997</c:v>
                </c:pt>
                <c:pt idx="4084">
                  <c:v>7174.7910000000002</c:v>
                </c:pt>
                <c:pt idx="4085">
                  <c:v>7163.7529999999997</c:v>
                </c:pt>
                <c:pt idx="4086">
                  <c:v>7191.348</c:v>
                </c:pt>
                <c:pt idx="4087">
                  <c:v>7163.7529999999997</c:v>
                </c:pt>
                <c:pt idx="4088">
                  <c:v>7169.2719999999999</c:v>
                </c:pt>
                <c:pt idx="4089">
                  <c:v>7169.2719999999999</c:v>
                </c:pt>
                <c:pt idx="4090">
                  <c:v>7180.3099999999995</c:v>
                </c:pt>
                <c:pt idx="4091">
                  <c:v>7169.2719999999999</c:v>
                </c:pt>
                <c:pt idx="4092">
                  <c:v>7169.2719999999999</c:v>
                </c:pt>
                <c:pt idx="4093">
                  <c:v>7180.3099999999995</c:v>
                </c:pt>
                <c:pt idx="4094">
                  <c:v>7169.2719999999999</c:v>
                </c:pt>
                <c:pt idx="4095">
                  <c:v>7174.7910000000002</c:v>
                </c:pt>
                <c:pt idx="4096">
                  <c:v>7163.7529999999997</c:v>
                </c:pt>
                <c:pt idx="4097">
                  <c:v>7174.7910000000002</c:v>
                </c:pt>
                <c:pt idx="4098">
                  <c:v>7158.2340000000004</c:v>
                </c:pt>
                <c:pt idx="4099">
                  <c:v>7174.7910000000002</c:v>
                </c:pt>
                <c:pt idx="4100">
                  <c:v>7169.2719999999999</c:v>
                </c:pt>
                <c:pt idx="4101">
                  <c:v>7180.3099999999995</c:v>
                </c:pt>
                <c:pt idx="4102">
                  <c:v>7163.7529999999997</c:v>
                </c:pt>
                <c:pt idx="4103">
                  <c:v>7169.2719999999999</c:v>
                </c:pt>
                <c:pt idx="4104">
                  <c:v>7180.3099999999995</c:v>
                </c:pt>
                <c:pt idx="4105">
                  <c:v>7163.7529999999997</c:v>
                </c:pt>
                <c:pt idx="4106">
                  <c:v>7185.8290000000006</c:v>
                </c:pt>
                <c:pt idx="4107">
                  <c:v>7169.2719999999999</c:v>
                </c:pt>
                <c:pt idx="4108">
                  <c:v>7180.3099999999995</c:v>
                </c:pt>
                <c:pt idx="4109">
                  <c:v>7158.2340000000004</c:v>
                </c:pt>
                <c:pt idx="4110">
                  <c:v>7185.8290000000006</c:v>
                </c:pt>
                <c:pt idx="4111">
                  <c:v>7169.2719999999999</c:v>
                </c:pt>
                <c:pt idx="4112">
                  <c:v>7180.3099999999995</c:v>
                </c:pt>
                <c:pt idx="4113">
                  <c:v>7180.3099999999995</c:v>
                </c:pt>
                <c:pt idx="4114">
                  <c:v>7180.3099999999995</c:v>
                </c:pt>
                <c:pt idx="4115">
                  <c:v>7163.7529999999997</c:v>
                </c:pt>
                <c:pt idx="4116">
                  <c:v>7152.7149999999992</c:v>
                </c:pt>
                <c:pt idx="4117">
                  <c:v>7169.2719999999999</c:v>
                </c:pt>
                <c:pt idx="4118">
                  <c:v>7152.7149999999992</c:v>
                </c:pt>
                <c:pt idx="4119">
                  <c:v>7174.7910000000002</c:v>
                </c:pt>
                <c:pt idx="4120">
                  <c:v>7163.7529999999997</c:v>
                </c:pt>
                <c:pt idx="4121">
                  <c:v>7180.3099999999995</c:v>
                </c:pt>
                <c:pt idx="4122">
                  <c:v>7163.7529999999997</c:v>
                </c:pt>
                <c:pt idx="4123">
                  <c:v>7169.2719999999999</c:v>
                </c:pt>
                <c:pt idx="4124">
                  <c:v>7180.3099999999995</c:v>
                </c:pt>
                <c:pt idx="4125">
                  <c:v>7163.7529999999997</c:v>
                </c:pt>
                <c:pt idx="4126">
                  <c:v>7163.7529999999997</c:v>
                </c:pt>
                <c:pt idx="4127">
                  <c:v>7180.3099999999995</c:v>
                </c:pt>
                <c:pt idx="4128">
                  <c:v>7185.8290000000006</c:v>
                </c:pt>
                <c:pt idx="4129">
                  <c:v>7163.7529999999997</c:v>
                </c:pt>
                <c:pt idx="4130">
                  <c:v>7158.2340000000004</c:v>
                </c:pt>
                <c:pt idx="4131">
                  <c:v>7163.7529999999997</c:v>
                </c:pt>
                <c:pt idx="4132">
                  <c:v>7169.2719999999999</c:v>
                </c:pt>
                <c:pt idx="4133">
                  <c:v>7169.2719999999999</c:v>
                </c:pt>
                <c:pt idx="4134">
                  <c:v>7152.7149999999992</c:v>
                </c:pt>
                <c:pt idx="4135">
                  <c:v>7158.2340000000004</c:v>
                </c:pt>
                <c:pt idx="4136">
                  <c:v>7163.7529999999997</c:v>
                </c:pt>
                <c:pt idx="4137">
                  <c:v>7169.2719999999999</c:v>
                </c:pt>
                <c:pt idx="4138">
                  <c:v>7163.7529999999997</c:v>
                </c:pt>
                <c:pt idx="4139">
                  <c:v>7169.2719999999999</c:v>
                </c:pt>
                <c:pt idx="4140">
                  <c:v>7169.2719999999999</c:v>
                </c:pt>
                <c:pt idx="4141">
                  <c:v>7169.2719999999999</c:v>
                </c:pt>
                <c:pt idx="4142">
                  <c:v>7163.7529999999997</c:v>
                </c:pt>
                <c:pt idx="4143">
                  <c:v>7174.7910000000002</c:v>
                </c:pt>
                <c:pt idx="4144">
                  <c:v>7163.7529999999997</c:v>
                </c:pt>
                <c:pt idx="4145">
                  <c:v>7174.7910000000002</c:v>
                </c:pt>
                <c:pt idx="4146">
                  <c:v>7169.2719999999999</c:v>
                </c:pt>
                <c:pt idx="4147">
                  <c:v>7180.3099999999995</c:v>
                </c:pt>
                <c:pt idx="4148">
                  <c:v>7174.7910000000002</c:v>
                </c:pt>
                <c:pt idx="4149">
                  <c:v>7169.2719999999999</c:v>
                </c:pt>
                <c:pt idx="4150">
                  <c:v>7169.2719999999999</c:v>
                </c:pt>
                <c:pt idx="4151">
                  <c:v>7158.2340000000004</c:v>
                </c:pt>
                <c:pt idx="4152">
                  <c:v>7169.2719999999999</c:v>
                </c:pt>
                <c:pt idx="4153">
                  <c:v>7169.2719999999999</c:v>
                </c:pt>
                <c:pt idx="4154">
                  <c:v>7169.2719999999999</c:v>
                </c:pt>
                <c:pt idx="4155">
                  <c:v>7152.7149999999992</c:v>
                </c:pt>
                <c:pt idx="4156">
                  <c:v>7174.7910000000002</c:v>
                </c:pt>
                <c:pt idx="4157">
                  <c:v>7169.2719999999999</c:v>
                </c:pt>
                <c:pt idx="4158">
                  <c:v>7174.7910000000002</c:v>
                </c:pt>
                <c:pt idx="4159">
                  <c:v>7174.7910000000002</c:v>
                </c:pt>
                <c:pt idx="4160">
                  <c:v>7174.7910000000002</c:v>
                </c:pt>
                <c:pt idx="4161">
                  <c:v>7174.7910000000002</c:v>
                </c:pt>
                <c:pt idx="4162">
                  <c:v>7169.2719999999999</c:v>
                </c:pt>
                <c:pt idx="4163">
                  <c:v>7174.7910000000002</c:v>
                </c:pt>
                <c:pt idx="4164">
                  <c:v>7158.2340000000004</c:v>
                </c:pt>
                <c:pt idx="4165">
                  <c:v>7163.7529999999997</c:v>
                </c:pt>
                <c:pt idx="4166">
                  <c:v>7169.2719999999999</c:v>
                </c:pt>
                <c:pt idx="4167">
                  <c:v>7169.2719999999999</c:v>
                </c:pt>
                <c:pt idx="4168">
                  <c:v>7169.2719999999999</c:v>
                </c:pt>
                <c:pt idx="4169">
                  <c:v>7185.8290000000006</c:v>
                </c:pt>
                <c:pt idx="4170">
                  <c:v>7158.2340000000004</c:v>
                </c:pt>
                <c:pt idx="4171">
                  <c:v>7174.7910000000002</c:v>
                </c:pt>
                <c:pt idx="4172">
                  <c:v>7174.7910000000002</c:v>
                </c:pt>
                <c:pt idx="4173">
                  <c:v>7174.7910000000002</c:v>
                </c:pt>
                <c:pt idx="4174">
                  <c:v>7174.7910000000002</c:v>
                </c:pt>
                <c:pt idx="4175">
                  <c:v>7169.2719999999999</c:v>
                </c:pt>
                <c:pt idx="4176">
                  <c:v>7180.3099999999995</c:v>
                </c:pt>
                <c:pt idx="4177">
                  <c:v>7163.7529999999997</c:v>
                </c:pt>
                <c:pt idx="4178">
                  <c:v>7174.7910000000002</c:v>
                </c:pt>
                <c:pt idx="4179">
                  <c:v>7163.7529999999997</c:v>
                </c:pt>
                <c:pt idx="4180">
                  <c:v>7180.3099999999995</c:v>
                </c:pt>
                <c:pt idx="4181">
                  <c:v>7174.7910000000002</c:v>
                </c:pt>
                <c:pt idx="4182">
                  <c:v>7180.3099999999995</c:v>
                </c:pt>
                <c:pt idx="4183">
                  <c:v>7147.1959999999999</c:v>
                </c:pt>
                <c:pt idx="4184">
                  <c:v>7169.2719999999999</c:v>
                </c:pt>
                <c:pt idx="4185">
                  <c:v>7174.7910000000002</c:v>
                </c:pt>
                <c:pt idx="4186">
                  <c:v>7169.2719999999999</c:v>
                </c:pt>
                <c:pt idx="4187">
                  <c:v>7163.7529999999997</c:v>
                </c:pt>
                <c:pt idx="4188">
                  <c:v>7163.7529999999997</c:v>
                </c:pt>
                <c:pt idx="4189">
                  <c:v>7163.7529999999997</c:v>
                </c:pt>
                <c:pt idx="4190">
                  <c:v>7169.2719999999999</c:v>
                </c:pt>
                <c:pt idx="4191">
                  <c:v>7163.7529999999997</c:v>
                </c:pt>
                <c:pt idx="4192">
                  <c:v>7163.7529999999997</c:v>
                </c:pt>
                <c:pt idx="4193">
                  <c:v>7163.7529999999997</c:v>
                </c:pt>
                <c:pt idx="4194">
                  <c:v>7180.3099999999995</c:v>
                </c:pt>
                <c:pt idx="4195">
                  <c:v>7174.7910000000002</c:v>
                </c:pt>
                <c:pt idx="4196">
                  <c:v>7169.2719999999999</c:v>
                </c:pt>
                <c:pt idx="4197">
                  <c:v>7169.2719999999999</c:v>
                </c:pt>
                <c:pt idx="4198">
                  <c:v>7169.2719999999999</c:v>
                </c:pt>
                <c:pt idx="4199">
                  <c:v>7163.7529999999997</c:v>
                </c:pt>
                <c:pt idx="4200">
                  <c:v>7169.2719999999999</c:v>
                </c:pt>
                <c:pt idx="4201">
                  <c:v>7163.7529999999997</c:v>
                </c:pt>
                <c:pt idx="4202">
                  <c:v>7163.7529999999997</c:v>
                </c:pt>
                <c:pt idx="4203">
                  <c:v>7158.2340000000004</c:v>
                </c:pt>
                <c:pt idx="4204">
                  <c:v>7158.2340000000004</c:v>
                </c:pt>
                <c:pt idx="4205">
                  <c:v>7158.2340000000004</c:v>
                </c:pt>
                <c:pt idx="4206">
                  <c:v>7180.3099999999995</c:v>
                </c:pt>
                <c:pt idx="4207">
                  <c:v>7163.7529999999997</c:v>
                </c:pt>
                <c:pt idx="4208">
                  <c:v>7180.3099999999995</c:v>
                </c:pt>
                <c:pt idx="4209">
                  <c:v>7169.2719999999999</c:v>
                </c:pt>
                <c:pt idx="4210">
                  <c:v>7174.7910000000002</c:v>
                </c:pt>
                <c:pt idx="4211">
                  <c:v>7169.2719999999999</c:v>
                </c:pt>
                <c:pt idx="4212">
                  <c:v>7174.7910000000002</c:v>
                </c:pt>
                <c:pt idx="4213">
                  <c:v>7180.3099999999995</c:v>
                </c:pt>
                <c:pt idx="4214">
                  <c:v>7158.2340000000004</c:v>
                </c:pt>
                <c:pt idx="4215">
                  <c:v>7163.7529999999997</c:v>
                </c:pt>
                <c:pt idx="4216">
                  <c:v>7158.2340000000004</c:v>
                </c:pt>
                <c:pt idx="4217">
                  <c:v>7180.3099999999995</c:v>
                </c:pt>
                <c:pt idx="4218">
                  <c:v>7163.7529999999997</c:v>
                </c:pt>
                <c:pt idx="4219">
                  <c:v>7174.7910000000002</c:v>
                </c:pt>
                <c:pt idx="4220">
                  <c:v>7152.7149999999992</c:v>
                </c:pt>
                <c:pt idx="4221">
                  <c:v>7174.7910000000002</c:v>
                </c:pt>
                <c:pt idx="4222">
                  <c:v>7180.3099999999995</c:v>
                </c:pt>
                <c:pt idx="4223">
                  <c:v>7163.7529999999997</c:v>
                </c:pt>
                <c:pt idx="4224">
                  <c:v>7163.7529999999997</c:v>
                </c:pt>
                <c:pt idx="4225">
                  <c:v>7163.7529999999997</c:v>
                </c:pt>
                <c:pt idx="4226">
                  <c:v>7163.7529999999997</c:v>
                </c:pt>
                <c:pt idx="4227">
                  <c:v>7158.2340000000004</c:v>
                </c:pt>
                <c:pt idx="4228">
                  <c:v>7174.7910000000002</c:v>
                </c:pt>
                <c:pt idx="4229">
                  <c:v>7169.2719999999999</c:v>
                </c:pt>
                <c:pt idx="4230">
                  <c:v>7169.2719999999999</c:v>
                </c:pt>
                <c:pt idx="4231">
                  <c:v>7169.2719999999999</c:v>
                </c:pt>
                <c:pt idx="4232">
                  <c:v>7174.7910000000002</c:v>
                </c:pt>
                <c:pt idx="4233">
                  <c:v>7174.7910000000002</c:v>
                </c:pt>
                <c:pt idx="4234">
                  <c:v>7158.2340000000004</c:v>
                </c:pt>
                <c:pt idx="4235">
                  <c:v>7163.7529999999997</c:v>
                </c:pt>
                <c:pt idx="4236">
                  <c:v>7163.7529999999997</c:v>
                </c:pt>
                <c:pt idx="4237">
                  <c:v>7169.2719999999999</c:v>
                </c:pt>
                <c:pt idx="4238">
                  <c:v>7158.2340000000004</c:v>
                </c:pt>
                <c:pt idx="4239">
                  <c:v>7163.7529999999997</c:v>
                </c:pt>
                <c:pt idx="4240">
                  <c:v>7163.7529999999997</c:v>
                </c:pt>
                <c:pt idx="4241">
                  <c:v>7163.7529999999997</c:v>
                </c:pt>
                <c:pt idx="4242">
                  <c:v>7163.7529999999997</c:v>
                </c:pt>
                <c:pt idx="4243">
                  <c:v>7163.7529999999997</c:v>
                </c:pt>
                <c:pt idx="4244">
                  <c:v>7152.7149999999992</c:v>
                </c:pt>
                <c:pt idx="4245">
                  <c:v>7169.2719999999999</c:v>
                </c:pt>
                <c:pt idx="4246">
                  <c:v>7174.7910000000002</c:v>
                </c:pt>
                <c:pt idx="4247">
                  <c:v>7158.2340000000004</c:v>
                </c:pt>
                <c:pt idx="4248">
                  <c:v>7174.7910000000002</c:v>
                </c:pt>
                <c:pt idx="4249">
                  <c:v>7158.2340000000004</c:v>
                </c:pt>
                <c:pt idx="4250">
                  <c:v>7174.7910000000002</c:v>
                </c:pt>
                <c:pt idx="4251">
                  <c:v>7152.7149999999992</c:v>
                </c:pt>
                <c:pt idx="4252">
                  <c:v>7169.2719999999999</c:v>
                </c:pt>
                <c:pt idx="4253">
                  <c:v>7152.7149999999992</c:v>
                </c:pt>
                <c:pt idx="4254">
                  <c:v>7174.7910000000002</c:v>
                </c:pt>
                <c:pt idx="4255">
                  <c:v>7163.7529999999997</c:v>
                </c:pt>
                <c:pt idx="4256">
                  <c:v>7163.7529999999997</c:v>
                </c:pt>
                <c:pt idx="4257">
                  <c:v>7174.7910000000002</c:v>
                </c:pt>
                <c:pt idx="4258">
                  <c:v>7163.7529999999997</c:v>
                </c:pt>
                <c:pt idx="4259">
                  <c:v>7163.7529999999997</c:v>
                </c:pt>
                <c:pt idx="4260">
                  <c:v>7158.2340000000004</c:v>
                </c:pt>
                <c:pt idx="4261">
                  <c:v>7163.7529999999997</c:v>
                </c:pt>
                <c:pt idx="4262">
                  <c:v>7180.3099999999995</c:v>
                </c:pt>
                <c:pt idx="4263">
                  <c:v>7169.2719999999999</c:v>
                </c:pt>
                <c:pt idx="4264">
                  <c:v>7169.2719999999999</c:v>
                </c:pt>
                <c:pt idx="4265">
                  <c:v>7169.2719999999999</c:v>
                </c:pt>
                <c:pt idx="4266">
                  <c:v>7163.7529999999997</c:v>
                </c:pt>
                <c:pt idx="4267">
                  <c:v>7169.2719999999999</c:v>
                </c:pt>
                <c:pt idx="4268">
                  <c:v>7163.7529999999997</c:v>
                </c:pt>
                <c:pt idx="4269">
                  <c:v>7147.1959999999999</c:v>
                </c:pt>
                <c:pt idx="4270">
                  <c:v>7163.7529999999997</c:v>
                </c:pt>
                <c:pt idx="4271">
                  <c:v>7163.7529999999997</c:v>
                </c:pt>
                <c:pt idx="4272">
                  <c:v>7163.7529999999997</c:v>
                </c:pt>
                <c:pt idx="4273">
                  <c:v>7163.7529999999997</c:v>
                </c:pt>
                <c:pt idx="4274">
                  <c:v>7169.2719999999999</c:v>
                </c:pt>
                <c:pt idx="4275">
                  <c:v>7163.7529999999997</c:v>
                </c:pt>
                <c:pt idx="4276">
                  <c:v>7174.7910000000002</c:v>
                </c:pt>
                <c:pt idx="4277">
                  <c:v>7174.7910000000002</c:v>
                </c:pt>
                <c:pt idx="4278">
                  <c:v>7169.2719999999999</c:v>
                </c:pt>
                <c:pt idx="4279">
                  <c:v>7152.7149999999992</c:v>
                </c:pt>
                <c:pt idx="4280">
                  <c:v>7158.2340000000004</c:v>
                </c:pt>
                <c:pt idx="4281">
                  <c:v>7174.7910000000002</c:v>
                </c:pt>
                <c:pt idx="4282">
                  <c:v>7163.7529999999997</c:v>
                </c:pt>
                <c:pt idx="4283">
                  <c:v>7169.2719999999999</c:v>
                </c:pt>
                <c:pt idx="4284">
                  <c:v>7152.7149999999992</c:v>
                </c:pt>
                <c:pt idx="4285">
                  <c:v>7174.7910000000002</c:v>
                </c:pt>
                <c:pt idx="4286">
                  <c:v>7158.2340000000004</c:v>
                </c:pt>
                <c:pt idx="4287">
                  <c:v>7180.3099999999995</c:v>
                </c:pt>
                <c:pt idx="4288">
                  <c:v>7180.3099999999995</c:v>
                </c:pt>
                <c:pt idx="4289">
                  <c:v>7163.7529999999997</c:v>
                </c:pt>
                <c:pt idx="4290">
                  <c:v>7185.8290000000006</c:v>
                </c:pt>
                <c:pt idx="4291">
                  <c:v>7169.2719999999999</c:v>
                </c:pt>
                <c:pt idx="4292">
                  <c:v>7169.2719999999999</c:v>
                </c:pt>
                <c:pt idx="4293">
                  <c:v>7163.7529999999997</c:v>
                </c:pt>
                <c:pt idx="4294">
                  <c:v>7158.2340000000004</c:v>
                </c:pt>
                <c:pt idx="4295">
                  <c:v>7158.2340000000004</c:v>
                </c:pt>
                <c:pt idx="4296">
                  <c:v>7174.7910000000002</c:v>
                </c:pt>
                <c:pt idx="4297">
                  <c:v>7147.1959999999999</c:v>
                </c:pt>
                <c:pt idx="4298">
                  <c:v>7169.2719999999999</c:v>
                </c:pt>
                <c:pt idx="4299">
                  <c:v>7158.2340000000004</c:v>
                </c:pt>
                <c:pt idx="4300">
                  <c:v>7169.2719999999999</c:v>
                </c:pt>
                <c:pt idx="4301">
                  <c:v>7163.7529999999997</c:v>
                </c:pt>
                <c:pt idx="4302">
                  <c:v>7174.7910000000002</c:v>
                </c:pt>
                <c:pt idx="4303">
                  <c:v>7169.2719999999999</c:v>
                </c:pt>
                <c:pt idx="4304">
                  <c:v>7152.7149999999992</c:v>
                </c:pt>
                <c:pt idx="4305">
                  <c:v>7169.2719999999999</c:v>
                </c:pt>
                <c:pt idx="4306">
                  <c:v>7169.2719999999999</c:v>
                </c:pt>
                <c:pt idx="4307">
                  <c:v>7163.7529999999997</c:v>
                </c:pt>
                <c:pt idx="4308">
                  <c:v>7158.2340000000004</c:v>
                </c:pt>
                <c:pt idx="4309">
                  <c:v>7163.7529999999997</c:v>
                </c:pt>
                <c:pt idx="4310">
                  <c:v>7152.7149999999992</c:v>
                </c:pt>
                <c:pt idx="4311">
                  <c:v>7169.2719999999999</c:v>
                </c:pt>
                <c:pt idx="4312">
                  <c:v>7163.7529999999997</c:v>
                </c:pt>
                <c:pt idx="4313">
                  <c:v>7174.7910000000002</c:v>
                </c:pt>
                <c:pt idx="4314">
                  <c:v>7169.2719999999999</c:v>
                </c:pt>
                <c:pt idx="4315">
                  <c:v>7152.7149999999992</c:v>
                </c:pt>
                <c:pt idx="4316">
                  <c:v>7180.3099999999995</c:v>
                </c:pt>
                <c:pt idx="4317">
                  <c:v>7158.2340000000004</c:v>
                </c:pt>
                <c:pt idx="4318">
                  <c:v>7169.2719999999999</c:v>
                </c:pt>
                <c:pt idx="4319">
                  <c:v>7158.2340000000004</c:v>
                </c:pt>
                <c:pt idx="4320">
                  <c:v>7158.2340000000004</c:v>
                </c:pt>
                <c:pt idx="4321">
                  <c:v>7163.7529999999997</c:v>
                </c:pt>
                <c:pt idx="4322">
                  <c:v>7180.3099999999995</c:v>
                </c:pt>
                <c:pt idx="4323">
                  <c:v>7158.2340000000004</c:v>
                </c:pt>
                <c:pt idx="4324">
                  <c:v>7174.7910000000002</c:v>
                </c:pt>
                <c:pt idx="4325">
                  <c:v>7169.2719999999999</c:v>
                </c:pt>
                <c:pt idx="4326">
                  <c:v>7158.2340000000004</c:v>
                </c:pt>
                <c:pt idx="4327">
                  <c:v>7169.2719999999999</c:v>
                </c:pt>
                <c:pt idx="4328">
                  <c:v>7158.2340000000004</c:v>
                </c:pt>
                <c:pt idx="4329">
                  <c:v>7169.2719999999999</c:v>
                </c:pt>
                <c:pt idx="4330">
                  <c:v>7169.2719999999999</c:v>
                </c:pt>
                <c:pt idx="4331">
                  <c:v>7169.2719999999999</c:v>
                </c:pt>
                <c:pt idx="4332">
                  <c:v>7158.2340000000004</c:v>
                </c:pt>
                <c:pt idx="4333">
                  <c:v>7169.2719999999999</c:v>
                </c:pt>
                <c:pt idx="4334">
                  <c:v>7174.7910000000002</c:v>
                </c:pt>
                <c:pt idx="4335">
                  <c:v>7163.7529999999997</c:v>
                </c:pt>
                <c:pt idx="4336">
                  <c:v>7169.2719999999999</c:v>
                </c:pt>
                <c:pt idx="4337">
                  <c:v>7169.2719999999999</c:v>
                </c:pt>
                <c:pt idx="4338">
                  <c:v>7169.2719999999999</c:v>
                </c:pt>
                <c:pt idx="4339">
                  <c:v>7158.2340000000004</c:v>
                </c:pt>
                <c:pt idx="4340">
                  <c:v>7163.7529999999997</c:v>
                </c:pt>
                <c:pt idx="4341">
                  <c:v>7163.7529999999997</c:v>
                </c:pt>
                <c:pt idx="4342">
                  <c:v>7169.2719999999999</c:v>
                </c:pt>
                <c:pt idx="4343">
                  <c:v>7158.2340000000004</c:v>
                </c:pt>
                <c:pt idx="4344">
                  <c:v>7163.7529999999997</c:v>
                </c:pt>
                <c:pt idx="4345">
                  <c:v>7163.7529999999997</c:v>
                </c:pt>
                <c:pt idx="4346">
                  <c:v>7174.7910000000002</c:v>
                </c:pt>
                <c:pt idx="4347">
                  <c:v>7169.2719999999999</c:v>
                </c:pt>
                <c:pt idx="4348">
                  <c:v>7174.7910000000002</c:v>
                </c:pt>
                <c:pt idx="4349">
                  <c:v>7163.7529999999997</c:v>
                </c:pt>
                <c:pt idx="4350">
                  <c:v>7147.1959999999999</c:v>
                </c:pt>
                <c:pt idx="4351">
                  <c:v>7163.7529999999997</c:v>
                </c:pt>
                <c:pt idx="4352">
                  <c:v>7163.7529999999997</c:v>
                </c:pt>
                <c:pt idx="4353">
                  <c:v>7174.7910000000002</c:v>
                </c:pt>
                <c:pt idx="4354">
                  <c:v>7163.7529999999997</c:v>
                </c:pt>
                <c:pt idx="4355">
                  <c:v>7169.2719999999999</c:v>
                </c:pt>
                <c:pt idx="4356">
                  <c:v>7158.2340000000004</c:v>
                </c:pt>
                <c:pt idx="4357">
                  <c:v>7169.2719999999999</c:v>
                </c:pt>
                <c:pt idx="4358">
                  <c:v>7169.2719999999999</c:v>
                </c:pt>
                <c:pt idx="4359">
                  <c:v>7163.7529999999997</c:v>
                </c:pt>
                <c:pt idx="4360">
                  <c:v>7169.2719999999999</c:v>
                </c:pt>
                <c:pt idx="4361">
                  <c:v>7158.2340000000004</c:v>
                </c:pt>
                <c:pt idx="4362">
                  <c:v>7174.7910000000002</c:v>
                </c:pt>
                <c:pt idx="4363">
                  <c:v>7169.2719999999999</c:v>
                </c:pt>
                <c:pt idx="4364">
                  <c:v>7163.7529999999997</c:v>
                </c:pt>
                <c:pt idx="4365">
                  <c:v>7158.2340000000004</c:v>
                </c:pt>
                <c:pt idx="4366">
                  <c:v>7169.2719999999999</c:v>
                </c:pt>
                <c:pt idx="4367">
                  <c:v>7174.7910000000002</c:v>
                </c:pt>
                <c:pt idx="4368">
                  <c:v>7180.3099999999995</c:v>
                </c:pt>
                <c:pt idx="4369">
                  <c:v>7158.2340000000004</c:v>
                </c:pt>
                <c:pt idx="4370">
                  <c:v>7174.7910000000002</c:v>
                </c:pt>
                <c:pt idx="4371">
                  <c:v>7163.7529999999997</c:v>
                </c:pt>
                <c:pt idx="4372">
                  <c:v>7163.7529999999997</c:v>
                </c:pt>
                <c:pt idx="4373">
                  <c:v>7169.2719999999999</c:v>
                </c:pt>
                <c:pt idx="4374">
                  <c:v>7158.2340000000004</c:v>
                </c:pt>
                <c:pt idx="4375">
                  <c:v>7163.7529999999997</c:v>
                </c:pt>
                <c:pt idx="4376">
                  <c:v>7169.2719999999999</c:v>
                </c:pt>
                <c:pt idx="4377">
                  <c:v>7169.2719999999999</c:v>
                </c:pt>
                <c:pt idx="4378">
                  <c:v>7158.2340000000004</c:v>
                </c:pt>
                <c:pt idx="4379">
                  <c:v>7163.7529999999997</c:v>
                </c:pt>
                <c:pt idx="4380">
                  <c:v>7152.7149999999992</c:v>
                </c:pt>
                <c:pt idx="4381">
                  <c:v>7174.7910000000002</c:v>
                </c:pt>
                <c:pt idx="4382">
                  <c:v>7169.2719999999999</c:v>
                </c:pt>
                <c:pt idx="4383">
                  <c:v>7152.7149999999992</c:v>
                </c:pt>
                <c:pt idx="4384">
                  <c:v>7163.7529999999997</c:v>
                </c:pt>
                <c:pt idx="4385">
                  <c:v>7152.7149999999992</c:v>
                </c:pt>
                <c:pt idx="4386">
                  <c:v>7163.7529999999997</c:v>
                </c:pt>
                <c:pt idx="4387">
                  <c:v>7152.7149999999992</c:v>
                </c:pt>
                <c:pt idx="4388">
                  <c:v>7163.7529999999997</c:v>
                </c:pt>
                <c:pt idx="4389">
                  <c:v>7174.7910000000002</c:v>
                </c:pt>
                <c:pt idx="4390">
                  <c:v>7169.2719999999999</c:v>
                </c:pt>
                <c:pt idx="4391">
                  <c:v>7169.2719999999999</c:v>
                </c:pt>
                <c:pt idx="4392">
                  <c:v>7174.7910000000002</c:v>
                </c:pt>
                <c:pt idx="4393">
                  <c:v>7163.7529999999997</c:v>
                </c:pt>
                <c:pt idx="4394">
                  <c:v>7147.1959999999999</c:v>
                </c:pt>
                <c:pt idx="4395">
                  <c:v>7169.2719999999999</c:v>
                </c:pt>
                <c:pt idx="4396">
                  <c:v>7147.1959999999999</c:v>
                </c:pt>
                <c:pt idx="4397">
                  <c:v>7169.2719999999999</c:v>
                </c:pt>
                <c:pt idx="4398">
                  <c:v>7158.2340000000004</c:v>
                </c:pt>
                <c:pt idx="4399">
                  <c:v>7163.7529999999997</c:v>
                </c:pt>
                <c:pt idx="4400">
                  <c:v>7158.2340000000004</c:v>
                </c:pt>
                <c:pt idx="4401">
                  <c:v>7169.2719999999999</c:v>
                </c:pt>
                <c:pt idx="4402">
                  <c:v>7169.2719999999999</c:v>
                </c:pt>
                <c:pt idx="4403">
                  <c:v>7169.2719999999999</c:v>
                </c:pt>
                <c:pt idx="4404">
                  <c:v>7163.7529999999997</c:v>
                </c:pt>
                <c:pt idx="4405">
                  <c:v>7174.7910000000002</c:v>
                </c:pt>
                <c:pt idx="4406">
                  <c:v>7169.2719999999999</c:v>
                </c:pt>
                <c:pt idx="4407">
                  <c:v>7147.1959999999999</c:v>
                </c:pt>
                <c:pt idx="4408">
                  <c:v>7158.2340000000004</c:v>
                </c:pt>
                <c:pt idx="4409">
                  <c:v>7147.1959999999999</c:v>
                </c:pt>
                <c:pt idx="4410">
                  <c:v>7169.2719999999999</c:v>
                </c:pt>
                <c:pt idx="4411">
                  <c:v>7158.2340000000004</c:v>
                </c:pt>
                <c:pt idx="4412">
                  <c:v>7174.7910000000002</c:v>
                </c:pt>
                <c:pt idx="4413">
                  <c:v>7158.2340000000004</c:v>
                </c:pt>
                <c:pt idx="4414">
                  <c:v>7174.7910000000002</c:v>
                </c:pt>
                <c:pt idx="4415">
                  <c:v>7169.2719999999999</c:v>
                </c:pt>
                <c:pt idx="4416">
                  <c:v>7174.7910000000002</c:v>
                </c:pt>
                <c:pt idx="4417">
                  <c:v>7169.2719999999999</c:v>
                </c:pt>
                <c:pt idx="4418">
                  <c:v>7163.7529999999997</c:v>
                </c:pt>
                <c:pt idx="4419">
                  <c:v>7158.2340000000004</c:v>
                </c:pt>
                <c:pt idx="4420">
                  <c:v>7158.2340000000004</c:v>
                </c:pt>
                <c:pt idx="4421">
                  <c:v>7158.2340000000004</c:v>
                </c:pt>
                <c:pt idx="4422">
                  <c:v>7141.6769999999997</c:v>
                </c:pt>
                <c:pt idx="4423">
                  <c:v>7169.2719999999999</c:v>
                </c:pt>
                <c:pt idx="4424">
                  <c:v>7152.7149999999992</c:v>
                </c:pt>
                <c:pt idx="4425">
                  <c:v>7169.2719999999999</c:v>
                </c:pt>
                <c:pt idx="4426">
                  <c:v>7163.7529999999997</c:v>
                </c:pt>
                <c:pt idx="4427">
                  <c:v>7169.2719999999999</c:v>
                </c:pt>
                <c:pt idx="4428">
                  <c:v>7163.7529999999997</c:v>
                </c:pt>
                <c:pt idx="4429">
                  <c:v>7158.2340000000004</c:v>
                </c:pt>
                <c:pt idx="4430">
                  <c:v>7163.7529999999997</c:v>
                </c:pt>
                <c:pt idx="4431">
                  <c:v>7163.7529999999997</c:v>
                </c:pt>
                <c:pt idx="4432">
                  <c:v>7174.7910000000002</c:v>
                </c:pt>
                <c:pt idx="4433">
                  <c:v>7158.2340000000004</c:v>
                </c:pt>
                <c:pt idx="4434">
                  <c:v>7158.2340000000004</c:v>
                </c:pt>
                <c:pt idx="4435">
                  <c:v>7147.1959999999999</c:v>
                </c:pt>
                <c:pt idx="4436">
                  <c:v>7158.2340000000004</c:v>
                </c:pt>
                <c:pt idx="4437">
                  <c:v>7158.2340000000004</c:v>
                </c:pt>
                <c:pt idx="4438">
                  <c:v>7169.2719999999999</c:v>
                </c:pt>
                <c:pt idx="4439">
                  <c:v>7158.2340000000004</c:v>
                </c:pt>
                <c:pt idx="4440">
                  <c:v>7169.2719999999999</c:v>
                </c:pt>
                <c:pt idx="4441">
                  <c:v>7163.7529999999997</c:v>
                </c:pt>
                <c:pt idx="4442">
                  <c:v>7158.2340000000004</c:v>
                </c:pt>
                <c:pt idx="4443">
                  <c:v>7169.2719999999999</c:v>
                </c:pt>
                <c:pt idx="4444">
                  <c:v>7163.7529999999997</c:v>
                </c:pt>
                <c:pt idx="4445">
                  <c:v>7169.2719999999999</c:v>
                </c:pt>
                <c:pt idx="4446">
                  <c:v>7147.1959999999999</c:v>
                </c:pt>
                <c:pt idx="4447">
                  <c:v>7163.7529999999997</c:v>
                </c:pt>
                <c:pt idx="4448">
                  <c:v>7163.7529999999997</c:v>
                </c:pt>
                <c:pt idx="4449">
                  <c:v>7169.2719999999999</c:v>
                </c:pt>
                <c:pt idx="4450">
                  <c:v>7158.2340000000004</c:v>
                </c:pt>
                <c:pt idx="4451">
                  <c:v>7152.7149999999992</c:v>
                </c:pt>
                <c:pt idx="4452">
                  <c:v>7169.2719999999999</c:v>
                </c:pt>
                <c:pt idx="4453">
                  <c:v>7152.7149999999992</c:v>
                </c:pt>
                <c:pt idx="4454">
                  <c:v>7169.2719999999999</c:v>
                </c:pt>
                <c:pt idx="4455">
                  <c:v>7163.7529999999997</c:v>
                </c:pt>
                <c:pt idx="4456">
                  <c:v>7169.2719999999999</c:v>
                </c:pt>
                <c:pt idx="4457">
                  <c:v>7163.7529999999997</c:v>
                </c:pt>
                <c:pt idx="4458">
                  <c:v>7163.7529999999997</c:v>
                </c:pt>
                <c:pt idx="4459">
                  <c:v>7147.1959999999999</c:v>
                </c:pt>
                <c:pt idx="4460">
                  <c:v>7174.7910000000002</c:v>
                </c:pt>
                <c:pt idx="4461">
                  <c:v>7163.7529999999997</c:v>
                </c:pt>
                <c:pt idx="4462">
                  <c:v>7152.7149999999992</c:v>
                </c:pt>
                <c:pt idx="4463">
                  <c:v>7169.2719999999999</c:v>
                </c:pt>
                <c:pt idx="4464">
                  <c:v>7152.7149999999992</c:v>
                </c:pt>
                <c:pt idx="4465">
                  <c:v>7169.2719999999999</c:v>
                </c:pt>
                <c:pt idx="4466">
                  <c:v>7152.7149999999992</c:v>
                </c:pt>
                <c:pt idx="4467">
                  <c:v>7163.7529999999997</c:v>
                </c:pt>
                <c:pt idx="4468">
                  <c:v>7141.6769999999997</c:v>
                </c:pt>
                <c:pt idx="4469">
                  <c:v>7163.7529999999997</c:v>
                </c:pt>
                <c:pt idx="4470">
                  <c:v>7163.7529999999997</c:v>
                </c:pt>
                <c:pt idx="4471">
                  <c:v>7174.7910000000002</c:v>
                </c:pt>
                <c:pt idx="4472">
                  <c:v>7158.2340000000004</c:v>
                </c:pt>
                <c:pt idx="4473">
                  <c:v>7163.7529999999997</c:v>
                </c:pt>
                <c:pt idx="4474">
                  <c:v>7163.7529999999997</c:v>
                </c:pt>
                <c:pt idx="4475">
                  <c:v>7152.7149999999992</c:v>
                </c:pt>
                <c:pt idx="4476">
                  <c:v>7163.7529999999997</c:v>
                </c:pt>
                <c:pt idx="4477">
                  <c:v>7147.1959999999999</c:v>
                </c:pt>
                <c:pt idx="4478">
                  <c:v>7163.7529999999997</c:v>
                </c:pt>
                <c:pt idx="4479">
                  <c:v>7147.1959999999999</c:v>
                </c:pt>
                <c:pt idx="4480">
                  <c:v>7169.2719999999999</c:v>
                </c:pt>
                <c:pt idx="4481">
                  <c:v>7147.1959999999999</c:v>
                </c:pt>
                <c:pt idx="4482">
                  <c:v>7174.7910000000002</c:v>
                </c:pt>
                <c:pt idx="4483">
                  <c:v>7158.2340000000004</c:v>
                </c:pt>
                <c:pt idx="4484">
                  <c:v>7174.7910000000002</c:v>
                </c:pt>
                <c:pt idx="4485">
                  <c:v>7158.2340000000004</c:v>
                </c:pt>
                <c:pt idx="4486">
                  <c:v>7152.7149999999992</c:v>
                </c:pt>
                <c:pt idx="4487">
                  <c:v>7169.2719999999999</c:v>
                </c:pt>
                <c:pt idx="4488">
                  <c:v>7147.1959999999999</c:v>
                </c:pt>
                <c:pt idx="4489">
                  <c:v>7163.7529999999997</c:v>
                </c:pt>
                <c:pt idx="4490">
                  <c:v>7163.7529999999997</c:v>
                </c:pt>
                <c:pt idx="4491">
                  <c:v>7169.2719999999999</c:v>
                </c:pt>
                <c:pt idx="4492">
                  <c:v>7169.2719999999999</c:v>
                </c:pt>
                <c:pt idx="4493">
                  <c:v>7169.2719999999999</c:v>
                </c:pt>
                <c:pt idx="4494">
                  <c:v>7158.2340000000004</c:v>
                </c:pt>
                <c:pt idx="4495">
                  <c:v>7163.7529999999997</c:v>
                </c:pt>
                <c:pt idx="4496">
                  <c:v>7147.1959999999999</c:v>
                </c:pt>
                <c:pt idx="4497">
                  <c:v>7158.2340000000004</c:v>
                </c:pt>
                <c:pt idx="4498">
                  <c:v>7180.3099999999995</c:v>
                </c:pt>
                <c:pt idx="4499">
                  <c:v>7152.7149999999992</c:v>
                </c:pt>
                <c:pt idx="4500">
                  <c:v>7180.3099999999995</c:v>
                </c:pt>
                <c:pt idx="4501">
                  <c:v>7158.2340000000004</c:v>
                </c:pt>
                <c:pt idx="4502">
                  <c:v>7174.7910000000002</c:v>
                </c:pt>
                <c:pt idx="4503">
                  <c:v>7147.1959999999999</c:v>
                </c:pt>
                <c:pt idx="4504">
                  <c:v>7163.7529999999997</c:v>
                </c:pt>
                <c:pt idx="4505">
                  <c:v>7158.2340000000004</c:v>
                </c:pt>
                <c:pt idx="4506">
                  <c:v>7163.7529999999997</c:v>
                </c:pt>
                <c:pt idx="4507">
                  <c:v>7163.7529999999997</c:v>
                </c:pt>
                <c:pt idx="4508">
                  <c:v>7147.1959999999999</c:v>
                </c:pt>
                <c:pt idx="4509">
                  <c:v>7163.7529999999997</c:v>
                </c:pt>
                <c:pt idx="4510">
                  <c:v>7169.2719999999999</c:v>
                </c:pt>
                <c:pt idx="4511">
                  <c:v>7158.2340000000004</c:v>
                </c:pt>
                <c:pt idx="4512">
                  <c:v>7158.2340000000004</c:v>
                </c:pt>
                <c:pt idx="4513">
                  <c:v>7158.2340000000004</c:v>
                </c:pt>
                <c:pt idx="4514">
                  <c:v>7163.7529999999997</c:v>
                </c:pt>
                <c:pt idx="4515">
                  <c:v>7163.7529999999997</c:v>
                </c:pt>
                <c:pt idx="4516">
                  <c:v>7163.7529999999997</c:v>
                </c:pt>
                <c:pt idx="4517">
                  <c:v>7174.7910000000002</c:v>
                </c:pt>
                <c:pt idx="4518">
                  <c:v>7163.7529999999997</c:v>
                </c:pt>
                <c:pt idx="4519">
                  <c:v>7147.1959999999999</c:v>
                </c:pt>
                <c:pt idx="4520">
                  <c:v>7169.2719999999999</c:v>
                </c:pt>
                <c:pt idx="4521">
                  <c:v>7152.7149999999992</c:v>
                </c:pt>
                <c:pt idx="4522">
                  <c:v>7169.2719999999999</c:v>
                </c:pt>
                <c:pt idx="4523">
                  <c:v>7147.1959999999999</c:v>
                </c:pt>
                <c:pt idx="4524">
                  <c:v>7147.1959999999999</c:v>
                </c:pt>
                <c:pt idx="4525">
                  <c:v>7158.2340000000004</c:v>
                </c:pt>
                <c:pt idx="4526">
                  <c:v>7158.2340000000004</c:v>
                </c:pt>
                <c:pt idx="4527">
                  <c:v>7147.1959999999999</c:v>
                </c:pt>
                <c:pt idx="4528">
                  <c:v>7174.7910000000002</c:v>
                </c:pt>
                <c:pt idx="4529">
                  <c:v>7152.7149999999992</c:v>
                </c:pt>
                <c:pt idx="4530">
                  <c:v>7174.7910000000002</c:v>
                </c:pt>
                <c:pt idx="4531">
                  <c:v>7163.7529999999997</c:v>
                </c:pt>
                <c:pt idx="4532">
                  <c:v>7152.7149999999992</c:v>
                </c:pt>
                <c:pt idx="4533">
                  <c:v>7163.7529999999997</c:v>
                </c:pt>
                <c:pt idx="4534">
                  <c:v>7152.7149999999992</c:v>
                </c:pt>
                <c:pt idx="4535">
                  <c:v>7163.7529999999997</c:v>
                </c:pt>
                <c:pt idx="4536">
                  <c:v>7158.2340000000004</c:v>
                </c:pt>
                <c:pt idx="4537">
                  <c:v>7169.2719999999999</c:v>
                </c:pt>
                <c:pt idx="4538">
                  <c:v>7147.1959999999999</c:v>
                </c:pt>
                <c:pt idx="4539">
                  <c:v>7163.7529999999997</c:v>
                </c:pt>
                <c:pt idx="4540">
                  <c:v>7158.2340000000004</c:v>
                </c:pt>
                <c:pt idx="4541">
                  <c:v>7169.2719999999999</c:v>
                </c:pt>
                <c:pt idx="4542">
                  <c:v>7158.2340000000004</c:v>
                </c:pt>
                <c:pt idx="4543">
                  <c:v>7147.1959999999999</c:v>
                </c:pt>
                <c:pt idx="4544">
                  <c:v>7163.7529999999997</c:v>
                </c:pt>
                <c:pt idx="4545">
                  <c:v>7152.7149999999992</c:v>
                </c:pt>
                <c:pt idx="4546">
                  <c:v>7147.1959999999999</c:v>
                </c:pt>
                <c:pt idx="4547">
                  <c:v>7158.2340000000004</c:v>
                </c:pt>
                <c:pt idx="4548">
                  <c:v>7147.1959999999999</c:v>
                </c:pt>
                <c:pt idx="4549">
                  <c:v>7158.2340000000004</c:v>
                </c:pt>
                <c:pt idx="4550">
                  <c:v>7174.7910000000002</c:v>
                </c:pt>
                <c:pt idx="4551">
                  <c:v>7158.2340000000004</c:v>
                </c:pt>
                <c:pt idx="4552">
                  <c:v>7174.7910000000002</c:v>
                </c:pt>
                <c:pt idx="4553">
                  <c:v>7152.7149999999992</c:v>
                </c:pt>
                <c:pt idx="4554">
                  <c:v>7147.1959999999999</c:v>
                </c:pt>
                <c:pt idx="4555">
                  <c:v>7163.7529999999997</c:v>
                </c:pt>
                <c:pt idx="4556">
                  <c:v>7147.1959999999999</c:v>
                </c:pt>
                <c:pt idx="4557">
                  <c:v>7152.7149999999992</c:v>
                </c:pt>
                <c:pt idx="4558">
                  <c:v>7163.7529999999997</c:v>
                </c:pt>
                <c:pt idx="4559">
                  <c:v>7169.2719999999999</c:v>
                </c:pt>
                <c:pt idx="4560">
                  <c:v>7163.7529999999997</c:v>
                </c:pt>
                <c:pt idx="4561">
                  <c:v>7169.2719999999999</c:v>
                </c:pt>
                <c:pt idx="4562">
                  <c:v>7147.1959999999999</c:v>
                </c:pt>
                <c:pt idx="4563">
                  <c:v>7169.2719999999999</c:v>
                </c:pt>
                <c:pt idx="4564">
                  <c:v>7152.7149999999992</c:v>
                </c:pt>
                <c:pt idx="4565">
                  <c:v>7163.7529999999997</c:v>
                </c:pt>
                <c:pt idx="4566">
                  <c:v>7163.7529999999997</c:v>
                </c:pt>
                <c:pt idx="4567">
                  <c:v>7158.2340000000004</c:v>
                </c:pt>
                <c:pt idx="4568">
                  <c:v>7158.2340000000004</c:v>
                </c:pt>
                <c:pt idx="4569">
                  <c:v>7147.1959999999999</c:v>
                </c:pt>
                <c:pt idx="4570">
                  <c:v>7158.2340000000004</c:v>
                </c:pt>
                <c:pt idx="4571">
                  <c:v>7158.2340000000004</c:v>
                </c:pt>
                <c:pt idx="4572">
                  <c:v>7174.7910000000002</c:v>
                </c:pt>
                <c:pt idx="4573">
                  <c:v>7147.1959999999999</c:v>
                </c:pt>
                <c:pt idx="4574">
                  <c:v>7174.7910000000002</c:v>
                </c:pt>
                <c:pt idx="4575">
                  <c:v>7141.6769999999997</c:v>
                </c:pt>
                <c:pt idx="4576">
                  <c:v>7152.7149999999992</c:v>
                </c:pt>
                <c:pt idx="4577">
                  <c:v>7163.7529999999997</c:v>
                </c:pt>
                <c:pt idx="4578">
                  <c:v>7136.1570000000002</c:v>
                </c:pt>
                <c:pt idx="4579">
                  <c:v>7163.7529999999997</c:v>
                </c:pt>
                <c:pt idx="4580">
                  <c:v>7158.2340000000004</c:v>
                </c:pt>
                <c:pt idx="4581">
                  <c:v>7152.7149999999992</c:v>
                </c:pt>
                <c:pt idx="4582">
                  <c:v>7158.2340000000004</c:v>
                </c:pt>
                <c:pt idx="4583">
                  <c:v>7180.3099999999995</c:v>
                </c:pt>
                <c:pt idx="4584">
                  <c:v>7158.2340000000004</c:v>
                </c:pt>
                <c:pt idx="4585">
                  <c:v>7158.2340000000004</c:v>
                </c:pt>
                <c:pt idx="4586">
                  <c:v>7152.7149999999992</c:v>
                </c:pt>
                <c:pt idx="4587">
                  <c:v>7141.6769999999997</c:v>
                </c:pt>
                <c:pt idx="4588">
                  <c:v>7163.7529999999997</c:v>
                </c:pt>
                <c:pt idx="4589">
                  <c:v>7147.1959999999999</c:v>
                </c:pt>
                <c:pt idx="4590">
                  <c:v>7152.7149999999992</c:v>
                </c:pt>
                <c:pt idx="4591">
                  <c:v>7152.7149999999992</c:v>
                </c:pt>
                <c:pt idx="4592">
                  <c:v>7163.7529999999997</c:v>
                </c:pt>
                <c:pt idx="4593">
                  <c:v>7147.1959999999999</c:v>
                </c:pt>
                <c:pt idx="4594">
                  <c:v>7163.7529999999997</c:v>
                </c:pt>
                <c:pt idx="4595">
                  <c:v>7158.2340000000004</c:v>
                </c:pt>
                <c:pt idx="4596">
                  <c:v>7152.7149999999992</c:v>
                </c:pt>
                <c:pt idx="4597">
                  <c:v>7158.2340000000004</c:v>
                </c:pt>
                <c:pt idx="4598">
                  <c:v>7158.2340000000004</c:v>
                </c:pt>
                <c:pt idx="4599">
                  <c:v>7169.2719999999999</c:v>
                </c:pt>
                <c:pt idx="4600">
                  <c:v>7147.1959999999999</c:v>
                </c:pt>
                <c:pt idx="4601">
                  <c:v>7152.7149999999992</c:v>
                </c:pt>
                <c:pt idx="4602">
                  <c:v>7152.7149999999992</c:v>
                </c:pt>
                <c:pt idx="4603">
                  <c:v>7163.7529999999997</c:v>
                </c:pt>
                <c:pt idx="4604">
                  <c:v>7147.1959999999999</c:v>
                </c:pt>
                <c:pt idx="4605">
                  <c:v>7163.7529999999997</c:v>
                </c:pt>
                <c:pt idx="4606">
                  <c:v>7152.7149999999992</c:v>
                </c:pt>
                <c:pt idx="4607">
                  <c:v>7169.2719999999999</c:v>
                </c:pt>
                <c:pt idx="4608">
                  <c:v>7163.7529999999997</c:v>
                </c:pt>
                <c:pt idx="4609">
                  <c:v>7174.7910000000002</c:v>
                </c:pt>
                <c:pt idx="4610">
                  <c:v>7158.2340000000004</c:v>
                </c:pt>
                <c:pt idx="4611">
                  <c:v>7163.7529999999997</c:v>
                </c:pt>
                <c:pt idx="4612">
                  <c:v>7163.7529999999997</c:v>
                </c:pt>
                <c:pt idx="4613">
                  <c:v>7152.7149999999992</c:v>
                </c:pt>
                <c:pt idx="4614">
                  <c:v>7141.6769999999997</c:v>
                </c:pt>
                <c:pt idx="4615">
                  <c:v>7147.1959999999999</c:v>
                </c:pt>
                <c:pt idx="4616">
                  <c:v>7169.2719999999999</c:v>
                </c:pt>
                <c:pt idx="4617">
                  <c:v>7158.2340000000004</c:v>
                </c:pt>
                <c:pt idx="4618">
                  <c:v>7152.7149999999992</c:v>
                </c:pt>
                <c:pt idx="4619">
                  <c:v>7147.1959999999999</c:v>
                </c:pt>
                <c:pt idx="4620">
                  <c:v>7158.2340000000004</c:v>
                </c:pt>
                <c:pt idx="4621">
                  <c:v>7158.2340000000004</c:v>
                </c:pt>
                <c:pt idx="4622">
                  <c:v>7152.7149999999992</c:v>
                </c:pt>
                <c:pt idx="4623">
                  <c:v>7163.7529999999997</c:v>
                </c:pt>
                <c:pt idx="4624">
                  <c:v>7152.7149999999992</c:v>
                </c:pt>
                <c:pt idx="4625">
                  <c:v>7152.7149999999992</c:v>
                </c:pt>
                <c:pt idx="4626">
                  <c:v>7152.7149999999992</c:v>
                </c:pt>
                <c:pt idx="4627">
                  <c:v>7169.2719999999999</c:v>
                </c:pt>
                <c:pt idx="4628">
                  <c:v>7158.2340000000004</c:v>
                </c:pt>
                <c:pt idx="4629">
                  <c:v>7163.7529999999997</c:v>
                </c:pt>
                <c:pt idx="4630">
                  <c:v>7158.2340000000004</c:v>
                </c:pt>
                <c:pt idx="4631">
                  <c:v>7163.7529999999997</c:v>
                </c:pt>
                <c:pt idx="4632">
                  <c:v>7158.2340000000004</c:v>
                </c:pt>
                <c:pt idx="4633">
                  <c:v>7147.1959999999999</c:v>
                </c:pt>
                <c:pt idx="4634">
                  <c:v>7169.2719999999999</c:v>
                </c:pt>
                <c:pt idx="4635">
                  <c:v>7169.2719999999999</c:v>
                </c:pt>
                <c:pt idx="4636">
                  <c:v>7152.7149999999992</c:v>
                </c:pt>
                <c:pt idx="4637">
                  <c:v>7152.7149999999992</c:v>
                </c:pt>
                <c:pt idx="4638">
                  <c:v>7152.7149999999992</c:v>
                </c:pt>
                <c:pt idx="4639">
                  <c:v>7158.2340000000004</c:v>
                </c:pt>
                <c:pt idx="4640">
                  <c:v>7158.2340000000004</c:v>
                </c:pt>
                <c:pt idx="4641">
                  <c:v>7141.6769999999997</c:v>
                </c:pt>
                <c:pt idx="4642">
                  <c:v>7163.7529999999997</c:v>
                </c:pt>
                <c:pt idx="4643">
                  <c:v>7152.7149999999992</c:v>
                </c:pt>
                <c:pt idx="4644">
                  <c:v>7147.1959999999999</c:v>
                </c:pt>
                <c:pt idx="4645">
                  <c:v>7158.2340000000004</c:v>
                </c:pt>
                <c:pt idx="4646">
                  <c:v>7158.2340000000004</c:v>
                </c:pt>
                <c:pt idx="4647">
                  <c:v>7147.1959999999999</c:v>
                </c:pt>
                <c:pt idx="4648">
                  <c:v>7147.1959999999999</c:v>
                </c:pt>
                <c:pt idx="4649">
                  <c:v>7158.2340000000004</c:v>
                </c:pt>
                <c:pt idx="4650">
                  <c:v>7147.1959999999999</c:v>
                </c:pt>
                <c:pt idx="4651">
                  <c:v>7163.7529999999997</c:v>
                </c:pt>
                <c:pt idx="4652">
                  <c:v>7152.7149999999992</c:v>
                </c:pt>
                <c:pt idx="4653">
                  <c:v>7169.2719999999999</c:v>
                </c:pt>
                <c:pt idx="4654">
                  <c:v>7152.7149999999992</c:v>
                </c:pt>
                <c:pt idx="4655">
                  <c:v>7147.1959999999999</c:v>
                </c:pt>
                <c:pt idx="4656">
                  <c:v>7158.2340000000004</c:v>
                </c:pt>
                <c:pt idx="4657">
                  <c:v>7141.6769999999997</c:v>
                </c:pt>
                <c:pt idx="4658">
                  <c:v>7158.2340000000004</c:v>
                </c:pt>
                <c:pt idx="4659">
                  <c:v>7158.2340000000004</c:v>
                </c:pt>
                <c:pt idx="4660">
                  <c:v>7163.7529999999997</c:v>
                </c:pt>
                <c:pt idx="4661">
                  <c:v>7158.2340000000004</c:v>
                </c:pt>
                <c:pt idx="4662">
                  <c:v>7169.2719999999999</c:v>
                </c:pt>
                <c:pt idx="4663">
                  <c:v>7158.2340000000004</c:v>
                </c:pt>
                <c:pt idx="4664">
                  <c:v>7169.2719999999999</c:v>
                </c:pt>
                <c:pt idx="4665">
                  <c:v>7152.7149999999992</c:v>
                </c:pt>
                <c:pt idx="4666">
                  <c:v>7163.7529999999997</c:v>
                </c:pt>
                <c:pt idx="4667">
                  <c:v>7141.6769999999997</c:v>
                </c:pt>
                <c:pt idx="4668">
                  <c:v>7147.1959999999999</c:v>
                </c:pt>
                <c:pt idx="4669">
                  <c:v>7158.2340000000004</c:v>
                </c:pt>
                <c:pt idx="4670">
                  <c:v>7136.1570000000002</c:v>
                </c:pt>
                <c:pt idx="4671">
                  <c:v>7163.7529999999997</c:v>
                </c:pt>
                <c:pt idx="4672">
                  <c:v>7163.7529999999997</c:v>
                </c:pt>
                <c:pt idx="4673">
                  <c:v>7163.7529999999997</c:v>
                </c:pt>
                <c:pt idx="4674">
                  <c:v>7169.2719999999999</c:v>
                </c:pt>
                <c:pt idx="4675">
                  <c:v>7163.7529999999997</c:v>
                </c:pt>
                <c:pt idx="4676">
                  <c:v>7158.2340000000004</c:v>
                </c:pt>
                <c:pt idx="4677">
                  <c:v>7169.2719999999999</c:v>
                </c:pt>
                <c:pt idx="4678">
                  <c:v>7147.1959999999999</c:v>
                </c:pt>
                <c:pt idx="4679">
                  <c:v>7136.1570000000002</c:v>
                </c:pt>
                <c:pt idx="4680">
                  <c:v>7147.1959999999999</c:v>
                </c:pt>
                <c:pt idx="4681">
                  <c:v>7152.7149999999992</c:v>
                </c:pt>
                <c:pt idx="4682">
                  <c:v>7158.2340000000004</c:v>
                </c:pt>
                <c:pt idx="4683">
                  <c:v>7158.2340000000004</c:v>
                </c:pt>
                <c:pt idx="4684">
                  <c:v>7152.7149999999992</c:v>
                </c:pt>
                <c:pt idx="4685">
                  <c:v>7152.7149999999992</c:v>
                </c:pt>
                <c:pt idx="4686">
                  <c:v>7158.2340000000004</c:v>
                </c:pt>
                <c:pt idx="4687">
                  <c:v>7147.1959999999999</c:v>
                </c:pt>
                <c:pt idx="4688">
                  <c:v>7180.3099999999995</c:v>
                </c:pt>
                <c:pt idx="4689">
                  <c:v>7152.7149999999992</c:v>
                </c:pt>
                <c:pt idx="4690">
                  <c:v>7147.1959999999999</c:v>
                </c:pt>
                <c:pt idx="4691">
                  <c:v>7158.2340000000004</c:v>
                </c:pt>
                <c:pt idx="4692">
                  <c:v>7141.6769999999997</c:v>
                </c:pt>
                <c:pt idx="4693">
                  <c:v>7158.2340000000004</c:v>
                </c:pt>
                <c:pt idx="4694">
                  <c:v>7158.2340000000004</c:v>
                </c:pt>
                <c:pt idx="4695">
                  <c:v>7163.7529999999997</c:v>
                </c:pt>
                <c:pt idx="4696">
                  <c:v>7136.1570000000002</c:v>
                </c:pt>
                <c:pt idx="4697">
                  <c:v>7152.7149999999992</c:v>
                </c:pt>
                <c:pt idx="4698">
                  <c:v>7163.7529999999997</c:v>
                </c:pt>
                <c:pt idx="4699">
                  <c:v>7169.2719999999999</c:v>
                </c:pt>
                <c:pt idx="4700">
                  <c:v>7147.1959999999999</c:v>
                </c:pt>
                <c:pt idx="4701">
                  <c:v>7152.7149999999992</c:v>
                </c:pt>
                <c:pt idx="4702">
                  <c:v>7152.7149999999992</c:v>
                </c:pt>
                <c:pt idx="4703">
                  <c:v>7158.2340000000004</c:v>
                </c:pt>
                <c:pt idx="4704">
                  <c:v>7152.7149999999992</c:v>
                </c:pt>
                <c:pt idx="4705">
                  <c:v>7147.1959999999999</c:v>
                </c:pt>
                <c:pt idx="4706">
                  <c:v>7158.2340000000004</c:v>
                </c:pt>
                <c:pt idx="4707">
                  <c:v>7158.2340000000004</c:v>
                </c:pt>
                <c:pt idx="4708">
                  <c:v>7152.7149999999992</c:v>
                </c:pt>
                <c:pt idx="4709">
                  <c:v>7147.1959999999999</c:v>
                </c:pt>
                <c:pt idx="4710">
                  <c:v>7152.7149999999992</c:v>
                </c:pt>
                <c:pt idx="4711">
                  <c:v>7158.2340000000004</c:v>
                </c:pt>
                <c:pt idx="4712">
                  <c:v>7130.6379999999999</c:v>
                </c:pt>
                <c:pt idx="4713">
                  <c:v>7147.1959999999999</c:v>
                </c:pt>
                <c:pt idx="4714">
                  <c:v>7152.7149999999992</c:v>
                </c:pt>
                <c:pt idx="4715">
                  <c:v>7163.7529999999997</c:v>
                </c:pt>
                <c:pt idx="4716">
                  <c:v>7141.6769999999997</c:v>
                </c:pt>
                <c:pt idx="4717">
                  <c:v>7158.2340000000004</c:v>
                </c:pt>
                <c:pt idx="4718">
                  <c:v>7141.6769999999997</c:v>
                </c:pt>
                <c:pt idx="4719">
                  <c:v>7158.2340000000004</c:v>
                </c:pt>
                <c:pt idx="4720">
                  <c:v>7141.6769999999997</c:v>
                </c:pt>
                <c:pt idx="4721">
                  <c:v>7163.7529999999997</c:v>
                </c:pt>
                <c:pt idx="4722">
                  <c:v>7147.1959999999999</c:v>
                </c:pt>
                <c:pt idx="4723">
                  <c:v>7152.7149999999992</c:v>
                </c:pt>
                <c:pt idx="4724">
                  <c:v>7169.2719999999999</c:v>
                </c:pt>
                <c:pt idx="4725">
                  <c:v>7147.1959999999999</c:v>
                </c:pt>
                <c:pt idx="4726">
                  <c:v>7158.2340000000004</c:v>
                </c:pt>
                <c:pt idx="4727">
                  <c:v>7158.2340000000004</c:v>
                </c:pt>
                <c:pt idx="4728">
                  <c:v>7169.2719999999999</c:v>
                </c:pt>
                <c:pt idx="4729">
                  <c:v>7152.7149999999992</c:v>
                </c:pt>
                <c:pt idx="4730">
                  <c:v>7163.7529999999997</c:v>
                </c:pt>
                <c:pt idx="4731">
                  <c:v>7152.7149999999992</c:v>
                </c:pt>
                <c:pt idx="4732">
                  <c:v>7163.7529999999997</c:v>
                </c:pt>
                <c:pt idx="4733">
                  <c:v>7152.7149999999992</c:v>
                </c:pt>
                <c:pt idx="4734">
                  <c:v>7163.7529999999997</c:v>
                </c:pt>
                <c:pt idx="4735">
                  <c:v>7158.2340000000004</c:v>
                </c:pt>
                <c:pt idx="4736">
                  <c:v>7147.1959999999999</c:v>
                </c:pt>
                <c:pt idx="4737">
                  <c:v>7163.7529999999997</c:v>
                </c:pt>
                <c:pt idx="4738">
                  <c:v>7147.1959999999999</c:v>
                </c:pt>
                <c:pt idx="4739">
                  <c:v>7152.7149999999992</c:v>
                </c:pt>
                <c:pt idx="4740">
                  <c:v>7147.1959999999999</c:v>
                </c:pt>
                <c:pt idx="4741">
                  <c:v>7169.2719999999999</c:v>
                </c:pt>
                <c:pt idx="4742">
                  <c:v>7158.2340000000004</c:v>
                </c:pt>
                <c:pt idx="4743">
                  <c:v>7163.7529999999997</c:v>
                </c:pt>
                <c:pt idx="4744">
                  <c:v>7152.7149999999992</c:v>
                </c:pt>
                <c:pt idx="4745">
                  <c:v>7158.2340000000004</c:v>
                </c:pt>
                <c:pt idx="4746">
                  <c:v>7147.1959999999999</c:v>
                </c:pt>
                <c:pt idx="4747">
                  <c:v>7147.1959999999999</c:v>
                </c:pt>
                <c:pt idx="4748">
                  <c:v>7147.1959999999999</c:v>
                </c:pt>
                <c:pt idx="4749">
                  <c:v>7141.6769999999997</c:v>
                </c:pt>
                <c:pt idx="4750">
                  <c:v>7147.1959999999999</c:v>
                </c:pt>
                <c:pt idx="4751">
                  <c:v>7147.1959999999999</c:v>
                </c:pt>
                <c:pt idx="4752">
                  <c:v>7158.2340000000004</c:v>
                </c:pt>
                <c:pt idx="4753">
                  <c:v>7141.6769999999997</c:v>
                </c:pt>
                <c:pt idx="4754">
                  <c:v>7158.2340000000004</c:v>
                </c:pt>
                <c:pt idx="4755">
                  <c:v>7158.2340000000004</c:v>
                </c:pt>
                <c:pt idx="4756">
                  <c:v>7169.2719999999999</c:v>
                </c:pt>
                <c:pt idx="4757">
                  <c:v>7163.7529999999997</c:v>
                </c:pt>
                <c:pt idx="4758">
                  <c:v>7147.1959999999999</c:v>
                </c:pt>
                <c:pt idx="4759">
                  <c:v>7147.1959999999999</c:v>
                </c:pt>
                <c:pt idx="4760">
                  <c:v>7141.6769999999997</c:v>
                </c:pt>
                <c:pt idx="4761">
                  <c:v>7163.7529999999997</c:v>
                </c:pt>
                <c:pt idx="4762">
                  <c:v>7152.7149999999992</c:v>
                </c:pt>
                <c:pt idx="4763">
                  <c:v>7152.7149999999992</c:v>
                </c:pt>
                <c:pt idx="4764">
                  <c:v>7147.1959999999999</c:v>
                </c:pt>
                <c:pt idx="4765">
                  <c:v>7158.2340000000004</c:v>
                </c:pt>
                <c:pt idx="4766">
                  <c:v>7152.7149999999992</c:v>
                </c:pt>
                <c:pt idx="4767">
                  <c:v>7163.7529999999997</c:v>
                </c:pt>
                <c:pt idx="4768">
                  <c:v>7152.7149999999992</c:v>
                </c:pt>
                <c:pt idx="4769">
                  <c:v>7141.6769999999997</c:v>
                </c:pt>
                <c:pt idx="4770">
                  <c:v>7152.7149999999992</c:v>
                </c:pt>
                <c:pt idx="4771">
                  <c:v>7152.7149999999992</c:v>
                </c:pt>
                <c:pt idx="4772">
                  <c:v>7141.6769999999997</c:v>
                </c:pt>
                <c:pt idx="4773">
                  <c:v>7158.2340000000004</c:v>
                </c:pt>
                <c:pt idx="4774">
                  <c:v>7158.2340000000004</c:v>
                </c:pt>
                <c:pt idx="4775">
                  <c:v>7147.1959999999999</c:v>
                </c:pt>
                <c:pt idx="4776">
                  <c:v>7158.2340000000004</c:v>
                </c:pt>
                <c:pt idx="4777">
                  <c:v>7152.7149999999992</c:v>
                </c:pt>
                <c:pt idx="4778">
                  <c:v>7163.7529999999997</c:v>
                </c:pt>
                <c:pt idx="4779">
                  <c:v>7141.6769999999997</c:v>
                </c:pt>
                <c:pt idx="4780">
                  <c:v>7141.6769999999997</c:v>
                </c:pt>
                <c:pt idx="4781">
                  <c:v>7141.6769999999997</c:v>
                </c:pt>
                <c:pt idx="4782">
                  <c:v>7147.1959999999999</c:v>
                </c:pt>
                <c:pt idx="4783">
                  <c:v>7152.7149999999992</c:v>
                </c:pt>
                <c:pt idx="4784">
                  <c:v>7147.1959999999999</c:v>
                </c:pt>
                <c:pt idx="4785">
                  <c:v>7152.7149999999992</c:v>
                </c:pt>
                <c:pt idx="4786">
                  <c:v>7158.2340000000004</c:v>
                </c:pt>
                <c:pt idx="4787">
                  <c:v>7163.7529999999997</c:v>
                </c:pt>
                <c:pt idx="4788">
                  <c:v>7158.2340000000004</c:v>
                </c:pt>
                <c:pt idx="4789">
                  <c:v>7169.2719999999999</c:v>
                </c:pt>
                <c:pt idx="4790">
                  <c:v>7141.6769999999997</c:v>
                </c:pt>
                <c:pt idx="4791">
                  <c:v>7158.2340000000004</c:v>
                </c:pt>
                <c:pt idx="4792">
                  <c:v>7158.2340000000004</c:v>
                </c:pt>
                <c:pt idx="4793">
                  <c:v>7147.1959999999999</c:v>
                </c:pt>
                <c:pt idx="4794">
                  <c:v>7147.1959999999999</c:v>
                </c:pt>
                <c:pt idx="4795">
                  <c:v>7130.6379999999999</c:v>
                </c:pt>
                <c:pt idx="4796">
                  <c:v>7152.7149999999992</c:v>
                </c:pt>
                <c:pt idx="4797">
                  <c:v>7147.1959999999999</c:v>
                </c:pt>
                <c:pt idx="4798">
                  <c:v>7169.2719999999999</c:v>
                </c:pt>
                <c:pt idx="4799">
                  <c:v>7152.7149999999992</c:v>
                </c:pt>
                <c:pt idx="4800">
                  <c:v>7158.2340000000004</c:v>
                </c:pt>
                <c:pt idx="4801">
                  <c:v>7152.7149999999992</c:v>
                </c:pt>
                <c:pt idx="4802">
                  <c:v>7152.7149999999992</c:v>
                </c:pt>
                <c:pt idx="4803">
                  <c:v>7158.2340000000004</c:v>
                </c:pt>
                <c:pt idx="4804">
                  <c:v>7147.1959999999999</c:v>
                </c:pt>
                <c:pt idx="4805">
                  <c:v>7152.7149999999992</c:v>
                </c:pt>
                <c:pt idx="4806">
                  <c:v>7152.7149999999992</c:v>
                </c:pt>
                <c:pt idx="4807">
                  <c:v>7147.1959999999999</c:v>
                </c:pt>
                <c:pt idx="4808">
                  <c:v>7147.1959999999999</c:v>
                </c:pt>
                <c:pt idx="4809">
                  <c:v>7158.2340000000004</c:v>
                </c:pt>
                <c:pt idx="4810">
                  <c:v>7141.6769999999997</c:v>
                </c:pt>
                <c:pt idx="4811">
                  <c:v>7152.7149999999992</c:v>
                </c:pt>
                <c:pt idx="4812">
                  <c:v>7147.1959999999999</c:v>
                </c:pt>
                <c:pt idx="4813">
                  <c:v>7163.7529999999997</c:v>
                </c:pt>
                <c:pt idx="4814">
                  <c:v>7141.6769999999997</c:v>
                </c:pt>
                <c:pt idx="4815">
                  <c:v>7141.6769999999997</c:v>
                </c:pt>
                <c:pt idx="4816">
                  <c:v>7141.6769999999997</c:v>
                </c:pt>
                <c:pt idx="4817">
                  <c:v>7147.1959999999999</c:v>
                </c:pt>
                <c:pt idx="4818">
                  <c:v>7147.1959999999999</c:v>
                </c:pt>
                <c:pt idx="4819">
                  <c:v>7158.2340000000004</c:v>
                </c:pt>
                <c:pt idx="4820">
                  <c:v>7141.6769999999997</c:v>
                </c:pt>
                <c:pt idx="4821">
                  <c:v>7158.2340000000004</c:v>
                </c:pt>
                <c:pt idx="4822">
                  <c:v>7163.7529999999997</c:v>
                </c:pt>
                <c:pt idx="4823">
                  <c:v>7158.2340000000004</c:v>
                </c:pt>
                <c:pt idx="4824">
                  <c:v>7163.7529999999997</c:v>
                </c:pt>
                <c:pt idx="4825">
                  <c:v>7141.6769999999997</c:v>
                </c:pt>
                <c:pt idx="4826">
                  <c:v>7141.6769999999997</c:v>
                </c:pt>
                <c:pt idx="4827">
                  <c:v>7163.7529999999997</c:v>
                </c:pt>
                <c:pt idx="4828">
                  <c:v>7130.6379999999999</c:v>
                </c:pt>
                <c:pt idx="4829">
                  <c:v>7152.7149999999992</c:v>
                </c:pt>
                <c:pt idx="4830">
                  <c:v>7147.1959999999999</c:v>
                </c:pt>
                <c:pt idx="4831">
                  <c:v>7147.1959999999999</c:v>
                </c:pt>
                <c:pt idx="4832">
                  <c:v>7136.1570000000002</c:v>
                </c:pt>
                <c:pt idx="4833">
                  <c:v>7158.2340000000004</c:v>
                </c:pt>
                <c:pt idx="4834">
                  <c:v>7158.2340000000004</c:v>
                </c:pt>
                <c:pt idx="4835">
                  <c:v>7158.2340000000004</c:v>
                </c:pt>
                <c:pt idx="4836">
                  <c:v>7152.7149999999992</c:v>
                </c:pt>
                <c:pt idx="4837">
                  <c:v>7136.1570000000002</c:v>
                </c:pt>
                <c:pt idx="4838">
                  <c:v>7158.2340000000004</c:v>
                </c:pt>
                <c:pt idx="4839">
                  <c:v>7152.7149999999992</c:v>
                </c:pt>
                <c:pt idx="4840">
                  <c:v>7152.7149999999992</c:v>
                </c:pt>
                <c:pt idx="4841">
                  <c:v>7152.7149999999992</c:v>
                </c:pt>
                <c:pt idx="4842">
                  <c:v>7147.1959999999999</c:v>
                </c:pt>
                <c:pt idx="4843">
                  <c:v>7147.1959999999999</c:v>
                </c:pt>
                <c:pt idx="4844">
                  <c:v>7158.2340000000004</c:v>
                </c:pt>
                <c:pt idx="4845">
                  <c:v>7147.1959999999999</c:v>
                </c:pt>
                <c:pt idx="4846">
                  <c:v>7152.7149999999992</c:v>
                </c:pt>
                <c:pt idx="4847">
                  <c:v>7152.7149999999992</c:v>
                </c:pt>
                <c:pt idx="4848">
                  <c:v>7147.1959999999999</c:v>
                </c:pt>
                <c:pt idx="4849">
                  <c:v>7158.2340000000004</c:v>
                </c:pt>
                <c:pt idx="4850">
                  <c:v>7136.1570000000002</c:v>
                </c:pt>
                <c:pt idx="4851">
                  <c:v>7141.6769999999997</c:v>
                </c:pt>
                <c:pt idx="4852">
                  <c:v>7147.1959999999999</c:v>
                </c:pt>
                <c:pt idx="4853">
                  <c:v>7147.1959999999999</c:v>
                </c:pt>
                <c:pt idx="4854">
                  <c:v>7152.7149999999992</c:v>
                </c:pt>
                <c:pt idx="4855">
                  <c:v>7158.2340000000004</c:v>
                </c:pt>
                <c:pt idx="4856">
                  <c:v>7141.6769999999997</c:v>
                </c:pt>
                <c:pt idx="4857">
                  <c:v>7158.2340000000004</c:v>
                </c:pt>
                <c:pt idx="4858">
                  <c:v>7147.1959999999999</c:v>
                </c:pt>
                <c:pt idx="4859">
                  <c:v>7158.2340000000004</c:v>
                </c:pt>
                <c:pt idx="4860">
                  <c:v>7163.7529999999997</c:v>
                </c:pt>
                <c:pt idx="4861">
                  <c:v>7136.1570000000002</c:v>
                </c:pt>
                <c:pt idx="4862">
                  <c:v>7152.7149999999992</c:v>
                </c:pt>
                <c:pt idx="4863">
                  <c:v>7130.6379999999999</c:v>
                </c:pt>
                <c:pt idx="4864">
                  <c:v>7163.7529999999997</c:v>
                </c:pt>
                <c:pt idx="4865">
                  <c:v>7136.1570000000002</c:v>
                </c:pt>
                <c:pt idx="4866">
                  <c:v>7147.1959999999999</c:v>
                </c:pt>
                <c:pt idx="4867">
                  <c:v>7136.1570000000002</c:v>
                </c:pt>
                <c:pt idx="4868">
                  <c:v>7147.1959999999999</c:v>
                </c:pt>
                <c:pt idx="4869">
                  <c:v>7152.7149999999992</c:v>
                </c:pt>
                <c:pt idx="4870">
                  <c:v>7158.2340000000004</c:v>
                </c:pt>
                <c:pt idx="4871">
                  <c:v>7147.1959999999999</c:v>
                </c:pt>
                <c:pt idx="4872">
                  <c:v>7158.2340000000004</c:v>
                </c:pt>
                <c:pt idx="4873">
                  <c:v>7147.1959999999999</c:v>
                </c:pt>
                <c:pt idx="4874">
                  <c:v>7136.1570000000002</c:v>
                </c:pt>
                <c:pt idx="4875">
                  <c:v>7147.1959999999999</c:v>
                </c:pt>
                <c:pt idx="4876">
                  <c:v>7136.1570000000002</c:v>
                </c:pt>
                <c:pt idx="4877">
                  <c:v>7163.7529999999997</c:v>
                </c:pt>
                <c:pt idx="4878">
                  <c:v>7147.1959999999999</c:v>
                </c:pt>
                <c:pt idx="4879">
                  <c:v>7152.7149999999992</c:v>
                </c:pt>
                <c:pt idx="4880">
                  <c:v>7147.1959999999999</c:v>
                </c:pt>
                <c:pt idx="4881">
                  <c:v>7152.7149999999992</c:v>
                </c:pt>
                <c:pt idx="4882">
                  <c:v>7152.7149999999992</c:v>
                </c:pt>
                <c:pt idx="4883">
                  <c:v>7141.6769999999997</c:v>
                </c:pt>
                <c:pt idx="4884">
                  <c:v>7136.1570000000002</c:v>
                </c:pt>
                <c:pt idx="4885">
                  <c:v>7136.1570000000002</c:v>
                </c:pt>
                <c:pt idx="4886">
                  <c:v>7152.7149999999992</c:v>
                </c:pt>
                <c:pt idx="4887">
                  <c:v>7141.6769999999997</c:v>
                </c:pt>
                <c:pt idx="4888">
                  <c:v>7136.1570000000002</c:v>
                </c:pt>
                <c:pt idx="4889">
                  <c:v>7136.1570000000002</c:v>
                </c:pt>
                <c:pt idx="4890">
                  <c:v>7163.7529999999997</c:v>
                </c:pt>
                <c:pt idx="4891">
                  <c:v>7152.7149999999992</c:v>
                </c:pt>
                <c:pt idx="4892">
                  <c:v>7163.7529999999997</c:v>
                </c:pt>
                <c:pt idx="4893">
                  <c:v>7147.1959999999999</c:v>
                </c:pt>
                <c:pt idx="4894">
                  <c:v>7141.6769999999997</c:v>
                </c:pt>
                <c:pt idx="4895">
                  <c:v>7152.7149999999992</c:v>
                </c:pt>
                <c:pt idx="4896">
                  <c:v>7141.6769999999997</c:v>
                </c:pt>
                <c:pt idx="4897">
                  <c:v>7147.1959999999999</c:v>
                </c:pt>
                <c:pt idx="4898">
                  <c:v>7147.1959999999999</c:v>
                </c:pt>
                <c:pt idx="4899">
                  <c:v>7158.2340000000004</c:v>
                </c:pt>
                <c:pt idx="4900">
                  <c:v>7147.1959999999999</c:v>
                </c:pt>
                <c:pt idx="4901">
                  <c:v>7163.7529999999997</c:v>
                </c:pt>
                <c:pt idx="4902">
                  <c:v>7141.6769999999997</c:v>
                </c:pt>
                <c:pt idx="4903">
                  <c:v>7141.6769999999997</c:v>
                </c:pt>
                <c:pt idx="4904">
                  <c:v>7158.2340000000004</c:v>
                </c:pt>
                <c:pt idx="4905">
                  <c:v>7158.2340000000004</c:v>
                </c:pt>
                <c:pt idx="4906">
                  <c:v>7152.7149999999992</c:v>
                </c:pt>
                <c:pt idx="4907">
                  <c:v>7141.6769999999997</c:v>
                </c:pt>
                <c:pt idx="4908">
                  <c:v>7163.7529999999997</c:v>
                </c:pt>
                <c:pt idx="4909">
                  <c:v>7141.6769999999997</c:v>
                </c:pt>
                <c:pt idx="4910">
                  <c:v>7147.1959999999999</c:v>
                </c:pt>
                <c:pt idx="4911">
                  <c:v>7152.7149999999992</c:v>
                </c:pt>
                <c:pt idx="4912">
                  <c:v>7152.7149999999992</c:v>
                </c:pt>
                <c:pt idx="4913">
                  <c:v>7141.6769999999997</c:v>
                </c:pt>
                <c:pt idx="4914">
                  <c:v>7169.2719999999999</c:v>
                </c:pt>
                <c:pt idx="4915">
                  <c:v>7147.1959999999999</c:v>
                </c:pt>
                <c:pt idx="4916">
                  <c:v>7141.6769999999997</c:v>
                </c:pt>
                <c:pt idx="4917">
                  <c:v>7158.2340000000004</c:v>
                </c:pt>
                <c:pt idx="4918">
                  <c:v>7141.6769999999997</c:v>
                </c:pt>
                <c:pt idx="4919">
                  <c:v>7152.7149999999992</c:v>
                </c:pt>
                <c:pt idx="4920">
                  <c:v>7147.1959999999999</c:v>
                </c:pt>
                <c:pt idx="4921">
                  <c:v>7141.6769999999997</c:v>
                </c:pt>
                <c:pt idx="4922">
                  <c:v>7136.1570000000002</c:v>
                </c:pt>
                <c:pt idx="4923">
                  <c:v>7152.7149999999992</c:v>
                </c:pt>
                <c:pt idx="4924">
                  <c:v>7141.6769999999997</c:v>
                </c:pt>
                <c:pt idx="4925">
                  <c:v>7158.2340000000004</c:v>
                </c:pt>
                <c:pt idx="4926">
                  <c:v>7147.1959999999999</c:v>
                </c:pt>
                <c:pt idx="4927">
                  <c:v>7147.1959999999999</c:v>
                </c:pt>
                <c:pt idx="4928">
                  <c:v>7163.7529999999997</c:v>
                </c:pt>
                <c:pt idx="4929">
                  <c:v>7141.6769999999997</c:v>
                </c:pt>
                <c:pt idx="4930">
                  <c:v>7152.7149999999992</c:v>
                </c:pt>
                <c:pt idx="4931">
                  <c:v>7130.6379999999999</c:v>
                </c:pt>
                <c:pt idx="4932">
                  <c:v>7158.2340000000004</c:v>
                </c:pt>
                <c:pt idx="4933">
                  <c:v>7141.6769999999997</c:v>
                </c:pt>
                <c:pt idx="4934">
                  <c:v>7147.1959999999999</c:v>
                </c:pt>
                <c:pt idx="4935">
                  <c:v>7152.7149999999992</c:v>
                </c:pt>
                <c:pt idx="4936">
                  <c:v>7152.7149999999992</c:v>
                </c:pt>
                <c:pt idx="4937">
                  <c:v>7147.1959999999999</c:v>
                </c:pt>
                <c:pt idx="4938">
                  <c:v>7158.2340000000004</c:v>
                </c:pt>
                <c:pt idx="4939">
                  <c:v>7152.7149999999992</c:v>
                </c:pt>
                <c:pt idx="4940">
                  <c:v>7147.1959999999999</c:v>
                </c:pt>
                <c:pt idx="4941">
                  <c:v>7141.6769999999997</c:v>
                </c:pt>
                <c:pt idx="4942">
                  <c:v>7147.1959999999999</c:v>
                </c:pt>
                <c:pt idx="4943">
                  <c:v>7152.7149999999992</c:v>
                </c:pt>
                <c:pt idx="4944">
                  <c:v>7141.6769999999997</c:v>
                </c:pt>
                <c:pt idx="4945">
                  <c:v>7152.7149999999992</c:v>
                </c:pt>
                <c:pt idx="4946">
                  <c:v>7141.6769999999997</c:v>
                </c:pt>
                <c:pt idx="4947">
                  <c:v>7147.1959999999999</c:v>
                </c:pt>
                <c:pt idx="4948">
                  <c:v>7130.6379999999999</c:v>
                </c:pt>
                <c:pt idx="4949">
                  <c:v>7152.7149999999992</c:v>
                </c:pt>
                <c:pt idx="4950">
                  <c:v>7147.1959999999999</c:v>
                </c:pt>
                <c:pt idx="4951">
                  <c:v>7158.2340000000004</c:v>
                </c:pt>
                <c:pt idx="4952">
                  <c:v>7147.1959999999999</c:v>
                </c:pt>
                <c:pt idx="4953">
                  <c:v>7141.6769999999997</c:v>
                </c:pt>
                <c:pt idx="4954">
                  <c:v>7152.7149999999992</c:v>
                </c:pt>
                <c:pt idx="4955">
                  <c:v>7158.2340000000004</c:v>
                </c:pt>
                <c:pt idx="4956">
                  <c:v>7158.2340000000004</c:v>
                </c:pt>
                <c:pt idx="4957">
                  <c:v>7141.6769999999997</c:v>
                </c:pt>
                <c:pt idx="4958">
                  <c:v>7152.7149999999992</c:v>
                </c:pt>
                <c:pt idx="4959">
                  <c:v>7147.1959999999999</c:v>
                </c:pt>
                <c:pt idx="4960">
                  <c:v>7152.7149999999992</c:v>
                </c:pt>
                <c:pt idx="4961">
                  <c:v>7152.7149999999992</c:v>
                </c:pt>
                <c:pt idx="4962">
                  <c:v>7147.1959999999999</c:v>
                </c:pt>
                <c:pt idx="4963">
                  <c:v>7169.2719999999999</c:v>
                </c:pt>
                <c:pt idx="4964">
                  <c:v>7152.7149999999992</c:v>
                </c:pt>
                <c:pt idx="4965">
                  <c:v>7152.7149999999992</c:v>
                </c:pt>
                <c:pt idx="4966">
                  <c:v>7147.1959999999999</c:v>
                </c:pt>
                <c:pt idx="4967">
                  <c:v>7152.7149999999992</c:v>
                </c:pt>
                <c:pt idx="4968">
                  <c:v>7130.6379999999999</c:v>
                </c:pt>
                <c:pt idx="4969">
                  <c:v>7147.1959999999999</c:v>
                </c:pt>
                <c:pt idx="4970">
                  <c:v>7147.1959999999999</c:v>
                </c:pt>
                <c:pt idx="4971">
                  <c:v>7147.1959999999999</c:v>
                </c:pt>
                <c:pt idx="4972">
                  <c:v>7147.1959999999999</c:v>
                </c:pt>
                <c:pt idx="4973">
                  <c:v>7147.1959999999999</c:v>
                </c:pt>
                <c:pt idx="4974">
                  <c:v>7147.1959999999999</c:v>
                </c:pt>
                <c:pt idx="4975">
                  <c:v>7147.1959999999999</c:v>
                </c:pt>
                <c:pt idx="4976">
                  <c:v>7152.7149999999992</c:v>
                </c:pt>
                <c:pt idx="4977">
                  <c:v>7147.1959999999999</c:v>
                </c:pt>
                <c:pt idx="4978">
                  <c:v>7152.7149999999992</c:v>
                </c:pt>
                <c:pt idx="4979">
                  <c:v>7141.6769999999997</c:v>
                </c:pt>
                <c:pt idx="4980">
                  <c:v>7147.1959999999999</c:v>
                </c:pt>
                <c:pt idx="4981">
                  <c:v>7147.1959999999999</c:v>
                </c:pt>
                <c:pt idx="4982">
                  <c:v>7152.7149999999992</c:v>
                </c:pt>
                <c:pt idx="4983">
                  <c:v>7141.6769999999997</c:v>
                </c:pt>
                <c:pt idx="4984">
                  <c:v>7158.2340000000004</c:v>
                </c:pt>
                <c:pt idx="4985">
                  <c:v>7141.6769999999997</c:v>
                </c:pt>
                <c:pt idx="4986">
                  <c:v>7163.7529999999997</c:v>
                </c:pt>
                <c:pt idx="4987">
                  <c:v>7158.2340000000004</c:v>
                </c:pt>
                <c:pt idx="4988">
                  <c:v>7152.7149999999992</c:v>
                </c:pt>
                <c:pt idx="4989">
                  <c:v>7152.7149999999992</c:v>
                </c:pt>
                <c:pt idx="4990">
                  <c:v>7141.6769999999997</c:v>
                </c:pt>
                <c:pt idx="4991">
                  <c:v>7152.7149999999992</c:v>
                </c:pt>
                <c:pt idx="4992">
                  <c:v>7152.7149999999992</c:v>
                </c:pt>
                <c:pt idx="4993">
                  <c:v>7152.7149999999992</c:v>
                </c:pt>
                <c:pt idx="4994">
                  <c:v>7141.6769999999997</c:v>
                </c:pt>
                <c:pt idx="4995">
                  <c:v>7163.7529999999997</c:v>
                </c:pt>
                <c:pt idx="4996">
                  <c:v>7147.1959999999999</c:v>
                </c:pt>
                <c:pt idx="4997">
                  <c:v>7141.6769999999997</c:v>
                </c:pt>
                <c:pt idx="4998">
                  <c:v>7141.6769999999997</c:v>
                </c:pt>
                <c:pt idx="4999">
                  <c:v>7147.1959999999999</c:v>
                </c:pt>
                <c:pt idx="5000">
                  <c:v>7136.1570000000002</c:v>
                </c:pt>
                <c:pt idx="5001">
                  <c:v>7152.7149999999992</c:v>
                </c:pt>
                <c:pt idx="5002">
                  <c:v>7158.2340000000004</c:v>
                </c:pt>
                <c:pt idx="5003">
                  <c:v>7141.6769999999997</c:v>
                </c:pt>
                <c:pt idx="5004">
                  <c:v>7152.7149999999992</c:v>
                </c:pt>
                <c:pt idx="5005">
                  <c:v>7130.6379999999999</c:v>
                </c:pt>
                <c:pt idx="5006">
                  <c:v>7147.1959999999999</c:v>
                </c:pt>
                <c:pt idx="5007">
                  <c:v>7125.1189999999997</c:v>
                </c:pt>
                <c:pt idx="5008">
                  <c:v>7147.1959999999999</c:v>
                </c:pt>
                <c:pt idx="5009">
                  <c:v>7147.1959999999999</c:v>
                </c:pt>
                <c:pt idx="5010">
                  <c:v>7147.1959999999999</c:v>
                </c:pt>
                <c:pt idx="5011">
                  <c:v>7169.2719999999999</c:v>
                </c:pt>
                <c:pt idx="5012">
                  <c:v>7147.1959999999999</c:v>
                </c:pt>
                <c:pt idx="5013">
                  <c:v>7152.7149999999992</c:v>
                </c:pt>
                <c:pt idx="5014">
                  <c:v>7141.6769999999997</c:v>
                </c:pt>
                <c:pt idx="5015">
                  <c:v>7158.2340000000004</c:v>
                </c:pt>
                <c:pt idx="5016">
                  <c:v>7141.6769999999997</c:v>
                </c:pt>
                <c:pt idx="5017">
                  <c:v>7152.7149999999992</c:v>
                </c:pt>
                <c:pt idx="5018">
                  <c:v>7147.1959999999999</c:v>
                </c:pt>
                <c:pt idx="5019">
                  <c:v>7158.2340000000004</c:v>
                </c:pt>
                <c:pt idx="5020">
                  <c:v>7130.6379999999999</c:v>
                </c:pt>
                <c:pt idx="5021">
                  <c:v>7152.7149999999992</c:v>
                </c:pt>
                <c:pt idx="5022">
                  <c:v>7147.1959999999999</c:v>
                </c:pt>
                <c:pt idx="5023">
                  <c:v>7147.1959999999999</c:v>
                </c:pt>
                <c:pt idx="5024">
                  <c:v>7147.1959999999999</c:v>
                </c:pt>
                <c:pt idx="5025">
                  <c:v>7141.6769999999997</c:v>
                </c:pt>
                <c:pt idx="5026">
                  <c:v>7141.6769999999997</c:v>
                </c:pt>
                <c:pt idx="5027">
                  <c:v>7147.1959999999999</c:v>
                </c:pt>
                <c:pt idx="5028">
                  <c:v>7163.7529999999997</c:v>
                </c:pt>
                <c:pt idx="5029">
                  <c:v>7147.1959999999999</c:v>
                </c:pt>
                <c:pt idx="5030">
                  <c:v>7141.6769999999997</c:v>
                </c:pt>
                <c:pt idx="5031">
                  <c:v>7130.6379999999999</c:v>
                </c:pt>
                <c:pt idx="5032">
                  <c:v>7147.1959999999999</c:v>
                </c:pt>
                <c:pt idx="5033">
                  <c:v>7158.2340000000004</c:v>
                </c:pt>
                <c:pt idx="5034">
                  <c:v>7158.2340000000004</c:v>
                </c:pt>
                <c:pt idx="5035">
                  <c:v>7158.2340000000004</c:v>
                </c:pt>
                <c:pt idx="5036">
                  <c:v>7147.1959999999999</c:v>
                </c:pt>
                <c:pt idx="5037">
                  <c:v>7147.1959999999999</c:v>
                </c:pt>
                <c:pt idx="5038">
                  <c:v>7141.6769999999997</c:v>
                </c:pt>
                <c:pt idx="5039">
                  <c:v>7163.7529999999997</c:v>
                </c:pt>
                <c:pt idx="5040">
                  <c:v>7141.6769999999997</c:v>
                </c:pt>
                <c:pt idx="5041">
                  <c:v>7163.7529999999997</c:v>
                </c:pt>
                <c:pt idx="5042">
                  <c:v>7141.6769999999997</c:v>
                </c:pt>
                <c:pt idx="5043">
                  <c:v>7158.2340000000004</c:v>
                </c:pt>
                <c:pt idx="5044">
                  <c:v>7147.1959999999999</c:v>
                </c:pt>
                <c:pt idx="5045">
                  <c:v>7136.1570000000002</c:v>
                </c:pt>
                <c:pt idx="5046">
                  <c:v>7147.1959999999999</c:v>
                </c:pt>
                <c:pt idx="5047">
                  <c:v>7152.7149999999992</c:v>
                </c:pt>
                <c:pt idx="5048">
                  <c:v>7147.1959999999999</c:v>
                </c:pt>
                <c:pt idx="5049">
                  <c:v>7147.1959999999999</c:v>
                </c:pt>
                <c:pt idx="5050">
                  <c:v>7147.1959999999999</c:v>
                </c:pt>
                <c:pt idx="5051">
                  <c:v>7136.1570000000002</c:v>
                </c:pt>
                <c:pt idx="5052">
                  <c:v>7158.2340000000004</c:v>
                </c:pt>
                <c:pt idx="5053">
                  <c:v>7136.1570000000002</c:v>
                </c:pt>
                <c:pt idx="5054">
                  <c:v>7141.6769999999997</c:v>
                </c:pt>
                <c:pt idx="5055">
                  <c:v>7136.1570000000002</c:v>
                </c:pt>
                <c:pt idx="5056">
                  <c:v>7147.1959999999999</c:v>
                </c:pt>
                <c:pt idx="5057">
                  <c:v>7147.1959999999999</c:v>
                </c:pt>
                <c:pt idx="5058">
                  <c:v>7141.6769999999997</c:v>
                </c:pt>
                <c:pt idx="5059">
                  <c:v>7147.1959999999999</c:v>
                </c:pt>
                <c:pt idx="5060">
                  <c:v>7163.7529999999997</c:v>
                </c:pt>
                <c:pt idx="5061">
                  <c:v>7158.2340000000004</c:v>
                </c:pt>
                <c:pt idx="5062">
                  <c:v>7152.7149999999992</c:v>
                </c:pt>
                <c:pt idx="5063">
                  <c:v>7152.7149999999992</c:v>
                </c:pt>
                <c:pt idx="5064">
                  <c:v>7147.1959999999999</c:v>
                </c:pt>
                <c:pt idx="5065">
                  <c:v>7158.2340000000004</c:v>
                </c:pt>
                <c:pt idx="5066">
                  <c:v>7136.1570000000002</c:v>
                </c:pt>
                <c:pt idx="5067">
                  <c:v>7163.7529999999997</c:v>
                </c:pt>
                <c:pt idx="5068">
                  <c:v>7147.1959999999999</c:v>
                </c:pt>
                <c:pt idx="5069">
                  <c:v>7163.7529999999997</c:v>
                </c:pt>
                <c:pt idx="5070">
                  <c:v>7141.6769999999997</c:v>
                </c:pt>
                <c:pt idx="5071">
                  <c:v>7147.1959999999999</c:v>
                </c:pt>
                <c:pt idx="5072">
                  <c:v>7158.2340000000004</c:v>
                </c:pt>
                <c:pt idx="5073">
                  <c:v>7152.7149999999992</c:v>
                </c:pt>
                <c:pt idx="5074">
                  <c:v>7169.2719999999999</c:v>
                </c:pt>
                <c:pt idx="5075">
                  <c:v>7147.1959999999999</c:v>
                </c:pt>
                <c:pt idx="5076">
                  <c:v>7141.6769999999997</c:v>
                </c:pt>
                <c:pt idx="5077">
                  <c:v>7158.2340000000004</c:v>
                </c:pt>
                <c:pt idx="5078">
                  <c:v>7158.2340000000004</c:v>
                </c:pt>
                <c:pt idx="5079">
                  <c:v>7141.6769999999997</c:v>
                </c:pt>
                <c:pt idx="5080">
                  <c:v>7152.7149999999992</c:v>
                </c:pt>
                <c:pt idx="5081">
                  <c:v>7147.1959999999999</c:v>
                </c:pt>
                <c:pt idx="5082">
                  <c:v>7158.2340000000004</c:v>
                </c:pt>
                <c:pt idx="5083">
                  <c:v>7152.7149999999992</c:v>
                </c:pt>
                <c:pt idx="5084">
                  <c:v>7152.7149999999992</c:v>
                </c:pt>
                <c:pt idx="5085">
                  <c:v>7147.1959999999999</c:v>
                </c:pt>
                <c:pt idx="5086">
                  <c:v>7136.1570000000002</c:v>
                </c:pt>
                <c:pt idx="5087">
                  <c:v>7158.2340000000004</c:v>
                </c:pt>
                <c:pt idx="5088">
                  <c:v>7141.6769999999997</c:v>
                </c:pt>
                <c:pt idx="5089">
                  <c:v>7152.7149999999992</c:v>
                </c:pt>
                <c:pt idx="5090">
                  <c:v>7141.6769999999997</c:v>
                </c:pt>
                <c:pt idx="5091">
                  <c:v>7152.7149999999992</c:v>
                </c:pt>
                <c:pt idx="5092">
                  <c:v>7147.1959999999999</c:v>
                </c:pt>
                <c:pt idx="5093">
                  <c:v>7152.7149999999992</c:v>
                </c:pt>
                <c:pt idx="5094">
                  <c:v>7147.1959999999999</c:v>
                </c:pt>
                <c:pt idx="5095">
                  <c:v>7147.1959999999999</c:v>
                </c:pt>
                <c:pt idx="5096">
                  <c:v>7147.1959999999999</c:v>
                </c:pt>
                <c:pt idx="5097">
                  <c:v>7152.7149999999992</c:v>
                </c:pt>
                <c:pt idx="5098">
                  <c:v>7152.7149999999992</c:v>
                </c:pt>
                <c:pt idx="5099">
                  <c:v>7130.6379999999999</c:v>
                </c:pt>
                <c:pt idx="5100">
                  <c:v>7152.7149999999992</c:v>
                </c:pt>
                <c:pt idx="5101">
                  <c:v>7136.1570000000002</c:v>
                </c:pt>
                <c:pt idx="5102">
                  <c:v>7158.2340000000004</c:v>
                </c:pt>
                <c:pt idx="5103">
                  <c:v>7136.1570000000002</c:v>
                </c:pt>
                <c:pt idx="5104">
                  <c:v>7152.7149999999992</c:v>
                </c:pt>
                <c:pt idx="5105">
                  <c:v>7158.2340000000004</c:v>
                </c:pt>
                <c:pt idx="5106">
                  <c:v>7163.7529999999997</c:v>
                </c:pt>
                <c:pt idx="5107">
                  <c:v>7174.7910000000002</c:v>
                </c:pt>
                <c:pt idx="5108">
                  <c:v>7141.6769999999997</c:v>
                </c:pt>
                <c:pt idx="5109">
                  <c:v>7169.2719999999999</c:v>
                </c:pt>
                <c:pt idx="5110">
                  <c:v>7147.1959999999999</c:v>
                </c:pt>
                <c:pt idx="5111">
                  <c:v>7158.2340000000004</c:v>
                </c:pt>
                <c:pt idx="5112">
                  <c:v>7136.1570000000002</c:v>
                </c:pt>
                <c:pt idx="5113">
                  <c:v>7163.7529999999997</c:v>
                </c:pt>
                <c:pt idx="5114">
                  <c:v>7130.6379999999999</c:v>
                </c:pt>
                <c:pt idx="5115">
                  <c:v>7158.2340000000004</c:v>
                </c:pt>
                <c:pt idx="5116">
                  <c:v>7136.1570000000002</c:v>
                </c:pt>
                <c:pt idx="5117">
                  <c:v>7136.1570000000002</c:v>
                </c:pt>
                <c:pt idx="5118">
                  <c:v>7152.7149999999992</c:v>
                </c:pt>
                <c:pt idx="5119">
                  <c:v>7141.6769999999997</c:v>
                </c:pt>
                <c:pt idx="5120">
                  <c:v>7147.1959999999999</c:v>
                </c:pt>
                <c:pt idx="5121">
                  <c:v>7141.6769999999997</c:v>
                </c:pt>
                <c:pt idx="5122">
                  <c:v>7158.2340000000004</c:v>
                </c:pt>
                <c:pt idx="5123">
                  <c:v>7136.1570000000002</c:v>
                </c:pt>
                <c:pt idx="5124">
                  <c:v>7152.7149999999992</c:v>
                </c:pt>
                <c:pt idx="5125">
                  <c:v>7147.1959999999999</c:v>
                </c:pt>
                <c:pt idx="5126">
                  <c:v>7152.7149999999992</c:v>
                </c:pt>
                <c:pt idx="5127">
                  <c:v>7141.6769999999997</c:v>
                </c:pt>
                <c:pt idx="5128">
                  <c:v>7152.7149999999992</c:v>
                </c:pt>
                <c:pt idx="5129">
                  <c:v>7152.7149999999992</c:v>
                </c:pt>
                <c:pt idx="5130">
                  <c:v>7147.1959999999999</c:v>
                </c:pt>
                <c:pt idx="5131">
                  <c:v>7147.1959999999999</c:v>
                </c:pt>
                <c:pt idx="5132">
                  <c:v>7152.7149999999992</c:v>
                </c:pt>
                <c:pt idx="5133">
                  <c:v>7152.7149999999992</c:v>
                </c:pt>
                <c:pt idx="5134">
                  <c:v>7136.1570000000002</c:v>
                </c:pt>
                <c:pt idx="5135">
                  <c:v>7152.7149999999992</c:v>
                </c:pt>
                <c:pt idx="5136">
                  <c:v>7152.7149999999992</c:v>
                </c:pt>
                <c:pt idx="5137">
                  <c:v>7147.1959999999999</c:v>
                </c:pt>
                <c:pt idx="5138">
                  <c:v>7136.1570000000002</c:v>
                </c:pt>
                <c:pt idx="5139">
                  <c:v>7147.1959999999999</c:v>
                </c:pt>
                <c:pt idx="5140">
                  <c:v>7136.1570000000002</c:v>
                </c:pt>
                <c:pt idx="5141">
                  <c:v>7147.1959999999999</c:v>
                </c:pt>
                <c:pt idx="5142">
                  <c:v>7163.7529999999997</c:v>
                </c:pt>
                <c:pt idx="5143">
                  <c:v>7136.1570000000002</c:v>
                </c:pt>
                <c:pt idx="5144">
                  <c:v>7147.1959999999999</c:v>
                </c:pt>
                <c:pt idx="5145">
                  <c:v>7147.1959999999999</c:v>
                </c:pt>
                <c:pt idx="5146">
                  <c:v>7169.2719999999999</c:v>
                </c:pt>
                <c:pt idx="5147">
                  <c:v>7130.6379999999999</c:v>
                </c:pt>
                <c:pt idx="5148">
                  <c:v>7158.2340000000004</c:v>
                </c:pt>
                <c:pt idx="5149">
                  <c:v>7152.7149999999992</c:v>
                </c:pt>
                <c:pt idx="5150">
                  <c:v>7141.6769999999997</c:v>
                </c:pt>
                <c:pt idx="5151">
                  <c:v>7147.1959999999999</c:v>
                </c:pt>
                <c:pt idx="5152">
                  <c:v>7158.2340000000004</c:v>
                </c:pt>
                <c:pt idx="5153">
                  <c:v>7152.7149999999992</c:v>
                </c:pt>
                <c:pt idx="5154">
                  <c:v>7136.1570000000002</c:v>
                </c:pt>
                <c:pt idx="5155">
                  <c:v>7163.7529999999997</c:v>
                </c:pt>
                <c:pt idx="5156">
                  <c:v>7152.7149999999992</c:v>
                </c:pt>
                <c:pt idx="5157">
                  <c:v>7169.2719999999999</c:v>
                </c:pt>
                <c:pt idx="5158">
                  <c:v>7147.1959999999999</c:v>
                </c:pt>
                <c:pt idx="5159">
                  <c:v>7158.2340000000004</c:v>
                </c:pt>
                <c:pt idx="5160">
                  <c:v>7136.1570000000002</c:v>
                </c:pt>
                <c:pt idx="5161">
                  <c:v>7152.7149999999992</c:v>
                </c:pt>
                <c:pt idx="5162">
                  <c:v>7147.1959999999999</c:v>
                </c:pt>
                <c:pt idx="5163">
                  <c:v>7158.2340000000004</c:v>
                </c:pt>
                <c:pt idx="5164">
                  <c:v>7147.1959999999999</c:v>
                </c:pt>
                <c:pt idx="5165">
                  <c:v>7158.2340000000004</c:v>
                </c:pt>
                <c:pt idx="5166">
                  <c:v>7158.2340000000004</c:v>
                </c:pt>
                <c:pt idx="5167">
                  <c:v>7152.7149999999992</c:v>
                </c:pt>
                <c:pt idx="5168">
                  <c:v>7169.2719999999999</c:v>
                </c:pt>
                <c:pt idx="5169">
                  <c:v>7147.1959999999999</c:v>
                </c:pt>
                <c:pt idx="5170">
                  <c:v>7158.2340000000004</c:v>
                </c:pt>
                <c:pt idx="5171">
                  <c:v>7147.1959999999999</c:v>
                </c:pt>
                <c:pt idx="5172">
                  <c:v>7147.1959999999999</c:v>
                </c:pt>
                <c:pt idx="5173">
                  <c:v>7147.1959999999999</c:v>
                </c:pt>
                <c:pt idx="5174">
                  <c:v>7141.6769999999997</c:v>
                </c:pt>
                <c:pt idx="5175">
                  <c:v>7147.1959999999999</c:v>
                </c:pt>
                <c:pt idx="5176">
                  <c:v>7158.2340000000004</c:v>
                </c:pt>
                <c:pt idx="5177">
                  <c:v>7169.2719999999999</c:v>
                </c:pt>
                <c:pt idx="5178">
                  <c:v>7158.2340000000004</c:v>
                </c:pt>
                <c:pt idx="5179">
                  <c:v>7163.7529999999997</c:v>
                </c:pt>
                <c:pt idx="5180">
                  <c:v>7147.1959999999999</c:v>
                </c:pt>
                <c:pt idx="5181">
                  <c:v>7163.7529999999997</c:v>
                </c:pt>
                <c:pt idx="5182">
                  <c:v>7141.6769999999997</c:v>
                </c:pt>
                <c:pt idx="5183">
                  <c:v>7147.1959999999999</c:v>
                </c:pt>
                <c:pt idx="5184">
                  <c:v>7152.7149999999992</c:v>
                </c:pt>
                <c:pt idx="5185">
                  <c:v>7152.7149999999992</c:v>
                </c:pt>
                <c:pt idx="5186">
                  <c:v>7163.7529999999997</c:v>
                </c:pt>
                <c:pt idx="5187">
                  <c:v>7147.1959999999999</c:v>
                </c:pt>
                <c:pt idx="5188">
                  <c:v>7141.6769999999997</c:v>
                </c:pt>
                <c:pt idx="5189">
                  <c:v>7147.1959999999999</c:v>
                </c:pt>
                <c:pt idx="5190">
                  <c:v>7163.7529999999997</c:v>
                </c:pt>
                <c:pt idx="5191">
                  <c:v>7141.6769999999997</c:v>
                </c:pt>
                <c:pt idx="5192">
                  <c:v>7163.7529999999997</c:v>
                </c:pt>
                <c:pt idx="5193">
                  <c:v>7147.1959999999999</c:v>
                </c:pt>
                <c:pt idx="5194">
                  <c:v>7141.6769999999997</c:v>
                </c:pt>
                <c:pt idx="5195">
                  <c:v>7136.1570000000002</c:v>
                </c:pt>
                <c:pt idx="5196">
                  <c:v>7152.7149999999992</c:v>
                </c:pt>
                <c:pt idx="5197">
                  <c:v>7147.1959999999999</c:v>
                </c:pt>
                <c:pt idx="5198">
                  <c:v>7141.6769999999997</c:v>
                </c:pt>
                <c:pt idx="5199">
                  <c:v>7152.7149999999992</c:v>
                </c:pt>
                <c:pt idx="5200">
                  <c:v>7147.1959999999999</c:v>
                </c:pt>
                <c:pt idx="5201">
                  <c:v>7163.7529999999997</c:v>
                </c:pt>
                <c:pt idx="5202">
                  <c:v>7141.6769999999997</c:v>
                </c:pt>
                <c:pt idx="5203">
                  <c:v>7163.7529999999997</c:v>
                </c:pt>
                <c:pt idx="5204">
                  <c:v>7147.1959999999999</c:v>
                </c:pt>
                <c:pt idx="5205">
                  <c:v>7158.2340000000004</c:v>
                </c:pt>
                <c:pt idx="5206">
                  <c:v>7136.1570000000002</c:v>
                </c:pt>
                <c:pt idx="5207">
                  <c:v>7158.2340000000004</c:v>
                </c:pt>
                <c:pt idx="5208">
                  <c:v>7147.1959999999999</c:v>
                </c:pt>
                <c:pt idx="5209">
                  <c:v>7152.7149999999992</c:v>
                </c:pt>
                <c:pt idx="5210">
                  <c:v>7147.1959999999999</c:v>
                </c:pt>
                <c:pt idx="5211">
                  <c:v>7141.6769999999997</c:v>
                </c:pt>
                <c:pt idx="5212">
                  <c:v>7158.2340000000004</c:v>
                </c:pt>
                <c:pt idx="5213">
                  <c:v>7147.1959999999999</c:v>
                </c:pt>
                <c:pt idx="5214">
                  <c:v>7163.7529999999997</c:v>
                </c:pt>
                <c:pt idx="5215">
                  <c:v>7141.6769999999997</c:v>
                </c:pt>
                <c:pt idx="5216">
                  <c:v>7158.2340000000004</c:v>
                </c:pt>
                <c:pt idx="5217">
                  <c:v>7136.1570000000002</c:v>
                </c:pt>
                <c:pt idx="5218">
                  <c:v>7152.7149999999992</c:v>
                </c:pt>
                <c:pt idx="5219">
                  <c:v>7141.6769999999997</c:v>
                </c:pt>
                <c:pt idx="5220">
                  <c:v>7141.6769999999997</c:v>
                </c:pt>
                <c:pt idx="5221">
                  <c:v>7141.6769999999997</c:v>
                </c:pt>
                <c:pt idx="5222">
                  <c:v>7152.7149999999992</c:v>
                </c:pt>
                <c:pt idx="5223">
                  <c:v>7163.7529999999997</c:v>
                </c:pt>
                <c:pt idx="5224">
                  <c:v>7158.2340000000004</c:v>
                </c:pt>
                <c:pt idx="5225">
                  <c:v>7169.2719999999999</c:v>
                </c:pt>
                <c:pt idx="5226">
                  <c:v>7147.1959999999999</c:v>
                </c:pt>
                <c:pt idx="5227">
                  <c:v>7163.7529999999997</c:v>
                </c:pt>
                <c:pt idx="5228">
                  <c:v>7141.6769999999997</c:v>
                </c:pt>
                <c:pt idx="5229">
                  <c:v>7158.2340000000004</c:v>
                </c:pt>
                <c:pt idx="5230">
                  <c:v>7147.1959999999999</c:v>
                </c:pt>
                <c:pt idx="5231">
                  <c:v>7158.2340000000004</c:v>
                </c:pt>
                <c:pt idx="5232">
                  <c:v>7152.7149999999992</c:v>
                </c:pt>
                <c:pt idx="5233">
                  <c:v>7158.2340000000004</c:v>
                </c:pt>
                <c:pt idx="5234">
                  <c:v>7163.7529999999997</c:v>
                </c:pt>
                <c:pt idx="5235">
                  <c:v>7147.1959999999999</c:v>
                </c:pt>
                <c:pt idx="5236">
                  <c:v>7163.7529999999997</c:v>
                </c:pt>
                <c:pt idx="5237">
                  <c:v>7147.1959999999999</c:v>
                </c:pt>
                <c:pt idx="5238">
                  <c:v>7152.7149999999992</c:v>
                </c:pt>
                <c:pt idx="5239">
                  <c:v>7130.6379999999999</c:v>
                </c:pt>
                <c:pt idx="5240">
                  <c:v>7152.7149999999992</c:v>
                </c:pt>
                <c:pt idx="5241">
                  <c:v>7147.1959999999999</c:v>
                </c:pt>
                <c:pt idx="5242">
                  <c:v>7158.2340000000004</c:v>
                </c:pt>
                <c:pt idx="5243">
                  <c:v>7147.1959999999999</c:v>
                </c:pt>
                <c:pt idx="5244">
                  <c:v>7158.2340000000004</c:v>
                </c:pt>
                <c:pt idx="5245">
                  <c:v>7152.7149999999992</c:v>
                </c:pt>
                <c:pt idx="5246">
                  <c:v>7147.1959999999999</c:v>
                </c:pt>
                <c:pt idx="5247">
                  <c:v>7152.7149999999992</c:v>
                </c:pt>
                <c:pt idx="5248">
                  <c:v>7147.1959999999999</c:v>
                </c:pt>
                <c:pt idx="5249">
                  <c:v>7169.2719999999999</c:v>
                </c:pt>
                <c:pt idx="5250">
                  <c:v>7152.7149999999992</c:v>
                </c:pt>
                <c:pt idx="5251">
                  <c:v>7158.2340000000004</c:v>
                </c:pt>
                <c:pt idx="5252">
                  <c:v>7147.1959999999999</c:v>
                </c:pt>
                <c:pt idx="5253">
                  <c:v>7163.7529999999997</c:v>
                </c:pt>
                <c:pt idx="5254">
                  <c:v>7141.6769999999997</c:v>
                </c:pt>
                <c:pt idx="5255">
                  <c:v>7152.7149999999992</c:v>
                </c:pt>
                <c:pt idx="5256">
                  <c:v>7141.6769999999997</c:v>
                </c:pt>
                <c:pt idx="5257">
                  <c:v>7152.7149999999992</c:v>
                </c:pt>
                <c:pt idx="5258">
                  <c:v>7163.7529999999997</c:v>
                </c:pt>
                <c:pt idx="5259">
                  <c:v>7147.1959999999999</c:v>
                </c:pt>
                <c:pt idx="5260">
                  <c:v>7158.2340000000004</c:v>
                </c:pt>
                <c:pt idx="5261">
                  <c:v>7158.2340000000004</c:v>
                </c:pt>
                <c:pt idx="5262">
                  <c:v>7152.7149999999992</c:v>
                </c:pt>
                <c:pt idx="5263">
                  <c:v>7136.1570000000002</c:v>
                </c:pt>
                <c:pt idx="5264">
                  <c:v>7174.7910000000002</c:v>
                </c:pt>
                <c:pt idx="5265">
                  <c:v>7141.6769999999997</c:v>
                </c:pt>
                <c:pt idx="5266">
                  <c:v>7158.2340000000004</c:v>
                </c:pt>
                <c:pt idx="5267">
                  <c:v>7130.6379999999999</c:v>
                </c:pt>
                <c:pt idx="5268">
                  <c:v>7158.2340000000004</c:v>
                </c:pt>
                <c:pt idx="5269">
                  <c:v>7152.7149999999992</c:v>
                </c:pt>
                <c:pt idx="5270">
                  <c:v>7163.7529999999997</c:v>
                </c:pt>
                <c:pt idx="5271">
                  <c:v>7163.7529999999997</c:v>
                </c:pt>
                <c:pt idx="5272">
                  <c:v>7141.6769999999997</c:v>
                </c:pt>
                <c:pt idx="5273">
                  <c:v>7163.7529999999997</c:v>
                </c:pt>
                <c:pt idx="5274">
                  <c:v>7147.1959999999999</c:v>
                </c:pt>
                <c:pt idx="5275">
                  <c:v>7169.2719999999999</c:v>
                </c:pt>
                <c:pt idx="5276">
                  <c:v>7158.2340000000004</c:v>
                </c:pt>
                <c:pt idx="5277">
                  <c:v>7158.2340000000004</c:v>
                </c:pt>
                <c:pt idx="5278">
                  <c:v>7136.1570000000002</c:v>
                </c:pt>
                <c:pt idx="5279">
                  <c:v>7147.1959999999999</c:v>
                </c:pt>
                <c:pt idx="5280">
                  <c:v>7163.7529999999997</c:v>
                </c:pt>
                <c:pt idx="5281">
                  <c:v>7152.7149999999992</c:v>
                </c:pt>
                <c:pt idx="5282">
                  <c:v>7158.2340000000004</c:v>
                </c:pt>
                <c:pt idx="5283">
                  <c:v>7158.2340000000004</c:v>
                </c:pt>
                <c:pt idx="5284">
                  <c:v>7152.7149999999992</c:v>
                </c:pt>
                <c:pt idx="5285">
                  <c:v>7152.7149999999992</c:v>
                </c:pt>
                <c:pt idx="5286">
                  <c:v>7158.2340000000004</c:v>
                </c:pt>
                <c:pt idx="5287">
                  <c:v>7147.1959999999999</c:v>
                </c:pt>
                <c:pt idx="5288">
                  <c:v>7163.7529999999997</c:v>
                </c:pt>
                <c:pt idx="5289">
                  <c:v>7152.7149999999992</c:v>
                </c:pt>
                <c:pt idx="5290">
                  <c:v>7163.7529999999997</c:v>
                </c:pt>
                <c:pt idx="5291">
                  <c:v>7158.2340000000004</c:v>
                </c:pt>
                <c:pt idx="5292">
                  <c:v>7147.1959999999999</c:v>
                </c:pt>
                <c:pt idx="5293">
                  <c:v>7158.2340000000004</c:v>
                </c:pt>
                <c:pt idx="5294">
                  <c:v>7147.1959999999999</c:v>
                </c:pt>
                <c:pt idx="5295">
                  <c:v>7152.7149999999992</c:v>
                </c:pt>
                <c:pt idx="5296">
                  <c:v>7141.6769999999997</c:v>
                </c:pt>
                <c:pt idx="5297">
                  <c:v>7169.2719999999999</c:v>
                </c:pt>
                <c:pt idx="5298">
                  <c:v>7152.7149999999992</c:v>
                </c:pt>
                <c:pt idx="5299">
                  <c:v>7152.7149999999992</c:v>
                </c:pt>
                <c:pt idx="5300">
                  <c:v>7147.1959999999999</c:v>
                </c:pt>
                <c:pt idx="5301">
                  <c:v>7158.2340000000004</c:v>
                </c:pt>
                <c:pt idx="5302">
                  <c:v>7169.2719999999999</c:v>
                </c:pt>
                <c:pt idx="5303">
                  <c:v>7147.1959999999999</c:v>
                </c:pt>
                <c:pt idx="5304">
                  <c:v>7147.1959999999999</c:v>
                </c:pt>
                <c:pt idx="5305">
                  <c:v>7158.2340000000004</c:v>
                </c:pt>
                <c:pt idx="5306">
                  <c:v>7158.2340000000004</c:v>
                </c:pt>
                <c:pt idx="5307">
                  <c:v>7158.2340000000004</c:v>
                </c:pt>
                <c:pt idx="5308">
                  <c:v>7169.2719999999999</c:v>
                </c:pt>
                <c:pt idx="5309">
                  <c:v>7141.6769999999997</c:v>
                </c:pt>
                <c:pt idx="5310">
                  <c:v>7152.7149999999992</c:v>
                </c:pt>
                <c:pt idx="5311">
                  <c:v>7141.6769999999997</c:v>
                </c:pt>
                <c:pt idx="5312">
                  <c:v>7158.2340000000004</c:v>
                </c:pt>
                <c:pt idx="5313">
                  <c:v>7136.1570000000002</c:v>
                </c:pt>
                <c:pt idx="5314">
                  <c:v>7163.7529999999997</c:v>
                </c:pt>
                <c:pt idx="5315">
                  <c:v>7158.2340000000004</c:v>
                </c:pt>
                <c:pt idx="5316">
                  <c:v>7158.2340000000004</c:v>
                </c:pt>
                <c:pt idx="5317">
                  <c:v>7158.2340000000004</c:v>
                </c:pt>
                <c:pt idx="5318">
                  <c:v>7147.1959999999999</c:v>
                </c:pt>
                <c:pt idx="5319">
                  <c:v>7163.7529999999997</c:v>
                </c:pt>
                <c:pt idx="5320">
                  <c:v>7152.7149999999992</c:v>
                </c:pt>
                <c:pt idx="5321">
                  <c:v>7158.2340000000004</c:v>
                </c:pt>
                <c:pt idx="5322">
                  <c:v>7141.6769999999997</c:v>
                </c:pt>
                <c:pt idx="5323">
                  <c:v>7163.7529999999997</c:v>
                </c:pt>
                <c:pt idx="5324">
                  <c:v>7147.1959999999999</c:v>
                </c:pt>
                <c:pt idx="5325">
                  <c:v>7163.7529999999997</c:v>
                </c:pt>
                <c:pt idx="5326">
                  <c:v>7158.2340000000004</c:v>
                </c:pt>
                <c:pt idx="5327">
                  <c:v>7158.2340000000004</c:v>
                </c:pt>
                <c:pt idx="5328">
                  <c:v>7141.6769999999997</c:v>
                </c:pt>
                <c:pt idx="5329">
                  <c:v>7147.1959999999999</c:v>
                </c:pt>
                <c:pt idx="5330">
                  <c:v>7152.7149999999992</c:v>
                </c:pt>
                <c:pt idx="5331">
                  <c:v>7147.1959999999999</c:v>
                </c:pt>
                <c:pt idx="5332">
                  <c:v>7163.7529999999997</c:v>
                </c:pt>
                <c:pt idx="5333">
                  <c:v>7141.6769999999997</c:v>
                </c:pt>
                <c:pt idx="5334">
                  <c:v>7158.2340000000004</c:v>
                </c:pt>
                <c:pt idx="5335">
                  <c:v>7152.7149999999992</c:v>
                </c:pt>
                <c:pt idx="5336">
                  <c:v>7169.2719999999999</c:v>
                </c:pt>
                <c:pt idx="5337">
                  <c:v>7158.2340000000004</c:v>
                </c:pt>
                <c:pt idx="5338">
                  <c:v>7152.7149999999992</c:v>
                </c:pt>
                <c:pt idx="5339">
                  <c:v>7152.7149999999992</c:v>
                </c:pt>
                <c:pt idx="5340">
                  <c:v>7147.1959999999999</c:v>
                </c:pt>
                <c:pt idx="5341">
                  <c:v>7152.7149999999992</c:v>
                </c:pt>
                <c:pt idx="5342">
                  <c:v>7147.1959999999999</c:v>
                </c:pt>
                <c:pt idx="5343">
                  <c:v>7169.2719999999999</c:v>
                </c:pt>
                <c:pt idx="5344">
                  <c:v>7147.1959999999999</c:v>
                </c:pt>
                <c:pt idx="5345">
                  <c:v>7152.7149999999992</c:v>
                </c:pt>
                <c:pt idx="5346">
                  <c:v>7152.7149999999992</c:v>
                </c:pt>
                <c:pt idx="5347">
                  <c:v>7169.2719999999999</c:v>
                </c:pt>
                <c:pt idx="5348">
                  <c:v>7163.7529999999997</c:v>
                </c:pt>
                <c:pt idx="5349">
                  <c:v>7158.2340000000004</c:v>
                </c:pt>
                <c:pt idx="5350">
                  <c:v>7152.7149999999992</c:v>
                </c:pt>
                <c:pt idx="5351">
                  <c:v>7163.7529999999997</c:v>
                </c:pt>
                <c:pt idx="5352">
                  <c:v>7158.2340000000004</c:v>
                </c:pt>
                <c:pt idx="5353">
                  <c:v>7147.1959999999999</c:v>
                </c:pt>
                <c:pt idx="5354">
                  <c:v>7158.2340000000004</c:v>
                </c:pt>
                <c:pt idx="5355">
                  <c:v>7158.2340000000004</c:v>
                </c:pt>
                <c:pt idx="5356">
                  <c:v>7163.7529999999997</c:v>
                </c:pt>
                <c:pt idx="5357">
                  <c:v>7152.7149999999992</c:v>
                </c:pt>
                <c:pt idx="5358">
                  <c:v>7163.7529999999997</c:v>
                </c:pt>
                <c:pt idx="5359">
                  <c:v>7174.7910000000002</c:v>
                </c:pt>
                <c:pt idx="5360">
                  <c:v>7152.7149999999992</c:v>
                </c:pt>
                <c:pt idx="5361">
                  <c:v>7158.2340000000004</c:v>
                </c:pt>
                <c:pt idx="5362">
                  <c:v>7163.7529999999997</c:v>
                </c:pt>
                <c:pt idx="5363">
                  <c:v>7158.2340000000004</c:v>
                </c:pt>
                <c:pt idx="5364">
                  <c:v>7147.1959999999999</c:v>
                </c:pt>
                <c:pt idx="5365">
                  <c:v>7163.7529999999997</c:v>
                </c:pt>
                <c:pt idx="5366">
                  <c:v>7147.1959999999999</c:v>
                </c:pt>
                <c:pt idx="5367">
                  <c:v>7169.2719999999999</c:v>
                </c:pt>
                <c:pt idx="5368">
                  <c:v>7147.1959999999999</c:v>
                </c:pt>
                <c:pt idx="5369">
                  <c:v>7152.7149999999992</c:v>
                </c:pt>
                <c:pt idx="5370">
                  <c:v>7158.2340000000004</c:v>
                </c:pt>
                <c:pt idx="5371">
                  <c:v>7158.2340000000004</c:v>
                </c:pt>
                <c:pt idx="5372">
                  <c:v>7169.2719999999999</c:v>
                </c:pt>
                <c:pt idx="5373">
                  <c:v>7147.1959999999999</c:v>
                </c:pt>
                <c:pt idx="5374">
                  <c:v>7152.7149999999992</c:v>
                </c:pt>
                <c:pt idx="5375">
                  <c:v>7152.7149999999992</c:v>
                </c:pt>
                <c:pt idx="5376">
                  <c:v>7152.7149999999992</c:v>
                </c:pt>
                <c:pt idx="5377">
                  <c:v>7152.7149999999992</c:v>
                </c:pt>
                <c:pt idx="5378">
                  <c:v>7152.7149999999992</c:v>
                </c:pt>
                <c:pt idx="5379">
                  <c:v>7141.6769999999997</c:v>
                </c:pt>
                <c:pt idx="5380">
                  <c:v>7158.2340000000004</c:v>
                </c:pt>
                <c:pt idx="5381">
                  <c:v>7152.7149999999992</c:v>
                </c:pt>
                <c:pt idx="5382">
                  <c:v>7158.2340000000004</c:v>
                </c:pt>
                <c:pt idx="5383">
                  <c:v>7152.7149999999992</c:v>
                </c:pt>
                <c:pt idx="5384">
                  <c:v>7152.7149999999992</c:v>
                </c:pt>
                <c:pt idx="5385">
                  <c:v>7158.2340000000004</c:v>
                </c:pt>
                <c:pt idx="5386">
                  <c:v>7163.7529999999997</c:v>
                </c:pt>
                <c:pt idx="5387">
                  <c:v>7147.1959999999999</c:v>
                </c:pt>
                <c:pt idx="5388">
                  <c:v>7147.1959999999999</c:v>
                </c:pt>
                <c:pt idx="5389">
                  <c:v>7163.7529999999997</c:v>
                </c:pt>
                <c:pt idx="5390">
                  <c:v>7158.2340000000004</c:v>
                </c:pt>
                <c:pt idx="5391">
                  <c:v>7163.7529999999997</c:v>
                </c:pt>
                <c:pt idx="5392">
                  <c:v>7141.6769999999997</c:v>
                </c:pt>
                <c:pt idx="5393">
                  <c:v>7152.7149999999992</c:v>
                </c:pt>
                <c:pt idx="5394">
                  <c:v>7163.7529999999997</c:v>
                </c:pt>
                <c:pt idx="5395">
                  <c:v>7163.7529999999997</c:v>
                </c:pt>
                <c:pt idx="5396">
                  <c:v>7169.2719999999999</c:v>
                </c:pt>
                <c:pt idx="5397">
                  <c:v>7158.2340000000004</c:v>
                </c:pt>
                <c:pt idx="5398">
                  <c:v>7163.7529999999997</c:v>
                </c:pt>
                <c:pt idx="5399">
                  <c:v>7147.1959999999999</c:v>
                </c:pt>
                <c:pt idx="5400">
                  <c:v>7158.2340000000004</c:v>
                </c:pt>
                <c:pt idx="5401">
                  <c:v>7141.6769999999997</c:v>
                </c:pt>
                <c:pt idx="5402">
                  <c:v>7169.2719999999999</c:v>
                </c:pt>
                <c:pt idx="5403">
                  <c:v>7147.1959999999999</c:v>
                </c:pt>
                <c:pt idx="5404">
                  <c:v>7169.2719999999999</c:v>
                </c:pt>
                <c:pt idx="5405">
                  <c:v>7158.2340000000004</c:v>
                </c:pt>
                <c:pt idx="5406">
                  <c:v>7152.7149999999992</c:v>
                </c:pt>
                <c:pt idx="5407">
                  <c:v>7152.7149999999992</c:v>
                </c:pt>
                <c:pt idx="5408">
                  <c:v>7163.7529999999997</c:v>
                </c:pt>
                <c:pt idx="5409">
                  <c:v>7152.7149999999992</c:v>
                </c:pt>
                <c:pt idx="5410">
                  <c:v>7152.7149999999992</c:v>
                </c:pt>
                <c:pt idx="5411">
                  <c:v>7136.1570000000002</c:v>
                </c:pt>
                <c:pt idx="5412">
                  <c:v>7158.2340000000004</c:v>
                </c:pt>
                <c:pt idx="5413">
                  <c:v>7158.2340000000004</c:v>
                </c:pt>
                <c:pt idx="5414">
                  <c:v>7147.1959999999999</c:v>
                </c:pt>
                <c:pt idx="5415">
                  <c:v>7163.7529999999997</c:v>
                </c:pt>
                <c:pt idx="5416">
                  <c:v>7169.2719999999999</c:v>
                </c:pt>
                <c:pt idx="5417">
                  <c:v>7163.7529999999997</c:v>
                </c:pt>
                <c:pt idx="5418">
                  <c:v>7141.6769999999997</c:v>
                </c:pt>
                <c:pt idx="5419">
                  <c:v>7152.7149999999992</c:v>
                </c:pt>
                <c:pt idx="5420">
                  <c:v>7152.7149999999992</c:v>
                </c:pt>
                <c:pt idx="5421">
                  <c:v>7158.2340000000004</c:v>
                </c:pt>
                <c:pt idx="5422">
                  <c:v>7163.7529999999997</c:v>
                </c:pt>
                <c:pt idx="5423">
                  <c:v>7158.2340000000004</c:v>
                </c:pt>
                <c:pt idx="5424">
                  <c:v>7152.7149999999992</c:v>
                </c:pt>
                <c:pt idx="5425">
                  <c:v>7158.2340000000004</c:v>
                </c:pt>
                <c:pt idx="5426">
                  <c:v>7158.2340000000004</c:v>
                </c:pt>
                <c:pt idx="5427">
                  <c:v>7152.7149999999992</c:v>
                </c:pt>
                <c:pt idx="5428">
                  <c:v>7158.2340000000004</c:v>
                </c:pt>
                <c:pt idx="5429">
                  <c:v>7158.2340000000004</c:v>
                </c:pt>
                <c:pt idx="5430">
                  <c:v>7158.2340000000004</c:v>
                </c:pt>
                <c:pt idx="5431">
                  <c:v>7169.2719999999999</c:v>
                </c:pt>
                <c:pt idx="5432">
                  <c:v>7158.2340000000004</c:v>
                </c:pt>
                <c:pt idx="5433">
                  <c:v>7158.2340000000004</c:v>
                </c:pt>
                <c:pt idx="5434">
                  <c:v>7158.2340000000004</c:v>
                </c:pt>
                <c:pt idx="5435">
                  <c:v>7152.7149999999992</c:v>
                </c:pt>
                <c:pt idx="5436">
                  <c:v>7152.7149999999992</c:v>
                </c:pt>
                <c:pt idx="5437">
                  <c:v>7163.7529999999997</c:v>
                </c:pt>
                <c:pt idx="5438">
                  <c:v>7163.7529999999997</c:v>
                </c:pt>
                <c:pt idx="5439">
                  <c:v>7152.7149999999992</c:v>
                </c:pt>
                <c:pt idx="5440">
                  <c:v>7163.7529999999997</c:v>
                </c:pt>
                <c:pt idx="5441">
                  <c:v>7141.6769999999997</c:v>
                </c:pt>
                <c:pt idx="5442">
                  <c:v>7163.7529999999997</c:v>
                </c:pt>
                <c:pt idx="5443">
                  <c:v>7158.2340000000004</c:v>
                </c:pt>
                <c:pt idx="5444">
                  <c:v>7147.1959999999999</c:v>
                </c:pt>
                <c:pt idx="5445">
                  <c:v>7158.2340000000004</c:v>
                </c:pt>
                <c:pt idx="5446">
                  <c:v>7169.2719999999999</c:v>
                </c:pt>
                <c:pt idx="5447">
                  <c:v>7147.1959999999999</c:v>
                </c:pt>
                <c:pt idx="5448">
                  <c:v>7158.2340000000004</c:v>
                </c:pt>
                <c:pt idx="5449">
                  <c:v>7158.2340000000004</c:v>
                </c:pt>
                <c:pt idx="5450">
                  <c:v>7158.2340000000004</c:v>
                </c:pt>
                <c:pt idx="5451">
                  <c:v>7158.2340000000004</c:v>
                </c:pt>
                <c:pt idx="5452">
                  <c:v>7158.2340000000004</c:v>
                </c:pt>
                <c:pt idx="5453">
                  <c:v>7163.7529999999997</c:v>
                </c:pt>
                <c:pt idx="5454">
                  <c:v>7169.2719999999999</c:v>
                </c:pt>
                <c:pt idx="5455">
                  <c:v>7163.7529999999997</c:v>
                </c:pt>
                <c:pt idx="5456">
                  <c:v>7158.2340000000004</c:v>
                </c:pt>
                <c:pt idx="5457">
                  <c:v>7152.7149999999992</c:v>
                </c:pt>
                <c:pt idx="5458">
                  <c:v>7158.2340000000004</c:v>
                </c:pt>
                <c:pt idx="5459">
                  <c:v>7158.2340000000004</c:v>
                </c:pt>
                <c:pt idx="5460">
                  <c:v>7158.2340000000004</c:v>
                </c:pt>
                <c:pt idx="5461">
                  <c:v>7169.2719999999999</c:v>
                </c:pt>
                <c:pt idx="5462">
                  <c:v>7169.2719999999999</c:v>
                </c:pt>
                <c:pt idx="5463">
                  <c:v>7158.2340000000004</c:v>
                </c:pt>
                <c:pt idx="5464">
                  <c:v>7147.1959999999999</c:v>
                </c:pt>
                <c:pt idx="5465">
                  <c:v>7169.2719999999999</c:v>
                </c:pt>
                <c:pt idx="5466">
                  <c:v>7152.7149999999992</c:v>
                </c:pt>
                <c:pt idx="5467">
                  <c:v>7158.2340000000004</c:v>
                </c:pt>
                <c:pt idx="5468">
                  <c:v>7169.2719999999999</c:v>
                </c:pt>
                <c:pt idx="5469">
                  <c:v>7158.2340000000004</c:v>
                </c:pt>
                <c:pt idx="5470">
                  <c:v>7152.7149999999992</c:v>
                </c:pt>
                <c:pt idx="5471">
                  <c:v>7147.1959999999999</c:v>
                </c:pt>
                <c:pt idx="5472">
                  <c:v>7152.7149999999992</c:v>
                </c:pt>
                <c:pt idx="5473">
                  <c:v>7158.2340000000004</c:v>
                </c:pt>
                <c:pt idx="5474">
                  <c:v>7158.2340000000004</c:v>
                </c:pt>
                <c:pt idx="5475">
                  <c:v>7158.2340000000004</c:v>
                </c:pt>
                <c:pt idx="5476">
                  <c:v>7152.7149999999992</c:v>
                </c:pt>
                <c:pt idx="5477">
                  <c:v>7169.2719999999999</c:v>
                </c:pt>
                <c:pt idx="5478">
                  <c:v>7163.7529999999997</c:v>
                </c:pt>
                <c:pt idx="5479">
                  <c:v>7158.2340000000004</c:v>
                </c:pt>
                <c:pt idx="5480">
                  <c:v>7158.2340000000004</c:v>
                </c:pt>
                <c:pt idx="5481">
                  <c:v>7163.7529999999997</c:v>
                </c:pt>
                <c:pt idx="5482">
                  <c:v>7158.2340000000004</c:v>
                </c:pt>
                <c:pt idx="5483">
                  <c:v>7163.7529999999997</c:v>
                </c:pt>
                <c:pt idx="5484">
                  <c:v>7174.7910000000002</c:v>
                </c:pt>
                <c:pt idx="5485">
                  <c:v>7152.7149999999992</c:v>
                </c:pt>
                <c:pt idx="5486">
                  <c:v>7152.7149999999992</c:v>
                </c:pt>
                <c:pt idx="5487">
                  <c:v>7158.2340000000004</c:v>
                </c:pt>
                <c:pt idx="5488">
                  <c:v>7163.7529999999997</c:v>
                </c:pt>
                <c:pt idx="5489">
                  <c:v>7163.7529999999997</c:v>
                </c:pt>
                <c:pt idx="5490">
                  <c:v>7158.2340000000004</c:v>
                </c:pt>
                <c:pt idx="5491">
                  <c:v>7169.2719999999999</c:v>
                </c:pt>
                <c:pt idx="5492">
                  <c:v>7152.7149999999992</c:v>
                </c:pt>
                <c:pt idx="5493">
                  <c:v>7147.1959999999999</c:v>
                </c:pt>
                <c:pt idx="5494">
                  <c:v>7163.7529999999997</c:v>
                </c:pt>
                <c:pt idx="5495">
                  <c:v>7152.7149999999992</c:v>
                </c:pt>
                <c:pt idx="5496">
                  <c:v>7163.7529999999997</c:v>
                </c:pt>
                <c:pt idx="5497">
                  <c:v>7158.2340000000004</c:v>
                </c:pt>
                <c:pt idx="5498">
                  <c:v>7163.7529999999997</c:v>
                </c:pt>
                <c:pt idx="5499">
                  <c:v>7163.7529999999997</c:v>
                </c:pt>
                <c:pt idx="5500">
                  <c:v>7163.7529999999997</c:v>
                </c:pt>
                <c:pt idx="5501">
                  <c:v>7158.2340000000004</c:v>
                </c:pt>
                <c:pt idx="5502">
                  <c:v>7158.2340000000004</c:v>
                </c:pt>
                <c:pt idx="5503">
                  <c:v>7147.1959999999999</c:v>
                </c:pt>
                <c:pt idx="5504">
                  <c:v>7158.2340000000004</c:v>
                </c:pt>
                <c:pt idx="5505">
                  <c:v>7163.7529999999997</c:v>
                </c:pt>
                <c:pt idx="5506">
                  <c:v>7169.2719999999999</c:v>
                </c:pt>
                <c:pt idx="5507">
                  <c:v>7163.7529999999997</c:v>
                </c:pt>
                <c:pt idx="5508">
                  <c:v>7158.2340000000004</c:v>
                </c:pt>
                <c:pt idx="5509">
                  <c:v>7158.2340000000004</c:v>
                </c:pt>
                <c:pt idx="5510">
                  <c:v>7158.2340000000004</c:v>
                </c:pt>
                <c:pt idx="5511">
                  <c:v>7152.7149999999992</c:v>
                </c:pt>
                <c:pt idx="5512">
                  <c:v>7158.2340000000004</c:v>
                </c:pt>
                <c:pt idx="5513">
                  <c:v>7147.1959999999999</c:v>
                </c:pt>
                <c:pt idx="5514">
                  <c:v>7158.2340000000004</c:v>
                </c:pt>
                <c:pt idx="5515">
                  <c:v>7158.2340000000004</c:v>
                </c:pt>
                <c:pt idx="5516">
                  <c:v>7152.7149999999992</c:v>
                </c:pt>
                <c:pt idx="5517">
                  <c:v>7147.1959999999999</c:v>
                </c:pt>
                <c:pt idx="5518">
                  <c:v>7163.7529999999997</c:v>
                </c:pt>
                <c:pt idx="5519">
                  <c:v>7158.2340000000004</c:v>
                </c:pt>
                <c:pt idx="5520">
                  <c:v>7163.7529999999997</c:v>
                </c:pt>
                <c:pt idx="5521">
                  <c:v>7163.7529999999997</c:v>
                </c:pt>
                <c:pt idx="5522">
                  <c:v>7163.7529999999997</c:v>
                </c:pt>
                <c:pt idx="5523">
                  <c:v>7152.7149999999992</c:v>
                </c:pt>
                <c:pt idx="5524">
                  <c:v>7152.7149999999992</c:v>
                </c:pt>
                <c:pt idx="5525">
                  <c:v>7158.2340000000004</c:v>
                </c:pt>
                <c:pt idx="5526">
                  <c:v>7169.2719999999999</c:v>
                </c:pt>
                <c:pt idx="5527">
                  <c:v>7152.7149999999992</c:v>
                </c:pt>
                <c:pt idx="5528">
                  <c:v>7152.7149999999992</c:v>
                </c:pt>
                <c:pt idx="5529">
                  <c:v>7169.2719999999999</c:v>
                </c:pt>
                <c:pt idx="5530">
                  <c:v>7169.2719999999999</c:v>
                </c:pt>
                <c:pt idx="5531">
                  <c:v>7158.2340000000004</c:v>
                </c:pt>
                <c:pt idx="5532">
                  <c:v>7163.7529999999997</c:v>
                </c:pt>
                <c:pt idx="5533">
                  <c:v>7163.7529999999997</c:v>
                </c:pt>
                <c:pt idx="5534">
                  <c:v>7147.1959999999999</c:v>
                </c:pt>
                <c:pt idx="5535">
                  <c:v>7152.7149999999992</c:v>
                </c:pt>
                <c:pt idx="5536">
                  <c:v>7147.1959999999999</c:v>
                </c:pt>
                <c:pt idx="5537">
                  <c:v>7169.2719999999999</c:v>
                </c:pt>
                <c:pt idx="5538">
                  <c:v>7152.7149999999992</c:v>
                </c:pt>
                <c:pt idx="5539">
                  <c:v>7163.7529999999997</c:v>
                </c:pt>
                <c:pt idx="5540">
                  <c:v>7158.2340000000004</c:v>
                </c:pt>
                <c:pt idx="5541">
                  <c:v>7147.1959999999999</c:v>
                </c:pt>
                <c:pt idx="5542">
                  <c:v>7163.7529999999997</c:v>
                </c:pt>
                <c:pt idx="5543">
                  <c:v>7158.2340000000004</c:v>
                </c:pt>
                <c:pt idx="5544">
                  <c:v>7163.7529999999997</c:v>
                </c:pt>
                <c:pt idx="5545">
                  <c:v>7169.2719999999999</c:v>
                </c:pt>
                <c:pt idx="5546">
                  <c:v>7163.7529999999997</c:v>
                </c:pt>
                <c:pt idx="5547">
                  <c:v>7163.7529999999997</c:v>
                </c:pt>
                <c:pt idx="5548">
                  <c:v>7169.2719999999999</c:v>
                </c:pt>
                <c:pt idx="5549">
                  <c:v>7158.2340000000004</c:v>
                </c:pt>
                <c:pt idx="5550">
                  <c:v>7163.7529999999997</c:v>
                </c:pt>
                <c:pt idx="5551">
                  <c:v>7163.7529999999997</c:v>
                </c:pt>
                <c:pt idx="5552">
                  <c:v>7163.7529999999997</c:v>
                </c:pt>
                <c:pt idx="5553">
                  <c:v>7163.7529999999997</c:v>
                </c:pt>
                <c:pt idx="5554">
                  <c:v>7152.7149999999992</c:v>
                </c:pt>
                <c:pt idx="5555">
                  <c:v>7152.7149999999992</c:v>
                </c:pt>
                <c:pt idx="5556">
                  <c:v>7158.2340000000004</c:v>
                </c:pt>
                <c:pt idx="5557">
                  <c:v>7163.7529999999997</c:v>
                </c:pt>
                <c:pt idx="5558">
                  <c:v>7152.7149999999992</c:v>
                </c:pt>
                <c:pt idx="5559">
                  <c:v>7169.2719999999999</c:v>
                </c:pt>
                <c:pt idx="5560">
                  <c:v>7169.2719999999999</c:v>
                </c:pt>
                <c:pt idx="5561">
                  <c:v>7158.2340000000004</c:v>
                </c:pt>
                <c:pt idx="5562">
                  <c:v>7152.7149999999992</c:v>
                </c:pt>
                <c:pt idx="5563">
                  <c:v>7169.2719999999999</c:v>
                </c:pt>
                <c:pt idx="5564">
                  <c:v>7158.2340000000004</c:v>
                </c:pt>
                <c:pt idx="5565">
                  <c:v>7158.2340000000004</c:v>
                </c:pt>
                <c:pt idx="5566">
                  <c:v>7147.1959999999999</c:v>
                </c:pt>
                <c:pt idx="5567">
                  <c:v>7158.2340000000004</c:v>
                </c:pt>
                <c:pt idx="5568">
                  <c:v>7147.1959999999999</c:v>
                </c:pt>
                <c:pt idx="5569">
                  <c:v>7152.7149999999992</c:v>
                </c:pt>
                <c:pt idx="5570">
                  <c:v>7169.2719999999999</c:v>
                </c:pt>
                <c:pt idx="5571">
                  <c:v>7147.1959999999999</c:v>
                </c:pt>
                <c:pt idx="5572">
                  <c:v>7158.2340000000004</c:v>
                </c:pt>
                <c:pt idx="5573">
                  <c:v>7158.2340000000004</c:v>
                </c:pt>
                <c:pt idx="5574">
                  <c:v>7158.2340000000004</c:v>
                </c:pt>
                <c:pt idx="5575">
                  <c:v>7158.2340000000004</c:v>
                </c:pt>
                <c:pt idx="5576">
                  <c:v>7147.1959999999999</c:v>
                </c:pt>
                <c:pt idx="5577">
                  <c:v>7163.7529999999997</c:v>
                </c:pt>
                <c:pt idx="5578">
                  <c:v>7152.7149999999992</c:v>
                </c:pt>
                <c:pt idx="5579">
                  <c:v>7152.7149999999992</c:v>
                </c:pt>
                <c:pt idx="5580">
                  <c:v>7152.7149999999992</c:v>
                </c:pt>
                <c:pt idx="5581">
                  <c:v>7152.7149999999992</c:v>
                </c:pt>
                <c:pt idx="5582">
                  <c:v>7152.7149999999992</c:v>
                </c:pt>
                <c:pt idx="5583">
                  <c:v>7169.2719999999999</c:v>
                </c:pt>
                <c:pt idx="5584">
                  <c:v>7152.7149999999992</c:v>
                </c:pt>
                <c:pt idx="5585">
                  <c:v>7147.1959999999999</c:v>
                </c:pt>
                <c:pt idx="5586">
                  <c:v>7158.2340000000004</c:v>
                </c:pt>
                <c:pt idx="5587">
                  <c:v>7147.1959999999999</c:v>
                </c:pt>
                <c:pt idx="5588">
                  <c:v>7147.1959999999999</c:v>
                </c:pt>
                <c:pt idx="5589">
                  <c:v>7163.7529999999997</c:v>
                </c:pt>
                <c:pt idx="5590">
                  <c:v>7152.7149999999992</c:v>
                </c:pt>
                <c:pt idx="5591">
                  <c:v>7158.2340000000004</c:v>
                </c:pt>
                <c:pt idx="5592">
                  <c:v>7163.7529999999997</c:v>
                </c:pt>
                <c:pt idx="5593">
                  <c:v>7158.2340000000004</c:v>
                </c:pt>
                <c:pt idx="5594">
                  <c:v>7158.2340000000004</c:v>
                </c:pt>
                <c:pt idx="5595">
                  <c:v>7158.2340000000004</c:v>
                </c:pt>
                <c:pt idx="5596">
                  <c:v>7163.7529999999997</c:v>
                </c:pt>
                <c:pt idx="5597">
                  <c:v>7163.7529999999997</c:v>
                </c:pt>
                <c:pt idx="5598">
                  <c:v>7158.2340000000004</c:v>
                </c:pt>
                <c:pt idx="5599">
                  <c:v>7158.2340000000004</c:v>
                </c:pt>
                <c:pt idx="5600">
                  <c:v>7163.7529999999997</c:v>
                </c:pt>
                <c:pt idx="5601">
                  <c:v>7158.2340000000004</c:v>
                </c:pt>
                <c:pt idx="5602">
                  <c:v>7158.2340000000004</c:v>
                </c:pt>
                <c:pt idx="5603">
                  <c:v>7158.2340000000004</c:v>
                </c:pt>
                <c:pt idx="5604">
                  <c:v>7158.2340000000004</c:v>
                </c:pt>
                <c:pt idx="5605">
                  <c:v>7169.2719999999999</c:v>
                </c:pt>
                <c:pt idx="5606">
                  <c:v>7141.6769999999997</c:v>
                </c:pt>
                <c:pt idx="5607">
                  <c:v>7158.2340000000004</c:v>
                </c:pt>
                <c:pt idx="5608">
                  <c:v>7163.7529999999997</c:v>
                </c:pt>
                <c:pt idx="5609">
                  <c:v>7141.6769999999997</c:v>
                </c:pt>
                <c:pt idx="5610">
                  <c:v>7158.2340000000004</c:v>
                </c:pt>
                <c:pt idx="5611">
                  <c:v>7158.2340000000004</c:v>
                </c:pt>
                <c:pt idx="5612">
                  <c:v>7163.7529999999997</c:v>
                </c:pt>
                <c:pt idx="5613">
                  <c:v>7158.2340000000004</c:v>
                </c:pt>
                <c:pt idx="5614">
                  <c:v>7163.7529999999997</c:v>
                </c:pt>
                <c:pt idx="5615">
                  <c:v>7163.7529999999997</c:v>
                </c:pt>
                <c:pt idx="5616">
                  <c:v>7152.7149999999992</c:v>
                </c:pt>
                <c:pt idx="5617">
                  <c:v>7163.7529999999997</c:v>
                </c:pt>
                <c:pt idx="5618">
                  <c:v>7158.2340000000004</c:v>
                </c:pt>
                <c:pt idx="5619">
                  <c:v>7152.7149999999992</c:v>
                </c:pt>
                <c:pt idx="5620">
                  <c:v>7158.2340000000004</c:v>
                </c:pt>
                <c:pt idx="5621">
                  <c:v>7152.7149999999992</c:v>
                </c:pt>
                <c:pt idx="5622">
                  <c:v>7152.7149999999992</c:v>
                </c:pt>
                <c:pt idx="5623">
                  <c:v>7163.7529999999997</c:v>
                </c:pt>
                <c:pt idx="5624">
                  <c:v>7141.6769999999997</c:v>
                </c:pt>
                <c:pt idx="5625">
                  <c:v>7158.2340000000004</c:v>
                </c:pt>
                <c:pt idx="5626">
                  <c:v>7163.7529999999997</c:v>
                </c:pt>
                <c:pt idx="5627">
                  <c:v>7163.7529999999997</c:v>
                </c:pt>
                <c:pt idx="5628">
                  <c:v>7169.2719999999999</c:v>
                </c:pt>
                <c:pt idx="5629">
                  <c:v>7163.7529999999997</c:v>
                </c:pt>
                <c:pt idx="5630">
                  <c:v>7152.7149999999992</c:v>
                </c:pt>
                <c:pt idx="5631">
                  <c:v>7152.7149999999992</c:v>
                </c:pt>
                <c:pt idx="5632">
                  <c:v>7158.2340000000004</c:v>
                </c:pt>
                <c:pt idx="5633">
                  <c:v>7163.7529999999997</c:v>
                </c:pt>
                <c:pt idx="5634">
                  <c:v>7163.7529999999997</c:v>
                </c:pt>
                <c:pt idx="5635">
                  <c:v>7169.2719999999999</c:v>
                </c:pt>
                <c:pt idx="5636">
                  <c:v>7163.7529999999997</c:v>
                </c:pt>
                <c:pt idx="5637">
                  <c:v>7152.7149999999992</c:v>
                </c:pt>
                <c:pt idx="5638">
                  <c:v>7158.2340000000004</c:v>
                </c:pt>
                <c:pt idx="5639">
                  <c:v>7163.7529999999997</c:v>
                </c:pt>
                <c:pt idx="5640">
                  <c:v>7158.2340000000004</c:v>
                </c:pt>
                <c:pt idx="5641">
                  <c:v>7147.1959999999999</c:v>
                </c:pt>
                <c:pt idx="5642">
                  <c:v>7152.7149999999992</c:v>
                </c:pt>
                <c:pt idx="5643">
                  <c:v>7152.7149999999992</c:v>
                </c:pt>
                <c:pt idx="5644">
                  <c:v>7152.7149999999992</c:v>
                </c:pt>
                <c:pt idx="5645">
                  <c:v>7147.1959999999999</c:v>
                </c:pt>
                <c:pt idx="5646">
                  <c:v>7163.7529999999997</c:v>
                </c:pt>
                <c:pt idx="5647">
                  <c:v>7163.7529999999997</c:v>
                </c:pt>
                <c:pt idx="5648">
                  <c:v>7169.2719999999999</c:v>
                </c:pt>
                <c:pt idx="5649">
                  <c:v>7152.7149999999992</c:v>
                </c:pt>
                <c:pt idx="5650">
                  <c:v>7158.2340000000004</c:v>
                </c:pt>
                <c:pt idx="5651">
                  <c:v>7152.7149999999992</c:v>
                </c:pt>
                <c:pt idx="5652">
                  <c:v>7158.2340000000004</c:v>
                </c:pt>
                <c:pt idx="5653">
                  <c:v>7158.2340000000004</c:v>
                </c:pt>
                <c:pt idx="5654">
                  <c:v>7163.7529999999997</c:v>
                </c:pt>
                <c:pt idx="5655">
                  <c:v>7152.7149999999992</c:v>
                </c:pt>
                <c:pt idx="5656">
                  <c:v>7158.2340000000004</c:v>
                </c:pt>
                <c:pt idx="5657">
                  <c:v>7158.2340000000004</c:v>
                </c:pt>
                <c:pt idx="5658">
                  <c:v>7163.7529999999997</c:v>
                </c:pt>
                <c:pt idx="5659">
                  <c:v>7158.2340000000004</c:v>
                </c:pt>
                <c:pt idx="5660">
                  <c:v>7163.7529999999997</c:v>
                </c:pt>
                <c:pt idx="5661">
                  <c:v>7158.2340000000004</c:v>
                </c:pt>
                <c:pt idx="5662">
                  <c:v>7158.2340000000004</c:v>
                </c:pt>
                <c:pt idx="5663">
                  <c:v>7158.2340000000004</c:v>
                </c:pt>
                <c:pt idx="5664">
                  <c:v>7163.7529999999997</c:v>
                </c:pt>
                <c:pt idx="5665">
                  <c:v>7158.2340000000004</c:v>
                </c:pt>
                <c:pt idx="5666">
                  <c:v>7147.1959999999999</c:v>
                </c:pt>
                <c:pt idx="5667">
                  <c:v>7158.2340000000004</c:v>
                </c:pt>
                <c:pt idx="5668">
                  <c:v>7158.2340000000004</c:v>
                </c:pt>
                <c:pt idx="5669">
                  <c:v>7158.2340000000004</c:v>
                </c:pt>
                <c:pt idx="5670">
                  <c:v>7147.1959999999999</c:v>
                </c:pt>
                <c:pt idx="5671">
                  <c:v>7163.7529999999997</c:v>
                </c:pt>
                <c:pt idx="5672">
                  <c:v>7163.7529999999997</c:v>
                </c:pt>
                <c:pt idx="5673">
                  <c:v>7152.7149999999992</c:v>
                </c:pt>
                <c:pt idx="5674">
                  <c:v>7152.7149999999992</c:v>
                </c:pt>
                <c:pt idx="5675">
                  <c:v>7169.2719999999999</c:v>
                </c:pt>
                <c:pt idx="5676">
                  <c:v>7158.2340000000004</c:v>
                </c:pt>
                <c:pt idx="5677">
                  <c:v>7163.7529999999997</c:v>
                </c:pt>
                <c:pt idx="5678">
                  <c:v>7158.2340000000004</c:v>
                </c:pt>
                <c:pt idx="5679">
                  <c:v>7158.2340000000004</c:v>
                </c:pt>
                <c:pt idx="5680">
                  <c:v>7147.1959999999999</c:v>
                </c:pt>
                <c:pt idx="5681">
                  <c:v>7163.7529999999997</c:v>
                </c:pt>
                <c:pt idx="5682">
                  <c:v>7158.2340000000004</c:v>
                </c:pt>
                <c:pt idx="5683">
                  <c:v>7158.2340000000004</c:v>
                </c:pt>
                <c:pt idx="5684">
                  <c:v>7169.2719999999999</c:v>
                </c:pt>
                <c:pt idx="5685">
                  <c:v>7163.7529999999997</c:v>
                </c:pt>
                <c:pt idx="5686">
                  <c:v>7174.7910000000002</c:v>
                </c:pt>
                <c:pt idx="5687">
                  <c:v>7158.2340000000004</c:v>
                </c:pt>
                <c:pt idx="5688">
                  <c:v>7169.2719999999999</c:v>
                </c:pt>
                <c:pt idx="5689">
                  <c:v>7152.7149999999992</c:v>
                </c:pt>
                <c:pt idx="5690">
                  <c:v>7158.2340000000004</c:v>
                </c:pt>
                <c:pt idx="5691">
                  <c:v>7158.2340000000004</c:v>
                </c:pt>
                <c:pt idx="5692">
                  <c:v>7147.1959999999999</c:v>
                </c:pt>
                <c:pt idx="5693">
                  <c:v>7158.2340000000004</c:v>
                </c:pt>
                <c:pt idx="5694">
                  <c:v>7152.7149999999992</c:v>
                </c:pt>
                <c:pt idx="5695">
                  <c:v>7180.3099999999995</c:v>
                </c:pt>
                <c:pt idx="5696">
                  <c:v>7152.7149999999992</c:v>
                </c:pt>
                <c:pt idx="5697">
                  <c:v>7158.2340000000004</c:v>
                </c:pt>
                <c:pt idx="5698">
                  <c:v>7158.2340000000004</c:v>
                </c:pt>
                <c:pt idx="5699">
                  <c:v>7158.2340000000004</c:v>
                </c:pt>
                <c:pt idx="5700">
                  <c:v>7152.7149999999992</c:v>
                </c:pt>
                <c:pt idx="5701">
                  <c:v>7152.7149999999992</c:v>
                </c:pt>
                <c:pt idx="5702">
                  <c:v>7158.2340000000004</c:v>
                </c:pt>
                <c:pt idx="5703">
                  <c:v>7163.7529999999997</c:v>
                </c:pt>
                <c:pt idx="5704">
                  <c:v>7141.6769999999997</c:v>
                </c:pt>
                <c:pt idx="5705">
                  <c:v>7158.2340000000004</c:v>
                </c:pt>
                <c:pt idx="5706">
                  <c:v>7147.1959999999999</c:v>
                </c:pt>
                <c:pt idx="5707">
                  <c:v>7163.7529999999997</c:v>
                </c:pt>
                <c:pt idx="5708">
                  <c:v>7152.7149999999992</c:v>
                </c:pt>
                <c:pt idx="5709">
                  <c:v>7158.2340000000004</c:v>
                </c:pt>
                <c:pt idx="5710">
                  <c:v>7163.7529999999997</c:v>
                </c:pt>
                <c:pt idx="5711">
                  <c:v>7152.7149999999992</c:v>
                </c:pt>
                <c:pt idx="5712">
                  <c:v>7152.7149999999992</c:v>
                </c:pt>
                <c:pt idx="5713">
                  <c:v>7152.7149999999992</c:v>
                </c:pt>
                <c:pt idx="5714">
                  <c:v>7152.7149999999992</c:v>
                </c:pt>
                <c:pt idx="5715">
                  <c:v>7158.2340000000004</c:v>
                </c:pt>
                <c:pt idx="5716">
                  <c:v>7169.2719999999999</c:v>
                </c:pt>
                <c:pt idx="5717">
                  <c:v>7152.7149999999992</c:v>
                </c:pt>
                <c:pt idx="5718">
                  <c:v>7147.1959999999999</c:v>
                </c:pt>
                <c:pt idx="5719">
                  <c:v>7152.7149999999992</c:v>
                </c:pt>
                <c:pt idx="5720">
                  <c:v>7152.7149999999992</c:v>
                </c:pt>
                <c:pt idx="5721">
                  <c:v>7158.2340000000004</c:v>
                </c:pt>
                <c:pt idx="5722">
                  <c:v>7158.2340000000004</c:v>
                </c:pt>
                <c:pt idx="5723">
                  <c:v>7147.1959999999999</c:v>
                </c:pt>
                <c:pt idx="5724">
                  <c:v>7163.7529999999997</c:v>
                </c:pt>
                <c:pt idx="5725">
                  <c:v>7147.1959999999999</c:v>
                </c:pt>
                <c:pt idx="5726">
                  <c:v>7152.7149999999992</c:v>
                </c:pt>
                <c:pt idx="5727">
                  <c:v>7152.7149999999992</c:v>
                </c:pt>
                <c:pt idx="5728">
                  <c:v>7158.2340000000004</c:v>
                </c:pt>
                <c:pt idx="5729">
                  <c:v>7152.7149999999992</c:v>
                </c:pt>
                <c:pt idx="5730">
                  <c:v>7158.2340000000004</c:v>
                </c:pt>
                <c:pt idx="5731">
                  <c:v>7158.2340000000004</c:v>
                </c:pt>
                <c:pt idx="5732">
                  <c:v>7158.2340000000004</c:v>
                </c:pt>
                <c:pt idx="5733">
                  <c:v>7158.2340000000004</c:v>
                </c:pt>
                <c:pt idx="5734">
                  <c:v>7152.7149999999992</c:v>
                </c:pt>
                <c:pt idx="5735">
                  <c:v>7152.7149999999992</c:v>
                </c:pt>
                <c:pt idx="5736">
                  <c:v>7152.7149999999992</c:v>
                </c:pt>
                <c:pt idx="5737">
                  <c:v>7163.7529999999997</c:v>
                </c:pt>
                <c:pt idx="5738">
                  <c:v>7152.7149999999992</c:v>
                </c:pt>
                <c:pt idx="5739">
                  <c:v>7147.1959999999999</c:v>
                </c:pt>
                <c:pt idx="5740">
                  <c:v>7163.7529999999997</c:v>
                </c:pt>
                <c:pt idx="5741">
                  <c:v>7163.7529999999997</c:v>
                </c:pt>
                <c:pt idx="5742">
                  <c:v>7158.2340000000004</c:v>
                </c:pt>
                <c:pt idx="5743">
                  <c:v>7158.2340000000004</c:v>
                </c:pt>
                <c:pt idx="5744">
                  <c:v>7158.2340000000004</c:v>
                </c:pt>
                <c:pt idx="5745">
                  <c:v>7152.7149999999992</c:v>
                </c:pt>
                <c:pt idx="5746">
                  <c:v>7152.7149999999992</c:v>
                </c:pt>
                <c:pt idx="5747">
                  <c:v>7152.7149999999992</c:v>
                </c:pt>
                <c:pt idx="5748">
                  <c:v>7147.1959999999999</c:v>
                </c:pt>
                <c:pt idx="5749">
                  <c:v>7169.2719999999999</c:v>
                </c:pt>
                <c:pt idx="5750">
                  <c:v>7169.2719999999999</c:v>
                </c:pt>
                <c:pt idx="5751">
                  <c:v>7147.1959999999999</c:v>
                </c:pt>
                <c:pt idx="5752">
                  <c:v>7158.2340000000004</c:v>
                </c:pt>
                <c:pt idx="5753">
                  <c:v>7152.7149999999992</c:v>
                </c:pt>
                <c:pt idx="5754">
                  <c:v>7141.6769999999997</c:v>
                </c:pt>
                <c:pt idx="5755">
                  <c:v>7169.2719999999999</c:v>
                </c:pt>
                <c:pt idx="5756">
                  <c:v>7152.7149999999992</c:v>
                </c:pt>
                <c:pt idx="5757">
                  <c:v>7152.7149999999992</c:v>
                </c:pt>
                <c:pt idx="5758">
                  <c:v>7152.7149999999992</c:v>
                </c:pt>
                <c:pt idx="5759">
                  <c:v>7147.1959999999999</c:v>
                </c:pt>
                <c:pt idx="5760">
                  <c:v>7158.2340000000004</c:v>
                </c:pt>
                <c:pt idx="5761">
                  <c:v>7158.2340000000004</c:v>
                </c:pt>
                <c:pt idx="5762">
                  <c:v>7163.7529999999997</c:v>
                </c:pt>
                <c:pt idx="5763">
                  <c:v>7147.1959999999999</c:v>
                </c:pt>
                <c:pt idx="5764">
                  <c:v>7147.1959999999999</c:v>
                </c:pt>
                <c:pt idx="5765">
                  <c:v>7163.7529999999997</c:v>
                </c:pt>
                <c:pt idx="5766">
                  <c:v>7158.2340000000004</c:v>
                </c:pt>
                <c:pt idx="5767">
                  <c:v>7141.6769999999997</c:v>
                </c:pt>
                <c:pt idx="5768">
                  <c:v>7163.7529999999997</c:v>
                </c:pt>
                <c:pt idx="5769">
                  <c:v>7169.2719999999999</c:v>
                </c:pt>
                <c:pt idx="5770">
                  <c:v>7147.1959999999999</c:v>
                </c:pt>
                <c:pt idx="5771">
                  <c:v>7158.2340000000004</c:v>
                </c:pt>
                <c:pt idx="5772">
                  <c:v>7147.1959999999999</c:v>
                </c:pt>
                <c:pt idx="5773">
                  <c:v>7158.2340000000004</c:v>
                </c:pt>
                <c:pt idx="5774">
                  <c:v>7152.7149999999992</c:v>
                </c:pt>
                <c:pt idx="5775">
                  <c:v>7158.2340000000004</c:v>
                </c:pt>
                <c:pt idx="5776">
                  <c:v>7158.2340000000004</c:v>
                </c:pt>
                <c:pt idx="5777">
                  <c:v>7163.7529999999997</c:v>
                </c:pt>
                <c:pt idx="5778">
                  <c:v>7152.7149999999992</c:v>
                </c:pt>
                <c:pt idx="5779">
                  <c:v>7163.7529999999997</c:v>
                </c:pt>
                <c:pt idx="5780">
                  <c:v>7152.7149999999992</c:v>
                </c:pt>
                <c:pt idx="5781">
                  <c:v>7163.7529999999997</c:v>
                </c:pt>
                <c:pt idx="5782">
                  <c:v>7163.7529999999997</c:v>
                </c:pt>
                <c:pt idx="5783">
                  <c:v>7141.6769999999997</c:v>
                </c:pt>
                <c:pt idx="5784">
                  <c:v>7147.1959999999999</c:v>
                </c:pt>
                <c:pt idx="5785">
                  <c:v>7147.1959999999999</c:v>
                </c:pt>
                <c:pt idx="5786">
                  <c:v>7152.7149999999992</c:v>
                </c:pt>
                <c:pt idx="5787">
                  <c:v>7152.7149999999992</c:v>
                </c:pt>
                <c:pt idx="5788">
                  <c:v>7152.7149999999992</c:v>
                </c:pt>
                <c:pt idx="5789">
                  <c:v>7158.2340000000004</c:v>
                </c:pt>
                <c:pt idx="5790">
                  <c:v>7158.2340000000004</c:v>
                </c:pt>
                <c:pt idx="5791">
                  <c:v>7158.2340000000004</c:v>
                </c:pt>
                <c:pt idx="5792">
                  <c:v>7147.1959999999999</c:v>
                </c:pt>
                <c:pt idx="5793">
                  <c:v>7158.2340000000004</c:v>
                </c:pt>
                <c:pt idx="5794">
                  <c:v>7158.2340000000004</c:v>
                </c:pt>
                <c:pt idx="5795">
                  <c:v>7136.1570000000002</c:v>
                </c:pt>
                <c:pt idx="5796">
                  <c:v>7158.2340000000004</c:v>
                </c:pt>
                <c:pt idx="5797">
                  <c:v>7158.2340000000004</c:v>
                </c:pt>
                <c:pt idx="5798">
                  <c:v>7147.1959999999999</c:v>
                </c:pt>
                <c:pt idx="5799">
                  <c:v>7163.7529999999997</c:v>
                </c:pt>
                <c:pt idx="5800">
                  <c:v>7158.2340000000004</c:v>
                </c:pt>
                <c:pt idx="5801">
                  <c:v>7163.7529999999997</c:v>
                </c:pt>
                <c:pt idx="5802">
                  <c:v>7152.7149999999992</c:v>
                </c:pt>
                <c:pt idx="5803">
                  <c:v>7147.1959999999999</c:v>
                </c:pt>
                <c:pt idx="5804">
                  <c:v>7163.7529999999997</c:v>
                </c:pt>
                <c:pt idx="5805">
                  <c:v>7152.7149999999992</c:v>
                </c:pt>
                <c:pt idx="5806">
                  <c:v>7158.2340000000004</c:v>
                </c:pt>
                <c:pt idx="5807">
                  <c:v>7152.7149999999992</c:v>
                </c:pt>
                <c:pt idx="5808">
                  <c:v>7158.2340000000004</c:v>
                </c:pt>
                <c:pt idx="5809">
                  <c:v>7152.7149999999992</c:v>
                </c:pt>
                <c:pt idx="5810">
                  <c:v>7152.7149999999992</c:v>
                </c:pt>
                <c:pt idx="5811">
                  <c:v>7158.2340000000004</c:v>
                </c:pt>
                <c:pt idx="5812">
                  <c:v>7147.1959999999999</c:v>
                </c:pt>
                <c:pt idx="5813">
                  <c:v>7152.7149999999992</c:v>
                </c:pt>
                <c:pt idx="5814">
                  <c:v>7163.7529999999997</c:v>
                </c:pt>
                <c:pt idx="5815">
                  <c:v>7147.1959999999999</c:v>
                </c:pt>
                <c:pt idx="5816">
                  <c:v>7152.7149999999992</c:v>
                </c:pt>
                <c:pt idx="5817">
                  <c:v>7152.7149999999992</c:v>
                </c:pt>
                <c:pt idx="5818">
                  <c:v>7158.2340000000004</c:v>
                </c:pt>
                <c:pt idx="5819">
                  <c:v>7158.2340000000004</c:v>
                </c:pt>
                <c:pt idx="5820">
                  <c:v>7141.6769999999997</c:v>
                </c:pt>
                <c:pt idx="5821">
                  <c:v>7152.7149999999992</c:v>
                </c:pt>
                <c:pt idx="5822">
                  <c:v>7163.7529999999997</c:v>
                </c:pt>
                <c:pt idx="5823">
                  <c:v>7158.2340000000004</c:v>
                </c:pt>
                <c:pt idx="5824">
                  <c:v>7163.7529999999997</c:v>
                </c:pt>
                <c:pt idx="5825">
                  <c:v>7163.7529999999997</c:v>
                </c:pt>
                <c:pt idx="5826">
                  <c:v>7158.2340000000004</c:v>
                </c:pt>
                <c:pt idx="5827">
                  <c:v>7163.7529999999997</c:v>
                </c:pt>
                <c:pt idx="5828">
                  <c:v>7147.1959999999999</c:v>
                </c:pt>
                <c:pt idx="5829">
                  <c:v>7158.2340000000004</c:v>
                </c:pt>
                <c:pt idx="5830">
                  <c:v>7152.7149999999992</c:v>
                </c:pt>
                <c:pt idx="5831">
                  <c:v>7152.7149999999992</c:v>
                </c:pt>
                <c:pt idx="5832">
                  <c:v>7163.7529999999997</c:v>
                </c:pt>
                <c:pt idx="5833">
                  <c:v>7163.7529999999997</c:v>
                </c:pt>
                <c:pt idx="5834">
                  <c:v>7169.2719999999999</c:v>
                </c:pt>
                <c:pt idx="5835">
                  <c:v>7158.2340000000004</c:v>
                </c:pt>
                <c:pt idx="5836">
                  <c:v>7141.6769999999997</c:v>
                </c:pt>
                <c:pt idx="5837">
                  <c:v>7158.2340000000004</c:v>
                </c:pt>
                <c:pt idx="5838">
                  <c:v>7163.7529999999997</c:v>
                </c:pt>
                <c:pt idx="5839">
                  <c:v>7152.7149999999992</c:v>
                </c:pt>
                <c:pt idx="5840">
                  <c:v>7163.7529999999997</c:v>
                </c:pt>
                <c:pt idx="5841">
                  <c:v>7158.2340000000004</c:v>
                </c:pt>
                <c:pt idx="5842">
                  <c:v>7158.2340000000004</c:v>
                </c:pt>
                <c:pt idx="5843">
                  <c:v>7152.7149999999992</c:v>
                </c:pt>
                <c:pt idx="5844">
                  <c:v>7152.7149999999992</c:v>
                </c:pt>
                <c:pt idx="5845">
                  <c:v>7169.2719999999999</c:v>
                </c:pt>
                <c:pt idx="5846">
                  <c:v>7152.7149999999992</c:v>
                </c:pt>
                <c:pt idx="5847">
                  <c:v>7158.2340000000004</c:v>
                </c:pt>
                <c:pt idx="5848">
                  <c:v>7158.2340000000004</c:v>
                </c:pt>
                <c:pt idx="5849">
                  <c:v>7147.1959999999999</c:v>
                </c:pt>
                <c:pt idx="5850">
                  <c:v>7163.7529999999997</c:v>
                </c:pt>
                <c:pt idx="5851">
                  <c:v>7147.1959999999999</c:v>
                </c:pt>
                <c:pt idx="5852">
                  <c:v>7147.1959999999999</c:v>
                </c:pt>
                <c:pt idx="5853">
                  <c:v>7147.1959999999999</c:v>
                </c:pt>
                <c:pt idx="5854">
                  <c:v>7152.7149999999992</c:v>
                </c:pt>
                <c:pt idx="5855">
                  <c:v>7141.6769999999997</c:v>
                </c:pt>
                <c:pt idx="5856">
                  <c:v>7158.2340000000004</c:v>
                </c:pt>
                <c:pt idx="5857">
                  <c:v>7169.2719999999999</c:v>
                </c:pt>
                <c:pt idx="5858">
                  <c:v>7158.2340000000004</c:v>
                </c:pt>
                <c:pt idx="5859">
                  <c:v>7158.2340000000004</c:v>
                </c:pt>
                <c:pt idx="5860">
                  <c:v>7147.1959999999999</c:v>
                </c:pt>
                <c:pt idx="5861">
                  <c:v>7163.7529999999997</c:v>
                </c:pt>
                <c:pt idx="5862">
                  <c:v>7152.7149999999992</c:v>
                </c:pt>
                <c:pt idx="5863">
                  <c:v>7141.6769999999997</c:v>
                </c:pt>
                <c:pt idx="5864">
                  <c:v>7169.2719999999999</c:v>
                </c:pt>
                <c:pt idx="5865">
                  <c:v>7152.7149999999992</c:v>
                </c:pt>
                <c:pt idx="5866">
                  <c:v>7158.2340000000004</c:v>
                </c:pt>
                <c:pt idx="5867">
                  <c:v>7163.7529999999997</c:v>
                </c:pt>
                <c:pt idx="5868">
                  <c:v>7152.7149999999992</c:v>
                </c:pt>
                <c:pt idx="5869">
                  <c:v>7152.7149999999992</c:v>
                </c:pt>
                <c:pt idx="5870">
                  <c:v>7152.7149999999992</c:v>
                </c:pt>
                <c:pt idx="5871">
                  <c:v>7158.2340000000004</c:v>
                </c:pt>
                <c:pt idx="5872">
                  <c:v>7152.7149999999992</c:v>
                </c:pt>
                <c:pt idx="5873">
                  <c:v>7147.1959999999999</c:v>
                </c:pt>
                <c:pt idx="5874">
                  <c:v>7169.2719999999999</c:v>
                </c:pt>
                <c:pt idx="5875">
                  <c:v>7163.7529999999997</c:v>
                </c:pt>
                <c:pt idx="5876">
                  <c:v>7163.7529999999997</c:v>
                </c:pt>
                <c:pt idx="5877">
                  <c:v>7158.2340000000004</c:v>
                </c:pt>
                <c:pt idx="5878">
                  <c:v>7152.7149999999992</c:v>
                </c:pt>
                <c:pt idx="5879">
                  <c:v>7152.7149999999992</c:v>
                </c:pt>
                <c:pt idx="5880">
                  <c:v>7158.2340000000004</c:v>
                </c:pt>
                <c:pt idx="5881">
                  <c:v>7158.2340000000004</c:v>
                </c:pt>
                <c:pt idx="5882">
                  <c:v>7158.2340000000004</c:v>
                </c:pt>
                <c:pt idx="5883">
                  <c:v>7169.2719999999999</c:v>
                </c:pt>
                <c:pt idx="5884">
                  <c:v>7158.2340000000004</c:v>
                </c:pt>
                <c:pt idx="5885">
                  <c:v>7163.7529999999997</c:v>
                </c:pt>
                <c:pt idx="5886">
                  <c:v>7158.2340000000004</c:v>
                </c:pt>
                <c:pt idx="5887">
                  <c:v>7163.7529999999997</c:v>
                </c:pt>
                <c:pt idx="5888">
                  <c:v>7152.7149999999992</c:v>
                </c:pt>
                <c:pt idx="5889">
                  <c:v>7163.7529999999997</c:v>
                </c:pt>
                <c:pt idx="5890">
                  <c:v>7152.7149999999992</c:v>
                </c:pt>
                <c:pt idx="5891">
                  <c:v>7152.7149999999992</c:v>
                </c:pt>
                <c:pt idx="5892">
                  <c:v>7147.1959999999999</c:v>
                </c:pt>
                <c:pt idx="5893">
                  <c:v>7163.7529999999997</c:v>
                </c:pt>
                <c:pt idx="5894">
                  <c:v>7141.6769999999997</c:v>
                </c:pt>
                <c:pt idx="5895">
                  <c:v>7163.7529999999997</c:v>
                </c:pt>
                <c:pt idx="5896">
                  <c:v>7152.7149999999992</c:v>
                </c:pt>
                <c:pt idx="5897">
                  <c:v>7158.2340000000004</c:v>
                </c:pt>
                <c:pt idx="5898">
                  <c:v>7152.7149999999992</c:v>
                </c:pt>
                <c:pt idx="5899">
                  <c:v>7163.7529999999997</c:v>
                </c:pt>
                <c:pt idx="5900">
                  <c:v>7152.7149999999992</c:v>
                </c:pt>
                <c:pt idx="5901">
                  <c:v>7169.2719999999999</c:v>
                </c:pt>
                <c:pt idx="5902">
                  <c:v>7141.6769999999997</c:v>
                </c:pt>
                <c:pt idx="5903">
                  <c:v>7169.2719999999999</c:v>
                </c:pt>
                <c:pt idx="5904">
                  <c:v>7169.2719999999999</c:v>
                </c:pt>
                <c:pt idx="5905">
                  <c:v>7169.2719999999999</c:v>
                </c:pt>
                <c:pt idx="5906">
                  <c:v>7163.7529999999997</c:v>
                </c:pt>
                <c:pt idx="5907">
                  <c:v>7163.7529999999997</c:v>
                </c:pt>
                <c:pt idx="5908">
                  <c:v>7152.7149999999992</c:v>
                </c:pt>
                <c:pt idx="5909">
                  <c:v>7158.2340000000004</c:v>
                </c:pt>
                <c:pt idx="5910">
                  <c:v>7163.7529999999997</c:v>
                </c:pt>
                <c:pt idx="5911">
                  <c:v>7158.2340000000004</c:v>
                </c:pt>
                <c:pt idx="5912">
                  <c:v>7169.2719999999999</c:v>
                </c:pt>
                <c:pt idx="5913">
                  <c:v>7152.7149999999992</c:v>
                </c:pt>
                <c:pt idx="5914">
                  <c:v>7152.7149999999992</c:v>
                </c:pt>
                <c:pt idx="5915">
                  <c:v>7152.7149999999992</c:v>
                </c:pt>
                <c:pt idx="5916">
                  <c:v>7158.2340000000004</c:v>
                </c:pt>
                <c:pt idx="5917">
                  <c:v>7147.1959999999999</c:v>
                </c:pt>
                <c:pt idx="5918">
                  <c:v>7163.7529999999997</c:v>
                </c:pt>
                <c:pt idx="5919">
                  <c:v>7163.7529999999997</c:v>
                </c:pt>
                <c:pt idx="5920">
                  <c:v>7163.7529999999997</c:v>
                </c:pt>
                <c:pt idx="5921">
                  <c:v>7152.7149999999992</c:v>
                </c:pt>
                <c:pt idx="5922">
                  <c:v>7152.7149999999992</c:v>
                </c:pt>
                <c:pt idx="5923">
                  <c:v>7163.7529999999997</c:v>
                </c:pt>
                <c:pt idx="5924">
                  <c:v>7158.2340000000004</c:v>
                </c:pt>
                <c:pt idx="5925">
                  <c:v>7152.7149999999992</c:v>
                </c:pt>
                <c:pt idx="5926">
                  <c:v>7163.7529999999997</c:v>
                </c:pt>
                <c:pt idx="5927">
                  <c:v>7169.2719999999999</c:v>
                </c:pt>
                <c:pt idx="5928">
                  <c:v>7163.7529999999997</c:v>
                </c:pt>
                <c:pt idx="5929">
                  <c:v>7152.7149999999992</c:v>
                </c:pt>
                <c:pt idx="5930">
                  <c:v>7152.7149999999992</c:v>
                </c:pt>
                <c:pt idx="5931">
                  <c:v>7152.7149999999992</c:v>
                </c:pt>
                <c:pt idx="5932">
                  <c:v>7152.7149999999992</c:v>
                </c:pt>
                <c:pt idx="5933">
                  <c:v>7158.2340000000004</c:v>
                </c:pt>
                <c:pt idx="5934">
                  <c:v>7163.7529999999997</c:v>
                </c:pt>
                <c:pt idx="5935">
                  <c:v>7158.2340000000004</c:v>
                </c:pt>
                <c:pt idx="5936">
                  <c:v>7152.7149999999992</c:v>
                </c:pt>
                <c:pt idx="5937">
                  <c:v>7152.7149999999992</c:v>
                </c:pt>
                <c:pt idx="5938">
                  <c:v>7147.1959999999999</c:v>
                </c:pt>
                <c:pt idx="5939">
                  <c:v>7158.2340000000004</c:v>
                </c:pt>
                <c:pt idx="5940">
                  <c:v>7158.2340000000004</c:v>
                </c:pt>
                <c:pt idx="5941">
                  <c:v>7158.2340000000004</c:v>
                </c:pt>
                <c:pt idx="5942">
                  <c:v>7147.1959999999999</c:v>
                </c:pt>
                <c:pt idx="5943">
                  <c:v>7141.6769999999997</c:v>
                </c:pt>
                <c:pt idx="5944">
                  <c:v>7152.7149999999992</c:v>
                </c:pt>
                <c:pt idx="5945">
                  <c:v>7158.2340000000004</c:v>
                </c:pt>
                <c:pt idx="5946">
                  <c:v>7158.2340000000004</c:v>
                </c:pt>
                <c:pt idx="5947">
                  <c:v>7158.2340000000004</c:v>
                </c:pt>
                <c:pt idx="5948">
                  <c:v>7152.7149999999992</c:v>
                </c:pt>
                <c:pt idx="5949">
                  <c:v>7152.7149999999992</c:v>
                </c:pt>
                <c:pt idx="5950">
                  <c:v>7152.7149999999992</c:v>
                </c:pt>
                <c:pt idx="5951">
                  <c:v>7169.2719999999999</c:v>
                </c:pt>
                <c:pt idx="5952">
                  <c:v>7163.7529999999997</c:v>
                </c:pt>
                <c:pt idx="5953">
                  <c:v>7158.2340000000004</c:v>
                </c:pt>
                <c:pt idx="5954">
                  <c:v>7163.7529999999997</c:v>
                </c:pt>
                <c:pt idx="5955">
                  <c:v>7141.6769999999997</c:v>
                </c:pt>
                <c:pt idx="5956">
                  <c:v>7158.2340000000004</c:v>
                </c:pt>
                <c:pt idx="5957">
                  <c:v>7169.2719999999999</c:v>
                </c:pt>
                <c:pt idx="5958">
                  <c:v>7158.2340000000004</c:v>
                </c:pt>
                <c:pt idx="5959">
                  <c:v>7163.7529999999997</c:v>
                </c:pt>
                <c:pt idx="5960">
                  <c:v>7152.7149999999992</c:v>
                </c:pt>
                <c:pt idx="5961">
                  <c:v>7163.7529999999997</c:v>
                </c:pt>
                <c:pt idx="5962">
                  <c:v>7152.7149999999992</c:v>
                </c:pt>
                <c:pt idx="5963">
                  <c:v>7152.7149999999992</c:v>
                </c:pt>
                <c:pt idx="5964">
                  <c:v>7152.7149999999992</c:v>
                </c:pt>
                <c:pt idx="5965">
                  <c:v>7163.7529999999997</c:v>
                </c:pt>
                <c:pt idx="5966">
                  <c:v>7152.7149999999992</c:v>
                </c:pt>
                <c:pt idx="5967">
                  <c:v>7152.7149999999992</c:v>
                </c:pt>
                <c:pt idx="5968">
                  <c:v>7152.7149999999992</c:v>
                </c:pt>
                <c:pt idx="5969">
                  <c:v>7158.2340000000004</c:v>
                </c:pt>
                <c:pt idx="5970">
                  <c:v>7141.6769999999997</c:v>
                </c:pt>
                <c:pt idx="5971">
                  <c:v>7152.7149999999992</c:v>
                </c:pt>
                <c:pt idx="5972">
                  <c:v>7163.7529999999997</c:v>
                </c:pt>
                <c:pt idx="5973">
                  <c:v>7147.1959999999999</c:v>
                </c:pt>
                <c:pt idx="5974">
                  <c:v>7147.1959999999999</c:v>
                </c:pt>
                <c:pt idx="5975">
                  <c:v>7158.2340000000004</c:v>
                </c:pt>
                <c:pt idx="5976">
                  <c:v>7158.2340000000004</c:v>
                </c:pt>
                <c:pt idx="5977">
                  <c:v>7158.2340000000004</c:v>
                </c:pt>
                <c:pt idx="5978">
                  <c:v>7141.6769999999997</c:v>
                </c:pt>
                <c:pt idx="5979">
                  <c:v>7163.7529999999997</c:v>
                </c:pt>
                <c:pt idx="5980">
                  <c:v>7147.1959999999999</c:v>
                </c:pt>
                <c:pt idx="5981">
                  <c:v>7158.2340000000004</c:v>
                </c:pt>
                <c:pt idx="5982">
                  <c:v>7152.7149999999992</c:v>
                </c:pt>
                <c:pt idx="5983">
                  <c:v>7152.7149999999992</c:v>
                </c:pt>
                <c:pt idx="5984">
                  <c:v>7169.2719999999999</c:v>
                </c:pt>
                <c:pt idx="5985">
                  <c:v>7147.1959999999999</c:v>
                </c:pt>
                <c:pt idx="5986">
                  <c:v>7158.2340000000004</c:v>
                </c:pt>
                <c:pt idx="5987">
                  <c:v>7163.7529999999997</c:v>
                </c:pt>
                <c:pt idx="5988">
                  <c:v>7158.2340000000004</c:v>
                </c:pt>
                <c:pt idx="5989">
                  <c:v>7141.6769999999997</c:v>
                </c:pt>
                <c:pt idx="5990">
                  <c:v>7152.7149999999992</c:v>
                </c:pt>
                <c:pt idx="5991">
                  <c:v>7152.7149999999992</c:v>
                </c:pt>
                <c:pt idx="5992">
                  <c:v>7158.2340000000004</c:v>
                </c:pt>
                <c:pt idx="5993">
                  <c:v>7158.2340000000004</c:v>
                </c:pt>
                <c:pt idx="5994">
                  <c:v>7147.1959999999999</c:v>
                </c:pt>
                <c:pt idx="5995">
                  <c:v>7163.7529999999997</c:v>
                </c:pt>
                <c:pt idx="5996">
                  <c:v>7152.7149999999992</c:v>
                </c:pt>
                <c:pt idx="5997">
                  <c:v>7158.2340000000004</c:v>
                </c:pt>
                <c:pt idx="5998">
                  <c:v>7158.2340000000004</c:v>
                </c:pt>
                <c:pt idx="5999">
                  <c:v>7163.7529999999997</c:v>
                </c:pt>
                <c:pt idx="6000">
                  <c:v>7152.7149999999992</c:v>
                </c:pt>
                <c:pt idx="6001">
                  <c:v>7147.1959999999999</c:v>
                </c:pt>
                <c:pt idx="6002">
                  <c:v>7152.7149999999992</c:v>
                </c:pt>
                <c:pt idx="6003">
                  <c:v>7147.1959999999999</c:v>
                </c:pt>
                <c:pt idx="6004">
                  <c:v>7169.2719999999999</c:v>
                </c:pt>
                <c:pt idx="6005">
                  <c:v>7152.7149999999992</c:v>
                </c:pt>
                <c:pt idx="6006">
                  <c:v>7152.7149999999992</c:v>
                </c:pt>
                <c:pt idx="6007">
                  <c:v>7152.7149999999992</c:v>
                </c:pt>
                <c:pt idx="6008">
                  <c:v>7180.3099999999995</c:v>
                </c:pt>
                <c:pt idx="6009">
                  <c:v>7152.7149999999992</c:v>
                </c:pt>
                <c:pt idx="6010">
                  <c:v>7141.6769999999997</c:v>
                </c:pt>
                <c:pt idx="6011">
                  <c:v>7163.7529999999997</c:v>
                </c:pt>
                <c:pt idx="6012">
                  <c:v>7152.7149999999992</c:v>
                </c:pt>
                <c:pt idx="6013">
                  <c:v>7152.7149999999992</c:v>
                </c:pt>
                <c:pt idx="6014">
                  <c:v>7147.1959999999999</c:v>
                </c:pt>
                <c:pt idx="6015">
                  <c:v>7152.7149999999992</c:v>
                </c:pt>
                <c:pt idx="6016">
                  <c:v>7158.2340000000004</c:v>
                </c:pt>
                <c:pt idx="6017">
                  <c:v>7158.2340000000004</c:v>
                </c:pt>
                <c:pt idx="6018">
                  <c:v>7158.2340000000004</c:v>
                </c:pt>
                <c:pt idx="6019">
                  <c:v>7152.7149999999992</c:v>
                </c:pt>
                <c:pt idx="6020">
                  <c:v>7163.7529999999997</c:v>
                </c:pt>
                <c:pt idx="6021">
                  <c:v>7152.7149999999992</c:v>
                </c:pt>
                <c:pt idx="6022">
                  <c:v>7158.2340000000004</c:v>
                </c:pt>
                <c:pt idx="6023">
                  <c:v>7152.7149999999992</c:v>
                </c:pt>
                <c:pt idx="6024">
                  <c:v>7158.2340000000004</c:v>
                </c:pt>
                <c:pt idx="6025">
                  <c:v>7147.1959999999999</c:v>
                </c:pt>
                <c:pt idx="6026">
                  <c:v>7158.2340000000004</c:v>
                </c:pt>
                <c:pt idx="6027">
                  <c:v>7152.7149999999992</c:v>
                </c:pt>
                <c:pt idx="6028">
                  <c:v>7163.7529999999997</c:v>
                </c:pt>
                <c:pt idx="6029">
                  <c:v>7163.7529999999997</c:v>
                </c:pt>
                <c:pt idx="6030">
                  <c:v>7147.1959999999999</c:v>
                </c:pt>
                <c:pt idx="6031">
                  <c:v>7158.2340000000004</c:v>
                </c:pt>
                <c:pt idx="6032">
                  <c:v>7152.7149999999992</c:v>
                </c:pt>
                <c:pt idx="6033">
                  <c:v>7152.7149999999992</c:v>
                </c:pt>
                <c:pt idx="6034">
                  <c:v>7163.7529999999997</c:v>
                </c:pt>
                <c:pt idx="6035">
                  <c:v>7141.6769999999997</c:v>
                </c:pt>
                <c:pt idx="6036">
                  <c:v>7147.1959999999999</c:v>
                </c:pt>
                <c:pt idx="6037">
                  <c:v>7147.1959999999999</c:v>
                </c:pt>
                <c:pt idx="6038">
                  <c:v>7158.2340000000004</c:v>
                </c:pt>
                <c:pt idx="6039">
                  <c:v>7152.7149999999992</c:v>
                </c:pt>
                <c:pt idx="6040">
                  <c:v>7158.2340000000004</c:v>
                </c:pt>
                <c:pt idx="6041">
                  <c:v>7141.6769999999997</c:v>
                </c:pt>
                <c:pt idx="6042">
                  <c:v>7141.6769999999997</c:v>
                </c:pt>
                <c:pt idx="6043">
                  <c:v>7141.6769999999997</c:v>
                </c:pt>
                <c:pt idx="6044">
                  <c:v>7147.1959999999999</c:v>
                </c:pt>
                <c:pt idx="6045">
                  <c:v>7158.2340000000004</c:v>
                </c:pt>
                <c:pt idx="6046">
                  <c:v>7163.7529999999997</c:v>
                </c:pt>
                <c:pt idx="6047">
                  <c:v>7147.1959999999999</c:v>
                </c:pt>
                <c:pt idx="6048">
                  <c:v>7152.7149999999992</c:v>
                </c:pt>
                <c:pt idx="6049">
                  <c:v>7152.7149999999992</c:v>
                </c:pt>
                <c:pt idx="6050">
                  <c:v>7141.6769999999997</c:v>
                </c:pt>
                <c:pt idx="6051">
                  <c:v>7152.7149999999992</c:v>
                </c:pt>
                <c:pt idx="6052">
                  <c:v>7152.7149999999992</c:v>
                </c:pt>
                <c:pt idx="6053">
                  <c:v>7163.7529999999997</c:v>
                </c:pt>
                <c:pt idx="6054">
                  <c:v>7158.2340000000004</c:v>
                </c:pt>
                <c:pt idx="6055">
                  <c:v>7147.1959999999999</c:v>
                </c:pt>
                <c:pt idx="6056">
                  <c:v>7158.2340000000004</c:v>
                </c:pt>
                <c:pt idx="6057">
                  <c:v>7147.1959999999999</c:v>
                </c:pt>
                <c:pt idx="6058">
                  <c:v>7152.7149999999992</c:v>
                </c:pt>
                <c:pt idx="6059">
                  <c:v>7152.7149999999992</c:v>
                </c:pt>
                <c:pt idx="6060">
                  <c:v>7169.2719999999999</c:v>
                </c:pt>
                <c:pt idx="6061">
                  <c:v>7152.7149999999992</c:v>
                </c:pt>
                <c:pt idx="6062">
                  <c:v>7152.7149999999992</c:v>
                </c:pt>
                <c:pt idx="6063">
                  <c:v>7163.7529999999997</c:v>
                </c:pt>
                <c:pt idx="6064">
                  <c:v>7158.2340000000004</c:v>
                </c:pt>
                <c:pt idx="6065">
                  <c:v>7152.7149999999992</c:v>
                </c:pt>
                <c:pt idx="6066">
                  <c:v>7163.7529999999997</c:v>
                </c:pt>
                <c:pt idx="6067">
                  <c:v>7152.7149999999992</c:v>
                </c:pt>
                <c:pt idx="6068">
                  <c:v>7163.7529999999997</c:v>
                </c:pt>
                <c:pt idx="6069">
                  <c:v>7152.7149999999992</c:v>
                </c:pt>
                <c:pt idx="6070">
                  <c:v>7152.7149999999992</c:v>
                </c:pt>
                <c:pt idx="6071">
                  <c:v>7147.1959999999999</c:v>
                </c:pt>
                <c:pt idx="6072">
                  <c:v>7163.7529999999997</c:v>
                </c:pt>
                <c:pt idx="6073">
                  <c:v>7163.7529999999997</c:v>
                </c:pt>
                <c:pt idx="6074">
                  <c:v>7163.7529999999997</c:v>
                </c:pt>
                <c:pt idx="6075">
                  <c:v>7158.2340000000004</c:v>
                </c:pt>
                <c:pt idx="6076">
                  <c:v>7152.7149999999992</c:v>
                </c:pt>
                <c:pt idx="6077">
                  <c:v>7158.2340000000004</c:v>
                </c:pt>
                <c:pt idx="6078">
                  <c:v>7163.7529999999997</c:v>
                </c:pt>
                <c:pt idx="6079">
                  <c:v>7158.2340000000004</c:v>
                </c:pt>
                <c:pt idx="6080">
                  <c:v>7147.1959999999999</c:v>
                </c:pt>
                <c:pt idx="6081">
                  <c:v>7158.2340000000004</c:v>
                </c:pt>
                <c:pt idx="6082">
                  <c:v>7141.6769999999997</c:v>
                </c:pt>
                <c:pt idx="6083">
                  <c:v>7147.1959999999999</c:v>
                </c:pt>
                <c:pt idx="6084">
                  <c:v>7158.2340000000004</c:v>
                </c:pt>
                <c:pt idx="6085">
                  <c:v>7152.7149999999992</c:v>
                </c:pt>
                <c:pt idx="6086">
                  <c:v>7147.1959999999999</c:v>
                </c:pt>
                <c:pt idx="6087">
                  <c:v>7152.7149999999992</c:v>
                </c:pt>
                <c:pt idx="6088">
                  <c:v>7163.7529999999997</c:v>
                </c:pt>
                <c:pt idx="6089">
                  <c:v>7152.7149999999992</c:v>
                </c:pt>
                <c:pt idx="6090">
                  <c:v>7163.7529999999997</c:v>
                </c:pt>
                <c:pt idx="6091">
                  <c:v>7158.2340000000004</c:v>
                </c:pt>
                <c:pt idx="6092">
                  <c:v>7152.7149999999992</c:v>
                </c:pt>
                <c:pt idx="6093">
                  <c:v>7163.7529999999997</c:v>
                </c:pt>
                <c:pt idx="6094">
                  <c:v>7152.7149999999992</c:v>
                </c:pt>
                <c:pt idx="6095">
                  <c:v>7163.7529999999997</c:v>
                </c:pt>
                <c:pt idx="6096">
                  <c:v>7158.2340000000004</c:v>
                </c:pt>
                <c:pt idx="6097">
                  <c:v>7163.7529999999997</c:v>
                </c:pt>
                <c:pt idx="6098">
                  <c:v>7158.2340000000004</c:v>
                </c:pt>
                <c:pt idx="6099">
                  <c:v>7158.2340000000004</c:v>
                </c:pt>
                <c:pt idx="6100">
                  <c:v>7158.2340000000004</c:v>
                </c:pt>
                <c:pt idx="6101">
                  <c:v>7136.1570000000002</c:v>
                </c:pt>
                <c:pt idx="6102">
                  <c:v>7152.7149999999992</c:v>
                </c:pt>
                <c:pt idx="6103">
                  <c:v>7163.7529999999997</c:v>
                </c:pt>
                <c:pt idx="6104">
                  <c:v>7152.7149999999992</c:v>
                </c:pt>
                <c:pt idx="6105">
                  <c:v>7147.1959999999999</c:v>
                </c:pt>
                <c:pt idx="6106">
                  <c:v>7163.7529999999997</c:v>
                </c:pt>
                <c:pt idx="6107">
                  <c:v>7147.1959999999999</c:v>
                </c:pt>
                <c:pt idx="6108">
                  <c:v>7158.2340000000004</c:v>
                </c:pt>
                <c:pt idx="6109">
                  <c:v>7158.2340000000004</c:v>
                </c:pt>
                <c:pt idx="6110">
                  <c:v>7158.2340000000004</c:v>
                </c:pt>
                <c:pt idx="6111">
                  <c:v>7158.2340000000004</c:v>
                </c:pt>
                <c:pt idx="6112">
                  <c:v>7152.7149999999992</c:v>
                </c:pt>
                <c:pt idx="6113">
                  <c:v>7158.2340000000004</c:v>
                </c:pt>
                <c:pt idx="6114">
                  <c:v>7158.2340000000004</c:v>
                </c:pt>
                <c:pt idx="6115">
                  <c:v>7158.2340000000004</c:v>
                </c:pt>
                <c:pt idx="6116">
                  <c:v>7158.2340000000004</c:v>
                </c:pt>
                <c:pt idx="6117">
                  <c:v>7147.1959999999999</c:v>
                </c:pt>
                <c:pt idx="6118">
                  <c:v>7169.2719999999999</c:v>
                </c:pt>
                <c:pt idx="6119">
                  <c:v>7152.7149999999992</c:v>
                </c:pt>
                <c:pt idx="6120">
                  <c:v>7152.7149999999992</c:v>
                </c:pt>
                <c:pt idx="6121">
                  <c:v>7163.7529999999997</c:v>
                </c:pt>
                <c:pt idx="6122">
                  <c:v>7152.7149999999992</c:v>
                </c:pt>
                <c:pt idx="6123">
                  <c:v>7152.7149999999992</c:v>
                </c:pt>
                <c:pt idx="6124">
                  <c:v>7158.2340000000004</c:v>
                </c:pt>
                <c:pt idx="6125">
                  <c:v>7158.2340000000004</c:v>
                </c:pt>
                <c:pt idx="6126">
                  <c:v>7158.2340000000004</c:v>
                </c:pt>
                <c:pt idx="6127">
                  <c:v>7152.7149999999992</c:v>
                </c:pt>
                <c:pt idx="6128">
                  <c:v>7163.7529999999997</c:v>
                </c:pt>
                <c:pt idx="6129">
                  <c:v>7169.2719999999999</c:v>
                </c:pt>
                <c:pt idx="6130">
                  <c:v>7152.7149999999992</c:v>
                </c:pt>
                <c:pt idx="6131">
                  <c:v>7147.1959999999999</c:v>
                </c:pt>
                <c:pt idx="6132">
                  <c:v>7158.2340000000004</c:v>
                </c:pt>
                <c:pt idx="6133">
                  <c:v>7163.7529999999997</c:v>
                </c:pt>
                <c:pt idx="6134">
                  <c:v>7152.7149999999992</c:v>
                </c:pt>
                <c:pt idx="6135">
                  <c:v>7152.7149999999992</c:v>
                </c:pt>
                <c:pt idx="6136">
                  <c:v>7152.7149999999992</c:v>
                </c:pt>
                <c:pt idx="6137">
                  <c:v>7147.1959999999999</c:v>
                </c:pt>
                <c:pt idx="6138">
                  <c:v>7163.7529999999997</c:v>
                </c:pt>
                <c:pt idx="6139">
                  <c:v>7158.2340000000004</c:v>
                </c:pt>
                <c:pt idx="6140">
                  <c:v>7147.1959999999999</c:v>
                </c:pt>
                <c:pt idx="6141">
                  <c:v>7163.7529999999997</c:v>
                </c:pt>
                <c:pt idx="6142">
                  <c:v>7152.7149999999992</c:v>
                </c:pt>
                <c:pt idx="6143">
                  <c:v>7152.7149999999992</c:v>
                </c:pt>
                <c:pt idx="6144">
                  <c:v>7152.7149999999992</c:v>
                </c:pt>
                <c:pt idx="6145">
                  <c:v>7152.7149999999992</c:v>
                </c:pt>
                <c:pt idx="6146">
                  <c:v>7163.7529999999997</c:v>
                </c:pt>
                <c:pt idx="6147">
                  <c:v>7163.7529999999997</c:v>
                </c:pt>
                <c:pt idx="6148">
                  <c:v>7163.7529999999997</c:v>
                </c:pt>
                <c:pt idx="6149">
                  <c:v>7163.7529999999997</c:v>
                </c:pt>
                <c:pt idx="6150">
                  <c:v>7163.7529999999997</c:v>
                </c:pt>
                <c:pt idx="6151">
                  <c:v>7147.1959999999999</c:v>
                </c:pt>
                <c:pt idx="6152">
                  <c:v>7163.7529999999997</c:v>
                </c:pt>
                <c:pt idx="6153">
                  <c:v>7158.2340000000004</c:v>
                </c:pt>
                <c:pt idx="6154">
                  <c:v>7163.7529999999997</c:v>
                </c:pt>
                <c:pt idx="6155">
                  <c:v>7141.6769999999997</c:v>
                </c:pt>
                <c:pt idx="6156">
                  <c:v>7141.6769999999997</c:v>
                </c:pt>
                <c:pt idx="6157">
                  <c:v>7152.7149999999992</c:v>
                </c:pt>
                <c:pt idx="6158">
                  <c:v>7152.7149999999992</c:v>
                </c:pt>
                <c:pt idx="6159">
                  <c:v>7158.2340000000004</c:v>
                </c:pt>
                <c:pt idx="6160">
                  <c:v>7158.2340000000004</c:v>
                </c:pt>
                <c:pt idx="6161">
                  <c:v>7152.7149999999992</c:v>
                </c:pt>
                <c:pt idx="6162">
                  <c:v>7163.7529999999997</c:v>
                </c:pt>
                <c:pt idx="6163">
                  <c:v>7147.1959999999999</c:v>
                </c:pt>
                <c:pt idx="6164">
                  <c:v>7147.1959999999999</c:v>
                </c:pt>
                <c:pt idx="6165">
                  <c:v>7163.7529999999997</c:v>
                </c:pt>
                <c:pt idx="6166">
                  <c:v>7152.7149999999992</c:v>
                </c:pt>
                <c:pt idx="6167">
                  <c:v>7152.7149999999992</c:v>
                </c:pt>
                <c:pt idx="6168">
                  <c:v>7158.2340000000004</c:v>
                </c:pt>
                <c:pt idx="6169">
                  <c:v>7152.7149999999992</c:v>
                </c:pt>
                <c:pt idx="6170">
                  <c:v>7158.2340000000004</c:v>
                </c:pt>
                <c:pt idx="6171">
                  <c:v>7152.7149999999992</c:v>
                </c:pt>
                <c:pt idx="6172">
                  <c:v>7163.7529999999997</c:v>
                </c:pt>
                <c:pt idx="6173">
                  <c:v>7152.7149999999992</c:v>
                </c:pt>
                <c:pt idx="6174">
                  <c:v>7152.7149999999992</c:v>
                </c:pt>
                <c:pt idx="6175">
                  <c:v>7152.7149999999992</c:v>
                </c:pt>
                <c:pt idx="6176">
                  <c:v>7163.7529999999997</c:v>
                </c:pt>
                <c:pt idx="6177">
                  <c:v>7169.2719999999999</c:v>
                </c:pt>
                <c:pt idx="6178">
                  <c:v>7158.2340000000004</c:v>
                </c:pt>
                <c:pt idx="6179">
                  <c:v>7158.2340000000004</c:v>
                </c:pt>
                <c:pt idx="6180">
                  <c:v>7163.7529999999997</c:v>
                </c:pt>
                <c:pt idx="6181">
                  <c:v>7152.7149999999992</c:v>
                </c:pt>
                <c:pt idx="6182">
                  <c:v>7158.2340000000004</c:v>
                </c:pt>
                <c:pt idx="6183">
                  <c:v>7158.2340000000004</c:v>
                </c:pt>
                <c:pt idx="6184">
                  <c:v>7158.2340000000004</c:v>
                </c:pt>
                <c:pt idx="6185">
                  <c:v>7158.2340000000004</c:v>
                </c:pt>
                <c:pt idx="6186">
                  <c:v>7158.2340000000004</c:v>
                </c:pt>
                <c:pt idx="6187">
                  <c:v>7163.7529999999997</c:v>
                </c:pt>
                <c:pt idx="6188">
                  <c:v>7152.7149999999992</c:v>
                </c:pt>
                <c:pt idx="6189">
                  <c:v>7152.7149999999992</c:v>
                </c:pt>
                <c:pt idx="6190">
                  <c:v>7158.2340000000004</c:v>
                </c:pt>
                <c:pt idx="6191">
                  <c:v>7158.2340000000004</c:v>
                </c:pt>
                <c:pt idx="6192">
                  <c:v>7152.7149999999992</c:v>
                </c:pt>
                <c:pt idx="6193">
                  <c:v>7158.2340000000004</c:v>
                </c:pt>
                <c:pt idx="6194">
                  <c:v>7158.2340000000004</c:v>
                </c:pt>
                <c:pt idx="6195">
                  <c:v>7158.2340000000004</c:v>
                </c:pt>
                <c:pt idx="6196">
                  <c:v>7158.2340000000004</c:v>
                </c:pt>
                <c:pt idx="6197">
                  <c:v>7152.7149999999992</c:v>
                </c:pt>
                <c:pt idx="6198">
                  <c:v>7152.7149999999992</c:v>
                </c:pt>
                <c:pt idx="6199">
                  <c:v>7163.7529999999997</c:v>
                </c:pt>
                <c:pt idx="6200">
                  <c:v>7158.2340000000004</c:v>
                </c:pt>
                <c:pt idx="6201">
                  <c:v>7152.7149999999992</c:v>
                </c:pt>
                <c:pt idx="6202">
                  <c:v>7152.7149999999992</c:v>
                </c:pt>
                <c:pt idx="6203">
                  <c:v>7152.7149999999992</c:v>
                </c:pt>
                <c:pt idx="6204">
                  <c:v>7163.7529999999997</c:v>
                </c:pt>
                <c:pt idx="6205">
                  <c:v>7163.7529999999997</c:v>
                </c:pt>
                <c:pt idx="6206">
                  <c:v>7152.7149999999992</c:v>
                </c:pt>
                <c:pt idx="6207">
                  <c:v>7152.7149999999992</c:v>
                </c:pt>
                <c:pt idx="6208">
                  <c:v>7163.7529999999997</c:v>
                </c:pt>
                <c:pt idx="6209">
                  <c:v>7152.7149999999992</c:v>
                </c:pt>
                <c:pt idx="6210">
                  <c:v>7158.2340000000004</c:v>
                </c:pt>
                <c:pt idx="6211">
                  <c:v>7147.1959999999999</c:v>
                </c:pt>
                <c:pt idx="6212">
                  <c:v>7147.1959999999999</c:v>
                </c:pt>
                <c:pt idx="6213">
                  <c:v>7152.7149999999992</c:v>
                </c:pt>
                <c:pt idx="6214">
                  <c:v>7163.7529999999997</c:v>
                </c:pt>
                <c:pt idx="6215">
                  <c:v>7163.7529999999997</c:v>
                </c:pt>
                <c:pt idx="6216">
                  <c:v>7152.7149999999992</c:v>
                </c:pt>
                <c:pt idx="6217">
                  <c:v>7152.7149999999992</c:v>
                </c:pt>
                <c:pt idx="6218">
                  <c:v>7169.2719999999999</c:v>
                </c:pt>
                <c:pt idx="6219">
                  <c:v>7174.7910000000002</c:v>
                </c:pt>
                <c:pt idx="6220">
                  <c:v>7158.2340000000004</c:v>
                </c:pt>
                <c:pt idx="6221">
                  <c:v>7163.7529999999997</c:v>
                </c:pt>
                <c:pt idx="6222">
                  <c:v>7163.7529999999997</c:v>
                </c:pt>
                <c:pt idx="6223">
                  <c:v>7158.2340000000004</c:v>
                </c:pt>
                <c:pt idx="6224">
                  <c:v>7152.7149999999992</c:v>
                </c:pt>
                <c:pt idx="6225">
                  <c:v>7152.7149999999992</c:v>
                </c:pt>
                <c:pt idx="6226">
                  <c:v>7163.7529999999997</c:v>
                </c:pt>
                <c:pt idx="6227">
                  <c:v>7147.1959999999999</c:v>
                </c:pt>
                <c:pt idx="6228">
                  <c:v>7147.1959999999999</c:v>
                </c:pt>
                <c:pt idx="6229">
                  <c:v>7158.2340000000004</c:v>
                </c:pt>
                <c:pt idx="6230">
                  <c:v>7147.1959999999999</c:v>
                </c:pt>
                <c:pt idx="6231">
                  <c:v>7141.6769999999997</c:v>
                </c:pt>
                <c:pt idx="6232">
                  <c:v>7152.7149999999992</c:v>
                </c:pt>
                <c:pt idx="6233">
                  <c:v>7152.7149999999992</c:v>
                </c:pt>
                <c:pt idx="6234">
                  <c:v>7158.2340000000004</c:v>
                </c:pt>
                <c:pt idx="6235">
                  <c:v>7147.1959999999999</c:v>
                </c:pt>
                <c:pt idx="6236">
                  <c:v>7163.7529999999997</c:v>
                </c:pt>
                <c:pt idx="6237">
                  <c:v>7147.1959999999999</c:v>
                </c:pt>
                <c:pt idx="6238">
                  <c:v>7158.2340000000004</c:v>
                </c:pt>
                <c:pt idx="6239">
                  <c:v>7152.7149999999992</c:v>
                </c:pt>
                <c:pt idx="6240">
                  <c:v>7163.7529999999997</c:v>
                </c:pt>
                <c:pt idx="6241">
                  <c:v>7158.2340000000004</c:v>
                </c:pt>
                <c:pt idx="6242">
                  <c:v>7141.6769999999997</c:v>
                </c:pt>
                <c:pt idx="6243">
                  <c:v>7158.2340000000004</c:v>
                </c:pt>
                <c:pt idx="6244">
                  <c:v>7152.7149999999992</c:v>
                </c:pt>
                <c:pt idx="6245">
                  <c:v>7158.2340000000004</c:v>
                </c:pt>
                <c:pt idx="6246">
                  <c:v>7158.2340000000004</c:v>
                </c:pt>
                <c:pt idx="6247">
                  <c:v>7147.1959999999999</c:v>
                </c:pt>
                <c:pt idx="6248">
                  <c:v>7158.2340000000004</c:v>
                </c:pt>
                <c:pt idx="6249">
                  <c:v>7141.6769999999997</c:v>
                </c:pt>
                <c:pt idx="6250">
                  <c:v>7163.7529999999997</c:v>
                </c:pt>
                <c:pt idx="6251">
                  <c:v>7158.2340000000004</c:v>
                </c:pt>
                <c:pt idx="6252">
                  <c:v>7158.2340000000004</c:v>
                </c:pt>
                <c:pt idx="6253">
                  <c:v>7147.1959999999999</c:v>
                </c:pt>
                <c:pt idx="6254">
                  <c:v>7169.2719999999999</c:v>
                </c:pt>
                <c:pt idx="6255">
                  <c:v>7169.2719999999999</c:v>
                </c:pt>
                <c:pt idx="6256">
                  <c:v>7158.2340000000004</c:v>
                </c:pt>
                <c:pt idx="6257">
                  <c:v>7147.1959999999999</c:v>
                </c:pt>
                <c:pt idx="6258">
                  <c:v>7152.7149999999992</c:v>
                </c:pt>
                <c:pt idx="6259">
                  <c:v>7152.7149999999992</c:v>
                </c:pt>
                <c:pt idx="6260">
                  <c:v>7158.2340000000004</c:v>
                </c:pt>
                <c:pt idx="6261">
                  <c:v>7147.1959999999999</c:v>
                </c:pt>
                <c:pt idx="6262">
                  <c:v>7147.1959999999999</c:v>
                </c:pt>
                <c:pt idx="6263">
                  <c:v>7147.1959999999999</c:v>
                </c:pt>
                <c:pt idx="6264">
                  <c:v>7163.7529999999997</c:v>
                </c:pt>
                <c:pt idx="6265">
                  <c:v>7169.2719999999999</c:v>
                </c:pt>
                <c:pt idx="6266">
                  <c:v>7158.2340000000004</c:v>
                </c:pt>
                <c:pt idx="6267">
                  <c:v>7147.1959999999999</c:v>
                </c:pt>
                <c:pt idx="6268">
                  <c:v>7163.7529999999997</c:v>
                </c:pt>
                <c:pt idx="6269">
                  <c:v>7163.7529999999997</c:v>
                </c:pt>
                <c:pt idx="6270">
                  <c:v>7158.2340000000004</c:v>
                </c:pt>
                <c:pt idx="6271">
                  <c:v>7163.7529999999997</c:v>
                </c:pt>
                <c:pt idx="6272">
                  <c:v>7169.2719999999999</c:v>
                </c:pt>
                <c:pt idx="6273">
                  <c:v>7158.2340000000004</c:v>
                </c:pt>
                <c:pt idx="6274">
                  <c:v>7152.7149999999992</c:v>
                </c:pt>
                <c:pt idx="6275">
                  <c:v>7158.2340000000004</c:v>
                </c:pt>
                <c:pt idx="6276">
                  <c:v>7158.2340000000004</c:v>
                </c:pt>
                <c:pt idx="6277">
                  <c:v>7158.2340000000004</c:v>
                </c:pt>
                <c:pt idx="6278">
                  <c:v>7180.3099999999995</c:v>
                </c:pt>
                <c:pt idx="6279">
                  <c:v>7158.2340000000004</c:v>
                </c:pt>
                <c:pt idx="6280">
                  <c:v>7158.2340000000004</c:v>
                </c:pt>
                <c:pt idx="6281">
                  <c:v>7163.7529999999997</c:v>
                </c:pt>
                <c:pt idx="6282">
                  <c:v>7147.1959999999999</c:v>
                </c:pt>
                <c:pt idx="6283">
                  <c:v>7158.2340000000004</c:v>
                </c:pt>
                <c:pt idx="6284">
                  <c:v>7163.7529999999997</c:v>
                </c:pt>
                <c:pt idx="6285">
                  <c:v>7163.7529999999997</c:v>
                </c:pt>
                <c:pt idx="6286">
                  <c:v>7163.7529999999997</c:v>
                </c:pt>
                <c:pt idx="6287">
                  <c:v>7147.1959999999999</c:v>
                </c:pt>
                <c:pt idx="6288">
                  <c:v>7152.7149999999992</c:v>
                </c:pt>
                <c:pt idx="6289">
                  <c:v>7163.7529999999997</c:v>
                </c:pt>
                <c:pt idx="6290">
                  <c:v>7163.7529999999997</c:v>
                </c:pt>
                <c:pt idx="6291">
                  <c:v>7141.6769999999997</c:v>
                </c:pt>
                <c:pt idx="6292">
                  <c:v>7158.2340000000004</c:v>
                </c:pt>
                <c:pt idx="6293">
                  <c:v>7147.1959999999999</c:v>
                </c:pt>
                <c:pt idx="6294">
                  <c:v>7152.7149999999992</c:v>
                </c:pt>
                <c:pt idx="6295">
                  <c:v>7163.7529999999997</c:v>
                </c:pt>
                <c:pt idx="6296">
                  <c:v>7147.1959999999999</c:v>
                </c:pt>
                <c:pt idx="6297">
                  <c:v>7141.6769999999997</c:v>
                </c:pt>
                <c:pt idx="6298">
                  <c:v>7158.2340000000004</c:v>
                </c:pt>
                <c:pt idx="6299">
                  <c:v>7152.7149999999992</c:v>
                </c:pt>
                <c:pt idx="6300">
                  <c:v>7158.2340000000004</c:v>
                </c:pt>
                <c:pt idx="6301">
                  <c:v>7141.6769999999997</c:v>
                </c:pt>
                <c:pt idx="6302">
                  <c:v>7158.2340000000004</c:v>
                </c:pt>
                <c:pt idx="6303">
                  <c:v>7163.7529999999997</c:v>
                </c:pt>
                <c:pt idx="6304">
                  <c:v>7152.7149999999992</c:v>
                </c:pt>
                <c:pt idx="6305">
                  <c:v>7147.1959999999999</c:v>
                </c:pt>
                <c:pt idx="6306">
                  <c:v>7163.7529999999997</c:v>
                </c:pt>
                <c:pt idx="6307">
                  <c:v>7152.7149999999992</c:v>
                </c:pt>
                <c:pt idx="6308">
                  <c:v>7158.2340000000004</c:v>
                </c:pt>
                <c:pt idx="6309">
                  <c:v>7158.2340000000004</c:v>
                </c:pt>
                <c:pt idx="6310">
                  <c:v>7147.1959999999999</c:v>
                </c:pt>
                <c:pt idx="6311">
                  <c:v>7169.2719999999999</c:v>
                </c:pt>
                <c:pt idx="6312">
                  <c:v>7158.2340000000004</c:v>
                </c:pt>
                <c:pt idx="6313">
                  <c:v>7163.7529999999997</c:v>
                </c:pt>
                <c:pt idx="6314">
                  <c:v>7152.7149999999992</c:v>
                </c:pt>
                <c:pt idx="6315">
                  <c:v>7169.2719999999999</c:v>
                </c:pt>
                <c:pt idx="6316">
                  <c:v>7141.6769999999997</c:v>
                </c:pt>
                <c:pt idx="6317">
                  <c:v>7163.7529999999997</c:v>
                </c:pt>
                <c:pt idx="6318">
                  <c:v>7158.2340000000004</c:v>
                </c:pt>
                <c:pt idx="6319">
                  <c:v>7152.7149999999992</c:v>
                </c:pt>
                <c:pt idx="6320">
                  <c:v>7141.6769999999997</c:v>
                </c:pt>
                <c:pt idx="6321">
                  <c:v>7147.1959999999999</c:v>
                </c:pt>
                <c:pt idx="6322">
                  <c:v>7147.1959999999999</c:v>
                </c:pt>
                <c:pt idx="6323">
                  <c:v>7152.7149999999992</c:v>
                </c:pt>
                <c:pt idx="6324">
                  <c:v>7163.7529999999997</c:v>
                </c:pt>
                <c:pt idx="6325">
                  <c:v>7174.7910000000002</c:v>
                </c:pt>
                <c:pt idx="6326">
                  <c:v>7152.7149999999992</c:v>
                </c:pt>
                <c:pt idx="6327">
                  <c:v>7147.1959999999999</c:v>
                </c:pt>
                <c:pt idx="6328">
                  <c:v>7158.2340000000004</c:v>
                </c:pt>
                <c:pt idx="6329">
                  <c:v>7152.7149999999992</c:v>
                </c:pt>
                <c:pt idx="6330">
                  <c:v>7147.1959999999999</c:v>
                </c:pt>
                <c:pt idx="6331">
                  <c:v>7158.2340000000004</c:v>
                </c:pt>
                <c:pt idx="6332">
                  <c:v>7169.2719999999999</c:v>
                </c:pt>
                <c:pt idx="6333">
                  <c:v>7163.7529999999997</c:v>
                </c:pt>
                <c:pt idx="6334">
                  <c:v>7152.7149999999992</c:v>
                </c:pt>
                <c:pt idx="6335">
                  <c:v>7163.7529999999997</c:v>
                </c:pt>
                <c:pt idx="6336">
                  <c:v>7163.7529999999997</c:v>
                </c:pt>
                <c:pt idx="6337">
                  <c:v>7163.7529999999997</c:v>
                </c:pt>
                <c:pt idx="6338">
                  <c:v>7163.7529999999997</c:v>
                </c:pt>
                <c:pt idx="6339">
                  <c:v>7152.7149999999992</c:v>
                </c:pt>
                <c:pt idx="6340">
                  <c:v>7158.2340000000004</c:v>
                </c:pt>
                <c:pt idx="6341">
                  <c:v>7158.2340000000004</c:v>
                </c:pt>
                <c:pt idx="6342">
                  <c:v>7163.7529999999997</c:v>
                </c:pt>
                <c:pt idx="6343">
                  <c:v>7152.7149999999992</c:v>
                </c:pt>
                <c:pt idx="6344">
                  <c:v>7163.7529999999997</c:v>
                </c:pt>
                <c:pt idx="6345">
                  <c:v>7147.1959999999999</c:v>
                </c:pt>
                <c:pt idx="6346">
                  <c:v>7163.7529999999997</c:v>
                </c:pt>
                <c:pt idx="6347">
                  <c:v>7158.2340000000004</c:v>
                </c:pt>
                <c:pt idx="6348">
                  <c:v>7169.2719999999999</c:v>
                </c:pt>
                <c:pt idx="6349">
                  <c:v>7147.1959999999999</c:v>
                </c:pt>
                <c:pt idx="6350">
                  <c:v>7169.2719999999999</c:v>
                </c:pt>
                <c:pt idx="6351">
                  <c:v>7147.1959999999999</c:v>
                </c:pt>
                <c:pt idx="6352">
                  <c:v>7147.1959999999999</c:v>
                </c:pt>
                <c:pt idx="6353">
                  <c:v>7158.2340000000004</c:v>
                </c:pt>
                <c:pt idx="6354">
                  <c:v>7147.1959999999999</c:v>
                </c:pt>
                <c:pt idx="6355">
                  <c:v>7169.2719999999999</c:v>
                </c:pt>
                <c:pt idx="6356">
                  <c:v>7147.1959999999999</c:v>
                </c:pt>
                <c:pt idx="6357">
                  <c:v>7169.2719999999999</c:v>
                </c:pt>
                <c:pt idx="6358">
                  <c:v>7158.2340000000004</c:v>
                </c:pt>
                <c:pt idx="6359">
                  <c:v>7169.2719999999999</c:v>
                </c:pt>
                <c:pt idx="6360">
                  <c:v>7169.2719999999999</c:v>
                </c:pt>
                <c:pt idx="6361">
                  <c:v>7158.2340000000004</c:v>
                </c:pt>
                <c:pt idx="6362">
                  <c:v>7158.2340000000004</c:v>
                </c:pt>
                <c:pt idx="6363">
                  <c:v>7158.2340000000004</c:v>
                </c:pt>
                <c:pt idx="6364">
                  <c:v>7152.7149999999992</c:v>
                </c:pt>
                <c:pt idx="6365">
                  <c:v>7158.2340000000004</c:v>
                </c:pt>
                <c:pt idx="6366">
                  <c:v>7158.2340000000004</c:v>
                </c:pt>
                <c:pt idx="6367">
                  <c:v>7152.7149999999992</c:v>
                </c:pt>
                <c:pt idx="6368">
                  <c:v>7163.7529999999997</c:v>
                </c:pt>
                <c:pt idx="6369">
                  <c:v>7158.2340000000004</c:v>
                </c:pt>
                <c:pt idx="6370">
                  <c:v>7163.7529999999997</c:v>
                </c:pt>
                <c:pt idx="6371">
                  <c:v>7152.7149999999992</c:v>
                </c:pt>
                <c:pt idx="6372">
                  <c:v>7152.7149999999992</c:v>
                </c:pt>
                <c:pt idx="6373">
                  <c:v>7152.7149999999992</c:v>
                </c:pt>
                <c:pt idx="6374">
                  <c:v>7152.7149999999992</c:v>
                </c:pt>
                <c:pt idx="6375">
                  <c:v>7152.7149999999992</c:v>
                </c:pt>
                <c:pt idx="6376">
                  <c:v>7158.2340000000004</c:v>
                </c:pt>
                <c:pt idx="6377">
                  <c:v>7141.6769999999997</c:v>
                </c:pt>
                <c:pt idx="6378">
                  <c:v>7152.7149999999992</c:v>
                </c:pt>
                <c:pt idx="6379">
                  <c:v>7163.7529999999997</c:v>
                </c:pt>
                <c:pt idx="6380">
                  <c:v>7152.7149999999992</c:v>
                </c:pt>
                <c:pt idx="6381">
                  <c:v>7169.2719999999999</c:v>
                </c:pt>
                <c:pt idx="6382">
                  <c:v>7163.7529999999997</c:v>
                </c:pt>
                <c:pt idx="6383">
                  <c:v>7158.2340000000004</c:v>
                </c:pt>
                <c:pt idx="6384">
                  <c:v>7163.7529999999997</c:v>
                </c:pt>
                <c:pt idx="6385">
                  <c:v>7147.1959999999999</c:v>
                </c:pt>
                <c:pt idx="6386">
                  <c:v>7158.2340000000004</c:v>
                </c:pt>
                <c:pt idx="6387">
                  <c:v>7158.2340000000004</c:v>
                </c:pt>
                <c:pt idx="6388">
                  <c:v>7147.1959999999999</c:v>
                </c:pt>
                <c:pt idx="6389">
                  <c:v>7152.7149999999992</c:v>
                </c:pt>
                <c:pt idx="6390">
                  <c:v>7163.7529999999997</c:v>
                </c:pt>
                <c:pt idx="6391">
                  <c:v>7147.1959999999999</c:v>
                </c:pt>
                <c:pt idx="6392">
                  <c:v>7158.2340000000004</c:v>
                </c:pt>
                <c:pt idx="6393">
                  <c:v>7147.1959999999999</c:v>
                </c:pt>
                <c:pt idx="6394">
                  <c:v>7147.1959999999999</c:v>
                </c:pt>
                <c:pt idx="6395">
                  <c:v>7152.7149999999992</c:v>
                </c:pt>
                <c:pt idx="6396">
                  <c:v>7147.1959999999999</c:v>
                </c:pt>
                <c:pt idx="6397">
                  <c:v>7141.6769999999997</c:v>
                </c:pt>
                <c:pt idx="6398">
                  <c:v>7169.2719999999999</c:v>
                </c:pt>
                <c:pt idx="6399">
                  <c:v>7152.7149999999992</c:v>
                </c:pt>
                <c:pt idx="6400">
                  <c:v>7158.2340000000004</c:v>
                </c:pt>
                <c:pt idx="6401">
                  <c:v>7158.2340000000004</c:v>
                </c:pt>
                <c:pt idx="6402">
                  <c:v>7158.2340000000004</c:v>
                </c:pt>
                <c:pt idx="6403">
                  <c:v>7158.2340000000004</c:v>
                </c:pt>
                <c:pt idx="6404">
                  <c:v>7152.7149999999992</c:v>
                </c:pt>
                <c:pt idx="6405">
                  <c:v>7152.7149999999992</c:v>
                </c:pt>
                <c:pt idx="6406">
                  <c:v>7152.7149999999992</c:v>
                </c:pt>
                <c:pt idx="6407">
                  <c:v>7158.2340000000004</c:v>
                </c:pt>
                <c:pt idx="6408">
                  <c:v>7163.7529999999997</c:v>
                </c:pt>
                <c:pt idx="6409">
                  <c:v>7158.2340000000004</c:v>
                </c:pt>
                <c:pt idx="6410">
                  <c:v>7141.6769999999997</c:v>
                </c:pt>
                <c:pt idx="6411">
                  <c:v>7163.7529999999997</c:v>
                </c:pt>
                <c:pt idx="6412">
                  <c:v>7180.3099999999995</c:v>
                </c:pt>
                <c:pt idx="6413">
                  <c:v>7152.7149999999992</c:v>
                </c:pt>
                <c:pt idx="6414">
                  <c:v>7163.7529999999997</c:v>
                </c:pt>
                <c:pt idx="6415">
                  <c:v>7152.7149999999992</c:v>
                </c:pt>
                <c:pt idx="6416">
                  <c:v>7174.7910000000002</c:v>
                </c:pt>
                <c:pt idx="6417">
                  <c:v>7147.1959999999999</c:v>
                </c:pt>
                <c:pt idx="6418">
                  <c:v>7158.2340000000004</c:v>
                </c:pt>
                <c:pt idx="6419">
                  <c:v>7169.2719999999999</c:v>
                </c:pt>
                <c:pt idx="6420">
                  <c:v>7163.7529999999997</c:v>
                </c:pt>
                <c:pt idx="6421">
                  <c:v>7158.2340000000004</c:v>
                </c:pt>
                <c:pt idx="6422">
                  <c:v>7152.7149999999992</c:v>
                </c:pt>
                <c:pt idx="6423">
                  <c:v>7163.7529999999997</c:v>
                </c:pt>
                <c:pt idx="6424">
                  <c:v>7152.7149999999992</c:v>
                </c:pt>
                <c:pt idx="6425">
                  <c:v>7152.7149999999992</c:v>
                </c:pt>
                <c:pt idx="6426">
                  <c:v>7141.6769999999997</c:v>
                </c:pt>
                <c:pt idx="6427">
                  <c:v>7147.1959999999999</c:v>
                </c:pt>
                <c:pt idx="6428">
                  <c:v>7163.7529999999997</c:v>
                </c:pt>
                <c:pt idx="6429">
                  <c:v>7147.1959999999999</c:v>
                </c:pt>
                <c:pt idx="6430">
                  <c:v>7174.7910000000002</c:v>
                </c:pt>
                <c:pt idx="6431">
                  <c:v>7158.2340000000004</c:v>
                </c:pt>
                <c:pt idx="6432">
                  <c:v>7152.7149999999992</c:v>
                </c:pt>
                <c:pt idx="6433">
                  <c:v>7152.7149999999992</c:v>
                </c:pt>
                <c:pt idx="6434">
                  <c:v>7169.2719999999999</c:v>
                </c:pt>
                <c:pt idx="6435">
                  <c:v>7147.1959999999999</c:v>
                </c:pt>
                <c:pt idx="6436">
                  <c:v>7163.7529999999997</c:v>
                </c:pt>
                <c:pt idx="6437">
                  <c:v>7158.2340000000004</c:v>
                </c:pt>
                <c:pt idx="6438">
                  <c:v>7158.2340000000004</c:v>
                </c:pt>
                <c:pt idx="6439">
                  <c:v>7158.2340000000004</c:v>
                </c:pt>
                <c:pt idx="6440">
                  <c:v>7158.2340000000004</c:v>
                </c:pt>
                <c:pt idx="6441">
                  <c:v>7163.7529999999997</c:v>
                </c:pt>
                <c:pt idx="6442">
                  <c:v>7169.2719999999999</c:v>
                </c:pt>
                <c:pt idx="6443">
                  <c:v>7152.7149999999992</c:v>
                </c:pt>
                <c:pt idx="6444">
                  <c:v>7152.7149999999992</c:v>
                </c:pt>
                <c:pt idx="6445">
                  <c:v>7152.7149999999992</c:v>
                </c:pt>
                <c:pt idx="6446">
                  <c:v>7152.7149999999992</c:v>
                </c:pt>
                <c:pt idx="6447">
                  <c:v>7174.7910000000002</c:v>
                </c:pt>
                <c:pt idx="6448">
                  <c:v>7147.1959999999999</c:v>
                </c:pt>
                <c:pt idx="6449">
                  <c:v>7163.7529999999997</c:v>
                </c:pt>
                <c:pt idx="6450">
                  <c:v>7163.7529999999997</c:v>
                </c:pt>
                <c:pt idx="6451">
                  <c:v>7158.2340000000004</c:v>
                </c:pt>
                <c:pt idx="6452">
                  <c:v>7158.2340000000004</c:v>
                </c:pt>
                <c:pt idx="6453">
                  <c:v>7158.2340000000004</c:v>
                </c:pt>
                <c:pt idx="6454">
                  <c:v>7158.2340000000004</c:v>
                </c:pt>
                <c:pt idx="6455">
                  <c:v>7152.7149999999992</c:v>
                </c:pt>
                <c:pt idx="6456">
                  <c:v>7163.7529999999997</c:v>
                </c:pt>
                <c:pt idx="6457">
                  <c:v>7169.2719999999999</c:v>
                </c:pt>
                <c:pt idx="6458">
                  <c:v>7158.2340000000004</c:v>
                </c:pt>
                <c:pt idx="6459">
                  <c:v>7158.2340000000004</c:v>
                </c:pt>
                <c:pt idx="6460">
                  <c:v>7158.2340000000004</c:v>
                </c:pt>
                <c:pt idx="6461">
                  <c:v>7141.6769999999997</c:v>
                </c:pt>
                <c:pt idx="6462">
                  <c:v>7163.7529999999997</c:v>
                </c:pt>
                <c:pt idx="6463">
                  <c:v>7158.2340000000004</c:v>
                </c:pt>
                <c:pt idx="6464">
                  <c:v>7163.7529999999997</c:v>
                </c:pt>
                <c:pt idx="6465">
                  <c:v>7152.7149999999992</c:v>
                </c:pt>
                <c:pt idx="6466">
                  <c:v>7163.7529999999997</c:v>
                </c:pt>
                <c:pt idx="6467">
                  <c:v>7163.7529999999997</c:v>
                </c:pt>
                <c:pt idx="6468">
                  <c:v>7152.7149999999992</c:v>
                </c:pt>
                <c:pt idx="6469">
                  <c:v>7169.2719999999999</c:v>
                </c:pt>
                <c:pt idx="6470">
                  <c:v>7158.2340000000004</c:v>
                </c:pt>
                <c:pt idx="6471">
                  <c:v>7163.7529999999997</c:v>
                </c:pt>
                <c:pt idx="6472">
                  <c:v>7147.1959999999999</c:v>
                </c:pt>
                <c:pt idx="6473">
                  <c:v>7169.2719999999999</c:v>
                </c:pt>
                <c:pt idx="6474">
                  <c:v>7158.2340000000004</c:v>
                </c:pt>
                <c:pt idx="6475">
                  <c:v>7163.7529999999997</c:v>
                </c:pt>
                <c:pt idx="6476">
                  <c:v>7147.1959999999999</c:v>
                </c:pt>
                <c:pt idx="6477">
                  <c:v>7174.7910000000002</c:v>
                </c:pt>
                <c:pt idx="6478">
                  <c:v>7147.1959999999999</c:v>
                </c:pt>
                <c:pt idx="6479">
                  <c:v>7152.7149999999992</c:v>
                </c:pt>
                <c:pt idx="6480">
                  <c:v>7169.2719999999999</c:v>
                </c:pt>
                <c:pt idx="6481">
                  <c:v>7147.1959999999999</c:v>
                </c:pt>
                <c:pt idx="6482">
                  <c:v>7169.2719999999999</c:v>
                </c:pt>
                <c:pt idx="6483">
                  <c:v>7174.7910000000002</c:v>
                </c:pt>
                <c:pt idx="6484">
                  <c:v>7169.2719999999999</c:v>
                </c:pt>
                <c:pt idx="6485">
                  <c:v>7152.7149999999992</c:v>
                </c:pt>
                <c:pt idx="6486">
                  <c:v>7152.7149999999992</c:v>
                </c:pt>
                <c:pt idx="6487">
                  <c:v>7147.1959999999999</c:v>
                </c:pt>
                <c:pt idx="6488">
                  <c:v>7152.7149999999992</c:v>
                </c:pt>
                <c:pt idx="6489">
                  <c:v>7152.7149999999992</c:v>
                </c:pt>
                <c:pt idx="6490">
                  <c:v>7152.7149999999992</c:v>
                </c:pt>
                <c:pt idx="6491">
                  <c:v>7169.2719999999999</c:v>
                </c:pt>
                <c:pt idx="6492">
                  <c:v>7158.2340000000004</c:v>
                </c:pt>
                <c:pt idx="6493">
                  <c:v>7169.2719999999999</c:v>
                </c:pt>
                <c:pt idx="6494">
                  <c:v>7147.1959999999999</c:v>
                </c:pt>
                <c:pt idx="6495">
                  <c:v>7180.3099999999995</c:v>
                </c:pt>
                <c:pt idx="6496">
                  <c:v>7158.2340000000004</c:v>
                </c:pt>
                <c:pt idx="6497">
                  <c:v>7147.1959999999999</c:v>
                </c:pt>
                <c:pt idx="6498">
                  <c:v>7152.7149999999992</c:v>
                </c:pt>
                <c:pt idx="6499">
                  <c:v>7158.2340000000004</c:v>
                </c:pt>
                <c:pt idx="6500">
                  <c:v>7158.2340000000004</c:v>
                </c:pt>
                <c:pt idx="6501">
                  <c:v>7163.7529999999997</c:v>
                </c:pt>
                <c:pt idx="6502">
                  <c:v>7174.7910000000002</c:v>
                </c:pt>
                <c:pt idx="6503">
                  <c:v>7163.7529999999997</c:v>
                </c:pt>
                <c:pt idx="6504">
                  <c:v>7158.2340000000004</c:v>
                </c:pt>
                <c:pt idx="6505">
                  <c:v>7152.7149999999992</c:v>
                </c:pt>
                <c:pt idx="6506">
                  <c:v>7185.8290000000006</c:v>
                </c:pt>
                <c:pt idx="6507">
                  <c:v>7158.2340000000004</c:v>
                </c:pt>
                <c:pt idx="6508">
                  <c:v>7163.7529999999997</c:v>
                </c:pt>
                <c:pt idx="6509">
                  <c:v>7158.2340000000004</c:v>
                </c:pt>
                <c:pt idx="6510">
                  <c:v>7158.2340000000004</c:v>
                </c:pt>
                <c:pt idx="6511">
                  <c:v>7141.6769999999997</c:v>
                </c:pt>
                <c:pt idx="6512">
                  <c:v>7163.7529999999997</c:v>
                </c:pt>
                <c:pt idx="6513">
                  <c:v>7158.2340000000004</c:v>
                </c:pt>
                <c:pt idx="6514">
                  <c:v>7152.7149999999992</c:v>
                </c:pt>
                <c:pt idx="6515">
                  <c:v>7185.8290000000006</c:v>
                </c:pt>
                <c:pt idx="6516">
                  <c:v>7163.7529999999997</c:v>
                </c:pt>
                <c:pt idx="6517">
                  <c:v>7180.3099999999995</c:v>
                </c:pt>
                <c:pt idx="6518">
                  <c:v>7147.1959999999999</c:v>
                </c:pt>
                <c:pt idx="6519">
                  <c:v>7174.7910000000002</c:v>
                </c:pt>
                <c:pt idx="6520">
                  <c:v>7163.7529999999997</c:v>
                </c:pt>
                <c:pt idx="6521">
                  <c:v>7158.2340000000004</c:v>
                </c:pt>
                <c:pt idx="6522">
                  <c:v>7158.2340000000004</c:v>
                </c:pt>
                <c:pt idx="6523">
                  <c:v>7169.2719999999999</c:v>
                </c:pt>
                <c:pt idx="6524">
                  <c:v>7147.1959999999999</c:v>
                </c:pt>
                <c:pt idx="6525">
                  <c:v>7163.7529999999997</c:v>
                </c:pt>
                <c:pt idx="6526">
                  <c:v>7180.3099999999995</c:v>
                </c:pt>
                <c:pt idx="6527">
                  <c:v>7169.2719999999999</c:v>
                </c:pt>
                <c:pt idx="6528">
                  <c:v>7163.7529999999997</c:v>
                </c:pt>
                <c:pt idx="6529">
                  <c:v>7163.7529999999997</c:v>
                </c:pt>
                <c:pt idx="6530">
                  <c:v>7163.7529999999997</c:v>
                </c:pt>
                <c:pt idx="6531">
                  <c:v>7158.2340000000004</c:v>
                </c:pt>
                <c:pt idx="6532">
                  <c:v>7163.7529999999997</c:v>
                </c:pt>
                <c:pt idx="6533">
                  <c:v>7141.6769999999997</c:v>
                </c:pt>
                <c:pt idx="6534">
                  <c:v>7163.7529999999997</c:v>
                </c:pt>
                <c:pt idx="6535">
                  <c:v>7158.2340000000004</c:v>
                </c:pt>
                <c:pt idx="6536">
                  <c:v>7158.2340000000004</c:v>
                </c:pt>
                <c:pt idx="6537">
                  <c:v>7169.2719999999999</c:v>
                </c:pt>
                <c:pt idx="6538">
                  <c:v>7158.2340000000004</c:v>
                </c:pt>
                <c:pt idx="6539">
                  <c:v>7169.2719999999999</c:v>
                </c:pt>
                <c:pt idx="6540">
                  <c:v>7158.2340000000004</c:v>
                </c:pt>
                <c:pt idx="6541">
                  <c:v>7180.3099999999995</c:v>
                </c:pt>
                <c:pt idx="6542">
                  <c:v>7147.1959999999999</c:v>
                </c:pt>
                <c:pt idx="6543">
                  <c:v>7152.7149999999992</c:v>
                </c:pt>
                <c:pt idx="6544">
                  <c:v>7152.7149999999992</c:v>
                </c:pt>
                <c:pt idx="6545">
                  <c:v>7163.7529999999997</c:v>
                </c:pt>
                <c:pt idx="6546">
                  <c:v>7147.1959999999999</c:v>
                </c:pt>
                <c:pt idx="6547">
                  <c:v>7163.7529999999997</c:v>
                </c:pt>
                <c:pt idx="6548">
                  <c:v>7174.7910000000002</c:v>
                </c:pt>
                <c:pt idx="6549">
                  <c:v>7152.7149999999992</c:v>
                </c:pt>
                <c:pt idx="6550">
                  <c:v>7174.7910000000002</c:v>
                </c:pt>
                <c:pt idx="6551">
                  <c:v>7152.7149999999992</c:v>
                </c:pt>
                <c:pt idx="6552">
                  <c:v>7169.2719999999999</c:v>
                </c:pt>
                <c:pt idx="6553">
                  <c:v>7158.2340000000004</c:v>
                </c:pt>
                <c:pt idx="6554">
                  <c:v>7163.7529999999997</c:v>
                </c:pt>
                <c:pt idx="6555">
                  <c:v>7147.1959999999999</c:v>
                </c:pt>
                <c:pt idx="6556">
                  <c:v>7158.2340000000004</c:v>
                </c:pt>
                <c:pt idx="6557">
                  <c:v>7158.2340000000004</c:v>
                </c:pt>
                <c:pt idx="6558">
                  <c:v>7163.7529999999997</c:v>
                </c:pt>
                <c:pt idx="6559">
                  <c:v>7174.7910000000002</c:v>
                </c:pt>
                <c:pt idx="6560">
                  <c:v>7163.7529999999997</c:v>
                </c:pt>
                <c:pt idx="6561">
                  <c:v>7163.7529999999997</c:v>
                </c:pt>
                <c:pt idx="6562">
                  <c:v>7158.2340000000004</c:v>
                </c:pt>
                <c:pt idx="6563">
                  <c:v>7180.3099999999995</c:v>
                </c:pt>
                <c:pt idx="6564">
                  <c:v>7163.7529999999997</c:v>
                </c:pt>
                <c:pt idx="6565">
                  <c:v>7169.2719999999999</c:v>
                </c:pt>
                <c:pt idx="6566">
                  <c:v>7141.6769999999997</c:v>
                </c:pt>
                <c:pt idx="6567">
                  <c:v>7180.3099999999995</c:v>
                </c:pt>
                <c:pt idx="6568">
                  <c:v>7152.7149999999992</c:v>
                </c:pt>
                <c:pt idx="6569">
                  <c:v>7163.7529999999997</c:v>
                </c:pt>
                <c:pt idx="6570">
                  <c:v>7174.7910000000002</c:v>
                </c:pt>
                <c:pt idx="6571">
                  <c:v>7158.2340000000004</c:v>
                </c:pt>
                <c:pt idx="6572">
                  <c:v>7180.3099999999995</c:v>
                </c:pt>
                <c:pt idx="6573">
                  <c:v>7158.2340000000004</c:v>
                </c:pt>
                <c:pt idx="6574">
                  <c:v>7163.7529999999997</c:v>
                </c:pt>
                <c:pt idx="6575">
                  <c:v>7158.2340000000004</c:v>
                </c:pt>
                <c:pt idx="6576">
                  <c:v>7163.7529999999997</c:v>
                </c:pt>
                <c:pt idx="6577">
                  <c:v>7158.2340000000004</c:v>
                </c:pt>
                <c:pt idx="6578">
                  <c:v>7163.7529999999997</c:v>
                </c:pt>
                <c:pt idx="6579">
                  <c:v>7169.2719999999999</c:v>
                </c:pt>
                <c:pt idx="6580">
                  <c:v>7163.7529999999997</c:v>
                </c:pt>
                <c:pt idx="6581">
                  <c:v>7163.7529999999997</c:v>
                </c:pt>
                <c:pt idx="6582">
                  <c:v>7163.7529999999997</c:v>
                </c:pt>
                <c:pt idx="6583">
                  <c:v>7163.7529999999997</c:v>
                </c:pt>
                <c:pt idx="6584">
                  <c:v>7147.1959999999999</c:v>
                </c:pt>
                <c:pt idx="6585">
                  <c:v>7163.7529999999997</c:v>
                </c:pt>
                <c:pt idx="6586">
                  <c:v>7169.2719999999999</c:v>
                </c:pt>
                <c:pt idx="6587">
                  <c:v>7163.7529999999997</c:v>
                </c:pt>
                <c:pt idx="6588">
                  <c:v>7163.7529999999997</c:v>
                </c:pt>
                <c:pt idx="6589">
                  <c:v>7169.2719999999999</c:v>
                </c:pt>
                <c:pt idx="6590">
                  <c:v>7152.7149999999992</c:v>
                </c:pt>
                <c:pt idx="6591">
                  <c:v>7163.7529999999997</c:v>
                </c:pt>
                <c:pt idx="6592">
                  <c:v>7185.8290000000006</c:v>
                </c:pt>
                <c:pt idx="6593">
                  <c:v>7163.7529999999997</c:v>
                </c:pt>
                <c:pt idx="6594">
                  <c:v>7169.2719999999999</c:v>
                </c:pt>
                <c:pt idx="6595">
                  <c:v>7163.7529999999997</c:v>
                </c:pt>
                <c:pt idx="6596">
                  <c:v>7191.348</c:v>
                </c:pt>
                <c:pt idx="6597">
                  <c:v>7163.7529999999997</c:v>
                </c:pt>
                <c:pt idx="6598">
                  <c:v>7185.8290000000006</c:v>
                </c:pt>
                <c:pt idx="6599">
                  <c:v>7147.1959999999999</c:v>
                </c:pt>
                <c:pt idx="6600">
                  <c:v>7169.2719999999999</c:v>
                </c:pt>
                <c:pt idx="6601">
                  <c:v>7158.2340000000004</c:v>
                </c:pt>
                <c:pt idx="6602">
                  <c:v>7158.2340000000004</c:v>
                </c:pt>
                <c:pt idx="6603">
                  <c:v>7174.7910000000002</c:v>
                </c:pt>
                <c:pt idx="6604">
                  <c:v>7163.7529999999997</c:v>
                </c:pt>
                <c:pt idx="6605">
                  <c:v>7163.7529999999997</c:v>
                </c:pt>
                <c:pt idx="6606">
                  <c:v>7147.1959999999999</c:v>
                </c:pt>
                <c:pt idx="6607">
                  <c:v>7185.8290000000006</c:v>
                </c:pt>
                <c:pt idx="6608">
                  <c:v>7152.7149999999992</c:v>
                </c:pt>
                <c:pt idx="6609">
                  <c:v>7180.3099999999995</c:v>
                </c:pt>
                <c:pt idx="6610">
                  <c:v>7152.7149999999992</c:v>
                </c:pt>
                <c:pt idx="6611">
                  <c:v>7180.3099999999995</c:v>
                </c:pt>
                <c:pt idx="6612">
                  <c:v>7158.2340000000004</c:v>
                </c:pt>
                <c:pt idx="6613">
                  <c:v>7169.2719999999999</c:v>
                </c:pt>
                <c:pt idx="6614">
                  <c:v>7152.7149999999992</c:v>
                </c:pt>
                <c:pt idx="6615">
                  <c:v>7152.7149999999992</c:v>
                </c:pt>
                <c:pt idx="6616">
                  <c:v>7163.7529999999997</c:v>
                </c:pt>
                <c:pt idx="6617">
                  <c:v>7163.7529999999997</c:v>
                </c:pt>
                <c:pt idx="6618">
                  <c:v>7180.3099999999995</c:v>
                </c:pt>
                <c:pt idx="6619">
                  <c:v>7152.7149999999992</c:v>
                </c:pt>
                <c:pt idx="6620">
                  <c:v>7174.7910000000002</c:v>
                </c:pt>
                <c:pt idx="6621">
                  <c:v>7163.7529999999997</c:v>
                </c:pt>
                <c:pt idx="6622">
                  <c:v>7169.2719999999999</c:v>
                </c:pt>
                <c:pt idx="6623">
                  <c:v>7158.2340000000004</c:v>
                </c:pt>
                <c:pt idx="6624">
                  <c:v>7169.2719999999999</c:v>
                </c:pt>
                <c:pt idx="6625">
                  <c:v>7158.2340000000004</c:v>
                </c:pt>
                <c:pt idx="6626">
                  <c:v>7152.7149999999992</c:v>
                </c:pt>
                <c:pt idx="6627">
                  <c:v>7169.2719999999999</c:v>
                </c:pt>
                <c:pt idx="6628">
                  <c:v>7158.2340000000004</c:v>
                </c:pt>
                <c:pt idx="6629">
                  <c:v>7174.7910000000002</c:v>
                </c:pt>
                <c:pt idx="6630">
                  <c:v>7169.2719999999999</c:v>
                </c:pt>
                <c:pt idx="6631">
                  <c:v>7180.3099999999995</c:v>
                </c:pt>
                <c:pt idx="6632">
                  <c:v>7152.7149999999992</c:v>
                </c:pt>
                <c:pt idx="6633">
                  <c:v>7163.7529999999997</c:v>
                </c:pt>
                <c:pt idx="6634">
                  <c:v>7163.7529999999997</c:v>
                </c:pt>
                <c:pt idx="6635">
                  <c:v>7163.7529999999997</c:v>
                </c:pt>
                <c:pt idx="6636">
                  <c:v>7152.7149999999992</c:v>
                </c:pt>
                <c:pt idx="6637">
                  <c:v>7169.2719999999999</c:v>
                </c:pt>
                <c:pt idx="6638">
                  <c:v>7158.2340000000004</c:v>
                </c:pt>
                <c:pt idx="6639">
                  <c:v>7169.2719999999999</c:v>
                </c:pt>
                <c:pt idx="6640">
                  <c:v>7169.2719999999999</c:v>
                </c:pt>
                <c:pt idx="6641">
                  <c:v>7152.7149999999992</c:v>
                </c:pt>
                <c:pt idx="6642">
                  <c:v>7180.3099999999995</c:v>
                </c:pt>
                <c:pt idx="6643">
                  <c:v>7163.7529999999997</c:v>
                </c:pt>
                <c:pt idx="6644">
                  <c:v>7169.2719999999999</c:v>
                </c:pt>
                <c:pt idx="6645">
                  <c:v>7163.7529999999997</c:v>
                </c:pt>
                <c:pt idx="6646">
                  <c:v>7158.2340000000004</c:v>
                </c:pt>
                <c:pt idx="6647">
                  <c:v>7152.7149999999992</c:v>
                </c:pt>
                <c:pt idx="6648">
                  <c:v>7169.2719999999999</c:v>
                </c:pt>
                <c:pt idx="6649">
                  <c:v>7174.7910000000002</c:v>
                </c:pt>
                <c:pt idx="6650">
                  <c:v>7158.2340000000004</c:v>
                </c:pt>
                <c:pt idx="6651">
                  <c:v>7174.7910000000002</c:v>
                </c:pt>
                <c:pt idx="6652">
                  <c:v>7169.2719999999999</c:v>
                </c:pt>
                <c:pt idx="6653">
                  <c:v>7180.3099999999995</c:v>
                </c:pt>
                <c:pt idx="6654">
                  <c:v>7152.7149999999992</c:v>
                </c:pt>
                <c:pt idx="6655">
                  <c:v>7163.7529999999997</c:v>
                </c:pt>
                <c:pt idx="6656">
                  <c:v>7152.7149999999992</c:v>
                </c:pt>
                <c:pt idx="6657">
                  <c:v>7180.3099999999995</c:v>
                </c:pt>
                <c:pt idx="6658">
                  <c:v>7141.6769999999997</c:v>
                </c:pt>
                <c:pt idx="6659">
                  <c:v>7158.2340000000004</c:v>
                </c:pt>
                <c:pt idx="6660">
                  <c:v>7169.2719999999999</c:v>
                </c:pt>
                <c:pt idx="6661">
                  <c:v>7158.2340000000004</c:v>
                </c:pt>
                <c:pt idx="6662">
                  <c:v>7169.2719999999999</c:v>
                </c:pt>
                <c:pt idx="6663">
                  <c:v>7158.2340000000004</c:v>
                </c:pt>
                <c:pt idx="6664">
                  <c:v>7163.7529999999997</c:v>
                </c:pt>
                <c:pt idx="6665">
                  <c:v>7152.7149999999992</c:v>
                </c:pt>
                <c:pt idx="6666">
                  <c:v>7169.2719999999999</c:v>
                </c:pt>
                <c:pt idx="6667">
                  <c:v>7158.2340000000004</c:v>
                </c:pt>
                <c:pt idx="6668">
                  <c:v>7174.7910000000002</c:v>
                </c:pt>
                <c:pt idx="6669">
                  <c:v>7158.2340000000004</c:v>
                </c:pt>
                <c:pt idx="6670">
                  <c:v>7174.7910000000002</c:v>
                </c:pt>
                <c:pt idx="6671">
                  <c:v>7180.3099999999995</c:v>
                </c:pt>
                <c:pt idx="6672">
                  <c:v>7163.7529999999997</c:v>
                </c:pt>
                <c:pt idx="6673">
                  <c:v>7152.7149999999992</c:v>
                </c:pt>
                <c:pt idx="6674">
                  <c:v>7169.2719999999999</c:v>
                </c:pt>
                <c:pt idx="6675">
                  <c:v>7169.2719999999999</c:v>
                </c:pt>
                <c:pt idx="6676">
                  <c:v>7147.1959999999999</c:v>
                </c:pt>
                <c:pt idx="6677">
                  <c:v>7180.3099999999995</c:v>
                </c:pt>
                <c:pt idx="6678">
                  <c:v>7163.7529999999997</c:v>
                </c:pt>
                <c:pt idx="6679">
                  <c:v>7180.3099999999995</c:v>
                </c:pt>
                <c:pt idx="6680">
                  <c:v>7158.2340000000004</c:v>
                </c:pt>
                <c:pt idx="6681">
                  <c:v>7169.2719999999999</c:v>
                </c:pt>
                <c:pt idx="6682">
                  <c:v>7180.3099999999995</c:v>
                </c:pt>
                <c:pt idx="6683">
                  <c:v>7169.2719999999999</c:v>
                </c:pt>
                <c:pt idx="6684">
                  <c:v>7163.7529999999997</c:v>
                </c:pt>
                <c:pt idx="6685">
                  <c:v>7163.7529999999997</c:v>
                </c:pt>
                <c:pt idx="6686">
                  <c:v>7174.7910000000002</c:v>
                </c:pt>
                <c:pt idx="6687">
                  <c:v>7158.2340000000004</c:v>
                </c:pt>
                <c:pt idx="6688">
                  <c:v>7158.2340000000004</c:v>
                </c:pt>
                <c:pt idx="6689">
                  <c:v>7163.7529999999997</c:v>
                </c:pt>
                <c:pt idx="6690">
                  <c:v>7174.7910000000002</c:v>
                </c:pt>
                <c:pt idx="6691">
                  <c:v>7158.2340000000004</c:v>
                </c:pt>
                <c:pt idx="6692">
                  <c:v>7169.2719999999999</c:v>
                </c:pt>
                <c:pt idx="6693">
                  <c:v>7158.2340000000004</c:v>
                </c:pt>
                <c:pt idx="6694">
                  <c:v>7169.2719999999999</c:v>
                </c:pt>
                <c:pt idx="6695">
                  <c:v>7174.7910000000002</c:v>
                </c:pt>
                <c:pt idx="6696">
                  <c:v>7169.2719999999999</c:v>
                </c:pt>
                <c:pt idx="6697">
                  <c:v>7169.2719999999999</c:v>
                </c:pt>
                <c:pt idx="6698">
                  <c:v>7163.7529999999997</c:v>
                </c:pt>
                <c:pt idx="6699">
                  <c:v>7185.8290000000006</c:v>
                </c:pt>
                <c:pt idx="6700">
                  <c:v>7147.1959999999999</c:v>
                </c:pt>
                <c:pt idx="6701">
                  <c:v>7174.7910000000002</c:v>
                </c:pt>
                <c:pt idx="6702">
                  <c:v>7158.2340000000004</c:v>
                </c:pt>
                <c:pt idx="6703">
                  <c:v>7185.8290000000006</c:v>
                </c:pt>
                <c:pt idx="6704">
                  <c:v>7147.1959999999999</c:v>
                </c:pt>
                <c:pt idx="6705">
                  <c:v>7174.7910000000002</c:v>
                </c:pt>
                <c:pt idx="6706">
                  <c:v>7152.7149999999992</c:v>
                </c:pt>
                <c:pt idx="6707">
                  <c:v>7163.7529999999997</c:v>
                </c:pt>
                <c:pt idx="6708">
                  <c:v>7158.2340000000004</c:v>
                </c:pt>
                <c:pt idx="6709">
                  <c:v>7163.7529999999997</c:v>
                </c:pt>
                <c:pt idx="6710">
                  <c:v>7180.3099999999995</c:v>
                </c:pt>
                <c:pt idx="6711">
                  <c:v>7158.2340000000004</c:v>
                </c:pt>
                <c:pt idx="6712">
                  <c:v>7174.7910000000002</c:v>
                </c:pt>
                <c:pt idx="6713">
                  <c:v>7158.2340000000004</c:v>
                </c:pt>
                <c:pt idx="6714">
                  <c:v>7174.7910000000002</c:v>
                </c:pt>
                <c:pt idx="6715">
                  <c:v>7163.7529999999997</c:v>
                </c:pt>
                <c:pt idx="6716">
                  <c:v>7169.2719999999999</c:v>
                </c:pt>
                <c:pt idx="6717">
                  <c:v>7169.2719999999999</c:v>
                </c:pt>
                <c:pt idx="6718">
                  <c:v>7180.3099999999995</c:v>
                </c:pt>
                <c:pt idx="6719">
                  <c:v>7169.2719999999999</c:v>
                </c:pt>
                <c:pt idx="6720">
                  <c:v>7158.2340000000004</c:v>
                </c:pt>
                <c:pt idx="6721">
                  <c:v>7169.2719999999999</c:v>
                </c:pt>
                <c:pt idx="6722">
                  <c:v>7163.7529999999997</c:v>
                </c:pt>
                <c:pt idx="6723">
                  <c:v>7185.8290000000006</c:v>
                </c:pt>
                <c:pt idx="6724">
                  <c:v>7163.7529999999997</c:v>
                </c:pt>
                <c:pt idx="6725">
                  <c:v>7180.3099999999995</c:v>
                </c:pt>
                <c:pt idx="6726">
                  <c:v>7158.2340000000004</c:v>
                </c:pt>
                <c:pt idx="6727">
                  <c:v>7169.2719999999999</c:v>
                </c:pt>
                <c:pt idx="6728">
                  <c:v>7169.2719999999999</c:v>
                </c:pt>
                <c:pt idx="6729">
                  <c:v>7163.7529999999997</c:v>
                </c:pt>
                <c:pt idx="6730">
                  <c:v>7169.2719999999999</c:v>
                </c:pt>
                <c:pt idx="6731">
                  <c:v>7163.7529999999997</c:v>
                </c:pt>
                <c:pt idx="6732">
                  <c:v>7174.7910000000002</c:v>
                </c:pt>
                <c:pt idx="6733">
                  <c:v>7147.1959999999999</c:v>
                </c:pt>
                <c:pt idx="6734">
                  <c:v>7174.7910000000002</c:v>
                </c:pt>
                <c:pt idx="6735">
                  <c:v>7163.7529999999997</c:v>
                </c:pt>
                <c:pt idx="6736">
                  <c:v>7174.7910000000002</c:v>
                </c:pt>
                <c:pt idx="6737">
                  <c:v>7169.2719999999999</c:v>
                </c:pt>
                <c:pt idx="6738">
                  <c:v>7180.3099999999995</c:v>
                </c:pt>
                <c:pt idx="6739">
                  <c:v>7163.7529999999997</c:v>
                </c:pt>
                <c:pt idx="6740">
                  <c:v>7163.7529999999997</c:v>
                </c:pt>
                <c:pt idx="6741">
                  <c:v>7152.7149999999992</c:v>
                </c:pt>
                <c:pt idx="6742">
                  <c:v>7174.7910000000002</c:v>
                </c:pt>
                <c:pt idx="6743">
                  <c:v>7174.7910000000002</c:v>
                </c:pt>
                <c:pt idx="6744">
                  <c:v>7158.2340000000004</c:v>
                </c:pt>
                <c:pt idx="6745">
                  <c:v>7185.8290000000006</c:v>
                </c:pt>
                <c:pt idx="6746">
                  <c:v>7158.2340000000004</c:v>
                </c:pt>
                <c:pt idx="6747">
                  <c:v>7180.3099999999995</c:v>
                </c:pt>
                <c:pt idx="6748">
                  <c:v>7152.7149999999992</c:v>
                </c:pt>
                <c:pt idx="6749">
                  <c:v>7163.7529999999997</c:v>
                </c:pt>
                <c:pt idx="6750">
                  <c:v>7163.7529999999997</c:v>
                </c:pt>
                <c:pt idx="6751">
                  <c:v>7169.2719999999999</c:v>
                </c:pt>
                <c:pt idx="6752">
                  <c:v>7152.7149999999992</c:v>
                </c:pt>
                <c:pt idx="6753">
                  <c:v>7163.7529999999997</c:v>
                </c:pt>
                <c:pt idx="6754">
                  <c:v>7174.7910000000002</c:v>
                </c:pt>
                <c:pt idx="6755">
                  <c:v>7163.7529999999997</c:v>
                </c:pt>
                <c:pt idx="6756">
                  <c:v>7169.2719999999999</c:v>
                </c:pt>
                <c:pt idx="6757">
                  <c:v>7158.2340000000004</c:v>
                </c:pt>
                <c:pt idx="6758">
                  <c:v>7163.7529999999997</c:v>
                </c:pt>
                <c:pt idx="6759">
                  <c:v>7152.7149999999992</c:v>
                </c:pt>
                <c:pt idx="6760">
                  <c:v>7174.7910000000002</c:v>
                </c:pt>
                <c:pt idx="6761">
                  <c:v>7158.2340000000004</c:v>
                </c:pt>
                <c:pt idx="6762">
                  <c:v>7163.7529999999997</c:v>
                </c:pt>
                <c:pt idx="6763">
                  <c:v>7169.2719999999999</c:v>
                </c:pt>
                <c:pt idx="6764">
                  <c:v>7169.2719999999999</c:v>
                </c:pt>
                <c:pt idx="6765">
                  <c:v>7163.7529999999997</c:v>
                </c:pt>
                <c:pt idx="6766">
                  <c:v>7174.7910000000002</c:v>
                </c:pt>
                <c:pt idx="6767">
                  <c:v>7163.7529999999997</c:v>
                </c:pt>
                <c:pt idx="6768">
                  <c:v>7158.2340000000004</c:v>
                </c:pt>
                <c:pt idx="6769">
                  <c:v>7180.3099999999995</c:v>
                </c:pt>
                <c:pt idx="6770">
                  <c:v>7163.7529999999997</c:v>
                </c:pt>
                <c:pt idx="6771">
                  <c:v>7174.7910000000002</c:v>
                </c:pt>
                <c:pt idx="6772">
                  <c:v>7152.7149999999992</c:v>
                </c:pt>
                <c:pt idx="6773">
                  <c:v>7163.7529999999997</c:v>
                </c:pt>
                <c:pt idx="6774">
                  <c:v>7174.7910000000002</c:v>
                </c:pt>
                <c:pt idx="6775">
                  <c:v>7169.2719999999999</c:v>
                </c:pt>
                <c:pt idx="6776">
                  <c:v>7169.2719999999999</c:v>
                </c:pt>
                <c:pt idx="6777">
                  <c:v>7163.7529999999997</c:v>
                </c:pt>
                <c:pt idx="6778">
                  <c:v>7174.7910000000002</c:v>
                </c:pt>
                <c:pt idx="6779">
                  <c:v>7174.7910000000002</c:v>
                </c:pt>
                <c:pt idx="6780">
                  <c:v>7174.7910000000002</c:v>
                </c:pt>
                <c:pt idx="6781">
                  <c:v>7163.7529999999997</c:v>
                </c:pt>
                <c:pt idx="6782">
                  <c:v>7174.7910000000002</c:v>
                </c:pt>
                <c:pt idx="6783">
                  <c:v>7147.1959999999999</c:v>
                </c:pt>
                <c:pt idx="6784">
                  <c:v>7180.3099999999995</c:v>
                </c:pt>
                <c:pt idx="6785">
                  <c:v>7158.2340000000004</c:v>
                </c:pt>
                <c:pt idx="6786">
                  <c:v>7174.7910000000002</c:v>
                </c:pt>
                <c:pt idx="6787">
                  <c:v>7174.7910000000002</c:v>
                </c:pt>
                <c:pt idx="6788">
                  <c:v>7174.7910000000002</c:v>
                </c:pt>
                <c:pt idx="6789">
                  <c:v>7174.7910000000002</c:v>
                </c:pt>
                <c:pt idx="6790">
                  <c:v>7169.2719999999999</c:v>
                </c:pt>
                <c:pt idx="6791">
                  <c:v>7174.7910000000002</c:v>
                </c:pt>
                <c:pt idx="6792">
                  <c:v>7163.7529999999997</c:v>
                </c:pt>
                <c:pt idx="6793">
                  <c:v>7169.2719999999999</c:v>
                </c:pt>
                <c:pt idx="6794">
                  <c:v>7163.7529999999997</c:v>
                </c:pt>
                <c:pt idx="6795">
                  <c:v>7158.2340000000004</c:v>
                </c:pt>
                <c:pt idx="6796">
                  <c:v>7158.2340000000004</c:v>
                </c:pt>
                <c:pt idx="6797">
                  <c:v>7174.7910000000002</c:v>
                </c:pt>
                <c:pt idx="6798">
                  <c:v>7174.7910000000002</c:v>
                </c:pt>
                <c:pt idx="6799">
                  <c:v>7180.3099999999995</c:v>
                </c:pt>
                <c:pt idx="6800">
                  <c:v>7174.7910000000002</c:v>
                </c:pt>
                <c:pt idx="6801">
                  <c:v>7152.7149999999992</c:v>
                </c:pt>
                <c:pt idx="6802">
                  <c:v>7158.2340000000004</c:v>
                </c:pt>
                <c:pt idx="6803">
                  <c:v>7163.7529999999997</c:v>
                </c:pt>
                <c:pt idx="6804">
                  <c:v>7163.7529999999997</c:v>
                </c:pt>
                <c:pt idx="6805">
                  <c:v>7174.7910000000002</c:v>
                </c:pt>
                <c:pt idx="6806">
                  <c:v>7158.2340000000004</c:v>
                </c:pt>
                <c:pt idx="6807">
                  <c:v>7158.2340000000004</c:v>
                </c:pt>
                <c:pt idx="6808">
                  <c:v>7180.3099999999995</c:v>
                </c:pt>
                <c:pt idx="6809">
                  <c:v>7169.2719999999999</c:v>
                </c:pt>
                <c:pt idx="6810">
                  <c:v>7174.7910000000002</c:v>
                </c:pt>
                <c:pt idx="6811">
                  <c:v>7174.7910000000002</c:v>
                </c:pt>
                <c:pt idx="6812">
                  <c:v>7169.2719999999999</c:v>
                </c:pt>
                <c:pt idx="6813">
                  <c:v>7180.3099999999995</c:v>
                </c:pt>
                <c:pt idx="6814">
                  <c:v>7174.7910000000002</c:v>
                </c:pt>
                <c:pt idx="6815">
                  <c:v>7174.7910000000002</c:v>
                </c:pt>
                <c:pt idx="6816">
                  <c:v>7163.7529999999997</c:v>
                </c:pt>
                <c:pt idx="6817">
                  <c:v>7180.3099999999995</c:v>
                </c:pt>
                <c:pt idx="6818">
                  <c:v>7152.7149999999992</c:v>
                </c:pt>
                <c:pt idx="6819">
                  <c:v>7169.2719999999999</c:v>
                </c:pt>
                <c:pt idx="6820">
                  <c:v>7169.2719999999999</c:v>
                </c:pt>
                <c:pt idx="6821">
                  <c:v>7174.7910000000002</c:v>
                </c:pt>
                <c:pt idx="6822">
                  <c:v>7163.7529999999997</c:v>
                </c:pt>
                <c:pt idx="6823">
                  <c:v>7174.7910000000002</c:v>
                </c:pt>
                <c:pt idx="6824">
                  <c:v>7174.7910000000002</c:v>
                </c:pt>
                <c:pt idx="6825">
                  <c:v>7169.2719999999999</c:v>
                </c:pt>
                <c:pt idx="6826">
                  <c:v>7152.7149999999992</c:v>
                </c:pt>
                <c:pt idx="6827">
                  <c:v>7152.7149999999992</c:v>
                </c:pt>
                <c:pt idx="6828">
                  <c:v>7169.2719999999999</c:v>
                </c:pt>
                <c:pt idx="6829">
                  <c:v>7174.7910000000002</c:v>
                </c:pt>
                <c:pt idx="6830">
                  <c:v>7169.2719999999999</c:v>
                </c:pt>
                <c:pt idx="6831">
                  <c:v>7163.7529999999997</c:v>
                </c:pt>
                <c:pt idx="6832">
                  <c:v>7169.2719999999999</c:v>
                </c:pt>
                <c:pt idx="6833">
                  <c:v>7158.2340000000004</c:v>
                </c:pt>
                <c:pt idx="6834">
                  <c:v>7174.7910000000002</c:v>
                </c:pt>
                <c:pt idx="6835">
                  <c:v>7169.2719999999999</c:v>
                </c:pt>
                <c:pt idx="6836">
                  <c:v>7163.7529999999997</c:v>
                </c:pt>
                <c:pt idx="6837">
                  <c:v>7158.2340000000004</c:v>
                </c:pt>
                <c:pt idx="6838">
                  <c:v>7158.2340000000004</c:v>
                </c:pt>
                <c:pt idx="6839">
                  <c:v>7163.7529999999997</c:v>
                </c:pt>
                <c:pt idx="6840">
                  <c:v>7158.2340000000004</c:v>
                </c:pt>
                <c:pt idx="6841">
                  <c:v>7185.8290000000006</c:v>
                </c:pt>
                <c:pt idx="6842">
                  <c:v>7158.2340000000004</c:v>
                </c:pt>
                <c:pt idx="6843">
                  <c:v>7185.8290000000006</c:v>
                </c:pt>
                <c:pt idx="6844">
                  <c:v>7163.7529999999997</c:v>
                </c:pt>
                <c:pt idx="6845">
                  <c:v>7185.8290000000006</c:v>
                </c:pt>
                <c:pt idx="6846">
                  <c:v>7163.7529999999997</c:v>
                </c:pt>
                <c:pt idx="6847">
                  <c:v>7169.2719999999999</c:v>
                </c:pt>
                <c:pt idx="6848">
                  <c:v>7180.3099999999995</c:v>
                </c:pt>
                <c:pt idx="6849">
                  <c:v>7163.7529999999997</c:v>
                </c:pt>
                <c:pt idx="6850">
                  <c:v>7163.7529999999997</c:v>
                </c:pt>
                <c:pt idx="6851">
                  <c:v>7169.2719999999999</c:v>
                </c:pt>
                <c:pt idx="6852">
                  <c:v>7163.7529999999997</c:v>
                </c:pt>
                <c:pt idx="6853">
                  <c:v>7169.2719999999999</c:v>
                </c:pt>
                <c:pt idx="6854">
                  <c:v>7163.7529999999997</c:v>
                </c:pt>
                <c:pt idx="6855">
                  <c:v>7169.2719999999999</c:v>
                </c:pt>
                <c:pt idx="6856">
                  <c:v>7174.7910000000002</c:v>
                </c:pt>
                <c:pt idx="6857">
                  <c:v>7163.7529999999997</c:v>
                </c:pt>
                <c:pt idx="6858">
                  <c:v>7169.2719999999999</c:v>
                </c:pt>
                <c:pt idx="6859">
                  <c:v>7158.2340000000004</c:v>
                </c:pt>
                <c:pt idx="6860">
                  <c:v>7174.7910000000002</c:v>
                </c:pt>
                <c:pt idx="6861">
                  <c:v>7163.7529999999997</c:v>
                </c:pt>
                <c:pt idx="6862">
                  <c:v>7174.7910000000002</c:v>
                </c:pt>
                <c:pt idx="6863">
                  <c:v>7180.3099999999995</c:v>
                </c:pt>
                <c:pt idx="6864">
                  <c:v>7169.2719999999999</c:v>
                </c:pt>
                <c:pt idx="6865">
                  <c:v>7174.7910000000002</c:v>
                </c:pt>
                <c:pt idx="6866">
                  <c:v>7158.2340000000004</c:v>
                </c:pt>
                <c:pt idx="6867">
                  <c:v>7174.7910000000002</c:v>
                </c:pt>
                <c:pt idx="6868">
                  <c:v>7158.2340000000004</c:v>
                </c:pt>
                <c:pt idx="6869">
                  <c:v>7169.2719999999999</c:v>
                </c:pt>
                <c:pt idx="6870">
                  <c:v>7163.7529999999997</c:v>
                </c:pt>
                <c:pt idx="6871">
                  <c:v>7185.8290000000006</c:v>
                </c:pt>
                <c:pt idx="6872">
                  <c:v>7174.7910000000002</c:v>
                </c:pt>
                <c:pt idx="6873">
                  <c:v>7169.2719999999999</c:v>
                </c:pt>
                <c:pt idx="6874">
                  <c:v>7158.2340000000004</c:v>
                </c:pt>
                <c:pt idx="6875">
                  <c:v>7158.2340000000004</c:v>
                </c:pt>
                <c:pt idx="6876">
                  <c:v>7163.7529999999997</c:v>
                </c:pt>
                <c:pt idx="6877">
                  <c:v>7163.7529999999997</c:v>
                </c:pt>
                <c:pt idx="6878">
                  <c:v>7163.7529999999997</c:v>
                </c:pt>
                <c:pt idx="6879">
                  <c:v>7174.7910000000002</c:v>
                </c:pt>
                <c:pt idx="6880">
                  <c:v>7158.2340000000004</c:v>
                </c:pt>
                <c:pt idx="6881">
                  <c:v>7174.7910000000002</c:v>
                </c:pt>
                <c:pt idx="6882">
                  <c:v>7185.8290000000006</c:v>
                </c:pt>
                <c:pt idx="6883">
                  <c:v>7169.2719999999999</c:v>
                </c:pt>
                <c:pt idx="6884">
                  <c:v>7174.7910000000002</c:v>
                </c:pt>
                <c:pt idx="6885">
                  <c:v>7169.2719999999999</c:v>
                </c:pt>
                <c:pt idx="6886">
                  <c:v>7163.7529999999997</c:v>
                </c:pt>
                <c:pt idx="6887">
                  <c:v>7174.7910000000002</c:v>
                </c:pt>
                <c:pt idx="6888">
                  <c:v>7163.7529999999997</c:v>
                </c:pt>
                <c:pt idx="6889">
                  <c:v>7169.2719999999999</c:v>
                </c:pt>
                <c:pt idx="6890">
                  <c:v>7174.7910000000002</c:v>
                </c:pt>
                <c:pt idx="6891">
                  <c:v>7174.7910000000002</c:v>
                </c:pt>
                <c:pt idx="6892">
                  <c:v>7163.7529999999997</c:v>
                </c:pt>
                <c:pt idx="6893">
                  <c:v>7180.3099999999995</c:v>
                </c:pt>
                <c:pt idx="6894">
                  <c:v>7169.2719999999999</c:v>
                </c:pt>
                <c:pt idx="6895">
                  <c:v>7169.2719999999999</c:v>
                </c:pt>
                <c:pt idx="6896">
                  <c:v>7163.7529999999997</c:v>
                </c:pt>
                <c:pt idx="6897">
                  <c:v>7163.7529999999997</c:v>
                </c:pt>
                <c:pt idx="6898">
                  <c:v>7174.7910000000002</c:v>
                </c:pt>
                <c:pt idx="6899">
                  <c:v>7163.7529999999997</c:v>
                </c:pt>
                <c:pt idx="6900">
                  <c:v>7174.7910000000002</c:v>
                </c:pt>
                <c:pt idx="6901">
                  <c:v>7158.2340000000004</c:v>
                </c:pt>
                <c:pt idx="6902">
                  <c:v>7180.3099999999995</c:v>
                </c:pt>
                <c:pt idx="6903">
                  <c:v>7169.2719999999999</c:v>
                </c:pt>
                <c:pt idx="6904">
                  <c:v>7169.2719999999999</c:v>
                </c:pt>
                <c:pt idx="6905">
                  <c:v>7174.7910000000002</c:v>
                </c:pt>
                <c:pt idx="6906">
                  <c:v>7180.3099999999995</c:v>
                </c:pt>
                <c:pt idx="6907">
                  <c:v>7163.7529999999997</c:v>
                </c:pt>
                <c:pt idx="6908">
                  <c:v>7174.7910000000002</c:v>
                </c:pt>
                <c:pt idx="6909">
                  <c:v>7180.3099999999995</c:v>
                </c:pt>
                <c:pt idx="6910">
                  <c:v>7163.7529999999997</c:v>
                </c:pt>
                <c:pt idx="6911">
                  <c:v>7174.7910000000002</c:v>
                </c:pt>
                <c:pt idx="6912">
                  <c:v>7169.2719999999999</c:v>
                </c:pt>
                <c:pt idx="6913">
                  <c:v>7163.7529999999997</c:v>
                </c:pt>
                <c:pt idx="6914">
                  <c:v>7163.7529999999997</c:v>
                </c:pt>
                <c:pt idx="6915">
                  <c:v>7174.7910000000002</c:v>
                </c:pt>
                <c:pt idx="6916">
                  <c:v>7152.7149999999992</c:v>
                </c:pt>
                <c:pt idx="6917">
                  <c:v>7180.3099999999995</c:v>
                </c:pt>
                <c:pt idx="6918">
                  <c:v>7169.2719999999999</c:v>
                </c:pt>
                <c:pt idx="6919">
                  <c:v>7163.7529999999997</c:v>
                </c:pt>
                <c:pt idx="6920">
                  <c:v>7169.2719999999999</c:v>
                </c:pt>
                <c:pt idx="6921">
                  <c:v>7158.2340000000004</c:v>
                </c:pt>
                <c:pt idx="6922">
                  <c:v>7174.7910000000002</c:v>
                </c:pt>
                <c:pt idx="6923">
                  <c:v>7158.2340000000004</c:v>
                </c:pt>
                <c:pt idx="6924">
                  <c:v>7169.2719999999999</c:v>
                </c:pt>
                <c:pt idx="6925">
                  <c:v>7158.2340000000004</c:v>
                </c:pt>
                <c:pt idx="6926">
                  <c:v>7174.7910000000002</c:v>
                </c:pt>
                <c:pt idx="6927">
                  <c:v>7169.2719999999999</c:v>
                </c:pt>
                <c:pt idx="6928">
                  <c:v>7163.7529999999997</c:v>
                </c:pt>
                <c:pt idx="6929">
                  <c:v>7158.2340000000004</c:v>
                </c:pt>
                <c:pt idx="6930">
                  <c:v>7180.3099999999995</c:v>
                </c:pt>
                <c:pt idx="6931">
                  <c:v>7158.2340000000004</c:v>
                </c:pt>
                <c:pt idx="6932">
                  <c:v>7152.7149999999992</c:v>
                </c:pt>
                <c:pt idx="6933">
                  <c:v>7169.2719999999999</c:v>
                </c:pt>
                <c:pt idx="6934">
                  <c:v>7163.7529999999997</c:v>
                </c:pt>
                <c:pt idx="6935">
                  <c:v>7180.3099999999995</c:v>
                </c:pt>
                <c:pt idx="6936">
                  <c:v>7163.7529999999997</c:v>
                </c:pt>
                <c:pt idx="6937">
                  <c:v>7180.3099999999995</c:v>
                </c:pt>
                <c:pt idx="6938">
                  <c:v>7163.7529999999997</c:v>
                </c:pt>
                <c:pt idx="6939">
                  <c:v>7174.7910000000002</c:v>
                </c:pt>
                <c:pt idx="6940">
                  <c:v>7163.7529999999997</c:v>
                </c:pt>
                <c:pt idx="6941">
                  <c:v>7180.3099999999995</c:v>
                </c:pt>
                <c:pt idx="6942">
                  <c:v>7163.7529999999997</c:v>
                </c:pt>
                <c:pt idx="6943">
                  <c:v>7158.2340000000004</c:v>
                </c:pt>
                <c:pt idx="6944">
                  <c:v>7169.2719999999999</c:v>
                </c:pt>
                <c:pt idx="6945">
                  <c:v>7158.2340000000004</c:v>
                </c:pt>
                <c:pt idx="6946">
                  <c:v>7169.2719999999999</c:v>
                </c:pt>
                <c:pt idx="6947">
                  <c:v>7158.2340000000004</c:v>
                </c:pt>
                <c:pt idx="6948">
                  <c:v>7163.7529999999997</c:v>
                </c:pt>
                <c:pt idx="6949">
                  <c:v>7163.7529999999997</c:v>
                </c:pt>
                <c:pt idx="6950">
                  <c:v>7169.2719999999999</c:v>
                </c:pt>
                <c:pt idx="6951">
                  <c:v>7158.2340000000004</c:v>
                </c:pt>
                <c:pt idx="6952">
                  <c:v>7169.2719999999999</c:v>
                </c:pt>
                <c:pt idx="6953">
                  <c:v>7158.2340000000004</c:v>
                </c:pt>
                <c:pt idx="6954">
                  <c:v>7158.2340000000004</c:v>
                </c:pt>
                <c:pt idx="6955">
                  <c:v>7169.2719999999999</c:v>
                </c:pt>
                <c:pt idx="6956">
                  <c:v>7158.2340000000004</c:v>
                </c:pt>
                <c:pt idx="6957">
                  <c:v>7169.2719999999999</c:v>
                </c:pt>
                <c:pt idx="6958">
                  <c:v>7163.7529999999997</c:v>
                </c:pt>
                <c:pt idx="6959">
                  <c:v>7163.7529999999997</c:v>
                </c:pt>
                <c:pt idx="6960">
                  <c:v>7158.2340000000004</c:v>
                </c:pt>
                <c:pt idx="6961">
                  <c:v>7180.3099999999995</c:v>
                </c:pt>
                <c:pt idx="6962">
                  <c:v>7158.2340000000004</c:v>
                </c:pt>
                <c:pt idx="6963">
                  <c:v>7158.2340000000004</c:v>
                </c:pt>
                <c:pt idx="6964">
                  <c:v>7158.2340000000004</c:v>
                </c:pt>
                <c:pt idx="6965">
                  <c:v>7152.7149999999992</c:v>
                </c:pt>
                <c:pt idx="6966">
                  <c:v>7169.2719999999999</c:v>
                </c:pt>
                <c:pt idx="6967">
                  <c:v>7158.2340000000004</c:v>
                </c:pt>
                <c:pt idx="6968">
                  <c:v>7163.7529999999997</c:v>
                </c:pt>
                <c:pt idx="6969">
                  <c:v>7163.7529999999997</c:v>
                </c:pt>
                <c:pt idx="6970">
                  <c:v>7174.7910000000002</c:v>
                </c:pt>
                <c:pt idx="6971">
                  <c:v>7158.2340000000004</c:v>
                </c:pt>
                <c:pt idx="6972">
                  <c:v>7169.2719999999999</c:v>
                </c:pt>
                <c:pt idx="6973">
                  <c:v>7147.1959999999999</c:v>
                </c:pt>
                <c:pt idx="6974">
                  <c:v>7169.2719999999999</c:v>
                </c:pt>
                <c:pt idx="6975">
                  <c:v>7158.2340000000004</c:v>
                </c:pt>
                <c:pt idx="6976">
                  <c:v>7158.2340000000004</c:v>
                </c:pt>
                <c:pt idx="6977">
                  <c:v>7169.2719999999999</c:v>
                </c:pt>
                <c:pt idx="6978">
                  <c:v>7152.7149999999992</c:v>
                </c:pt>
                <c:pt idx="6979">
                  <c:v>7174.7910000000002</c:v>
                </c:pt>
                <c:pt idx="6980">
                  <c:v>7158.2340000000004</c:v>
                </c:pt>
                <c:pt idx="6981">
                  <c:v>7163.7529999999997</c:v>
                </c:pt>
                <c:pt idx="6982">
                  <c:v>7163.7529999999997</c:v>
                </c:pt>
                <c:pt idx="6983">
                  <c:v>7158.2340000000004</c:v>
                </c:pt>
                <c:pt idx="6984">
                  <c:v>7152.7149999999992</c:v>
                </c:pt>
                <c:pt idx="6985">
                  <c:v>7174.7910000000002</c:v>
                </c:pt>
                <c:pt idx="6986">
                  <c:v>7163.7529999999997</c:v>
                </c:pt>
                <c:pt idx="6987">
                  <c:v>7163.7529999999997</c:v>
                </c:pt>
                <c:pt idx="6988">
                  <c:v>7174.7910000000002</c:v>
                </c:pt>
                <c:pt idx="6989">
                  <c:v>7158.2340000000004</c:v>
                </c:pt>
                <c:pt idx="6990">
                  <c:v>7158.2340000000004</c:v>
                </c:pt>
                <c:pt idx="6991">
                  <c:v>7163.7529999999997</c:v>
                </c:pt>
                <c:pt idx="6992">
                  <c:v>7169.2719999999999</c:v>
                </c:pt>
                <c:pt idx="6993">
                  <c:v>7158.2340000000004</c:v>
                </c:pt>
                <c:pt idx="6994">
                  <c:v>7174.7910000000002</c:v>
                </c:pt>
                <c:pt idx="6995">
                  <c:v>7169.2719999999999</c:v>
                </c:pt>
                <c:pt idx="6996">
                  <c:v>7180.3099999999995</c:v>
                </c:pt>
                <c:pt idx="6997">
                  <c:v>7163.7529999999997</c:v>
                </c:pt>
                <c:pt idx="6998">
                  <c:v>7158.2340000000004</c:v>
                </c:pt>
                <c:pt idx="6999">
                  <c:v>7169.2719999999999</c:v>
                </c:pt>
                <c:pt idx="7000">
                  <c:v>7152.7149999999992</c:v>
                </c:pt>
                <c:pt idx="7001">
                  <c:v>7169.2719999999999</c:v>
                </c:pt>
                <c:pt idx="7002">
                  <c:v>7163.7529999999997</c:v>
                </c:pt>
                <c:pt idx="7003">
                  <c:v>7174.7910000000002</c:v>
                </c:pt>
                <c:pt idx="7004">
                  <c:v>7158.2340000000004</c:v>
                </c:pt>
                <c:pt idx="7005">
                  <c:v>7169.2719999999999</c:v>
                </c:pt>
                <c:pt idx="7006">
                  <c:v>7163.7529999999997</c:v>
                </c:pt>
                <c:pt idx="7007">
                  <c:v>7169.2719999999999</c:v>
                </c:pt>
                <c:pt idx="7008">
                  <c:v>7163.7529999999997</c:v>
                </c:pt>
                <c:pt idx="7009">
                  <c:v>7180.3099999999995</c:v>
                </c:pt>
                <c:pt idx="7010">
                  <c:v>7163.7529999999997</c:v>
                </c:pt>
                <c:pt idx="7011">
                  <c:v>7158.2340000000004</c:v>
                </c:pt>
                <c:pt idx="7012">
                  <c:v>7169.2719999999999</c:v>
                </c:pt>
                <c:pt idx="7013">
                  <c:v>7147.1959999999999</c:v>
                </c:pt>
                <c:pt idx="7014">
                  <c:v>7163.7529999999997</c:v>
                </c:pt>
                <c:pt idx="7015">
                  <c:v>7147.1959999999999</c:v>
                </c:pt>
                <c:pt idx="7016">
                  <c:v>7174.7910000000002</c:v>
                </c:pt>
                <c:pt idx="7017">
                  <c:v>7158.2340000000004</c:v>
                </c:pt>
                <c:pt idx="7018">
                  <c:v>7169.2719999999999</c:v>
                </c:pt>
                <c:pt idx="7019">
                  <c:v>7152.7149999999992</c:v>
                </c:pt>
                <c:pt idx="7020">
                  <c:v>7174.7910000000002</c:v>
                </c:pt>
                <c:pt idx="7021">
                  <c:v>7158.2340000000004</c:v>
                </c:pt>
                <c:pt idx="7022">
                  <c:v>7152.7149999999992</c:v>
                </c:pt>
                <c:pt idx="7023">
                  <c:v>7169.2719999999999</c:v>
                </c:pt>
                <c:pt idx="7024">
                  <c:v>7158.2340000000004</c:v>
                </c:pt>
                <c:pt idx="7025">
                  <c:v>7158.2340000000004</c:v>
                </c:pt>
                <c:pt idx="7026">
                  <c:v>7169.2719999999999</c:v>
                </c:pt>
                <c:pt idx="7027">
                  <c:v>7180.3099999999995</c:v>
                </c:pt>
                <c:pt idx="7028">
                  <c:v>7158.2340000000004</c:v>
                </c:pt>
                <c:pt idx="7029">
                  <c:v>7185.8290000000006</c:v>
                </c:pt>
                <c:pt idx="7030">
                  <c:v>7163.7529999999997</c:v>
                </c:pt>
                <c:pt idx="7031">
                  <c:v>7169.2719999999999</c:v>
                </c:pt>
                <c:pt idx="7032">
                  <c:v>7158.2340000000004</c:v>
                </c:pt>
                <c:pt idx="7033">
                  <c:v>7163.7529999999997</c:v>
                </c:pt>
                <c:pt idx="7034">
                  <c:v>7174.7910000000002</c:v>
                </c:pt>
                <c:pt idx="7035">
                  <c:v>7141.6769999999997</c:v>
                </c:pt>
                <c:pt idx="7036">
                  <c:v>7163.7529999999997</c:v>
                </c:pt>
                <c:pt idx="7037">
                  <c:v>7152.7149999999992</c:v>
                </c:pt>
                <c:pt idx="7038">
                  <c:v>7158.2340000000004</c:v>
                </c:pt>
                <c:pt idx="7039">
                  <c:v>7158.2340000000004</c:v>
                </c:pt>
                <c:pt idx="7040">
                  <c:v>7163.7529999999997</c:v>
                </c:pt>
                <c:pt idx="7041">
                  <c:v>7163.7529999999997</c:v>
                </c:pt>
                <c:pt idx="7042">
                  <c:v>7169.2719999999999</c:v>
                </c:pt>
                <c:pt idx="7043">
                  <c:v>7152.7149999999992</c:v>
                </c:pt>
                <c:pt idx="7044">
                  <c:v>7158.2340000000004</c:v>
                </c:pt>
                <c:pt idx="7045">
                  <c:v>7158.2340000000004</c:v>
                </c:pt>
                <c:pt idx="7046">
                  <c:v>7158.2340000000004</c:v>
                </c:pt>
                <c:pt idx="7047">
                  <c:v>7158.2340000000004</c:v>
                </c:pt>
                <c:pt idx="7048">
                  <c:v>7163.7529999999997</c:v>
                </c:pt>
                <c:pt idx="7049">
                  <c:v>7163.7529999999997</c:v>
                </c:pt>
                <c:pt idx="7050">
                  <c:v>7158.2340000000004</c:v>
                </c:pt>
                <c:pt idx="7051">
                  <c:v>7163.7529999999997</c:v>
                </c:pt>
                <c:pt idx="7052">
                  <c:v>7147.1959999999999</c:v>
                </c:pt>
                <c:pt idx="7053">
                  <c:v>7163.7529999999997</c:v>
                </c:pt>
                <c:pt idx="7054">
                  <c:v>7147.1959999999999</c:v>
                </c:pt>
                <c:pt idx="7055">
                  <c:v>7158.2340000000004</c:v>
                </c:pt>
                <c:pt idx="7056">
                  <c:v>7152.7149999999992</c:v>
                </c:pt>
                <c:pt idx="7057">
                  <c:v>7152.7149999999992</c:v>
                </c:pt>
                <c:pt idx="7058">
                  <c:v>7163.7529999999997</c:v>
                </c:pt>
                <c:pt idx="7059">
                  <c:v>7152.7149999999992</c:v>
                </c:pt>
                <c:pt idx="7060">
                  <c:v>7158.2340000000004</c:v>
                </c:pt>
                <c:pt idx="7061">
                  <c:v>7169.2719999999999</c:v>
                </c:pt>
                <c:pt idx="7062">
                  <c:v>7152.7149999999992</c:v>
                </c:pt>
                <c:pt idx="7063">
                  <c:v>7163.7529999999997</c:v>
                </c:pt>
                <c:pt idx="7064">
                  <c:v>7158.2340000000004</c:v>
                </c:pt>
                <c:pt idx="7065">
                  <c:v>7163.7529999999997</c:v>
                </c:pt>
                <c:pt idx="7066">
                  <c:v>7158.2340000000004</c:v>
                </c:pt>
                <c:pt idx="7067">
                  <c:v>7169.2719999999999</c:v>
                </c:pt>
                <c:pt idx="7068">
                  <c:v>7141.6769999999997</c:v>
                </c:pt>
                <c:pt idx="7069">
                  <c:v>7169.2719999999999</c:v>
                </c:pt>
                <c:pt idx="7070">
                  <c:v>7158.2340000000004</c:v>
                </c:pt>
                <c:pt idx="7071">
                  <c:v>7163.7529999999997</c:v>
                </c:pt>
                <c:pt idx="7072">
                  <c:v>7147.1959999999999</c:v>
                </c:pt>
                <c:pt idx="7073">
                  <c:v>7163.7529999999997</c:v>
                </c:pt>
                <c:pt idx="7074">
                  <c:v>7163.7529999999997</c:v>
                </c:pt>
                <c:pt idx="7075">
                  <c:v>7174.7910000000002</c:v>
                </c:pt>
                <c:pt idx="7076">
                  <c:v>7163.7529999999997</c:v>
                </c:pt>
                <c:pt idx="7077">
                  <c:v>7147.1959999999999</c:v>
                </c:pt>
                <c:pt idx="7078">
                  <c:v>7158.2340000000004</c:v>
                </c:pt>
                <c:pt idx="7079">
                  <c:v>7152.7149999999992</c:v>
                </c:pt>
                <c:pt idx="7080">
                  <c:v>7158.2340000000004</c:v>
                </c:pt>
                <c:pt idx="7081">
                  <c:v>7147.1959999999999</c:v>
                </c:pt>
                <c:pt idx="7082">
                  <c:v>7174.7910000000002</c:v>
                </c:pt>
                <c:pt idx="7083">
                  <c:v>7158.2340000000004</c:v>
                </c:pt>
                <c:pt idx="7084">
                  <c:v>7174.7910000000002</c:v>
                </c:pt>
                <c:pt idx="7085">
                  <c:v>7158.2340000000004</c:v>
                </c:pt>
                <c:pt idx="7086">
                  <c:v>7163.7529999999997</c:v>
                </c:pt>
                <c:pt idx="7087">
                  <c:v>7152.7149999999992</c:v>
                </c:pt>
                <c:pt idx="7088">
                  <c:v>7152.7149999999992</c:v>
                </c:pt>
                <c:pt idx="7089">
                  <c:v>7163.7529999999997</c:v>
                </c:pt>
                <c:pt idx="7090">
                  <c:v>7147.1959999999999</c:v>
                </c:pt>
                <c:pt idx="7091">
                  <c:v>7174.7910000000002</c:v>
                </c:pt>
                <c:pt idx="7092">
                  <c:v>7158.2340000000004</c:v>
                </c:pt>
                <c:pt idx="7093">
                  <c:v>7158.2340000000004</c:v>
                </c:pt>
                <c:pt idx="7094">
                  <c:v>7152.7149999999992</c:v>
                </c:pt>
                <c:pt idx="7095">
                  <c:v>7169.2719999999999</c:v>
                </c:pt>
                <c:pt idx="7096">
                  <c:v>7169.2719999999999</c:v>
                </c:pt>
                <c:pt idx="7097">
                  <c:v>7174.7910000000002</c:v>
                </c:pt>
                <c:pt idx="7098">
                  <c:v>7158.2340000000004</c:v>
                </c:pt>
                <c:pt idx="7099">
                  <c:v>7163.7529999999997</c:v>
                </c:pt>
                <c:pt idx="7100">
                  <c:v>7163.7529999999997</c:v>
                </c:pt>
                <c:pt idx="7101">
                  <c:v>7152.7149999999992</c:v>
                </c:pt>
                <c:pt idx="7102">
                  <c:v>7174.7910000000002</c:v>
                </c:pt>
                <c:pt idx="7103">
                  <c:v>7158.2340000000004</c:v>
                </c:pt>
                <c:pt idx="7104">
                  <c:v>7152.7149999999992</c:v>
                </c:pt>
                <c:pt idx="7105">
                  <c:v>7163.7529999999997</c:v>
                </c:pt>
                <c:pt idx="7106">
                  <c:v>7169.2719999999999</c:v>
                </c:pt>
                <c:pt idx="7107">
                  <c:v>7163.7529999999997</c:v>
                </c:pt>
                <c:pt idx="7108">
                  <c:v>7163.7529999999997</c:v>
                </c:pt>
                <c:pt idx="7109">
                  <c:v>7152.7149999999992</c:v>
                </c:pt>
                <c:pt idx="7110">
                  <c:v>7169.2719999999999</c:v>
                </c:pt>
                <c:pt idx="7111">
                  <c:v>7158.2340000000004</c:v>
                </c:pt>
                <c:pt idx="7112">
                  <c:v>7147.1959999999999</c:v>
                </c:pt>
                <c:pt idx="7113">
                  <c:v>7163.7529999999997</c:v>
                </c:pt>
                <c:pt idx="7114">
                  <c:v>7152.7149999999992</c:v>
                </c:pt>
                <c:pt idx="7115">
                  <c:v>7163.7529999999997</c:v>
                </c:pt>
                <c:pt idx="7116">
                  <c:v>7152.7149999999992</c:v>
                </c:pt>
                <c:pt idx="7117">
                  <c:v>7169.2719999999999</c:v>
                </c:pt>
                <c:pt idx="7118">
                  <c:v>7152.7149999999992</c:v>
                </c:pt>
                <c:pt idx="7119">
                  <c:v>7163.7529999999997</c:v>
                </c:pt>
                <c:pt idx="7120">
                  <c:v>7169.2719999999999</c:v>
                </c:pt>
                <c:pt idx="7121">
                  <c:v>7169.2719999999999</c:v>
                </c:pt>
                <c:pt idx="7122">
                  <c:v>7169.2719999999999</c:v>
                </c:pt>
                <c:pt idx="7123">
                  <c:v>7147.1959999999999</c:v>
                </c:pt>
                <c:pt idx="7124">
                  <c:v>7163.7529999999997</c:v>
                </c:pt>
                <c:pt idx="7125">
                  <c:v>7152.7149999999992</c:v>
                </c:pt>
                <c:pt idx="7126">
                  <c:v>7163.7529999999997</c:v>
                </c:pt>
                <c:pt idx="7127">
                  <c:v>7163.7529999999997</c:v>
                </c:pt>
                <c:pt idx="7128">
                  <c:v>7163.7529999999997</c:v>
                </c:pt>
                <c:pt idx="7129">
                  <c:v>7152.7149999999992</c:v>
                </c:pt>
                <c:pt idx="7130">
                  <c:v>7158.2340000000004</c:v>
                </c:pt>
                <c:pt idx="7131">
                  <c:v>7152.7149999999992</c:v>
                </c:pt>
                <c:pt idx="7132">
                  <c:v>7169.2719999999999</c:v>
                </c:pt>
                <c:pt idx="7133">
                  <c:v>7174.7910000000002</c:v>
                </c:pt>
                <c:pt idx="7134">
                  <c:v>7163.7529999999997</c:v>
                </c:pt>
                <c:pt idx="7135">
                  <c:v>7169.2719999999999</c:v>
                </c:pt>
                <c:pt idx="7136">
                  <c:v>7152.7149999999992</c:v>
                </c:pt>
                <c:pt idx="7137">
                  <c:v>7152.7149999999992</c:v>
                </c:pt>
                <c:pt idx="7138">
                  <c:v>7152.7149999999992</c:v>
                </c:pt>
                <c:pt idx="7139">
                  <c:v>7158.2340000000004</c:v>
                </c:pt>
                <c:pt idx="7140">
                  <c:v>7152.7149999999992</c:v>
                </c:pt>
                <c:pt idx="7141">
                  <c:v>7174.7910000000002</c:v>
                </c:pt>
                <c:pt idx="7142">
                  <c:v>7152.7149999999992</c:v>
                </c:pt>
                <c:pt idx="7143">
                  <c:v>7174.7910000000002</c:v>
                </c:pt>
                <c:pt idx="7144">
                  <c:v>7152.7149999999992</c:v>
                </c:pt>
                <c:pt idx="7145">
                  <c:v>7163.7529999999997</c:v>
                </c:pt>
                <c:pt idx="7146">
                  <c:v>7163.7529999999997</c:v>
                </c:pt>
                <c:pt idx="7147">
                  <c:v>7152.7149999999992</c:v>
                </c:pt>
                <c:pt idx="7148">
                  <c:v>7152.7149999999992</c:v>
                </c:pt>
                <c:pt idx="7149">
                  <c:v>7152.7149999999992</c:v>
                </c:pt>
                <c:pt idx="7150">
                  <c:v>7169.2719999999999</c:v>
                </c:pt>
                <c:pt idx="7151">
                  <c:v>7158.2340000000004</c:v>
                </c:pt>
                <c:pt idx="7152">
                  <c:v>7169.2719999999999</c:v>
                </c:pt>
                <c:pt idx="7153">
                  <c:v>7158.2340000000004</c:v>
                </c:pt>
                <c:pt idx="7154">
                  <c:v>7180.3099999999995</c:v>
                </c:pt>
                <c:pt idx="7155">
                  <c:v>7163.7529999999997</c:v>
                </c:pt>
                <c:pt idx="7156">
                  <c:v>7158.2340000000004</c:v>
                </c:pt>
                <c:pt idx="7157">
                  <c:v>7163.7529999999997</c:v>
                </c:pt>
                <c:pt idx="7158">
                  <c:v>7147.1959999999999</c:v>
                </c:pt>
                <c:pt idx="7159">
                  <c:v>7163.7529999999997</c:v>
                </c:pt>
                <c:pt idx="7160">
                  <c:v>7152.7149999999992</c:v>
                </c:pt>
                <c:pt idx="7161">
                  <c:v>7158.2340000000004</c:v>
                </c:pt>
                <c:pt idx="7162">
                  <c:v>7147.1959999999999</c:v>
                </c:pt>
                <c:pt idx="7163">
                  <c:v>7169.2719999999999</c:v>
                </c:pt>
                <c:pt idx="7164">
                  <c:v>7152.7149999999992</c:v>
                </c:pt>
                <c:pt idx="7165">
                  <c:v>7169.2719999999999</c:v>
                </c:pt>
                <c:pt idx="7166">
                  <c:v>7147.1959999999999</c:v>
                </c:pt>
                <c:pt idx="7167">
                  <c:v>7152.7149999999992</c:v>
                </c:pt>
                <c:pt idx="7168">
                  <c:v>7158.2340000000004</c:v>
                </c:pt>
                <c:pt idx="7169">
                  <c:v>7147.1959999999999</c:v>
                </c:pt>
                <c:pt idx="7170">
                  <c:v>7152.7149999999992</c:v>
                </c:pt>
                <c:pt idx="7171">
                  <c:v>7152.7149999999992</c:v>
                </c:pt>
                <c:pt idx="7172">
                  <c:v>7158.2340000000004</c:v>
                </c:pt>
                <c:pt idx="7173">
                  <c:v>7136.1570000000002</c:v>
                </c:pt>
                <c:pt idx="7174">
                  <c:v>7163.7529999999997</c:v>
                </c:pt>
                <c:pt idx="7175">
                  <c:v>7163.7529999999997</c:v>
                </c:pt>
                <c:pt idx="7176">
                  <c:v>7158.2340000000004</c:v>
                </c:pt>
                <c:pt idx="7177">
                  <c:v>7158.2340000000004</c:v>
                </c:pt>
                <c:pt idx="7178">
                  <c:v>7163.7529999999997</c:v>
                </c:pt>
                <c:pt idx="7179">
                  <c:v>7158.2340000000004</c:v>
                </c:pt>
                <c:pt idx="7180">
                  <c:v>7147.1959999999999</c:v>
                </c:pt>
                <c:pt idx="7181">
                  <c:v>7158.2340000000004</c:v>
                </c:pt>
                <c:pt idx="7182">
                  <c:v>7163.7529999999997</c:v>
                </c:pt>
                <c:pt idx="7183">
                  <c:v>7158.2340000000004</c:v>
                </c:pt>
                <c:pt idx="7184">
                  <c:v>7147.1959999999999</c:v>
                </c:pt>
                <c:pt idx="7185">
                  <c:v>7158.2340000000004</c:v>
                </c:pt>
                <c:pt idx="7186">
                  <c:v>7158.2340000000004</c:v>
                </c:pt>
                <c:pt idx="7187">
                  <c:v>7158.2340000000004</c:v>
                </c:pt>
                <c:pt idx="7188">
                  <c:v>7163.7529999999997</c:v>
                </c:pt>
                <c:pt idx="7189">
                  <c:v>7158.2340000000004</c:v>
                </c:pt>
                <c:pt idx="7190">
                  <c:v>7158.2340000000004</c:v>
                </c:pt>
                <c:pt idx="7191">
                  <c:v>7163.7529999999997</c:v>
                </c:pt>
                <c:pt idx="7192">
                  <c:v>7163.7529999999997</c:v>
                </c:pt>
                <c:pt idx="7193">
                  <c:v>7147.1959999999999</c:v>
                </c:pt>
                <c:pt idx="7194">
                  <c:v>7147.1959999999999</c:v>
                </c:pt>
                <c:pt idx="7195">
                  <c:v>7147.1959999999999</c:v>
                </c:pt>
                <c:pt idx="7196">
                  <c:v>7158.2340000000004</c:v>
                </c:pt>
                <c:pt idx="7197">
                  <c:v>7152.7149999999992</c:v>
                </c:pt>
                <c:pt idx="7198">
                  <c:v>7163.7529999999997</c:v>
                </c:pt>
                <c:pt idx="7199">
                  <c:v>7152.7149999999992</c:v>
                </c:pt>
                <c:pt idx="7200">
                  <c:v>7158.2340000000004</c:v>
                </c:pt>
                <c:pt idx="7201">
                  <c:v>7147.1959999999999</c:v>
                </c:pt>
                <c:pt idx="7202">
                  <c:v>7158.2340000000004</c:v>
                </c:pt>
                <c:pt idx="7203">
                  <c:v>7152.7149999999992</c:v>
                </c:pt>
                <c:pt idx="7204">
                  <c:v>7147.1959999999999</c:v>
                </c:pt>
                <c:pt idx="7205">
                  <c:v>7158.2340000000004</c:v>
                </c:pt>
                <c:pt idx="7206">
                  <c:v>7152.7149999999992</c:v>
                </c:pt>
                <c:pt idx="7207">
                  <c:v>7163.7529999999997</c:v>
                </c:pt>
                <c:pt idx="7208">
                  <c:v>7158.2340000000004</c:v>
                </c:pt>
                <c:pt idx="7209">
                  <c:v>7169.2719999999999</c:v>
                </c:pt>
                <c:pt idx="7210">
                  <c:v>7152.7149999999992</c:v>
                </c:pt>
                <c:pt idx="7211">
                  <c:v>7158.2340000000004</c:v>
                </c:pt>
                <c:pt idx="7212">
                  <c:v>7152.7149999999992</c:v>
                </c:pt>
                <c:pt idx="7213">
                  <c:v>7147.1959999999999</c:v>
                </c:pt>
                <c:pt idx="7214">
                  <c:v>7152.7149999999992</c:v>
                </c:pt>
                <c:pt idx="7215">
                  <c:v>7158.2340000000004</c:v>
                </c:pt>
                <c:pt idx="7216">
                  <c:v>7163.7529999999997</c:v>
                </c:pt>
                <c:pt idx="7217">
                  <c:v>7152.7149999999992</c:v>
                </c:pt>
                <c:pt idx="7218">
                  <c:v>7152.7149999999992</c:v>
                </c:pt>
                <c:pt idx="7219">
                  <c:v>7158.2340000000004</c:v>
                </c:pt>
                <c:pt idx="7220">
                  <c:v>7163.7529999999997</c:v>
                </c:pt>
                <c:pt idx="7221">
                  <c:v>7152.7149999999992</c:v>
                </c:pt>
                <c:pt idx="7222">
                  <c:v>7158.2340000000004</c:v>
                </c:pt>
                <c:pt idx="7223">
                  <c:v>7163.7529999999997</c:v>
                </c:pt>
                <c:pt idx="7224">
                  <c:v>7152.7149999999992</c:v>
                </c:pt>
                <c:pt idx="7225">
                  <c:v>7163.7529999999997</c:v>
                </c:pt>
                <c:pt idx="7226">
                  <c:v>7152.7149999999992</c:v>
                </c:pt>
                <c:pt idx="7227">
                  <c:v>7152.7149999999992</c:v>
                </c:pt>
                <c:pt idx="7228">
                  <c:v>7147.1959999999999</c:v>
                </c:pt>
                <c:pt idx="7229">
                  <c:v>7169.2719999999999</c:v>
                </c:pt>
                <c:pt idx="7230">
                  <c:v>7147.1959999999999</c:v>
                </c:pt>
                <c:pt idx="7231">
                  <c:v>7163.7529999999997</c:v>
                </c:pt>
                <c:pt idx="7232">
                  <c:v>7152.7149999999992</c:v>
                </c:pt>
                <c:pt idx="7233">
                  <c:v>7163.7529999999997</c:v>
                </c:pt>
                <c:pt idx="7234">
                  <c:v>7163.7529999999997</c:v>
                </c:pt>
                <c:pt idx="7235">
                  <c:v>7136.1570000000002</c:v>
                </c:pt>
                <c:pt idx="7236">
                  <c:v>7136.1570000000002</c:v>
                </c:pt>
                <c:pt idx="7237">
                  <c:v>7158.2340000000004</c:v>
                </c:pt>
                <c:pt idx="7238">
                  <c:v>7163.7529999999997</c:v>
                </c:pt>
                <c:pt idx="7239">
                  <c:v>7152.7149999999992</c:v>
                </c:pt>
                <c:pt idx="7240">
                  <c:v>7147.1959999999999</c:v>
                </c:pt>
                <c:pt idx="7241">
                  <c:v>7147.1959999999999</c:v>
                </c:pt>
                <c:pt idx="7242">
                  <c:v>7158.2340000000004</c:v>
                </c:pt>
                <c:pt idx="7243">
                  <c:v>7152.7149999999992</c:v>
                </c:pt>
                <c:pt idx="7244">
                  <c:v>7169.2719999999999</c:v>
                </c:pt>
                <c:pt idx="7245">
                  <c:v>7147.1959999999999</c:v>
                </c:pt>
                <c:pt idx="7246">
                  <c:v>7141.6769999999997</c:v>
                </c:pt>
                <c:pt idx="7247">
                  <c:v>7158.2340000000004</c:v>
                </c:pt>
                <c:pt idx="7248">
                  <c:v>7152.7149999999992</c:v>
                </c:pt>
                <c:pt idx="7249">
                  <c:v>7169.2719999999999</c:v>
                </c:pt>
                <c:pt idx="7250">
                  <c:v>7141.6769999999997</c:v>
                </c:pt>
                <c:pt idx="7251">
                  <c:v>7152.7149999999992</c:v>
                </c:pt>
                <c:pt idx="7252">
                  <c:v>7141.6769999999997</c:v>
                </c:pt>
                <c:pt idx="7253">
                  <c:v>7152.7149999999992</c:v>
                </c:pt>
                <c:pt idx="7254">
                  <c:v>7158.2340000000004</c:v>
                </c:pt>
                <c:pt idx="7255">
                  <c:v>7158.2340000000004</c:v>
                </c:pt>
                <c:pt idx="7256">
                  <c:v>7152.7149999999992</c:v>
                </c:pt>
                <c:pt idx="7257">
                  <c:v>7141.6769999999997</c:v>
                </c:pt>
                <c:pt idx="7258">
                  <c:v>7141.6769999999997</c:v>
                </c:pt>
                <c:pt idx="7259">
                  <c:v>7158.2340000000004</c:v>
                </c:pt>
                <c:pt idx="7260">
                  <c:v>7174.7910000000002</c:v>
                </c:pt>
                <c:pt idx="7261">
                  <c:v>7141.6769999999997</c:v>
                </c:pt>
                <c:pt idx="7262">
                  <c:v>7158.2340000000004</c:v>
                </c:pt>
                <c:pt idx="7263">
                  <c:v>7152.7149999999992</c:v>
                </c:pt>
                <c:pt idx="7264">
                  <c:v>7169.2719999999999</c:v>
                </c:pt>
                <c:pt idx="7265">
                  <c:v>7147.1959999999999</c:v>
                </c:pt>
                <c:pt idx="7266">
                  <c:v>7163.7529999999997</c:v>
                </c:pt>
                <c:pt idx="7267">
                  <c:v>7147.1959999999999</c:v>
                </c:pt>
                <c:pt idx="7268">
                  <c:v>7158.2340000000004</c:v>
                </c:pt>
                <c:pt idx="7269">
                  <c:v>7163.7529999999997</c:v>
                </c:pt>
                <c:pt idx="7270">
                  <c:v>7141.6769999999997</c:v>
                </c:pt>
                <c:pt idx="7271">
                  <c:v>7158.2340000000004</c:v>
                </c:pt>
                <c:pt idx="7272">
                  <c:v>7163.7529999999997</c:v>
                </c:pt>
                <c:pt idx="7273">
                  <c:v>7158.2340000000004</c:v>
                </c:pt>
                <c:pt idx="7274">
                  <c:v>7147.1959999999999</c:v>
                </c:pt>
                <c:pt idx="7275">
                  <c:v>7152.7149999999992</c:v>
                </c:pt>
                <c:pt idx="7276">
                  <c:v>7152.7149999999992</c:v>
                </c:pt>
                <c:pt idx="7277">
                  <c:v>7163.7529999999997</c:v>
                </c:pt>
                <c:pt idx="7278">
                  <c:v>7152.7149999999992</c:v>
                </c:pt>
                <c:pt idx="7279">
                  <c:v>7158.2340000000004</c:v>
                </c:pt>
                <c:pt idx="7280">
                  <c:v>7158.2340000000004</c:v>
                </c:pt>
                <c:pt idx="7281">
                  <c:v>7152.7149999999992</c:v>
                </c:pt>
                <c:pt idx="7282">
                  <c:v>7152.7149999999992</c:v>
                </c:pt>
                <c:pt idx="7283">
                  <c:v>7141.6769999999997</c:v>
                </c:pt>
                <c:pt idx="7284">
                  <c:v>7163.7529999999997</c:v>
                </c:pt>
                <c:pt idx="7285">
                  <c:v>7152.7149999999992</c:v>
                </c:pt>
                <c:pt idx="7286">
                  <c:v>7147.1959999999999</c:v>
                </c:pt>
                <c:pt idx="7287">
                  <c:v>7158.2340000000004</c:v>
                </c:pt>
                <c:pt idx="7288">
                  <c:v>7163.7529999999997</c:v>
                </c:pt>
                <c:pt idx="7289">
                  <c:v>7158.2340000000004</c:v>
                </c:pt>
                <c:pt idx="7290">
                  <c:v>7152.7149999999992</c:v>
                </c:pt>
                <c:pt idx="7291">
                  <c:v>7158.2340000000004</c:v>
                </c:pt>
                <c:pt idx="7292">
                  <c:v>7152.7149999999992</c:v>
                </c:pt>
                <c:pt idx="7293">
                  <c:v>7141.6769999999997</c:v>
                </c:pt>
                <c:pt idx="7294">
                  <c:v>7136.1570000000002</c:v>
                </c:pt>
                <c:pt idx="7295">
                  <c:v>7147.1959999999999</c:v>
                </c:pt>
                <c:pt idx="7296">
                  <c:v>7136.1570000000002</c:v>
                </c:pt>
                <c:pt idx="7297">
                  <c:v>7158.2340000000004</c:v>
                </c:pt>
                <c:pt idx="7298">
                  <c:v>7163.7529999999997</c:v>
                </c:pt>
                <c:pt idx="7299">
                  <c:v>7158.2340000000004</c:v>
                </c:pt>
                <c:pt idx="7300">
                  <c:v>7147.1959999999999</c:v>
                </c:pt>
                <c:pt idx="7301">
                  <c:v>7147.1959999999999</c:v>
                </c:pt>
                <c:pt idx="7302">
                  <c:v>7158.2340000000004</c:v>
                </c:pt>
                <c:pt idx="7303">
                  <c:v>7147.1959999999999</c:v>
                </c:pt>
                <c:pt idx="7304">
                  <c:v>7158.2340000000004</c:v>
                </c:pt>
                <c:pt idx="7305">
                  <c:v>7147.1959999999999</c:v>
                </c:pt>
                <c:pt idx="7306">
                  <c:v>7152.7149999999992</c:v>
                </c:pt>
                <c:pt idx="7307">
                  <c:v>7158.2340000000004</c:v>
                </c:pt>
                <c:pt idx="7308">
                  <c:v>7158.2340000000004</c:v>
                </c:pt>
                <c:pt idx="7309">
                  <c:v>7152.7149999999992</c:v>
                </c:pt>
                <c:pt idx="7310">
                  <c:v>7163.7529999999997</c:v>
                </c:pt>
                <c:pt idx="7311">
                  <c:v>7158.2340000000004</c:v>
                </c:pt>
                <c:pt idx="7312">
                  <c:v>7163.7529999999997</c:v>
                </c:pt>
                <c:pt idx="7313">
                  <c:v>7141.6769999999997</c:v>
                </c:pt>
                <c:pt idx="7314">
                  <c:v>7141.6769999999997</c:v>
                </c:pt>
                <c:pt idx="7315">
                  <c:v>7169.2719999999999</c:v>
                </c:pt>
                <c:pt idx="7316">
                  <c:v>7136.1570000000002</c:v>
                </c:pt>
                <c:pt idx="7317">
                  <c:v>7158.2340000000004</c:v>
                </c:pt>
                <c:pt idx="7318">
                  <c:v>7152.7149999999992</c:v>
                </c:pt>
                <c:pt idx="7319">
                  <c:v>7158.2340000000004</c:v>
                </c:pt>
                <c:pt idx="7320">
                  <c:v>7147.1959999999999</c:v>
                </c:pt>
                <c:pt idx="7321">
                  <c:v>7147.1959999999999</c:v>
                </c:pt>
                <c:pt idx="7322">
                  <c:v>7152.7149999999992</c:v>
                </c:pt>
                <c:pt idx="7323">
                  <c:v>7169.2719999999999</c:v>
                </c:pt>
                <c:pt idx="7324">
                  <c:v>7152.7149999999992</c:v>
                </c:pt>
                <c:pt idx="7325">
                  <c:v>7141.6769999999997</c:v>
                </c:pt>
                <c:pt idx="7326">
                  <c:v>7152.7149999999992</c:v>
                </c:pt>
                <c:pt idx="7327">
                  <c:v>7152.7149999999992</c:v>
                </c:pt>
                <c:pt idx="7328">
                  <c:v>7141.6769999999997</c:v>
                </c:pt>
                <c:pt idx="7329">
                  <c:v>7147.1959999999999</c:v>
                </c:pt>
                <c:pt idx="7330">
                  <c:v>7163.7529999999997</c:v>
                </c:pt>
                <c:pt idx="7331">
                  <c:v>7152.7149999999992</c:v>
                </c:pt>
                <c:pt idx="7332">
                  <c:v>7163.7529999999997</c:v>
                </c:pt>
                <c:pt idx="7333">
                  <c:v>7152.7149999999992</c:v>
                </c:pt>
                <c:pt idx="7334">
                  <c:v>7158.2340000000004</c:v>
                </c:pt>
                <c:pt idx="7335">
                  <c:v>7152.7149999999992</c:v>
                </c:pt>
                <c:pt idx="7336">
                  <c:v>7141.6769999999997</c:v>
                </c:pt>
                <c:pt idx="7337">
                  <c:v>7163.7529999999997</c:v>
                </c:pt>
                <c:pt idx="7338">
                  <c:v>7136.1570000000002</c:v>
                </c:pt>
                <c:pt idx="7339">
                  <c:v>7158.2340000000004</c:v>
                </c:pt>
                <c:pt idx="7340">
                  <c:v>7152.7149999999992</c:v>
                </c:pt>
                <c:pt idx="7341">
                  <c:v>7147.1959999999999</c:v>
                </c:pt>
                <c:pt idx="7342">
                  <c:v>7163.7529999999997</c:v>
                </c:pt>
                <c:pt idx="7343">
                  <c:v>7152.7149999999992</c:v>
                </c:pt>
                <c:pt idx="7344">
                  <c:v>7163.7529999999997</c:v>
                </c:pt>
                <c:pt idx="7345">
                  <c:v>7158.2340000000004</c:v>
                </c:pt>
                <c:pt idx="7346">
                  <c:v>7152.7149999999992</c:v>
                </c:pt>
                <c:pt idx="7347">
                  <c:v>7136.1570000000002</c:v>
                </c:pt>
                <c:pt idx="7348">
                  <c:v>7152.7149999999992</c:v>
                </c:pt>
                <c:pt idx="7349">
                  <c:v>7152.7149999999992</c:v>
                </c:pt>
                <c:pt idx="7350">
                  <c:v>7152.7149999999992</c:v>
                </c:pt>
                <c:pt idx="7351">
                  <c:v>7152.7149999999992</c:v>
                </c:pt>
                <c:pt idx="7352">
                  <c:v>7158.2340000000004</c:v>
                </c:pt>
                <c:pt idx="7353">
                  <c:v>7158.2340000000004</c:v>
                </c:pt>
                <c:pt idx="7354">
                  <c:v>7169.2719999999999</c:v>
                </c:pt>
                <c:pt idx="7355">
                  <c:v>7158.2340000000004</c:v>
                </c:pt>
                <c:pt idx="7356">
                  <c:v>7158.2340000000004</c:v>
                </c:pt>
                <c:pt idx="7357">
                  <c:v>7158.2340000000004</c:v>
                </c:pt>
                <c:pt idx="7358">
                  <c:v>7158.2340000000004</c:v>
                </c:pt>
                <c:pt idx="7359">
                  <c:v>7147.1959999999999</c:v>
                </c:pt>
                <c:pt idx="7360">
                  <c:v>7152.7149999999992</c:v>
                </c:pt>
                <c:pt idx="7361">
                  <c:v>7158.2340000000004</c:v>
                </c:pt>
                <c:pt idx="7362">
                  <c:v>7136.1570000000002</c:v>
                </c:pt>
                <c:pt idx="7363">
                  <c:v>7158.2340000000004</c:v>
                </c:pt>
                <c:pt idx="7364">
                  <c:v>7141.6769999999997</c:v>
                </c:pt>
                <c:pt idx="7365">
                  <c:v>7152.7149999999992</c:v>
                </c:pt>
                <c:pt idx="7366">
                  <c:v>7152.7149999999992</c:v>
                </c:pt>
                <c:pt idx="7367">
                  <c:v>7152.7149999999992</c:v>
                </c:pt>
                <c:pt idx="7368">
                  <c:v>7158.2340000000004</c:v>
                </c:pt>
                <c:pt idx="7369">
                  <c:v>7163.7529999999997</c:v>
                </c:pt>
                <c:pt idx="7370">
                  <c:v>7152.7149999999992</c:v>
                </c:pt>
                <c:pt idx="7371">
                  <c:v>7141.6769999999997</c:v>
                </c:pt>
                <c:pt idx="7372">
                  <c:v>7152.7149999999992</c:v>
                </c:pt>
                <c:pt idx="7373">
                  <c:v>7147.1959999999999</c:v>
                </c:pt>
                <c:pt idx="7374">
                  <c:v>7158.2340000000004</c:v>
                </c:pt>
                <c:pt idx="7375">
                  <c:v>7141.6769999999997</c:v>
                </c:pt>
                <c:pt idx="7376">
                  <c:v>7163.7529999999997</c:v>
                </c:pt>
                <c:pt idx="7377">
                  <c:v>7158.2340000000004</c:v>
                </c:pt>
                <c:pt idx="7378">
                  <c:v>7152.7149999999992</c:v>
                </c:pt>
                <c:pt idx="7379">
                  <c:v>7158.2340000000004</c:v>
                </c:pt>
                <c:pt idx="7380">
                  <c:v>7158.2340000000004</c:v>
                </c:pt>
                <c:pt idx="7381">
                  <c:v>7147.1959999999999</c:v>
                </c:pt>
                <c:pt idx="7382">
                  <c:v>7147.1959999999999</c:v>
                </c:pt>
                <c:pt idx="7383">
                  <c:v>7147.1959999999999</c:v>
                </c:pt>
                <c:pt idx="7384">
                  <c:v>7141.6769999999997</c:v>
                </c:pt>
                <c:pt idx="7385">
                  <c:v>7152.7149999999992</c:v>
                </c:pt>
                <c:pt idx="7386">
                  <c:v>7152.7149999999992</c:v>
                </c:pt>
                <c:pt idx="7387">
                  <c:v>7158.2340000000004</c:v>
                </c:pt>
                <c:pt idx="7388">
                  <c:v>7158.2340000000004</c:v>
                </c:pt>
                <c:pt idx="7389">
                  <c:v>7152.7149999999992</c:v>
                </c:pt>
                <c:pt idx="7390">
                  <c:v>7141.6769999999997</c:v>
                </c:pt>
                <c:pt idx="7391">
                  <c:v>7158.2340000000004</c:v>
                </c:pt>
                <c:pt idx="7392">
                  <c:v>7169.2719999999999</c:v>
                </c:pt>
                <c:pt idx="7393">
                  <c:v>7141.6769999999997</c:v>
                </c:pt>
                <c:pt idx="7394">
                  <c:v>7136.1570000000002</c:v>
                </c:pt>
                <c:pt idx="7395">
                  <c:v>7152.7149999999992</c:v>
                </c:pt>
                <c:pt idx="7396">
                  <c:v>7152.7149999999992</c:v>
                </c:pt>
                <c:pt idx="7397">
                  <c:v>7147.1959999999999</c:v>
                </c:pt>
                <c:pt idx="7398">
                  <c:v>7147.1959999999999</c:v>
                </c:pt>
                <c:pt idx="7399">
                  <c:v>7152.7149999999992</c:v>
                </c:pt>
                <c:pt idx="7400">
                  <c:v>7158.2340000000004</c:v>
                </c:pt>
                <c:pt idx="7401">
                  <c:v>7147.1959999999999</c:v>
                </c:pt>
                <c:pt idx="7402">
                  <c:v>7152.7149999999992</c:v>
                </c:pt>
                <c:pt idx="7403">
                  <c:v>7147.1959999999999</c:v>
                </c:pt>
                <c:pt idx="7404">
                  <c:v>7147.1959999999999</c:v>
                </c:pt>
                <c:pt idx="7405">
                  <c:v>7152.7149999999992</c:v>
                </c:pt>
                <c:pt idx="7406">
                  <c:v>7147.1959999999999</c:v>
                </c:pt>
                <c:pt idx="7407">
                  <c:v>7152.7149999999992</c:v>
                </c:pt>
                <c:pt idx="7408">
                  <c:v>7158.2340000000004</c:v>
                </c:pt>
                <c:pt idx="7409">
                  <c:v>7158.2340000000004</c:v>
                </c:pt>
                <c:pt idx="7410">
                  <c:v>7152.7149999999992</c:v>
                </c:pt>
                <c:pt idx="7411">
                  <c:v>7158.2340000000004</c:v>
                </c:pt>
                <c:pt idx="7412">
                  <c:v>7141.6769999999997</c:v>
                </c:pt>
                <c:pt idx="7413">
                  <c:v>7158.2340000000004</c:v>
                </c:pt>
                <c:pt idx="7414">
                  <c:v>7147.1959999999999</c:v>
                </c:pt>
                <c:pt idx="7415">
                  <c:v>7141.6769999999997</c:v>
                </c:pt>
                <c:pt idx="7416">
                  <c:v>7147.1959999999999</c:v>
                </c:pt>
                <c:pt idx="7417">
                  <c:v>7141.6769999999997</c:v>
                </c:pt>
                <c:pt idx="7418">
                  <c:v>7147.1959999999999</c:v>
                </c:pt>
                <c:pt idx="7419">
                  <c:v>7147.1959999999999</c:v>
                </c:pt>
                <c:pt idx="7420">
                  <c:v>7147.1959999999999</c:v>
                </c:pt>
                <c:pt idx="7421">
                  <c:v>7152.7149999999992</c:v>
                </c:pt>
                <c:pt idx="7422">
                  <c:v>7152.7149999999992</c:v>
                </c:pt>
                <c:pt idx="7423">
                  <c:v>7147.1959999999999</c:v>
                </c:pt>
                <c:pt idx="7424">
                  <c:v>7163.7529999999997</c:v>
                </c:pt>
                <c:pt idx="7425">
                  <c:v>7152.7149999999992</c:v>
                </c:pt>
                <c:pt idx="7426">
                  <c:v>7147.1959999999999</c:v>
                </c:pt>
                <c:pt idx="7427">
                  <c:v>7152.7149999999992</c:v>
                </c:pt>
                <c:pt idx="7428">
                  <c:v>7136.1570000000002</c:v>
                </c:pt>
                <c:pt idx="7429">
                  <c:v>7163.7529999999997</c:v>
                </c:pt>
                <c:pt idx="7430">
                  <c:v>7147.1959999999999</c:v>
                </c:pt>
                <c:pt idx="7431">
                  <c:v>7163.7529999999997</c:v>
                </c:pt>
                <c:pt idx="7432">
                  <c:v>7147.1959999999999</c:v>
                </c:pt>
                <c:pt idx="7433">
                  <c:v>7163.7529999999997</c:v>
                </c:pt>
                <c:pt idx="7434">
                  <c:v>7152.7149999999992</c:v>
                </c:pt>
                <c:pt idx="7435">
                  <c:v>7158.2340000000004</c:v>
                </c:pt>
                <c:pt idx="7436">
                  <c:v>7158.2340000000004</c:v>
                </c:pt>
                <c:pt idx="7437">
                  <c:v>7158.2340000000004</c:v>
                </c:pt>
                <c:pt idx="7438">
                  <c:v>7152.7149999999992</c:v>
                </c:pt>
                <c:pt idx="7439">
                  <c:v>7147.1959999999999</c:v>
                </c:pt>
                <c:pt idx="7440">
                  <c:v>7152.7149999999992</c:v>
                </c:pt>
                <c:pt idx="7441">
                  <c:v>7141.6769999999997</c:v>
                </c:pt>
                <c:pt idx="7442">
                  <c:v>7152.7149999999992</c:v>
                </c:pt>
                <c:pt idx="7443">
                  <c:v>7152.7149999999992</c:v>
                </c:pt>
                <c:pt idx="7444">
                  <c:v>7136.1570000000002</c:v>
                </c:pt>
                <c:pt idx="7445">
                  <c:v>7158.2340000000004</c:v>
                </c:pt>
                <c:pt idx="7446">
                  <c:v>7147.1959999999999</c:v>
                </c:pt>
                <c:pt idx="7447">
                  <c:v>7147.1959999999999</c:v>
                </c:pt>
                <c:pt idx="7448">
                  <c:v>7158.2340000000004</c:v>
                </c:pt>
                <c:pt idx="7449">
                  <c:v>7147.1959999999999</c:v>
                </c:pt>
                <c:pt idx="7450">
                  <c:v>7147.1959999999999</c:v>
                </c:pt>
                <c:pt idx="7451">
                  <c:v>7158.2340000000004</c:v>
                </c:pt>
                <c:pt idx="7452">
                  <c:v>7147.1959999999999</c:v>
                </c:pt>
                <c:pt idx="7453">
                  <c:v>7152.7149999999992</c:v>
                </c:pt>
                <c:pt idx="7454">
                  <c:v>7136.1570000000002</c:v>
                </c:pt>
                <c:pt idx="7455">
                  <c:v>7158.2340000000004</c:v>
                </c:pt>
                <c:pt idx="7456">
                  <c:v>7141.6769999999997</c:v>
                </c:pt>
                <c:pt idx="7457">
                  <c:v>7152.7149999999992</c:v>
                </c:pt>
                <c:pt idx="7458">
                  <c:v>7141.6769999999997</c:v>
                </c:pt>
                <c:pt idx="7459">
                  <c:v>7169.2719999999999</c:v>
                </c:pt>
                <c:pt idx="7460">
                  <c:v>7158.2340000000004</c:v>
                </c:pt>
                <c:pt idx="7461">
                  <c:v>7125.1189999999997</c:v>
                </c:pt>
                <c:pt idx="7462">
                  <c:v>7158.2340000000004</c:v>
                </c:pt>
                <c:pt idx="7463">
                  <c:v>7147.1959999999999</c:v>
                </c:pt>
                <c:pt idx="7464">
                  <c:v>7147.1959999999999</c:v>
                </c:pt>
                <c:pt idx="7465">
                  <c:v>7147.1959999999999</c:v>
                </c:pt>
                <c:pt idx="7466">
                  <c:v>7141.6769999999997</c:v>
                </c:pt>
                <c:pt idx="7467">
                  <c:v>7130.6379999999999</c:v>
                </c:pt>
                <c:pt idx="7468">
                  <c:v>7158.2340000000004</c:v>
                </c:pt>
                <c:pt idx="7469">
                  <c:v>7147.1959999999999</c:v>
                </c:pt>
                <c:pt idx="7470">
                  <c:v>7158.2340000000004</c:v>
                </c:pt>
                <c:pt idx="7471">
                  <c:v>7147.1959999999999</c:v>
                </c:pt>
                <c:pt idx="7472">
                  <c:v>7130.6379999999999</c:v>
                </c:pt>
                <c:pt idx="7473">
                  <c:v>7158.2340000000004</c:v>
                </c:pt>
                <c:pt idx="7474">
                  <c:v>7130.6379999999999</c:v>
                </c:pt>
                <c:pt idx="7475">
                  <c:v>7163.7529999999997</c:v>
                </c:pt>
                <c:pt idx="7476">
                  <c:v>7147.1959999999999</c:v>
                </c:pt>
                <c:pt idx="7477">
                  <c:v>7152.7149999999992</c:v>
                </c:pt>
                <c:pt idx="7478">
                  <c:v>7147.1959999999999</c:v>
                </c:pt>
                <c:pt idx="7479">
                  <c:v>7147.1959999999999</c:v>
                </c:pt>
                <c:pt idx="7480">
                  <c:v>7141.6769999999997</c:v>
                </c:pt>
                <c:pt idx="7481">
                  <c:v>7158.2340000000004</c:v>
                </c:pt>
                <c:pt idx="7482">
                  <c:v>7147.1959999999999</c:v>
                </c:pt>
                <c:pt idx="7483">
                  <c:v>7141.6769999999997</c:v>
                </c:pt>
                <c:pt idx="7484">
                  <c:v>7147.1959999999999</c:v>
                </c:pt>
                <c:pt idx="7485">
                  <c:v>7130.6379999999999</c:v>
                </c:pt>
                <c:pt idx="7486">
                  <c:v>7158.2340000000004</c:v>
                </c:pt>
                <c:pt idx="7487">
                  <c:v>7141.6769999999997</c:v>
                </c:pt>
                <c:pt idx="7488">
                  <c:v>7147.1959999999999</c:v>
                </c:pt>
                <c:pt idx="7489">
                  <c:v>7147.1959999999999</c:v>
                </c:pt>
                <c:pt idx="7490">
                  <c:v>7136.1570000000002</c:v>
                </c:pt>
                <c:pt idx="7491">
                  <c:v>7136.1570000000002</c:v>
                </c:pt>
                <c:pt idx="7492">
                  <c:v>7158.2340000000004</c:v>
                </c:pt>
                <c:pt idx="7493">
                  <c:v>7152.7149999999992</c:v>
                </c:pt>
                <c:pt idx="7494">
                  <c:v>7141.6769999999997</c:v>
                </c:pt>
                <c:pt idx="7495">
                  <c:v>7141.6769999999997</c:v>
                </c:pt>
                <c:pt idx="7496">
                  <c:v>7147.1959999999999</c:v>
                </c:pt>
                <c:pt idx="7497">
                  <c:v>7158.2340000000004</c:v>
                </c:pt>
                <c:pt idx="7498">
                  <c:v>7136.1570000000002</c:v>
                </c:pt>
                <c:pt idx="7499">
                  <c:v>7152.7149999999992</c:v>
                </c:pt>
                <c:pt idx="7500">
                  <c:v>7141.6769999999997</c:v>
                </c:pt>
                <c:pt idx="7501">
                  <c:v>7158.2340000000004</c:v>
                </c:pt>
                <c:pt idx="7502">
                  <c:v>7136.1570000000002</c:v>
                </c:pt>
                <c:pt idx="7503">
                  <c:v>7169.2719999999999</c:v>
                </c:pt>
                <c:pt idx="7504">
                  <c:v>7147.1959999999999</c:v>
                </c:pt>
                <c:pt idx="7505">
                  <c:v>7141.6769999999997</c:v>
                </c:pt>
                <c:pt idx="7506">
                  <c:v>7141.6769999999997</c:v>
                </c:pt>
                <c:pt idx="7507">
                  <c:v>7136.1570000000002</c:v>
                </c:pt>
                <c:pt idx="7508">
                  <c:v>7152.7149999999992</c:v>
                </c:pt>
                <c:pt idx="7509">
                  <c:v>7141.6769999999997</c:v>
                </c:pt>
                <c:pt idx="7510">
                  <c:v>7158.2340000000004</c:v>
                </c:pt>
                <c:pt idx="7511">
                  <c:v>7147.1959999999999</c:v>
                </c:pt>
                <c:pt idx="7512">
                  <c:v>7152.7149999999992</c:v>
                </c:pt>
                <c:pt idx="7513">
                  <c:v>7158.2340000000004</c:v>
                </c:pt>
                <c:pt idx="7514">
                  <c:v>7152.7149999999992</c:v>
                </c:pt>
                <c:pt idx="7515">
                  <c:v>7158.2340000000004</c:v>
                </c:pt>
                <c:pt idx="7516">
                  <c:v>7147.1959999999999</c:v>
                </c:pt>
                <c:pt idx="7517">
                  <c:v>7147.1959999999999</c:v>
                </c:pt>
                <c:pt idx="7518">
                  <c:v>7141.6769999999997</c:v>
                </c:pt>
                <c:pt idx="7519">
                  <c:v>7152.7149999999992</c:v>
                </c:pt>
                <c:pt idx="7520">
                  <c:v>7141.6769999999997</c:v>
                </c:pt>
                <c:pt idx="7521">
                  <c:v>7147.1959999999999</c:v>
                </c:pt>
                <c:pt idx="7522">
                  <c:v>7141.6769999999997</c:v>
                </c:pt>
                <c:pt idx="7523">
                  <c:v>7147.1959999999999</c:v>
                </c:pt>
                <c:pt idx="7524">
                  <c:v>7152.7149999999992</c:v>
                </c:pt>
                <c:pt idx="7525">
                  <c:v>7152.7149999999992</c:v>
                </c:pt>
                <c:pt idx="7526">
                  <c:v>7130.6379999999999</c:v>
                </c:pt>
                <c:pt idx="7527">
                  <c:v>7152.7149999999992</c:v>
                </c:pt>
                <c:pt idx="7528">
                  <c:v>7141.6769999999997</c:v>
                </c:pt>
                <c:pt idx="7529">
                  <c:v>7136.1570000000002</c:v>
                </c:pt>
                <c:pt idx="7530">
                  <c:v>7136.1570000000002</c:v>
                </c:pt>
                <c:pt idx="7531">
                  <c:v>7136.1570000000002</c:v>
                </c:pt>
                <c:pt idx="7532">
                  <c:v>7158.2340000000004</c:v>
                </c:pt>
                <c:pt idx="7533">
                  <c:v>7130.6379999999999</c:v>
                </c:pt>
                <c:pt idx="7534">
                  <c:v>7158.2340000000004</c:v>
                </c:pt>
                <c:pt idx="7535">
                  <c:v>7152.7149999999992</c:v>
                </c:pt>
                <c:pt idx="7536">
                  <c:v>7152.7149999999992</c:v>
                </c:pt>
                <c:pt idx="7537">
                  <c:v>7152.7149999999992</c:v>
                </c:pt>
                <c:pt idx="7538">
                  <c:v>7152.7149999999992</c:v>
                </c:pt>
                <c:pt idx="7539">
                  <c:v>7147.1959999999999</c:v>
                </c:pt>
                <c:pt idx="7540">
                  <c:v>7141.6769999999997</c:v>
                </c:pt>
                <c:pt idx="7541">
                  <c:v>7141.6769999999997</c:v>
                </c:pt>
                <c:pt idx="7542">
                  <c:v>7152.7149999999992</c:v>
                </c:pt>
                <c:pt idx="7543">
                  <c:v>7152.7149999999992</c:v>
                </c:pt>
                <c:pt idx="7544">
                  <c:v>7147.1959999999999</c:v>
                </c:pt>
                <c:pt idx="7545">
                  <c:v>7158.2340000000004</c:v>
                </c:pt>
                <c:pt idx="7546">
                  <c:v>7147.1959999999999</c:v>
                </c:pt>
                <c:pt idx="7547">
                  <c:v>7158.2340000000004</c:v>
                </c:pt>
                <c:pt idx="7548">
                  <c:v>7147.1959999999999</c:v>
                </c:pt>
                <c:pt idx="7549">
                  <c:v>7152.7149999999992</c:v>
                </c:pt>
                <c:pt idx="7550">
                  <c:v>7147.1959999999999</c:v>
                </c:pt>
                <c:pt idx="7551">
                  <c:v>7158.2340000000004</c:v>
                </c:pt>
                <c:pt idx="7552">
                  <c:v>7141.6769999999997</c:v>
                </c:pt>
                <c:pt idx="7553">
                  <c:v>7141.6769999999997</c:v>
                </c:pt>
                <c:pt idx="7554">
                  <c:v>7152.7149999999992</c:v>
                </c:pt>
                <c:pt idx="7555">
                  <c:v>7147.1959999999999</c:v>
                </c:pt>
                <c:pt idx="7556">
                  <c:v>7158.2340000000004</c:v>
                </c:pt>
                <c:pt idx="7557">
                  <c:v>7147.1959999999999</c:v>
                </c:pt>
                <c:pt idx="7558">
                  <c:v>7163.7529999999997</c:v>
                </c:pt>
                <c:pt idx="7559">
                  <c:v>7141.6769999999997</c:v>
                </c:pt>
                <c:pt idx="7560">
                  <c:v>7158.2340000000004</c:v>
                </c:pt>
                <c:pt idx="7561">
                  <c:v>7141.6769999999997</c:v>
                </c:pt>
                <c:pt idx="7562">
                  <c:v>7152.7149999999992</c:v>
                </c:pt>
                <c:pt idx="7563">
                  <c:v>7147.1959999999999</c:v>
                </c:pt>
                <c:pt idx="7564">
                  <c:v>7141.6769999999997</c:v>
                </c:pt>
                <c:pt idx="7565">
                  <c:v>7152.7149999999992</c:v>
                </c:pt>
                <c:pt idx="7566">
                  <c:v>7136.1570000000002</c:v>
                </c:pt>
                <c:pt idx="7567">
                  <c:v>7147.1959999999999</c:v>
                </c:pt>
                <c:pt idx="7568">
                  <c:v>7141.6769999999997</c:v>
                </c:pt>
                <c:pt idx="7569">
                  <c:v>7158.2340000000004</c:v>
                </c:pt>
                <c:pt idx="7570">
                  <c:v>7152.7149999999992</c:v>
                </c:pt>
                <c:pt idx="7571">
                  <c:v>7158.2340000000004</c:v>
                </c:pt>
                <c:pt idx="7572">
                  <c:v>7147.1959999999999</c:v>
                </c:pt>
                <c:pt idx="7573">
                  <c:v>7141.6769999999997</c:v>
                </c:pt>
                <c:pt idx="7574">
                  <c:v>7158.2340000000004</c:v>
                </c:pt>
                <c:pt idx="7575">
                  <c:v>7147.1959999999999</c:v>
                </c:pt>
                <c:pt idx="7576">
                  <c:v>7158.2340000000004</c:v>
                </c:pt>
                <c:pt idx="7577">
                  <c:v>7125.1189999999997</c:v>
                </c:pt>
                <c:pt idx="7578">
                  <c:v>7152.7149999999992</c:v>
                </c:pt>
                <c:pt idx="7579">
                  <c:v>7141.6769999999997</c:v>
                </c:pt>
                <c:pt idx="7580">
                  <c:v>7147.1959999999999</c:v>
                </c:pt>
                <c:pt idx="7581">
                  <c:v>7152.7149999999992</c:v>
                </c:pt>
                <c:pt idx="7582">
                  <c:v>7152.7149999999992</c:v>
                </c:pt>
                <c:pt idx="7583">
                  <c:v>7147.1959999999999</c:v>
                </c:pt>
                <c:pt idx="7584">
                  <c:v>7158.2340000000004</c:v>
                </c:pt>
                <c:pt idx="7585">
                  <c:v>7152.7149999999992</c:v>
                </c:pt>
                <c:pt idx="7586">
                  <c:v>7152.7149999999992</c:v>
                </c:pt>
                <c:pt idx="7587">
                  <c:v>7158.2340000000004</c:v>
                </c:pt>
                <c:pt idx="7588">
                  <c:v>7130.6379999999999</c:v>
                </c:pt>
                <c:pt idx="7589">
                  <c:v>7141.6769999999997</c:v>
                </c:pt>
                <c:pt idx="7590">
                  <c:v>7141.6769999999997</c:v>
                </c:pt>
                <c:pt idx="7591">
                  <c:v>7152.7149999999992</c:v>
                </c:pt>
                <c:pt idx="7592">
                  <c:v>7147.1959999999999</c:v>
                </c:pt>
                <c:pt idx="7593">
                  <c:v>7158.2340000000004</c:v>
                </c:pt>
                <c:pt idx="7594">
                  <c:v>7141.6769999999997</c:v>
                </c:pt>
                <c:pt idx="7595">
                  <c:v>7163.7529999999997</c:v>
                </c:pt>
                <c:pt idx="7596">
                  <c:v>7141.6769999999997</c:v>
                </c:pt>
                <c:pt idx="7597">
                  <c:v>7147.1959999999999</c:v>
                </c:pt>
                <c:pt idx="7598">
                  <c:v>7158.2340000000004</c:v>
                </c:pt>
                <c:pt idx="7599">
                  <c:v>7141.6769999999997</c:v>
                </c:pt>
                <c:pt idx="7600">
                  <c:v>7147.1959999999999</c:v>
                </c:pt>
                <c:pt idx="7601">
                  <c:v>7141.6769999999997</c:v>
                </c:pt>
                <c:pt idx="7602">
                  <c:v>7152.7149999999992</c:v>
                </c:pt>
                <c:pt idx="7603">
                  <c:v>7141.6769999999997</c:v>
                </c:pt>
                <c:pt idx="7604">
                  <c:v>7141.6769999999997</c:v>
                </c:pt>
                <c:pt idx="7605">
                  <c:v>7119.6</c:v>
                </c:pt>
                <c:pt idx="7606">
                  <c:v>7152.7149999999992</c:v>
                </c:pt>
                <c:pt idx="7607">
                  <c:v>7152.7149999999992</c:v>
                </c:pt>
                <c:pt idx="7608">
                  <c:v>7141.6769999999997</c:v>
                </c:pt>
                <c:pt idx="7609">
                  <c:v>7147.1959999999999</c:v>
                </c:pt>
                <c:pt idx="7610">
                  <c:v>7147.1959999999999</c:v>
                </c:pt>
                <c:pt idx="7611">
                  <c:v>7152.7149999999992</c:v>
                </c:pt>
                <c:pt idx="7612">
                  <c:v>7130.6379999999999</c:v>
                </c:pt>
                <c:pt idx="7613">
                  <c:v>7152.7149999999992</c:v>
                </c:pt>
                <c:pt idx="7614">
                  <c:v>7147.1959999999999</c:v>
                </c:pt>
                <c:pt idx="7615">
                  <c:v>7141.6769999999997</c:v>
                </c:pt>
                <c:pt idx="7616">
                  <c:v>7141.6769999999997</c:v>
                </c:pt>
                <c:pt idx="7617">
                  <c:v>7152.7149999999992</c:v>
                </c:pt>
                <c:pt idx="7618">
                  <c:v>7158.2340000000004</c:v>
                </c:pt>
                <c:pt idx="7619">
                  <c:v>7152.7149999999992</c:v>
                </c:pt>
                <c:pt idx="7620">
                  <c:v>7152.7149999999992</c:v>
                </c:pt>
                <c:pt idx="7621">
                  <c:v>7147.1959999999999</c:v>
                </c:pt>
                <c:pt idx="7622">
                  <c:v>7152.7149999999992</c:v>
                </c:pt>
                <c:pt idx="7623">
                  <c:v>7147.1959999999999</c:v>
                </c:pt>
                <c:pt idx="7624">
                  <c:v>7141.6769999999997</c:v>
                </c:pt>
                <c:pt idx="7625">
                  <c:v>7136.1570000000002</c:v>
                </c:pt>
                <c:pt idx="7626">
                  <c:v>7136.1570000000002</c:v>
                </c:pt>
                <c:pt idx="7627">
                  <c:v>7130.6379999999999</c:v>
                </c:pt>
                <c:pt idx="7628">
                  <c:v>7152.7149999999992</c:v>
                </c:pt>
                <c:pt idx="7629">
                  <c:v>7147.1959999999999</c:v>
                </c:pt>
                <c:pt idx="7630">
                  <c:v>7147.1959999999999</c:v>
                </c:pt>
                <c:pt idx="7631">
                  <c:v>7147.1959999999999</c:v>
                </c:pt>
                <c:pt idx="7632">
                  <c:v>7152.7149999999992</c:v>
                </c:pt>
                <c:pt idx="7633">
                  <c:v>7141.6769999999997</c:v>
                </c:pt>
                <c:pt idx="7634">
                  <c:v>7141.6769999999997</c:v>
                </c:pt>
                <c:pt idx="7635">
                  <c:v>7136.1570000000002</c:v>
                </c:pt>
                <c:pt idx="7636">
                  <c:v>7147.1959999999999</c:v>
                </c:pt>
                <c:pt idx="7637">
                  <c:v>7152.7149999999992</c:v>
                </c:pt>
                <c:pt idx="7638">
                  <c:v>7130.6379999999999</c:v>
                </c:pt>
                <c:pt idx="7639">
                  <c:v>7152.7149999999992</c:v>
                </c:pt>
                <c:pt idx="7640">
                  <c:v>7130.6379999999999</c:v>
                </c:pt>
                <c:pt idx="7641">
                  <c:v>7158.2340000000004</c:v>
                </c:pt>
                <c:pt idx="7642">
                  <c:v>7136.1570000000002</c:v>
                </c:pt>
                <c:pt idx="7643">
                  <c:v>7141.6769999999997</c:v>
                </c:pt>
                <c:pt idx="7644">
                  <c:v>7141.6769999999997</c:v>
                </c:pt>
                <c:pt idx="7645">
                  <c:v>7141.6769999999997</c:v>
                </c:pt>
                <c:pt idx="7646">
                  <c:v>7141.6769999999997</c:v>
                </c:pt>
                <c:pt idx="7647">
                  <c:v>7152.7149999999992</c:v>
                </c:pt>
                <c:pt idx="7648">
                  <c:v>7152.7149999999992</c:v>
                </c:pt>
                <c:pt idx="7649">
                  <c:v>7147.1959999999999</c:v>
                </c:pt>
                <c:pt idx="7650">
                  <c:v>7147.1959999999999</c:v>
                </c:pt>
                <c:pt idx="7651">
                  <c:v>7152.7149999999992</c:v>
                </c:pt>
                <c:pt idx="7652">
                  <c:v>7152.7149999999992</c:v>
                </c:pt>
                <c:pt idx="7653">
                  <c:v>7152.7149999999992</c:v>
                </c:pt>
                <c:pt idx="7654">
                  <c:v>7152.7149999999992</c:v>
                </c:pt>
                <c:pt idx="7655">
                  <c:v>7136.1570000000002</c:v>
                </c:pt>
                <c:pt idx="7656">
                  <c:v>7147.1959999999999</c:v>
                </c:pt>
                <c:pt idx="7657">
                  <c:v>7152.7149999999992</c:v>
                </c:pt>
                <c:pt idx="7658">
                  <c:v>7141.6769999999997</c:v>
                </c:pt>
                <c:pt idx="7659">
                  <c:v>7141.6769999999997</c:v>
                </c:pt>
                <c:pt idx="7660">
                  <c:v>7152.7149999999992</c:v>
                </c:pt>
                <c:pt idx="7661">
                  <c:v>7158.2340000000004</c:v>
                </c:pt>
                <c:pt idx="7662">
                  <c:v>7136.1570000000002</c:v>
                </c:pt>
                <c:pt idx="7663">
                  <c:v>7147.1959999999999</c:v>
                </c:pt>
                <c:pt idx="7664">
                  <c:v>7152.7149999999992</c:v>
                </c:pt>
                <c:pt idx="7665">
                  <c:v>7147.1959999999999</c:v>
                </c:pt>
                <c:pt idx="7666">
                  <c:v>7147.1959999999999</c:v>
                </c:pt>
                <c:pt idx="7667">
                  <c:v>7152.7149999999992</c:v>
                </c:pt>
                <c:pt idx="7668">
                  <c:v>7147.1959999999999</c:v>
                </c:pt>
                <c:pt idx="7669">
                  <c:v>7141.6769999999997</c:v>
                </c:pt>
                <c:pt idx="7670">
                  <c:v>7152.7149999999992</c:v>
                </c:pt>
                <c:pt idx="7671">
                  <c:v>7141.6769999999997</c:v>
                </c:pt>
                <c:pt idx="7672">
                  <c:v>7152.7149999999992</c:v>
                </c:pt>
                <c:pt idx="7673">
                  <c:v>7147.1959999999999</c:v>
                </c:pt>
                <c:pt idx="7674">
                  <c:v>7158.2340000000004</c:v>
                </c:pt>
                <c:pt idx="7675">
                  <c:v>7141.6769999999997</c:v>
                </c:pt>
                <c:pt idx="7676">
                  <c:v>7141.6769999999997</c:v>
                </c:pt>
                <c:pt idx="7677">
                  <c:v>7130.6379999999999</c:v>
                </c:pt>
                <c:pt idx="7678">
                  <c:v>7130.6379999999999</c:v>
                </c:pt>
                <c:pt idx="7679">
                  <c:v>7141.6769999999997</c:v>
                </c:pt>
                <c:pt idx="7680">
                  <c:v>7152.7149999999992</c:v>
                </c:pt>
                <c:pt idx="7681">
                  <c:v>7152.7149999999992</c:v>
                </c:pt>
                <c:pt idx="7682">
                  <c:v>7147.1959999999999</c:v>
                </c:pt>
                <c:pt idx="7683">
                  <c:v>7141.6769999999997</c:v>
                </c:pt>
                <c:pt idx="7684">
                  <c:v>7147.1959999999999</c:v>
                </c:pt>
                <c:pt idx="7685">
                  <c:v>7158.2340000000004</c:v>
                </c:pt>
                <c:pt idx="7686">
                  <c:v>7136.1570000000002</c:v>
                </c:pt>
                <c:pt idx="7687">
                  <c:v>7158.2340000000004</c:v>
                </c:pt>
                <c:pt idx="7688">
                  <c:v>7147.1959999999999</c:v>
                </c:pt>
                <c:pt idx="7689">
                  <c:v>7147.1959999999999</c:v>
                </c:pt>
                <c:pt idx="7690">
                  <c:v>7147.1959999999999</c:v>
                </c:pt>
                <c:pt idx="7691">
                  <c:v>7141.6769999999997</c:v>
                </c:pt>
                <c:pt idx="7692">
                  <c:v>7158.2340000000004</c:v>
                </c:pt>
                <c:pt idx="7693">
                  <c:v>7152.7149999999992</c:v>
                </c:pt>
                <c:pt idx="7694">
                  <c:v>7152.7149999999992</c:v>
                </c:pt>
                <c:pt idx="7695">
                  <c:v>7147.1959999999999</c:v>
                </c:pt>
                <c:pt idx="7696">
                  <c:v>7141.6769999999997</c:v>
                </c:pt>
                <c:pt idx="7697">
                  <c:v>7136.1570000000002</c:v>
                </c:pt>
                <c:pt idx="7698">
                  <c:v>7147.1959999999999</c:v>
                </c:pt>
                <c:pt idx="7699">
                  <c:v>7141.6769999999997</c:v>
                </c:pt>
                <c:pt idx="7700">
                  <c:v>7136.1570000000002</c:v>
                </c:pt>
                <c:pt idx="7701">
                  <c:v>7141.6769999999997</c:v>
                </c:pt>
                <c:pt idx="7702">
                  <c:v>7141.6769999999997</c:v>
                </c:pt>
                <c:pt idx="7703">
                  <c:v>7158.2340000000004</c:v>
                </c:pt>
                <c:pt idx="7704">
                  <c:v>7130.6379999999999</c:v>
                </c:pt>
                <c:pt idx="7705">
                  <c:v>7141.6769999999997</c:v>
                </c:pt>
                <c:pt idx="7706">
                  <c:v>7141.6769999999997</c:v>
                </c:pt>
                <c:pt idx="7707">
                  <c:v>7147.1959999999999</c:v>
                </c:pt>
                <c:pt idx="7708">
                  <c:v>7152.7149999999992</c:v>
                </c:pt>
                <c:pt idx="7709">
                  <c:v>7152.7149999999992</c:v>
                </c:pt>
                <c:pt idx="7710">
                  <c:v>7130.6379999999999</c:v>
                </c:pt>
                <c:pt idx="7711">
                  <c:v>7152.7149999999992</c:v>
                </c:pt>
                <c:pt idx="7712">
                  <c:v>7141.6769999999997</c:v>
                </c:pt>
                <c:pt idx="7713">
                  <c:v>7141.6769999999997</c:v>
                </c:pt>
                <c:pt idx="7714">
                  <c:v>7147.1959999999999</c:v>
                </c:pt>
                <c:pt idx="7715">
                  <c:v>7147.1959999999999</c:v>
                </c:pt>
                <c:pt idx="7716">
                  <c:v>7147.1959999999999</c:v>
                </c:pt>
                <c:pt idx="7717">
                  <c:v>7158.2340000000004</c:v>
                </c:pt>
                <c:pt idx="7718">
                  <c:v>7147.1959999999999</c:v>
                </c:pt>
                <c:pt idx="7719">
                  <c:v>7130.6379999999999</c:v>
                </c:pt>
                <c:pt idx="7720">
                  <c:v>7152.7149999999992</c:v>
                </c:pt>
                <c:pt idx="7721">
                  <c:v>7141.6769999999997</c:v>
                </c:pt>
                <c:pt idx="7722">
                  <c:v>7163.7529999999997</c:v>
                </c:pt>
                <c:pt idx="7723">
                  <c:v>7136.1570000000002</c:v>
                </c:pt>
                <c:pt idx="7724">
                  <c:v>7147.1959999999999</c:v>
                </c:pt>
                <c:pt idx="7725">
                  <c:v>7147.1959999999999</c:v>
                </c:pt>
                <c:pt idx="7726">
                  <c:v>7147.1959999999999</c:v>
                </c:pt>
                <c:pt idx="7727">
                  <c:v>7147.1959999999999</c:v>
                </c:pt>
                <c:pt idx="7728">
                  <c:v>7136.1570000000002</c:v>
                </c:pt>
                <c:pt idx="7729">
                  <c:v>7152.7149999999992</c:v>
                </c:pt>
                <c:pt idx="7730">
                  <c:v>7136.1570000000002</c:v>
                </c:pt>
                <c:pt idx="7731">
                  <c:v>7147.1959999999999</c:v>
                </c:pt>
                <c:pt idx="7732">
                  <c:v>7141.6769999999997</c:v>
                </c:pt>
                <c:pt idx="7733">
                  <c:v>7152.7149999999992</c:v>
                </c:pt>
                <c:pt idx="7734">
                  <c:v>7141.6769999999997</c:v>
                </c:pt>
                <c:pt idx="7735">
                  <c:v>7141.6769999999997</c:v>
                </c:pt>
                <c:pt idx="7736">
                  <c:v>7147.1959999999999</c:v>
                </c:pt>
                <c:pt idx="7737">
                  <c:v>7147.1959999999999</c:v>
                </c:pt>
                <c:pt idx="7738">
                  <c:v>7147.1959999999999</c:v>
                </c:pt>
                <c:pt idx="7739">
                  <c:v>7147.1959999999999</c:v>
                </c:pt>
                <c:pt idx="7740">
                  <c:v>7147.1959999999999</c:v>
                </c:pt>
                <c:pt idx="7741">
                  <c:v>7152.7149999999992</c:v>
                </c:pt>
                <c:pt idx="7742">
                  <c:v>7152.7149999999992</c:v>
                </c:pt>
                <c:pt idx="7743">
                  <c:v>7152.7149999999992</c:v>
                </c:pt>
                <c:pt idx="7744">
                  <c:v>7147.1959999999999</c:v>
                </c:pt>
                <c:pt idx="7745">
                  <c:v>7136.1570000000002</c:v>
                </c:pt>
                <c:pt idx="7746">
                  <c:v>7158.2340000000004</c:v>
                </c:pt>
                <c:pt idx="7747">
                  <c:v>7136.1570000000002</c:v>
                </c:pt>
                <c:pt idx="7748">
                  <c:v>7152.7149999999992</c:v>
                </c:pt>
                <c:pt idx="7749">
                  <c:v>7152.7149999999992</c:v>
                </c:pt>
                <c:pt idx="7750">
                  <c:v>7152.7149999999992</c:v>
                </c:pt>
                <c:pt idx="7751">
                  <c:v>7158.2340000000004</c:v>
                </c:pt>
                <c:pt idx="7752">
                  <c:v>7130.6379999999999</c:v>
                </c:pt>
                <c:pt idx="7753">
                  <c:v>7147.1959999999999</c:v>
                </c:pt>
                <c:pt idx="7754">
                  <c:v>7141.6769999999997</c:v>
                </c:pt>
                <c:pt idx="7755">
                  <c:v>7169.2719999999999</c:v>
                </c:pt>
                <c:pt idx="7756">
                  <c:v>7152.7149999999992</c:v>
                </c:pt>
                <c:pt idx="7757">
                  <c:v>7163.7529999999997</c:v>
                </c:pt>
                <c:pt idx="7758">
                  <c:v>7141.6769999999997</c:v>
                </c:pt>
                <c:pt idx="7759">
                  <c:v>7147.1959999999999</c:v>
                </c:pt>
                <c:pt idx="7760">
                  <c:v>7147.1959999999999</c:v>
                </c:pt>
                <c:pt idx="7761">
                  <c:v>7147.1959999999999</c:v>
                </c:pt>
                <c:pt idx="7762">
                  <c:v>7147.1959999999999</c:v>
                </c:pt>
                <c:pt idx="7763">
                  <c:v>7136.1570000000002</c:v>
                </c:pt>
                <c:pt idx="7764">
                  <c:v>7158.2340000000004</c:v>
                </c:pt>
                <c:pt idx="7765">
                  <c:v>7147.1959999999999</c:v>
                </c:pt>
                <c:pt idx="7766">
                  <c:v>7141.6769999999997</c:v>
                </c:pt>
                <c:pt idx="7767">
                  <c:v>7141.6769999999997</c:v>
                </c:pt>
                <c:pt idx="7768">
                  <c:v>7158.2340000000004</c:v>
                </c:pt>
                <c:pt idx="7769">
                  <c:v>7136.1570000000002</c:v>
                </c:pt>
                <c:pt idx="7770">
                  <c:v>7141.6769999999997</c:v>
                </c:pt>
                <c:pt idx="7771">
                  <c:v>7147.1959999999999</c:v>
                </c:pt>
                <c:pt idx="7772">
                  <c:v>7152.7149999999992</c:v>
                </c:pt>
                <c:pt idx="7773">
                  <c:v>7141.6769999999997</c:v>
                </c:pt>
                <c:pt idx="7774">
                  <c:v>7141.6769999999997</c:v>
                </c:pt>
                <c:pt idx="7775">
                  <c:v>7152.7149999999992</c:v>
                </c:pt>
                <c:pt idx="7776">
                  <c:v>7152.7149999999992</c:v>
                </c:pt>
                <c:pt idx="7777">
                  <c:v>7152.7149999999992</c:v>
                </c:pt>
                <c:pt idx="7778">
                  <c:v>7136.1570000000002</c:v>
                </c:pt>
                <c:pt idx="7779">
                  <c:v>7152.7149999999992</c:v>
                </c:pt>
                <c:pt idx="7780">
                  <c:v>7141.6769999999997</c:v>
                </c:pt>
                <c:pt idx="7781">
                  <c:v>7141.6769999999997</c:v>
                </c:pt>
                <c:pt idx="7782">
                  <c:v>7136.1570000000002</c:v>
                </c:pt>
                <c:pt idx="7783">
                  <c:v>7136.1570000000002</c:v>
                </c:pt>
                <c:pt idx="7784">
                  <c:v>7141.6769999999997</c:v>
                </c:pt>
                <c:pt idx="7785">
                  <c:v>7130.6379999999999</c:v>
                </c:pt>
                <c:pt idx="7786">
                  <c:v>7169.2719999999999</c:v>
                </c:pt>
                <c:pt idx="7787">
                  <c:v>7147.1959999999999</c:v>
                </c:pt>
                <c:pt idx="7788">
                  <c:v>7152.7149999999992</c:v>
                </c:pt>
                <c:pt idx="7789">
                  <c:v>7141.6769999999997</c:v>
                </c:pt>
                <c:pt idx="7790">
                  <c:v>7158.2340000000004</c:v>
                </c:pt>
                <c:pt idx="7791">
                  <c:v>7136.1570000000002</c:v>
                </c:pt>
                <c:pt idx="7792">
                  <c:v>7163.7529999999997</c:v>
                </c:pt>
                <c:pt idx="7793">
                  <c:v>7152.7149999999992</c:v>
                </c:pt>
                <c:pt idx="7794">
                  <c:v>7147.1959999999999</c:v>
                </c:pt>
                <c:pt idx="7795">
                  <c:v>7158.2340000000004</c:v>
                </c:pt>
                <c:pt idx="7796">
                  <c:v>7152.7149999999992</c:v>
                </c:pt>
                <c:pt idx="7797">
                  <c:v>7152.7149999999992</c:v>
                </c:pt>
                <c:pt idx="7798">
                  <c:v>7147.1959999999999</c:v>
                </c:pt>
                <c:pt idx="7799">
                  <c:v>7163.7529999999997</c:v>
                </c:pt>
                <c:pt idx="7800">
                  <c:v>7141.6769999999997</c:v>
                </c:pt>
                <c:pt idx="7801">
                  <c:v>7158.2340000000004</c:v>
                </c:pt>
                <c:pt idx="7802">
                  <c:v>7141.6769999999997</c:v>
                </c:pt>
                <c:pt idx="7803">
                  <c:v>7147.1959999999999</c:v>
                </c:pt>
                <c:pt idx="7804">
                  <c:v>7141.6769999999997</c:v>
                </c:pt>
                <c:pt idx="7805">
                  <c:v>7152.7149999999992</c:v>
                </c:pt>
                <c:pt idx="7806">
                  <c:v>7147.1959999999999</c:v>
                </c:pt>
                <c:pt idx="7807">
                  <c:v>7158.2340000000004</c:v>
                </c:pt>
                <c:pt idx="7808">
                  <c:v>7147.1959999999999</c:v>
                </c:pt>
                <c:pt idx="7809">
                  <c:v>7147.1959999999999</c:v>
                </c:pt>
                <c:pt idx="7810">
                  <c:v>7158.2340000000004</c:v>
                </c:pt>
                <c:pt idx="7811">
                  <c:v>7141.6769999999997</c:v>
                </c:pt>
                <c:pt idx="7812">
                  <c:v>7163.7529999999997</c:v>
                </c:pt>
                <c:pt idx="7813">
                  <c:v>7130.6379999999999</c:v>
                </c:pt>
                <c:pt idx="7814">
                  <c:v>7158.2340000000004</c:v>
                </c:pt>
                <c:pt idx="7815">
                  <c:v>7141.6769999999997</c:v>
                </c:pt>
                <c:pt idx="7816">
                  <c:v>7152.7149999999992</c:v>
                </c:pt>
                <c:pt idx="7817">
                  <c:v>7147.1959999999999</c:v>
                </c:pt>
                <c:pt idx="7818">
                  <c:v>7152.7149999999992</c:v>
                </c:pt>
                <c:pt idx="7819">
                  <c:v>7152.7149999999992</c:v>
                </c:pt>
                <c:pt idx="7820">
                  <c:v>7147.1959999999999</c:v>
                </c:pt>
                <c:pt idx="7821">
                  <c:v>7163.7529999999997</c:v>
                </c:pt>
                <c:pt idx="7822">
                  <c:v>7141.6769999999997</c:v>
                </c:pt>
                <c:pt idx="7823">
                  <c:v>7158.2340000000004</c:v>
                </c:pt>
                <c:pt idx="7824">
                  <c:v>7141.6769999999997</c:v>
                </c:pt>
                <c:pt idx="7825">
                  <c:v>7147.1959999999999</c:v>
                </c:pt>
                <c:pt idx="7826">
                  <c:v>7141.6769999999997</c:v>
                </c:pt>
                <c:pt idx="7827">
                  <c:v>7152.7149999999992</c:v>
                </c:pt>
                <c:pt idx="7828">
                  <c:v>7141.6769999999997</c:v>
                </c:pt>
                <c:pt idx="7829">
                  <c:v>7141.6769999999997</c:v>
                </c:pt>
                <c:pt idx="7830">
                  <c:v>7152.7149999999992</c:v>
                </c:pt>
                <c:pt idx="7831">
                  <c:v>7158.2340000000004</c:v>
                </c:pt>
                <c:pt idx="7832">
                  <c:v>7152.7149999999992</c:v>
                </c:pt>
                <c:pt idx="7833">
                  <c:v>7141.6769999999997</c:v>
                </c:pt>
                <c:pt idx="7834">
                  <c:v>7152.7149999999992</c:v>
                </c:pt>
                <c:pt idx="7835">
                  <c:v>7141.6769999999997</c:v>
                </c:pt>
                <c:pt idx="7836">
                  <c:v>7163.7529999999997</c:v>
                </c:pt>
                <c:pt idx="7837">
                  <c:v>7130.6379999999999</c:v>
                </c:pt>
                <c:pt idx="7838">
                  <c:v>7169.2719999999999</c:v>
                </c:pt>
                <c:pt idx="7839">
                  <c:v>7141.6769999999997</c:v>
                </c:pt>
                <c:pt idx="7840">
                  <c:v>7158.2340000000004</c:v>
                </c:pt>
                <c:pt idx="7841">
                  <c:v>7147.1959999999999</c:v>
                </c:pt>
                <c:pt idx="7842">
                  <c:v>7152.7149999999992</c:v>
                </c:pt>
                <c:pt idx="7843">
                  <c:v>7158.2340000000004</c:v>
                </c:pt>
                <c:pt idx="7844">
                  <c:v>7152.7149999999992</c:v>
                </c:pt>
                <c:pt idx="7845">
                  <c:v>7152.7149999999992</c:v>
                </c:pt>
                <c:pt idx="7846">
                  <c:v>7147.1959999999999</c:v>
                </c:pt>
                <c:pt idx="7847">
                  <c:v>7158.2340000000004</c:v>
                </c:pt>
                <c:pt idx="7848">
                  <c:v>7136.1570000000002</c:v>
                </c:pt>
                <c:pt idx="7849">
                  <c:v>7158.2340000000004</c:v>
                </c:pt>
                <c:pt idx="7850">
                  <c:v>7136.1570000000002</c:v>
                </c:pt>
                <c:pt idx="7851">
                  <c:v>7158.2340000000004</c:v>
                </c:pt>
                <c:pt idx="7852">
                  <c:v>7152.7149999999992</c:v>
                </c:pt>
                <c:pt idx="7853">
                  <c:v>7152.7149999999992</c:v>
                </c:pt>
                <c:pt idx="7854">
                  <c:v>7158.2340000000004</c:v>
                </c:pt>
                <c:pt idx="7855">
                  <c:v>7141.6769999999997</c:v>
                </c:pt>
                <c:pt idx="7856">
                  <c:v>7152.7149999999992</c:v>
                </c:pt>
                <c:pt idx="7857">
                  <c:v>7147.1959999999999</c:v>
                </c:pt>
                <c:pt idx="7858">
                  <c:v>7152.7149999999992</c:v>
                </c:pt>
                <c:pt idx="7859">
                  <c:v>7136.1570000000002</c:v>
                </c:pt>
                <c:pt idx="7860">
                  <c:v>7158.2340000000004</c:v>
                </c:pt>
                <c:pt idx="7861">
                  <c:v>7130.6379999999999</c:v>
                </c:pt>
                <c:pt idx="7862">
                  <c:v>7158.2340000000004</c:v>
                </c:pt>
                <c:pt idx="7863">
                  <c:v>7130.6379999999999</c:v>
                </c:pt>
                <c:pt idx="7864">
                  <c:v>7152.7149999999992</c:v>
                </c:pt>
                <c:pt idx="7865">
                  <c:v>7141.6769999999997</c:v>
                </c:pt>
                <c:pt idx="7866">
                  <c:v>7152.7149999999992</c:v>
                </c:pt>
                <c:pt idx="7867">
                  <c:v>7158.2340000000004</c:v>
                </c:pt>
                <c:pt idx="7868">
                  <c:v>7147.1959999999999</c:v>
                </c:pt>
                <c:pt idx="7869">
                  <c:v>7158.2340000000004</c:v>
                </c:pt>
                <c:pt idx="7870">
                  <c:v>7152.7149999999992</c:v>
                </c:pt>
                <c:pt idx="7871">
                  <c:v>7158.2340000000004</c:v>
                </c:pt>
                <c:pt idx="7872">
                  <c:v>7147.1959999999999</c:v>
                </c:pt>
                <c:pt idx="7873">
                  <c:v>7152.7149999999992</c:v>
                </c:pt>
                <c:pt idx="7874">
                  <c:v>7141.6769999999997</c:v>
                </c:pt>
                <c:pt idx="7875">
                  <c:v>7147.1959999999999</c:v>
                </c:pt>
                <c:pt idx="7876">
                  <c:v>7147.1959999999999</c:v>
                </c:pt>
                <c:pt idx="7877">
                  <c:v>7158.2340000000004</c:v>
                </c:pt>
                <c:pt idx="7878">
                  <c:v>7152.7149999999992</c:v>
                </c:pt>
                <c:pt idx="7879">
                  <c:v>7136.1570000000002</c:v>
                </c:pt>
                <c:pt idx="7880">
                  <c:v>7147.1959999999999</c:v>
                </c:pt>
                <c:pt idx="7881">
                  <c:v>7141.6769999999997</c:v>
                </c:pt>
                <c:pt idx="7882">
                  <c:v>7163.7529999999997</c:v>
                </c:pt>
                <c:pt idx="7883">
                  <c:v>7152.7149999999992</c:v>
                </c:pt>
                <c:pt idx="7884">
                  <c:v>7158.2340000000004</c:v>
                </c:pt>
                <c:pt idx="7885">
                  <c:v>7147.1959999999999</c:v>
                </c:pt>
                <c:pt idx="7886">
                  <c:v>7163.7529999999997</c:v>
                </c:pt>
                <c:pt idx="7887">
                  <c:v>7158.2340000000004</c:v>
                </c:pt>
                <c:pt idx="7888">
                  <c:v>7163.7529999999997</c:v>
                </c:pt>
                <c:pt idx="7889">
                  <c:v>7152.7149999999992</c:v>
                </c:pt>
                <c:pt idx="7890">
                  <c:v>7141.6769999999997</c:v>
                </c:pt>
                <c:pt idx="7891">
                  <c:v>7163.7529999999997</c:v>
                </c:pt>
                <c:pt idx="7892">
                  <c:v>7141.6769999999997</c:v>
                </c:pt>
                <c:pt idx="7893">
                  <c:v>7152.7149999999992</c:v>
                </c:pt>
                <c:pt idx="7894">
                  <c:v>7141.6769999999997</c:v>
                </c:pt>
                <c:pt idx="7895">
                  <c:v>7152.7149999999992</c:v>
                </c:pt>
                <c:pt idx="7896">
                  <c:v>7141.6769999999997</c:v>
                </c:pt>
                <c:pt idx="7897">
                  <c:v>7152.7149999999992</c:v>
                </c:pt>
                <c:pt idx="7898">
                  <c:v>7141.6769999999997</c:v>
                </c:pt>
                <c:pt idx="7899">
                  <c:v>7152.7149999999992</c:v>
                </c:pt>
                <c:pt idx="7900">
                  <c:v>7152.7149999999992</c:v>
                </c:pt>
                <c:pt idx="7901">
                  <c:v>7147.1959999999999</c:v>
                </c:pt>
                <c:pt idx="7902">
                  <c:v>7152.7149999999992</c:v>
                </c:pt>
                <c:pt idx="7903">
                  <c:v>7136.1570000000002</c:v>
                </c:pt>
                <c:pt idx="7904">
                  <c:v>7152.7149999999992</c:v>
                </c:pt>
                <c:pt idx="7905">
                  <c:v>7141.6769999999997</c:v>
                </c:pt>
                <c:pt idx="7906">
                  <c:v>7152.7149999999992</c:v>
                </c:pt>
                <c:pt idx="7907">
                  <c:v>7147.1959999999999</c:v>
                </c:pt>
                <c:pt idx="7908">
                  <c:v>7158.2340000000004</c:v>
                </c:pt>
                <c:pt idx="7909">
                  <c:v>7130.6379999999999</c:v>
                </c:pt>
                <c:pt idx="7910">
                  <c:v>7152.7149999999992</c:v>
                </c:pt>
                <c:pt idx="7911">
                  <c:v>7163.7529999999997</c:v>
                </c:pt>
                <c:pt idx="7912">
                  <c:v>7152.7149999999992</c:v>
                </c:pt>
                <c:pt idx="7913">
                  <c:v>7147.1959999999999</c:v>
                </c:pt>
                <c:pt idx="7914">
                  <c:v>7152.7149999999992</c:v>
                </c:pt>
                <c:pt idx="7915">
                  <c:v>7158.2340000000004</c:v>
                </c:pt>
                <c:pt idx="7916">
                  <c:v>7147.1959999999999</c:v>
                </c:pt>
                <c:pt idx="7917">
                  <c:v>7158.2340000000004</c:v>
                </c:pt>
                <c:pt idx="7918">
                  <c:v>7147.1959999999999</c:v>
                </c:pt>
                <c:pt idx="7919">
                  <c:v>7158.2340000000004</c:v>
                </c:pt>
                <c:pt idx="7920">
                  <c:v>7147.1959999999999</c:v>
                </c:pt>
                <c:pt idx="7921">
                  <c:v>7158.2340000000004</c:v>
                </c:pt>
                <c:pt idx="7922">
                  <c:v>7152.7149999999992</c:v>
                </c:pt>
                <c:pt idx="7923">
                  <c:v>7158.2340000000004</c:v>
                </c:pt>
                <c:pt idx="7924">
                  <c:v>7147.1959999999999</c:v>
                </c:pt>
                <c:pt idx="7925">
                  <c:v>7141.6769999999997</c:v>
                </c:pt>
                <c:pt idx="7926">
                  <c:v>7147.1959999999999</c:v>
                </c:pt>
                <c:pt idx="7927">
                  <c:v>7147.1959999999999</c:v>
                </c:pt>
                <c:pt idx="7928">
                  <c:v>7152.7149999999992</c:v>
                </c:pt>
                <c:pt idx="7929">
                  <c:v>7147.1959999999999</c:v>
                </c:pt>
                <c:pt idx="7930">
                  <c:v>7147.1959999999999</c:v>
                </c:pt>
                <c:pt idx="7931">
                  <c:v>7130.6379999999999</c:v>
                </c:pt>
                <c:pt idx="7932">
                  <c:v>7152.7149999999992</c:v>
                </c:pt>
                <c:pt idx="7933">
                  <c:v>7169.2719999999999</c:v>
                </c:pt>
                <c:pt idx="7934">
                  <c:v>7158.2340000000004</c:v>
                </c:pt>
                <c:pt idx="7935">
                  <c:v>7163.7529999999997</c:v>
                </c:pt>
                <c:pt idx="7936">
                  <c:v>7152.7149999999992</c:v>
                </c:pt>
                <c:pt idx="7937">
                  <c:v>7158.2340000000004</c:v>
                </c:pt>
                <c:pt idx="7938">
                  <c:v>7141.6769999999997</c:v>
                </c:pt>
                <c:pt idx="7939">
                  <c:v>7174.7910000000002</c:v>
                </c:pt>
                <c:pt idx="7940">
                  <c:v>7141.6769999999997</c:v>
                </c:pt>
                <c:pt idx="7941">
                  <c:v>7163.7529999999997</c:v>
                </c:pt>
                <c:pt idx="7942">
                  <c:v>7152.7149999999992</c:v>
                </c:pt>
                <c:pt idx="7943">
                  <c:v>7158.2340000000004</c:v>
                </c:pt>
                <c:pt idx="7944">
                  <c:v>7152.7149999999992</c:v>
                </c:pt>
                <c:pt idx="7945">
                  <c:v>7152.7149999999992</c:v>
                </c:pt>
                <c:pt idx="7946">
                  <c:v>7152.7149999999992</c:v>
                </c:pt>
                <c:pt idx="7947">
                  <c:v>7141.6769999999997</c:v>
                </c:pt>
                <c:pt idx="7948">
                  <c:v>7163.7529999999997</c:v>
                </c:pt>
                <c:pt idx="7949">
                  <c:v>7158.2340000000004</c:v>
                </c:pt>
                <c:pt idx="7950">
                  <c:v>7163.7529999999997</c:v>
                </c:pt>
                <c:pt idx="7951">
                  <c:v>7147.1959999999999</c:v>
                </c:pt>
                <c:pt idx="7952">
                  <c:v>7152.7149999999992</c:v>
                </c:pt>
                <c:pt idx="7953">
                  <c:v>7152.7149999999992</c:v>
                </c:pt>
                <c:pt idx="7954">
                  <c:v>7163.7529999999997</c:v>
                </c:pt>
                <c:pt idx="7955">
                  <c:v>7158.2340000000004</c:v>
                </c:pt>
                <c:pt idx="7956">
                  <c:v>7163.7529999999997</c:v>
                </c:pt>
                <c:pt idx="7957">
                  <c:v>7163.7529999999997</c:v>
                </c:pt>
                <c:pt idx="7958">
                  <c:v>7158.2340000000004</c:v>
                </c:pt>
                <c:pt idx="7959">
                  <c:v>7169.2719999999999</c:v>
                </c:pt>
                <c:pt idx="7960">
                  <c:v>7147.1959999999999</c:v>
                </c:pt>
                <c:pt idx="7961">
                  <c:v>7147.1959999999999</c:v>
                </c:pt>
                <c:pt idx="7962">
                  <c:v>7141.6769999999997</c:v>
                </c:pt>
                <c:pt idx="7963">
                  <c:v>7152.7149999999992</c:v>
                </c:pt>
                <c:pt idx="7964">
                  <c:v>7141.6769999999997</c:v>
                </c:pt>
                <c:pt idx="7965">
                  <c:v>7158.2340000000004</c:v>
                </c:pt>
                <c:pt idx="7966">
                  <c:v>7158.2340000000004</c:v>
                </c:pt>
                <c:pt idx="7967">
                  <c:v>7158.2340000000004</c:v>
                </c:pt>
                <c:pt idx="7968">
                  <c:v>7158.2340000000004</c:v>
                </c:pt>
                <c:pt idx="7969">
                  <c:v>7152.7149999999992</c:v>
                </c:pt>
                <c:pt idx="7970">
                  <c:v>7163.7529999999997</c:v>
                </c:pt>
                <c:pt idx="7971">
                  <c:v>7147.1959999999999</c:v>
                </c:pt>
                <c:pt idx="7972">
                  <c:v>7147.1959999999999</c:v>
                </c:pt>
                <c:pt idx="7973">
                  <c:v>7147.1959999999999</c:v>
                </c:pt>
                <c:pt idx="7974">
                  <c:v>7158.2340000000004</c:v>
                </c:pt>
                <c:pt idx="7975">
                  <c:v>7141.6769999999997</c:v>
                </c:pt>
                <c:pt idx="7976">
                  <c:v>7158.2340000000004</c:v>
                </c:pt>
                <c:pt idx="7977">
                  <c:v>7152.7149999999992</c:v>
                </c:pt>
                <c:pt idx="7978">
                  <c:v>7163.7529999999997</c:v>
                </c:pt>
                <c:pt idx="7979">
                  <c:v>7158.2340000000004</c:v>
                </c:pt>
                <c:pt idx="7980">
                  <c:v>7158.2340000000004</c:v>
                </c:pt>
                <c:pt idx="7981">
                  <c:v>7147.1959999999999</c:v>
                </c:pt>
                <c:pt idx="7982">
                  <c:v>7141.6769999999997</c:v>
                </c:pt>
                <c:pt idx="7983">
                  <c:v>7158.2340000000004</c:v>
                </c:pt>
                <c:pt idx="7984">
                  <c:v>7141.6769999999997</c:v>
                </c:pt>
                <c:pt idx="7985">
                  <c:v>7158.2340000000004</c:v>
                </c:pt>
                <c:pt idx="7986">
                  <c:v>7136.1570000000002</c:v>
                </c:pt>
                <c:pt idx="7987">
                  <c:v>7163.7529999999997</c:v>
                </c:pt>
                <c:pt idx="7988">
                  <c:v>7158.2340000000004</c:v>
                </c:pt>
                <c:pt idx="7989">
                  <c:v>7163.7529999999997</c:v>
                </c:pt>
                <c:pt idx="7990">
                  <c:v>7163.7529999999997</c:v>
                </c:pt>
                <c:pt idx="7991">
                  <c:v>7158.2340000000004</c:v>
                </c:pt>
                <c:pt idx="7992">
                  <c:v>7147.1959999999999</c:v>
                </c:pt>
                <c:pt idx="7993">
                  <c:v>7152.7149999999992</c:v>
                </c:pt>
                <c:pt idx="7994">
                  <c:v>7152.7149999999992</c:v>
                </c:pt>
                <c:pt idx="7995">
                  <c:v>7141.6769999999997</c:v>
                </c:pt>
                <c:pt idx="7996">
                  <c:v>7152.7149999999992</c:v>
                </c:pt>
                <c:pt idx="7997">
                  <c:v>7152.7149999999992</c:v>
                </c:pt>
                <c:pt idx="7998">
                  <c:v>7152.7149999999992</c:v>
                </c:pt>
                <c:pt idx="7999">
                  <c:v>7141.6769999999997</c:v>
                </c:pt>
                <c:pt idx="8000">
                  <c:v>7158.2340000000004</c:v>
                </c:pt>
                <c:pt idx="8001">
                  <c:v>7180.3099999999995</c:v>
                </c:pt>
                <c:pt idx="8002">
                  <c:v>7152.7149999999992</c:v>
                </c:pt>
                <c:pt idx="8003">
                  <c:v>7152.7149999999992</c:v>
                </c:pt>
                <c:pt idx="8004">
                  <c:v>7158.2340000000004</c:v>
                </c:pt>
                <c:pt idx="8005">
                  <c:v>7141.6769999999997</c:v>
                </c:pt>
                <c:pt idx="8006">
                  <c:v>7152.7149999999992</c:v>
                </c:pt>
                <c:pt idx="8007">
                  <c:v>7147.1959999999999</c:v>
                </c:pt>
                <c:pt idx="8008">
                  <c:v>7152.7149999999992</c:v>
                </c:pt>
                <c:pt idx="8009">
                  <c:v>7158.2340000000004</c:v>
                </c:pt>
                <c:pt idx="8010">
                  <c:v>7147.1959999999999</c:v>
                </c:pt>
                <c:pt idx="8011">
                  <c:v>7158.2340000000004</c:v>
                </c:pt>
                <c:pt idx="8012">
                  <c:v>7152.7149999999992</c:v>
                </c:pt>
                <c:pt idx="8013">
                  <c:v>7158.2340000000004</c:v>
                </c:pt>
                <c:pt idx="8014">
                  <c:v>7152.7149999999992</c:v>
                </c:pt>
                <c:pt idx="8015">
                  <c:v>7152.7149999999992</c:v>
                </c:pt>
                <c:pt idx="8016">
                  <c:v>7147.1959999999999</c:v>
                </c:pt>
                <c:pt idx="8017">
                  <c:v>7158.2340000000004</c:v>
                </c:pt>
                <c:pt idx="8018">
                  <c:v>7158.2340000000004</c:v>
                </c:pt>
                <c:pt idx="8019">
                  <c:v>7152.7149999999992</c:v>
                </c:pt>
                <c:pt idx="8020">
                  <c:v>7163.7529999999997</c:v>
                </c:pt>
                <c:pt idx="8021">
                  <c:v>7141.6769999999997</c:v>
                </c:pt>
                <c:pt idx="8022">
                  <c:v>7163.7529999999997</c:v>
                </c:pt>
                <c:pt idx="8023">
                  <c:v>7141.6769999999997</c:v>
                </c:pt>
                <c:pt idx="8024">
                  <c:v>7158.2340000000004</c:v>
                </c:pt>
                <c:pt idx="8025">
                  <c:v>7169.2719999999999</c:v>
                </c:pt>
                <c:pt idx="8026">
                  <c:v>7147.1959999999999</c:v>
                </c:pt>
                <c:pt idx="8027">
                  <c:v>7158.2340000000004</c:v>
                </c:pt>
                <c:pt idx="8028">
                  <c:v>7158.2340000000004</c:v>
                </c:pt>
                <c:pt idx="8029">
                  <c:v>7158.2340000000004</c:v>
                </c:pt>
                <c:pt idx="8030">
                  <c:v>7152.7149999999992</c:v>
                </c:pt>
                <c:pt idx="8031">
                  <c:v>7169.2719999999999</c:v>
                </c:pt>
                <c:pt idx="8032">
                  <c:v>7130.6379999999999</c:v>
                </c:pt>
                <c:pt idx="8033">
                  <c:v>7158.2340000000004</c:v>
                </c:pt>
                <c:pt idx="8034">
                  <c:v>7152.7149999999992</c:v>
                </c:pt>
                <c:pt idx="8035">
                  <c:v>7141.6769999999997</c:v>
                </c:pt>
                <c:pt idx="8036">
                  <c:v>7163.7529999999997</c:v>
                </c:pt>
                <c:pt idx="8037">
                  <c:v>7158.2340000000004</c:v>
                </c:pt>
                <c:pt idx="8038">
                  <c:v>7163.7529999999997</c:v>
                </c:pt>
                <c:pt idx="8039">
                  <c:v>7147.1959999999999</c:v>
                </c:pt>
                <c:pt idx="8040">
                  <c:v>7147.1959999999999</c:v>
                </c:pt>
                <c:pt idx="8041">
                  <c:v>7147.1959999999999</c:v>
                </c:pt>
                <c:pt idx="8042">
                  <c:v>7152.7149999999992</c:v>
                </c:pt>
                <c:pt idx="8043">
                  <c:v>7152.7149999999992</c:v>
                </c:pt>
                <c:pt idx="8044">
                  <c:v>7158.2340000000004</c:v>
                </c:pt>
                <c:pt idx="8045">
                  <c:v>7152.7149999999992</c:v>
                </c:pt>
                <c:pt idx="8046">
                  <c:v>7158.2340000000004</c:v>
                </c:pt>
                <c:pt idx="8047">
                  <c:v>7152.7149999999992</c:v>
                </c:pt>
                <c:pt idx="8048">
                  <c:v>7163.7529999999997</c:v>
                </c:pt>
                <c:pt idx="8049">
                  <c:v>7158.2340000000004</c:v>
                </c:pt>
                <c:pt idx="8050">
                  <c:v>7169.2719999999999</c:v>
                </c:pt>
                <c:pt idx="8051">
                  <c:v>7158.2340000000004</c:v>
                </c:pt>
                <c:pt idx="8052">
                  <c:v>7158.2340000000004</c:v>
                </c:pt>
                <c:pt idx="8053">
                  <c:v>7163.7529999999997</c:v>
                </c:pt>
                <c:pt idx="8054">
                  <c:v>7158.2340000000004</c:v>
                </c:pt>
                <c:pt idx="8055">
                  <c:v>7158.2340000000004</c:v>
                </c:pt>
                <c:pt idx="8056">
                  <c:v>7152.7149999999992</c:v>
                </c:pt>
                <c:pt idx="8057">
                  <c:v>7152.7149999999992</c:v>
                </c:pt>
                <c:pt idx="8058">
                  <c:v>7152.7149999999992</c:v>
                </c:pt>
                <c:pt idx="8059">
                  <c:v>7147.1959999999999</c:v>
                </c:pt>
                <c:pt idx="8060">
                  <c:v>7152.7149999999992</c:v>
                </c:pt>
                <c:pt idx="8061">
                  <c:v>7163.7529999999997</c:v>
                </c:pt>
                <c:pt idx="8062">
                  <c:v>7158.2340000000004</c:v>
                </c:pt>
                <c:pt idx="8063">
                  <c:v>7152.7149999999992</c:v>
                </c:pt>
                <c:pt idx="8064">
                  <c:v>7163.7529999999997</c:v>
                </c:pt>
                <c:pt idx="8065">
                  <c:v>7147.1959999999999</c:v>
                </c:pt>
                <c:pt idx="8066">
                  <c:v>7163.7529999999997</c:v>
                </c:pt>
                <c:pt idx="8067">
                  <c:v>7152.7149999999992</c:v>
                </c:pt>
                <c:pt idx="8068">
                  <c:v>7158.2340000000004</c:v>
                </c:pt>
                <c:pt idx="8069">
                  <c:v>7152.7149999999992</c:v>
                </c:pt>
                <c:pt idx="8070">
                  <c:v>7158.2340000000004</c:v>
                </c:pt>
                <c:pt idx="8071">
                  <c:v>7141.6769999999997</c:v>
                </c:pt>
                <c:pt idx="8072">
                  <c:v>7163.7529999999997</c:v>
                </c:pt>
                <c:pt idx="8073">
                  <c:v>7163.7529999999997</c:v>
                </c:pt>
                <c:pt idx="8074">
                  <c:v>7163.7529999999997</c:v>
                </c:pt>
                <c:pt idx="8075">
                  <c:v>7158.2340000000004</c:v>
                </c:pt>
                <c:pt idx="8076">
                  <c:v>7141.6769999999997</c:v>
                </c:pt>
                <c:pt idx="8077">
                  <c:v>7158.2340000000004</c:v>
                </c:pt>
                <c:pt idx="8078">
                  <c:v>7152.7149999999992</c:v>
                </c:pt>
                <c:pt idx="8079">
                  <c:v>7158.2340000000004</c:v>
                </c:pt>
                <c:pt idx="8080">
                  <c:v>7147.1959999999999</c:v>
                </c:pt>
                <c:pt idx="8081">
                  <c:v>7147.1959999999999</c:v>
                </c:pt>
                <c:pt idx="8082">
                  <c:v>7163.7529999999997</c:v>
                </c:pt>
                <c:pt idx="8083">
                  <c:v>7147.1959999999999</c:v>
                </c:pt>
                <c:pt idx="8084">
                  <c:v>7152.7149999999992</c:v>
                </c:pt>
                <c:pt idx="8085">
                  <c:v>7152.7149999999992</c:v>
                </c:pt>
                <c:pt idx="8086">
                  <c:v>7152.7149999999992</c:v>
                </c:pt>
                <c:pt idx="8087">
                  <c:v>7163.7529999999997</c:v>
                </c:pt>
                <c:pt idx="8088">
                  <c:v>7147.1959999999999</c:v>
                </c:pt>
                <c:pt idx="8089">
                  <c:v>7147.1959999999999</c:v>
                </c:pt>
                <c:pt idx="8090">
                  <c:v>7152.7149999999992</c:v>
                </c:pt>
                <c:pt idx="8091">
                  <c:v>7147.1959999999999</c:v>
                </c:pt>
                <c:pt idx="8092">
                  <c:v>7158.2340000000004</c:v>
                </c:pt>
                <c:pt idx="8093">
                  <c:v>7169.2719999999999</c:v>
                </c:pt>
                <c:pt idx="8094">
                  <c:v>7158.2340000000004</c:v>
                </c:pt>
                <c:pt idx="8095">
                  <c:v>7152.7149999999992</c:v>
                </c:pt>
                <c:pt idx="8096">
                  <c:v>7152.7149999999992</c:v>
                </c:pt>
                <c:pt idx="8097">
                  <c:v>7163.7529999999997</c:v>
                </c:pt>
                <c:pt idx="8098">
                  <c:v>7163.7529999999997</c:v>
                </c:pt>
                <c:pt idx="8099">
                  <c:v>7158.2340000000004</c:v>
                </c:pt>
                <c:pt idx="8100">
                  <c:v>7152.7149999999992</c:v>
                </c:pt>
                <c:pt idx="8101">
                  <c:v>7158.2340000000004</c:v>
                </c:pt>
                <c:pt idx="8102">
                  <c:v>7163.7529999999997</c:v>
                </c:pt>
                <c:pt idx="8103">
                  <c:v>7158.2340000000004</c:v>
                </c:pt>
                <c:pt idx="8104">
                  <c:v>7158.2340000000004</c:v>
                </c:pt>
                <c:pt idx="8105">
                  <c:v>7152.7149999999992</c:v>
                </c:pt>
                <c:pt idx="8106">
                  <c:v>7163.7529999999997</c:v>
                </c:pt>
                <c:pt idx="8107">
                  <c:v>7163.7529999999997</c:v>
                </c:pt>
                <c:pt idx="8108">
                  <c:v>7158.2340000000004</c:v>
                </c:pt>
                <c:pt idx="8109">
                  <c:v>7158.2340000000004</c:v>
                </c:pt>
                <c:pt idx="8110">
                  <c:v>7152.7149999999992</c:v>
                </c:pt>
                <c:pt idx="8111">
                  <c:v>7158.2340000000004</c:v>
                </c:pt>
                <c:pt idx="8112">
                  <c:v>7158.2340000000004</c:v>
                </c:pt>
                <c:pt idx="8113">
                  <c:v>7152.7149999999992</c:v>
                </c:pt>
                <c:pt idx="8114">
                  <c:v>7158.2340000000004</c:v>
                </c:pt>
                <c:pt idx="8115">
                  <c:v>7152.7149999999992</c:v>
                </c:pt>
                <c:pt idx="8116">
                  <c:v>7169.2719999999999</c:v>
                </c:pt>
                <c:pt idx="8117">
                  <c:v>7152.7149999999992</c:v>
                </c:pt>
                <c:pt idx="8118">
                  <c:v>7174.7910000000002</c:v>
                </c:pt>
                <c:pt idx="8119">
                  <c:v>7152.7149999999992</c:v>
                </c:pt>
                <c:pt idx="8120">
                  <c:v>7152.7149999999992</c:v>
                </c:pt>
                <c:pt idx="8121">
                  <c:v>7169.2719999999999</c:v>
                </c:pt>
                <c:pt idx="8122">
                  <c:v>7147.1959999999999</c:v>
                </c:pt>
                <c:pt idx="8123">
                  <c:v>7163.7529999999997</c:v>
                </c:pt>
                <c:pt idx="8124">
                  <c:v>7163.7529999999997</c:v>
                </c:pt>
                <c:pt idx="8125">
                  <c:v>7169.2719999999999</c:v>
                </c:pt>
                <c:pt idx="8126">
                  <c:v>7147.1959999999999</c:v>
                </c:pt>
                <c:pt idx="8127">
                  <c:v>7163.7529999999997</c:v>
                </c:pt>
                <c:pt idx="8128">
                  <c:v>7152.7149999999992</c:v>
                </c:pt>
                <c:pt idx="8129">
                  <c:v>7147.1959999999999</c:v>
                </c:pt>
                <c:pt idx="8130">
                  <c:v>7163.7529999999997</c:v>
                </c:pt>
                <c:pt idx="8131">
                  <c:v>7158.2340000000004</c:v>
                </c:pt>
                <c:pt idx="8132">
                  <c:v>7158.2340000000004</c:v>
                </c:pt>
                <c:pt idx="8133">
                  <c:v>7158.2340000000004</c:v>
                </c:pt>
                <c:pt idx="8134">
                  <c:v>7152.7149999999992</c:v>
                </c:pt>
                <c:pt idx="8135">
                  <c:v>7158.2340000000004</c:v>
                </c:pt>
                <c:pt idx="8136">
                  <c:v>7158.2340000000004</c:v>
                </c:pt>
                <c:pt idx="8137">
                  <c:v>7147.1959999999999</c:v>
                </c:pt>
                <c:pt idx="8138">
                  <c:v>7163.7529999999997</c:v>
                </c:pt>
                <c:pt idx="8139">
                  <c:v>7158.2340000000004</c:v>
                </c:pt>
                <c:pt idx="8140">
                  <c:v>7158.2340000000004</c:v>
                </c:pt>
                <c:pt idx="8141">
                  <c:v>7169.2719999999999</c:v>
                </c:pt>
                <c:pt idx="8142">
                  <c:v>7152.7149999999992</c:v>
                </c:pt>
                <c:pt idx="8143">
                  <c:v>7163.7529999999997</c:v>
                </c:pt>
                <c:pt idx="8144">
                  <c:v>7158.2340000000004</c:v>
                </c:pt>
                <c:pt idx="8145">
                  <c:v>7158.2340000000004</c:v>
                </c:pt>
                <c:pt idx="8146">
                  <c:v>7158.2340000000004</c:v>
                </c:pt>
                <c:pt idx="8147">
                  <c:v>7147.1959999999999</c:v>
                </c:pt>
                <c:pt idx="8148">
                  <c:v>7163.7529999999997</c:v>
                </c:pt>
                <c:pt idx="8149">
                  <c:v>7152.7149999999992</c:v>
                </c:pt>
                <c:pt idx="8150">
                  <c:v>7152.7149999999992</c:v>
                </c:pt>
                <c:pt idx="8151">
                  <c:v>7163.7529999999997</c:v>
                </c:pt>
                <c:pt idx="8152">
                  <c:v>7163.7529999999997</c:v>
                </c:pt>
                <c:pt idx="8153">
                  <c:v>7163.7529999999997</c:v>
                </c:pt>
                <c:pt idx="8154">
                  <c:v>7158.2340000000004</c:v>
                </c:pt>
                <c:pt idx="8155">
                  <c:v>7169.2719999999999</c:v>
                </c:pt>
                <c:pt idx="8156">
                  <c:v>7158.2340000000004</c:v>
                </c:pt>
                <c:pt idx="8157">
                  <c:v>7158.2340000000004</c:v>
                </c:pt>
                <c:pt idx="8158">
                  <c:v>7169.2719999999999</c:v>
                </c:pt>
                <c:pt idx="8159">
                  <c:v>7158.2340000000004</c:v>
                </c:pt>
                <c:pt idx="8160">
                  <c:v>7152.7149999999992</c:v>
                </c:pt>
                <c:pt idx="8161">
                  <c:v>7147.1959999999999</c:v>
                </c:pt>
                <c:pt idx="8162">
                  <c:v>7169.2719999999999</c:v>
                </c:pt>
                <c:pt idx="8163">
                  <c:v>7147.1959999999999</c:v>
                </c:pt>
                <c:pt idx="8164">
                  <c:v>7152.7149999999992</c:v>
                </c:pt>
                <c:pt idx="8165">
                  <c:v>7158.2340000000004</c:v>
                </c:pt>
                <c:pt idx="8166">
                  <c:v>7163.7529999999997</c:v>
                </c:pt>
                <c:pt idx="8167">
                  <c:v>7147.1959999999999</c:v>
                </c:pt>
                <c:pt idx="8168">
                  <c:v>7152.7149999999992</c:v>
                </c:pt>
                <c:pt idx="8169">
                  <c:v>7169.2719999999999</c:v>
                </c:pt>
                <c:pt idx="8170">
                  <c:v>7163.7529999999997</c:v>
                </c:pt>
                <c:pt idx="8171">
                  <c:v>7163.7529999999997</c:v>
                </c:pt>
                <c:pt idx="8172">
                  <c:v>7152.7149999999992</c:v>
                </c:pt>
                <c:pt idx="8173">
                  <c:v>7158.2340000000004</c:v>
                </c:pt>
                <c:pt idx="8174">
                  <c:v>7152.7149999999992</c:v>
                </c:pt>
                <c:pt idx="8175">
                  <c:v>7174.7910000000002</c:v>
                </c:pt>
                <c:pt idx="8176">
                  <c:v>7158.2340000000004</c:v>
                </c:pt>
                <c:pt idx="8177">
                  <c:v>7163.7529999999997</c:v>
                </c:pt>
                <c:pt idx="8178">
                  <c:v>7163.7529999999997</c:v>
                </c:pt>
                <c:pt idx="8179">
                  <c:v>7158.2340000000004</c:v>
                </c:pt>
                <c:pt idx="8180">
                  <c:v>7152.7149999999992</c:v>
                </c:pt>
                <c:pt idx="8181">
                  <c:v>7152.7149999999992</c:v>
                </c:pt>
                <c:pt idx="8182">
                  <c:v>7158.2340000000004</c:v>
                </c:pt>
                <c:pt idx="8183">
                  <c:v>7152.7149999999992</c:v>
                </c:pt>
                <c:pt idx="8184">
                  <c:v>7163.7529999999997</c:v>
                </c:pt>
                <c:pt idx="8185">
                  <c:v>7169.2719999999999</c:v>
                </c:pt>
                <c:pt idx="8186">
                  <c:v>7158.2340000000004</c:v>
                </c:pt>
                <c:pt idx="8187">
                  <c:v>7147.1959999999999</c:v>
                </c:pt>
                <c:pt idx="8188">
                  <c:v>7163.7529999999997</c:v>
                </c:pt>
                <c:pt idx="8189">
                  <c:v>7147.1959999999999</c:v>
                </c:pt>
                <c:pt idx="8190">
                  <c:v>7163.7529999999997</c:v>
                </c:pt>
                <c:pt idx="8191">
                  <c:v>7174.7910000000002</c:v>
                </c:pt>
                <c:pt idx="8192">
                  <c:v>7163.7529999999997</c:v>
                </c:pt>
                <c:pt idx="8193">
                  <c:v>7158.2340000000004</c:v>
                </c:pt>
                <c:pt idx="8194">
                  <c:v>7158.2340000000004</c:v>
                </c:pt>
                <c:pt idx="8195">
                  <c:v>7169.2719999999999</c:v>
                </c:pt>
                <c:pt idx="8196">
                  <c:v>7163.7529999999997</c:v>
                </c:pt>
                <c:pt idx="8197">
                  <c:v>7152.7149999999992</c:v>
                </c:pt>
                <c:pt idx="8198">
                  <c:v>7147.1959999999999</c:v>
                </c:pt>
                <c:pt idx="8199">
                  <c:v>7152.7149999999992</c:v>
                </c:pt>
                <c:pt idx="8200">
                  <c:v>7152.7149999999992</c:v>
                </c:pt>
                <c:pt idx="8201">
                  <c:v>7158.2340000000004</c:v>
                </c:pt>
                <c:pt idx="8202">
                  <c:v>7147.1959999999999</c:v>
                </c:pt>
                <c:pt idx="8203">
                  <c:v>7158.2340000000004</c:v>
                </c:pt>
                <c:pt idx="8204">
                  <c:v>7158.2340000000004</c:v>
                </c:pt>
                <c:pt idx="8205">
                  <c:v>7169.2719999999999</c:v>
                </c:pt>
                <c:pt idx="8206">
                  <c:v>7163.7529999999997</c:v>
                </c:pt>
                <c:pt idx="8207">
                  <c:v>7163.7529999999997</c:v>
                </c:pt>
                <c:pt idx="8208">
                  <c:v>7152.7149999999992</c:v>
                </c:pt>
                <c:pt idx="8209">
                  <c:v>7152.7149999999992</c:v>
                </c:pt>
                <c:pt idx="8210">
                  <c:v>7163.7529999999997</c:v>
                </c:pt>
                <c:pt idx="8211">
                  <c:v>7163.7529999999997</c:v>
                </c:pt>
                <c:pt idx="8212">
                  <c:v>7152.7149999999992</c:v>
                </c:pt>
                <c:pt idx="8213">
                  <c:v>7152.7149999999992</c:v>
                </c:pt>
                <c:pt idx="8214">
                  <c:v>7163.7529999999997</c:v>
                </c:pt>
                <c:pt idx="8215">
                  <c:v>7158.2340000000004</c:v>
                </c:pt>
                <c:pt idx="8216">
                  <c:v>7163.7529999999997</c:v>
                </c:pt>
                <c:pt idx="8217">
                  <c:v>7147.1959999999999</c:v>
                </c:pt>
                <c:pt idx="8218">
                  <c:v>7169.2719999999999</c:v>
                </c:pt>
                <c:pt idx="8219">
                  <c:v>7147.1959999999999</c:v>
                </c:pt>
                <c:pt idx="8220">
                  <c:v>7163.7529999999997</c:v>
                </c:pt>
                <c:pt idx="8221">
                  <c:v>7158.2340000000004</c:v>
                </c:pt>
                <c:pt idx="8222">
                  <c:v>7169.2719999999999</c:v>
                </c:pt>
                <c:pt idx="8223">
                  <c:v>7158.2340000000004</c:v>
                </c:pt>
                <c:pt idx="8224">
                  <c:v>7147.1959999999999</c:v>
                </c:pt>
                <c:pt idx="8225">
                  <c:v>7141.6769999999997</c:v>
                </c:pt>
                <c:pt idx="8226">
                  <c:v>7158.2340000000004</c:v>
                </c:pt>
                <c:pt idx="8227">
                  <c:v>7158.2340000000004</c:v>
                </c:pt>
                <c:pt idx="8228">
                  <c:v>7152.7149999999992</c:v>
                </c:pt>
                <c:pt idx="8229">
                  <c:v>7152.7149999999992</c:v>
                </c:pt>
                <c:pt idx="8230">
                  <c:v>7147.1959999999999</c:v>
                </c:pt>
                <c:pt idx="8231">
                  <c:v>7147.1959999999999</c:v>
                </c:pt>
                <c:pt idx="8232">
                  <c:v>7152.7149999999992</c:v>
                </c:pt>
                <c:pt idx="8233">
                  <c:v>7152.7149999999992</c:v>
                </c:pt>
                <c:pt idx="8234">
                  <c:v>7158.2340000000004</c:v>
                </c:pt>
                <c:pt idx="8235">
                  <c:v>7158.2340000000004</c:v>
                </c:pt>
                <c:pt idx="8236">
                  <c:v>7158.2340000000004</c:v>
                </c:pt>
                <c:pt idx="8237">
                  <c:v>7169.2719999999999</c:v>
                </c:pt>
                <c:pt idx="8238">
                  <c:v>7152.7149999999992</c:v>
                </c:pt>
                <c:pt idx="8239">
                  <c:v>7158.2340000000004</c:v>
                </c:pt>
                <c:pt idx="8240">
                  <c:v>7141.6769999999997</c:v>
                </c:pt>
                <c:pt idx="8241">
                  <c:v>7152.7149999999992</c:v>
                </c:pt>
                <c:pt idx="8242">
                  <c:v>7141.6769999999997</c:v>
                </c:pt>
                <c:pt idx="8243">
                  <c:v>7147.1959999999999</c:v>
                </c:pt>
                <c:pt idx="8244">
                  <c:v>7147.1959999999999</c:v>
                </c:pt>
                <c:pt idx="8245">
                  <c:v>7147.1959999999999</c:v>
                </c:pt>
                <c:pt idx="8246">
                  <c:v>7152.7149999999992</c:v>
                </c:pt>
                <c:pt idx="8247">
                  <c:v>7147.1959999999999</c:v>
                </c:pt>
                <c:pt idx="8248">
                  <c:v>7158.2340000000004</c:v>
                </c:pt>
                <c:pt idx="8249">
                  <c:v>7147.1959999999999</c:v>
                </c:pt>
                <c:pt idx="8250">
                  <c:v>7158.2340000000004</c:v>
                </c:pt>
                <c:pt idx="8251">
                  <c:v>7141.6769999999997</c:v>
                </c:pt>
                <c:pt idx="8252">
                  <c:v>7158.2340000000004</c:v>
                </c:pt>
                <c:pt idx="8253">
                  <c:v>7163.7529999999997</c:v>
                </c:pt>
                <c:pt idx="8254">
                  <c:v>7163.7529999999997</c:v>
                </c:pt>
                <c:pt idx="8255">
                  <c:v>7152.7149999999992</c:v>
                </c:pt>
                <c:pt idx="8256">
                  <c:v>7147.1959999999999</c:v>
                </c:pt>
                <c:pt idx="8257">
                  <c:v>7169.2719999999999</c:v>
                </c:pt>
                <c:pt idx="8258">
                  <c:v>7158.2340000000004</c:v>
                </c:pt>
                <c:pt idx="8259">
                  <c:v>7152.7149999999992</c:v>
                </c:pt>
                <c:pt idx="8260">
                  <c:v>7158.2340000000004</c:v>
                </c:pt>
                <c:pt idx="8261">
                  <c:v>7163.7529999999997</c:v>
                </c:pt>
                <c:pt idx="8262">
                  <c:v>7158.2340000000004</c:v>
                </c:pt>
                <c:pt idx="8263">
                  <c:v>7152.7149999999992</c:v>
                </c:pt>
                <c:pt idx="8264">
                  <c:v>7152.7149999999992</c:v>
                </c:pt>
                <c:pt idx="8265">
                  <c:v>7169.2719999999999</c:v>
                </c:pt>
                <c:pt idx="8266">
                  <c:v>7147.1959999999999</c:v>
                </c:pt>
                <c:pt idx="8267">
                  <c:v>7141.6769999999997</c:v>
                </c:pt>
                <c:pt idx="8268">
                  <c:v>7163.7529999999997</c:v>
                </c:pt>
                <c:pt idx="8269">
                  <c:v>7147.1959999999999</c:v>
                </c:pt>
                <c:pt idx="8270">
                  <c:v>7158.2340000000004</c:v>
                </c:pt>
                <c:pt idx="8271">
                  <c:v>7163.7529999999997</c:v>
                </c:pt>
                <c:pt idx="8272">
                  <c:v>7158.2340000000004</c:v>
                </c:pt>
                <c:pt idx="8273">
                  <c:v>7158.2340000000004</c:v>
                </c:pt>
                <c:pt idx="8274">
                  <c:v>7152.7149999999992</c:v>
                </c:pt>
                <c:pt idx="8275">
                  <c:v>7152.7149999999992</c:v>
                </c:pt>
                <c:pt idx="8276">
                  <c:v>7158.2340000000004</c:v>
                </c:pt>
                <c:pt idx="8277">
                  <c:v>7163.7529999999997</c:v>
                </c:pt>
                <c:pt idx="8278">
                  <c:v>7163.7529999999997</c:v>
                </c:pt>
                <c:pt idx="8279">
                  <c:v>7158.2340000000004</c:v>
                </c:pt>
                <c:pt idx="8280">
                  <c:v>7158.2340000000004</c:v>
                </c:pt>
                <c:pt idx="8281">
                  <c:v>7152.7149999999992</c:v>
                </c:pt>
                <c:pt idx="8282">
                  <c:v>7141.6769999999997</c:v>
                </c:pt>
                <c:pt idx="8283">
                  <c:v>7163.7529999999997</c:v>
                </c:pt>
                <c:pt idx="8284">
                  <c:v>7147.1959999999999</c:v>
                </c:pt>
                <c:pt idx="8285">
                  <c:v>7158.2340000000004</c:v>
                </c:pt>
                <c:pt idx="8286">
                  <c:v>7152.7149999999992</c:v>
                </c:pt>
                <c:pt idx="8287">
                  <c:v>7163.7529999999997</c:v>
                </c:pt>
                <c:pt idx="8288">
                  <c:v>7147.1959999999999</c:v>
                </c:pt>
                <c:pt idx="8289">
                  <c:v>7158.2340000000004</c:v>
                </c:pt>
                <c:pt idx="8290">
                  <c:v>7147.1959999999999</c:v>
                </c:pt>
                <c:pt idx="8291">
                  <c:v>7163.7529999999997</c:v>
                </c:pt>
                <c:pt idx="8292">
                  <c:v>7158.2340000000004</c:v>
                </c:pt>
                <c:pt idx="8293">
                  <c:v>7152.7149999999992</c:v>
                </c:pt>
                <c:pt idx="8294">
                  <c:v>7152.7149999999992</c:v>
                </c:pt>
                <c:pt idx="8295">
                  <c:v>7158.2340000000004</c:v>
                </c:pt>
                <c:pt idx="8296">
                  <c:v>7163.7529999999997</c:v>
                </c:pt>
                <c:pt idx="8297">
                  <c:v>7163.7529999999997</c:v>
                </c:pt>
                <c:pt idx="8298">
                  <c:v>7169.2719999999999</c:v>
                </c:pt>
                <c:pt idx="8299">
                  <c:v>7163.7529999999997</c:v>
                </c:pt>
                <c:pt idx="8300">
                  <c:v>7158.2340000000004</c:v>
                </c:pt>
                <c:pt idx="8301">
                  <c:v>7152.7149999999992</c:v>
                </c:pt>
                <c:pt idx="8302">
                  <c:v>7158.2340000000004</c:v>
                </c:pt>
                <c:pt idx="8303">
                  <c:v>7158.2340000000004</c:v>
                </c:pt>
                <c:pt idx="8304">
                  <c:v>7147.1959999999999</c:v>
                </c:pt>
                <c:pt idx="8305">
                  <c:v>7174.7910000000002</c:v>
                </c:pt>
                <c:pt idx="8306">
                  <c:v>7147.1959999999999</c:v>
                </c:pt>
                <c:pt idx="8307">
                  <c:v>7158.2340000000004</c:v>
                </c:pt>
                <c:pt idx="8308">
                  <c:v>7169.2719999999999</c:v>
                </c:pt>
                <c:pt idx="8309">
                  <c:v>7169.2719999999999</c:v>
                </c:pt>
                <c:pt idx="8310">
                  <c:v>7147.1959999999999</c:v>
                </c:pt>
                <c:pt idx="8311">
                  <c:v>7158.2340000000004</c:v>
                </c:pt>
                <c:pt idx="8312">
                  <c:v>7163.7529999999997</c:v>
                </c:pt>
                <c:pt idx="8313">
                  <c:v>7163.7529999999997</c:v>
                </c:pt>
                <c:pt idx="8314">
                  <c:v>7147.1959999999999</c:v>
                </c:pt>
                <c:pt idx="8315">
                  <c:v>7141.6769999999997</c:v>
                </c:pt>
                <c:pt idx="8316">
                  <c:v>7163.7529999999997</c:v>
                </c:pt>
                <c:pt idx="8317">
                  <c:v>7163.7529999999997</c:v>
                </c:pt>
                <c:pt idx="8318">
                  <c:v>7158.2340000000004</c:v>
                </c:pt>
                <c:pt idx="8319">
                  <c:v>7158.2340000000004</c:v>
                </c:pt>
                <c:pt idx="8320">
                  <c:v>7152.7149999999992</c:v>
                </c:pt>
                <c:pt idx="8321">
                  <c:v>7163.7529999999997</c:v>
                </c:pt>
                <c:pt idx="8322">
                  <c:v>7163.7529999999997</c:v>
                </c:pt>
                <c:pt idx="8323">
                  <c:v>7158.2340000000004</c:v>
                </c:pt>
                <c:pt idx="8324">
                  <c:v>7158.2340000000004</c:v>
                </c:pt>
                <c:pt idx="8325">
                  <c:v>7152.7149999999992</c:v>
                </c:pt>
                <c:pt idx="8326">
                  <c:v>7163.7529999999997</c:v>
                </c:pt>
                <c:pt idx="8327">
                  <c:v>7152.7149999999992</c:v>
                </c:pt>
                <c:pt idx="8328">
                  <c:v>7158.2340000000004</c:v>
                </c:pt>
                <c:pt idx="8329">
                  <c:v>7152.7149999999992</c:v>
                </c:pt>
                <c:pt idx="8330">
                  <c:v>7147.1959999999999</c:v>
                </c:pt>
                <c:pt idx="8331">
                  <c:v>7152.7149999999992</c:v>
                </c:pt>
                <c:pt idx="8332">
                  <c:v>7152.7149999999992</c:v>
                </c:pt>
                <c:pt idx="8333">
                  <c:v>7163.7529999999997</c:v>
                </c:pt>
                <c:pt idx="8334">
                  <c:v>7158.2340000000004</c:v>
                </c:pt>
                <c:pt idx="8335">
                  <c:v>7163.7529999999997</c:v>
                </c:pt>
                <c:pt idx="8336">
                  <c:v>7152.7149999999992</c:v>
                </c:pt>
                <c:pt idx="8337">
                  <c:v>7158.2340000000004</c:v>
                </c:pt>
                <c:pt idx="8338">
                  <c:v>7158.2340000000004</c:v>
                </c:pt>
                <c:pt idx="8339">
                  <c:v>7158.2340000000004</c:v>
                </c:pt>
                <c:pt idx="8340">
                  <c:v>7158.2340000000004</c:v>
                </c:pt>
                <c:pt idx="8341">
                  <c:v>7163.7529999999997</c:v>
                </c:pt>
                <c:pt idx="8342">
                  <c:v>7152.7149999999992</c:v>
                </c:pt>
                <c:pt idx="8343">
                  <c:v>7158.2340000000004</c:v>
                </c:pt>
                <c:pt idx="8344">
                  <c:v>7163.7529999999997</c:v>
                </c:pt>
                <c:pt idx="8345">
                  <c:v>7163.7529999999997</c:v>
                </c:pt>
                <c:pt idx="8346">
                  <c:v>7169.2719999999999</c:v>
                </c:pt>
                <c:pt idx="8347">
                  <c:v>7152.7149999999992</c:v>
                </c:pt>
                <c:pt idx="8348">
                  <c:v>7152.7149999999992</c:v>
                </c:pt>
                <c:pt idx="8349">
                  <c:v>7158.2340000000004</c:v>
                </c:pt>
                <c:pt idx="8350">
                  <c:v>7152.7149999999992</c:v>
                </c:pt>
                <c:pt idx="8351">
                  <c:v>7152.7149999999992</c:v>
                </c:pt>
                <c:pt idx="8352">
                  <c:v>7152.7149999999992</c:v>
                </c:pt>
                <c:pt idx="8353">
                  <c:v>7152.7149999999992</c:v>
                </c:pt>
                <c:pt idx="8354">
                  <c:v>7152.7149999999992</c:v>
                </c:pt>
                <c:pt idx="8355">
                  <c:v>7169.2719999999999</c:v>
                </c:pt>
                <c:pt idx="8356">
                  <c:v>7174.7910000000002</c:v>
                </c:pt>
                <c:pt idx="8357">
                  <c:v>7158.2340000000004</c:v>
                </c:pt>
                <c:pt idx="8358">
                  <c:v>7152.7149999999992</c:v>
                </c:pt>
                <c:pt idx="8359">
                  <c:v>7152.7149999999992</c:v>
                </c:pt>
                <c:pt idx="8360">
                  <c:v>7152.7149999999992</c:v>
                </c:pt>
                <c:pt idx="8361">
                  <c:v>7152.7149999999992</c:v>
                </c:pt>
                <c:pt idx="8362">
                  <c:v>7158.2340000000004</c:v>
                </c:pt>
                <c:pt idx="8363">
                  <c:v>7152.7149999999992</c:v>
                </c:pt>
                <c:pt idx="8364">
                  <c:v>7147.1959999999999</c:v>
                </c:pt>
                <c:pt idx="8365">
                  <c:v>7163.7529999999997</c:v>
                </c:pt>
                <c:pt idx="8366">
                  <c:v>7147.1959999999999</c:v>
                </c:pt>
                <c:pt idx="8367">
                  <c:v>7152.7149999999992</c:v>
                </c:pt>
                <c:pt idx="8368">
                  <c:v>7158.2340000000004</c:v>
                </c:pt>
                <c:pt idx="8369">
                  <c:v>7152.7149999999992</c:v>
                </c:pt>
                <c:pt idx="8370">
                  <c:v>7158.2340000000004</c:v>
                </c:pt>
                <c:pt idx="8371">
                  <c:v>7158.2340000000004</c:v>
                </c:pt>
                <c:pt idx="8372">
                  <c:v>7147.1959999999999</c:v>
                </c:pt>
                <c:pt idx="8373">
                  <c:v>7152.7149999999992</c:v>
                </c:pt>
                <c:pt idx="8374">
                  <c:v>7158.2340000000004</c:v>
                </c:pt>
                <c:pt idx="8375">
                  <c:v>7152.7149999999992</c:v>
                </c:pt>
                <c:pt idx="8376">
                  <c:v>7152.7149999999992</c:v>
                </c:pt>
                <c:pt idx="8377">
                  <c:v>7169.2719999999999</c:v>
                </c:pt>
                <c:pt idx="8378">
                  <c:v>7163.7529999999997</c:v>
                </c:pt>
                <c:pt idx="8379">
                  <c:v>7158.2340000000004</c:v>
                </c:pt>
                <c:pt idx="8380">
                  <c:v>7163.7529999999997</c:v>
                </c:pt>
                <c:pt idx="8381">
                  <c:v>7147.1959999999999</c:v>
                </c:pt>
                <c:pt idx="8382">
                  <c:v>7141.6769999999997</c:v>
                </c:pt>
                <c:pt idx="8383">
                  <c:v>7147.1959999999999</c:v>
                </c:pt>
                <c:pt idx="8384">
                  <c:v>7152.7149999999992</c:v>
                </c:pt>
                <c:pt idx="8385">
                  <c:v>7163.7529999999997</c:v>
                </c:pt>
                <c:pt idx="8386">
                  <c:v>7152.7149999999992</c:v>
                </c:pt>
                <c:pt idx="8387">
                  <c:v>7141.6769999999997</c:v>
                </c:pt>
                <c:pt idx="8388">
                  <c:v>7152.7149999999992</c:v>
                </c:pt>
                <c:pt idx="8389">
                  <c:v>7147.1959999999999</c:v>
                </c:pt>
                <c:pt idx="8390">
                  <c:v>7163.7529999999997</c:v>
                </c:pt>
                <c:pt idx="8391">
                  <c:v>7158.2340000000004</c:v>
                </c:pt>
                <c:pt idx="8392">
                  <c:v>7158.2340000000004</c:v>
                </c:pt>
                <c:pt idx="8393">
                  <c:v>7147.1959999999999</c:v>
                </c:pt>
                <c:pt idx="8394">
                  <c:v>7158.2340000000004</c:v>
                </c:pt>
                <c:pt idx="8395">
                  <c:v>7169.2719999999999</c:v>
                </c:pt>
                <c:pt idx="8396">
                  <c:v>7158.2340000000004</c:v>
                </c:pt>
                <c:pt idx="8397">
                  <c:v>7163.7529999999997</c:v>
                </c:pt>
                <c:pt idx="8398">
                  <c:v>7152.7149999999992</c:v>
                </c:pt>
                <c:pt idx="8399">
                  <c:v>7163.7529999999997</c:v>
                </c:pt>
                <c:pt idx="8400">
                  <c:v>7152.7149999999992</c:v>
                </c:pt>
                <c:pt idx="8401">
                  <c:v>7185.8290000000006</c:v>
                </c:pt>
                <c:pt idx="8402">
                  <c:v>7158.2340000000004</c:v>
                </c:pt>
                <c:pt idx="8403">
                  <c:v>7169.2719999999999</c:v>
                </c:pt>
                <c:pt idx="8404">
                  <c:v>7136.1570000000002</c:v>
                </c:pt>
                <c:pt idx="8405">
                  <c:v>7147.1959999999999</c:v>
                </c:pt>
                <c:pt idx="8406">
                  <c:v>7152.7149999999992</c:v>
                </c:pt>
                <c:pt idx="8407">
                  <c:v>7152.7149999999992</c:v>
                </c:pt>
                <c:pt idx="8408">
                  <c:v>7141.6769999999997</c:v>
                </c:pt>
                <c:pt idx="8409">
                  <c:v>7163.7529999999997</c:v>
                </c:pt>
                <c:pt idx="8410">
                  <c:v>7158.2340000000004</c:v>
                </c:pt>
                <c:pt idx="8411">
                  <c:v>7152.7149999999992</c:v>
                </c:pt>
                <c:pt idx="8412">
                  <c:v>7152.7149999999992</c:v>
                </c:pt>
                <c:pt idx="8413">
                  <c:v>7147.1959999999999</c:v>
                </c:pt>
                <c:pt idx="8414">
                  <c:v>7163.7529999999997</c:v>
                </c:pt>
                <c:pt idx="8415">
                  <c:v>7169.2719999999999</c:v>
                </c:pt>
                <c:pt idx="8416">
                  <c:v>7152.7149999999992</c:v>
                </c:pt>
                <c:pt idx="8417">
                  <c:v>7152.7149999999992</c:v>
                </c:pt>
                <c:pt idx="8418">
                  <c:v>7158.2340000000004</c:v>
                </c:pt>
                <c:pt idx="8419">
                  <c:v>7152.7149999999992</c:v>
                </c:pt>
                <c:pt idx="8420">
                  <c:v>7152.7149999999992</c:v>
                </c:pt>
                <c:pt idx="8421">
                  <c:v>7152.7149999999992</c:v>
                </c:pt>
                <c:pt idx="8422">
                  <c:v>7152.7149999999992</c:v>
                </c:pt>
                <c:pt idx="8423">
                  <c:v>7152.7149999999992</c:v>
                </c:pt>
                <c:pt idx="8424">
                  <c:v>7163.7529999999997</c:v>
                </c:pt>
                <c:pt idx="8425">
                  <c:v>7158.2340000000004</c:v>
                </c:pt>
                <c:pt idx="8426">
                  <c:v>7163.7529999999997</c:v>
                </c:pt>
                <c:pt idx="8427">
                  <c:v>7141.6769999999997</c:v>
                </c:pt>
                <c:pt idx="8428">
                  <c:v>7152.7149999999992</c:v>
                </c:pt>
                <c:pt idx="8429">
                  <c:v>7147.1959999999999</c:v>
                </c:pt>
                <c:pt idx="8430">
                  <c:v>7141.6769999999997</c:v>
                </c:pt>
                <c:pt idx="8431">
                  <c:v>7147.1959999999999</c:v>
                </c:pt>
                <c:pt idx="8432">
                  <c:v>7169.2719999999999</c:v>
                </c:pt>
                <c:pt idx="8433">
                  <c:v>7163.7529999999997</c:v>
                </c:pt>
                <c:pt idx="8434">
                  <c:v>7152.7149999999992</c:v>
                </c:pt>
                <c:pt idx="8435">
                  <c:v>7152.7149999999992</c:v>
                </c:pt>
                <c:pt idx="8436">
                  <c:v>7152.7149999999992</c:v>
                </c:pt>
                <c:pt idx="8437">
                  <c:v>7163.7529999999997</c:v>
                </c:pt>
                <c:pt idx="8438">
                  <c:v>7152.7149999999992</c:v>
                </c:pt>
                <c:pt idx="8439">
                  <c:v>7147.1959999999999</c:v>
                </c:pt>
                <c:pt idx="8440">
                  <c:v>7152.7149999999992</c:v>
                </c:pt>
                <c:pt idx="8441">
                  <c:v>7163.7529999999997</c:v>
                </c:pt>
                <c:pt idx="8442">
                  <c:v>7152.7149999999992</c:v>
                </c:pt>
                <c:pt idx="8443">
                  <c:v>7158.2340000000004</c:v>
                </c:pt>
                <c:pt idx="8444">
                  <c:v>7163.7529999999997</c:v>
                </c:pt>
                <c:pt idx="8445">
                  <c:v>7152.7149999999992</c:v>
                </c:pt>
                <c:pt idx="8446">
                  <c:v>7152.7149999999992</c:v>
                </c:pt>
                <c:pt idx="8447">
                  <c:v>7147.1959999999999</c:v>
                </c:pt>
                <c:pt idx="8448">
                  <c:v>7158.2340000000004</c:v>
                </c:pt>
                <c:pt idx="8449">
                  <c:v>7158.2340000000004</c:v>
                </c:pt>
                <c:pt idx="8450">
                  <c:v>7158.2340000000004</c:v>
                </c:pt>
                <c:pt idx="8451">
                  <c:v>7158.2340000000004</c:v>
                </c:pt>
                <c:pt idx="8452">
                  <c:v>7158.2340000000004</c:v>
                </c:pt>
                <c:pt idx="8453">
                  <c:v>7152.7149999999992</c:v>
                </c:pt>
                <c:pt idx="8454">
                  <c:v>7158.2340000000004</c:v>
                </c:pt>
                <c:pt idx="8455">
                  <c:v>7152.7149999999992</c:v>
                </c:pt>
                <c:pt idx="8456">
                  <c:v>7152.7149999999992</c:v>
                </c:pt>
                <c:pt idx="8457">
                  <c:v>7147.1959999999999</c:v>
                </c:pt>
                <c:pt idx="8458">
                  <c:v>7158.2340000000004</c:v>
                </c:pt>
                <c:pt idx="8459">
                  <c:v>7152.7149999999992</c:v>
                </c:pt>
                <c:pt idx="8460">
                  <c:v>7152.7149999999992</c:v>
                </c:pt>
                <c:pt idx="8461">
                  <c:v>7163.7529999999997</c:v>
                </c:pt>
                <c:pt idx="8462">
                  <c:v>7147.1959999999999</c:v>
                </c:pt>
                <c:pt idx="8463">
                  <c:v>7136.1570000000002</c:v>
                </c:pt>
                <c:pt idx="8464">
                  <c:v>7158.2340000000004</c:v>
                </c:pt>
                <c:pt idx="8465">
                  <c:v>7147.1959999999999</c:v>
                </c:pt>
                <c:pt idx="8466">
                  <c:v>7147.1959999999999</c:v>
                </c:pt>
                <c:pt idx="8467">
                  <c:v>7147.1959999999999</c:v>
                </c:pt>
                <c:pt idx="8468">
                  <c:v>7152.7149999999992</c:v>
                </c:pt>
                <c:pt idx="8469">
                  <c:v>7169.2719999999999</c:v>
                </c:pt>
                <c:pt idx="8470">
                  <c:v>7163.7529999999997</c:v>
                </c:pt>
                <c:pt idx="8471">
                  <c:v>7152.7149999999992</c:v>
                </c:pt>
                <c:pt idx="8472">
                  <c:v>7147.1959999999999</c:v>
                </c:pt>
                <c:pt idx="8473">
                  <c:v>7163.7529999999997</c:v>
                </c:pt>
                <c:pt idx="8474">
                  <c:v>7147.1959999999999</c:v>
                </c:pt>
                <c:pt idx="8475">
                  <c:v>7147.1959999999999</c:v>
                </c:pt>
                <c:pt idx="8476">
                  <c:v>7152.7149999999992</c:v>
                </c:pt>
                <c:pt idx="8477">
                  <c:v>7158.2340000000004</c:v>
                </c:pt>
                <c:pt idx="8478">
                  <c:v>7152.7149999999992</c:v>
                </c:pt>
                <c:pt idx="8479">
                  <c:v>7152.7149999999992</c:v>
                </c:pt>
                <c:pt idx="8480">
                  <c:v>7152.7149999999992</c:v>
                </c:pt>
                <c:pt idx="8481">
                  <c:v>7163.7529999999997</c:v>
                </c:pt>
                <c:pt idx="8482">
                  <c:v>7147.1959999999999</c:v>
                </c:pt>
                <c:pt idx="8483">
                  <c:v>7163.7529999999997</c:v>
                </c:pt>
                <c:pt idx="8484">
                  <c:v>7163.7529999999997</c:v>
                </c:pt>
                <c:pt idx="8485">
                  <c:v>7158.2340000000004</c:v>
                </c:pt>
                <c:pt idx="8486">
                  <c:v>7152.7149999999992</c:v>
                </c:pt>
                <c:pt idx="8487">
                  <c:v>7163.7529999999997</c:v>
                </c:pt>
                <c:pt idx="8488">
                  <c:v>7147.1959999999999</c:v>
                </c:pt>
                <c:pt idx="8489">
                  <c:v>7163.7529999999997</c:v>
                </c:pt>
                <c:pt idx="8490">
                  <c:v>7152.7149999999992</c:v>
                </c:pt>
                <c:pt idx="8491">
                  <c:v>7136.1570000000002</c:v>
                </c:pt>
                <c:pt idx="8492">
                  <c:v>7163.7529999999997</c:v>
                </c:pt>
                <c:pt idx="8493">
                  <c:v>7152.7149999999992</c:v>
                </c:pt>
                <c:pt idx="8494">
                  <c:v>7152.7149999999992</c:v>
                </c:pt>
                <c:pt idx="8495">
                  <c:v>7158.2340000000004</c:v>
                </c:pt>
                <c:pt idx="8496">
                  <c:v>7141.6769999999997</c:v>
                </c:pt>
                <c:pt idx="8497">
                  <c:v>7147.1959999999999</c:v>
                </c:pt>
                <c:pt idx="8498">
                  <c:v>7147.1959999999999</c:v>
                </c:pt>
                <c:pt idx="8499">
                  <c:v>7147.1959999999999</c:v>
                </c:pt>
                <c:pt idx="8500">
                  <c:v>7152.7149999999992</c:v>
                </c:pt>
                <c:pt idx="8501">
                  <c:v>7158.2340000000004</c:v>
                </c:pt>
                <c:pt idx="8502">
                  <c:v>7169.2719999999999</c:v>
                </c:pt>
                <c:pt idx="8503">
                  <c:v>7158.2340000000004</c:v>
                </c:pt>
                <c:pt idx="8504">
                  <c:v>7152.7149999999992</c:v>
                </c:pt>
                <c:pt idx="8505">
                  <c:v>7147.1959999999999</c:v>
                </c:pt>
                <c:pt idx="8506">
                  <c:v>7158.2340000000004</c:v>
                </c:pt>
                <c:pt idx="8507">
                  <c:v>7147.1959999999999</c:v>
                </c:pt>
                <c:pt idx="8508">
                  <c:v>7152.7149999999992</c:v>
                </c:pt>
                <c:pt idx="8509">
                  <c:v>7163.7529999999997</c:v>
                </c:pt>
                <c:pt idx="8510">
                  <c:v>7158.2340000000004</c:v>
                </c:pt>
                <c:pt idx="8511">
                  <c:v>7147.1959999999999</c:v>
                </c:pt>
                <c:pt idx="8512">
                  <c:v>7158.2340000000004</c:v>
                </c:pt>
                <c:pt idx="8513">
                  <c:v>7152.7149999999992</c:v>
                </c:pt>
                <c:pt idx="8514">
                  <c:v>7147.1959999999999</c:v>
                </c:pt>
                <c:pt idx="8515">
                  <c:v>7158.2340000000004</c:v>
                </c:pt>
                <c:pt idx="8516">
                  <c:v>7152.7149999999992</c:v>
                </c:pt>
                <c:pt idx="8517">
                  <c:v>7163.7529999999997</c:v>
                </c:pt>
                <c:pt idx="8518">
                  <c:v>7147.1959999999999</c:v>
                </c:pt>
                <c:pt idx="8519">
                  <c:v>7141.6769999999997</c:v>
                </c:pt>
                <c:pt idx="8520">
                  <c:v>7152.7149999999992</c:v>
                </c:pt>
                <c:pt idx="8521">
                  <c:v>7158.2340000000004</c:v>
                </c:pt>
                <c:pt idx="8522">
                  <c:v>7152.7149999999992</c:v>
                </c:pt>
                <c:pt idx="8523">
                  <c:v>7152.7149999999992</c:v>
                </c:pt>
                <c:pt idx="8524">
                  <c:v>7163.7529999999997</c:v>
                </c:pt>
                <c:pt idx="8525">
                  <c:v>7147.1959999999999</c:v>
                </c:pt>
                <c:pt idx="8526">
                  <c:v>7152.7149999999992</c:v>
                </c:pt>
                <c:pt idx="8527">
                  <c:v>7158.2340000000004</c:v>
                </c:pt>
                <c:pt idx="8528">
                  <c:v>7158.2340000000004</c:v>
                </c:pt>
                <c:pt idx="8529">
                  <c:v>7158.2340000000004</c:v>
                </c:pt>
                <c:pt idx="8530">
                  <c:v>7158.2340000000004</c:v>
                </c:pt>
                <c:pt idx="8531">
                  <c:v>7141.6769999999997</c:v>
                </c:pt>
                <c:pt idx="8532">
                  <c:v>7147.1959999999999</c:v>
                </c:pt>
                <c:pt idx="8533">
                  <c:v>7147.1959999999999</c:v>
                </c:pt>
                <c:pt idx="8534">
                  <c:v>7147.1959999999999</c:v>
                </c:pt>
                <c:pt idx="8535">
                  <c:v>7147.1959999999999</c:v>
                </c:pt>
                <c:pt idx="8536">
                  <c:v>7141.6769999999997</c:v>
                </c:pt>
                <c:pt idx="8537">
                  <c:v>7130.6379999999999</c:v>
                </c:pt>
                <c:pt idx="8538">
                  <c:v>7108.5619999999999</c:v>
                </c:pt>
                <c:pt idx="8539">
                  <c:v>7108.5619999999999</c:v>
                </c:pt>
                <c:pt idx="8540">
                  <c:v>7097.5240000000003</c:v>
                </c:pt>
                <c:pt idx="8541">
                  <c:v>7108.5619999999999</c:v>
                </c:pt>
                <c:pt idx="8542">
                  <c:v>7092.0050000000001</c:v>
                </c:pt>
                <c:pt idx="8543">
                  <c:v>7108.5619999999999</c:v>
                </c:pt>
                <c:pt idx="8544">
                  <c:v>7092.0050000000001</c:v>
                </c:pt>
                <c:pt idx="8545">
                  <c:v>7097.5240000000003</c:v>
                </c:pt>
                <c:pt idx="8546">
                  <c:v>7114.0810000000001</c:v>
                </c:pt>
                <c:pt idx="8547">
                  <c:v>7103.0429999999997</c:v>
                </c:pt>
                <c:pt idx="8548">
                  <c:v>7092.0050000000001</c:v>
                </c:pt>
                <c:pt idx="8549">
                  <c:v>7097.5240000000003</c:v>
                </c:pt>
                <c:pt idx="8550">
                  <c:v>7108.5619999999999</c:v>
                </c:pt>
                <c:pt idx="8551">
                  <c:v>7092.0050000000001</c:v>
                </c:pt>
                <c:pt idx="8552">
                  <c:v>7092.0050000000001</c:v>
                </c:pt>
                <c:pt idx="8553">
                  <c:v>7097.5240000000003</c:v>
                </c:pt>
                <c:pt idx="8554">
                  <c:v>7108.5619999999999</c:v>
                </c:pt>
                <c:pt idx="8555">
                  <c:v>7103.0429999999997</c:v>
                </c:pt>
                <c:pt idx="8556">
                  <c:v>7108.5619999999999</c:v>
                </c:pt>
                <c:pt idx="8557">
                  <c:v>7103.0429999999997</c:v>
                </c:pt>
                <c:pt idx="8558">
                  <c:v>7097.5240000000003</c:v>
                </c:pt>
                <c:pt idx="8559">
                  <c:v>7103.0429999999997</c:v>
                </c:pt>
                <c:pt idx="8560">
                  <c:v>7114.0810000000001</c:v>
                </c:pt>
                <c:pt idx="8561">
                  <c:v>7097.5240000000003</c:v>
                </c:pt>
                <c:pt idx="8562">
                  <c:v>7103.0429999999997</c:v>
                </c:pt>
                <c:pt idx="8563">
                  <c:v>7119.6</c:v>
                </c:pt>
                <c:pt idx="8564">
                  <c:v>7092.0050000000001</c:v>
                </c:pt>
                <c:pt idx="8565">
                  <c:v>7097.5240000000003</c:v>
                </c:pt>
                <c:pt idx="8566">
                  <c:v>7092.0050000000001</c:v>
                </c:pt>
                <c:pt idx="8567">
                  <c:v>7103.0429999999997</c:v>
                </c:pt>
                <c:pt idx="8568">
                  <c:v>7086.4860000000008</c:v>
                </c:pt>
                <c:pt idx="8569">
                  <c:v>7097.5240000000003</c:v>
                </c:pt>
                <c:pt idx="8570">
                  <c:v>7097.5240000000003</c:v>
                </c:pt>
                <c:pt idx="8571">
                  <c:v>7086.4860000000008</c:v>
                </c:pt>
                <c:pt idx="8572">
                  <c:v>7086.4860000000008</c:v>
                </c:pt>
                <c:pt idx="8573">
                  <c:v>7097.5240000000003</c:v>
                </c:pt>
                <c:pt idx="8574">
                  <c:v>7075.4479999999994</c:v>
                </c:pt>
                <c:pt idx="8575">
                  <c:v>6959.5469999999996</c:v>
                </c:pt>
                <c:pt idx="8576">
                  <c:v>6893.3190000000004</c:v>
                </c:pt>
                <c:pt idx="8577">
                  <c:v>6827.09</c:v>
                </c:pt>
                <c:pt idx="8578">
                  <c:v>6805.0140000000001</c:v>
                </c:pt>
                <c:pt idx="8579">
                  <c:v>6843.6469999999999</c:v>
                </c:pt>
                <c:pt idx="8580">
                  <c:v>6882.2809999999999</c:v>
                </c:pt>
                <c:pt idx="8581">
                  <c:v>6904.357</c:v>
                </c:pt>
                <c:pt idx="8582">
                  <c:v>6887.8</c:v>
                </c:pt>
                <c:pt idx="8583">
                  <c:v>6920.9140000000007</c:v>
                </c:pt>
                <c:pt idx="8584">
                  <c:v>6926.433</c:v>
                </c:pt>
                <c:pt idx="8585">
                  <c:v>6942.99</c:v>
                </c:pt>
                <c:pt idx="8586">
                  <c:v>6942.99</c:v>
                </c:pt>
                <c:pt idx="8587">
                  <c:v>6948.509</c:v>
                </c:pt>
                <c:pt idx="8588">
                  <c:v>6965.0659999999998</c:v>
                </c:pt>
                <c:pt idx="8589">
                  <c:v>6948.509</c:v>
                </c:pt>
                <c:pt idx="8590">
                  <c:v>6965.0659999999998</c:v>
                </c:pt>
                <c:pt idx="8591">
                  <c:v>6981.6239999999998</c:v>
                </c:pt>
                <c:pt idx="8592">
                  <c:v>6970.5860000000002</c:v>
                </c:pt>
                <c:pt idx="8593">
                  <c:v>6976.1049999999996</c:v>
                </c:pt>
                <c:pt idx="8594">
                  <c:v>6981.6239999999998</c:v>
                </c:pt>
                <c:pt idx="8595">
                  <c:v>6976.1049999999996</c:v>
                </c:pt>
                <c:pt idx="8596">
                  <c:v>6992.6620000000003</c:v>
                </c:pt>
                <c:pt idx="8597">
                  <c:v>6987.143</c:v>
                </c:pt>
                <c:pt idx="8598">
                  <c:v>6987.143</c:v>
                </c:pt>
                <c:pt idx="8599">
                  <c:v>6987.143</c:v>
                </c:pt>
                <c:pt idx="8600">
                  <c:v>6992.6620000000003</c:v>
                </c:pt>
                <c:pt idx="8601">
                  <c:v>6987.143</c:v>
                </c:pt>
                <c:pt idx="8602">
                  <c:v>6998.1809999999996</c:v>
                </c:pt>
                <c:pt idx="8603">
                  <c:v>6998.1809999999996</c:v>
                </c:pt>
                <c:pt idx="8604">
                  <c:v>7003.7</c:v>
                </c:pt>
                <c:pt idx="8605">
                  <c:v>7003.7</c:v>
                </c:pt>
                <c:pt idx="8606">
                  <c:v>7003.7</c:v>
                </c:pt>
                <c:pt idx="8607">
                  <c:v>7009.2190000000001</c:v>
                </c:pt>
                <c:pt idx="8608">
                  <c:v>7003.7</c:v>
                </c:pt>
                <c:pt idx="8609">
                  <c:v>7003.7</c:v>
                </c:pt>
                <c:pt idx="8610">
                  <c:v>7003.7</c:v>
                </c:pt>
                <c:pt idx="8611">
                  <c:v>7014.7380000000003</c:v>
                </c:pt>
                <c:pt idx="8612">
                  <c:v>7009.2190000000001</c:v>
                </c:pt>
                <c:pt idx="8613">
                  <c:v>7014.7380000000003</c:v>
                </c:pt>
                <c:pt idx="8614">
                  <c:v>7003.7</c:v>
                </c:pt>
                <c:pt idx="8615">
                  <c:v>7003.7</c:v>
                </c:pt>
                <c:pt idx="8616">
                  <c:v>7014.7380000000003</c:v>
                </c:pt>
                <c:pt idx="8617">
                  <c:v>7025.7759999999998</c:v>
                </c:pt>
                <c:pt idx="8618">
                  <c:v>7009.2190000000001</c:v>
                </c:pt>
                <c:pt idx="8619">
                  <c:v>7020.2570000000005</c:v>
                </c:pt>
                <c:pt idx="8620">
                  <c:v>7020.2570000000005</c:v>
                </c:pt>
                <c:pt idx="8621">
                  <c:v>7014.7380000000003</c:v>
                </c:pt>
                <c:pt idx="8622">
                  <c:v>7025.7759999999998</c:v>
                </c:pt>
                <c:pt idx="8623">
                  <c:v>7025.7759999999998</c:v>
                </c:pt>
                <c:pt idx="8624">
                  <c:v>7031.2950000000001</c:v>
                </c:pt>
                <c:pt idx="8625">
                  <c:v>7020.2570000000005</c:v>
                </c:pt>
                <c:pt idx="8626">
                  <c:v>7025.7759999999998</c:v>
                </c:pt>
                <c:pt idx="8627">
                  <c:v>7014.7380000000003</c:v>
                </c:pt>
                <c:pt idx="8628">
                  <c:v>7020.2570000000005</c:v>
                </c:pt>
                <c:pt idx="8629">
                  <c:v>7025.7759999999998</c:v>
                </c:pt>
                <c:pt idx="8630">
                  <c:v>7025.7759999999998</c:v>
                </c:pt>
                <c:pt idx="8631">
                  <c:v>7031.2950000000001</c:v>
                </c:pt>
                <c:pt idx="8632">
                  <c:v>7009.2190000000001</c:v>
                </c:pt>
                <c:pt idx="8633">
                  <c:v>7025.7759999999998</c:v>
                </c:pt>
                <c:pt idx="8634">
                  <c:v>7031.2950000000001</c:v>
                </c:pt>
                <c:pt idx="8635">
                  <c:v>7020.2570000000005</c:v>
                </c:pt>
                <c:pt idx="8636">
                  <c:v>7014.7380000000003</c:v>
                </c:pt>
                <c:pt idx="8637">
                  <c:v>7020.2570000000005</c:v>
                </c:pt>
                <c:pt idx="8638">
                  <c:v>7020.2570000000005</c:v>
                </c:pt>
                <c:pt idx="8639">
                  <c:v>7025.7759999999998</c:v>
                </c:pt>
                <c:pt idx="8640">
                  <c:v>7031.2950000000001</c:v>
                </c:pt>
                <c:pt idx="8641">
                  <c:v>7025.7759999999998</c:v>
                </c:pt>
                <c:pt idx="8642">
                  <c:v>7025.7759999999998</c:v>
                </c:pt>
                <c:pt idx="8643">
                  <c:v>7025.7759999999998</c:v>
                </c:pt>
                <c:pt idx="8644">
                  <c:v>7025.7759999999998</c:v>
                </c:pt>
                <c:pt idx="8645">
                  <c:v>7036.8139999999994</c:v>
                </c:pt>
                <c:pt idx="8646">
                  <c:v>7020.2570000000005</c:v>
                </c:pt>
                <c:pt idx="8647">
                  <c:v>7036.8139999999994</c:v>
                </c:pt>
                <c:pt idx="8648">
                  <c:v>7020.2570000000005</c:v>
                </c:pt>
                <c:pt idx="8649">
                  <c:v>7020.2570000000005</c:v>
                </c:pt>
                <c:pt idx="8650">
                  <c:v>7014.7380000000003</c:v>
                </c:pt>
                <c:pt idx="8651">
                  <c:v>7025.7759999999998</c:v>
                </c:pt>
                <c:pt idx="8652">
                  <c:v>7025.7759999999998</c:v>
                </c:pt>
                <c:pt idx="8653">
                  <c:v>7031.2950000000001</c:v>
                </c:pt>
                <c:pt idx="8654">
                  <c:v>7025.7759999999998</c:v>
                </c:pt>
                <c:pt idx="8655">
                  <c:v>7031.2950000000001</c:v>
                </c:pt>
                <c:pt idx="8656">
                  <c:v>7053.3719999999994</c:v>
                </c:pt>
                <c:pt idx="8657">
                  <c:v>7036.8139999999994</c:v>
                </c:pt>
                <c:pt idx="8658">
                  <c:v>7031.2950000000001</c:v>
                </c:pt>
                <c:pt idx="8659">
                  <c:v>7036.8139999999994</c:v>
                </c:pt>
                <c:pt idx="8660">
                  <c:v>7031.2950000000001</c:v>
                </c:pt>
                <c:pt idx="8661">
                  <c:v>7042.3329999999996</c:v>
                </c:pt>
                <c:pt idx="8662">
                  <c:v>7036.8139999999994</c:v>
                </c:pt>
                <c:pt idx="8663">
                  <c:v>7025.7759999999998</c:v>
                </c:pt>
                <c:pt idx="8664">
                  <c:v>7042.3329999999996</c:v>
                </c:pt>
                <c:pt idx="8665">
                  <c:v>7036.8139999999994</c:v>
                </c:pt>
                <c:pt idx="8666">
                  <c:v>7047.8519999999999</c:v>
                </c:pt>
                <c:pt idx="8667">
                  <c:v>7025.7759999999998</c:v>
                </c:pt>
                <c:pt idx="8668">
                  <c:v>7031.2950000000001</c:v>
                </c:pt>
                <c:pt idx="8669">
                  <c:v>7031.2950000000001</c:v>
                </c:pt>
                <c:pt idx="8670">
                  <c:v>7042.3329999999996</c:v>
                </c:pt>
                <c:pt idx="8671">
                  <c:v>7042.3329999999996</c:v>
                </c:pt>
                <c:pt idx="8672">
                  <c:v>7047.8519999999999</c:v>
                </c:pt>
                <c:pt idx="8673">
                  <c:v>7031.2950000000001</c:v>
                </c:pt>
                <c:pt idx="8674">
                  <c:v>7053.3719999999994</c:v>
                </c:pt>
                <c:pt idx="8675">
                  <c:v>7031.2950000000001</c:v>
                </c:pt>
                <c:pt idx="8676">
                  <c:v>7042.3329999999996</c:v>
                </c:pt>
                <c:pt idx="8677">
                  <c:v>7020.2570000000005</c:v>
                </c:pt>
                <c:pt idx="8678">
                  <c:v>7020.2570000000005</c:v>
                </c:pt>
                <c:pt idx="8679">
                  <c:v>7042.3329999999996</c:v>
                </c:pt>
                <c:pt idx="8680">
                  <c:v>7031.2950000000001</c:v>
                </c:pt>
                <c:pt idx="8681">
                  <c:v>7036.8139999999994</c:v>
                </c:pt>
                <c:pt idx="8682">
                  <c:v>7042.3329999999996</c:v>
                </c:pt>
                <c:pt idx="8683">
                  <c:v>7020.2570000000005</c:v>
                </c:pt>
                <c:pt idx="8684">
                  <c:v>7025.7759999999998</c:v>
                </c:pt>
                <c:pt idx="8685">
                  <c:v>7036.8139999999994</c:v>
                </c:pt>
                <c:pt idx="8686">
                  <c:v>7036.8139999999994</c:v>
                </c:pt>
                <c:pt idx="8687">
                  <c:v>7042.3329999999996</c:v>
                </c:pt>
                <c:pt idx="8688">
                  <c:v>7042.3329999999996</c:v>
                </c:pt>
                <c:pt idx="8689">
                  <c:v>7053.3719999999994</c:v>
                </c:pt>
                <c:pt idx="8690">
                  <c:v>7036.8139999999994</c:v>
                </c:pt>
                <c:pt idx="8691">
                  <c:v>7047.8519999999999</c:v>
                </c:pt>
                <c:pt idx="8692">
                  <c:v>7047.8519999999999</c:v>
                </c:pt>
                <c:pt idx="8693">
                  <c:v>7042.3329999999996</c:v>
                </c:pt>
                <c:pt idx="8694">
                  <c:v>7036.8139999999994</c:v>
                </c:pt>
                <c:pt idx="8695">
                  <c:v>7047.8519999999999</c:v>
                </c:pt>
                <c:pt idx="8696">
                  <c:v>7036.8139999999994</c:v>
                </c:pt>
                <c:pt idx="8697">
                  <c:v>7047.8519999999999</c:v>
                </c:pt>
                <c:pt idx="8698">
                  <c:v>7031.2950000000001</c:v>
                </c:pt>
                <c:pt idx="8699">
                  <c:v>7036.8139999999994</c:v>
                </c:pt>
                <c:pt idx="8700">
                  <c:v>7036.8139999999994</c:v>
                </c:pt>
                <c:pt idx="8701">
                  <c:v>7036.8139999999994</c:v>
                </c:pt>
                <c:pt idx="8702">
                  <c:v>7042.3329999999996</c:v>
                </c:pt>
                <c:pt idx="8703">
                  <c:v>7042.3329999999996</c:v>
                </c:pt>
                <c:pt idx="8704">
                  <c:v>7042.3329999999996</c:v>
                </c:pt>
                <c:pt idx="8705">
                  <c:v>7036.8139999999994</c:v>
                </c:pt>
                <c:pt idx="8706">
                  <c:v>7053.3719999999994</c:v>
                </c:pt>
                <c:pt idx="8707">
                  <c:v>7036.8139999999994</c:v>
                </c:pt>
                <c:pt idx="8708">
                  <c:v>7020.2570000000005</c:v>
                </c:pt>
                <c:pt idx="8709">
                  <c:v>7036.8139999999994</c:v>
                </c:pt>
                <c:pt idx="8710">
                  <c:v>7042.3329999999996</c:v>
                </c:pt>
                <c:pt idx="8711">
                  <c:v>7042.3329999999996</c:v>
                </c:pt>
                <c:pt idx="8712">
                  <c:v>7042.3329999999996</c:v>
                </c:pt>
                <c:pt idx="8713">
                  <c:v>7042.3329999999996</c:v>
                </c:pt>
                <c:pt idx="8714">
                  <c:v>7047.8519999999999</c:v>
                </c:pt>
                <c:pt idx="8715">
                  <c:v>7047.8519999999999</c:v>
                </c:pt>
                <c:pt idx="8716">
                  <c:v>7036.8139999999994</c:v>
                </c:pt>
                <c:pt idx="8717">
                  <c:v>7036.8139999999994</c:v>
                </c:pt>
                <c:pt idx="8718">
                  <c:v>7047.8519999999999</c:v>
                </c:pt>
                <c:pt idx="8719">
                  <c:v>7053.3719999999994</c:v>
                </c:pt>
                <c:pt idx="8720">
                  <c:v>7036.8139999999994</c:v>
                </c:pt>
                <c:pt idx="8721">
                  <c:v>7036.8139999999994</c:v>
                </c:pt>
                <c:pt idx="8722">
                  <c:v>7042.3329999999996</c:v>
                </c:pt>
                <c:pt idx="8723">
                  <c:v>7036.8139999999994</c:v>
                </c:pt>
                <c:pt idx="8724">
                  <c:v>7047.8519999999999</c:v>
                </c:pt>
                <c:pt idx="8725">
                  <c:v>7031.2950000000001</c:v>
                </c:pt>
                <c:pt idx="8726">
                  <c:v>7042.3329999999996</c:v>
                </c:pt>
                <c:pt idx="8727">
                  <c:v>7042.3329999999996</c:v>
                </c:pt>
                <c:pt idx="8728">
                  <c:v>7036.8139999999994</c:v>
                </c:pt>
                <c:pt idx="8729">
                  <c:v>7047.8519999999999</c:v>
                </c:pt>
                <c:pt idx="8730">
                  <c:v>7036.8139999999994</c:v>
                </c:pt>
                <c:pt idx="8731">
                  <c:v>7036.8139999999994</c:v>
                </c:pt>
                <c:pt idx="8732">
                  <c:v>7047.8519999999999</c:v>
                </c:pt>
                <c:pt idx="8733">
                  <c:v>7047.8519999999999</c:v>
                </c:pt>
                <c:pt idx="8734">
                  <c:v>7036.8139999999994</c:v>
                </c:pt>
                <c:pt idx="8735">
                  <c:v>7047.8519999999999</c:v>
                </c:pt>
                <c:pt idx="8736">
                  <c:v>7053.3719999999994</c:v>
                </c:pt>
                <c:pt idx="8737">
                  <c:v>7053.3719999999994</c:v>
                </c:pt>
                <c:pt idx="8738">
                  <c:v>7047.8519999999999</c:v>
                </c:pt>
                <c:pt idx="8739">
                  <c:v>7047.8519999999999</c:v>
                </c:pt>
                <c:pt idx="8740">
                  <c:v>7042.3329999999996</c:v>
                </c:pt>
                <c:pt idx="8741">
                  <c:v>7036.8139999999994</c:v>
                </c:pt>
                <c:pt idx="8742">
                  <c:v>7047.8519999999999</c:v>
                </c:pt>
                <c:pt idx="8743">
                  <c:v>7047.8519999999999</c:v>
                </c:pt>
                <c:pt idx="8744">
                  <c:v>7042.3329999999996</c:v>
                </c:pt>
                <c:pt idx="8745">
                  <c:v>7031.2950000000001</c:v>
                </c:pt>
                <c:pt idx="8746">
                  <c:v>7031.2950000000001</c:v>
                </c:pt>
                <c:pt idx="8747">
                  <c:v>7047.8519999999999</c:v>
                </c:pt>
                <c:pt idx="8748">
                  <c:v>7047.8519999999999</c:v>
                </c:pt>
                <c:pt idx="8749">
                  <c:v>7047.8519999999999</c:v>
                </c:pt>
                <c:pt idx="8750">
                  <c:v>7031.2950000000001</c:v>
                </c:pt>
                <c:pt idx="8751">
                  <c:v>7047.8519999999999</c:v>
                </c:pt>
                <c:pt idx="8752">
                  <c:v>7036.8139999999994</c:v>
                </c:pt>
                <c:pt idx="8753">
                  <c:v>7047.8519999999999</c:v>
                </c:pt>
                <c:pt idx="8754">
                  <c:v>7036.8139999999994</c:v>
                </c:pt>
                <c:pt idx="8755">
                  <c:v>7053.3719999999994</c:v>
                </c:pt>
                <c:pt idx="8756">
                  <c:v>7047.8519999999999</c:v>
                </c:pt>
                <c:pt idx="8757">
                  <c:v>7047.8519999999999</c:v>
                </c:pt>
                <c:pt idx="8758">
                  <c:v>7031.2950000000001</c:v>
                </c:pt>
                <c:pt idx="8759">
                  <c:v>7047.8519999999999</c:v>
                </c:pt>
                <c:pt idx="8760">
                  <c:v>7042.3329999999996</c:v>
                </c:pt>
                <c:pt idx="8761">
                  <c:v>7047.8519999999999</c:v>
                </c:pt>
                <c:pt idx="8762">
                  <c:v>7036.8139999999994</c:v>
                </c:pt>
                <c:pt idx="8763">
                  <c:v>7053.3719999999994</c:v>
                </c:pt>
                <c:pt idx="8764">
                  <c:v>7031.2950000000001</c:v>
                </c:pt>
                <c:pt idx="8765">
                  <c:v>7053.3719999999994</c:v>
                </c:pt>
                <c:pt idx="8766">
                  <c:v>7042.3329999999996</c:v>
                </c:pt>
                <c:pt idx="8767">
                  <c:v>7047.8519999999999</c:v>
                </c:pt>
                <c:pt idx="8768">
                  <c:v>7047.8519999999999</c:v>
                </c:pt>
                <c:pt idx="8769">
                  <c:v>7047.8519999999999</c:v>
                </c:pt>
                <c:pt idx="8770">
                  <c:v>7058.8910000000005</c:v>
                </c:pt>
                <c:pt idx="8771">
                  <c:v>7031.2950000000001</c:v>
                </c:pt>
                <c:pt idx="8772">
                  <c:v>7058.8910000000005</c:v>
                </c:pt>
                <c:pt idx="8773">
                  <c:v>7053.3719999999994</c:v>
                </c:pt>
                <c:pt idx="8774">
                  <c:v>7053.3719999999994</c:v>
                </c:pt>
                <c:pt idx="8775">
                  <c:v>7053.3719999999994</c:v>
                </c:pt>
                <c:pt idx="8776">
                  <c:v>7047.8519999999999</c:v>
                </c:pt>
                <c:pt idx="8777">
                  <c:v>7047.8519999999999</c:v>
                </c:pt>
                <c:pt idx="8778">
                  <c:v>7047.8519999999999</c:v>
                </c:pt>
                <c:pt idx="8779">
                  <c:v>7036.8139999999994</c:v>
                </c:pt>
                <c:pt idx="8780">
                  <c:v>7042.3329999999996</c:v>
                </c:pt>
                <c:pt idx="8781">
                  <c:v>7042.3329999999996</c:v>
                </c:pt>
                <c:pt idx="8782">
                  <c:v>7047.8519999999999</c:v>
                </c:pt>
                <c:pt idx="8783">
                  <c:v>7042.3329999999996</c:v>
                </c:pt>
                <c:pt idx="8784">
                  <c:v>7047.8519999999999</c:v>
                </c:pt>
                <c:pt idx="8785">
                  <c:v>7042.3329999999996</c:v>
                </c:pt>
                <c:pt idx="8786">
                  <c:v>7047.8519999999999</c:v>
                </c:pt>
                <c:pt idx="8787">
                  <c:v>7036.8139999999994</c:v>
                </c:pt>
                <c:pt idx="8788">
                  <c:v>7036.8139999999994</c:v>
                </c:pt>
                <c:pt idx="8789">
                  <c:v>7042.3329999999996</c:v>
                </c:pt>
                <c:pt idx="8790">
                  <c:v>7036.8139999999994</c:v>
                </c:pt>
                <c:pt idx="8791">
                  <c:v>7058.8910000000005</c:v>
                </c:pt>
                <c:pt idx="8792">
                  <c:v>7042.3329999999996</c:v>
                </c:pt>
                <c:pt idx="8793">
                  <c:v>7058.8910000000005</c:v>
                </c:pt>
                <c:pt idx="8794">
                  <c:v>7042.3329999999996</c:v>
                </c:pt>
                <c:pt idx="8795">
                  <c:v>7042.3329999999996</c:v>
                </c:pt>
                <c:pt idx="8796">
                  <c:v>7042.3329999999996</c:v>
                </c:pt>
                <c:pt idx="8797">
                  <c:v>7053.3719999999994</c:v>
                </c:pt>
                <c:pt idx="8798">
                  <c:v>7047.8519999999999</c:v>
                </c:pt>
                <c:pt idx="8799">
                  <c:v>7036.8139999999994</c:v>
                </c:pt>
                <c:pt idx="8800">
                  <c:v>7036.8139999999994</c:v>
                </c:pt>
                <c:pt idx="8801">
                  <c:v>7042.3329999999996</c:v>
                </c:pt>
                <c:pt idx="8802">
                  <c:v>7031.2950000000001</c:v>
                </c:pt>
                <c:pt idx="8803">
                  <c:v>7047.8519999999999</c:v>
                </c:pt>
                <c:pt idx="8804">
                  <c:v>7042.3329999999996</c:v>
                </c:pt>
                <c:pt idx="8805">
                  <c:v>7042.3329999999996</c:v>
                </c:pt>
                <c:pt idx="8806">
                  <c:v>7036.8139999999994</c:v>
                </c:pt>
                <c:pt idx="8807">
                  <c:v>7042.3329999999996</c:v>
                </c:pt>
                <c:pt idx="8808">
                  <c:v>7047.8519999999999</c:v>
                </c:pt>
                <c:pt idx="8809">
                  <c:v>7036.8139999999994</c:v>
                </c:pt>
                <c:pt idx="8810">
                  <c:v>7047.8519999999999</c:v>
                </c:pt>
                <c:pt idx="8811">
                  <c:v>7047.8519999999999</c:v>
                </c:pt>
                <c:pt idx="8812">
                  <c:v>7025.7759999999998</c:v>
                </c:pt>
                <c:pt idx="8813">
                  <c:v>7036.8139999999994</c:v>
                </c:pt>
                <c:pt idx="8814">
                  <c:v>7042.3329999999996</c:v>
                </c:pt>
                <c:pt idx="8815">
                  <c:v>7036.8139999999994</c:v>
                </c:pt>
                <c:pt idx="8816">
                  <c:v>7036.8139999999994</c:v>
                </c:pt>
                <c:pt idx="8817">
                  <c:v>7053.3719999999994</c:v>
                </c:pt>
                <c:pt idx="8818">
                  <c:v>7047.8519999999999</c:v>
                </c:pt>
                <c:pt idx="8819">
                  <c:v>7031.2950000000001</c:v>
                </c:pt>
                <c:pt idx="8820">
                  <c:v>7036.8139999999994</c:v>
                </c:pt>
                <c:pt idx="8821">
                  <c:v>7042.3329999999996</c:v>
                </c:pt>
                <c:pt idx="8822">
                  <c:v>7031.2950000000001</c:v>
                </c:pt>
                <c:pt idx="8823">
                  <c:v>7031.2950000000001</c:v>
                </c:pt>
                <c:pt idx="8824">
                  <c:v>7036.8139999999994</c:v>
                </c:pt>
                <c:pt idx="8825">
                  <c:v>7031.2950000000001</c:v>
                </c:pt>
                <c:pt idx="8826">
                  <c:v>7031.2950000000001</c:v>
                </c:pt>
                <c:pt idx="8827">
                  <c:v>7036.8139999999994</c:v>
                </c:pt>
                <c:pt idx="8828">
                  <c:v>7031.2950000000001</c:v>
                </c:pt>
                <c:pt idx="8829">
                  <c:v>7042.3329999999996</c:v>
                </c:pt>
                <c:pt idx="8830">
                  <c:v>7042.3329999999996</c:v>
                </c:pt>
                <c:pt idx="8831">
                  <c:v>7036.8139999999994</c:v>
                </c:pt>
                <c:pt idx="8832">
                  <c:v>7036.8139999999994</c:v>
                </c:pt>
                <c:pt idx="8833">
                  <c:v>7025.7759999999998</c:v>
                </c:pt>
                <c:pt idx="8834">
                  <c:v>7036.8139999999994</c:v>
                </c:pt>
                <c:pt idx="8835">
                  <c:v>7042.3329999999996</c:v>
                </c:pt>
                <c:pt idx="8836">
                  <c:v>7031.2950000000001</c:v>
                </c:pt>
                <c:pt idx="8837">
                  <c:v>6678.0750000000007</c:v>
                </c:pt>
                <c:pt idx="8838">
                  <c:v>5690.1610000000001</c:v>
                </c:pt>
                <c:pt idx="8839">
                  <c:v>6181.357</c:v>
                </c:pt>
                <c:pt idx="8840">
                  <c:v>6396.6030000000001</c:v>
                </c:pt>
                <c:pt idx="8841">
                  <c:v>6473.87</c:v>
                </c:pt>
                <c:pt idx="8842">
                  <c:v>6534.5790000000006</c:v>
                </c:pt>
                <c:pt idx="8843">
                  <c:v>6562.1750000000002</c:v>
                </c:pt>
                <c:pt idx="8844">
                  <c:v>6595.2889999999998</c:v>
                </c:pt>
                <c:pt idx="8845">
                  <c:v>6611.8460000000005</c:v>
                </c:pt>
                <c:pt idx="8846">
                  <c:v>6628.4040000000005</c:v>
                </c:pt>
                <c:pt idx="8847">
                  <c:v>6644.9609999999993</c:v>
                </c:pt>
                <c:pt idx="8848">
                  <c:v>6655.9989999999998</c:v>
                </c:pt>
                <c:pt idx="8849">
                  <c:v>6678.0750000000007</c:v>
                </c:pt>
                <c:pt idx="8850">
                  <c:v>6689.1130000000003</c:v>
                </c:pt>
                <c:pt idx="8851">
                  <c:v>6700.1509999999998</c:v>
                </c:pt>
                <c:pt idx="8852">
                  <c:v>6727.7470000000003</c:v>
                </c:pt>
                <c:pt idx="8853">
                  <c:v>6716.7090000000007</c:v>
                </c:pt>
                <c:pt idx="8854">
                  <c:v>6738.7849999999999</c:v>
                </c:pt>
                <c:pt idx="8855">
                  <c:v>6749.8230000000003</c:v>
                </c:pt>
                <c:pt idx="8856">
                  <c:v>6760.8609999999999</c:v>
                </c:pt>
                <c:pt idx="8857">
                  <c:v>6755.3420000000006</c:v>
                </c:pt>
                <c:pt idx="8858">
                  <c:v>6788.4560000000001</c:v>
                </c:pt>
                <c:pt idx="8859">
                  <c:v>6788.4560000000001</c:v>
                </c:pt>
                <c:pt idx="8860">
                  <c:v>6799.4949999999999</c:v>
                </c:pt>
                <c:pt idx="8861">
                  <c:v>6782.9369999999999</c:v>
                </c:pt>
                <c:pt idx="8862">
                  <c:v>6805.0140000000001</c:v>
                </c:pt>
                <c:pt idx="8863">
                  <c:v>6810.5329999999994</c:v>
                </c:pt>
                <c:pt idx="8864">
                  <c:v>6810.5329999999994</c:v>
                </c:pt>
                <c:pt idx="8865">
                  <c:v>6821.5709999999999</c:v>
                </c:pt>
                <c:pt idx="8866">
                  <c:v>6821.5709999999999</c:v>
                </c:pt>
                <c:pt idx="8867">
                  <c:v>6821.5709999999999</c:v>
                </c:pt>
                <c:pt idx="8868">
                  <c:v>6827.09</c:v>
                </c:pt>
                <c:pt idx="8869">
                  <c:v>6832.6089999999995</c:v>
                </c:pt>
                <c:pt idx="8870">
                  <c:v>6843.6469999999999</c:v>
                </c:pt>
                <c:pt idx="8871">
                  <c:v>6832.6089999999995</c:v>
                </c:pt>
                <c:pt idx="8872">
                  <c:v>6860.2039999999997</c:v>
                </c:pt>
                <c:pt idx="8873">
                  <c:v>6849.1660000000002</c:v>
                </c:pt>
                <c:pt idx="8874">
                  <c:v>6849.1660000000002</c:v>
                </c:pt>
                <c:pt idx="8875">
                  <c:v>6854.6850000000004</c:v>
                </c:pt>
                <c:pt idx="8876">
                  <c:v>6843.6469999999999</c:v>
                </c:pt>
                <c:pt idx="8877">
                  <c:v>6865.723</c:v>
                </c:pt>
                <c:pt idx="8878">
                  <c:v>6871.2419999999993</c:v>
                </c:pt>
                <c:pt idx="8879">
                  <c:v>6854.6850000000004</c:v>
                </c:pt>
                <c:pt idx="8880">
                  <c:v>6871.2419999999993</c:v>
                </c:pt>
                <c:pt idx="8881">
                  <c:v>6860.2039999999997</c:v>
                </c:pt>
                <c:pt idx="8882">
                  <c:v>6865.723</c:v>
                </c:pt>
                <c:pt idx="8883">
                  <c:v>6876.7610000000004</c:v>
                </c:pt>
                <c:pt idx="8884">
                  <c:v>6882.2809999999999</c:v>
                </c:pt>
                <c:pt idx="8885">
                  <c:v>6860.2039999999997</c:v>
                </c:pt>
                <c:pt idx="8886">
                  <c:v>6865.723</c:v>
                </c:pt>
                <c:pt idx="8887">
                  <c:v>6876.7610000000004</c:v>
                </c:pt>
                <c:pt idx="8888">
                  <c:v>6871.2419999999993</c:v>
                </c:pt>
                <c:pt idx="8889">
                  <c:v>6882.2809999999999</c:v>
                </c:pt>
                <c:pt idx="8890">
                  <c:v>6882.2809999999999</c:v>
                </c:pt>
                <c:pt idx="8891">
                  <c:v>6887.8</c:v>
                </c:pt>
                <c:pt idx="8892">
                  <c:v>6882.2809999999999</c:v>
                </c:pt>
                <c:pt idx="8893">
                  <c:v>6898.8379999999997</c:v>
                </c:pt>
                <c:pt idx="8894">
                  <c:v>6887.8</c:v>
                </c:pt>
                <c:pt idx="8895">
                  <c:v>6893.3190000000004</c:v>
                </c:pt>
                <c:pt idx="8896">
                  <c:v>6893.3190000000004</c:v>
                </c:pt>
                <c:pt idx="8897">
                  <c:v>6898.8379999999997</c:v>
                </c:pt>
                <c:pt idx="8898">
                  <c:v>6898.8379999999997</c:v>
                </c:pt>
                <c:pt idx="8899">
                  <c:v>6898.8379999999997</c:v>
                </c:pt>
                <c:pt idx="8900">
                  <c:v>6893.3190000000004</c:v>
                </c:pt>
                <c:pt idx="8901">
                  <c:v>6904.357</c:v>
                </c:pt>
                <c:pt idx="8902">
                  <c:v>6904.357</c:v>
                </c:pt>
                <c:pt idx="8903">
                  <c:v>6893.3190000000004</c:v>
                </c:pt>
                <c:pt idx="8904">
                  <c:v>6893.3190000000004</c:v>
                </c:pt>
                <c:pt idx="8905">
                  <c:v>6898.8379999999997</c:v>
                </c:pt>
                <c:pt idx="8906">
                  <c:v>6909.8759999999993</c:v>
                </c:pt>
                <c:pt idx="8907">
                  <c:v>6893.3190000000004</c:v>
                </c:pt>
                <c:pt idx="8908">
                  <c:v>6904.357</c:v>
                </c:pt>
                <c:pt idx="8909">
                  <c:v>6898.8379999999997</c:v>
                </c:pt>
                <c:pt idx="8910">
                  <c:v>6893.3190000000004</c:v>
                </c:pt>
                <c:pt idx="8911">
                  <c:v>6909.8759999999993</c:v>
                </c:pt>
                <c:pt idx="8912">
                  <c:v>6909.8759999999993</c:v>
                </c:pt>
                <c:pt idx="8913">
                  <c:v>6915.3950000000004</c:v>
                </c:pt>
                <c:pt idx="8914">
                  <c:v>6909.8759999999993</c:v>
                </c:pt>
                <c:pt idx="8915">
                  <c:v>6909.8759999999993</c:v>
                </c:pt>
                <c:pt idx="8916">
                  <c:v>6915.3950000000004</c:v>
                </c:pt>
                <c:pt idx="8917">
                  <c:v>6904.357</c:v>
                </c:pt>
                <c:pt idx="8918">
                  <c:v>6909.8759999999993</c:v>
                </c:pt>
                <c:pt idx="8919">
                  <c:v>6909.8759999999993</c:v>
                </c:pt>
                <c:pt idx="8920">
                  <c:v>6931.9520000000002</c:v>
                </c:pt>
                <c:pt idx="8921">
                  <c:v>6909.8759999999993</c:v>
                </c:pt>
                <c:pt idx="8922">
                  <c:v>6909.8759999999993</c:v>
                </c:pt>
                <c:pt idx="8923">
                  <c:v>6915.3950000000004</c:v>
                </c:pt>
                <c:pt idx="8924">
                  <c:v>6904.357</c:v>
                </c:pt>
                <c:pt idx="8925">
                  <c:v>6920.9140000000007</c:v>
                </c:pt>
                <c:pt idx="8926">
                  <c:v>6915.3950000000004</c:v>
                </c:pt>
                <c:pt idx="8927">
                  <c:v>6898.8379999999997</c:v>
                </c:pt>
                <c:pt idx="8928">
                  <c:v>6931.9520000000002</c:v>
                </c:pt>
                <c:pt idx="8929">
                  <c:v>6931.9520000000002</c:v>
                </c:pt>
                <c:pt idx="8930">
                  <c:v>6926.433</c:v>
                </c:pt>
                <c:pt idx="8931">
                  <c:v>6926.433</c:v>
                </c:pt>
                <c:pt idx="8932">
                  <c:v>6909.8759999999993</c:v>
                </c:pt>
                <c:pt idx="8933">
                  <c:v>6926.433</c:v>
                </c:pt>
                <c:pt idx="8934">
                  <c:v>6915.3950000000004</c:v>
                </c:pt>
                <c:pt idx="8935">
                  <c:v>6931.9520000000002</c:v>
                </c:pt>
                <c:pt idx="8936">
                  <c:v>6926.433</c:v>
                </c:pt>
                <c:pt idx="8937">
                  <c:v>6915.3950000000004</c:v>
                </c:pt>
                <c:pt idx="8938">
                  <c:v>6926.433</c:v>
                </c:pt>
                <c:pt idx="8939">
                  <c:v>6926.433</c:v>
                </c:pt>
                <c:pt idx="8940">
                  <c:v>6926.433</c:v>
                </c:pt>
                <c:pt idx="8941">
                  <c:v>6920.9140000000007</c:v>
                </c:pt>
                <c:pt idx="8942">
                  <c:v>6926.433</c:v>
                </c:pt>
                <c:pt idx="8943">
                  <c:v>6931.9520000000002</c:v>
                </c:pt>
                <c:pt idx="8944">
                  <c:v>6931.9520000000002</c:v>
                </c:pt>
                <c:pt idx="8945">
                  <c:v>6942.99</c:v>
                </c:pt>
                <c:pt idx="8946">
                  <c:v>6937.4709999999995</c:v>
                </c:pt>
                <c:pt idx="8947">
                  <c:v>6920.9140000000007</c:v>
                </c:pt>
                <c:pt idx="8948">
                  <c:v>6926.433</c:v>
                </c:pt>
                <c:pt idx="8949">
                  <c:v>6926.433</c:v>
                </c:pt>
                <c:pt idx="8950">
                  <c:v>6931.9520000000002</c:v>
                </c:pt>
                <c:pt idx="8951">
                  <c:v>6931.9520000000002</c:v>
                </c:pt>
                <c:pt idx="8952">
                  <c:v>6926.433</c:v>
                </c:pt>
                <c:pt idx="8953">
                  <c:v>6931.9520000000002</c:v>
                </c:pt>
                <c:pt idx="8954">
                  <c:v>6931.9520000000002</c:v>
                </c:pt>
                <c:pt idx="8955">
                  <c:v>6931.9520000000002</c:v>
                </c:pt>
                <c:pt idx="8956">
                  <c:v>6931.9520000000002</c:v>
                </c:pt>
                <c:pt idx="8957">
                  <c:v>6931.9520000000002</c:v>
                </c:pt>
                <c:pt idx="8958">
                  <c:v>6926.433</c:v>
                </c:pt>
                <c:pt idx="8959">
                  <c:v>6937.4709999999995</c:v>
                </c:pt>
                <c:pt idx="8960">
                  <c:v>6937.4709999999995</c:v>
                </c:pt>
                <c:pt idx="8961">
                  <c:v>6931.9520000000002</c:v>
                </c:pt>
                <c:pt idx="8962">
                  <c:v>6937.4709999999995</c:v>
                </c:pt>
                <c:pt idx="8963">
                  <c:v>6931.9520000000002</c:v>
                </c:pt>
                <c:pt idx="8964">
                  <c:v>6931.9520000000002</c:v>
                </c:pt>
                <c:pt idx="8965">
                  <c:v>6937.4709999999995</c:v>
                </c:pt>
                <c:pt idx="8966">
                  <c:v>6942.99</c:v>
                </c:pt>
                <c:pt idx="8967">
                  <c:v>6937.4709999999995</c:v>
                </c:pt>
                <c:pt idx="8968">
                  <c:v>6926.433</c:v>
                </c:pt>
                <c:pt idx="8969">
                  <c:v>6926.433</c:v>
                </c:pt>
                <c:pt idx="8970">
                  <c:v>6942.99</c:v>
                </c:pt>
                <c:pt idx="8971">
                  <c:v>6937.4709999999995</c:v>
                </c:pt>
                <c:pt idx="8972">
                  <c:v>6942.99</c:v>
                </c:pt>
                <c:pt idx="8973">
                  <c:v>6937.4709999999995</c:v>
                </c:pt>
                <c:pt idx="8974">
                  <c:v>6942.99</c:v>
                </c:pt>
                <c:pt idx="8975">
                  <c:v>6931.9520000000002</c:v>
                </c:pt>
                <c:pt idx="8976">
                  <c:v>6942.99</c:v>
                </c:pt>
                <c:pt idx="8977">
                  <c:v>6931.9520000000002</c:v>
                </c:pt>
                <c:pt idx="8978">
                  <c:v>6948.509</c:v>
                </c:pt>
                <c:pt idx="8979">
                  <c:v>6942.99</c:v>
                </c:pt>
                <c:pt idx="8980">
                  <c:v>6931.9520000000002</c:v>
                </c:pt>
                <c:pt idx="8981">
                  <c:v>6942.99</c:v>
                </c:pt>
                <c:pt idx="8982">
                  <c:v>6948.509</c:v>
                </c:pt>
                <c:pt idx="8983">
                  <c:v>6937.4709999999995</c:v>
                </c:pt>
                <c:pt idx="8984">
                  <c:v>6937.4709999999995</c:v>
                </c:pt>
                <c:pt idx="8985">
                  <c:v>6942.99</c:v>
                </c:pt>
                <c:pt idx="8986">
                  <c:v>6954.0280000000002</c:v>
                </c:pt>
                <c:pt idx="8987">
                  <c:v>6931.9520000000002</c:v>
                </c:pt>
                <c:pt idx="8988">
                  <c:v>6937.4709999999995</c:v>
                </c:pt>
                <c:pt idx="8989">
                  <c:v>6948.509</c:v>
                </c:pt>
                <c:pt idx="8990">
                  <c:v>6965.0659999999998</c:v>
                </c:pt>
                <c:pt idx="8991">
                  <c:v>6942.99</c:v>
                </c:pt>
                <c:pt idx="8992">
                  <c:v>6942.99</c:v>
                </c:pt>
                <c:pt idx="8993">
                  <c:v>6948.509</c:v>
                </c:pt>
                <c:pt idx="8994">
                  <c:v>6942.99</c:v>
                </c:pt>
                <c:pt idx="8995">
                  <c:v>6948.509</c:v>
                </c:pt>
                <c:pt idx="8996">
                  <c:v>6954.0280000000002</c:v>
                </c:pt>
                <c:pt idx="8997">
                  <c:v>6954.0280000000002</c:v>
                </c:pt>
                <c:pt idx="8998">
                  <c:v>6948.509</c:v>
                </c:pt>
                <c:pt idx="8999">
                  <c:v>6948.509</c:v>
                </c:pt>
                <c:pt idx="9000">
                  <c:v>6954.0280000000002</c:v>
                </c:pt>
                <c:pt idx="9001">
                  <c:v>6937.4709999999995</c:v>
                </c:pt>
                <c:pt idx="9002">
                  <c:v>6931.9520000000002</c:v>
                </c:pt>
                <c:pt idx="9003">
                  <c:v>6954.0280000000002</c:v>
                </c:pt>
                <c:pt idx="9004">
                  <c:v>6954.0280000000002</c:v>
                </c:pt>
                <c:pt idx="9005">
                  <c:v>6948.509</c:v>
                </c:pt>
                <c:pt idx="9006">
                  <c:v>6959.5469999999996</c:v>
                </c:pt>
                <c:pt idx="9007">
                  <c:v>6959.5469999999996</c:v>
                </c:pt>
                <c:pt idx="9008">
                  <c:v>6948.509</c:v>
                </c:pt>
                <c:pt idx="9009">
                  <c:v>6948.509</c:v>
                </c:pt>
                <c:pt idx="9010">
                  <c:v>6954.0280000000002</c:v>
                </c:pt>
                <c:pt idx="9011">
                  <c:v>6948.509</c:v>
                </c:pt>
                <c:pt idx="9012">
                  <c:v>6954.0280000000002</c:v>
                </c:pt>
                <c:pt idx="9013">
                  <c:v>6942.99</c:v>
                </c:pt>
                <c:pt idx="9014">
                  <c:v>6942.99</c:v>
                </c:pt>
                <c:pt idx="9015">
                  <c:v>6959.5469999999996</c:v>
                </c:pt>
                <c:pt idx="9016">
                  <c:v>6954.0280000000002</c:v>
                </c:pt>
                <c:pt idx="9017">
                  <c:v>6954.0280000000002</c:v>
                </c:pt>
                <c:pt idx="9018">
                  <c:v>6942.99</c:v>
                </c:pt>
                <c:pt idx="9019">
                  <c:v>6959.5469999999996</c:v>
                </c:pt>
                <c:pt idx="9020">
                  <c:v>6959.5469999999996</c:v>
                </c:pt>
                <c:pt idx="9021">
                  <c:v>6954.0280000000002</c:v>
                </c:pt>
                <c:pt idx="9022">
                  <c:v>6948.509</c:v>
                </c:pt>
                <c:pt idx="9023">
                  <c:v>6954.0280000000002</c:v>
                </c:pt>
                <c:pt idx="9024">
                  <c:v>6959.5469999999996</c:v>
                </c:pt>
                <c:pt idx="9025">
                  <c:v>6965.0659999999998</c:v>
                </c:pt>
                <c:pt idx="9026">
                  <c:v>6954.0280000000002</c:v>
                </c:pt>
                <c:pt idx="9027">
                  <c:v>6965.0659999999998</c:v>
                </c:pt>
                <c:pt idx="9028">
                  <c:v>6959.5469999999996</c:v>
                </c:pt>
                <c:pt idx="9029">
                  <c:v>6954.0280000000002</c:v>
                </c:pt>
                <c:pt idx="9030">
                  <c:v>6965.0659999999998</c:v>
                </c:pt>
                <c:pt idx="9031">
                  <c:v>6965.0659999999998</c:v>
                </c:pt>
                <c:pt idx="9032">
                  <c:v>6948.509</c:v>
                </c:pt>
                <c:pt idx="9033">
                  <c:v>6954.0280000000002</c:v>
                </c:pt>
                <c:pt idx="9034">
                  <c:v>6948.509</c:v>
                </c:pt>
                <c:pt idx="9035">
                  <c:v>6965.0659999999998</c:v>
                </c:pt>
                <c:pt idx="9036">
                  <c:v>6959.5469999999996</c:v>
                </c:pt>
                <c:pt idx="9037">
                  <c:v>6959.5469999999996</c:v>
                </c:pt>
                <c:pt idx="9038">
                  <c:v>6959.5469999999996</c:v>
                </c:pt>
                <c:pt idx="9039">
                  <c:v>6954.0280000000002</c:v>
                </c:pt>
                <c:pt idx="9040">
                  <c:v>6965.0659999999998</c:v>
                </c:pt>
                <c:pt idx="9041">
                  <c:v>6954.0280000000002</c:v>
                </c:pt>
                <c:pt idx="9042">
                  <c:v>6959.5469999999996</c:v>
                </c:pt>
                <c:pt idx="9043">
                  <c:v>6970.5860000000002</c:v>
                </c:pt>
                <c:pt idx="9044">
                  <c:v>6959.5469999999996</c:v>
                </c:pt>
                <c:pt idx="9045">
                  <c:v>6954.0280000000002</c:v>
                </c:pt>
                <c:pt idx="9046">
                  <c:v>6965.0659999999998</c:v>
                </c:pt>
                <c:pt idx="9047">
                  <c:v>6959.5469999999996</c:v>
                </c:pt>
                <c:pt idx="9048">
                  <c:v>6970.5860000000002</c:v>
                </c:pt>
                <c:pt idx="9049">
                  <c:v>6970.5860000000002</c:v>
                </c:pt>
                <c:pt idx="9050">
                  <c:v>6959.5469999999996</c:v>
                </c:pt>
                <c:pt idx="9051">
                  <c:v>6965.0659999999998</c:v>
                </c:pt>
                <c:pt idx="9052">
                  <c:v>6970.5860000000002</c:v>
                </c:pt>
                <c:pt idx="9053">
                  <c:v>6970.5860000000002</c:v>
                </c:pt>
                <c:pt idx="9054">
                  <c:v>6959.5469999999996</c:v>
                </c:pt>
                <c:pt idx="9055">
                  <c:v>6970.5860000000002</c:v>
                </c:pt>
                <c:pt idx="9056">
                  <c:v>6976.1049999999996</c:v>
                </c:pt>
                <c:pt idx="9057">
                  <c:v>6970.5860000000002</c:v>
                </c:pt>
                <c:pt idx="9058">
                  <c:v>6970.5860000000002</c:v>
                </c:pt>
                <c:pt idx="9059">
                  <c:v>6959.5469999999996</c:v>
                </c:pt>
                <c:pt idx="9060">
                  <c:v>6970.5860000000002</c:v>
                </c:pt>
                <c:pt idx="9061">
                  <c:v>6976.1049999999996</c:v>
                </c:pt>
                <c:pt idx="9062">
                  <c:v>6959.5469999999996</c:v>
                </c:pt>
                <c:pt idx="9063">
                  <c:v>6976.1049999999996</c:v>
                </c:pt>
                <c:pt idx="9064">
                  <c:v>6965.0659999999998</c:v>
                </c:pt>
                <c:pt idx="9065">
                  <c:v>6965.0659999999998</c:v>
                </c:pt>
                <c:pt idx="9066">
                  <c:v>6965.0659999999998</c:v>
                </c:pt>
                <c:pt idx="9067">
                  <c:v>6970.5860000000002</c:v>
                </c:pt>
                <c:pt idx="9068">
                  <c:v>6965.0659999999998</c:v>
                </c:pt>
                <c:pt idx="9069">
                  <c:v>6959.5469999999996</c:v>
                </c:pt>
                <c:pt idx="9070">
                  <c:v>6970.5860000000002</c:v>
                </c:pt>
                <c:pt idx="9071">
                  <c:v>6976.1049999999996</c:v>
                </c:pt>
                <c:pt idx="9072">
                  <c:v>6970.5860000000002</c:v>
                </c:pt>
                <c:pt idx="9073">
                  <c:v>6965.0659999999998</c:v>
                </c:pt>
                <c:pt idx="9074">
                  <c:v>6970.5860000000002</c:v>
                </c:pt>
                <c:pt idx="9075">
                  <c:v>6959.5469999999996</c:v>
                </c:pt>
                <c:pt idx="9076">
                  <c:v>6976.1049999999996</c:v>
                </c:pt>
                <c:pt idx="9077">
                  <c:v>6965.0659999999998</c:v>
                </c:pt>
                <c:pt idx="9078">
                  <c:v>6965.0659999999998</c:v>
                </c:pt>
                <c:pt idx="9079">
                  <c:v>6965.0659999999998</c:v>
                </c:pt>
                <c:pt idx="9080">
                  <c:v>6970.5860000000002</c:v>
                </c:pt>
                <c:pt idx="9081">
                  <c:v>6965.0659999999998</c:v>
                </c:pt>
                <c:pt idx="9082">
                  <c:v>6970.5860000000002</c:v>
                </c:pt>
                <c:pt idx="9083">
                  <c:v>6970.5860000000002</c:v>
                </c:pt>
                <c:pt idx="9084">
                  <c:v>6981.6239999999998</c:v>
                </c:pt>
                <c:pt idx="9085">
                  <c:v>6976.1049999999996</c:v>
                </c:pt>
                <c:pt idx="9086">
                  <c:v>6959.5469999999996</c:v>
                </c:pt>
                <c:pt idx="9087">
                  <c:v>6976.1049999999996</c:v>
                </c:pt>
                <c:pt idx="9088">
                  <c:v>6976.1049999999996</c:v>
                </c:pt>
                <c:pt idx="9089">
                  <c:v>6970.5860000000002</c:v>
                </c:pt>
                <c:pt idx="9090">
                  <c:v>6970.5860000000002</c:v>
                </c:pt>
                <c:pt idx="9091">
                  <c:v>6965.0659999999998</c:v>
                </c:pt>
                <c:pt idx="9092">
                  <c:v>6970.5860000000002</c:v>
                </c:pt>
                <c:pt idx="9093">
                  <c:v>6981.6239999999998</c:v>
                </c:pt>
                <c:pt idx="9094">
                  <c:v>6959.5469999999996</c:v>
                </c:pt>
                <c:pt idx="9095">
                  <c:v>6965.0659999999998</c:v>
                </c:pt>
                <c:pt idx="9096">
                  <c:v>6970.5860000000002</c:v>
                </c:pt>
                <c:pt idx="9097">
                  <c:v>6976.1049999999996</c:v>
                </c:pt>
                <c:pt idx="9098">
                  <c:v>6981.6239999999998</c:v>
                </c:pt>
                <c:pt idx="9099">
                  <c:v>6965.0659999999998</c:v>
                </c:pt>
                <c:pt idx="9100">
                  <c:v>6976.1049999999996</c:v>
                </c:pt>
                <c:pt idx="9101">
                  <c:v>6959.5469999999996</c:v>
                </c:pt>
                <c:pt idx="9102">
                  <c:v>6987.143</c:v>
                </c:pt>
                <c:pt idx="9103">
                  <c:v>6976.1049999999996</c:v>
                </c:pt>
                <c:pt idx="9104">
                  <c:v>6976.1049999999996</c:v>
                </c:pt>
                <c:pt idx="9105">
                  <c:v>6970.5860000000002</c:v>
                </c:pt>
                <c:pt idx="9106">
                  <c:v>6981.6239999999998</c:v>
                </c:pt>
                <c:pt idx="9107">
                  <c:v>6965.0659999999998</c:v>
                </c:pt>
                <c:pt idx="9108">
                  <c:v>6976.1049999999996</c:v>
                </c:pt>
                <c:pt idx="9109">
                  <c:v>6976.1049999999996</c:v>
                </c:pt>
                <c:pt idx="9110">
                  <c:v>6981.6239999999998</c:v>
                </c:pt>
                <c:pt idx="9111">
                  <c:v>6970.5860000000002</c:v>
                </c:pt>
                <c:pt idx="9112">
                  <c:v>6981.6239999999998</c:v>
                </c:pt>
                <c:pt idx="9113">
                  <c:v>6970.5860000000002</c:v>
                </c:pt>
                <c:pt idx="9114">
                  <c:v>6965.0659999999998</c:v>
                </c:pt>
                <c:pt idx="9115">
                  <c:v>6965.0659999999998</c:v>
                </c:pt>
                <c:pt idx="9116">
                  <c:v>6959.5469999999996</c:v>
                </c:pt>
                <c:pt idx="9117">
                  <c:v>6976.1049999999996</c:v>
                </c:pt>
                <c:pt idx="9118">
                  <c:v>6970.5860000000002</c:v>
                </c:pt>
                <c:pt idx="9119">
                  <c:v>6976.1049999999996</c:v>
                </c:pt>
                <c:pt idx="9120">
                  <c:v>6970.5860000000002</c:v>
                </c:pt>
                <c:pt idx="9121">
                  <c:v>6965.0659999999998</c:v>
                </c:pt>
                <c:pt idx="9122">
                  <c:v>6976.1049999999996</c:v>
                </c:pt>
                <c:pt idx="9123">
                  <c:v>6976.1049999999996</c:v>
                </c:pt>
                <c:pt idx="9124">
                  <c:v>6970.5860000000002</c:v>
                </c:pt>
                <c:pt idx="9125">
                  <c:v>6970.5860000000002</c:v>
                </c:pt>
                <c:pt idx="9126">
                  <c:v>6965.0659999999998</c:v>
                </c:pt>
                <c:pt idx="9127">
                  <c:v>6965.0659999999998</c:v>
                </c:pt>
                <c:pt idx="9128">
                  <c:v>6981.6239999999998</c:v>
                </c:pt>
                <c:pt idx="9129">
                  <c:v>6965.0659999999998</c:v>
                </c:pt>
                <c:pt idx="9130">
                  <c:v>6959.5469999999996</c:v>
                </c:pt>
                <c:pt idx="9131">
                  <c:v>6981.6239999999998</c:v>
                </c:pt>
                <c:pt idx="9132">
                  <c:v>6976.1049999999996</c:v>
                </c:pt>
                <c:pt idx="9133">
                  <c:v>6965.0659999999998</c:v>
                </c:pt>
                <c:pt idx="9134">
                  <c:v>6976.1049999999996</c:v>
                </c:pt>
                <c:pt idx="9135">
                  <c:v>6981.6239999999998</c:v>
                </c:pt>
                <c:pt idx="9136">
                  <c:v>6976.1049999999996</c:v>
                </c:pt>
                <c:pt idx="9137">
                  <c:v>6976.1049999999996</c:v>
                </c:pt>
                <c:pt idx="9138">
                  <c:v>6976.1049999999996</c:v>
                </c:pt>
                <c:pt idx="9139">
                  <c:v>6976.1049999999996</c:v>
                </c:pt>
                <c:pt idx="9140">
                  <c:v>6970.5860000000002</c:v>
                </c:pt>
                <c:pt idx="9141">
                  <c:v>6976.1049999999996</c:v>
                </c:pt>
                <c:pt idx="9142">
                  <c:v>6970.5860000000002</c:v>
                </c:pt>
                <c:pt idx="9143">
                  <c:v>6976.1049999999996</c:v>
                </c:pt>
                <c:pt idx="9144">
                  <c:v>6976.1049999999996</c:v>
                </c:pt>
                <c:pt idx="9145">
                  <c:v>6970.5860000000002</c:v>
                </c:pt>
                <c:pt idx="9146">
                  <c:v>6976.1049999999996</c:v>
                </c:pt>
                <c:pt idx="9147">
                  <c:v>6987.143</c:v>
                </c:pt>
                <c:pt idx="9148">
                  <c:v>6976.1049999999996</c:v>
                </c:pt>
                <c:pt idx="9149">
                  <c:v>6976.1049999999996</c:v>
                </c:pt>
                <c:pt idx="9150">
                  <c:v>6976.1049999999996</c:v>
                </c:pt>
                <c:pt idx="9151">
                  <c:v>6976.1049999999996</c:v>
                </c:pt>
                <c:pt idx="9152">
                  <c:v>6981.6239999999998</c:v>
                </c:pt>
                <c:pt idx="9153">
                  <c:v>6981.6239999999998</c:v>
                </c:pt>
                <c:pt idx="9154">
                  <c:v>6987.143</c:v>
                </c:pt>
                <c:pt idx="9155">
                  <c:v>6976.1049999999996</c:v>
                </c:pt>
                <c:pt idx="9156">
                  <c:v>6970.5860000000002</c:v>
                </c:pt>
                <c:pt idx="9157">
                  <c:v>6970.5860000000002</c:v>
                </c:pt>
                <c:pt idx="9158">
                  <c:v>6981.6239999999998</c:v>
                </c:pt>
                <c:pt idx="9159">
                  <c:v>6970.5860000000002</c:v>
                </c:pt>
                <c:pt idx="9160">
                  <c:v>6970.5860000000002</c:v>
                </c:pt>
                <c:pt idx="9161">
                  <c:v>6987.143</c:v>
                </c:pt>
                <c:pt idx="9162">
                  <c:v>6976.1049999999996</c:v>
                </c:pt>
                <c:pt idx="9163">
                  <c:v>6970.5860000000002</c:v>
                </c:pt>
                <c:pt idx="9164">
                  <c:v>6976.1049999999996</c:v>
                </c:pt>
                <c:pt idx="9165">
                  <c:v>6981.6239999999998</c:v>
                </c:pt>
                <c:pt idx="9166">
                  <c:v>6981.6239999999998</c:v>
                </c:pt>
                <c:pt idx="9167">
                  <c:v>6981.6239999999998</c:v>
                </c:pt>
                <c:pt idx="9168">
                  <c:v>6981.6239999999998</c:v>
                </c:pt>
                <c:pt idx="9169">
                  <c:v>6981.6239999999998</c:v>
                </c:pt>
                <c:pt idx="9170">
                  <c:v>6981.6239999999998</c:v>
                </c:pt>
                <c:pt idx="9171">
                  <c:v>6981.6239999999998</c:v>
                </c:pt>
                <c:pt idx="9172">
                  <c:v>6976.1049999999996</c:v>
                </c:pt>
                <c:pt idx="9173">
                  <c:v>6976.1049999999996</c:v>
                </c:pt>
                <c:pt idx="9174">
                  <c:v>6970.5860000000002</c:v>
                </c:pt>
                <c:pt idx="9175">
                  <c:v>6970.5860000000002</c:v>
                </c:pt>
                <c:pt idx="9176">
                  <c:v>6976.1049999999996</c:v>
                </c:pt>
                <c:pt idx="9177">
                  <c:v>6987.143</c:v>
                </c:pt>
                <c:pt idx="9178">
                  <c:v>6981.6239999999998</c:v>
                </c:pt>
                <c:pt idx="9179">
                  <c:v>6976.1049999999996</c:v>
                </c:pt>
                <c:pt idx="9180">
                  <c:v>6976.1049999999996</c:v>
                </c:pt>
                <c:pt idx="9181">
                  <c:v>6976.1049999999996</c:v>
                </c:pt>
                <c:pt idx="9182">
                  <c:v>6970.5860000000002</c:v>
                </c:pt>
                <c:pt idx="9183">
                  <c:v>6987.143</c:v>
                </c:pt>
                <c:pt idx="9184">
                  <c:v>6992.6620000000003</c:v>
                </c:pt>
                <c:pt idx="9185">
                  <c:v>6987.143</c:v>
                </c:pt>
                <c:pt idx="9186">
                  <c:v>6970.5860000000002</c:v>
                </c:pt>
                <c:pt idx="9187">
                  <c:v>6981.6239999999998</c:v>
                </c:pt>
                <c:pt idx="9188">
                  <c:v>6970.5860000000002</c:v>
                </c:pt>
                <c:pt idx="9189">
                  <c:v>6981.6239999999998</c:v>
                </c:pt>
                <c:pt idx="9190">
                  <c:v>6976.1049999999996</c:v>
                </c:pt>
                <c:pt idx="9191">
                  <c:v>6981.6239999999998</c:v>
                </c:pt>
                <c:pt idx="9192">
                  <c:v>6987.143</c:v>
                </c:pt>
                <c:pt idx="9193">
                  <c:v>6976.1049999999996</c:v>
                </c:pt>
                <c:pt idx="9194">
                  <c:v>6976.1049999999996</c:v>
                </c:pt>
                <c:pt idx="9195">
                  <c:v>6970.5860000000002</c:v>
                </c:pt>
                <c:pt idx="9196">
                  <c:v>6976.1049999999996</c:v>
                </c:pt>
                <c:pt idx="9197">
                  <c:v>6981.6239999999998</c:v>
                </c:pt>
                <c:pt idx="9198">
                  <c:v>6970.5860000000002</c:v>
                </c:pt>
                <c:pt idx="9199">
                  <c:v>6970.5860000000002</c:v>
                </c:pt>
                <c:pt idx="9200">
                  <c:v>6987.143</c:v>
                </c:pt>
                <c:pt idx="9201">
                  <c:v>6987.143</c:v>
                </c:pt>
                <c:pt idx="9202">
                  <c:v>6976.1049999999996</c:v>
                </c:pt>
                <c:pt idx="9203">
                  <c:v>6976.1049999999996</c:v>
                </c:pt>
                <c:pt idx="9204">
                  <c:v>6981.6239999999998</c:v>
                </c:pt>
                <c:pt idx="9205">
                  <c:v>6976.1049999999996</c:v>
                </c:pt>
                <c:pt idx="9206">
                  <c:v>6981.6239999999998</c:v>
                </c:pt>
                <c:pt idx="9207">
                  <c:v>6981.6239999999998</c:v>
                </c:pt>
                <c:pt idx="9208">
                  <c:v>6981.6239999999998</c:v>
                </c:pt>
                <c:pt idx="9209">
                  <c:v>6981.6239999999998</c:v>
                </c:pt>
                <c:pt idx="9210">
                  <c:v>6981.6239999999998</c:v>
                </c:pt>
                <c:pt idx="9211">
                  <c:v>6970.5860000000002</c:v>
                </c:pt>
                <c:pt idx="9212">
                  <c:v>6976.1049999999996</c:v>
                </c:pt>
                <c:pt idx="9213">
                  <c:v>6981.6239999999998</c:v>
                </c:pt>
                <c:pt idx="9214">
                  <c:v>6976.1049999999996</c:v>
                </c:pt>
                <c:pt idx="9215">
                  <c:v>6992.6620000000003</c:v>
                </c:pt>
                <c:pt idx="9216">
                  <c:v>6987.143</c:v>
                </c:pt>
                <c:pt idx="9217">
                  <c:v>6987.143</c:v>
                </c:pt>
                <c:pt idx="9218">
                  <c:v>6970.5860000000002</c:v>
                </c:pt>
                <c:pt idx="9219">
                  <c:v>6976.1049999999996</c:v>
                </c:pt>
                <c:pt idx="9220">
                  <c:v>6970.5860000000002</c:v>
                </c:pt>
                <c:pt idx="9221">
                  <c:v>6976.1049999999996</c:v>
                </c:pt>
                <c:pt idx="9222">
                  <c:v>6976.1049999999996</c:v>
                </c:pt>
                <c:pt idx="9223">
                  <c:v>6981.6239999999998</c:v>
                </c:pt>
                <c:pt idx="9224">
                  <c:v>6970.5860000000002</c:v>
                </c:pt>
                <c:pt idx="9225">
                  <c:v>6981.6239999999998</c:v>
                </c:pt>
                <c:pt idx="9226">
                  <c:v>6976.1049999999996</c:v>
                </c:pt>
                <c:pt idx="9227">
                  <c:v>6970.5860000000002</c:v>
                </c:pt>
                <c:pt idx="9228">
                  <c:v>6965.0659999999998</c:v>
                </c:pt>
                <c:pt idx="9229">
                  <c:v>6981.6239999999998</c:v>
                </c:pt>
                <c:pt idx="9230">
                  <c:v>6987.143</c:v>
                </c:pt>
                <c:pt idx="9231">
                  <c:v>6976.1049999999996</c:v>
                </c:pt>
                <c:pt idx="9232">
                  <c:v>6992.6620000000003</c:v>
                </c:pt>
                <c:pt idx="9233">
                  <c:v>6987.143</c:v>
                </c:pt>
                <c:pt idx="9234">
                  <c:v>6981.6239999999998</c:v>
                </c:pt>
                <c:pt idx="9235">
                  <c:v>6981.6239999999998</c:v>
                </c:pt>
                <c:pt idx="9236">
                  <c:v>6981.6239999999998</c:v>
                </c:pt>
                <c:pt idx="9237">
                  <c:v>6976.1049999999996</c:v>
                </c:pt>
                <c:pt idx="9238">
                  <c:v>6981.6239999999998</c:v>
                </c:pt>
                <c:pt idx="9239">
                  <c:v>6987.143</c:v>
                </c:pt>
                <c:pt idx="9240">
                  <c:v>6970.5860000000002</c:v>
                </c:pt>
                <c:pt idx="9241">
                  <c:v>6992.6620000000003</c:v>
                </c:pt>
                <c:pt idx="9242">
                  <c:v>6987.143</c:v>
                </c:pt>
                <c:pt idx="9243">
                  <c:v>6987.143</c:v>
                </c:pt>
                <c:pt idx="9244">
                  <c:v>6987.143</c:v>
                </c:pt>
                <c:pt idx="9245">
                  <c:v>6965.0659999999998</c:v>
                </c:pt>
                <c:pt idx="9246">
                  <c:v>6981.6239999999998</c:v>
                </c:pt>
                <c:pt idx="9247">
                  <c:v>6976.1049999999996</c:v>
                </c:pt>
                <c:pt idx="9248">
                  <c:v>6976.1049999999996</c:v>
                </c:pt>
                <c:pt idx="9249">
                  <c:v>6987.143</c:v>
                </c:pt>
                <c:pt idx="9250">
                  <c:v>6976.1049999999996</c:v>
                </c:pt>
                <c:pt idx="9251">
                  <c:v>6970.5860000000002</c:v>
                </c:pt>
                <c:pt idx="9252">
                  <c:v>6965.0659999999998</c:v>
                </c:pt>
                <c:pt idx="9253">
                  <c:v>6970.5860000000002</c:v>
                </c:pt>
                <c:pt idx="9254">
                  <c:v>6970.5860000000002</c:v>
                </c:pt>
                <c:pt idx="9255">
                  <c:v>6981.6239999999998</c:v>
                </c:pt>
                <c:pt idx="9256">
                  <c:v>6981.6239999999998</c:v>
                </c:pt>
                <c:pt idx="9257">
                  <c:v>6981.6239999999998</c:v>
                </c:pt>
                <c:pt idx="9258">
                  <c:v>6976.1049999999996</c:v>
                </c:pt>
                <c:pt idx="9259">
                  <c:v>6970.5860000000002</c:v>
                </c:pt>
                <c:pt idx="9260">
                  <c:v>6976.1049999999996</c:v>
                </c:pt>
                <c:pt idx="9261">
                  <c:v>6981.6239999999998</c:v>
                </c:pt>
                <c:pt idx="9262">
                  <c:v>6970.5860000000002</c:v>
                </c:pt>
                <c:pt idx="9263">
                  <c:v>6976.1049999999996</c:v>
                </c:pt>
                <c:pt idx="9264">
                  <c:v>6976.1049999999996</c:v>
                </c:pt>
                <c:pt idx="9265">
                  <c:v>6981.6239999999998</c:v>
                </c:pt>
                <c:pt idx="9266">
                  <c:v>6981.6239999999998</c:v>
                </c:pt>
                <c:pt idx="9267">
                  <c:v>6981.6239999999998</c:v>
                </c:pt>
                <c:pt idx="9268">
                  <c:v>6970.5860000000002</c:v>
                </c:pt>
                <c:pt idx="9269">
                  <c:v>6992.6620000000003</c:v>
                </c:pt>
                <c:pt idx="9270">
                  <c:v>6976.1049999999996</c:v>
                </c:pt>
                <c:pt idx="9271">
                  <c:v>6981.6239999999998</c:v>
                </c:pt>
                <c:pt idx="9272">
                  <c:v>6965.0659999999998</c:v>
                </c:pt>
                <c:pt idx="9273">
                  <c:v>6981.6239999999998</c:v>
                </c:pt>
                <c:pt idx="9274">
                  <c:v>6981.6239999999998</c:v>
                </c:pt>
                <c:pt idx="9275">
                  <c:v>6965.0659999999998</c:v>
                </c:pt>
                <c:pt idx="9276">
                  <c:v>6965.0659999999998</c:v>
                </c:pt>
                <c:pt idx="9277">
                  <c:v>6992.6620000000003</c:v>
                </c:pt>
                <c:pt idx="9278">
                  <c:v>6981.6239999999998</c:v>
                </c:pt>
                <c:pt idx="9279">
                  <c:v>6981.6239999999998</c:v>
                </c:pt>
                <c:pt idx="9280">
                  <c:v>6970.5860000000002</c:v>
                </c:pt>
                <c:pt idx="9281">
                  <c:v>6976.1049999999996</c:v>
                </c:pt>
                <c:pt idx="9282">
                  <c:v>6976.1049999999996</c:v>
                </c:pt>
                <c:pt idx="9283">
                  <c:v>6981.6239999999998</c:v>
                </c:pt>
                <c:pt idx="9284">
                  <c:v>6981.6239999999998</c:v>
                </c:pt>
                <c:pt idx="9285">
                  <c:v>6976.1049999999996</c:v>
                </c:pt>
                <c:pt idx="9286">
                  <c:v>6976.1049999999996</c:v>
                </c:pt>
                <c:pt idx="9287">
                  <c:v>6970.5860000000002</c:v>
                </c:pt>
                <c:pt idx="9288">
                  <c:v>6976.1049999999996</c:v>
                </c:pt>
                <c:pt idx="9289">
                  <c:v>6976.1049999999996</c:v>
                </c:pt>
                <c:pt idx="9290">
                  <c:v>6987.143</c:v>
                </c:pt>
                <c:pt idx="9291">
                  <c:v>6987.143</c:v>
                </c:pt>
                <c:pt idx="9292">
                  <c:v>6981.6239999999998</c:v>
                </c:pt>
                <c:pt idx="9293">
                  <c:v>6970.5860000000002</c:v>
                </c:pt>
                <c:pt idx="9294">
                  <c:v>6976.1049999999996</c:v>
                </c:pt>
                <c:pt idx="9295">
                  <c:v>6959.5469999999996</c:v>
                </c:pt>
                <c:pt idx="9296">
                  <c:v>6970.5860000000002</c:v>
                </c:pt>
                <c:pt idx="9297">
                  <c:v>6970.5860000000002</c:v>
                </c:pt>
                <c:pt idx="9298">
                  <c:v>6970.5860000000002</c:v>
                </c:pt>
                <c:pt idx="9299">
                  <c:v>6981.6239999999998</c:v>
                </c:pt>
                <c:pt idx="9300">
                  <c:v>6976.1049999999996</c:v>
                </c:pt>
                <c:pt idx="9301">
                  <c:v>6965.0659999999998</c:v>
                </c:pt>
                <c:pt idx="9302">
                  <c:v>6970.5860000000002</c:v>
                </c:pt>
                <c:pt idx="9303">
                  <c:v>6965.0659999999998</c:v>
                </c:pt>
                <c:pt idx="9304">
                  <c:v>6965.0659999999998</c:v>
                </c:pt>
                <c:pt idx="9305">
                  <c:v>6981.6239999999998</c:v>
                </c:pt>
                <c:pt idx="9306">
                  <c:v>6976.1049999999996</c:v>
                </c:pt>
                <c:pt idx="9307">
                  <c:v>6981.6239999999998</c:v>
                </c:pt>
                <c:pt idx="9308">
                  <c:v>6970.5860000000002</c:v>
                </c:pt>
                <c:pt idx="9309">
                  <c:v>6959.5469999999996</c:v>
                </c:pt>
                <c:pt idx="9310">
                  <c:v>6970.5860000000002</c:v>
                </c:pt>
                <c:pt idx="9311">
                  <c:v>6981.6239999999998</c:v>
                </c:pt>
                <c:pt idx="9312">
                  <c:v>6965.0659999999998</c:v>
                </c:pt>
                <c:pt idx="9313">
                  <c:v>6970.5860000000002</c:v>
                </c:pt>
                <c:pt idx="9314">
                  <c:v>6970.5860000000002</c:v>
                </c:pt>
                <c:pt idx="9315">
                  <c:v>6981.6239999999998</c:v>
                </c:pt>
                <c:pt idx="9316">
                  <c:v>6981.6239999999998</c:v>
                </c:pt>
                <c:pt idx="9317">
                  <c:v>6970.5860000000002</c:v>
                </c:pt>
                <c:pt idx="9318">
                  <c:v>6981.6239999999998</c:v>
                </c:pt>
                <c:pt idx="9319">
                  <c:v>6987.143</c:v>
                </c:pt>
                <c:pt idx="9320">
                  <c:v>6981.6239999999998</c:v>
                </c:pt>
                <c:pt idx="9321">
                  <c:v>6970.5860000000002</c:v>
                </c:pt>
                <c:pt idx="9322">
                  <c:v>6970.5860000000002</c:v>
                </c:pt>
                <c:pt idx="9323">
                  <c:v>6976.1049999999996</c:v>
                </c:pt>
                <c:pt idx="9324">
                  <c:v>6987.143</c:v>
                </c:pt>
                <c:pt idx="9325">
                  <c:v>6992.6620000000003</c:v>
                </c:pt>
                <c:pt idx="9326">
                  <c:v>6976.1049999999996</c:v>
                </c:pt>
                <c:pt idx="9327">
                  <c:v>6976.1049999999996</c:v>
                </c:pt>
                <c:pt idx="9328">
                  <c:v>6970.5860000000002</c:v>
                </c:pt>
                <c:pt idx="9329">
                  <c:v>6970.5860000000002</c:v>
                </c:pt>
                <c:pt idx="9330">
                  <c:v>6970.5860000000002</c:v>
                </c:pt>
                <c:pt idx="9331">
                  <c:v>6970.5860000000002</c:v>
                </c:pt>
                <c:pt idx="9332">
                  <c:v>6976.1049999999996</c:v>
                </c:pt>
                <c:pt idx="9333">
                  <c:v>6981.6239999999998</c:v>
                </c:pt>
                <c:pt idx="9334">
                  <c:v>6992.6620000000003</c:v>
                </c:pt>
                <c:pt idx="9335">
                  <c:v>6981.6239999999998</c:v>
                </c:pt>
                <c:pt idx="9336">
                  <c:v>6987.143</c:v>
                </c:pt>
                <c:pt idx="9337">
                  <c:v>6981.6239999999998</c:v>
                </c:pt>
                <c:pt idx="9338">
                  <c:v>6959.5469999999996</c:v>
                </c:pt>
                <c:pt idx="9339">
                  <c:v>6987.143</c:v>
                </c:pt>
                <c:pt idx="9340">
                  <c:v>6981.6239999999998</c:v>
                </c:pt>
                <c:pt idx="9341">
                  <c:v>6976.1049999999996</c:v>
                </c:pt>
                <c:pt idx="9342">
                  <c:v>6965.0659999999998</c:v>
                </c:pt>
                <c:pt idx="9343">
                  <c:v>6981.6239999999998</c:v>
                </c:pt>
                <c:pt idx="9344">
                  <c:v>6987.143</c:v>
                </c:pt>
                <c:pt idx="9345">
                  <c:v>6981.6239999999998</c:v>
                </c:pt>
                <c:pt idx="9346">
                  <c:v>6970.5860000000002</c:v>
                </c:pt>
                <c:pt idx="9347">
                  <c:v>6981.6239999999998</c:v>
                </c:pt>
                <c:pt idx="9348">
                  <c:v>6976.1049999999996</c:v>
                </c:pt>
                <c:pt idx="9349">
                  <c:v>6992.6620000000003</c:v>
                </c:pt>
                <c:pt idx="9350">
                  <c:v>6981.6239999999998</c:v>
                </c:pt>
                <c:pt idx="9351">
                  <c:v>6981.6239999999998</c:v>
                </c:pt>
                <c:pt idx="9352">
                  <c:v>6976.1049999999996</c:v>
                </c:pt>
                <c:pt idx="9353">
                  <c:v>6965.0659999999998</c:v>
                </c:pt>
                <c:pt idx="9354">
                  <c:v>6970.5860000000002</c:v>
                </c:pt>
                <c:pt idx="9355">
                  <c:v>6965.0659999999998</c:v>
                </c:pt>
                <c:pt idx="9356">
                  <c:v>6981.6239999999998</c:v>
                </c:pt>
                <c:pt idx="9357">
                  <c:v>6970.5860000000002</c:v>
                </c:pt>
                <c:pt idx="9358">
                  <c:v>6976.1049999999996</c:v>
                </c:pt>
                <c:pt idx="9359">
                  <c:v>6970.5860000000002</c:v>
                </c:pt>
                <c:pt idx="9360">
                  <c:v>6970.5860000000002</c:v>
                </c:pt>
                <c:pt idx="9361">
                  <c:v>6976.1049999999996</c:v>
                </c:pt>
                <c:pt idx="9362">
                  <c:v>6981.6239999999998</c:v>
                </c:pt>
                <c:pt idx="9363">
                  <c:v>6987.143</c:v>
                </c:pt>
                <c:pt idx="9364">
                  <c:v>6981.6239999999998</c:v>
                </c:pt>
                <c:pt idx="9365">
                  <c:v>6965.0659999999998</c:v>
                </c:pt>
                <c:pt idx="9366">
                  <c:v>6976.1049999999996</c:v>
                </c:pt>
                <c:pt idx="9367">
                  <c:v>6976.1049999999996</c:v>
                </c:pt>
                <c:pt idx="9368">
                  <c:v>6970.5860000000002</c:v>
                </c:pt>
                <c:pt idx="9369">
                  <c:v>6981.6239999999998</c:v>
                </c:pt>
                <c:pt idx="9370">
                  <c:v>6976.1049999999996</c:v>
                </c:pt>
                <c:pt idx="9371">
                  <c:v>6976.1049999999996</c:v>
                </c:pt>
                <c:pt idx="9372">
                  <c:v>6981.6239999999998</c:v>
                </c:pt>
                <c:pt idx="9373">
                  <c:v>6981.6239999999998</c:v>
                </c:pt>
                <c:pt idx="9374">
                  <c:v>6976.1049999999996</c:v>
                </c:pt>
                <c:pt idx="9375">
                  <c:v>6992.6620000000003</c:v>
                </c:pt>
                <c:pt idx="9376">
                  <c:v>6981.6239999999998</c:v>
                </c:pt>
                <c:pt idx="9377">
                  <c:v>6981.6239999999998</c:v>
                </c:pt>
                <c:pt idx="9378">
                  <c:v>6970.5860000000002</c:v>
                </c:pt>
                <c:pt idx="9379">
                  <c:v>6970.5860000000002</c:v>
                </c:pt>
                <c:pt idx="9380">
                  <c:v>6992.6620000000003</c:v>
                </c:pt>
                <c:pt idx="9381">
                  <c:v>6970.5860000000002</c:v>
                </c:pt>
                <c:pt idx="9382">
                  <c:v>6992.6620000000003</c:v>
                </c:pt>
                <c:pt idx="9383">
                  <c:v>6970.5860000000002</c:v>
                </c:pt>
                <c:pt idx="9384">
                  <c:v>6976.1049999999996</c:v>
                </c:pt>
                <c:pt idx="9385">
                  <c:v>6970.5860000000002</c:v>
                </c:pt>
                <c:pt idx="9386">
                  <c:v>6976.1049999999996</c:v>
                </c:pt>
                <c:pt idx="9387">
                  <c:v>6976.1049999999996</c:v>
                </c:pt>
                <c:pt idx="9388">
                  <c:v>6981.6239999999998</c:v>
                </c:pt>
                <c:pt idx="9389">
                  <c:v>6981.6239999999998</c:v>
                </c:pt>
                <c:pt idx="9390">
                  <c:v>6970.5860000000002</c:v>
                </c:pt>
                <c:pt idx="9391">
                  <c:v>6981.6239999999998</c:v>
                </c:pt>
                <c:pt idx="9392">
                  <c:v>6981.6239999999998</c:v>
                </c:pt>
                <c:pt idx="9393">
                  <c:v>6976.1049999999996</c:v>
                </c:pt>
                <c:pt idx="9394">
                  <c:v>6970.5860000000002</c:v>
                </c:pt>
                <c:pt idx="9395">
                  <c:v>6981.6239999999998</c:v>
                </c:pt>
                <c:pt idx="9396">
                  <c:v>6981.6239999999998</c:v>
                </c:pt>
                <c:pt idx="9397">
                  <c:v>6970.5860000000002</c:v>
                </c:pt>
                <c:pt idx="9398">
                  <c:v>6976.1049999999996</c:v>
                </c:pt>
                <c:pt idx="9399">
                  <c:v>6981.6239999999998</c:v>
                </c:pt>
                <c:pt idx="9400">
                  <c:v>6970.5860000000002</c:v>
                </c:pt>
                <c:pt idx="9401">
                  <c:v>6965.0659999999998</c:v>
                </c:pt>
                <c:pt idx="9402">
                  <c:v>6981.6239999999998</c:v>
                </c:pt>
                <c:pt idx="9403">
                  <c:v>6976.1049999999996</c:v>
                </c:pt>
                <c:pt idx="9404">
                  <c:v>6976.1049999999996</c:v>
                </c:pt>
                <c:pt idx="9405">
                  <c:v>6970.5860000000002</c:v>
                </c:pt>
                <c:pt idx="9406">
                  <c:v>6976.1049999999996</c:v>
                </c:pt>
                <c:pt idx="9407">
                  <c:v>6976.1049999999996</c:v>
                </c:pt>
                <c:pt idx="9408">
                  <c:v>6970.5860000000002</c:v>
                </c:pt>
                <c:pt idx="9409">
                  <c:v>6981.6239999999998</c:v>
                </c:pt>
                <c:pt idx="9410">
                  <c:v>6970.5860000000002</c:v>
                </c:pt>
                <c:pt idx="9411">
                  <c:v>6970.5860000000002</c:v>
                </c:pt>
                <c:pt idx="9412">
                  <c:v>6965.0659999999998</c:v>
                </c:pt>
                <c:pt idx="9413">
                  <c:v>6970.5860000000002</c:v>
                </c:pt>
                <c:pt idx="9414">
                  <c:v>6970.5860000000002</c:v>
                </c:pt>
                <c:pt idx="9415">
                  <c:v>6981.6239999999998</c:v>
                </c:pt>
                <c:pt idx="9416">
                  <c:v>6976.1049999999996</c:v>
                </c:pt>
                <c:pt idx="9417">
                  <c:v>6970.5860000000002</c:v>
                </c:pt>
                <c:pt idx="9418">
                  <c:v>6970.5860000000002</c:v>
                </c:pt>
                <c:pt idx="9419">
                  <c:v>6965.0659999999998</c:v>
                </c:pt>
                <c:pt idx="9420">
                  <c:v>6981.6239999999998</c:v>
                </c:pt>
                <c:pt idx="9421">
                  <c:v>6981.6239999999998</c:v>
                </c:pt>
                <c:pt idx="9422">
                  <c:v>6976.1049999999996</c:v>
                </c:pt>
                <c:pt idx="9423">
                  <c:v>6976.1049999999996</c:v>
                </c:pt>
                <c:pt idx="9424">
                  <c:v>6981.6239999999998</c:v>
                </c:pt>
                <c:pt idx="9425">
                  <c:v>6970.5860000000002</c:v>
                </c:pt>
                <c:pt idx="9426">
                  <c:v>6976.1049999999996</c:v>
                </c:pt>
                <c:pt idx="9427">
                  <c:v>6970.5860000000002</c:v>
                </c:pt>
                <c:pt idx="9428">
                  <c:v>6970.5860000000002</c:v>
                </c:pt>
                <c:pt idx="9429">
                  <c:v>6970.5860000000002</c:v>
                </c:pt>
                <c:pt idx="9430">
                  <c:v>6970.5860000000002</c:v>
                </c:pt>
                <c:pt idx="9431">
                  <c:v>6981.6239999999998</c:v>
                </c:pt>
                <c:pt idx="9432">
                  <c:v>6981.6239999999998</c:v>
                </c:pt>
                <c:pt idx="9433">
                  <c:v>6976.1049999999996</c:v>
                </c:pt>
                <c:pt idx="9434">
                  <c:v>6970.5860000000002</c:v>
                </c:pt>
                <c:pt idx="9435">
                  <c:v>6965.0659999999998</c:v>
                </c:pt>
                <c:pt idx="9436">
                  <c:v>6987.143</c:v>
                </c:pt>
                <c:pt idx="9437">
                  <c:v>6976.1049999999996</c:v>
                </c:pt>
                <c:pt idx="9438">
                  <c:v>6970.5860000000002</c:v>
                </c:pt>
                <c:pt idx="9439">
                  <c:v>6976.1049999999996</c:v>
                </c:pt>
                <c:pt idx="9440">
                  <c:v>6965.0659999999998</c:v>
                </c:pt>
                <c:pt idx="9441">
                  <c:v>6981.6239999999998</c:v>
                </c:pt>
                <c:pt idx="9442">
                  <c:v>6976.1049999999996</c:v>
                </c:pt>
                <c:pt idx="9443">
                  <c:v>6976.1049999999996</c:v>
                </c:pt>
                <c:pt idx="9444">
                  <c:v>6959.5469999999996</c:v>
                </c:pt>
                <c:pt idx="9445">
                  <c:v>6981.6239999999998</c:v>
                </c:pt>
                <c:pt idx="9446">
                  <c:v>6976.1049999999996</c:v>
                </c:pt>
                <c:pt idx="9447">
                  <c:v>6976.1049999999996</c:v>
                </c:pt>
                <c:pt idx="9448">
                  <c:v>6970.5860000000002</c:v>
                </c:pt>
                <c:pt idx="9449">
                  <c:v>6970.5860000000002</c:v>
                </c:pt>
                <c:pt idx="9450">
                  <c:v>6976.1049999999996</c:v>
                </c:pt>
                <c:pt idx="9451">
                  <c:v>6981.6239999999998</c:v>
                </c:pt>
                <c:pt idx="9452">
                  <c:v>6987.143</c:v>
                </c:pt>
                <c:pt idx="9453">
                  <c:v>6970.5860000000002</c:v>
                </c:pt>
                <c:pt idx="9454">
                  <c:v>6970.5860000000002</c:v>
                </c:pt>
                <c:pt idx="9455">
                  <c:v>6976.1049999999996</c:v>
                </c:pt>
                <c:pt idx="9456">
                  <c:v>6976.1049999999996</c:v>
                </c:pt>
                <c:pt idx="9457">
                  <c:v>6970.5860000000002</c:v>
                </c:pt>
                <c:pt idx="9458">
                  <c:v>6970.5860000000002</c:v>
                </c:pt>
                <c:pt idx="9459">
                  <c:v>6976.1049999999996</c:v>
                </c:pt>
                <c:pt idx="9460">
                  <c:v>6970.5860000000002</c:v>
                </c:pt>
                <c:pt idx="9461">
                  <c:v>6981.6239999999998</c:v>
                </c:pt>
                <c:pt idx="9462">
                  <c:v>6981.6239999999998</c:v>
                </c:pt>
                <c:pt idx="9463">
                  <c:v>6970.5860000000002</c:v>
                </c:pt>
                <c:pt idx="9464">
                  <c:v>6981.6239999999998</c:v>
                </c:pt>
                <c:pt idx="9465">
                  <c:v>6987.143</c:v>
                </c:pt>
                <c:pt idx="9466">
                  <c:v>6959.5469999999996</c:v>
                </c:pt>
                <c:pt idx="9467">
                  <c:v>6976.1049999999996</c:v>
                </c:pt>
                <c:pt idx="9468">
                  <c:v>6965.0659999999998</c:v>
                </c:pt>
                <c:pt idx="9469">
                  <c:v>6981.6239999999998</c:v>
                </c:pt>
                <c:pt idx="9470">
                  <c:v>6976.1049999999996</c:v>
                </c:pt>
                <c:pt idx="9471">
                  <c:v>6970.5860000000002</c:v>
                </c:pt>
                <c:pt idx="9472">
                  <c:v>6976.1049999999996</c:v>
                </c:pt>
                <c:pt idx="9473">
                  <c:v>6970.5860000000002</c:v>
                </c:pt>
                <c:pt idx="9474">
                  <c:v>6970.5860000000002</c:v>
                </c:pt>
                <c:pt idx="9475">
                  <c:v>6970.5860000000002</c:v>
                </c:pt>
                <c:pt idx="9476">
                  <c:v>6970.5860000000002</c:v>
                </c:pt>
                <c:pt idx="9477">
                  <c:v>6970.5860000000002</c:v>
                </c:pt>
                <c:pt idx="9478">
                  <c:v>6976.1049999999996</c:v>
                </c:pt>
                <c:pt idx="9479">
                  <c:v>6965.0659999999998</c:v>
                </c:pt>
                <c:pt idx="9480">
                  <c:v>6965.0659999999998</c:v>
                </c:pt>
                <c:pt idx="9481">
                  <c:v>6981.6239999999998</c:v>
                </c:pt>
                <c:pt idx="9482">
                  <c:v>6976.1049999999996</c:v>
                </c:pt>
                <c:pt idx="9483">
                  <c:v>6970.5860000000002</c:v>
                </c:pt>
                <c:pt idx="9484">
                  <c:v>6987.143</c:v>
                </c:pt>
                <c:pt idx="9485">
                  <c:v>6981.6239999999998</c:v>
                </c:pt>
                <c:pt idx="9486">
                  <c:v>6976.1049999999996</c:v>
                </c:pt>
                <c:pt idx="9487">
                  <c:v>6981.6239999999998</c:v>
                </c:pt>
                <c:pt idx="9488">
                  <c:v>6981.6239999999998</c:v>
                </c:pt>
                <c:pt idx="9489">
                  <c:v>6981.6239999999998</c:v>
                </c:pt>
                <c:pt idx="9490">
                  <c:v>6970.5860000000002</c:v>
                </c:pt>
                <c:pt idx="9491">
                  <c:v>6976.1049999999996</c:v>
                </c:pt>
                <c:pt idx="9492">
                  <c:v>6965.0659999999998</c:v>
                </c:pt>
                <c:pt idx="9493">
                  <c:v>6976.1049999999996</c:v>
                </c:pt>
                <c:pt idx="9494">
                  <c:v>6981.6239999999998</c:v>
                </c:pt>
                <c:pt idx="9495">
                  <c:v>6981.6239999999998</c:v>
                </c:pt>
                <c:pt idx="9496">
                  <c:v>6976.1049999999996</c:v>
                </c:pt>
                <c:pt idx="9497">
                  <c:v>6981.6239999999998</c:v>
                </c:pt>
                <c:pt idx="9498">
                  <c:v>6970.5860000000002</c:v>
                </c:pt>
                <c:pt idx="9499">
                  <c:v>6970.5860000000002</c:v>
                </c:pt>
                <c:pt idx="9500">
                  <c:v>6987.143</c:v>
                </c:pt>
                <c:pt idx="9501">
                  <c:v>6970.5860000000002</c:v>
                </c:pt>
                <c:pt idx="9502">
                  <c:v>6976.1049999999996</c:v>
                </c:pt>
                <c:pt idx="9503">
                  <c:v>6976.1049999999996</c:v>
                </c:pt>
                <c:pt idx="9504">
                  <c:v>6987.143</c:v>
                </c:pt>
                <c:pt idx="9505">
                  <c:v>6976.1049999999996</c:v>
                </c:pt>
                <c:pt idx="9506">
                  <c:v>6976.1049999999996</c:v>
                </c:pt>
                <c:pt idx="9507">
                  <c:v>6976.1049999999996</c:v>
                </c:pt>
                <c:pt idx="9508">
                  <c:v>6976.1049999999996</c:v>
                </c:pt>
                <c:pt idx="9509">
                  <c:v>6970.5860000000002</c:v>
                </c:pt>
                <c:pt idx="9510">
                  <c:v>6976.1049999999996</c:v>
                </c:pt>
                <c:pt idx="9511">
                  <c:v>6965.0659999999998</c:v>
                </c:pt>
                <c:pt idx="9512">
                  <c:v>6965.0659999999998</c:v>
                </c:pt>
                <c:pt idx="9513">
                  <c:v>6981.6239999999998</c:v>
                </c:pt>
                <c:pt idx="9514">
                  <c:v>6976.1049999999996</c:v>
                </c:pt>
                <c:pt idx="9515">
                  <c:v>6981.6239999999998</c:v>
                </c:pt>
                <c:pt idx="9516">
                  <c:v>6976.1049999999996</c:v>
                </c:pt>
                <c:pt idx="9517">
                  <c:v>6987.143</c:v>
                </c:pt>
                <c:pt idx="9518">
                  <c:v>6981.6239999999998</c:v>
                </c:pt>
                <c:pt idx="9519">
                  <c:v>6976.1049999999996</c:v>
                </c:pt>
                <c:pt idx="9520">
                  <c:v>6981.6239999999998</c:v>
                </c:pt>
                <c:pt idx="9521">
                  <c:v>6970.5860000000002</c:v>
                </c:pt>
                <c:pt idx="9522">
                  <c:v>6992.6620000000003</c:v>
                </c:pt>
                <c:pt idx="9523">
                  <c:v>6965.0659999999998</c:v>
                </c:pt>
                <c:pt idx="9524">
                  <c:v>6965.0659999999998</c:v>
                </c:pt>
                <c:pt idx="9525">
                  <c:v>6976.1049999999996</c:v>
                </c:pt>
                <c:pt idx="9526">
                  <c:v>6970.5860000000002</c:v>
                </c:pt>
                <c:pt idx="9527">
                  <c:v>6976.1049999999996</c:v>
                </c:pt>
                <c:pt idx="9528">
                  <c:v>6987.143</c:v>
                </c:pt>
                <c:pt idx="9529">
                  <c:v>6976.1049999999996</c:v>
                </c:pt>
                <c:pt idx="9530">
                  <c:v>6976.1049999999996</c:v>
                </c:pt>
                <c:pt idx="9531">
                  <c:v>6976.1049999999996</c:v>
                </c:pt>
                <c:pt idx="9532">
                  <c:v>6981.6239999999998</c:v>
                </c:pt>
                <c:pt idx="9533">
                  <c:v>6970.5860000000002</c:v>
                </c:pt>
                <c:pt idx="9534">
                  <c:v>6981.6239999999998</c:v>
                </c:pt>
                <c:pt idx="9535">
                  <c:v>6987.143</c:v>
                </c:pt>
                <c:pt idx="9536">
                  <c:v>6981.6239999999998</c:v>
                </c:pt>
                <c:pt idx="9537">
                  <c:v>6987.143</c:v>
                </c:pt>
                <c:pt idx="9538">
                  <c:v>6965.0659999999998</c:v>
                </c:pt>
                <c:pt idx="9539">
                  <c:v>6981.6239999999998</c:v>
                </c:pt>
                <c:pt idx="9540">
                  <c:v>6976.1049999999996</c:v>
                </c:pt>
                <c:pt idx="9541">
                  <c:v>6981.6239999999998</c:v>
                </c:pt>
                <c:pt idx="9542">
                  <c:v>6976.1049999999996</c:v>
                </c:pt>
                <c:pt idx="9543">
                  <c:v>6981.6239999999998</c:v>
                </c:pt>
                <c:pt idx="9544">
                  <c:v>6970.5860000000002</c:v>
                </c:pt>
                <c:pt idx="9545">
                  <c:v>6976.1049999999996</c:v>
                </c:pt>
                <c:pt idx="9546">
                  <c:v>6981.6239999999998</c:v>
                </c:pt>
                <c:pt idx="9547">
                  <c:v>6987.143</c:v>
                </c:pt>
                <c:pt idx="9548">
                  <c:v>6965.0659999999998</c:v>
                </c:pt>
                <c:pt idx="9549">
                  <c:v>6976.1049999999996</c:v>
                </c:pt>
                <c:pt idx="9550">
                  <c:v>6987.143</c:v>
                </c:pt>
                <c:pt idx="9551">
                  <c:v>6976.1049999999996</c:v>
                </c:pt>
                <c:pt idx="9552">
                  <c:v>6976.1049999999996</c:v>
                </c:pt>
                <c:pt idx="9553">
                  <c:v>6970.5860000000002</c:v>
                </c:pt>
                <c:pt idx="9554">
                  <c:v>6976.1049999999996</c:v>
                </c:pt>
                <c:pt idx="9555">
                  <c:v>6981.6239999999998</c:v>
                </c:pt>
                <c:pt idx="9556">
                  <c:v>6976.1049999999996</c:v>
                </c:pt>
                <c:pt idx="9557">
                  <c:v>6970.5860000000002</c:v>
                </c:pt>
                <c:pt idx="9558">
                  <c:v>6970.5860000000002</c:v>
                </c:pt>
                <c:pt idx="9559">
                  <c:v>6981.6239999999998</c:v>
                </c:pt>
                <c:pt idx="9560">
                  <c:v>6987.143</c:v>
                </c:pt>
                <c:pt idx="9561">
                  <c:v>6987.143</c:v>
                </c:pt>
                <c:pt idx="9562">
                  <c:v>6981.6239999999998</c:v>
                </c:pt>
                <c:pt idx="9563">
                  <c:v>6970.5860000000002</c:v>
                </c:pt>
                <c:pt idx="9564">
                  <c:v>6965.0659999999998</c:v>
                </c:pt>
                <c:pt idx="9565">
                  <c:v>6987.143</c:v>
                </c:pt>
                <c:pt idx="9566">
                  <c:v>6992.6620000000003</c:v>
                </c:pt>
                <c:pt idx="9567">
                  <c:v>6976.1049999999996</c:v>
                </c:pt>
                <c:pt idx="9568">
                  <c:v>6976.1049999999996</c:v>
                </c:pt>
                <c:pt idx="9569">
                  <c:v>6987.143</c:v>
                </c:pt>
                <c:pt idx="9570">
                  <c:v>6992.6620000000003</c:v>
                </c:pt>
                <c:pt idx="9571">
                  <c:v>6976.1049999999996</c:v>
                </c:pt>
                <c:pt idx="9572">
                  <c:v>6981.6239999999998</c:v>
                </c:pt>
                <c:pt idx="9573">
                  <c:v>6970.5860000000002</c:v>
                </c:pt>
                <c:pt idx="9574">
                  <c:v>6976.1049999999996</c:v>
                </c:pt>
                <c:pt idx="9575">
                  <c:v>6981.6239999999998</c:v>
                </c:pt>
                <c:pt idx="9576">
                  <c:v>6981.6239999999998</c:v>
                </c:pt>
                <c:pt idx="9577">
                  <c:v>6981.6239999999998</c:v>
                </c:pt>
                <c:pt idx="9578">
                  <c:v>6976.1049999999996</c:v>
                </c:pt>
                <c:pt idx="9579">
                  <c:v>6976.1049999999996</c:v>
                </c:pt>
                <c:pt idx="9580">
                  <c:v>6981.6239999999998</c:v>
                </c:pt>
                <c:pt idx="9581">
                  <c:v>6981.6239999999998</c:v>
                </c:pt>
                <c:pt idx="9582">
                  <c:v>6981.6239999999998</c:v>
                </c:pt>
                <c:pt idx="9583">
                  <c:v>6976.1049999999996</c:v>
                </c:pt>
                <c:pt idx="9584">
                  <c:v>6976.1049999999996</c:v>
                </c:pt>
                <c:pt idx="9585">
                  <c:v>6987.143</c:v>
                </c:pt>
                <c:pt idx="9586">
                  <c:v>6959.5469999999996</c:v>
                </c:pt>
                <c:pt idx="9587">
                  <c:v>6976.1049999999996</c:v>
                </c:pt>
                <c:pt idx="9588">
                  <c:v>6970.5860000000002</c:v>
                </c:pt>
                <c:pt idx="9589">
                  <c:v>6970.5860000000002</c:v>
                </c:pt>
                <c:pt idx="9590">
                  <c:v>6976.1049999999996</c:v>
                </c:pt>
                <c:pt idx="9591">
                  <c:v>6976.1049999999996</c:v>
                </c:pt>
                <c:pt idx="9592">
                  <c:v>6976.1049999999996</c:v>
                </c:pt>
                <c:pt idx="9593">
                  <c:v>6987.143</c:v>
                </c:pt>
                <c:pt idx="9594">
                  <c:v>6970.5860000000002</c:v>
                </c:pt>
                <c:pt idx="9595">
                  <c:v>6981.6239999999998</c:v>
                </c:pt>
                <c:pt idx="9596">
                  <c:v>6987.143</c:v>
                </c:pt>
                <c:pt idx="9597">
                  <c:v>6976.1049999999996</c:v>
                </c:pt>
                <c:pt idx="9598">
                  <c:v>6981.6239999999998</c:v>
                </c:pt>
                <c:pt idx="9599">
                  <c:v>6976.1049999999996</c:v>
                </c:pt>
                <c:pt idx="9600">
                  <c:v>6987.143</c:v>
                </c:pt>
                <c:pt idx="9601">
                  <c:v>6987.143</c:v>
                </c:pt>
                <c:pt idx="9602">
                  <c:v>6976.1049999999996</c:v>
                </c:pt>
                <c:pt idx="9603">
                  <c:v>6981.6239999999998</c:v>
                </c:pt>
                <c:pt idx="9604">
                  <c:v>6970.5860000000002</c:v>
                </c:pt>
                <c:pt idx="9605">
                  <c:v>6987.143</c:v>
                </c:pt>
                <c:pt idx="9606">
                  <c:v>6965.0659999999998</c:v>
                </c:pt>
                <c:pt idx="9607">
                  <c:v>6976.1049999999996</c:v>
                </c:pt>
                <c:pt idx="9608">
                  <c:v>6976.1049999999996</c:v>
                </c:pt>
                <c:pt idx="9609">
                  <c:v>6981.6239999999998</c:v>
                </c:pt>
                <c:pt idx="9610">
                  <c:v>6976.1049999999996</c:v>
                </c:pt>
                <c:pt idx="9611">
                  <c:v>6981.6239999999998</c:v>
                </c:pt>
                <c:pt idx="9612">
                  <c:v>6981.6239999999998</c:v>
                </c:pt>
                <c:pt idx="9613">
                  <c:v>6987.143</c:v>
                </c:pt>
                <c:pt idx="9614">
                  <c:v>6987.143</c:v>
                </c:pt>
                <c:pt idx="9615">
                  <c:v>6976.1049999999996</c:v>
                </c:pt>
                <c:pt idx="9616">
                  <c:v>6981.6239999999998</c:v>
                </c:pt>
                <c:pt idx="9617">
                  <c:v>6981.6239999999998</c:v>
                </c:pt>
                <c:pt idx="9618">
                  <c:v>6987.143</c:v>
                </c:pt>
                <c:pt idx="9619">
                  <c:v>6976.1049999999996</c:v>
                </c:pt>
                <c:pt idx="9620">
                  <c:v>6987.143</c:v>
                </c:pt>
                <c:pt idx="9621">
                  <c:v>6970.5860000000002</c:v>
                </c:pt>
                <c:pt idx="9622">
                  <c:v>6976.1049999999996</c:v>
                </c:pt>
                <c:pt idx="9623">
                  <c:v>6987.143</c:v>
                </c:pt>
                <c:pt idx="9624">
                  <c:v>6981.6239999999998</c:v>
                </c:pt>
                <c:pt idx="9625">
                  <c:v>6970.5860000000002</c:v>
                </c:pt>
                <c:pt idx="9626">
                  <c:v>6976.1049999999996</c:v>
                </c:pt>
                <c:pt idx="9627">
                  <c:v>6987.143</c:v>
                </c:pt>
                <c:pt idx="9628">
                  <c:v>6976.1049999999996</c:v>
                </c:pt>
                <c:pt idx="9629">
                  <c:v>6976.1049999999996</c:v>
                </c:pt>
                <c:pt idx="9630">
                  <c:v>6970.5860000000002</c:v>
                </c:pt>
                <c:pt idx="9631">
                  <c:v>6981.6239999999998</c:v>
                </c:pt>
                <c:pt idx="9632">
                  <c:v>6976.1049999999996</c:v>
                </c:pt>
                <c:pt idx="9633">
                  <c:v>6981.6239999999998</c:v>
                </c:pt>
                <c:pt idx="9634">
                  <c:v>6992.6620000000003</c:v>
                </c:pt>
                <c:pt idx="9635">
                  <c:v>6987.143</c:v>
                </c:pt>
                <c:pt idx="9636">
                  <c:v>6981.6239999999998</c:v>
                </c:pt>
                <c:pt idx="9637">
                  <c:v>6992.6620000000003</c:v>
                </c:pt>
                <c:pt idx="9638">
                  <c:v>6987.143</c:v>
                </c:pt>
                <c:pt idx="9639">
                  <c:v>6981.6239999999998</c:v>
                </c:pt>
                <c:pt idx="9640">
                  <c:v>6981.6239999999998</c:v>
                </c:pt>
                <c:pt idx="9641">
                  <c:v>6981.6239999999998</c:v>
                </c:pt>
                <c:pt idx="9642">
                  <c:v>6987.143</c:v>
                </c:pt>
                <c:pt idx="9643">
                  <c:v>6981.6239999999998</c:v>
                </c:pt>
                <c:pt idx="9644">
                  <c:v>6976.1049999999996</c:v>
                </c:pt>
                <c:pt idx="9645">
                  <c:v>6987.143</c:v>
                </c:pt>
                <c:pt idx="9646">
                  <c:v>6981.6239999999998</c:v>
                </c:pt>
                <c:pt idx="9647">
                  <c:v>6987.143</c:v>
                </c:pt>
                <c:pt idx="9648">
                  <c:v>6976.1049999999996</c:v>
                </c:pt>
                <c:pt idx="9649">
                  <c:v>6987.143</c:v>
                </c:pt>
                <c:pt idx="9650">
                  <c:v>6987.143</c:v>
                </c:pt>
                <c:pt idx="9651">
                  <c:v>6987.143</c:v>
                </c:pt>
                <c:pt idx="9652">
                  <c:v>6992.6620000000003</c:v>
                </c:pt>
                <c:pt idx="9653">
                  <c:v>6981.6239999999998</c:v>
                </c:pt>
                <c:pt idx="9654">
                  <c:v>6976.1049999999996</c:v>
                </c:pt>
                <c:pt idx="9655">
                  <c:v>6976.1049999999996</c:v>
                </c:pt>
                <c:pt idx="9656">
                  <c:v>6981.6239999999998</c:v>
                </c:pt>
                <c:pt idx="9657">
                  <c:v>6981.6239999999998</c:v>
                </c:pt>
                <c:pt idx="9658">
                  <c:v>6981.6239999999998</c:v>
                </c:pt>
                <c:pt idx="9659">
                  <c:v>6992.6620000000003</c:v>
                </c:pt>
                <c:pt idx="9660">
                  <c:v>6981.6239999999998</c:v>
                </c:pt>
                <c:pt idx="9661">
                  <c:v>6981.6239999999998</c:v>
                </c:pt>
                <c:pt idx="9662">
                  <c:v>6981.6239999999998</c:v>
                </c:pt>
                <c:pt idx="9663">
                  <c:v>6970.5860000000002</c:v>
                </c:pt>
                <c:pt idx="9664">
                  <c:v>6981.6239999999998</c:v>
                </c:pt>
                <c:pt idx="9665">
                  <c:v>6981.6239999999998</c:v>
                </c:pt>
                <c:pt idx="9666">
                  <c:v>6987.143</c:v>
                </c:pt>
                <c:pt idx="9667">
                  <c:v>6970.5860000000002</c:v>
                </c:pt>
                <c:pt idx="9668">
                  <c:v>6987.143</c:v>
                </c:pt>
                <c:pt idx="9669">
                  <c:v>6987.143</c:v>
                </c:pt>
                <c:pt idx="9670">
                  <c:v>6987.143</c:v>
                </c:pt>
                <c:pt idx="9671">
                  <c:v>6976.1049999999996</c:v>
                </c:pt>
                <c:pt idx="9672">
                  <c:v>6981.6239999999998</c:v>
                </c:pt>
                <c:pt idx="9673">
                  <c:v>6981.6239999999998</c:v>
                </c:pt>
                <c:pt idx="9674">
                  <c:v>6992.6620000000003</c:v>
                </c:pt>
                <c:pt idx="9675">
                  <c:v>6981.6239999999998</c:v>
                </c:pt>
                <c:pt idx="9676">
                  <c:v>6992.6620000000003</c:v>
                </c:pt>
                <c:pt idx="9677">
                  <c:v>6992.6620000000003</c:v>
                </c:pt>
                <c:pt idx="9678">
                  <c:v>6987.143</c:v>
                </c:pt>
                <c:pt idx="9679">
                  <c:v>6998.1809999999996</c:v>
                </c:pt>
                <c:pt idx="9680">
                  <c:v>6987.143</c:v>
                </c:pt>
                <c:pt idx="9681">
                  <c:v>6981.6239999999998</c:v>
                </c:pt>
                <c:pt idx="9682">
                  <c:v>6976.1049999999996</c:v>
                </c:pt>
                <c:pt idx="9683">
                  <c:v>6992.6620000000003</c:v>
                </c:pt>
                <c:pt idx="9684">
                  <c:v>6981.6239999999998</c:v>
                </c:pt>
                <c:pt idx="9685">
                  <c:v>6992.6620000000003</c:v>
                </c:pt>
                <c:pt idx="9686">
                  <c:v>6976.1049999999996</c:v>
                </c:pt>
                <c:pt idx="9687">
                  <c:v>6987.143</c:v>
                </c:pt>
                <c:pt idx="9688">
                  <c:v>6998.1809999999996</c:v>
                </c:pt>
                <c:pt idx="9689">
                  <c:v>6970.5860000000002</c:v>
                </c:pt>
                <c:pt idx="9690">
                  <c:v>6981.6239999999998</c:v>
                </c:pt>
                <c:pt idx="9691">
                  <c:v>6981.6239999999998</c:v>
                </c:pt>
                <c:pt idx="9692">
                  <c:v>6981.6239999999998</c:v>
                </c:pt>
                <c:pt idx="9693">
                  <c:v>6981.6239999999998</c:v>
                </c:pt>
                <c:pt idx="9694">
                  <c:v>6987.143</c:v>
                </c:pt>
                <c:pt idx="9695">
                  <c:v>6992.6620000000003</c:v>
                </c:pt>
                <c:pt idx="9696">
                  <c:v>6976.1049999999996</c:v>
                </c:pt>
                <c:pt idx="9697">
                  <c:v>6992.6620000000003</c:v>
                </c:pt>
                <c:pt idx="9698">
                  <c:v>6992.6620000000003</c:v>
                </c:pt>
                <c:pt idx="9699">
                  <c:v>6992.6620000000003</c:v>
                </c:pt>
                <c:pt idx="9700">
                  <c:v>6987.143</c:v>
                </c:pt>
                <c:pt idx="9701">
                  <c:v>6992.6620000000003</c:v>
                </c:pt>
                <c:pt idx="9702">
                  <c:v>6987.143</c:v>
                </c:pt>
                <c:pt idx="9703">
                  <c:v>6987.143</c:v>
                </c:pt>
                <c:pt idx="9704">
                  <c:v>6987.143</c:v>
                </c:pt>
                <c:pt idx="9705">
                  <c:v>6981.6239999999998</c:v>
                </c:pt>
                <c:pt idx="9706">
                  <c:v>6976.1049999999996</c:v>
                </c:pt>
                <c:pt idx="9707">
                  <c:v>6987.143</c:v>
                </c:pt>
                <c:pt idx="9708">
                  <c:v>6992.6620000000003</c:v>
                </c:pt>
                <c:pt idx="9709">
                  <c:v>6987.143</c:v>
                </c:pt>
                <c:pt idx="9710">
                  <c:v>6987.143</c:v>
                </c:pt>
                <c:pt idx="9711">
                  <c:v>6992.6620000000003</c:v>
                </c:pt>
                <c:pt idx="9712">
                  <c:v>6992.6620000000003</c:v>
                </c:pt>
                <c:pt idx="9713">
                  <c:v>6992.6620000000003</c:v>
                </c:pt>
                <c:pt idx="9714">
                  <c:v>6992.6620000000003</c:v>
                </c:pt>
                <c:pt idx="9715">
                  <c:v>6992.6620000000003</c:v>
                </c:pt>
                <c:pt idx="9716">
                  <c:v>6998.1809999999996</c:v>
                </c:pt>
                <c:pt idx="9717">
                  <c:v>6998.1809999999996</c:v>
                </c:pt>
                <c:pt idx="9718">
                  <c:v>6998.1809999999996</c:v>
                </c:pt>
                <c:pt idx="9719">
                  <c:v>6981.6239999999998</c:v>
                </c:pt>
                <c:pt idx="9720">
                  <c:v>6992.6620000000003</c:v>
                </c:pt>
                <c:pt idx="9721">
                  <c:v>6998.1809999999996</c:v>
                </c:pt>
                <c:pt idx="9722">
                  <c:v>6998.1809999999996</c:v>
                </c:pt>
                <c:pt idx="9723">
                  <c:v>6987.143</c:v>
                </c:pt>
                <c:pt idx="9724">
                  <c:v>6998.1809999999996</c:v>
                </c:pt>
                <c:pt idx="9725">
                  <c:v>6987.143</c:v>
                </c:pt>
                <c:pt idx="9726">
                  <c:v>6981.6239999999998</c:v>
                </c:pt>
                <c:pt idx="9727">
                  <c:v>6998.1809999999996</c:v>
                </c:pt>
                <c:pt idx="9728">
                  <c:v>6987.143</c:v>
                </c:pt>
                <c:pt idx="9729">
                  <c:v>6987.143</c:v>
                </c:pt>
                <c:pt idx="9730">
                  <c:v>6981.6239999999998</c:v>
                </c:pt>
                <c:pt idx="9731">
                  <c:v>6998.1809999999996</c:v>
                </c:pt>
                <c:pt idx="9732">
                  <c:v>6987.143</c:v>
                </c:pt>
                <c:pt idx="9733">
                  <c:v>6992.6620000000003</c:v>
                </c:pt>
                <c:pt idx="9734">
                  <c:v>6987.143</c:v>
                </c:pt>
                <c:pt idx="9735">
                  <c:v>6998.1809999999996</c:v>
                </c:pt>
                <c:pt idx="9736">
                  <c:v>7003.7</c:v>
                </c:pt>
                <c:pt idx="9737">
                  <c:v>6992.6620000000003</c:v>
                </c:pt>
                <c:pt idx="9738">
                  <c:v>6987.143</c:v>
                </c:pt>
                <c:pt idx="9739">
                  <c:v>6981.6239999999998</c:v>
                </c:pt>
                <c:pt idx="9740">
                  <c:v>6998.1809999999996</c:v>
                </c:pt>
                <c:pt idx="9741">
                  <c:v>6981.6239999999998</c:v>
                </c:pt>
                <c:pt idx="9742">
                  <c:v>6987.143</c:v>
                </c:pt>
                <c:pt idx="9743">
                  <c:v>6992.6620000000003</c:v>
                </c:pt>
                <c:pt idx="9744">
                  <c:v>6987.143</c:v>
                </c:pt>
                <c:pt idx="9745">
                  <c:v>6987.143</c:v>
                </c:pt>
                <c:pt idx="9746">
                  <c:v>6992.6620000000003</c:v>
                </c:pt>
                <c:pt idx="9747">
                  <c:v>6992.6620000000003</c:v>
                </c:pt>
                <c:pt idx="9748">
                  <c:v>6987.143</c:v>
                </c:pt>
                <c:pt idx="9749">
                  <c:v>6987.143</c:v>
                </c:pt>
                <c:pt idx="9750">
                  <c:v>6987.143</c:v>
                </c:pt>
                <c:pt idx="9751">
                  <c:v>6987.143</c:v>
                </c:pt>
                <c:pt idx="9752">
                  <c:v>6981.6239999999998</c:v>
                </c:pt>
                <c:pt idx="9753">
                  <c:v>6987.143</c:v>
                </c:pt>
                <c:pt idx="9754">
                  <c:v>6998.1809999999996</c:v>
                </c:pt>
                <c:pt idx="9755">
                  <c:v>6998.1809999999996</c:v>
                </c:pt>
                <c:pt idx="9756">
                  <c:v>6992.6620000000003</c:v>
                </c:pt>
                <c:pt idx="9757">
                  <c:v>6992.6620000000003</c:v>
                </c:pt>
                <c:pt idx="9758">
                  <c:v>6998.1809999999996</c:v>
                </c:pt>
                <c:pt idx="9759">
                  <c:v>6998.1809999999996</c:v>
                </c:pt>
                <c:pt idx="9760">
                  <c:v>6992.6620000000003</c:v>
                </c:pt>
                <c:pt idx="9761">
                  <c:v>6992.6620000000003</c:v>
                </c:pt>
                <c:pt idx="9762">
                  <c:v>6992.6620000000003</c:v>
                </c:pt>
                <c:pt idx="9763">
                  <c:v>6987.143</c:v>
                </c:pt>
                <c:pt idx="9764">
                  <c:v>6992.6620000000003</c:v>
                </c:pt>
                <c:pt idx="9765">
                  <c:v>6998.1809999999996</c:v>
                </c:pt>
                <c:pt idx="9766">
                  <c:v>6992.6620000000003</c:v>
                </c:pt>
                <c:pt idx="9767">
                  <c:v>6998.1809999999996</c:v>
                </c:pt>
                <c:pt idx="9768">
                  <c:v>6998.1809999999996</c:v>
                </c:pt>
                <c:pt idx="9769">
                  <c:v>6992.6620000000003</c:v>
                </c:pt>
                <c:pt idx="9770">
                  <c:v>6998.1809999999996</c:v>
                </c:pt>
                <c:pt idx="9771">
                  <c:v>6992.6620000000003</c:v>
                </c:pt>
                <c:pt idx="9772">
                  <c:v>6998.1809999999996</c:v>
                </c:pt>
                <c:pt idx="9773">
                  <c:v>7003.7</c:v>
                </c:pt>
                <c:pt idx="9774">
                  <c:v>7003.7</c:v>
                </c:pt>
                <c:pt idx="9775">
                  <c:v>6992.6620000000003</c:v>
                </c:pt>
                <c:pt idx="9776">
                  <c:v>6998.1809999999996</c:v>
                </c:pt>
                <c:pt idx="9777">
                  <c:v>7003.7</c:v>
                </c:pt>
                <c:pt idx="9778">
                  <c:v>6998.1809999999996</c:v>
                </c:pt>
                <c:pt idx="9779">
                  <c:v>6992.6620000000003</c:v>
                </c:pt>
                <c:pt idx="9780">
                  <c:v>6992.6620000000003</c:v>
                </c:pt>
                <c:pt idx="9781">
                  <c:v>6987.143</c:v>
                </c:pt>
                <c:pt idx="9782">
                  <c:v>6998.1809999999996</c:v>
                </c:pt>
                <c:pt idx="9783">
                  <c:v>7009.2190000000001</c:v>
                </c:pt>
                <c:pt idx="9784">
                  <c:v>6998.1809999999996</c:v>
                </c:pt>
                <c:pt idx="9785">
                  <c:v>7003.7</c:v>
                </c:pt>
                <c:pt idx="9786">
                  <c:v>6998.1809999999996</c:v>
                </c:pt>
                <c:pt idx="9787">
                  <c:v>6987.143</c:v>
                </c:pt>
                <c:pt idx="9788">
                  <c:v>6998.1809999999996</c:v>
                </c:pt>
                <c:pt idx="9789">
                  <c:v>6992.6620000000003</c:v>
                </c:pt>
                <c:pt idx="9790">
                  <c:v>7003.7</c:v>
                </c:pt>
                <c:pt idx="9791">
                  <c:v>6998.1809999999996</c:v>
                </c:pt>
                <c:pt idx="9792">
                  <c:v>6998.1809999999996</c:v>
                </c:pt>
                <c:pt idx="9793">
                  <c:v>7003.7</c:v>
                </c:pt>
                <c:pt idx="9794">
                  <c:v>6987.143</c:v>
                </c:pt>
                <c:pt idx="9795">
                  <c:v>6998.1809999999996</c:v>
                </c:pt>
                <c:pt idx="9796">
                  <c:v>6992.6620000000003</c:v>
                </c:pt>
                <c:pt idx="9797">
                  <c:v>6998.1809999999996</c:v>
                </c:pt>
                <c:pt idx="9798">
                  <c:v>6998.1809999999996</c:v>
                </c:pt>
                <c:pt idx="9799">
                  <c:v>6987.143</c:v>
                </c:pt>
                <c:pt idx="9800">
                  <c:v>6998.1809999999996</c:v>
                </c:pt>
                <c:pt idx="9801">
                  <c:v>7003.7</c:v>
                </c:pt>
                <c:pt idx="9802">
                  <c:v>6992.6620000000003</c:v>
                </c:pt>
                <c:pt idx="9803">
                  <c:v>6992.6620000000003</c:v>
                </c:pt>
                <c:pt idx="9804">
                  <c:v>7009.2190000000001</c:v>
                </c:pt>
                <c:pt idx="9805">
                  <c:v>7003.7</c:v>
                </c:pt>
                <c:pt idx="9806">
                  <c:v>6987.143</c:v>
                </c:pt>
                <c:pt idx="9807">
                  <c:v>7003.7</c:v>
                </c:pt>
                <c:pt idx="9808">
                  <c:v>6998.1809999999996</c:v>
                </c:pt>
                <c:pt idx="9809">
                  <c:v>6981.6239999999998</c:v>
                </c:pt>
                <c:pt idx="9810">
                  <c:v>7003.7</c:v>
                </c:pt>
                <c:pt idx="9811">
                  <c:v>6998.1809999999996</c:v>
                </c:pt>
                <c:pt idx="9812">
                  <c:v>7003.7</c:v>
                </c:pt>
                <c:pt idx="9813">
                  <c:v>7003.7</c:v>
                </c:pt>
                <c:pt idx="9814">
                  <c:v>7003.7</c:v>
                </c:pt>
                <c:pt idx="9815">
                  <c:v>7009.2190000000001</c:v>
                </c:pt>
                <c:pt idx="9816">
                  <c:v>7014.7380000000003</c:v>
                </c:pt>
                <c:pt idx="9817">
                  <c:v>6998.1809999999996</c:v>
                </c:pt>
                <c:pt idx="9818">
                  <c:v>7003.7</c:v>
                </c:pt>
                <c:pt idx="9819">
                  <c:v>6998.1809999999996</c:v>
                </c:pt>
                <c:pt idx="9820">
                  <c:v>6302.7789999999995</c:v>
                </c:pt>
                <c:pt idx="9821">
                  <c:v>5469.3980000000001</c:v>
                </c:pt>
                <c:pt idx="9822">
                  <c:v>6142.7239999999993</c:v>
                </c:pt>
                <c:pt idx="9823">
                  <c:v>6374.527</c:v>
                </c:pt>
                <c:pt idx="9824">
                  <c:v>6479.3890000000001</c:v>
                </c:pt>
                <c:pt idx="9825">
                  <c:v>6540.0990000000002</c:v>
                </c:pt>
                <c:pt idx="9826">
                  <c:v>6573.2129999999997</c:v>
                </c:pt>
                <c:pt idx="9827">
                  <c:v>6606.3270000000002</c:v>
                </c:pt>
                <c:pt idx="9828">
                  <c:v>6617.3649999999998</c:v>
                </c:pt>
                <c:pt idx="9829">
                  <c:v>6655.9989999999998</c:v>
                </c:pt>
                <c:pt idx="9830">
                  <c:v>6672.5559999999996</c:v>
                </c:pt>
                <c:pt idx="9831">
                  <c:v>6689.1130000000003</c:v>
                </c:pt>
                <c:pt idx="9832">
                  <c:v>6705.67</c:v>
                </c:pt>
                <c:pt idx="9833">
                  <c:v>6705.67</c:v>
                </c:pt>
                <c:pt idx="9834">
                  <c:v>6727.7470000000003</c:v>
                </c:pt>
                <c:pt idx="9835">
                  <c:v>6744.3039999999992</c:v>
                </c:pt>
                <c:pt idx="9836">
                  <c:v>6738.7849999999999</c:v>
                </c:pt>
                <c:pt idx="9837">
                  <c:v>6755.3420000000006</c:v>
                </c:pt>
                <c:pt idx="9838">
                  <c:v>6766.38</c:v>
                </c:pt>
                <c:pt idx="9839">
                  <c:v>6771.8989999999994</c:v>
                </c:pt>
                <c:pt idx="9840">
                  <c:v>6782.9369999999999</c:v>
                </c:pt>
                <c:pt idx="9841">
                  <c:v>6799.4949999999999</c:v>
                </c:pt>
                <c:pt idx="9842">
                  <c:v>6793.9749999999995</c:v>
                </c:pt>
                <c:pt idx="9843">
                  <c:v>6793.9749999999995</c:v>
                </c:pt>
                <c:pt idx="9844">
                  <c:v>6799.4949999999999</c:v>
                </c:pt>
                <c:pt idx="9845">
                  <c:v>6805.0140000000001</c:v>
                </c:pt>
                <c:pt idx="9846">
                  <c:v>6821.5709999999999</c:v>
                </c:pt>
                <c:pt idx="9847">
                  <c:v>6816.0520000000006</c:v>
                </c:pt>
                <c:pt idx="9848">
                  <c:v>6821.5709999999999</c:v>
                </c:pt>
                <c:pt idx="9849">
                  <c:v>6821.5709999999999</c:v>
                </c:pt>
                <c:pt idx="9850">
                  <c:v>6838.1279999999997</c:v>
                </c:pt>
                <c:pt idx="9851">
                  <c:v>6838.1279999999997</c:v>
                </c:pt>
                <c:pt idx="9852">
                  <c:v>6838.1279999999997</c:v>
                </c:pt>
                <c:pt idx="9853">
                  <c:v>6843.6469999999999</c:v>
                </c:pt>
                <c:pt idx="9854">
                  <c:v>6838.1279999999997</c:v>
                </c:pt>
                <c:pt idx="9855">
                  <c:v>6849.1660000000002</c:v>
                </c:pt>
                <c:pt idx="9856">
                  <c:v>6843.6469999999999</c:v>
                </c:pt>
                <c:pt idx="9857">
                  <c:v>6849.1660000000002</c:v>
                </c:pt>
                <c:pt idx="9858">
                  <c:v>6854.6850000000004</c:v>
                </c:pt>
                <c:pt idx="9859">
                  <c:v>6854.6850000000004</c:v>
                </c:pt>
                <c:pt idx="9860">
                  <c:v>6865.723</c:v>
                </c:pt>
                <c:pt idx="9861">
                  <c:v>6865.723</c:v>
                </c:pt>
                <c:pt idx="9862">
                  <c:v>6849.1660000000002</c:v>
                </c:pt>
                <c:pt idx="9863">
                  <c:v>6871.2419999999993</c:v>
                </c:pt>
                <c:pt idx="9864">
                  <c:v>6865.723</c:v>
                </c:pt>
                <c:pt idx="9865">
                  <c:v>6876.7610000000004</c:v>
                </c:pt>
                <c:pt idx="9866">
                  <c:v>6887.8</c:v>
                </c:pt>
                <c:pt idx="9867">
                  <c:v>6876.7610000000004</c:v>
                </c:pt>
                <c:pt idx="9868">
                  <c:v>6871.2419999999993</c:v>
                </c:pt>
                <c:pt idx="9869">
                  <c:v>6882.2809999999999</c:v>
                </c:pt>
                <c:pt idx="9870">
                  <c:v>6893.3190000000004</c:v>
                </c:pt>
                <c:pt idx="9871">
                  <c:v>6882.2809999999999</c:v>
                </c:pt>
                <c:pt idx="9872">
                  <c:v>6893.3190000000004</c:v>
                </c:pt>
                <c:pt idx="9873">
                  <c:v>6887.8</c:v>
                </c:pt>
                <c:pt idx="9874">
                  <c:v>6887.8</c:v>
                </c:pt>
                <c:pt idx="9875">
                  <c:v>6893.3190000000004</c:v>
                </c:pt>
                <c:pt idx="9876">
                  <c:v>6898.8379999999997</c:v>
                </c:pt>
                <c:pt idx="9877">
                  <c:v>6893.3190000000004</c:v>
                </c:pt>
                <c:pt idx="9878">
                  <c:v>6898.8379999999997</c:v>
                </c:pt>
                <c:pt idx="9879">
                  <c:v>6893.3190000000004</c:v>
                </c:pt>
                <c:pt idx="9880">
                  <c:v>6898.8379999999997</c:v>
                </c:pt>
                <c:pt idx="9881">
                  <c:v>6904.357</c:v>
                </c:pt>
                <c:pt idx="9882">
                  <c:v>6893.3190000000004</c:v>
                </c:pt>
                <c:pt idx="9883">
                  <c:v>6909.8759999999993</c:v>
                </c:pt>
                <c:pt idx="9884">
                  <c:v>6893.3190000000004</c:v>
                </c:pt>
                <c:pt idx="9885">
                  <c:v>6893.3190000000004</c:v>
                </c:pt>
                <c:pt idx="9886">
                  <c:v>6887.8</c:v>
                </c:pt>
                <c:pt idx="9887">
                  <c:v>6904.357</c:v>
                </c:pt>
                <c:pt idx="9888">
                  <c:v>6898.8379999999997</c:v>
                </c:pt>
                <c:pt idx="9889">
                  <c:v>6898.8379999999997</c:v>
                </c:pt>
                <c:pt idx="9890">
                  <c:v>6904.357</c:v>
                </c:pt>
                <c:pt idx="9891">
                  <c:v>6915.3950000000004</c:v>
                </c:pt>
                <c:pt idx="9892">
                  <c:v>6904.357</c:v>
                </c:pt>
                <c:pt idx="9893">
                  <c:v>6909.8759999999993</c:v>
                </c:pt>
                <c:pt idx="9894">
                  <c:v>6904.357</c:v>
                </c:pt>
                <c:pt idx="9895">
                  <c:v>6920.9140000000007</c:v>
                </c:pt>
                <c:pt idx="9896">
                  <c:v>6915.3950000000004</c:v>
                </c:pt>
                <c:pt idx="9897">
                  <c:v>6915.3950000000004</c:v>
                </c:pt>
                <c:pt idx="9898">
                  <c:v>6915.3950000000004</c:v>
                </c:pt>
                <c:pt idx="9899">
                  <c:v>6909.8759999999993</c:v>
                </c:pt>
                <c:pt idx="9900">
                  <c:v>6904.357</c:v>
                </c:pt>
                <c:pt idx="9901">
                  <c:v>6920.9140000000007</c:v>
                </c:pt>
                <c:pt idx="9902">
                  <c:v>6915.3950000000004</c:v>
                </c:pt>
                <c:pt idx="9903">
                  <c:v>6920.9140000000007</c:v>
                </c:pt>
                <c:pt idx="9904">
                  <c:v>6926.433</c:v>
                </c:pt>
                <c:pt idx="9905">
                  <c:v>6920.9140000000007</c:v>
                </c:pt>
                <c:pt idx="9906">
                  <c:v>6920.9140000000007</c:v>
                </c:pt>
                <c:pt idx="9907">
                  <c:v>6937.4709999999995</c:v>
                </c:pt>
                <c:pt idx="9908">
                  <c:v>6926.433</c:v>
                </c:pt>
                <c:pt idx="9909">
                  <c:v>6931.9520000000002</c:v>
                </c:pt>
                <c:pt idx="9910">
                  <c:v>6920.9140000000007</c:v>
                </c:pt>
                <c:pt idx="9911">
                  <c:v>6920.9140000000007</c:v>
                </c:pt>
                <c:pt idx="9912">
                  <c:v>6926.433</c:v>
                </c:pt>
                <c:pt idx="9913">
                  <c:v>6926.433</c:v>
                </c:pt>
                <c:pt idx="9914">
                  <c:v>6942.99</c:v>
                </c:pt>
                <c:pt idx="9915">
                  <c:v>6931.9520000000002</c:v>
                </c:pt>
                <c:pt idx="9916">
                  <c:v>6931.9520000000002</c:v>
                </c:pt>
                <c:pt idx="9917">
                  <c:v>6931.9520000000002</c:v>
                </c:pt>
                <c:pt idx="9918">
                  <c:v>6926.433</c:v>
                </c:pt>
                <c:pt idx="9919">
                  <c:v>6937.4709999999995</c:v>
                </c:pt>
                <c:pt idx="9920">
                  <c:v>6926.433</c:v>
                </c:pt>
                <c:pt idx="9921">
                  <c:v>6926.433</c:v>
                </c:pt>
                <c:pt idx="9922">
                  <c:v>6920.9140000000007</c:v>
                </c:pt>
                <c:pt idx="9923">
                  <c:v>6937.4709999999995</c:v>
                </c:pt>
                <c:pt idx="9924">
                  <c:v>6931.9520000000002</c:v>
                </c:pt>
                <c:pt idx="9925">
                  <c:v>6948.509</c:v>
                </c:pt>
                <c:pt idx="9926">
                  <c:v>6937.4709999999995</c:v>
                </c:pt>
                <c:pt idx="9927">
                  <c:v>6948.509</c:v>
                </c:pt>
                <c:pt idx="9928">
                  <c:v>6937.4709999999995</c:v>
                </c:pt>
                <c:pt idx="9929">
                  <c:v>6942.99</c:v>
                </c:pt>
                <c:pt idx="9930">
                  <c:v>6937.4709999999995</c:v>
                </c:pt>
                <c:pt idx="9931">
                  <c:v>6948.509</c:v>
                </c:pt>
                <c:pt idx="9932">
                  <c:v>6937.4709999999995</c:v>
                </c:pt>
                <c:pt idx="9933">
                  <c:v>6942.99</c:v>
                </c:pt>
                <c:pt idx="9934">
                  <c:v>6942.99</c:v>
                </c:pt>
                <c:pt idx="9935">
                  <c:v>6931.9520000000002</c:v>
                </c:pt>
                <c:pt idx="9936">
                  <c:v>6948.509</c:v>
                </c:pt>
                <c:pt idx="9937">
                  <c:v>6948.509</c:v>
                </c:pt>
                <c:pt idx="9938">
                  <c:v>6948.509</c:v>
                </c:pt>
                <c:pt idx="9939">
                  <c:v>6954.0280000000002</c:v>
                </c:pt>
                <c:pt idx="9940">
                  <c:v>6948.509</c:v>
                </c:pt>
                <c:pt idx="9941">
                  <c:v>6948.509</c:v>
                </c:pt>
                <c:pt idx="9942">
                  <c:v>6942.99</c:v>
                </c:pt>
                <c:pt idx="9943">
                  <c:v>6954.0280000000002</c:v>
                </c:pt>
                <c:pt idx="9944">
                  <c:v>6942.99</c:v>
                </c:pt>
                <c:pt idx="9945">
                  <c:v>6948.509</c:v>
                </c:pt>
                <c:pt idx="9946">
                  <c:v>6948.509</c:v>
                </c:pt>
                <c:pt idx="9947">
                  <c:v>6954.0280000000002</c:v>
                </c:pt>
                <c:pt idx="9948">
                  <c:v>6948.509</c:v>
                </c:pt>
                <c:pt idx="9949">
                  <c:v>6942.99</c:v>
                </c:pt>
                <c:pt idx="9950">
                  <c:v>6948.509</c:v>
                </c:pt>
                <c:pt idx="9951">
                  <c:v>6948.509</c:v>
                </c:pt>
                <c:pt idx="9952">
                  <c:v>6965.0659999999998</c:v>
                </c:pt>
                <c:pt idx="9953">
                  <c:v>6959.5469999999996</c:v>
                </c:pt>
                <c:pt idx="9954">
                  <c:v>6948.509</c:v>
                </c:pt>
                <c:pt idx="9955">
                  <c:v>6954.0280000000002</c:v>
                </c:pt>
                <c:pt idx="9956">
                  <c:v>6937.4709999999995</c:v>
                </c:pt>
                <c:pt idx="9957">
                  <c:v>6948.509</c:v>
                </c:pt>
                <c:pt idx="9958">
                  <c:v>6954.0280000000002</c:v>
                </c:pt>
                <c:pt idx="9959">
                  <c:v>6954.0280000000002</c:v>
                </c:pt>
                <c:pt idx="9960">
                  <c:v>6948.509</c:v>
                </c:pt>
                <c:pt idx="9961">
                  <c:v>6954.0280000000002</c:v>
                </c:pt>
                <c:pt idx="9962">
                  <c:v>6959.5469999999996</c:v>
                </c:pt>
                <c:pt idx="9963">
                  <c:v>6959.5469999999996</c:v>
                </c:pt>
                <c:pt idx="9964">
                  <c:v>6954.0280000000002</c:v>
                </c:pt>
                <c:pt idx="9965">
                  <c:v>6965.0659999999998</c:v>
                </c:pt>
                <c:pt idx="9966">
                  <c:v>6954.0280000000002</c:v>
                </c:pt>
                <c:pt idx="9967">
                  <c:v>6959.5469999999996</c:v>
                </c:pt>
                <c:pt idx="9968">
                  <c:v>6954.0280000000002</c:v>
                </c:pt>
                <c:pt idx="9969">
                  <c:v>6970.5860000000002</c:v>
                </c:pt>
                <c:pt idx="9970">
                  <c:v>6959.5469999999996</c:v>
                </c:pt>
                <c:pt idx="9971">
                  <c:v>6976.1049999999996</c:v>
                </c:pt>
                <c:pt idx="9972">
                  <c:v>6965.0659999999998</c:v>
                </c:pt>
                <c:pt idx="9973">
                  <c:v>6965.0659999999998</c:v>
                </c:pt>
                <c:pt idx="9974">
                  <c:v>6965.0659999999998</c:v>
                </c:pt>
                <c:pt idx="9975">
                  <c:v>6976.1049999999996</c:v>
                </c:pt>
                <c:pt idx="9976">
                  <c:v>6954.0280000000002</c:v>
                </c:pt>
                <c:pt idx="9977">
                  <c:v>6959.5469999999996</c:v>
                </c:pt>
                <c:pt idx="9978">
                  <c:v>6965.0659999999998</c:v>
                </c:pt>
                <c:pt idx="9979">
                  <c:v>6965.0659999999998</c:v>
                </c:pt>
                <c:pt idx="9980">
                  <c:v>6965.0659999999998</c:v>
                </c:pt>
                <c:pt idx="9981">
                  <c:v>6970.5860000000002</c:v>
                </c:pt>
                <c:pt idx="9982">
                  <c:v>6970.5860000000002</c:v>
                </c:pt>
                <c:pt idx="9983">
                  <c:v>6970.5860000000002</c:v>
                </c:pt>
                <c:pt idx="9984">
                  <c:v>6970.5860000000002</c:v>
                </c:pt>
                <c:pt idx="9985">
                  <c:v>6965.0659999999998</c:v>
                </c:pt>
                <c:pt idx="9986">
                  <c:v>6959.5469999999996</c:v>
                </c:pt>
                <c:pt idx="9987">
                  <c:v>6959.5469999999996</c:v>
                </c:pt>
                <c:pt idx="9988">
                  <c:v>6965.0659999999998</c:v>
                </c:pt>
                <c:pt idx="9989">
                  <c:v>6965.0659999999998</c:v>
                </c:pt>
                <c:pt idx="9990">
                  <c:v>6965.0659999999998</c:v>
                </c:pt>
                <c:pt idx="9991">
                  <c:v>6965.0659999999998</c:v>
                </c:pt>
                <c:pt idx="9992">
                  <c:v>6965.0659999999998</c:v>
                </c:pt>
                <c:pt idx="9993">
                  <c:v>6981.6239999999998</c:v>
                </c:pt>
                <c:pt idx="9994">
                  <c:v>6970.5860000000002</c:v>
                </c:pt>
                <c:pt idx="9995">
                  <c:v>6965.0659999999998</c:v>
                </c:pt>
                <c:pt idx="9996">
                  <c:v>6959.5469999999996</c:v>
                </c:pt>
                <c:pt idx="9997">
                  <c:v>6970.5860000000002</c:v>
                </c:pt>
                <c:pt idx="9998">
                  <c:v>6959.5469999999996</c:v>
                </c:pt>
                <c:pt idx="9999">
                  <c:v>6965.0659999999998</c:v>
                </c:pt>
                <c:pt idx="10000">
                  <c:v>6976.1049999999996</c:v>
                </c:pt>
                <c:pt idx="10001">
                  <c:v>6959.5469999999996</c:v>
                </c:pt>
                <c:pt idx="10002">
                  <c:v>6970.5860000000002</c:v>
                </c:pt>
                <c:pt idx="10003">
                  <c:v>6970.5860000000002</c:v>
                </c:pt>
                <c:pt idx="10004">
                  <c:v>6976.1049999999996</c:v>
                </c:pt>
                <c:pt idx="10005">
                  <c:v>6965.0659999999998</c:v>
                </c:pt>
                <c:pt idx="10006">
                  <c:v>6976.1049999999996</c:v>
                </c:pt>
                <c:pt idx="10007">
                  <c:v>6981.6239999999998</c:v>
                </c:pt>
                <c:pt idx="10008">
                  <c:v>6970.5860000000002</c:v>
                </c:pt>
                <c:pt idx="10009">
                  <c:v>6959.5469999999996</c:v>
                </c:pt>
                <c:pt idx="10010">
                  <c:v>6976.1049999999996</c:v>
                </c:pt>
                <c:pt idx="10011">
                  <c:v>6970.5860000000002</c:v>
                </c:pt>
                <c:pt idx="10012">
                  <c:v>6959.5469999999996</c:v>
                </c:pt>
                <c:pt idx="10013">
                  <c:v>6981.6239999999998</c:v>
                </c:pt>
                <c:pt idx="10014">
                  <c:v>6981.6239999999998</c:v>
                </c:pt>
                <c:pt idx="10015">
                  <c:v>6965.0659999999998</c:v>
                </c:pt>
                <c:pt idx="10016">
                  <c:v>6976.1049999999996</c:v>
                </c:pt>
                <c:pt idx="10017">
                  <c:v>6965.0659999999998</c:v>
                </c:pt>
                <c:pt idx="10018">
                  <c:v>6976.1049999999996</c:v>
                </c:pt>
                <c:pt idx="10019">
                  <c:v>6970.5860000000002</c:v>
                </c:pt>
                <c:pt idx="10020">
                  <c:v>6976.1049999999996</c:v>
                </c:pt>
                <c:pt idx="10021">
                  <c:v>6970.5860000000002</c:v>
                </c:pt>
                <c:pt idx="10022">
                  <c:v>6976.1049999999996</c:v>
                </c:pt>
                <c:pt idx="10023">
                  <c:v>6970.5860000000002</c:v>
                </c:pt>
                <c:pt idx="10024">
                  <c:v>6976.1049999999996</c:v>
                </c:pt>
                <c:pt idx="10025">
                  <c:v>6970.5860000000002</c:v>
                </c:pt>
                <c:pt idx="10026">
                  <c:v>6976.1049999999996</c:v>
                </c:pt>
                <c:pt idx="10027">
                  <c:v>6981.6239999999998</c:v>
                </c:pt>
                <c:pt idx="10028">
                  <c:v>6981.6239999999998</c:v>
                </c:pt>
                <c:pt idx="10029">
                  <c:v>6970.5860000000002</c:v>
                </c:pt>
                <c:pt idx="10030">
                  <c:v>6981.6239999999998</c:v>
                </c:pt>
                <c:pt idx="10031">
                  <c:v>6976.1049999999996</c:v>
                </c:pt>
                <c:pt idx="10032">
                  <c:v>6981.6239999999998</c:v>
                </c:pt>
                <c:pt idx="10033">
                  <c:v>6987.143</c:v>
                </c:pt>
                <c:pt idx="10034">
                  <c:v>6970.5860000000002</c:v>
                </c:pt>
                <c:pt idx="10035">
                  <c:v>6981.6239999999998</c:v>
                </c:pt>
                <c:pt idx="10036">
                  <c:v>6965.0659999999998</c:v>
                </c:pt>
                <c:pt idx="10037">
                  <c:v>6992.6620000000003</c:v>
                </c:pt>
                <c:pt idx="10038">
                  <c:v>6992.6620000000003</c:v>
                </c:pt>
                <c:pt idx="10039">
                  <c:v>6970.5860000000002</c:v>
                </c:pt>
                <c:pt idx="10040">
                  <c:v>6981.6239999999998</c:v>
                </c:pt>
                <c:pt idx="10041">
                  <c:v>6970.5860000000002</c:v>
                </c:pt>
                <c:pt idx="10042">
                  <c:v>6976.1049999999996</c:v>
                </c:pt>
                <c:pt idx="10043">
                  <c:v>6970.5860000000002</c:v>
                </c:pt>
                <c:pt idx="10044">
                  <c:v>6970.5860000000002</c:v>
                </c:pt>
                <c:pt idx="10045">
                  <c:v>6981.6239999999998</c:v>
                </c:pt>
                <c:pt idx="10046">
                  <c:v>6976.1049999999996</c:v>
                </c:pt>
                <c:pt idx="10047">
                  <c:v>6970.5860000000002</c:v>
                </c:pt>
                <c:pt idx="10048">
                  <c:v>6976.1049999999996</c:v>
                </c:pt>
                <c:pt idx="10049">
                  <c:v>6981.6239999999998</c:v>
                </c:pt>
                <c:pt idx="10050">
                  <c:v>6987.143</c:v>
                </c:pt>
                <c:pt idx="10051">
                  <c:v>6976.1049999999996</c:v>
                </c:pt>
                <c:pt idx="10052">
                  <c:v>6965.0659999999998</c:v>
                </c:pt>
                <c:pt idx="10053">
                  <c:v>6981.6239999999998</c:v>
                </c:pt>
                <c:pt idx="10054">
                  <c:v>6987.143</c:v>
                </c:pt>
                <c:pt idx="10055">
                  <c:v>6981.6239999999998</c:v>
                </c:pt>
                <c:pt idx="10056">
                  <c:v>6987.143</c:v>
                </c:pt>
                <c:pt idx="10057">
                  <c:v>6981.6239999999998</c:v>
                </c:pt>
                <c:pt idx="10058">
                  <c:v>6981.6239999999998</c:v>
                </c:pt>
                <c:pt idx="10059">
                  <c:v>6976.1049999999996</c:v>
                </c:pt>
                <c:pt idx="10060">
                  <c:v>6976.1049999999996</c:v>
                </c:pt>
                <c:pt idx="10061">
                  <c:v>6987.143</c:v>
                </c:pt>
                <c:pt idx="10062">
                  <c:v>6987.143</c:v>
                </c:pt>
                <c:pt idx="10063">
                  <c:v>6981.6239999999998</c:v>
                </c:pt>
                <c:pt idx="10064">
                  <c:v>6987.143</c:v>
                </c:pt>
                <c:pt idx="10065">
                  <c:v>6981.6239999999998</c:v>
                </c:pt>
                <c:pt idx="10066">
                  <c:v>6987.143</c:v>
                </c:pt>
                <c:pt idx="10067">
                  <c:v>6970.5860000000002</c:v>
                </c:pt>
                <c:pt idx="10068">
                  <c:v>6981.6239999999998</c:v>
                </c:pt>
                <c:pt idx="10069">
                  <c:v>6981.6239999999998</c:v>
                </c:pt>
                <c:pt idx="10070">
                  <c:v>6981.6239999999998</c:v>
                </c:pt>
                <c:pt idx="10071">
                  <c:v>6976.1049999999996</c:v>
                </c:pt>
                <c:pt idx="10072">
                  <c:v>6976.1049999999996</c:v>
                </c:pt>
                <c:pt idx="10073">
                  <c:v>6976.1049999999996</c:v>
                </c:pt>
                <c:pt idx="10074">
                  <c:v>6987.143</c:v>
                </c:pt>
                <c:pt idx="10075">
                  <c:v>6981.6239999999998</c:v>
                </c:pt>
                <c:pt idx="10076">
                  <c:v>6981.6239999999998</c:v>
                </c:pt>
                <c:pt idx="10077">
                  <c:v>6987.143</c:v>
                </c:pt>
                <c:pt idx="10078">
                  <c:v>6992.6620000000003</c:v>
                </c:pt>
                <c:pt idx="10079">
                  <c:v>6981.6239999999998</c:v>
                </c:pt>
                <c:pt idx="10080">
                  <c:v>6981.6239999999998</c:v>
                </c:pt>
                <c:pt idx="10081">
                  <c:v>6976.1049999999996</c:v>
                </c:pt>
                <c:pt idx="10082">
                  <c:v>6981.6239999999998</c:v>
                </c:pt>
                <c:pt idx="10083">
                  <c:v>6987.143</c:v>
                </c:pt>
                <c:pt idx="10084">
                  <c:v>6981.6239999999998</c:v>
                </c:pt>
                <c:pt idx="10085">
                  <c:v>6981.6239999999998</c:v>
                </c:pt>
                <c:pt idx="10086">
                  <c:v>6992.6620000000003</c:v>
                </c:pt>
                <c:pt idx="10087">
                  <c:v>6981.6239999999998</c:v>
                </c:pt>
                <c:pt idx="10088">
                  <c:v>6987.143</c:v>
                </c:pt>
                <c:pt idx="10089">
                  <c:v>6992.6620000000003</c:v>
                </c:pt>
                <c:pt idx="10090">
                  <c:v>6992.6620000000003</c:v>
                </c:pt>
                <c:pt idx="10091">
                  <c:v>6998.1809999999996</c:v>
                </c:pt>
                <c:pt idx="10092">
                  <c:v>6981.6239999999998</c:v>
                </c:pt>
                <c:pt idx="10093">
                  <c:v>6998.1809999999996</c:v>
                </c:pt>
                <c:pt idx="10094">
                  <c:v>6987.143</c:v>
                </c:pt>
                <c:pt idx="10095">
                  <c:v>6987.143</c:v>
                </c:pt>
                <c:pt idx="10096">
                  <c:v>6992.6620000000003</c:v>
                </c:pt>
                <c:pt idx="10097">
                  <c:v>6992.6620000000003</c:v>
                </c:pt>
                <c:pt idx="10098">
                  <c:v>6992.6620000000003</c:v>
                </c:pt>
                <c:pt idx="10099">
                  <c:v>6998.1809999999996</c:v>
                </c:pt>
                <c:pt idx="10100">
                  <c:v>6992.6620000000003</c:v>
                </c:pt>
                <c:pt idx="10101">
                  <c:v>6992.6620000000003</c:v>
                </c:pt>
                <c:pt idx="10102">
                  <c:v>6987.143</c:v>
                </c:pt>
                <c:pt idx="10103">
                  <c:v>6992.6620000000003</c:v>
                </c:pt>
                <c:pt idx="10104">
                  <c:v>6998.1809999999996</c:v>
                </c:pt>
                <c:pt idx="10105">
                  <c:v>6981.6239999999998</c:v>
                </c:pt>
                <c:pt idx="10106">
                  <c:v>6987.143</c:v>
                </c:pt>
                <c:pt idx="10107">
                  <c:v>6992.6620000000003</c:v>
                </c:pt>
                <c:pt idx="10108">
                  <c:v>6970.5860000000002</c:v>
                </c:pt>
                <c:pt idx="10109">
                  <c:v>6987.143</c:v>
                </c:pt>
                <c:pt idx="10110">
                  <c:v>6992.6620000000003</c:v>
                </c:pt>
                <c:pt idx="10111">
                  <c:v>6987.143</c:v>
                </c:pt>
                <c:pt idx="10112">
                  <c:v>6992.6620000000003</c:v>
                </c:pt>
                <c:pt idx="10113">
                  <c:v>6987.143</c:v>
                </c:pt>
                <c:pt idx="10114">
                  <c:v>6987.143</c:v>
                </c:pt>
                <c:pt idx="10115">
                  <c:v>6992.6620000000003</c:v>
                </c:pt>
                <c:pt idx="10116">
                  <c:v>6992.6620000000003</c:v>
                </c:pt>
                <c:pt idx="10117">
                  <c:v>6992.6620000000003</c:v>
                </c:pt>
                <c:pt idx="10118">
                  <c:v>6981.6239999999998</c:v>
                </c:pt>
                <c:pt idx="10119">
                  <c:v>6987.143</c:v>
                </c:pt>
                <c:pt idx="10120">
                  <c:v>6992.6620000000003</c:v>
                </c:pt>
                <c:pt idx="10121">
                  <c:v>6981.6239999999998</c:v>
                </c:pt>
                <c:pt idx="10122">
                  <c:v>6981.6239999999998</c:v>
                </c:pt>
                <c:pt idx="10123">
                  <c:v>6992.6620000000003</c:v>
                </c:pt>
                <c:pt idx="10124">
                  <c:v>6987.143</c:v>
                </c:pt>
                <c:pt idx="10125">
                  <c:v>6998.1809999999996</c:v>
                </c:pt>
                <c:pt idx="10126">
                  <c:v>6992.6620000000003</c:v>
                </c:pt>
                <c:pt idx="10127">
                  <c:v>6987.143</c:v>
                </c:pt>
                <c:pt idx="10128">
                  <c:v>6987.143</c:v>
                </c:pt>
                <c:pt idx="10129">
                  <c:v>6998.1809999999996</c:v>
                </c:pt>
                <c:pt idx="10130">
                  <c:v>6992.6620000000003</c:v>
                </c:pt>
                <c:pt idx="10131">
                  <c:v>6987.143</c:v>
                </c:pt>
                <c:pt idx="10132">
                  <c:v>6998.1809999999996</c:v>
                </c:pt>
                <c:pt idx="10133">
                  <c:v>6992.6620000000003</c:v>
                </c:pt>
                <c:pt idx="10134">
                  <c:v>6992.6620000000003</c:v>
                </c:pt>
                <c:pt idx="10135">
                  <c:v>6998.1809999999996</c:v>
                </c:pt>
                <c:pt idx="10136">
                  <c:v>6998.1809999999996</c:v>
                </c:pt>
                <c:pt idx="10137">
                  <c:v>6992.6620000000003</c:v>
                </c:pt>
                <c:pt idx="10138">
                  <c:v>6998.1809999999996</c:v>
                </c:pt>
                <c:pt idx="10139">
                  <c:v>6992.6620000000003</c:v>
                </c:pt>
                <c:pt idx="10140">
                  <c:v>6987.143</c:v>
                </c:pt>
                <c:pt idx="10141">
                  <c:v>6998.1809999999996</c:v>
                </c:pt>
                <c:pt idx="10142">
                  <c:v>6998.1809999999996</c:v>
                </c:pt>
                <c:pt idx="10143">
                  <c:v>6981.6239999999998</c:v>
                </c:pt>
                <c:pt idx="10144">
                  <c:v>6987.143</c:v>
                </c:pt>
                <c:pt idx="10145">
                  <c:v>6987.143</c:v>
                </c:pt>
                <c:pt idx="10146">
                  <c:v>6976.1049999999996</c:v>
                </c:pt>
                <c:pt idx="10147">
                  <c:v>6998.1809999999996</c:v>
                </c:pt>
                <c:pt idx="10148">
                  <c:v>6992.6620000000003</c:v>
                </c:pt>
                <c:pt idx="10149">
                  <c:v>6981.6239999999998</c:v>
                </c:pt>
                <c:pt idx="10150">
                  <c:v>6987.143</c:v>
                </c:pt>
                <c:pt idx="10151">
                  <c:v>6976.1049999999996</c:v>
                </c:pt>
                <c:pt idx="10152">
                  <c:v>6987.143</c:v>
                </c:pt>
                <c:pt idx="10153">
                  <c:v>6998.1809999999996</c:v>
                </c:pt>
                <c:pt idx="10154">
                  <c:v>6992.6620000000003</c:v>
                </c:pt>
                <c:pt idx="10155">
                  <c:v>6987.143</c:v>
                </c:pt>
                <c:pt idx="10156">
                  <c:v>6998.1809999999996</c:v>
                </c:pt>
                <c:pt idx="10157">
                  <c:v>7003.7</c:v>
                </c:pt>
                <c:pt idx="10158">
                  <c:v>7003.7</c:v>
                </c:pt>
                <c:pt idx="10159">
                  <c:v>6987.143</c:v>
                </c:pt>
                <c:pt idx="10160">
                  <c:v>6981.6239999999998</c:v>
                </c:pt>
                <c:pt idx="10161">
                  <c:v>6976.1049999999996</c:v>
                </c:pt>
                <c:pt idx="10162">
                  <c:v>6992.6620000000003</c:v>
                </c:pt>
                <c:pt idx="10163">
                  <c:v>6998.1809999999996</c:v>
                </c:pt>
                <c:pt idx="10164">
                  <c:v>6998.1809999999996</c:v>
                </c:pt>
                <c:pt idx="10165">
                  <c:v>6992.6620000000003</c:v>
                </c:pt>
                <c:pt idx="10166">
                  <c:v>6992.6620000000003</c:v>
                </c:pt>
                <c:pt idx="10167">
                  <c:v>6981.6239999999998</c:v>
                </c:pt>
                <c:pt idx="10168">
                  <c:v>6998.1809999999996</c:v>
                </c:pt>
                <c:pt idx="10169">
                  <c:v>6992.6620000000003</c:v>
                </c:pt>
                <c:pt idx="10170">
                  <c:v>7003.7</c:v>
                </c:pt>
                <c:pt idx="10171">
                  <c:v>6987.143</c:v>
                </c:pt>
                <c:pt idx="10172">
                  <c:v>6998.1809999999996</c:v>
                </c:pt>
                <c:pt idx="10173">
                  <c:v>6998.1809999999996</c:v>
                </c:pt>
                <c:pt idx="10174">
                  <c:v>6998.1809999999996</c:v>
                </c:pt>
                <c:pt idx="10175">
                  <c:v>6992.6620000000003</c:v>
                </c:pt>
                <c:pt idx="10176">
                  <c:v>6976.1049999999996</c:v>
                </c:pt>
                <c:pt idx="10177">
                  <c:v>6998.1809999999996</c:v>
                </c:pt>
                <c:pt idx="10178">
                  <c:v>7009.2190000000001</c:v>
                </c:pt>
                <c:pt idx="10179">
                  <c:v>6998.1809999999996</c:v>
                </c:pt>
                <c:pt idx="10180">
                  <c:v>6998.1809999999996</c:v>
                </c:pt>
                <c:pt idx="10181">
                  <c:v>6992.6620000000003</c:v>
                </c:pt>
                <c:pt idx="10182">
                  <c:v>6998.1809999999996</c:v>
                </c:pt>
                <c:pt idx="10183">
                  <c:v>6987.143</c:v>
                </c:pt>
                <c:pt idx="10184">
                  <c:v>6998.1809999999996</c:v>
                </c:pt>
                <c:pt idx="10185">
                  <c:v>6998.1809999999996</c:v>
                </c:pt>
                <c:pt idx="10186">
                  <c:v>6992.6620000000003</c:v>
                </c:pt>
                <c:pt idx="10187">
                  <c:v>6992.6620000000003</c:v>
                </c:pt>
                <c:pt idx="10188">
                  <c:v>7014.7380000000003</c:v>
                </c:pt>
                <c:pt idx="10189">
                  <c:v>6987.143</c:v>
                </c:pt>
                <c:pt idx="10190">
                  <c:v>7009.2190000000001</c:v>
                </c:pt>
                <c:pt idx="10191">
                  <c:v>7003.7</c:v>
                </c:pt>
                <c:pt idx="10192">
                  <c:v>7003.7</c:v>
                </c:pt>
                <c:pt idx="10193">
                  <c:v>7009.2190000000001</c:v>
                </c:pt>
                <c:pt idx="10194">
                  <c:v>6998.1809999999996</c:v>
                </c:pt>
                <c:pt idx="10195">
                  <c:v>6992.6620000000003</c:v>
                </c:pt>
                <c:pt idx="10196">
                  <c:v>7009.2190000000001</c:v>
                </c:pt>
                <c:pt idx="10197">
                  <c:v>6998.1809999999996</c:v>
                </c:pt>
                <c:pt idx="10198">
                  <c:v>6998.1809999999996</c:v>
                </c:pt>
                <c:pt idx="10199">
                  <c:v>6998.1809999999996</c:v>
                </c:pt>
                <c:pt idx="10200">
                  <c:v>6992.6620000000003</c:v>
                </c:pt>
                <c:pt idx="10201">
                  <c:v>6998.1809999999996</c:v>
                </c:pt>
                <c:pt idx="10202">
                  <c:v>7003.7</c:v>
                </c:pt>
                <c:pt idx="10203">
                  <c:v>6998.1809999999996</c:v>
                </c:pt>
                <c:pt idx="10204">
                  <c:v>6998.1809999999996</c:v>
                </c:pt>
                <c:pt idx="10205">
                  <c:v>7003.7</c:v>
                </c:pt>
                <c:pt idx="10206">
                  <c:v>6992.6620000000003</c:v>
                </c:pt>
                <c:pt idx="10207">
                  <c:v>6998.1809999999996</c:v>
                </c:pt>
                <c:pt idx="10208">
                  <c:v>7009.2190000000001</c:v>
                </c:pt>
                <c:pt idx="10209">
                  <c:v>6992.6620000000003</c:v>
                </c:pt>
                <c:pt idx="10210">
                  <c:v>7003.7</c:v>
                </c:pt>
                <c:pt idx="10211">
                  <c:v>7003.7</c:v>
                </c:pt>
                <c:pt idx="10212">
                  <c:v>7003.7</c:v>
                </c:pt>
                <c:pt idx="10213">
                  <c:v>6998.1809999999996</c:v>
                </c:pt>
                <c:pt idx="10214">
                  <c:v>6992.6620000000003</c:v>
                </c:pt>
                <c:pt idx="10215">
                  <c:v>7003.7</c:v>
                </c:pt>
                <c:pt idx="10216">
                  <c:v>6992.6620000000003</c:v>
                </c:pt>
                <c:pt idx="10217">
                  <c:v>7003.7</c:v>
                </c:pt>
                <c:pt idx="10218">
                  <c:v>7014.7380000000003</c:v>
                </c:pt>
                <c:pt idx="10219">
                  <c:v>6992.6620000000003</c:v>
                </c:pt>
                <c:pt idx="10220">
                  <c:v>6992.6620000000003</c:v>
                </c:pt>
                <c:pt idx="10221">
                  <c:v>7003.7</c:v>
                </c:pt>
                <c:pt idx="10222">
                  <c:v>6998.1809999999996</c:v>
                </c:pt>
                <c:pt idx="10223">
                  <c:v>6992.6620000000003</c:v>
                </c:pt>
                <c:pt idx="10224">
                  <c:v>6998.1809999999996</c:v>
                </c:pt>
                <c:pt idx="10225">
                  <c:v>6998.1809999999996</c:v>
                </c:pt>
                <c:pt idx="10226">
                  <c:v>6987.143</c:v>
                </c:pt>
                <c:pt idx="10227">
                  <c:v>7003.7</c:v>
                </c:pt>
                <c:pt idx="10228">
                  <c:v>6998.1809999999996</c:v>
                </c:pt>
                <c:pt idx="10229">
                  <c:v>6992.6620000000003</c:v>
                </c:pt>
                <c:pt idx="10230">
                  <c:v>6992.6620000000003</c:v>
                </c:pt>
                <c:pt idx="10231">
                  <c:v>7003.7</c:v>
                </c:pt>
                <c:pt idx="10232">
                  <c:v>7009.2190000000001</c:v>
                </c:pt>
                <c:pt idx="10233">
                  <c:v>7009.2190000000001</c:v>
                </c:pt>
                <c:pt idx="10234">
                  <c:v>6998.1809999999996</c:v>
                </c:pt>
                <c:pt idx="10235">
                  <c:v>7003.7</c:v>
                </c:pt>
                <c:pt idx="10236">
                  <c:v>7009.2190000000001</c:v>
                </c:pt>
                <c:pt idx="10237">
                  <c:v>6987.143</c:v>
                </c:pt>
                <c:pt idx="10238">
                  <c:v>6992.6620000000003</c:v>
                </c:pt>
                <c:pt idx="10239">
                  <c:v>6992.6620000000003</c:v>
                </c:pt>
                <c:pt idx="10240">
                  <c:v>6998.1809999999996</c:v>
                </c:pt>
                <c:pt idx="10241">
                  <c:v>6998.1809999999996</c:v>
                </c:pt>
                <c:pt idx="10242">
                  <c:v>7003.7</c:v>
                </c:pt>
                <c:pt idx="10243">
                  <c:v>7009.2190000000001</c:v>
                </c:pt>
                <c:pt idx="10244">
                  <c:v>7003.7</c:v>
                </c:pt>
                <c:pt idx="10245">
                  <c:v>7009.2190000000001</c:v>
                </c:pt>
                <c:pt idx="10246">
                  <c:v>7003.7</c:v>
                </c:pt>
                <c:pt idx="10247">
                  <c:v>6992.6620000000003</c:v>
                </c:pt>
                <c:pt idx="10248">
                  <c:v>6992.6620000000003</c:v>
                </c:pt>
                <c:pt idx="10249">
                  <c:v>6987.143</c:v>
                </c:pt>
                <c:pt idx="10250">
                  <c:v>7009.2190000000001</c:v>
                </c:pt>
                <c:pt idx="10251">
                  <c:v>6998.1809999999996</c:v>
                </c:pt>
                <c:pt idx="10252">
                  <c:v>7014.7380000000003</c:v>
                </c:pt>
                <c:pt idx="10253">
                  <c:v>7003.7</c:v>
                </c:pt>
                <c:pt idx="10254">
                  <c:v>6998.1809999999996</c:v>
                </c:pt>
                <c:pt idx="10255">
                  <c:v>7009.2190000000001</c:v>
                </c:pt>
                <c:pt idx="10256">
                  <c:v>7009.2190000000001</c:v>
                </c:pt>
                <c:pt idx="10257">
                  <c:v>6998.1809999999996</c:v>
                </c:pt>
                <c:pt idx="10258">
                  <c:v>6998.1809999999996</c:v>
                </c:pt>
                <c:pt idx="10259">
                  <c:v>7009.2190000000001</c:v>
                </c:pt>
                <c:pt idx="10260">
                  <c:v>7003.7</c:v>
                </c:pt>
                <c:pt idx="10261">
                  <c:v>7003.7</c:v>
                </c:pt>
                <c:pt idx="10262">
                  <c:v>7009.2190000000001</c:v>
                </c:pt>
                <c:pt idx="10263">
                  <c:v>7009.2190000000001</c:v>
                </c:pt>
                <c:pt idx="10264">
                  <c:v>7003.7</c:v>
                </c:pt>
                <c:pt idx="10265">
                  <c:v>6998.1809999999996</c:v>
                </c:pt>
                <c:pt idx="10266">
                  <c:v>7003.7</c:v>
                </c:pt>
                <c:pt idx="10267">
                  <c:v>7009.2190000000001</c:v>
                </c:pt>
                <c:pt idx="10268">
                  <c:v>7003.7</c:v>
                </c:pt>
                <c:pt idx="10269">
                  <c:v>6998.1809999999996</c:v>
                </c:pt>
                <c:pt idx="10270">
                  <c:v>6998.1809999999996</c:v>
                </c:pt>
                <c:pt idx="10271">
                  <c:v>7003.7</c:v>
                </c:pt>
                <c:pt idx="10272">
                  <c:v>7003.7</c:v>
                </c:pt>
                <c:pt idx="10273">
                  <c:v>6998.1809999999996</c:v>
                </c:pt>
                <c:pt idx="10274">
                  <c:v>6992.6620000000003</c:v>
                </c:pt>
                <c:pt idx="10275">
                  <c:v>7003.7</c:v>
                </c:pt>
                <c:pt idx="10276">
                  <c:v>7003.7</c:v>
                </c:pt>
                <c:pt idx="10277">
                  <c:v>7009.2190000000001</c:v>
                </c:pt>
                <c:pt idx="10278">
                  <c:v>5783.9850000000006</c:v>
                </c:pt>
                <c:pt idx="10279">
                  <c:v>5944.0379999999996</c:v>
                </c:pt>
                <c:pt idx="10280">
                  <c:v>6275.1810000000005</c:v>
                </c:pt>
                <c:pt idx="10281">
                  <c:v>6429.7169999999996</c:v>
                </c:pt>
                <c:pt idx="10282">
                  <c:v>6484.9080000000004</c:v>
                </c:pt>
                <c:pt idx="10283">
                  <c:v>6545.6179999999995</c:v>
                </c:pt>
                <c:pt idx="10284">
                  <c:v>6567.6939999999995</c:v>
                </c:pt>
                <c:pt idx="10285">
                  <c:v>6578.732</c:v>
                </c:pt>
                <c:pt idx="10286">
                  <c:v>6595.2889999999998</c:v>
                </c:pt>
                <c:pt idx="10287">
                  <c:v>6622.884</c:v>
                </c:pt>
                <c:pt idx="10288">
                  <c:v>6633.9229999999998</c:v>
                </c:pt>
                <c:pt idx="10289">
                  <c:v>6644.9609999999993</c:v>
                </c:pt>
                <c:pt idx="10290">
                  <c:v>6655.9989999999998</c:v>
                </c:pt>
                <c:pt idx="10291">
                  <c:v>6694.6319999999996</c:v>
                </c:pt>
                <c:pt idx="10292">
                  <c:v>6689.1130000000003</c:v>
                </c:pt>
                <c:pt idx="10293">
                  <c:v>6700.1509999999998</c:v>
                </c:pt>
                <c:pt idx="10294">
                  <c:v>6722.2280000000001</c:v>
                </c:pt>
                <c:pt idx="10295">
                  <c:v>6716.7090000000007</c:v>
                </c:pt>
                <c:pt idx="10296">
                  <c:v>6744.3039999999992</c:v>
                </c:pt>
                <c:pt idx="10297">
                  <c:v>6738.7849999999999</c:v>
                </c:pt>
                <c:pt idx="10298">
                  <c:v>6749.8230000000003</c:v>
                </c:pt>
                <c:pt idx="10299">
                  <c:v>6766.38</c:v>
                </c:pt>
                <c:pt idx="10300">
                  <c:v>6766.38</c:v>
                </c:pt>
                <c:pt idx="10301">
                  <c:v>6777.4180000000006</c:v>
                </c:pt>
                <c:pt idx="10302">
                  <c:v>6782.9369999999999</c:v>
                </c:pt>
                <c:pt idx="10303">
                  <c:v>6777.4180000000006</c:v>
                </c:pt>
                <c:pt idx="10304">
                  <c:v>6793.9749999999995</c:v>
                </c:pt>
                <c:pt idx="10305">
                  <c:v>6799.4949999999999</c:v>
                </c:pt>
                <c:pt idx="10306">
                  <c:v>6805.0140000000001</c:v>
                </c:pt>
                <c:pt idx="10307">
                  <c:v>6810.5329999999994</c:v>
                </c:pt>
                <c:pt idx="10308">
                  <c:v>6805.0140000000001</c:v>
                </c:pt>
                <c:pt idx="10309">
                  <c:v>6810.5329999999994</c:v>
                </c:pt>
                <c:pt idx="10310">
                  <c:v>6816.0520000000006</c:v>
                </c:pt>
                <c:pt idx="10311">
                  <c:v>6816.0520000000006</c:v>
                </c:pt>
                <c:pt idx="10312">
                  <c:v>6832.6089999999995</c:v>
                </c:pt>
                <c:pt idx="10313">
                  <c:v>6827.09</c:v>
                </c:pt>
                <c:pt idx="10314">
                  <c:v>6832.6089999999995</c:v>
                </c:pt>
                <c:pt idx="10315">
                  <c:v>6832.6089999999995</c:v>
                </c:pt>
                <c:pt idx="10316">
                  <c:v>6843.6469999999999</c:v>
                </c:pt>
                <c:pt idx="10317">
                  <c:v>6832.6089999999995</c:v>
                </c:pt>
                <c:pt idx="10318">
                  <c:v>6849.1660000000002</c:v>
                </c:pt>
                <c:pt idx="10319">
                  <c:v>6843.6469999999999</c:v>
                </c:pt>
                <c:pt idx="10320">
                  <c:v>6854.6850000000004</c:v>
                </c:pt>
                <c:pt idx="10321">
                  <c:v>6843.6469999999999</c:v>
                </c:pt>
                <c:pt idx="10322">
                  <c:v>6849.1660000000002</c:v>
                </c:pt>
                <c:pt idx="10323">
                  <c:v>6865.723</c:v>
                </c:pt>
                <c:pt idx="10324">
                  <c:v>6854.6850000000004</c:v>
                </c:pt>
                <c:pt idx="10325">
                  <c:v>6854.6850000000004</c:v>
                </c:pt>
                <c:pt idx="10326">
                  <c:v>6854.6850000000004</c:v>
                </c:pt>
                <c:pt idx="10327">
                  <c:v>6860.2039999999997</c:v>
                </c:pt>
                <c:pt idx="10328">
                  <c:v>6860.2039999999997</c:v>
                </c:pt>
                <c:pt idx="10329">
                  <c:v>6865.723</c:v>
                </c:pt>
                <c:pt idx="10330">
                  <c:v>6860.2039999999997</c:v>
                </c:pt>
                <c:pt idx="10331">
                  <c:v>6860.2039999999997</c:v>
                </c:pt>
                <c:pt idx="10332">
                  <c:v>6865.723</c:v>
                </c:pt>
                <c:pt idx="10333">
                  <c:v>6876.7610000000004</c:v>
                </c:pt>
                <c:pt idx="10334">
                  <c:v>6882.2809999999999</c:v>
                </c:pt>
                <c:pt idx="10335">
                  <c:v>6865.723</c:v>
                </c:pt>
                <c:pt idx="10336">
                  <c:v>6871.2419999999993</c:v>
                </c:pt>
                <c:pt idx="10337">
                  <c:v>6860.2039999999997</c:v>
                </c:pt>
                <c:pt idx="10338">
                  <c:v>6893.3190000000004</c:v>
                </c:pt>
                <c:pt idx="10339">
                  <c:v>6871.2419999999993</c:v>
                </c:pt>
                <c:pt idx="10340">
                  <c:v>6876.7610000000004</c:v>
                </c:pt>
                <c:pt idx="10341">
                  <c:v>6876.7610000000004</c:v>
                </c:pt>
                <c:pt idx="10342">
                  <c:v>6882.2809999999999</c:v>
                </c:pt>
                <c:pt idx="10343">
                  <c:v>6882.2809999999999</c:v>
                </c:pt>
                <c:pt idx="10344">
                  <c:v>6882.2809999999999</c:v>
                </c:pt>
                <c:pt idx="10345">
                  <c:v>6904.357</c:v>
                </c:pt>
                <c:pt idx="10346">
                  <c:v>6893.3190000000004</c:v>
                </c:pt>
                <c:pt idx="10347">
                  <c:v>6904.357</c:v>
                </c:pt>
                <c:pt idx="10348">
                  <c:v>6893.3190000000004</c:v>
                </c:pt>
                <c:pt idx="10349">
                  <c:v>6898.8379999999997</c:v>
                </c:pt>
                <c:pt idx="10350">
                  <c:v>6887.8</c:v>
                </c:pt>
                <c:pt idx="10351">
                  <c:v>6904.357</c:v>
                </c:pt>
                <c:pt idx="10352">
                  <c:v>6898.8379999999997</c:v>
                </c:pt>
                <c:pt idx="10353">
                  <c:v>6887.8</c:v>
                </c:pt>
                <c:pt idx="10354">
                  <c:v>6898.8379999999997</c:v>
                </c:pt>
                <c:pt idx="10355">
                  <c:v>6904.357</c:v>
                </c:pt>
                <c:pt idx="10356">
                  <c:v>6909.8759999999993</c:v>
                </c:pt>
                <c:pt idx="10357">
                  <c:v>6882.2809999999999</c:v>
                </c:pt>
                <c:pt idx="10358">
                  <c:v>6904.357</c:v>
                </c:pt>
                <c:pt idx="10359">
                  <c:v>6909.8759999999993</c:v>
                </c:pt>
                <c:pt idx="10360">
                  <c:v>6909.8759999999993</c:v>
                </c:pt>
                <c:pt idx="10361">
                  <c:v>6898.8379999999997</c:v>
                </c:pt>
                <c:pt idx="10362">
                  <c:v>6904.357</c:v>
                </c:pt>
                <c:pt idx="10363">
                  <c:v>6915.3950000000004</c:v>
                </c:pt>
                <c:pt idx="10364">
                  <c:v>6909.8759999999993</c:v>
                </c:pt>
                <c:pt idx="10365">
                  <c:v>6909.8759999999993</c:v>
                </c:pt>
                <c:pt idx="10366">
                  <c:v>6920.9140000000007</c:v>
                </c:pt>
                <c:pt idx="10367">
                  <c:v>6904.357</c:v>
                </c:pt>
                <c:pt idx="10368">
                  <c:v>6898.8379999999997</c:v>
                </c:pt>
                <c:pt idx="10369">
                  <c:v>6920.9140000000007</c:v>
                </c:pt>
                <c:pt idx="10370">
                  <c:v>6909.8759999999993</c:v>
                </c:pt>
                <c:pt idx="10371">
                  <c:v>6915.3950000000004</c:v>
                </c:pt>
                <c:pt idx="10372">
                  <c:v>6904.357</c:v>
                </c:pt>
                <c:pt idx="10373">
                  <c:v>6915.3950000000004</c:v>
                </c:pt>
                <c:pt idx="10374">
                  <c:v>6909.8759999999993</c:v>
                </c:pt>
                <c:pt idx="10375">
                  <c:v>6920.9140000000007</c:v>
                </c:pt>
                <c:pt idx="10376">
                  <c:v>6915.3950000000004</c:v>
                </c:pt>
                <c:pt idx="10377">
                  <c:v>6909.8759999999993</c:v>
                </c:pt>
                <c:pt idx="10378">
                  <c:v>6909.8759999999993</c:v>
                </c:pt>
                <c:pt idx="10379">
                  <c:v>6909.8759999999993</c:v>
                </c:pt>
                <c:pt idx="10380">
                  <c:v>6920.9140000000007</c:v>
                </c:pt>
                <c:pt idx="10381">
                  <c:v>6926.433</c:v>
                </c:pt>
                <c:pt idx="10382">
                  <c:v>6937.4709999999995</c:v>
                </c:pt>
                <c:pt idx="10383">
                  <c:v>6920.9140000000007</c:v>
                </c:pt>
                <c:pt idx="10384">
                  <c:v>6931.9520000000002</c:v>
                </c:pt>
                <c:pt idx="10385">
                  <c:v>6931.9520000000002</c:v>
                </c:pt>
                <c:pt idx="10386">
                  <c:v>6931.9520000000002</c:v>
                </c:pt>
                <c:pt idx="10387">
                  <c:v>6926.433</c:v>
                </c:pt>
                <c:pt idx="10388">
                  <c:v>6915.3950000000004</c:v>
                </c:pt>
                <c:pt idx="10389">
                  <c:v>6920.9140000000007</c:v>
                </c:pt>
                <c:pt idx="10390">
                  <c:v>6926.433</c:v>
                </c:pt>
                <c:pt idx="10391">
                  <c:v>6926.433</c:v>
                </c:pt>
                <c:pt idx="10392">
                  <c:v>6931.9520000000002</c:v>
                </c:pt>
                <c:pt idx="10393">
                  <c:v>6915.3950000000004</c:v>
                </c:pt>
                <c:pt idx="10394">
                  <c:v>6931.9520000000002</c:v>
                </c:pt>
                <c:pt idx="10395">
                  <c:v>6926.433</c:v>
                </c:pt>
                <c:pt idx="10396">
                  <c:v>6926.433</c:v>
                </c:pt>
                <c:pt idx="10397">
                  <c:v>6926.433</c:v>
                </c:pt>
                <c:pt idx="10398">
                  <c:v>6931.9520000000002</c:v>
                </c:pt>
                <c:pt idx="10399">
                  <c:v>6926.433</c:v>
                </c:pt>
                <c:pt idx="10400">
                  <c:v>6931.9520000000002</c:v>
                </c:pt>
                <c:pt idx="10401">
                  <c:v>6931.9520000000002</c:v>
                </c:pt>
                <c:pt idx="10402">
                  <c:v>6937.4709999999995</c:v>
                </c:pt>
                <c:pt idx="10403">
                  <c:v>6926.433</c:v>
                </c:pt>
                <c:pt idx="10404">
                  <c:v>6954.0280000000002</c:v>
                </c:pt>
                <c:pt idx="10405">
                  <c:v>6937.4709999999995</c:v>
                </c:pt>
                <c:pt idx="10406">
                  <c:v>6931.9520000000002</c:v>
                </c:pt>
                <c:pt idx="10407">
                  <c:v>6937.4709999999995</c:v>
                </c:pt>
                <c:pt idx="10408">
                  <c:v>6937.4709999999995</c:v>
                </c:pt>
                <c:pt idx="10409">
                  <c:v>6942.99</c:v>
                </c:pt>
                <c:pt idx="10410">
                  <c:v>6926.433</c:v>
                </c:pt>
                <c:pt idx="10411">
                  <c:v>6942.99</c:v>
                </c:pt>
                <c:pt idx="10412">
                  <c:v>6937.4709999999995</c:v>
                </c:pt>
                <c:pt idx="10413">
                  <c:v>6926.433</c:v>
                </c:pt>
                <c:pt idx="10414">
                  <c:v>6942.99</c:v>
                </c:pt>
                <c:pt idx="10415">
                  <c:v>6937.4709999999995</c:v>
                </c:pt>
                <c:pt idx="10416">
                  <c:v>6937.4709999999995</c:v>
                </c:pt>
                <c:pt idx="10417">
                  <c:v>6942.99</c:v>
                </c:pt>
                <c:pt idx="10418">
                  <c:v>6937.4709999999995</c:v>
                </c:pt>
                <c:pt idx="10419">
                  <c:v>6937.4709999999995</c:v>
                </c:pt>
                <c:pt idx="10420">
                  <c:v>6931.9520000000002</c:v>
                </c:pt>
                <c:pt idx="10421">
                  <c:v>6948.509</c:v>
                </c:pt>
                <c:pt idx="10422">
                  <c:v>6926.433</c:v>
                </c:pt>
                <c:pt idx="10423">
                  <c:v>6937.4709999999995</c:v>
                </c:pt>
                <c:pt idx="10424">
                  <c:v>6931.9520000000002</c:v>
                </c:pt>
                <c:pt idx="10425">
                  <c:v>6942.99</c:v>
                </c:pt>
                <c:pt idx="10426">
                  <c:v>6942.99</c:v>
                </c:pt>
                <c:pt idx="10427">
                  <c:v>6948.509</c:v>
                </c:pt>
                <c:pt idx="10428">
                  <c:v>6942.99</c:v>
                </c:pt>
                <c:pt idx="10429">
                  <c:v>6948.509</c:v>
                </c:pt>
                <c:pt idx="10430">
                  <c:v>6931.9520000000002</c:v>
                </c:pt>
                <c:pt idx="10431">
                  <c:v>6959.5469999999996</c:v>
                </c:pt>
                <c:pt idx="10432">
                  <c:v>6937.4709999999995</c:v>
                </c:pt>
                <c:pt idx="10433">
                  <c:v>6948.509</c:v>
                </c:pt>
                <c:pt idx="10434">
                  <c:v>6942.99</c:v>
                </c:pt>
                <c:pt idx="10435">
                  <c:v>6954.0280000000002</c:v>
                </c:pt>
                <c:pt idx="10436">
                  <c:v>6948.509</c:v>
                </c:pt>
                <c:pt idx="10437">
                  <c:v>6959.5469999999996</c:v>
                </c:pt>
                <c:pt idx="10438">
                  <c:v>6954.0280000000002</c:v>
                </c:pt>
                <c:pt idx="10439">
                  <c:v>6942.99</c:v>
                </c:pt>
                <c:pt idx="10440">
                  <c:v>6954.0280000000002</c:v>
                </c:pt>
                <c:pt idx="10441">
                  <c:v>6954.0280000000002</c:v>
                </c:pt>
                <c:pt idx="10442">
                  <c:v>6942.99</c:v>
                </c:pt>
                <c:pt idx="10443">
                  <c:v>6948.509</c:v>
                </c:pt>
                <c:pt idx="10444">
                  <c:v>6948.509</c:v>
                </c:pt>
                <c:pt idx="10445">
                  <c:v>6954.0280000000002</c:v>
                </c:pt>
                <c:pt idx="10446">
                  <c:v>6954.0280000000002</c:v>
                </c:pt>
                <c:pt idx="10447">
                  <c:v>6942.99</c:v>
                </c:pt>
                <c:pt idx="10448">
                  <c:v>6948.509</c:v>
                </c:pt>
                <c:pt idx="10449">
                  <c:v>6954.0280000000002</c:v>
                </c:pt>
                <c:pt idx="10450">
                  <c:v>6948.509</c:v>
                </c:pt>
                <c:pt idx="10451">
                  <c:v>6959.5469999999996</c:v>
                </c:pt>
                <c:pt idx="10452">
                  <c:v>6954.0280000000002</c:v>
                </c:pt>
                <c:pt idx="10453">
                  <c:v>6937.4709999999995</c:v>
                </c:pt>
                <c:pt idx="10454">
                  <c:v>6959.5469999999996</c:v>
                </c:pt>
                <c:pt idx="10455">
                  <c:v>6954.0280000000002</c:v>
                </c:pt>
                <c:pt idx="10456">
                  <c:v>6954.0280000000002</c:v>
                </c:pt>
                <c:pt idx="10457">
                  <c:v>6959.5469999999996</c:v>
                </c:pt>
                <c:pt idx="10458">
                  <c:v>6954.0280000000002</c:v>
                </c:pt>
                <c:pt idx="10459">
                  <c:v>6948.509</c:v>
                </c:pt>
                <c:pt idx="10460">
                  <c:v>6959.5469999999996</c:v>
                </c:pt>
                <c:pt idx="10461">
                  <c:v>6959.5469999999996</c:v>
                </c:pt>
                <c:pt idx="10462">
                  <c:v>6954.0280000000002</c:v>
                </c:pt>
                <c:pt idx="10463">
                  <c:v>6959.5469999999996</c:v>
                </c:pt>
                <c:pt idx="10464">
                  <c:v>6942.99</c:v>
                </c:pt>
                <c:pt idx="10465">
                  <c:v>6954.0280000000002</c:v>
                </c:pt>
                <c:pt idx="10466">
                  <c:v>6954.0280000000002</c:v>
                </c:pt>
                <c:pt idx="10467">
                  <c:v>6959.5469999999996</c:v>
                </c:pt>
                <c:pt idx="10468">
                  <c:v>6970.5860000000002</c:v>
                </c:pt>
                <c:pt idx="10469">
                  <c:v>6959.5469999999996</c:v>
                </c:pt>
                <c:pt idx="10470">
                  <c:v>6954.0280000000002</c:v>
                </c:pt>
                <c:pt idx="10471">
                  <c:v>6965.0659999999998</c:v>
                </c:pt>
                <c:pt idx="10472">
                  <c:v>6959.5469999999996</c:v>
                </c:pt>
                <c:pt idx="10473">
                  <c:v>6965.0659999999998</c:v>
                </c:pt>
                <c:pt idx="10474">
                  <c:v>6948.509</c:v>
                </c:pt>
                <c:pt idx="10475">
                  <c:v>6970.5860000000002</c:v>
                </c:pt>
                <c:pt idx="10476">
                  <c:v>6959.5469999999996</c:v>
                </c:pt>
                <c:pt idx="10477">
                  <c:v>6965.0659999999998</c:v>
                </c:pt>
                <c:pt idx="10478">
                  <c:v>6959.5469999999996</c:v>
                </c:pt>
                <c:pt idx="10479">
                  <c:v>6954.0280000000002</c:v>
                </c:pt>
                <c:pt idx="10480">
                  <c:v>6965.0659999999998</c:v>
                </c:pt>
                <c:pt idx="10481">
                  <c:v>6970.5860000000002</c:v>
                </c:pt>
                <c:pt idx="10482">
                  <c:v>6954.0280000000002</c:v>
                </c:pt>
                <c:pt idx="10483">
                  <c:v>6959.5469999999996</c:v>
                </c:pt>
                <c:pt idx="10484">
                  <c:v>6954.0280000000002</c:v>
                </c:pt>
                <c:pt idx="10485">
                  <c:v>6970.5860000000002</c:v>
                </c:pt>
                <c:pt idx="10486">
                  <c:v>6970.5860000000002</c:v>
                </c:pt>
                <c:pt idx="10487">
                  <c:v>6965.0659999999998</c:v>
                </c:pt>
                <c:pt idx="10488">
                  <c:v>6965.0659999999998</c:v>
                </c:pt>
                <c:pt idx="10489">
                  <c:v>6954.0280000000002</c:v>
                </c:pt>
                <c:pt idx="10490">
                  <c:v>6959.5469999999996</c:v>
                </c:pt>
                <c:pt idx="10491">
                  <c:v>6970.5860000000002</c:v>
                </c:pt>
                <c:pt idx="10492">
                  <c:v>6965.0659999999998</c:v>
                </c:pt>
                <c:pt idx="10493">
                  <c:v>6976.1049999999996</c:v>
                </c:pt>
                <c:pt idx="10494">
                  <c:v>6965.0659999999998</c:v>
                </c:pt>
                <c:pt idx="10495">
                  <c:v>6965.0659999999998</c:v>
                </c:pt>
                <c:pt idx="10496">
                  <c:v>6965.0659999999998</c:v>
                </c:pt>
                <c:pt idx="10497">
                  <c:v>6970.5860000000002</c:v>
                </c:pt>
                <c:pt idx="10498">
                  <c:v>6959.5469999999996</c:v>
                </c:pt>
                <c:pt idx="10499">
                  <c:v>6970.5860000000002</c:v>
                </c:pt>
                <c:pt idx="10500">
                  <c:v>6965.0659999999998</c:v>
                </c:pt>
                <c:pt idx="10501">
                  <c:v>6970.5860000000002</c:v>
                </c:pt>
                <c:pt idx="10502">
                  <c:v>6965.0659999999998</c:v>
                </c:pt>
                <c:pt idx="10503">
                  <c:v>6959.5469999999996</c:v>
                </c:pt>
                <c:pt idx="10504">
                  <c:v>6970.5860000000002</c:v>
                </c:pt>
                <c:pt idx="10505">
                  <c:v>6970.5860000000002</c:v>
                </c:pt>
                <c:pt idx="10506">
                  <c:v>6965.0659999999998</c:v>
                </c:pt>
                <c:pt idx="10507">
                  <c:v>6965.0659999999998</c:v>
                </c:pt>
                <c:pt idx="10508">
                  <c:v>6970.5860000000002</c:v>
                </c:pt>
                <c:pt idx="10509">
                  <c:v>6965.0659999999998</c:v>
                </c:pt>
                <c:pt idx="10510">
                  <c:v>6959.5469999999996</c:v>
                </c:pt>
                <c:pt idx="10511">
                  <c:v>6948.509</c:v>
                </c:pt>
                <c:pt idx="10512">
                  <c:v>6981.6239999999998</c:v>
                </c:pt>
                <c:pt idx="10513">
                  <c:v>6959.5469999999996</c:v>
                </c:pt>
                <c:pt idx="10514">
                  <c:v>6976.1049999999996</c:v>
                </c:pt>
                <c:pt idx="10515">
                  <c:v>6965.0659999999998</c:v>
                </c:pt>
                <c:pt idx="10516">
                  <c:v>6954.0280000000002</c:v>
                </c:pt>
                <c:pt idx="10517">
                  <c:v>6970.5860000000002</c:v>
                </c:pt>
                <c:pt idx="10518">
                  <c:v>6959.5469999999996</c:v>
                </c:pt>
                <c:pt idx="10519">
                  <c:v>6976.1049999999996</c:v>
                </c:pt>
                <c:pt idx="10520">
                  <c:v>6981.6239999999998</c:v>
                </c:pt>
                <c:pt idx="10521">
                  <c:v>6976.1049999999996</c:v>
                </c:pt>
                <c:pt idx="10522">
                  <c:v>6965.0659999999998</c:v>
                </c:pt>
                <c:pt idx="10523">
                  <c:v>6959.5469999999996</c:v>
                </c:pt>
                <c:pt idx="10524">
                  <c:v>6970.5860000000002</c:v>
                </c:pt>
                <c:pt idx="10525">
                  <c:v>6981.6239999999998</c:v>
                </c:pt>
                <c:pt idx="10526">
                  <c:v>6970.5860000000002</c:v>
                </c:pt>
                <c:pt idx="10527">
                  <c:v>6970.5860000000002</c:v>
                </c:pt>
                <c:pt idx="10528">
                  <c:v>6959.5469999999996</c:v>
                </c:pt>
                <c:pt idx="10529">
                  <c:v>6970.5860000000002</c:v>
                </c:pt>
                <c:pt idx="10530">
                  <c:v>6959.5469999999996</c:v>
                </c:pt>
                <c:pt idx="10531">
                  <c:v>6976.1049999999996</c:v>
                </c:pt>
                <c:pt idx="10532">
                  <c:v>6976.1049999999996</c:v>
                </c:pt>
                <c:pt idx="10533">
                  <c:v>6976.1049999999996</c:v>
                </c:pt>
                <c:pt idx="10534">
                  <c:v>6965.0659999999998</c:v>
                </c:pt>
                <c:pt idx="10535">
                  <c:v>6965.0659999999998</c:v>
                </c:pt>
                <c:pt idx="10536">
                  <c:v>6965.0659999999998</c:v>
                </c:pt>
                <c:pt idx="10537">
                  <c:v>6970.5860000000002</c:v>
                </c:pt>
                <c:pt idx="10538">
                  <c:v>6965.0659999999998</c:v>
                </c:pt>
                <c:pt idx="10539">
                  <c:v>6970.5860000000002</c:v>
                </c:pt>
                <c:pt idx="10540">
                  <c:v>6976.1049999999996</c:v>
                </c:pt>
                <c:pt idx="10541">
                  <c:v>6976.1049999999996</c:v>
                </c:pt>
                <c:pt idx="10542">
                  <c:v>6987.143</c:v>
                </c:pt>
                <c:pt idx="10543">
                  <c:v>6987.143</c:v>
                </c:pt>
                <c:pt idx="10544">
                  <c:v>6976.1049999999996</c:v>
                </c:pt>
                <c:pt idx="10545">
                  <c:v>6981.6239999999998</c:v>
                </c:pt>
                <c:pt idx="10546">
                  <c:v>6976.1049999999996</c:v>
                </c:pt>
                <c:pt idx="10547">
                  <c:v>6970.5860000000002</c:v>
                </c:pt>
                <c:pt idx="10548">
                  <c:v>6965.0659999999998</c:v>
                </c:pt>
                <c:pt idx="10549">
                  <c:v>6976.1049999999996</c:v>
                </c:pt>
                <c:pt idx="10550">
                  <c:v>6965.0659999999998</c:v>
                </c:pt>
                <c:pt idx="10551">
                  <c:v>6987.143</c:v>
                </c:pt>
                <c:pt idx="10552">
                  <c:v>6981.6239999999998</c:v>
                </c:pt>
                <c:pt idx="10553">
                  <c:v>6965.0659999999998</c:v>
                </c:pt>
                <c:pt idx="10554">
                  <c:v>6970.5860000000002</c:v>
                </c:pt>
                <c:pt idx="10555">
                  <c:v>6981.6239999999998</c:v>
                </c:pt>
                <c:pt idx="10556">
                  <c:v>6987.143</c:v>
                </c:pt>
                <c:pt idx="10557">
                  <c:v>6981.6239999999998</c:v>
                </c:pt>
                <c:pt idx="10558">
                  <c:v>6970.5860000000002</c:v>
                </c:pt>
                <c:pt idx="10559">
                  <c:v>6965.0659999999998</c:v>
                </c:pt>
                <c:pt idx="10560">
                  <c:v>6981.6239999999998</c:v>
                </c:pt>
                <c:pt idx="10561">
                  <c:v>6981.6239999999998</c:v>
                </c:pt>
                <c:pt idx="10562">
                  <c:v>6981.6239999999998</c:v>
                </c:pt>
                <c:pt idx="10563">
                  <c:v>6976.1049999999996</c:v>
                </c:pt>
                <c:pt idx="10564">
                  <c:v>6976.1049999999996</c:v>
                </c:pt>
                <c:pt idx="10565">
                  <c:v>6987.143</c:v>
                </c:pt>
                <c:pt idx="10566">
                  <c:v>6970.5860000000002</c:v>
                </c:pt>
                <c:pt idx="10567">
                  <c:v>6976.1049999999996</c:v>
                </c:pt>
                <c:pt idx="10568">
                  <c:v>6976.1049999999996</c:v>
                </c:pt>
                <c:pt idx="10569">
                  <c:v>6976.1049999999996</c:v>
                </c:pt>
                <c:pt idx="10570">
                  <c:v>6970.5860000000002</c:v>
                </c:pt>
                <c:pt idx="10571">
                  <c:v>6976.1049999999996</c:v>
                </c:pt>
                <c:pt idx="10572">
                  <c:v>6976.1049999999996</c:v>
                </c:pt>
                <c:pt idx="10573">
                  <c:v>6981.6239999999998</c:v>
                </c:pt>
                <c:pt idx="10574">
                  <c:v>6981.6239999999998</c:v>
                </c:pt>
                <c:pt idx="10575">
                  <c:v>6981.6239999999998</c:v>
                </c:pt>
                <c:pt idx="10576">
                  <c:v>6992.6620000000003</c:v>
                </c:pt>
                <c:pt idx="10577">
                  <c:v>6987.143</c:v>
                </c:pt>
                <c:pt idx="10578">
                  <c:v>6981.6239999999998</c:v>
                </c:pt>
                <c:pt idx="10579">
                  <c:v>6987.143</c:v>
                </c:pt>
                <c:pt idx="10580">
                  <c:v>6970.5860000000002</c:v>
                </c:pt>
                <c:pt idx="10581">
                  <c:v>6981.6239999999998</c:v>
                </c:pt>
                <c:pt idx="10582">
                  <c:v>6976.1049999999996</c:v>
                </c:pt>
                <c:pt idx="10583">
                  <c:v>6976.1049999999996</c:v>
                </c:pt>
                <c:pt idx="10584">
                  <c:v>6992.6620000000003</c:v>
                </c:pt>
                <c:pt idx="10585">
                  <c:v>6981.6239999999998</c:v>
                </c:pt>
                <c:pt idx="10586">
                  <c:v>6976.1049999999996</c:v>
                </c:pt>
                <c:pt idx="10587">
                  <c:v>6976.1049999999996</c:v>
                </c:pt>
                <c:pt idx="10588">
                  <c:v>6965.0659999999998</c:v>
                </c:pt>
                <c:pt idx="10589">
                  <c:v>6987.143</c:v>
                </c:pt>
                <c:pt idx="10590">
                  <c:v>6992.6620000000003</c:v>
                </c:pt>
                <c:pt idx="10591">
                  <c:v>6987.143</c:v>
                </c:pt>
                <c:pt idx="10592">
                  <c:v>6981.6239999999998</c:v>
                </c:pt>
                <c:pt idx="10593">
                  <c:v>6987.143</c:v>
                </c:pt>
                <c:pt idx="10594">
                  <c:v>6976.1049999999996</c:v>
                </c:pt>
                <c:pt idx="10595">
                  <c:v>6981.6239999999998</c:v>
                </c:pt>
                <c:pt idx="10596">
                  <c:v>6987.143</c:v>
                </c:pt>
                <c:pt idx="10597">
                  <c:v>6992.6620000000003</c:v>
                </c:pt>
                <c:pt idx="10598">
                  <c:v>6987.143</c:v>
                </c:pt>
                <c:pt idx="10599">
                  <c:v>6998.1809999999996</c:v>
                </c:pt>
                <c:pt idx="10600">
                  <c:v>6992.6620000000003</c:v>
                </c:pt>
                <c:pt idx="10601">
                  <c:v>6981.6239999999998</c:v>
                </c:pt>
                <c:pt idx="10602">
                  <c:v>6987.143</c:v>
                </c:pt>
                <c:pt idx="10603">
                  <c:v>6981.6239999999998</c:v>
                </c:pt>
                <c:pt idx="10604">
                  <c:v>7003.7</c:v>
                </c:pt>
                <c:pt idx="10605">
                  <c:v>6987.143</c:v>
                </c:pt>
                <c:pt idx="10606">
                  <c:v>6992.6620000000003</c:v>
                </c:pt>
                <c:pt idx="10607">
                  <c:v>6987.143</c:v>
                </c:pt>
                <c:pt idx="10608">
                  <c:v>6992.6620000000003</c:v>
                </c:pt>
                <c:pt idx="10609">
                  <c:v>6987.143</c:v>
                </c:pt>
                <c:pt idx="10610">
                  <c:v>6992.6620000000003</c:v>
                </c:pt>
                <c:pt idx="10611">
                  <c:v>6987.143</c:v>
                </c:pt>
                <c:pt idx="10612">
                  <c:v>6987.143</c:v>
                </c:pt>
                <c:pt idx="10613">
                  <c:v>7003.7</c:v>
                </c:pt>
                <c:pt idx="10614">
                  <c:v>6992.6620000000003</c:v>
                </c:pt>
                <c:pt idx="10615">
                  <c:v>6987.143</c:v>
                </c:pt>
                <c:pt idx="10616">
                  <c:v>6987.143</c:v>
                </c:pt>
                <c:pt idx="10617">
                  <c:v>6987.143</c:v>
                </c:pt>
                <c:pt idx="10618">
                  <c:v>6992.6620000000003</c:v>
                </c:pt>
                <c:pt idx="10619">
                  <c:v>6981.6239999999998</c:v>
                </c:pt>
                <c:pt idx="10620">
                  <c:v>6992.6620000000003</c:v>
                </c:pt>
                <c:pt idx="10621">
                  <c:v>6998.1809999999996</c:v>
                </c:pt>
                <c:pt idx="10622">
                  <c:v>6981.6239999999998</c:v>
                </c:pt>
                <c:pt idx="10623">
                  <c:v>6998.1809999999996</c:v>
                </c:pt>
                <c:pt idx="10624">
                  <c:v>6981.6239999999998</c:v>
                </c:pt>
                <c:pt idx="10625">
                  <c:v>6992.6620000000003</c:v>
                </c:pt>
                <c:pt idx="10626">
                  <c:v>6981.6239999999998</c:v>
                </c:pt>
                <c:pt idx="10627">
                  <c:v>6987.143</c:v>
                </c:pt>
                <c:pt idx="10628">
                  <c:v>7003.7</c:v>
                </c:pt>
                <c:pt idx="10629">
                  <c:v>7003.7</c:v>
                </c:pt>
                <c:pt idx="10630">
                  <c:v>6987.143</c:v>
                </c:pt>
                <c:pt idx="10631">
                  <c:v>6998.1809999999996</c:v>
                </c:pt>
                <c:pt idx="10632">
                  <c:v>7003.7</c:v>
                </c:pt>
                <c:pt idx="10633">
                  <c:v>6987.143</c:v>
                </c:pt>
                <c:pt idx="10634">
                  <c:v>6992.6620000000003</c:v>
                </c:pt>
                <c:pt idx="10635">
                  <c:v>6992.6620000000003</c:v>
                </c:pt>
                <c:pt idx="10636">
                  <c:v>6981.6239999999998</c:v>
                </c:pt>
                <c:pt idx="10637">
                  <c:v>6998.1809999999996</c:v>
                </c:pt>
                <c:pt idx="10638">
                  <c:v>6987.143</c:v>
                </c:pt>
                <c:pt idx="10639">
                  <c:v>6998.1809999999996</c:v>
                </c:pt>
                <c:pt idx="10640">
                  <c:v>6998.1809999999996</c:v>
                </c:pt>
                <c:pt idx="10641">
                  <c:v>6998.1809999999996</c:v>
                </c:pt>
                <c:pt idx="10642">
                  <c:v>6981.6239999999998</c:v>
                </c:pt>
                <c:pt idx="10643">
                  <c:v>6987.143</c:v>
                </c:pt>
                <c:pt idx="10644">
                  <c:v>6992.6620000000003</c:v>
                </c:pt>
                <c:pt idx="10645">
                  <c:v>6987.143</c:v>
                </c:pt>
                <c:pt idx="10646">
                  <c:v>6992.6620000000003</c:v>
                </c:pt>
                <c:pt idx="10647">
                  <c:v>7003.7</c:v>
                </c:pt>
                <c:pt idx="10648">
                  <c:v>6998.1809999999996</c:v>
                </c:pt>
                <c:pt idx="10649">
                  <c:v>6998.1809999999996</c:v>
                </c:pt>
                <c:pt idx="10650">
                  <c:v>6998.1809999999996</c:v>
                </c:pt>
                <c:pt idx="10651">
                  <c:v>6998.1809999999996</c:v>
                </c:pt>
                <c:pt idx="10652">
                  <c:v>6998.1809999999996</c:v>
                </c:pt>
                <c:pt idx="10653">
                  <c:v>6987.143</c:v>
                </c:pt>
                <c:pt idx="10654">
                  <c:v>7003.7</c:v>
                </c:pt>
                <c:pt idx="10655">
                  <c:v>6992.6620000000003</c:v>
                </c:pt>
                <c:pt idx="10656">
                  <c:v>6992.6620000000003</c:v>
                </c:pt>
                <c:pt idx="10657">
                  <c:v>6998.1809999999996</c:v>
                </c:pt>
                <c:pt idx="10658">
                  <c:v>7003.7</c:v>
                </c:pt>
                <c:pt idx="10659">
                  <c:v>6992.6620000000003</c:v>
                </c:pt>
                <c:pt idx="10660">
                  <c:v>6992.6620000000003</c:v>
                </c:pt>
                <c:pt idx="10661">
                  <c:v>7003.7</c:v>
                </c:pt>
                <c:pt idx="10662">
                  <c:v>6998.1809999999996</c:v>
                </c:pt>
                <c:pt idx="10663">
                  <c:v>6992.6620000000003</c:v>
                </c:pt>
                <c:pt idx="10664">
                  <c:v>7003.7</c:v>
                </c:pt>
                <c:pt idx="10665">
                  <c:v>6981.6239999999998</c:v>
                </c:pt>
                <c:pt idx="10666">
                  <c:v>6998.1809999999996</c:v>
                </c:pt>
                <c:pt idx="10667">
                  <c:v>6998.1809999999996</c:v>
                </c:pt>
                <c:pt idx="10668">
                  <c:v>7009.2190000000001</c:v>
                </c:pt>
                <c:pt idx="10669">
                  <c:v>6998.1809999999996</c:v>
                </c:pt>
                <c:pt idx="10670">
                  <c:v>6998.1809999999996</c:v>
                </c:pt>
                <c:pt idx="10671">
                  <c:v>6998.1809999999996</c:v>
                </c:pt>
                <c:pt idx="10672">
                  <c:v>6998.1809999999996</c:v>
                </c:pt>
                <c:pt idx="10673">
                  <c:v>6998.1809999999996</c:v>
                </c:pt>
                <c:pt idx="10674">
                  <c:v>6992.6620000000003</c:v>
                </c:pt>
                <c:pt idx="10675">
                  <c:v>6998.1809999999996</c:v>
                </c:pt>
                <c:pt idx="10676">
                  <c:v>6998.1809999999996</c:v>
                </c:pt>
                <c:pt idx="10677">
                  <c:v>6981.6239999999998</c:v>
                </c:pt>
                <c:pt idx="10678">
                  <c:v>6992.6620000000003</c:v>
                </c:pt>
                <c:pt idx="10679">
                  <c:v>6998.1809999999996</c:v>
                </c:pt>
                <c:pt idx="10680">
                  <c:v>6992.6620000000003</c:v>
                </c:pt>
                <c:pt idx="10681">
                  <c:v>6992.6620000000003</c:v>
                </c:pt>
                <c:pt idx="10682">
                  <c:v>6998.1809999999996</c:v>
                </c:pt>
                <c:pt idx="10683">
                  <c:v>6998.1809999999996</c:v>
                </c:pt>
                <c:pt idx="10684">
                  <c:v>7014.7380000000003</c:v>
                </c:pt>
                <c:pt idx="10685">
                  <c:v>6992.6620000000003</c:v>
                </c:pt>
                <c:pt idx="10686">
                  <c:v>6992.6620000000003</c:v>
                </c:pt>
                <c:pt idx="10687">
                  <c:v>6998.1809999999996</c:v>
                </c:pt>
                <c:pt idx="10688">
                  <c:v>6992.6620000000003</c:v>
                </c:pt>
                <c:pt idx="10689">
                  <c:v>6998.1809999999996</c:v>
                </c:pt>
                <c:pt idx="10690">
                  <c:v>6992.6620000000003</c:v>
                </c:pt>
                <c:pt idx="10691">
                  <c:v>6992.6620000000003</c:v>
                </c:pt>
                <c:pt idx="10692">
                  <c:v>7003.7</c:v>
                </c:pt>
                <c:pt idx="10693">
                  <c:v>7009.2190000000001</c:v>
                </c:pt>
                <c:pt idx="10694">
                  <c:v>6998.1809999999996</c:v>
                </c:pt>
                <c:pt idx="10695">
                  <c:v>6998.1809999999996</c:v>
                </c:pt>
                <c:pt idx="10696">
                  <c:v>6998.1809999999996</c:v>
                </c:pt>
                <c:pt idx="10697">
                  <c:v>6992.6620000000003</c:v>
                </c:pt>
                <c:pt idx="10698">
                  <c:v>7003.7</c:v>
                </c:pt>
                <c:pt idx="10699">
                  <c:v>7003.7</c:v>
                </c:pt>
                <c:pt idx="10700">
                  <c:v>7003.7</c:v>
                </c:pt>
                <c:pt idx="10701">
                  <c:v>6992.6620000000003</c:v>
                </c:pt>
                <c:pt idx="10702">
                  <c:v>6987.143</c:v>
                </c:pt>
                <c:pt idx="10703">
                  <c:v>6987.143</c:v>
                </c:pt>
                <c:pt idx="10704">
                  <c:v>6981.6239999999998</c:v>
                </c:pt>
                <c:pt idx="10705">
                  <c:v>7003.7</c:v>
                </c:pt>
                <c:pt idx="10706">
                  <c:v>6998.1809999999996</c:v>
                </c:pt>
                <c:pt idx="10707">
                  <c:v>6998.1809999999996</c:v>
                </c:pt>
                <c:pt idx="10708">
                  <c:v>6998.1809999999996</c:v>
                </c:pt>
                <c:pt idx="10709">
                  <c:v>6992.6620000000003</c:v>
                </c:pt>
                <c:pt idx="10710">
                  <c:v>6998.1809999999996</c:v>
                </c:pt>
                <c:pt idx="10711">
                  <c:v>6992.6620000000003</c:v>
                </c:pt>
                <c:pt idx="10712">
                  <c:v>6992.6620000000003</c:v>
                </c:pt>
                <c:pt idx="10713">
                  <c:v>7009.2190000000001</c:v>
                </c:pt>
                <c:pt idx="10714">
                  <c:v>7009.2190000000001</c:v>
                </c:pt>
                <c:pt idx="10715">
                  <c:v>7009.2190000000001</c:v>
                </c:pt>
                <c:pt idx="10716">
                  <c:v>7003.7</c:v>
                </c:pt>
                <c:pt idx="10717">
                  <c:v>6998.1809999999996</c:v>
                </c:pt>
                <c:pt idx="10718">
                  <c:v>6998.1809999999996</c:v>
                </c:pt>
                <c:pt idx="10719">
                  <c:v>7003.7</c:v>
                </c:pt>
                <c:pt idx="10720">
                  <c:v>6998.1809999999996</c:v>
                </c:pt>
                <c:pt idx="10721">
                  <c:v>6998.1809999999996</c:v>
                </c:pt>
                <c:pt idx="10722">
                  <c:v>6998.1809999999996</c:v>
                </c:pt>
                <c:pt idx="10723">
                  <c:v>7009.2190000000001</c:v>
                </c:pt>
                <c:pt idx="10724">
                  <c:v>6998.1809999999996</c:v>
                </c:pt>
                <c:pt idx="10725">
                  <c:v>6998.1809999999996</c:v>
                </c:pt>
                <c:pt idx="10726">
                  <c:v>6998.1809999999996</c:v>
                </c:pt>
                <c:pt idx="10727">
                  <c:v>6992.6620000000003</c:v>
                </c:pt>
                <c:pt idx="10728">
                  <c:v>7003.7</c:v>
                </c:pt>
                <c:pt idx="10729">
                  <c:v>7003.7</c:v>
                </c:pt>
                <c:pt idx="10730">
                  <c:v>6998.1809999999996</c:v>
                </c:pt>
                <c:pt idx="10731">
                  <c:v>6998.1809999999996</c:v>
                </c:pt>
                <c:pt idx="10732">
                  <c:v>7014.7380000000003</c:v>
                </c:pt>
                <c:pt idx="10733">
                  <c:v>7003.7</c:v>
                </c:pt>
                <c:pt idx="10734">
                  <c:v>7003.7</c:v>
                </c:pt>
                <c:pt idx="10735">
                  <c:v>7009.2190000000001</c:v>
                </c:pt>
                <c:pt idx="10736">
                  <c:v>7003.7</c:v>
                </c:pt>
                <c:pt idx="10737">
                  <c:v>6998.1809999999996</c:v>
                </c:pt>
                <c:pt idx="10738">
                  <c:v>7003.7</c:v>
                </c:pt>
                <c:pt idx="10739">
                  <c:v>7003.7</c:v>
                </c:pt>
                <c:pt idx="10740">
                  <c:v>6992.6620000000003</c:v>
                </c:pt>
                <c:pt idx="10741">
                  <c:v>6998.1809999999996</c:v>
                </c:pt>
                <c:pt idx="10742">
                  <c:v>7003.7</c:v>
                </c:pt>
                <c:pt idx="10743">
                  <c:v>7003.7</c:v>
                </c:pt>
                <c:pt idx="10744">
                  <c:v>7003.7</c:v>
                </c:pt>
                <c:pt idx="10745">
                  <c:v>7009.2190000000001</c:v>
                </c:pt>
                <c:pt idx="10746">
                  <c:v>7003.7</c:v>
                </c:pt>
                <c:pt idx="10747">
                  <c:v>7009.2190000000001</c:v>
                </c:pt>
                <c:pt idx="10748">
                  <c:v>7009.2190000000001</c:v>
                </c:pt>
                <c:pt idx="10749">
                  <c:v>7014.7380000000003</c:v>
                </c:pt>
                <c:pt idx="10750">
                  <c:v>7009.2190000000001</c:v>
                </c:pt>
                <c:pt idx="10751">
                  <c:v>7014.7380000000003</c:v>
                </c:pt>
                <c:pt idx="10752">
                  <c:v>6987.143</c:v>
                </c:pt>
                <c:pt idx="10753">
                  <c:v>6998.1809999999996</c:v>
                </c:pt>
                <c:pt idx="10754">
                  <c:v>7003.7</c:v>
                </c:pt>
                <c:pt idx="10755">
                  <c:v>6998.1809999999996</c:v>
                </c:pt>
                <c:pt idx="10756">
                  <c:v>7014.7380000000003</c:v>
                </c:pt>
                <c:pt idx="10757">
                  <c:v>7009.2190000000001</c:v>
                </c:pt>
                <c:pt idx="10758">
                  <c:v>6992.6620000000003</c:v>
                </c:pt>
                <c:pt idx="10759">
                  <c:v>7003.7</c:v>
                </c:pt>
                <c:pt idx="10760">
                  <c:v>7014.7380000000003</c:v>
                </c:pt>
                <c:pt idx="10761">
                  <c:v>7003.7</c:v>
                </c:pt>
                <c:pt idx="10762">
                  <c:v>7014.7380000000003</c:v>
                </c:pt>
                <c:pt idx="10763">
                  <c:v>7009.2190000000001</c:v>
                </c:pt>
                <c:pt idx="10764">
                  <c:v>7009.2190000000001</c:v>
                </c:pt>
                <c:pt idx="10765">
                  <c:v>7014.7380000000003</c:v>
                </c:pt>
                <c:pt idx="10766">
                  <c:v>7003.7</c:v>
                </c:pt>
                <c:pt idx="10767">
                  <c:v>7014.7380000000003</c:v>
                </c:pt>
                <c:pt idx="10768">
                  <c:v>6992.6620000000003</c:v>
                </c:pt>
                <c:pt idx="10769">
                  <c:v>7003.7</c:v>
                </c:pt>
                <c:pt idx="10770">
                  <c:v>6998.1809999999996</c:v>
                </c:pt>
                <c:pt idx="10771">
                  <c:v>7014.7380000000003</c:v>
                </c:pt>
                <c:pt idx="10772">
                  <c:v>7014.7380000000003</c:v>
                </c:pt>
                <c:pt idx="10773">
                  <c:v>7003.7</c:v>
                </c:pt>
                <c:pt idx="10774">
                  <c:v>7014.7380000000003</c:v>
                </c:pt>
                <c:pt idx="10775">
                  <c:v>7020.2570000000005</c:v>
                </c:pt>
                <c:pt idx="10776">
                  <c:v>7020.2570000000005</c:v>
                </c:pt>
                <c:pt idx="10777">
                  <c:v>7003.7</c:v>
                </c:pt>
                <c:pt idx="10778">
                  <c:v>6998.1809999999996</c:v>
                </c:pt>
                <c:pt idx="10779">
                  <c:v>7003.7</c:v>
                </c:pt>
                <c:pt idx="10780">
                  <c:v>7009.2190000000001</c:v>
                </c:pt>
                <c:pt idx="10781">
                  <c:v>7014.7380000000003</c:v>
                </c:pt>
                <c:pt idx="10782">
                  <c:v>7003.7</c:v>
                </c:pt>
                <c:pt idx="10783">
                  <c:v>7014.7380000000003</c:v>
                </c:pt>
                <c:pt idx="10784">
                  <c:v>7003.7</c:v>
                </c:pt>
                <c:pt idx="10785">
                  <c:v>6998.1809999999996</c:v>
                </c:pt>
                <c:pt idx="10786">
                  <c:v>7003.7</c:v>
                </c:pt>
                <c:pt idx="10787">
                  <c:v>7003.7</c:v>
                </c:pt>
                <c:pt idx="10788">
                  <c:v>7014.7380000000003</c:v>
                </c:pt>
                <c:pt idx="10789">
                  <c:v>7009.2190000000001</c:v>
                </c:pt>
                <c:pt idx="10790">
                  <c:v>6998.1809999999996</c:v>
                </c:pt>
                <c:pt idx="10791">
                  <c:v>7009.2190000000001</c:v>
                </c:pt>
                <c:pt idx="10792">
                  <c:v>7014.7380000000003</c:v>
                </c:pt>
                <c:pt idx="10793">
                  <c:v>7014.7380000000003</c:v>
                </c:pt>
                <c:pt idx="10794">
                  <c:v>7020.2570000000005</c:v>
                </c:pt>
                <c:pt idx="10795">
                  <c:v>7009.2190000000001</c:v>
                </c:pt>
                <c:pt idx="10796">
                  <c:v>7020.2570000000005</c:v>
                </c:pt>
                <c:pt idx="10797">
                  <c:v>7020.2570000000005</c:v>
                </c:pt>
                <c:pt idx="10798">
                  <c:v>7009.2190000000001</c:v>
                </c:pt>
                <c:pt idx="10799">
                  <c:v>7009.2190000000001</c:v>
                </c:pt>
                <c:pt idx="10800">
                  <c:v>7020.2570000000005</c:v>
                </c:pt>
                <c:pt idx="10801">
                  <c:v>7009.2190000000001</c:v>
                </c:pt>
                <c:pt idx="10802">
                  <c:v>7014.7380000000003</c:v>
                </c:pt>
                <c:pt idx="10803">
                  <c:v>7020.2570000000005</c:v>
                </c:pt>
                <c:pt idx="10804">
                  <c:v>7025.7759999999998</c:v>
                </c:pt>
                <c:pt idx="10805">
                  <c:v>6998.1809999999996</c:v>
                </c:pt>
                <c:pt idx="10806">
                  <c:v>7025.7759999999998</c:v>
                </c:pt>
                <c:pt idx="10807">
                  <c:v>7009.2190000000001</c:v>
                </c:pt>
                <c:pt idx="10808">
                  <c:v>7014.7380000000003</c:v>
                </c:pt>
                <c:pt idx="10809">
                  <c:v>7025.7759999999998</c:v>
                </c:pt>
                <c:pt idx="10810">
                  <c:v>7003.7</c:v>
                </c:pt>
                <c:pt idx="10811">
                  <c:v>7014.7380000000003</c:v>
                </c:pt>
                <c:pt idx="10812">
                  <c:v>7009.2190000000001</c:v>
                </c:pt>
                <c:pt idx="10813">
                  <c:v>7009.2190000000001</c:v>
                </c:pt>
                <c:pt idx="10814">
                  <c:v>7009.2190000000001</c:v>
                </c:pt>
                <c:pt idx="10815">
                  <c:v>7014.7380000000003</c:v>
                </c:pt>
                <c:pt idx="10816">
                  <c:v>7014.7380000000003</c:v>
                </c:pt>
                <c:pt idx="10817">
                  <c:v>7014.7380000000003</c:v>
                </c:pt>
                <c:pt idx="10818">
                  <c:v>7020.2570000000005</c:v>
                </c:pt>
                <c:pt idx="10819">
                  <c:v>7003.7</c:v>
                </c:pt>
                <c:pt idx="10820">
                  <c:v>7009.2190000000001</c:v>
                </c:pt>
                <c:pt idx="10821">
                  <c:v>7009.2190000000001</c:v>
                </c:pt>
                <c:pt idx="10822">
                  <c:v>7014.7380000000003</c:v>
                </c:pt>
                <c:pt idx="10823">
                  <c:v>7003.7</c:v>
                </c:pt>
                <c:pt idx="10824">
                  <c:v>7009.2190000000001</c:v>
                </c:pt>
                <c:pt idx="10825">
                  <c:v>7014.7380000000003</c:v>
                </c:pt>
                <c:pt idx="10826">
                  <c:v>7003.7</c:v>
                </c:pt>
                <c:pt idx="10827">
                  <c:v>7014.7380000000003</c:v>
                </c:pt>
                <c:pt idx="10828">
                  <c:v>6998.1809999999996</c:v>
                </c:pt>
                <c:pt idx="10829">
                  <c:v>7020.2570000000005</c:v>
                </c:pt>
                <c:pt idx="10830">
                  <c:v>7014.7380000000003</c:v>
                </c:pt>
                <c:pt idx="10831">
                  <c:v>7003.7</c:v>
                </c:pt>
                <c:pt idx="10832">
                  <c:v>6998.1809999999996</c:v>
                </c:pt>
                <c:pt idx="10833">
                  <c:v>7014.7380000000003</c:v>
                </c:pt>
                <c:pt idx="10834">
                  <c:v>7025.7759999999998</c:v>
                </c:pt>
                <c:pt idx="10835">
                  <c:v>7009.2190000000001</c:v>
                </c:pt>
                <c:pt idx="10836">
                  <c:v>7003.7</c:v>
                </c:pt>
                <c:pt idx="10837">
                  <c:v>7003.7</c:v>
                </c:pt>
                <c:pt idx="10838">
                  <c:v>7009.2190000000001</c:v>
                </c:pt>
                <c:pt idx="10839">
                  <c:v>7020.2570000000005</c:v>
                </c:pt>
                <c:pt idx="10840">
                  <c:v>7009.2190000000001</c:v>
                </c:pt>
                <c:pt idx="10841">
                  <c:v>7014.7380000000003</c:v>
                </c:pt>
                <c:pt idx="10842">
                  <c:v>7014.7380000000003</c:v>
                </c:pt>
                <c:pt idx="10843">
                  <c:v>7014.7380000000003</c:v>
                </c:pt>
                <c:pt idx="10844">
                  <c:v>7009.2190000000001</c:v>
                </c:pt>
                <c:pt idx="10845">
                  <c:v>7003.7</c:v>
                </c:pt>
                <c:pt idx="10846">
                  <c:v>7020.2570000000005</c:v>
                </c:pt>
                <c:pt idx="10847">
                  <c:v>7003.7</c:v>
                </c:pt>
                <c:pt idx="10848">
                  <c:v>7014.7380000000003</c:v>
                </c:pt>
                <c:pt idx="10849">
                  <c:v>7025.7759999999998</c:v>
                </c:pt>
                <c:pt idx="10850">
                  <c:v>7020.2570000000005</c:v>
                </c:pt>
                <c:pt idx="10851">
                  <c:v>7014.7380000000003</c:v>
                </c:pt>
                <c:pt idx="10852">
                  <c:v>7003.7</c:v>
                </c:pt>
                <c:pt idx="10853">
                  <c:v>7020.2570000000005</c:v>
                </c:pt>
                <c:pt idx="10854">
                  <c:v>7003.7</c:v>
                </c:pt>
                <c:pt idx="10855">
                  <c:v>7014.7380000000003</c:v>
                </c:pt>
                <c:pt idx="10856">
                  <c:v>7020.2570000000005</c:v>
                </c:pt>
                <c:pt idx="10857">
                  <c:v>7014.7380000000003</c:v>
                </c:pt>
                <c:pt idx="10858">
                  <c:v>7020.2570000000005</c:v>
                </c:pt>
                <c:pt idx="10859">
                  <c:v>7014.7380000000003</c:v>
                </c:pt>
                <c:pt idx="10860">
                  <c:v>7009.2190000000001</c:v>
                </c:pt>
                <c:pt idx="10861">
                  <c:v>7020.2570000000005</c:v>
                </c:pt>
                <c:pt idx="10862">
                  <c:v>7014.7380000000003</c:v>
                </c:pt>
                <c:pt idx="10863">
                  <c:v>7020.2570000000005</c:v>
                </c:pt>
                <c:pt idx="10864">
                  <c:v>7020.2570000000005</c:v>
                </c:pt>
                <c:pt idx="10865">
                  <c:v>6998.1809999999996</c:v>
                </c:pt>
                <c:pt idx="10866">
                  <c:v>7025.7759999999998</c:v>
                </c:pt>
                <c:pt idx="10867">
                  <c:v>7009.2190000000001</c:v>
                </c:pt>
                <c:pt idx="10868">
                  <c:v>7014.7380000000003</c:v>
                </c:pt>
                <c:pt idx="10869">
                  <c:v>7014.7380000000003</c:v>
                </c:pt>
                <c:pt idx="10870">
                  <c:v>7020.2570000000005</c:v>
                </c:pt>
                <c:pt idx="10871">
                  <c:v>7009.2190000000001</c:v>
                </c:pt>
                <c:pt idx="10872">
                  <c:v>7020.2570000000005</c:v>
                </c:pt>
                <c:pt idx="10873">
                  <c:v>7036.8139999999994</c:v>
                </c:pt>
                <c:pt idx="10874">
                  <c:v>7014.7380000000003</c:v>
                </c:pt>
                <c:pt idx="10875">
                  <c:v>7003.7</c:v>
                </c:pt>
                <c:pt idx="10876">
                  <c:v>7020.2570000000005</c:v>
                </c:pt>
                <c:pt idx="10877">
                  <c:v>7003.7</c:v>
                </c:pt>
                <c:pt idx="10878">
                  <c:v>7014.7380000000003</c:v>
                </c:pt>
                <c:pt idx="10879">
                  <c:v>7009.2190000000001</c:v>
                </c:pt>
                <c:pt idx="10880">
                  <c:v>7014.7380000000003</c:v>
                </c:pt>
                <c:pt idx="10881">
                  <c:v>7014.7380000000003</c:v>
                </c:pt>
                <c:pt idx="10882">
                  <c:v>7020.2570000000005</c:v>
                </c:pt>
                <c:pt idx="10883">
                  <c:v>7014.7380000000003</c:v>
                </c:pt>
                <c:pt idx="10884">
                  <c:v>7003.7</c:v>
                </c:pt>
                <c:pt idx="10885">
                  <c:v>7014.7380000000003</c:v>
                </c:pt>
                <c:pt idx="10886">
                  <c:v>7014.7380000000003</c:v>
                </c:pt>
                <c:pt idx="10887">
                  <c:v>7020.2570000000005</c:v>
                </c:pt>
                <c:pt idx="10888">
                  <c:v>7009.2190000000001</c:v>
                </c:pt>
                <c:pt idx="10889">
                  <c:v>7025.7759999999998</c:v>
                </c:pt>
                <c:pt idx="10890">
                  <c:v>7009.2190000000001</c:v>
                </c:pt>
                <c:pt idx="10891">
                  <c:v>7009.2190000000001</c:v>
                </c:pt>
                <c:pt idx="10892">
                  <c:v>7003.7</c:v>
                </c:pt>
                <c:pt idx="10893">
                  <c:v>7020.2570000000005</c:v>
                </c:pt>
                <c:pt idx="10894">
                  <c:v>7014.7380000000003</c:v>
                </c:pt>
                <c:pt idx="10895">
                  <c:v>7025.7759999999998</c:v>
                </c:pt>
                <c:pt idx="10896">
                  <c:v>7014.7380000000003</c:v>
                </c:pt>
                <c:pt idx="10897">
                  <c:v>7025.7759999999998</c:v>
                </c:pt>
                <c:pt idx="10898">
                  <c:v>7014.7380000000003</c:v>
                </c:pt>
                <c:pt idx="10899">
                  <c:v>7009.2190000000001</c:v>
                </c:pt>
                <c:pt idx="10900">
                  <c:v>7014.7380000000003</c:v>
                </c:pt>
                <c:pt idx="10901">
                  <c:v>7014.7380000000003</c:v>
                </c:pt>
                <c:pt idx="10902">
                  <c:v>7014.7380000000003</c:v>
                </c:pt>
                <c:pt idx="10903">
                  <c:v>7003.7</c:v>
                </c:pt>
                <c:pt idx="10904">
                  <c:v>7025.7759999999998</c:v>
                </c:pt>
                <c:pt idx="10905">
                  <c:v>7020.2570000000005</c:v>
                </c:pt>
                <c:pt idx="10906">
                  <c:v>7020.2570000000005</c:v>
                </c:pt>
                <c:pt idx="10907">
                  <c:v>7025.7759999999998</c:v>
                </c:pt>
                <c:pt idx="10908">
                  <c:v>7020.2570000000005</c:v>
                </c:pt>
                <c:pt idx="10909">
                  <c:v>7020.2570000000005</c:v>
                </c:pt>
                <c:pt idx="10910">
                  <c:v>7014.7380000000003</c:v>
                </c:pt>
                <c:pt idx="10911">
                  <c:v>7025.7759999999998</c:v>
                </c:pt>
                <c:pt idx="10912">
                  <c:v>7003.7</c:v>
                </c:pt>
                <c:pt idx="10913">
                  <c:v>7014.7380000000003</c:v>
                </c:pt>
                <c:pt idx="10914">
                  <c:v>7020.2570000000005</c:v>
                </c:pt>
                <c:pt idx="10915">
                  <c:v>7014.7380000000003</c:v>
                </c:pt>
                <c:pt idx="10916">
                  <c:v>7014.7380000000003</c:v>
                </c:pt>
                <c:pt idx="10917">
                  <c:v>7020.2570000000005</c:v>
                </c:pt>
                <c:pt idx="10918">
                  <c:v>7025.7759999999998</c:v>
                </c:pt>
                <c:pt idx="10919">
                  <c:v>7009.2190000000001</c:v>
                </c:pt>
                <c:pt idx="10920">
                  <c:v>7014.7380000000003</c:v>
                </c:pt>
                <c:pt idx="10921">
                  <c:v>7014.7380000000003</c:v>
                </c:pt>
                <c:pt idx="10922">
                  <c:v>7020.2570000000005</c:v>
                </c:pt>
                <c:pt idx="10923">
                  <c:v>7025.7759999999998</c:v>
                </c:pt>
                <c:pt idx="10924">
                  <c:v>7031.2950000000001</c:v>
                </c:pt>
                <c:pt idx="10925">
                  <c:v>7020.2570000000005</c:v>
                </c:pt>
                <c:pt idx="10926">
                  <c:v>7014.7380000000003</c:v>
                </c:pt>
                <c:pt idx="10927">
                  <c:v>7020.2570000000005</c:v>
                </c:pt>
                <c:pt idx="10928">
                  <c:v>7025.7759999999998</c:v>
                </c:pt>
                <c:pt idx="10929">
                  <c:v>7025.7759999999998</c:v>
                </c:pt>
                <c:pt idx="10930">
                  <c:v>7020.2570000000005</c:v>
                </c:pt>
                <c:pt idx="10931">
                  <c:v>7014.7380000000003</c:v>
                </c:pt>
                <c:pt idx="10932">
                  <c:v>7031.2950000000001</c:v>
                </c:pt>
                <c:pt idx="10933">
                  <c:v>7025.7759999999998</c:v>
                </c:pt>
                <c:pt idx="10934">
                  <c:v>7025.7759999999998</c:v>
                </c:pt>
                <c:pt idx="10935">
                  <c:v>7014.7380000000003</c:v>
                </c:pt>
                <c:pt idx="10936">
                  <c:v>7031.2950000000001</c:v>
                </c:pt>
                <c:pt idx="10937">
                  <c:v>7031.2950000000001</c:v>
                </c:pt>
                <c:pt idx="10938">
                  <c:v>7025.7759999999998</c:v>
                </c:pt>
                <c:pt idx="10939">
                  <c:v>7025.7759999999998</c:v>
                </c:pt>
                <c:pt idx="10940">
                  <c:v>7009.2190000000001</c:v>
                </c:pt>
                <c:pt idx="10941">
                  <c:v>7031.2950000000001</c:v>
                </c:pt>
                <c:pt idx="10942">
                  <c:v>7025.7759999999998</c:v>
                </c:pt>
                <c:pt idx="10943">
                  <c:v>7031.2950000000001</c:v>
                </c:pt>
                <c:pt idx="10944">
                  <c:v>7025.7759999999998</c:v>
                </c:pt>
                <c:pt idx="10945">
                  <c:v>7014.7380000000003</c:v>
                </c:pt>
                <c:pt idx="10946">
                  <c:v>7014.7380000000003</c:v>
                </c:pt>
                <c:pt idx="10947">
                  <c:v>7003.7</c:v>
                </c:pt>
                <c:pt idx="10948">
                  <c:v>7031.2950000000001</c:v>
                </c:pt>
                <c:pt idx="10949">
                  <c:v>7020.2570000000005</c:v>
                </c:pt>
                <c:pt idx="10950">
                  <c:v>7025.7759999999998</c:v>
                </c:pt>
                <c:pt idx="10951">
                  <c:v>7009.2190000000001</c:v>
                </c:pt>
                <c:pt idx="10952">
                  <c:v>7014.7380000000003</c:v>
                </c:pt>
                <c:pt idx="10953">
                  <c:v>7009.2190000000001</c:v>
                </c:pt>
                <c:pt idx="10954">
                  <c:v>7009.2190000000001</c:v>
                </c:pt>
                <c:pt idx="10955">
                  <c:v>7025.7759999999998</c:v>
                </c:pt>
                <c:pt idx="10956">
                  <c:v>7020.2570000000005</c:v>
                </c:pt>
                <c:pt idx="10957">
                  <c:v>7009.2190000000001</c:v>
                </c:pt>
                <c:pt idx="10958">
                  <c:v>7014.7380000000003</c:v>
                </c:pt>
                <c:pt idx="10959">
                  <c:v>7020.2570000000005</c:v>
                </c:pt>
                <c:pt idx="10960">
                  <c:v>7025.7759999999998</c:v>
                </c:pt>
                <c:pt idx="10961">
                  <c:v>7036.8139999999994</c:v>
                </c:pt>
                <c:pt idx="10962">
                  <c:v>7031.2950000000001</c:v>
                </c:pt>
                <c:pt idx="10963">
                  <c:v>7020.2570000000005</c:v>
                </c:pt>
                <c:pt idx="10964">
                  <c:v>7020.2570000000005</c:v>
                </c:pt>
                <c:pt idx="10965">
                  <c:v>7025.7759999999998</c:v>
                </c:pt>
                <c:pt idx="10966">
                  <c:v>7020.2570000000005</c:v>
                </c:pt>
                <c:pt idx="10967">
                  <c:v>7020.2570000000005</c:v>
                </c:pt>
                <c:pt idx="10968">
                  <c:v>7031.2950000000001</c:v>
                </c:pt>
                <c:pt idx="10969">
                  <c:v>7031.2950000000001</c:v>
                </c:pt>
                <c:pt idx="10970">
                  <c:v>7020.2570000000005</c:v>
                </c:pt>
                <c:pt idx="10971">
                  <c:v>7031.2950000000001</c:v>
                </c:pt>
                <c:pt idx="10972">
                  <c:v>7020.2570000000005</c:v>
                </c:pt>
                <c:pt idx="10973">
                  <c:v>7014.7380000000003</c:v>
                </c:pt>
                <c:pt idx="10974">
                  <c:v>7036.8139999999994</c:v>
                </c:pt>
                <c:pt idx="10975">
                  <c:v>7025.7759999999998</c:v>
                </c:pt>
                <c:pt idx="10976">
                  <c:v>7031.2950000000001</c:v>
                </c:pt>
                <c:pt idx="10977">
                  <c:v>7025.7759999999998</c:v>
                </c:pt>
                <c:pt idx="10978">
                  <c:v>7031.2950000000001</c:v>
                </c:pt>
                <c:pt idx="10979">
                  <c:v>7031.2950000000001</c:v>
                </c:pt>
                <c:pt idx="10980">
                  <c:v>7020.2570000000005</c:v>
                </c:pt>
                <c:pt idx="10981">
                  <c:v>7020.2570000000005</c:v>
                </c:pt>
                <c:pt idx="10982">
                  <c:v>7031.2950000000001</c:v>
                </c:pt>
                <c:pt idx="10983">
                  <c:v>7025.7759999999998</c:v>
                </c:pt>
                <c:pt idx="10984">
                  <c:v>7020.2570000000005</c:v>
                </c:pt>
                <c:pt idx="10985">
                  <c:v>7031.2950000000001</c:v>
                </c:pt>
                <c:pt idx="10986">
                  <c:v>7042.3329999999996</c:v>
                </c:pt>
                <c:pt idx="10987">
                  <c:v>7014.7380000000003</c:v>
                </c:pt>
                <c:pt idx="10988">
                  <c:v>7025.7759999999998</c:v>
                </c:pt>
                <c:pt idx="10989">
                  <c:v>7036.8139999999994</c:v>
                </c:pt>
                <c:pt idx="10990">
                  <c:v>7020.2570000000005</c:v>
                </c:pt>
                <c:pt idx="10991">
                  <c:v>7025.7759999999998</c:v>
                </c:pt>
                <c:pt idx="10992">
                  <c:v>7025.7759999999998</c:v>
                </c:pt>
                <c:pt idx="10993">
                  <c:v>7031.2950000000001</c:v>
                </c:pt>
                <c:pt idx="10994">
                  <c:v>7031.2950000000001</c:v>
                </c:pt>
                <c:pt idx="10995">
                  <c:v>7025.7759999999998</c:v>
                </c:pt>
                <c:pt idx="10996">
                  <c:v>7036.8139999999994</c:v>
                </c:pt>
                <c:pt idx="10997">
                  <c:v>7036.8139999999994</c:v>
                </c:pt>
                <c:pt idx="10998">
                  <c:v>7020.2570000000005</c:v>
                </c:pt>
                <c:pt idx="10999">
                  <c:v>7031.2950000000001</c:v>
                </c:pt>
                <c:pt idx="11000">
                  <c:v>7031.2950000000001</c:v>
                </c:pt>
                <c:pt idx="11001">
                  <c:v>7025.7759999999998</c:v>
                </c:pt>
                <c:pt idx="11002">
                  <c:v>7031.2950000000001</c:v>
                </c:pt>
                <c:pt idx="11003">
                  <c:v>7020.2570000000005</c:v>
                </c:pt>
                <c:pt idx="11004">
                  <c:v>7036.8139999999994</c:v>
                </c:pt>
                <c:pt idx="11005">
                  <c:v>7025.7759999999998</c:v>
                </c:pt>
                <c:pt idx="11006">
                  <c:v>7036.8139999999994</c:v>
                </c:pt>
                <c:pt idx="11007">
                  <c:v>7025.7759999999998</c:v>
                </c:pt>
                <c:pt idx="11008">
                  <c:v>7031.2950000000001</c:v>
                </c:pt>
                <c:pt idx="11009">
                  <c:v>7020.2570000000005</c:v>
                </c:pt>
                <c:pt idx="11010">
                  <c:v>7025.7759999999998</c:v>
                </c:pt>
                <c:pt idx="11011">
                  <c:v>7025.7759999999998</c:v>
                </c:pt>
                <c:pt idx="11012">
                  <c:v>7025.7759999999998</c:v>
                </c:pt>
                <c:pt idx="11013">
                  <c:v>7031.2950000000001</c:v>
                </c:pt>
                <c:pt idx="11014">
                  <c:v>7036.8139999999994</c:v>
                </c:pt>
                <c:pt idx="11015">
                  <c:v>7025.7759999999998</c:v>
                </c:pt>
                <c:pt idx="11016">
                  <c:v>7025.7759999999998</c:v>
                </c:pt>
                <c:pt idx="11017">
                  <c:v>7031.2950000000001</c:v>
                </c:pt>
                <c:pt idx="11018">
                  <c:v>7020.2570000000005</c:v>
                </c:pt>
                <c:pt idx="11019">
                  <c:v>7020.2570000000005</c:v>
                </c:pt>
                <c:pt idx="11020">
                  <c:v>7025.7759999999998</c:v>
                </c:pt>
                <c:pt idx="11021">
                  <c:v>7036.8139999999994</c:v>
                </c:pt>
                <c:pt idx="11022">
                  <c:v>7020.2570000000005</c:v>
                </c:pt>
                <c:pt idx="11023">
                  <c:v>7031.2950000000001</c:v>
                </c:pt>
                <c:pt idx="11024">
                  <c:v>7031.2950000000001</c:v>
                </c:pt>
                <c:pt idx="11025">
                  <c:v>7025.7759999999998</c:v>
                </c:pt>
                <c:pt idx="11026">
                  <c:v>7025.7759999999998</c:v>
                </c:pt>
                <c:pt idx="11027">
                  <c:v>7025.7759999999998</c:v>
                </c:pt>
                <c:pt idx="11028">
                  <c:v>7036.8139999999994</c:v>
                </c:pt>
                <c:pt idx="11029">
                  <c:v>7031.2950000000001</c:v>
                </c:pt>
                <c:pt idx="11030">
                  <c:v>7031.2950000000001</c:v>
                </c:pt>
                <c:pt idx="11031">
                  <c:v>7025.7759999999998</c:v>
                </c:pt>
                <c:pt idx="11032">
                  <c:v>7020.2570000000005</c:v>
                </c:pt>
                <c:pt idx="11033">
                  <c:v>7014.7380000000003</c:v>
                </c:pt>
                <c:pt idx="11034">
                  <c:v>7031.2950000000001</c:v>
                </c:pt>
                <c:pt idx="11035">
                  <c:v>7020.2570000000005</c:v>
                </c:pt>
                <c:pt idx="11036">
                  <c:v>7020.2570000000005</c:v>
                </c:pt>
                <c:pt idx="11037">
                  <c:v>7025.7759999999998</c:v>
                </c:pt>
                <c:pt idx="11038">
                  <c:v>7020.2570000000005</c:v>
                </c:pt>
                <c:pt idx="11039">
                  <c:v>7031.2950000000001</c:v>
                </c:pt>
                <c:pt idx="11040">
                  <c:v>7025.7759999999998</c:v>
                </c:pt>
                <c:pt idx="11041">
                  <c:v>7020.2570000000005</c:v>
                </c:pt>
                <c:pt idx="11042">
                  <c:v>7031.2950000000001</c:v>
                </c:pt>
                <c:pt idx="11043">
                  <c:v>7025.7759999999998</c:v>
                </c:pt>
                <c:pt idx="11044">
                  <c:v>7031.2950000000001</c:v>
                </c:pt>
                <c:pt idx="11045">
                  <c:v>7025.7759999999998</c:v>
                </c:pt>
                <c:pt idx="11046">
                  <c:v>7025.7759999999998</c:v>
                </c:pt>
                <c:pt idx="11047">
                  <c:v>7042.3329999999996</c:v>
                </c:pt>
                <c:pt idx="11048">
                  <c:v>7020.2570000000005</c:v>
                </c:pt>
                <c:pt idx="11049">
                  <c:v>7025.7759999999998</c:v>
                </c:pt>
                <c:pt idx="11050">
                  <c:v>7025.7759999999998</c:v>
                </c:pt>
                <c:pt idx="11051">
                  <c:v>7036.8139999999994</c:v>
                </c:pt>
                <c:pt idx="11052">
                  <c:v>7025.7759999999998</c:v>
                </c:pt>
                <c:pt idx="11053">
                  <c:v>7025.7759999999998</c:v>
                </c:pt>
                <c:pt idx="11054">
                  <c:v>7031.2950000000001</c:v>
                </c:pt>
                <c:pt idx="11055">
                  <c:v>7014.7380000000003</c:v>
                </c:pt>
                <c:pt idx="11056">
                  <c:v>7036.8139999999994</c:v>
                </c:pt>
                <c:pt idx="11057">
                  <c:v>7036.8139999999994</c:v>
                </c:pt>
                <c:pt idx="11058">
                  <c:v>7025.7759999999998</c:v>
                </c:pt>
                <c:pt idx="11059">
                  <c:v>7014.7380000000003</c:v>
                </c:pt>
                <c:pt idx="11060">
                  <c:v>7031.2950000000001</c:v>
                </c:pt>
                <c:pt idx="11061">
                  <c:v>7014.7380000000003</c:v>
                </c:pt>
                <c:pt idx="11062">
                  <c:v>7031.2950000000001</c:v>
                </c:pt>
                <c:pt idx="11063">
                  <c:v>7036.8139999999994</c:v>
                </c:pt>
                <c:pt idx="11064">
                  <c:v>7036.8139999999994</c:v>
                </c:pt>
                <c:pt idx="11065">
                  <c:v>7020.2570000000005</c:v>
                </c:pt>
                <c:pt idx="11066">
                  <c:v>7031.2950000000001</c:v>
                </c:pt>
                <c:pt idx="11067">
                  <c:v>7031.2950000000001</c:v>
                </c:pt>
                <c:pt idx="11068">
                  <c:v>7031.2950000000001</c:v>
                </c:pt>
                <c:pt idx="11069">
                  <c:v>7042.3329999999996</c:v>
                </c:pt>
                <c:pt idx="11070">
                  <c:v>7031.2950000000001</c:v>
                </c:pt>
                <c:pt idx="11071">
                  <c:v>7020.2570000000005</c:v>
                </c:pt>
                <c:pt idx="11072">
                  <c:v>7031.2950000000001</c:v>
                </c:pt>
                <c:pt idx="11073">
                  <c:v>7025.7759999999998</c:v>
                </c:pt>
                <c:pt idx="11074">
                  <c:v>7025.7759999999998</c:v>
                </c:pt>
                <c:pt idx="11075">
                  <c:v>7031.2950000000001</c:v>
                </c:pt>
                <c:pt idx="11076">
                  <c:v>7025.7759999999998</c:v>
                </c:pt>
                <c:pt idx="11077">
                  <c:v>7031.2950000000001</c:v>
                </c:pt>
                <c:pt idx="11078">
                  <c:v>7031.2950000000001</c:v>
                </c:pt>
                <c:pt idx="11079">
                  <c:v>7031.2950000000001</c:v>
                </c:pt>
                <c:pt idx="11080">
                  <c:v>7031.2950000000001</c:v>
                </c:pt>
                <c:pt idx="11081">
                  <c:v>7031.2950000000001</c:v>
                </c:pt>
                <c:pt idx="11082">
                  <c:v>7036.8139999999994</c:v>
                </c:pt>
                <c:pt idx="11083">
                  <c:v>7031.2950000000001</c:v>
                </c:pt>
                <c:pt idx="11084">
                  <c:v>7025.7759999999998</c:v>
                </c:pt>
                <c:pt idx="11085">
                  <c:v>7036.8139999999994</c:v>
                </c:pt>
                <c:pt idx="11086">
                  <c:v>7025.7759999999998</c:v>
                </c:pt>
                <c:pt idx="11087">
                  <c:v>7020.2570000000005</c:v>
                </c:pt>
                <c:pt idx="11088">
                  <c:v>7031.2950000000001</c:v>
                </c:pt>
                <c:pt idx="11089">
                  <c:v>7036.8139999999994</c:v>
                </c:pt>
                <c:pt idx="11090">
                  <c:v>7025.7759999999998</c:v>
                </c:pt>
                <c:pt idx="11091">
                  <c:v>7036.8139999999994</c:v>
                </c:pt>
                <c:pt idx="11092">
                  <c:v>7025.7759999999998</c:v>
                </c:pt>
                <c:pt idx="11093">
                  <c:v>7042.3329999999996</c:v>
                </c:pt>
                <c:pt idx="11094">
                  <c:v>7025.7759999999998</c:v>
                </c:pt>
                <c:pt idx="11095">
                  <c:v>7036.8139999999994</c:v>
                </c:pt>
                <c:pt idx="11096">
                  <c:v>7042.3329999999996</c:v>
                </c:pt>
                <c:pt idx="11097">
                  <c:v>7025.7759999999998</c:v>
                </c:pt>
                <c:pt idx="11098">
                  <c:v>7025.7759999999998</c:v>
                </c:pt>
                <c:pt idx="11099">
                  <c:v>7031.2950000000001</c:v>
                </c:pt>
                <c:pt idx="11100">
                  <c:v>7020.2570000000005</c:v>
                </c:pt>
                <c:pt idx="11101">
                  <c:v>7031.2950000000001</c:v>
                </c:pt>
                <c:pt idx="11102">
                  <c:v>7036.8139999999994</c:v>
                </c:pt>
                <c:pt idx="11103">
                  <c:v>7020.2570000000005</c:v>
                </c:pt>
                <c:pt idx="11104">
                  <c:v>7031.2950000000001</c:v>
                </c:pt>
                <c:pt idx="11105">
                  <c:v>7042.3329999999996</c:v>
                </c:pt>
                <c:pt idx="11106">
                  <c:v>7031.2950000000001</c:v>
                </c:pt>
                <c:pt idx="11107">
                  <c:v>7025.7759999999998</c:v>
                </c:pt>
                <c:pt idx="11108">
                  <c:v>7031.2950000000001</c:v>
                </c:pt>
                <c:pt idx="11109">
                  <c:v>7020.2570000000005</c:v>
                </c:pt>
                <c:pt idx="11110">
                  <c:v>7036.8139999999994</c:v>
                </c:pt>
                <c:pt idx="11111">
                  <c:v>7031.2950000000001</c:v>
                </c:pt>
                <c:pt idx="11112">
                  <c:v>7031.2950000000001</c:v>
                </c:pt>
                <c:pt idx="11113">
                  <c:v>7031.2950000000001</c:v>
                </c:pt>
                <c:pt idx="11114">
                  <c:v>7036.8139999999994</c:v>
                </c:pt>
                <c:pt idx="11115">
                  <c:v>7031.2950000000001</c:v>
                </c:pt>
                <c:pt idx="11116">
                  <c:v>7042.3329999999996</c:v>
                </c:pt>
                <c:pt idx="11117">
                  <c:v>7036.8139999999994</c:v>
                </c:pt>
                <c:pt idx="11118">
                  <c:v>7031.2950000000001</c:v>
                </c:pt>
                <c:pt idx="11119">
                  <c:v>7025.7759999999998</c:v>
                </c:pt>
                <c:pt idx="11120">
                  <c:v>7025.7759999999998</c:v>
                </c:pt>
                <c:pt idx="11121">
                  <c:v>7031.2950000000001</c:v>
                </c:pt>
                <c:pt idx="11122">
                  <c:v>7031.2950000000001</c:v>
                </c:pt>
                <c:pt idx="11123">
                  <c:v>7036.8139999999994</c:v>
                </c:pt>
                <c:pt idx="11124">
                  <c:v>7036.8139999999994</c:v>
                </c:pt>
                <c:pt idx="11125">
                  <c:v>7031.2950000000001</c:v>
                </c:pt>
                <c:pt idx="11126">
                  <c:v>7036.8139999999994</c:v>
                </c:pt>
                <c:pt idx="11127">
                  <c:v>7036.8139999999994</c:v>
                </c:pt>
                <c:pt idx="11128">
                  <c:v>7036.8139999999994</c:v>
                </c:pt>
                <c:pt idx="11129">
                  <c:v>7031.2950000000001</c:v>
                </c:pt>
                <c:pt idx="11130">
                  <c:v>7025.7759999999998</c:v>
                </c:pt>
                <c:pt idx="11131">
                  <c:v>7036.8139999999994</c:v>
                </c:pt>
                <c:pt idx="11132">
                  <c:v>7036.8139999999994</c:v>
                </c:pt>
                <c:pt idx="11133">
                  <c:v>7031.2950000000001</c:v>
                </c:pt>
                <c:pt idx="11134">
                  <c:v>7036.8139999999994</c:v>
                </c:pt>
                <c:pt idx="11135">
                  <c:v>7036.8139999999994</c:v>
                </c:pt>
                <c:pt idx="11136">
                  <c:v>7031.2950000000001</c:v>
                </c:pt>
                <c:pt idx="11137">
                  <c:v>7036.8139999999994</c:v>
                </c:pt>
                <c:pt idx="11138">
                  <c:v>7036.8139999999994</c:v>
                </c:pt>
                <c:pt idx="11139">
                  <c:v>7025.7759999999998</c:v>
                </c:pt>
                <c:pt idx="11140">
                  <c:v>7042.3329999999996</c:v>
                </c:pt>
                <c:pt idx="11141">
                  <c:v>7031.2950000000001</c:v>
                </c:pt>
                <c:pt idx="11142">
                  <c:v>7031.2950000000001</c:v>
                </c:pt>
                <c:pt idx="11143">
                  <c:v>7036.8139999999994</c:v>
                </c:pt>
                <c:pt idx="11144">
                  <c:v>7036.8139999999994</c:v>
                </c:pt>
                <c:pt idx="11145">
                  <c:v>7036.8139999999994</c:v>
                </c:pt>
                <c:pt idx="11146">
                  <c:v>7031.2950000000001</c:v>
                </c:pt>
                <c:pt idx="11147">
                  <c:v>7036.8139999999994</c:v>
                </c:pt>
                <c:pt idx="11148">
                  <c:v>7042.3329999999996</c:v>
                </c:pt>
                <c:pt idx="11149">
                  <c:v>7031.2950000000001</c:v>
                </c:pt>
                <c:pt idx="11150">
                  <c:v>7036.8139999999994</c:v>
                </c:pt>
                <c:pt idx="11151">
                  <c:v>7042.3329999999996</c:v>
                </c:pt>
                <c:pt idx="11152">
                  <c:v>7020.2570000000005</c:v>
                </c:pt>
                <c:pt idx="11153">
                  <c:v>7036.8139999999994</c:v>
                </c:pt>
                <c:pt idx="11154">
                  <c:v>7031.2950000000001</c:v>
                </c:pt>
                <c:pt idx="11155">
                  <c:v>7036.8139999999994</c:v>
                </c:pt>
                <c:pt idx="11156">
                  <c:v>7042.3329999999996</c:v>
                </c:pt>
                <c:pt idx="11157">
                  <c:v>7042.3329999999996</c:v>
                </c:pt>
                <c:pt idx="11158">
                  <c:v>7031.2950000000001</c:v>
                </c:pt>
                <c:pt idx="11159">
                  <c:v>7031.2950000000001</c:v>
                </c:pt>
                <c:pt idx="11160">
                  <c:v>7036.8139999999994</c:v>
                </c:pt>
                <c:pt idx="11161">
                  <c:v>7031.2950000000001</c:v>
                </c:pt>
                <c:pt idx="11162">
                  <c:v>7031.2950000000001</c:v>
                </c:pt>
                <c:pt idx="11163">
                  <c:v>7036.8139999999994</c:v>
                </c:pt>
                <c:pt idx="11164">
                  <c:v>7042.3329999999996</c:v>
                </c:pt>
                <c:pt idx="11165">
                  <c:v>7047.8519999999999</c:v>
                </c:pt>
                <c:pt idx="11166">
                  <c:v>7031.2950000000001</c:v>
                </c:pt>
                <c:pt idx="11167">
                  <c:v>7036.8139999999994</c:v>
                </c:pt>
                <c:pt idx="11168">
                  <c:v>7036.8139999999994</c:v>
                </c:pt>
                <c:pt idx="11169">
                  <c:v>7031.2950000000001</c:v>
                </c:pt>
                <c:pt idx="11170">
                  <c:v>7036.8139999999994</c:v>
                </c:pt>
                <c:pt idx="11171">
                  <c:v>7036.8139999999994</c:v>
                </c:pt>
                <c:pt idx="11172">
                  <c:v>7031.2950000000001</c:v>
                </c:pt>
                <c:pt idx="11173">
                  <c:v>7025.7759999999998</c:v>
                </c:pt>
                <c:pt idx="11174">
                  <c:v>7020.2570000000005</c:v>
                </c:pt>
                <c:pt idx="11175">
                  <c:v>7031.2950000000001</c:v>
                </c:pt>
                <c:pt idx="11176">
                  <c:v>7025.7759999999998</c:v>
                </c:pt>
                <c:pt idx="11177">
                  <c:v>7031.2950000000001</c:v>
                </c:pt>
                <c:pt idx="11178">
                  <c:v>7031.2950000000001</c:v>
                </c:pt>
                <c:pt idx="11179">
                  <c:v>7025.7759999999998</c:v>
                </c:pt>
                <c:pt idx="11180">
                  <c:v>7031.2950000000001</c:v>
                </c:pt>
                <c:pt idx="11181">
                  <c:v>7025.7759999999998</c:v>
                </c:pt>
                <c:pt idx="11182">
                  <c:v>7042.3329999999996</c:v>
                </c:pt>
                <c:pt idx="11183">
                  <c:v>7042.3329999999996</c:v>
                </c:pt>
                <c:pt idx="11184">
                  <c:v>7009.2190000000001</c:v>
                </c:pt>
                <c:pt idx="11185">
                  <c:v>7031.2950000000001</c:v>
                </c:pt>
                <c:pt idx="11186">
                  <c:v>7031.2950000000001</c:v>
                </c:pt>
                <c:pt idx="11187">
                  <c:v>7025.7759999999998</c:v>
                </c:pt>
                <c:pt idx="11188">
                  <c:v>7025.7759999999998</c:v>
                </c:pt>
                <c:pt idx="11189">
                  <c:v>7031.2950000000001</c:v>
                </c:pt>
                <c:pt idx="11190">
                  <c:v>7031.2950000000001</c:v>
                </c:pt>
                <c:pt idx="11191">
                  <c:v>7042.3329999999996</c:v>
                </c:pt>
                <c:pt idx="11192">
                  <c:v>7042.3329999999996</c:v>
                </c:pt>
                <c:pt idx="11193">
                  <c:v>7031.2950000000001</c:v>
                </c:pt>
                <c:pt idx="11194">
                  <c:v>7036.8139999999994</c:v>
                </c:pt>
                <c:pt idx="11195">
                  <c:v>7047.8519999999999</c:v>
                </c:pt>
                <c:pt idx="11196">
                  <c:v>7025.7759999999998</c:v>
                </c:pt>
                <c:pt idx="11197">
                  <c:v>7042.3329999999996</c:v>
                </c:pt>
                <c:pt idx="11198">
                  <c:v>7031.2950000000001</c:v>
                </c:pt>
                <c:pt idx="11199">
                  <c:v>7025.7759999999998</c:v>
                </c:pt>
                <c:pt idx="11200">
                  <c:v>7036.8139999999994</c:v>
                </c:pt>
                <c:pt idx="11201">
                  <c:v>7047.8519999999999</c:v>
                </c:pt>
                <c:pt idx="11202">
                  <c:v>7042.3329999999996</c:v>
                </c:pt>
                <c:pt idx="11203">
                  <c:v>7025.7759999999998</c:v>
                </c:pt>
                <c:pt idx="11204">
                  <c:v>7042.3329999999996</c:v>
                </c:pt>
                <c:pt idx="11205">
                  <c:v>7036.8139999999994</c:v>
                </c:pt>
                <c:pt idx="11206">
                  <c:v>7036.8139999999994</c:v>
                </c:pt>
                <c:pt idx="11207">
                  <c:v>7042.3329999999996</c:v>
                </c:pt>
                <c:pt idx="11208">
                  <c:v>7036.8139999999994</c:v>
                </c:pt>
                <c:pt idx="11209">
                  <c:v>7031.2950000000001</c:v>
                </c:pt>
                <c:pt idx="11210">
                  <c:v>7042.3329999999996</c:v>
                </c:pt>
                <c:pt idx="11211">
                  <c:v>7036.8139999999994</c:v>
                </c:pt>
                <c:pt idx="11212">
                  <c:v>7036.8139999999994</c:v>
                </c:pt>
                <c:pt idx="11213">
                  <c:v>7031.2950000000001</c:v>
                </c:pt>
                <c:pt idx="11214">
                  <c:v>7020.2570000000005</c:v>
                </c:pt>
                <c:pt idx="11215">
                  <c:v>7036.8139999999994</c:v>
                </c:pt>
                <c:pt idx="11216">
                  <c:v>7031.2950000000001</c:v>
                </c:pt>
                <c:pt idx="11217">
                  <c:v>7031.2950000000001</c:v>
                </c:pt>
                <c:pt idx="11218">
                  <c:v>7047.8519999999999</c:v>
                </c:pt>
                <c:pt idx="11219">
                  <c:v>7031.2950000000001</c:v>
                </c:pt>
                <c:pt idx="11220">
                  <c:v>7031.2950000000001</c:v>
                </c:pt>
                <c:pt idx="11221">
                  <c:v>7042.3329999999996</c:v>
                </c:pt>
                <c:pt idx="11222">
                  <c:v>7025.7759999999998</c:v>
                </c:pt>
                <c:pt idx="11223">
                  <c:v>7036.8139999999994</c:v>
                </c:pt>
                <c:pt idx="11224">
                  <c:v>7042.3329999999996</c:v>
                </c:pt>
                <c:pt idx="11225">
                  <c:v>7036.8139999999994</c:v>
                </c:pt>
                <c:pt idx="11226">
                  <c:v>7031.2950000000001</c:v>
                </c:pt>
                <c:pt idx="11227">
                  <c:v>7031.2950000000001</c:v>
                </c:pt>
                <c:pt idx="11228">
                  <c:v>7036.8139999999994</c:v>
                </c:pt>
                <c:pt idx="11229">
                  <c:v>7025.7759999999998</c:v>
                </c:pt>
                <c:pt idx="11230">
                  <c:v>7047.8519999999999</c:v>
                </c:pt>
                <c:pt idx="11231">
                  <c:v>7042.3329999999996</c:v>
                </c:pt>
                <c:pt idx="11232">
                  <c:v>7031.2950000000001</c:v>
                </c:pt>
                <c:pt idx="11233">
                  <c:v>7020.2570000000005</c:v>
                </c:pt>
                <c:pt idx="11234">
                  <c:v>7031.2950000000001</c:v>
                </c:pt>
                <c:pt idx="11235">
                  <c:v>7042.3329999999996</c:v>
                </c:pt>
                <c:pt idx="11236">
                  <c:v>7042.3329999999996</c:v>
                </c:pt>
                <c:pt idx="11237">
                  <c:v>7036.8139999999994</c:v>
                </c:pt>
                <c:pt idx="11238">
                  <c:v>7042.3329999999996</c:v>
                </c:pt>
                <c:pt idx="11239">
                  <c:v>7036.8139999999994</c:v>
                </c:pt>
                <c:pt idx="11240">
                  <c:v>7031.2950000000001</c:v>
                </c:pt>
                <c:pt idx="11241">
                  <c:v>7020.2570000000005</c:v>
                </c:pt>
                <c:pt idx="11242">
                  <c:v>7036.8139999999994</c:v>
                </c:pt>
                <c:pt idx="11243">
                  <c:v>7031.2950000000001</c:v>
                </c:pt>
                <c:pt idx="11244">
                  <c:v>7025.7759999999998</c:v>
                </c:pt>
                <c:pt idx="11245">
                  <c:v>7036.8139999999994</c:v>
                </c:pt>
                <c:pt idx="11246">
                  <c:v>7036.8139999999994</c:v>
                </c:pt>
                <c:pt idx="11247">
                  <c:v>7036.8139999999994</c:v>
                </c:pt>
                <c:pt idx="11248">
                  <c:v>7042.3329999999996</c:v>
                </c:pt>
                <c:pt idx="11249">
                  <c:v>7042.3329999999996</c:v>
                </c:pt>
                <c:pt idx="11250">
                  <c:v>7031.2950000000001</c:v>
                </c:pt>
                <c:pt idx="11251">
                  <c:v>7042.3329999999996</c:v>
                </c:pt>
                <c:pt idx="11252">
                  <c:v>7036.8139999999994</c:v>
                </c:pt>
                <c:pt idx="11253">
                  <c:v>7025.7759999999998</c:v>
                </c:pt>
                <c:pt idx="11254">
                  <c:v>7031.2950000000001</c:v>
                </c:pt>
                <c:pt idx="11255">
                  <c:v>7031.2950000000001</c:v>
                </c:pt>
                <c:pt idx="11256">
                  <c:v>7042.3329999999996</c:v>
                </c:pt>
                <c:pt idx="11257">
                  <c:v>7031.2950000000001</c:v>
                </c:pt>
                <c:pt idx="11258">
                  <c:v>7036.8139999999994</c:v>
                </c:pt>
                <c:pt idx="11259">
                  <c:v>7031.2950000000001</c:v>
                </c:pt>
                <c:pt idx="11260">
                  <c:v>7031.2950000000001</c:v>
                </c:pt>
                <c:pt idx="11261">
                  <c:v>5728.7939999999999</c:v>
                </c:pt>
                <c:pt idx="11262">
                  <c:v>5795.0230000000001</c:v>
                </c:pt>
                <c:pt idx="11263">
                  <c:v>6319.3360000000002</c:v>
                </c:pt>
                <c:pt idx="11264">
                  <c:v>6473.87</c:v>
                </c:pt>
                <c:pt idx="11265">
                  <c:v>6562.1750000000002</c:v>
                </c:pt>
                <c:pt idx="11266">
                  <c:v>6600.808</c:v>
                </c:pt>
                <c:pt idx="11267">
                  <c:v>6650.4800000000005</c:v>
                </c:pt>
                <c:pt idx="11268">
                  <c:v>6667.0369999999994</c:v>
                </c:pt>
                <c:pt idx="11269">
                  <c:v>6678.0750000000007</c:v>
                </c:pt>
                <c:pt idx="11270">
                  <c:v>6705.67</c:v>
                </c:pt>
                <c:pt idx="11271">
                  <c:v>6727.7470000000003</c:v>
                </c:pt>
                <c:pt idx="11272">
                  <c:v>6882.2809999999999</c:v>
                </c:pt>
                <c:pt idx="11273">
                  <c:v>6904.357</c:v>
                </c:pt>
                <c:pt idx="11274">
                  <c:v>6760.8609999999999</c:v>
                </c:pt>
                <c:pt idx="11275">
                  <c:v>6694.6319999999996</c:v>
                </c:pt>
                <c:pt idx="11276">
                  <c:v>6611.8460000000005</c:v>
                </c:pt>
                <c:pt idx="11277">
                  <c:v>6595.2889999999998</c:v>
                </c:pt>
                <c:pt idx="11278">
                  <c:v>6562.1750000000002</c:v>
                </c:pt>
                <c:pt idx="11279">
                  <c:v>6203.4340000000002</c:v>
                </c:pt>
                <c:pt idx="11280">
                  <c:v>5883.3280000000004</c:v>
                </c:pt>
                <c:pt idx="11281">
                  <c:v>5646.0079999999998</c:v>
                </c:pt>
                <c:pt idx="11282">
                  <c:v>5496.9930000000004</c:v>
                </c:pt>
                <c:pt idx="11283">
                  <c:v>5353.4979999999996</c:v>
                </c:pt>
                <c:pt idx="11284">
                  <c:v>5232.0780000000004</c:v>
                </c:pt>
                <c:pt idx="11285">
                  <c:v>5127.2160000000003</c:v>
                </c:pt>
                <c:pt idx="11286">
                  <c:v>5049.9489999999996</c:v>
                </c:pt>
                <c:pt idx="11287">
                  <c:v>4950.6059999999998</c:v>
                </c:pt>
                <c:pt idx="11288">
                  <c:v>4873.3389999999999</c:v>
                </c:pt>
                <c:pt idx="11289">
                  <c:v>5132.7350000000006</c:v>
                </c:pt>
                <c:pt idx="11290">
                  <c:v>5342.4589999999998</c:v>
                </c:pt>
                <c:pt idx="11291">
                  <c:v>5447.3220000000001</c:v>
                </c:pt>
                <c:pt idx="11292">
                  <c:v>5491.4739999999993</c:v>
                </c:pt>
                <c:pt idx="11293">
                  <c:v>5524.5889999999999</c:v>
                </c:pt>
                <c:pt idx="11294">
                  <c:v>5535.6270000000004</c:v>
                </c:pt>
                <c:pt idx="11295">
                  <c:v>5546.665</c:v>
                </c:pt>
                <c:pt idx="11296">
                  <c:v>5552.1840000000002</c:v>
                </c:pt>
                <c:pt idx="11297">
                  <c:v>5563.2219999999998</c:v>
                </c:pt>
                <c:pt idx="11298">
                  <c:v>5574.26</c:v>
                </c:pt>
                <c:pt idx="11299">
                  <c:v>5563.2219999999998</c:v>
                </c:pt>
                <c:pt idx="11300">
                  <c:v>5563.2219999999998</c:v>
                </c:pt>
                <c:pt idx="11301">
                  <c:v>5563.2219999999998</c:v>
                </c:pt>
                <c:pt idx="11302">
                  <c:v>5557.7029999999995</c:v>
                </c:pt>
                <c:pt idx="11303">
                  <c:v>5574.26</c:v>
                </c:pt>
                <c:pt idx="11304">
                  <c:v>5568.741</c:v>
                </c:pt>
                <c:pt idx="11305">
                  <c:v>5546.665</c:v>
                </c:pt>
                <c:pt idx="11306">
                  <c:v>5552.1840000000002</c:v>
                </c:pt>
                <c:pt idx="11307">
                  <c:v>5541.1460000000006</c:v>
                </c:pt>
                <c:pt idx="11308">
                  <c:v>5541.1460000000006</c:v>
                </c:pt>
                <c:pt idx="11309">
                  <c:v>5541.1460000000006</c:v>
                </c:pt>
                <c:pt idx="11310">
                  <c:v>5530.1080000000002</c:v>
                </c:pt>
                <c:pt idx="11311">
                  <c:v>5519.07</c:v>
                </c:pt>
                <c:pt idx="11312">
                  <c:v>5519.07</c:v>
                </c:pt>
                <c:pt idx="11313">
                  <c:v>5513.55</c:v>
                </c:pt>
                <c:pt idx="11314">
                  <c:v>5502.5120000000006</c:v>
                </c:pt>
                <c:pt idx="11315">
                  <c:v>5508.0309999999999</c:v>
                </c:pt>
                <c:pt idx="11316">
                  <c:v>5480.4359999999997</c:v>
                </c:pt>
                <c:pt idx="11317">
                  <c:v>5480.4359999999997</c:v>
                </c:pt>
                <c:pt idx="11318">
                  <c:v>5474.9170000000004</c:v>
                </c:pt>
                <c:pt idx="11319">
                  <c:v>5458.36</c:v>
                </c:pt>
                <c:pt idx="11320">
                  <c:v>5458.36</c:v>
                </c:pt>
                <c:pt idx="11321">
                  <c:v>5452.8410000000003</c:v>
                </c:pt>
                <c:pt idx="11322">
                  <c:v>5430.7649999999994</c:v>
                </c:pt>
                <c:pt idx="11323">
                  <c:v>5441.8029999999999</c:v>
                </c:pt>
                <c:pt idx="11324">
                  <c:v>5425.2450000000008</c:v>
                </c:pt>
                <c:pt idx="11325">
                  <c:v>5419.7259999999997</c:v>
                </c:pt>
                <c:pt idx="11326">
                  <c:v>5414.2069999999994</c:v>
                </c:pt>
                <c:pt idx="11327">
                  <c:v>5397.6500000000005</c:v>
                </c:pt>
                <c:pt idx="11328">
                  <c:v>5392.1309999999994</c:v>
                </c:pt>
                <c:pt idx="11329">
                  <c:v>5386.6120000000001</c:v>
                </c:pt>
                <c:pt idx="11330">
                  <c:v>5370.0550000000003</c:v>
                </c:pt>
                <c:pt idx="11331">
                  <c:v>5370.0550000000003</c:v>
                </c:pt>
                <c:pt idx="11332">
                  <c:v>5364.5360000000001</c:v>
                </c:pt>
                <c:pt idx="11333">
                  <c:v>5347.9790000000003</c:v>
                </c:pt>
                <c:pt idx="11334">
                  <c:v>5336.9400000000005</c:v>
                </c:pt>
                <c:pt idx="11335">
                  <c:v>5336.9400000000005</c:v>
                </c:pt>
                <c:pt idx="11336">
                  <c:v>5320.3829999999998</c:v>
                </c:pt>
                <c:pt idx="11337">
                  <c:v>5336.9400000000005</c:v>
                </c:pt>
                <c:pt idx="11338">
                  <c:v>5303.826</c:v>
                </c:pt>
                <c:pt idx="11339">
                  <c:v>5298.3070000000007</c:v>
                </c:pt>
                <c:pt idx="11340">
                  <c:v>5292.7879999999996</c:v>
                </c:pt>
                <c:pt idx="11341">
                  <c:v>5292.7879999999996</c:v>
                </c:pt>
                <c:pt idx="11342">
                  <c:v>5270.7120000000004</c:v>
                </c:pt>
                <c:pt idx="11343">
                  <c:v>5281.75</c:v>
                </c:pt>
                <c:pt idx="11344">
                  <c:v>5259.674</c:v>
                </c:pt>
                <c:pt idx="11345">
                  <c:v>5243.116</c:v>
                </c:pt>
                <c:pt idx="11346">
                  <c:v>5243.116</c:v>
                </c:pt>
                <c:pt idx="11347">
                  <c:v>5243.116</c:v>
                </c:pt>
                <c:pt idx="11348">
                  <c:v>5215.5209999999997</c:v>
                </c:pt>
                <c:pt idx="11349">
                  <c:v>5226.5590000000002</c:v>
                </c:pt>
                <c:pt idx="11350">
                  <c:v>5210.0020000000004</c:v>
                </c:pt>
                <c:pt idx="11351">
                  <c:v>5215.5209999999997</c:v>
                </c:pt>
                <c:pt idx="11352">
                  <c:v>5210.0020000000004</c:v>
                </c:pt>
                <c:pt idx="11353">
                  <c:v>5193.4449999999997</c:v>
                </c:pt>
                <c:pt idx="11354">
                  <c:v>5171.3680000000004</c:v>
                </c:pt>
                <c:pt idx="11355">
                  <c:v>5171.3680000000004</c:v>
                </c:pt>
                <c:pt idx="11356">
                  <c:v>5176.8879999999999</c:v>
                </c:pt>
                <c:pt idx="11357">
                  <c:v>5160.33</c:v>
                </c:pt>
                <c:pt idx="11358">
                  <c:v>5154.8109999999997</c:v>
                </c:pt>
                <c:pt idx="11359">
                  <c:v>5149.2919999999995</c:v>
                </c:pt>
                <c:pt idx="11360">
                  <c:v>5138.2539999999999</c:v>
                </c:pt>
                <c:pt idx="11361">
                  <c:v>5127.2160000000003</c:v>
                </c:pt>
                <c:pt idx="11362">
                  <c:v>5116.1779999999999</c:v>
                </c:pt>
                <c:pt idx="11363">
                  <c:v>5121.6970000000001</c:v>
                </c:pt>
                <c:pt idx="11364">
                  <c:v>5110.6589999999997</c:v>
                </c:pt>
                <c:pt idx="11365">
                  <c:v>5105.1400000000003</c:v>
                </c:pt>
                <c:pt idx="11366">
                  <c:v>5099.6210000000001</c:v>
                </c:pt>
                <c:pt idx="11367">
                  <c:v>5083.0629999999992</c:v>
                </c:pt>
                <c:pt idx="11368">
                  <c:v>5088.5829999999996</c:v>
                </c:pt>
                <c:pt idx="11369">
                  <c:v>5077.5439999999999</c:v>
                </c:pt>
                <c:pt idx="11370">
                  <c:v>5060.9870000000001</c:v>
                </c:pt>
                <c:pt idx="11371">
                  <c:v>5055.4679999999998</c:v>
                </c:pt>
                <c:pt idx="11372">
                  <c:v>5049.9489999999996</c:v>
                </c:pt>
                <c:pt idx="11373">
                  <c:v>5038.9110000000001</c:v>
                </c:pt>
                <c:pt idx="11374">
                  <c:v>5044.43</c:v>
                </c:pt>
                <c:pt idx="11375">
                  <c:v>5044.43</c:v>
                </c:pt>
                <c:pt idx="11376">
                  <c:v>5022.3539999999994</c:v>
                </c:pt>
                <c:pt idx="11377">
                  <c:v>5022.3539999999994</c:v>
                </c:pt>
                <c:pt idx="11378">
                  <c:v>4994.7579999999998</c:v>
                </c:pt>
                <c:pt idx="11379">
                  <c:v>5011.3159999999998</c:v>
                </c:pt>
                <c:pt idx="11380">
                  <c:v>4994.7579999999998</c:v>
                </c:pt>
                <c:pt idx="11381">
                  <c:v>4978.201</c:v>
                </c:pt>
                <c:pt idx="11382">
                  <c:v>4978.201</c:v>
                </c:pt>
                <c:pt idx="11383">
                  <c:v>4961.6440000000002</c:v>
                </c:pt>
                <c:pt idx="11384">
                  <c:v>4967.1630000000005</c:v>
                </c:pt>
                <c:pt idx="11385">
                  <c:v>4967.1630000000005</c:v>
                </c:pt>
                <c:pt idx="11386">
                  <c:v>4950.6059999999998</c:v>
                </c:pt>
                <c:pt idx="11387">
                  <c:v>4945.0869999999995</c:v>
                </c:pt>
                <c:pt idx="11388">
                  <c:v>4923.0109999999995</c:v>
                </c:pt>
                <c:pt idx="11389">
                  <c:v>4928.5300000000007</c:v>
                </c:pt>
                <c:pt idx="11390">
                  <c:v>4917.4920000000002</c:v>
                </c:pt>
                <c:pt idx="11391">
                  <c:v>4906.4529999999995</c:v>
                </c:pt>
                <c:pt idx="11392">
                  <c:v>4906.4529999999995</c:v>
                </c:pt>
                <c:pt idx="11393">
                  <c:v>4906.4529999999995</c:v>
                </c:pt>
                <c:pt idx="11394">
                  <c:v>4884.3769999999995</c:v>
                </c:pt>
                <c:pt idx="11395">
                  <c:v>4889.8960000000006</c:v>
                </c:pt>
                <c:pt idx="11396">
                  <c:v>4884.3769999999995</c:v>
                </c:pt>
                <c:pt idx="11397">
                  <c:v>4884.3769999999995</c:v>
                </c:pt>
                <c:pt idx="11398">
                  <c:v>4867.82</c:v>
                </c:pt>
                <c:pt idx="11399">
                  <c:v>4862.3010000000004</c:v>
                </c:pt>
                <c:pt idx="11400">
                  <c:v>4856.7819999999992</c:v>
                </c:pt>
                <c:pt idx="11401">
                  <c:v>4840.2250000000004</c:v>
                </c:pt>
                <c:pt idx="11402">
                  <c:v>4840.2250000000004</c:v>
                </c:pt>
                <c:pt idx="11403">
                  <c:v>4845.7439999999997</c:v>
                </c:pt>
                <c:pt idx="11404">
                  <c:v>4829.1859999999997</c:v>
                </c:pt>
                <c:pt idx="11405">
                  <c:v>4829.1859999999997</c:v>
                </c:pt>
                <c:pt idx="11406">
                  <c:v>4812.6289999999999</c:v>
                </c:pt>
                <c:pt idx="11407">
                  <c:v>4818.1480000000001</c:v>
                </c:pt>
                <c:pt idx="11408">
                  <c:v>4812.6289999999999</c:v>
                </c:pt>
                <c:pt idx="11409">
                  <c:v>4801.5910000000003</c:v>
                </c:pt>
                <c:pt idx="11410">
                  <c:v>4796.0720000000001</c:v>
                </c:pt>
                <c:pt idx="11411">
                  <c:v>4790.5530000000008</c:v>
                </c:pt>
                <c:pt idx="11412">
                  <c:v>4790.5530000000008</c:v>
                </c:pt>
                <c:pt idx="11413">
                  <c:v>4779.5149999999994</c:v>
                </c:pt>
                <c:pt idx="11414">
                  <c:v>4757.4389999999994</c:v>
                </c:pt>
                <c:pt idx="11415">
                  <c:v>4751.92</c:v>
                </c:pt>
                <c:pt idx="11416">
                  <c:v>4746.4009999999998</c:v>
                </c:pt>
                <c:pt idx="11417">
                  <c:v>4746.4009999999998</c:v>
                </c:pt>
                <c:pt idx="11418">
                  <c:v>4740.8809999999994</c:v>
                </c:pt>
                <c:pt idx="11419">
                  <c:v>4735.3620000000001</c:v>
                </c:pt>
                <c:pt idx="11420">
                  <c:v>4735.3620000000001</c:v>
                </c:pt>
                <c:pt idx="11421">
                  <c:v>4724.3240000000005</c:v>
                </c:pt>
                <c:pt idx="11422">
                  <c:v>4707.7669999999998</c:v>
                </c:pt>
                <c:pt idx="11423">
                  <c:v>4718.8050000000003</c:v>
                </c:pt>
                <c:pt idx="11424">
                  <c:v>4713.2860000000001</c:v>
                </c:pt>
                <c:pt idx="11425">
                  <c:v>4702.2479999999996</c:v>
                </c:pt>
                <c:pt idx="11426">
                  <c:v>4707.7669999999998</c:v>
                </c:pt>
                <c:pt idx="11427">
                  <c:v>4680.1719999999996</c:v>
                </c:pt>
                <c:pt idx="11428">
                  <c:v>4669.134</c:v>
                </c:pt>
                <c:pt idx="11429">
                  <c:v>4674.6530000000002</c:v>
                </c:pt>
                <c:pt idx="11430">
                  <c:v>4652.576</c:v>
                </c:pt>
                <c:pt idx="11431">
                  <c:v>4647.0569999999998</c:v>
                </c:pt>
                <c:pt idx="11432">
                  <c:v>4658.0950000000003</c:v>
                </c:pt>
                <c:pt idx="11433">
                  <c:v>4658.0950000000003</c:v>
                </c:pt>
                <c:pt idx="11434">
                  <c:v>4647.0569999999998</c:v>
                </c:pt>
                <c:pt idx="11435">
                  <c:v>4652.576</c:v>
                </c:pt>
                <c:pt idx="11436">
                  <c:v>4641.5379999999996</c:v>
                </c:pt>
                <c:pt idx="11437">
                  <c:v>4624.9810000000007</c:v>
                </c:pt>
                <c:pt idx="11438">
                  <c:v>4608.424</c:v>
                </c:pt>
                <c:pt idx="11439">
                  <c:v>4613.9429999999993</c:v>
                </c:pt>
                <c:pt idx="11440">
                  <c:v>4608.424</c:v>
                </c:pt>
                <c:pt idx="11441">
                  <c:v>4602.9049999999997</c:v>
                </c:pt>
                <c:pt idx="11442">
                  <c:v>4591.8670000000002</c:v>
                </c:pt>
                <c:pt idx="11443">
                  <c:v>4586.348</c:v>
                </c:pt>
                <c:pt idx="11444">
                  <c:v>4586.348</c:v>
                </c:pt>
                <c:pt idx="11445">
                  <c:v>4558.7520000000004</c:v>
                </c:pt>
                <c:pt idx="11446">
                  <c:v>4580.8289999999997</c:v>
                </c:pt>
                <c:pt idx="11447">
                  <c:v>4580.8289999999997</c:v>
                </c:pt>
                <c:pt idx="11448">
                  <c:v>4558.7520000000004</c:v>
                </c:pt>
                <c:pt idx="11449">
                  <c:v>4564.2709999999997</c:v>
                </c:pt>
                <c:pt idx="11450">
                  <c:v>4553.2330000000002</c:v>
                </c:pt>
                <c:pt idx="11451">
                  <c:v>4542.1949999999997</c:v>
                </c:pt>
                <c:pt idx="11452">
                  <c:v>4536.6759999999995</c:v>
                </c:pt>
                <c:pt idx="11453">
                  <c:v>4520.1190000000006</c:v>
                </c:pt>
                <c:pt idx="11454">
                  <c:v>4525.6379999999999</c:v>
                </c:pt>
                <c:pt idx="11455">
                  <c:v>4520.1190000000006</c:v>
                </c:pt>
                <c:pt idx="11456">
                  <c:v>4503.5619999999999</c:v>
                </c:pt>
                <c:pt idx="11457">
                  <c:v>4525.6379999999999</c:v>
                </c:pt>
                <c:pt idx="11458">
                  <c:v>4509.0810000000001</c:v>
                </c:pt>
                <c:pt idx="11459">
                  <c:v>4514.5999999999995</c:v>
                </c:pt>
                <c:pt idx="11460">
                  <c:v>4498.0430000000006</c:v>
                </c:pt>
                <c:pt idx="11461">
                  <c:v>4481.4850000000006</c:v>
                </c:pt>
                <c:pt idx="11462">
                  <c:v>4481.4850000000006</c:v>
                </c:pt>
                <c:pt idx="11463">
                  <c:v>4470.4470000000001</c:v>
                </c:pt>
                <c:pt idx="11464">
                  <c:v>4464.9279999999999</c:v>
                </c:pt>
                <c:pt idx="11465">
                  <c:v>4470.4470000000001</c:v>
                </c:pt>
                <c:pt idx="11466">
                  <c:v>4470.4470000000001</c:v>
                </c:pt>
                <c:pt idx="11467">
                  <c:v>4459.4090000000006</c:v>
                </c:pt>
                <c:pt idx="11468">
                  <c:v>4448.3709999999992</c:v>
                </c:pt>
                <c:pt idx="11469">
                  <c:v>4437.3329999999996</c:v>
                </c:pt>
                <c:pt idx="11470">
                  <c:v>4426.2950000000001</c:v>
                </c:pt>
                <c:pt idx="11471">
                  <c:v>4442.8519999999999</c:v>
                </c:pt>
                <c:pt idx="11472">
                  <c:v>4442.8519999999999</c:v>
                </c:pt>
                <c:pt idx="11473">
                  <c:v>4431.8140000000003</c:v>
                </c:pt>
                <c:pt idx="11474">
                  <c:v>4420.7760000000007</c:v>
                </c:pt>
                <c:pt idx="11475">
                  <c:v>4420.7760000000007</c:v>
                </c:pt>
                <c:pt idx="11476">
                  <c:v>4409.7380000000003</c:v>
                </c:pt>
                <c:pt idx="11477">
                  <c:v>4398.6989999999996</c:v>
                </c:pt>
                <c:pt idx="11478">
                  <c:v>4398.6989999999996</c:v>
                </c:pt>
                <c:pt idx="11479">
                  <c:v>4398.6989999999996</c:v>
                </c:pt>
                <c:pt idx="11480">
                  <c:v>4393.18</c:v>
                </c:pt>
                <c:pt idx="11481">
                  <c:v>4376.6229999999996</c:v>
                </c:pt>
                <c:pt idx="11482">
                  <c:v>4393.18</c:v>
                </c:pt>
                <c:pt idx="11483">
                  <c:v>4371.1039999999994</c:v>
                </c:pt>
                <c:pt idx="11484">
                  <c:v>4365.585</c:v>
                </c:pt>
                <c:pt idx="11485">
                  <c:v>4360.0659999999998</c:v>
                </c:pt>
                <c:pt idx="11486">
                  <c:v>4371.1039999999994</c:v>
                </c:pt>
                <c:pt idx="11487">
                  <c:v>4354.5470000000005</c:v>
                </c:pt>
                <c:pt idx="11488">
                  <c:v>4332.4710000000005</c:v>
                </c:pt>
                <c:pt idx="11489">
                  <c:v>4332.4710000000005</c:v>
                </c:pt>
                <c:pt idx="11490">
                  <c:v>4343.509</c:v>
                </c:pt>
                <c:pt idx="11491">
                  <c:v>4332.4710000000005</c:v>
                </c:pt>
                <c:pt idx="11492">
                  <c:v>4326.9520000000002</c:v>
                </c:pt>
                <c:pt idx="11493">
                  <c:v>4304.875</c:v>
                </c:pt>
                <c:pt idx="11494">
                  <c:v>4304.875</c:v>
                </c:pt>
                <c:pt idx="11495">
                  <c:v>4310.3940000000002</c:v>
                </c:pt>
                <c:pt idx="11496">
                  <c:v>4304.875</c:v>
                </c:pt>
                <c:pt idx="11497">
                  <c:v>4310.3940000000002</c:v>
                </c:pt>
                <c:pt idx="11498">
                  <c:v>4304.875</c:v>
                </c:pt>
                <c:pt idx="11499">
                  <c:v>4288.3180000000002</c:v>
                </c:pt>
                <c:pt idx="11500">
                  <c:v>4277.28</c:v>
                </c:pt>
                <c:pt idx="11501">
                  <c:v>4288.3180000000002</c:v>
                </c:pt>
                <c:pt idx="11502">
                  <c:v>4277.28</c:v>
                </c:pt>
                <c:pt idx="11503">
                  <c:v>4293.8370000000004</c:v>
                </c:pt>
                <c:pt idx="11504">
                  <c:v>4271.7609999999995</c:v>
                </c:pt>
                <c:pt idx="11505">
                  <c:v>4260.723</c:v>
                </c:pt>
                <c:pt idx="11506">
                  <c:v>4260.723</c:v>
                </c:pt>
                <c:pt idx="11507">
                  <c:v>4255.2040000000006</c:v>
                </c:pt>
                <c:pt idx="11508">
                  <c:v>4244.1660000000002</c:v>
                </c:pt>
                <c:pt idx="11509">
                  <c:v>4255.2040000000006</c:v>
                </c:pt>
                <c:pt idx="11510">
                  <c:v>4233.1279999999997</c:v>
                </c:pt>
                <c:pt idx="11511">
                  <c:v>4227.6080000000002</c:v>
                </c:pt>
                <c:pt idx="11512">
                  <c:v>4227.6080000000002</c:v>
                </c:pt>
                <c:pt idx="11513">
                  <c:v>4222.0889999999999</c:v>
                </c:pt>
                <c:pt idx="11514">
                  <c:v>4211.0510000000004</c:v>
                </c:pt>
                <c:pt idx="11515">
                  <c:v>4211.0510000000004</c:v>
                </c:pt>
                <c:pt idx="11516">
                  <c:v>4205.5319999999992</c:v>
                </c:pt>
                <c:pt idx="11517">
                  <c:v>4211.0510000000004</c:v>
                </c:pt>
                <c:pt idx="11518">
                  <c:v>4194.4939999999997</c:v>
                </c:pt>
                <c:pt idx="11519">
                  <c:v>4183.4530000000004</c:v>
                </c:pt>
                <c:pt idx="11520">
                  <c:v>4183.4530000000004</c:v>
                </c:pt>
                <c:pt idx="11521">
                  <c:v>4183.4530000000004</c:v>
                </c:pt>
                <c:pt idx="11522">
                  <c:v>4183.4530000000004</c:v>
                </c:pt>
                <c:pt idx="11523">
                  <c:v>4183.4530000000004</c:v>
                </c:pt>
                <c:pt idx="11524">
                  <c:v>4166.8959999999997</c:v>
                </c:pt>
                <c:pt idx="11525">
                  <c:v>4161.3770000000004</c:v>
                </c:pt>
                <c:pt idx="11526">
                  <c:v>4150.3389999999999</c:v>
                </c:pt>
                <c:pt idx="11527">
                  <c:v>4161.3770000000004</c:v>
                </c:pt>
                <c:pt idx="11528">
                  <c:v>4155.8580000000002</c:v>
                </c:pt>
                <c:pt idx="11529">
                  <c:v>4144.8190000000004</c:v>
                </c:pt>
                <c:pt idx="11530">
                  <c:v>4128.2619999999997</c:v>
                </c:pt>
                <c:pt idx="11531">
                  <c:v>4139.3</c:v>
                </c:pt>
                <c:pt idx="11532">
                  <c:v>4139.3</c:v>
                </c:pt>
                <c:pt idx="11533">
                  <c:v>4122.7429999999995</c:v>
                </c:pt>
                <c:pt idx="11534">
                  <c:v>4117.2240000000002</c:v>
                </c:pt>
                <c:pt idx="11535">
                  <c:v>4117.2240000000002</c:v>
                </c:pt>
                <c:pt idx="11536">
                  <c:v>4095.1479999999997</c:v>
                </c:pt>
                <c:pt idx="11537">
                  <c:v>4100.6669999999995</c:v>
                </c:pt>
                <c:pt idx="11538">
                  <c:v>4111.7049999999999</c:v>
                </c:pt>
                <c:pt idx="11539">
                  <c:v>4100.6669999999995</c:v>
                </c:pt>
                <c:pt idx="11540">
                  <c:v>4095.1479999999997</c:v>
                </c:pt>
                <c:pt idx="11541">
                  <c:v>4089.6289999999999</c:v>
                </c:pt>
                <c:pt idx="11542">
                  <c:v>4084.11</c:v>
                </c:pt>
                <c:pt idx="11543">
                  <c:v>4084.11</c:v>
                </c:pt>
                <c:pt idx="11544">
                  <c:v>4073.0719999999997</c:v>
                </c:pt>
                <c:pt idx="11545">
                  <c:v>4067.5529999999999</c:v>
                </c:pt>
                <c:pt idx="11546">
                  <c:v>4073.0719999999997</c:v>
                </c:pt>
                <c:pt idx="11547">
                  <c:v>4067.5529999999999</c:v>
                </c:pt>
                <c:pt idx="11548">
                  <c:v>4062.0340000000001</c:v>
                </c:pt>
                <c:pt idx="11549">
                  <c:v>4039.9570000000003</c:v>
                </c:pt>
                <c:pt idx="11550">
                  <c:v>4050.9949999999999</c:v>
                </c:pt>
                <c:pt idx="11551">
                  <c:v>4056.5139999999997</c:v>
                </c:pt>
                <c:pt idx="11552">
                  <c:v>4045.4760000000001</c:v>
                </c:pt>
                <c:pt idx="11553">
                  <c:v>4028.9189999999999</c:v>
                </c:pt>
                <c:pt idx="11554">
                  <c:v>4012.3620000000001</c:v>
                </c:pt>
                <c:pt idx="11555">
                  <c:v>4023.4</c:v>
                </c:pt>
                <c:pt idx="11556">
                  <c:v>4012.3620000000001</c:v>
                </c:pt>
                <c:pt idx="11557">
                  <c:v>4017.8809999999999</c:v>
                </c:pt>
                <c:pt idx="11558">
                  <c:v>4017.8809999999999</c:v>
                </c:pt>
                <c:pt idx="11559">
                  <c:v>4017.8809999999999</c:v>
                </c:pt>
                <c:pt idx="11560">
                  <c:v>4017.8809999999999</c:v>
                </c:pt>
                <c:pt idx="11561">
                  <c:v>4017.8809999999999</c:v>
                </c:pt>
                <c:pt idx="11562">
                  <c:v>4001.3239999999996</c:v>
                </c:pt>
                <c:pt idx="11563">
                  <c:v>3995.8049999999998</c:v>
                </c:pt>
                <c:pt idx="11564">
                  <c:v>3995.8049999999998</c:v>
                </c:pt>
                <c:pt idx="11565">
                  <c:v>3968.2090000000003</c:v>
                </c:pt>
                <c:pt idx="11566">
                  <c:v>3973.7280000000001</c:v>
                </c:pt>
                <c:pt idx="11567">
                  <c:v>3984.7670000000003</c:v>
                </c:pt>
                <c:pt idx="11568">
                  <c:v>3957.1709999999998</c:v>
                </c:pt>
                <c:pt idx="11569">
                  <c:v>3957.1709999999998</c:v>
                </c:pt>
                <c:pt idx="11570">
                  <c:v>3946.1330000000003</c:v>
                </c:pt>
                <c:pt idx="11571">
                  <c:v>3957.1709999999998</c:v>
                </c:pt>
                <c:pt idx="11572">
                  <c:v>3951.652</c:v>
                </c:pt>
                <c:pt idx="11573">
                  <c:v>3957.1709999999998</c:v>
                </c:pt>
                <c:pt idx="11574">
                  <c:v>3946.1330000000003</c:v>
                </c:pt>
                <c:pt idx="11575">
                  <c:v>3951.652</c:v>
                </c:pt>
                <c:pt idx="11576">
                  <c:v>3935.0950000000003</c:v>
                </c:pt>
                <c:pt idx="11577">
                  <c:v>3924.0569999999998</c:v>
                </c:pt>
                <c:pt idx="11578">
                  <c:v>3924.0569999999998</c:v>
                </c:pt>
                <c:pt idx="11579">
                  <c:v>3929.5759999999996</c:v>
                </c:pt>
                <c:pt idx="11580">
                  <c:v>3913.0190000000002</c:v>
                </c:pt>
                <c:pt idx="11581">
                  <c:v>3907.5000000000005</c:v>
                </c:pt>
                <c:pt idx="11582">
                  <c:v>3913.0190000000002</c:v>
                </c:pt>
                <c:pt idx="11583">
                  <c:v>3885.4229999999998</c:v>
                </c:pt>
                <c:pt idx="11584">
                  <c:v>3890.9430000000002</c:v>
                </c:pt>
                <c:pt idx="11585">
                  <c:v>3890.9430000000002</c:v>
                </c:pt>
                <c:pt idx="11586">
                  <c:v>3890.9430000000002</c:v>
                </c:pt>
                <c:pt idx="11587">
                  <c:v>3879.904</c:v>
                </c:pt>
                <c:pt idx="11588">
                  <c:v>3896.462</c:v>
                </c:pt>
                <c:pt idx="11589">
                  <c:v>3885.4229999999998</c:v>
                </c:pt>
                <c:pt idx="11590">
                  <c:v>3874.3850000000002</c:v>
                </c:pt>
                <c:pt idx="11591">
                  <c:v>3879.904</c:v>
                </c:pt>
                <c:pt idx="11592">
                  <c:v>3863.3470000000002</c:v>
                </c:pt>
                <c:pt idx="11593">
                  <c:v>3857.8280000000004</c:v>
                </c:pt>
                <c:pt idx="11594">
                  <c:v>3846.79</c:v>
                </c:pt>
                <c:pt idx="11595">
                  <c:v>3846.79</c:v>
                </c:pt>
                <c:pt idx="11596">
                  <c:v>3835.752</c:v>
                </c:pt>
                <c:pt idx="11597">
                  <c:v>3830.2330000000002</c:v>
                </c:pt>
                <c:pt idx="11598">
                  <c:v>3835.752</c:v>
                </c:pt>
                <c:pt idx="11599">
                  <c:v>3830.2330000000002</c:v>
                </c:pt>
                <c:pt idx="11600">
                  <c:v>3824.7139999999999</c:v>
                </c:pt>
                <c:pt idx="11601">
                  <c:v>3824.7139999999999</c:v>
                </c:pt>
                <c:pt idx="11602">
                  <c:v>3824.7139999999999</c:v>
                </c:pt>
                <c:pt idx="11603">
                  <c:v>3819.1950000000002</c:v>
                </c:pt>
                <c:pt idx="11604">
                  <c:v>3802.6370000000002</c:v>
                </c:pt>
                <c:pt idx="11605">
                  <c:v>3819.1950000000002</c:v>
                </c:pt>
                <c:pt idx="11606">
                  <c:v>3808.1570000000002</c:v>
                </c:pt>
                <c:pt idx="11607">
                  <c:v>3813.6759999999999</c:v>
                </c:pt>
                <c:pt idx="11608">
                  <c:v>3791.5990000000002</c:v>
                </c:pt>
                <c:pt idx="11609">
                  <c:v>3808.1570000000002</c:v>
                </c:pt>
                <c:pt idx="11610">
                  <c:v>3780.5610000000001</c:v>
                </c:pt>
                <c:pt idx="11611">
                  <c:v>3791.5990000000002</c:v>
                </c:pt>
                <c:pt idx="11612">
                  <c:v>3797.1179999999999</c:v>
                </c:pt>
                <c:pt idx="11613">
                  <c:v>3797.1179999999999</c:v>
                </c:pt>
                <c:pt idx="11614">
                  <c:v>3775.0420000000004</c:v>
                </c:pt>
                <c:pt idx="11615">
                  <c:v>3758.4850000000001</c:v>
                </c:pt>
                <c:pt idx="11616">
                  <c:v>3775.0420000000004</c:v>
                </c:pt>
                <c:pt idx="11617">
                  <c:v>3764.0039999999999</c:v>
                </c:pt>
                <c:pt idx="11618">
                  <c:v>3758.4850000000001</c:v>
                </c:pt>
                <c:pt idx="11619">
                  <c:v>3764.0039999999999</c:v>
                </c:pt>
                <c:pt idx="11620">
                  <c:v>3741.9279999999999</c:v>
                </c:pt>
                <c:pt idx="11621">
                  <c:v>3747.4470000000001</c:v>
                </c:pt>
                <c:pt idx="11622">
                  <c:v>3736.4090000000001</c:v>
                </c:pt>
                <c:pt idx="11623">
                  <c:v>3741.9279999999999</c:v>
                </c:pt>
                <c:pt idx="11624">
                  <c:v>3747.4470000000001</c:v>
                </c:pt>
                <c:pt idx="11625">
                  <c:v>3736.4090000000001</c:v>
                </c:pt>
                <c:pt idx="11626">
                  <c:v>3719.8519999999999</c:v>
                </c:pt>
                <c:pt idx="11627">
                  <c:v>3725.3710000000001</c:v>
                </c:pt>
                <c:pt idx="11628">
                  <c:v>3730.8900000000003</c:v>
                </c:pt>
                <c:pt idx="11629">
                  <c:v>3725.3710000000001</c:v>
                </c:pt>
                <c:pt idx="11630">
                  <c:v>3703.2940000000003</c:v>
                </c:pt>
                <c:pt idx="11631">
                  <c:v>3697.7750000000001</c:v>
                </c:pt>
                <c:pt idx="11632">
                  <c:v>3703.2940000000003</c:v>
                </c:pt>
                <c:pt idx="11633">
                  <c:v>3686.7369999999996</c:v>
                </c:pt>
                <c:pt idx="11634">
                  <c:v>3703.2940000000003</c:v>
                </c:pt>
                <c:pt idx="11635">
                  <c:v>3681.2179999999998</c:v>
                </c:pt>
                <c:pt idx="11636">
                  <c:v>3697.7750000000001</c:v>
                </c:pt>
                <c:pt idx="11637">
                  <c:v>3681.2179999999998</c:v>
                </c:pt>
                <c:pt idx="11638">
                  <c:v>3686.7369999999996</c:v>
                </c:pt>
                <c:pt idx="11639">
                  <c:v>3686.7369999999996</c:v>
                </c:pt>
                <c:pt idx="11640">
                  <c:v>3681.2179999999998</c:v>
                </c:pt>
                <c:pt idx="11641">
                  <c:v>3675.6990000000001</c:v>
                </c:pt>
                <c:pt idx="11642">
                  <c:v>3659.1420000000003</c:v>
                </c:pt>
                <c:pt idx="11643">
                  <c:v>3670.18</c:v>
                </c:pt>
                <c:pt idx="11644">
                  <c:v>3659.1420000000003</c:v>
                </c:pt>
                <c:pt idx="11645">
                  <c:v>3653.623</c:v>
                </c:pt>
                <c:pt idx="11646">
                  <c:v>3637.0659999999998</c:v>
                </c:pt>
                <c:pt idx="11647">
                  <c:v>3642.585</c:v>
                </c:pt>
                <c:pt idx="11648">
                  <c:v>3648.1040000000003</c:v>
                </c:pt>
                <c:pt idx="11649">
                  <c:v>3637.0659999999998</c:v>
                </c:pt>
                <c:pt idx="11650">
                  <c:v>3653.623</c:v>
                </c:pt>
                <c:pt idx="11651">
                  <c:v>3626.027</c:v>
                </c:pt>
                <c:pt idx="11652">
                  <c:v>3631.5459999999998</c:v>
                </c:pt>
                <c:pt idx="11653">
                  <c:v>3614.989</c:v>
                </c:pt>
                <c:pt idx="11654">
                  <c:v>3620.5080000000003</c:v>
                </c:pt>
                <c:pt idx="11655">
                  <c:v>3631.5459999999998</c:v>
                </c:pt>
                <c:pt idx="11656">
                  <c:v>3614.989</c:v>
                </c:pt>
                <c:pt idx="11657">
                  <c:v>3609.4700000000003</c:v>
                </c:pt>
                <c:pt idx="11658">
                  <c:v>3598.4319999999998</c:v>
                </c:pt>
                <c:pt idx="11659">
                  <c:v>3598.4319999999998</c:v>
                </c:pt>
                <c:pt idx="11660">
                  <c:v>3603.951</c:v>
                </c:pt>
                <c:pt idx="11661">
                  <c:v>3603.951</c:v>
                </c:pt>
                <c:pt idx="11662">
                  <c:v>3592.913</c:v>
                </c:pt>
                <c:pt idx="11663">
                  <c:v>3581.875</c:v>
                </c:pt>
                <c:pt idx="11664">
                  <c:v>3587.3939999999998</c:v>
                </c:pt>
                <c:pt idx="11665">
                  <c:v>3570.837</c:v>
                </c:pt>
                <c:pt idx="11666">
                  <c:v>3581.875</c:v>
                </c:pt>
                <c:pt idx="11667">
                  <c:v>3581.875</c:v>
                </c:pt>
                <c:pt idx="11668">
                  <c:v>3565.3180000000002</c:v>
                </c:pt>
                <c:pt idx="11669">
                  <c:v>3554.2799999999997</c:v>
                </c:pt>
                <c:pt idx="11670">
                  <c:v>3554.2799999999997</c:v>
                </c:pt>
                <c:pt idx="11671">
                  <c:v>3554.2799999999997</c:v>
                </c:pt>
                <c:pt idx="11672">
                  <c:v>3548.761</c:v>
                </c:pt>
                <c:pt idx="11673">
                  <c:v>3548.761</c:v>
                </c:pt>
                <c:pt idx="11674">
                  <c:v>3543.241</c:v>
                </c:pt>
                <c:pt idx="11675">
                  <c:v>3526.6840000000002</c:v>
                </c:pt>
                <c:pt idx="11676">
                  <c:v>3532.203</c:v>
                </c:pt>
                <c:pt idx="11677">
                  <c:v>3526.6840000000002</c:v>
                </c:pt>
                <c:pt idx="11678">
                  <c:v>3521.165</c:v>
                </c:pt>
                <c:pt idx="11679">
                  <c:v>3521.165</c:v>
                </c:pt>
                <c:pt idx="11680">
                  <c:v>3521.165</c:v>
                </c:pt>
                <c:pt idx="11681">
                  <c:v>3521.165</c:v>
                </c:pt>
                <c:pt idx="11682">
                  <c:v>3510.127</c:v>
                </c:pt>
                <c:pt idx="11683">
                  <c:v>3521.165</c:v>
                </c:pt>
                <c:pt idx="11684">
                  <c:v>3504.6080000000002</c:v>
                </c:pt>
                <c:pt idx="11685">
                  <c:v>3493.57</c:v>
                </c:pt>
                <c:pt idx="11686">
                  <c:v>3488.0509999999999</c:v>
                </c:pt>
                <c:pt idx="11687">
                  <c:v>3499.0889999999999</c:v>
                </c:pt>
                <c:pt idx="11688">
                  <c:v>3504.6080000000002</c:v>
                </c:pt>
                <c:pt idx="11689">
                  <c:v>3477.0130000000004</c:v>
                </c:pt>
                <c:pt idx="11690">
                  <c:v>3477.0130000000004</c:v>
                </c:pt>
                <c:pt idx="11691">
                  <c:v>3488.0509999999999</c:v>
                </c:pt>
                <c:pt idx="11692">
                  <c:v>3477.0130000000004</c:v>
                </c:pt>
                <c:pt idx="11693">
                  <c:v>3465.9749999999999</c:v>
                </c:pt>
                <c:pt idx="11694">
                  <c:v>3482.5320000000002</c:v>
                </c:pt>
                <c:pt idx="11695">
                  <c:v>2925.1059999999998</c:v>
                </c:pt>
                <c:pt idx="11696">
                  <c:v>2798.1680000000001</c:v>
                </c:pt>
                <c:pt idx="11697">
                  <c:v>2996.8540000000003</c:v>
                </c:pt>
                <c:pt idx="11698">
                  <c:v>3145.8690000000001</c:v>
                </c:pt>
                <c:pt idx="11699">
                  <c:v>3206.5790000000002</c:v>
                </c:pt>
                <c:pt idx="11700">
                  <c:v>3245.212</c:v>
                </c:pt>
                <c:pt idx="11701">
                  <c:v>3267.288</c:v>
                </c:pt>
                <c:pt idx="11702">
                  <c:v>3283.8450000000003</c:v>
                </c:pt>
                <c:pt idx="11703">
                  <c:v>3278.326</c:v>
                </c:pt>
                <c:pt idx="11704">
                  <c:v>3278.326</c:v>
                </c:pt>
                <c:pt idx="11705">
                  <c:v>3278.326</c:v>
                </c:pt>
                <c:pt idx="11706">
                  <c:v>3305.922</c:v>
                </c:pt>
                <c:pt idx="11707">
                  <c:v>3300.4029999999998</c:v>
                </c:pt>
                <c:pt idx="11708">
                  <c:v>3305.922</c:v>
                </c:pt>
                <c:pt idx="11709">
                  <c:v>3300.4029999999998</c:v>
                </c:pt>
                <c:pt idx="11710">
                  <c:v>3311.4410000000003</c:v>
                </c:pt>
                <c:pt idx="11711">
                  <c:v>3311.4410000000003</c:v>
                </c:pt>
                <c:pt idx="11712">
                  <c:v>3300.4029999999998</c:v>
                </c:pt>
                <c:pt idx="11713">
                  <c:v>3300.4029999999998</c:v>
                </c:pt>
                <c:pt idx="11714">
                  <c:v>3311.4410000000003</c:v>
                </c:pt>
                <c:pt idx="11715">
                  <c:v>3305.922</c:v>
                </c:pt>
                <c:pt idx="11716">
                  <c:v>3300.4029999999998</c:v>
                </c:pt>
                <c:pt idx="11717">
                  <c:v>3294.884</c:v>
                </c:pt>
                <c:pt idx="11718">
                  <c:v>3278.326</c:v>
                </c:pt>
                <c:pt idx="11719">
                  <c:v>3289.364</c:v>
                </c:pt>
                <c:pt idx="11720">
                  <c:v>3289.364</c:v>
                </c:pt>
                <c:pt idx="11721">
                  <c:v>3294.884</c:v>
                </c:pt>
                <c:pt idx="11722">
                  <c:v>3294.884</c:v>
                </c:pt>
                <c:pt idx="11723">
                  <c:v>3278.326</c:v>
                </c:pt>
                <c:pt idx="11724">
                  <c:v>3272.8069999999998</c:v>
                </c:pt>
                <c:pt idx="11725">
                  <c:v>3294.884</c:v>
                </c:pt>
                <c:pt idx="11726">
                  <c:v>3283.8450000000003</c:v>
                </c:pt>
                <c:pt idx="11727">
                  <c:v>3272.8069999999998</c:v>
                </c:pt>
                <c:pt idx="11728">
                  <c:v>2417.3520000000003</c:v>
                </c:pt>
                <c:pt idx="11729">
                  <c:v>1837.848</c:v>
                </c:pt>
                <c:pt idx="11730">
                  <c:v>2102.7659999999996</c:v>
                </c:pt>
                <c:pt idx="11731">
                  <c:v>2494.6190000000001</c:v>
                </c:pt>
                <c:pt idx="11732">
                  <c:v>2671.2289999999998</c:v>
                </c:pt>
                <c:pt idx="11733">
                  <c:v>2776.0909999999999</c:v>
                </c:pt>
                <c:pt idx="11734">
                  <c:v>2836.8009999999999</c:v>
                </c:pt>
                <c:pt idx="11735">
                  <c:v>2869.9160000000002</c:v>
                </c:pt>
                <c:pt idx="11736">
                  <c:v>2903.03</c:v>
                </c:pt>
                <c:pt idx="11737">
                  <c:v>2919.587</c:v>
                </c:pt>
                <c:pt idx="11738">
                  <c:v>2941.663</c:v>
                </c:pt>
                <c:pt idx="11739">
                  <c:v>2941.663</c:v>
                </c:pt>
                <c:pt idx="11740">
                  <c:v>2963.74</c:v>
                </c:pt>
                <c:pt idx="11741">
                  <c:v>2963.74</c:v>
                </c:pt>
                <c:pt idx="11742">
                  <c:v>2980.297</c:v>
                </c:pt>
                <c:pt idx="11743">
                  <c:v>2665.71</c:v>
                </c:pt>
                <c:pt idx="11744">
                  <c:v>1821.2910000000002</c:v>
                </c:pt>
                <c:pt idx="11745">
                  <c:v>1589.491</c:v>
                </c:pt>
                <c:pt idx="11746">
                  <c:v>2019.9780000000001</c:v>
                </c:pt>
                <c:pt idx="11747">
                  <c:v>2240.7420000000002</c:v>
                </c:pt>
                <c:pt idx="11748">
                  <c:v>2433.9090000000001</c:v>
                </c:pt>
                <c:pt idx="11749">
                  <c:v>2549.81</c:v>
                </c:pt>
                <c:pt idx="11750">
                  <c:v>2599.4809999999998</c:v>
                </c:pt>
                <c:pt idx="11751">
                  <c:v>2649.1529999999998</c:v>
                </c:pt>
                <c:pt idx="11752">
                  <c:v>2665.71</c:v>
                </c:pt>
                <c:pt idx="11753">
                  <c:v>2704.3440000000001</c:v>
                </c:pt>
                <c:pt idx="11754">
                  <c:v>2720.9009999999998</c:v>
                </c:pt>
                <c:pt idx="11755">
                  <c:v>2737.4580000000001</c:v>
                </c:pt>
                <c:pt idx="11756">
                  <c:v>2742.9770000000003</c:v>
                </c:pt>
                <c:pt idx="11757">
                  <c:v>2301.4519999999998</c:v>
                </c:pt>
                <c:pt idx="11758">
                  <c:v>1666.7570000000001</c:v>
                </c:pt>
                <c:pt idx="11759">
                  <c:v>1291.461</c:v>
                </c:pt>
                <c:pt idx="11760">
                  <c:v>1164.5229999999999</c:v>
                </c:pt>
                <c:pt idx="11761">
                  <c:v>1434.9569999999999</c:v>
                </c:pt>
                <c:pt idx="11762">
                  <c:v>1804.7339999999999</c:v>
                </c:pt>
                <c:pt idx="11763">
                  <c:v>1992.3820000000001</c:v>
                </c:pt>
                <c:pt idx="11764">
                  <c:v>2152.4369999999999</c:v>
                </c:pt>
                <c:pt idx="11765">
                  <c:v>2246.261</c:v>
                </c:pt>
                <c:pt idx="11766">
                  <c:v>2312.4899999999998</c:v>
                </c:pt>
                <c:pt idx="11767">
                  <c:v>2340.085</c:v>
                </c:pt>
                <c:pt idx="11768">
                  <c:v>2373.1999999999998</c:v>
                </c:pt>
                <c:pt idx="11769">
                  <c:v>2406.3140000000003</c:v>
                </c:pt>
                <c:pt idx="11770">
                  <c:v>2428.39</c:v>
                </c:pt>
                <c:pt idx="11771">
                  <c:v>2444.9480000000003</c:v>
                </c:pt>
                <c:pt idx="11772">
                  <c:v>2461.5050000000001</c:v>
                </c:pt>
                <c:pt idx="11773">
                  <c:v>2461.5050000000001</c:v>
                </c:pt>
                <c:pt idx="11774">
                  <c:v>2483.5809999999997</c:v>
                </c:pt>
                <c:pt idx="11775">
                  <c:v>2494.6190000000001</c:v>
                </c:pt>
                <c:pt idx="11776">
                  <c:v>2500.1379999999999</c:v>
                </c:pt>
                <c:pt idx="11777">
                  <c:v>2505.6570000000002</c:v>
                </c:pt>
                <c:pt idx="11778">
                  <c:v>2516.6950000000002</c:v>
                </c:pt>
                <c:pt idx="11779">
                  <c:v>2516.6950000000002</c:v>
                </c:pt>
                <c:pt idx="11780">
                  <c:v>1986.8630000000003</c:v>
                </c:pt>
                <c:pt idx="11781">
                  <c:v>1418.4</c:v>
                </c:pt>
                <c:pt idx="11782">
                  <c:v>1159.0039999999999</c:v>
                </c:pt>
                <c:pt idx="11783">
                  <c:v>987.91300000000001</c:v>
                </c:pt>
                <c:pt idx="11784">
                  <c:v>877.53099999999995</c:v>
                </c:pt>
                <c:pt idx="11785">
                  <c:v>789.226</c:v>
                </c:pt>
                <c:pt idx="11786">
                  <c:v>756.11199999999997</c:v>
                </c:pt>
                <c:pt idx="11787">
                  <c:v>711.95899999999995</c:v>
                </c:pt>
                <c:pt idx="11788">
                  <c:v>656.76900000000001</c:v>
                </c:pt>
                <c:pt idx="11789">
                  <c:v>634.69200000000001</c:v>
                </c:pt>
                <c:pt idx="11790">
                  <c:v>607.09699999999998</c:v>
                </c:pt>
                <c:pt idx="11791">
                  <c:v>585.02100000000007</c:v>
                </c:pt>
                <c:pt idx="11792">
                  <c:v>557.42599999999993</c:v>
                </c:pt>
                <c:pt idx="11793">
                  <c:v>546.38699999999994</c:v>
                </c:pt>
                <c:pt idx="11794">
                  <c:v>524.31099999999992</c:v>
                </c:pt>
                <c:pt idx="11795">
                  <c:v>502.23499999999996</c:v>
                </c:pt>
                <c:pt idx="11796">
                  <c:v>485.678</c:v>
                </c:pt>
                <c:pt idx="11797">
                  <c:v>458.08199999999999</c:v>
                </c:pt>
                <c:pt idx="11798">
                  <c:v>469.12</c:v>
                </c:pt>
                <c:pt idx="11799">
                  <c:v>463.601</c:v>
                </c:pt>
                <c:pt idx="11800">
                  <c:v>424.96800000000002</c:v>
                </c:pt>
                <c:pt idx="11801">
                  <c:v>441.52500000000003</c:v>
                </c:pt>
                <c:pt idx="11802">
                  <c:v>436.00600000000003</c:v>
                </c:pt>
                <c:pt idx="11803">
                  <c:v>424.96800000000002</c:v>
                </c:pt>
                <c:pt idx="11804">
                  <c:v>419.44900000000001</c:v>
                </c:pt>
                <c:pt idx="11805">
                  <c:v>380.815</c:v>
                </c:pt>
                <c:pt idx="11806">
                  <c:v>391.85400000000004</c:v>
                </c:pt>
                <c:pt idx="11807">
                  <c:v>380.815</c:v>
                </c:pt>
                <c:pt idx="11808">
                  <c:v>364.25799999999998</c:v>
                </c:pt>
                <c:pt idx="11809">
                  <c:v>386.33500000000004</c:v>
                </c:pt>
                <c:pt idx="11810">
                  <c:v>364.25799999999998</c:v>
                </c:pt>
                <c:pt idx="11811">
                  <c:v>358.73900000000003</c:v>
                </c:pt>
                <c:pt idx="11812">
                  <c:v>342.18200000000002</c:v>
                </c:pt>
                <c:pt idx="11813">
                  <c:v>342.18200000000002</c:v>
                </c:pt>
                <c:pt idx="11814">
                  <c:v>331.14400000000001</c:v>
                </c:pt>
                <c:pt idx="11815">
                  <c:v>309.06800000000004</c:v>
                </c:pt>
                <c:pt idx="11816">
                  <c:v>325.625</c:v>
                </c:pt>
                <c:pt idx="11817">
                  <c:v>336.66300000000001</c:v>
                </c:pt>
                <c:pt idx="11818">
                  <c:v>314.58699999999999</c:v>
                </c:pt>
                <c:pt idx="11819">
                  <c:v>314.58699999999999</c:v>
                </c:pt>
                <c:pt idx="11820">
                  <c:v>298.029</c:v>
                </c:pt>
                <c:pt idx="11821">
                  <c:v>303.54900000000004</c:v>
                </c:pt>
                <c:pt idx="11822">
                  <c:v>292.51</c:v>
                </c:pt>
                <c:pt idx="11823">
                  <c:v>314.58699999999999</c:v>
                </c:pt>
                <c:pt idx="11824">
                  <c:v>292.51</c:v>
                </c:pt>
                <c:pt idx="11825">
                  <c:v>286.99099999999999</c:v>
                </c:pt>
                <c:pt idx="11826">
                  <c:v>286.99099999999999</c:v>
                </c:pt>
                <c:pt idx="11827">
                  <c:v>281.47199999999998</c:v>
                </c:pt>
                <c:pt idx="11828">
                  <c:v>292.51</c:v>
                </c:pt>
                <c:pt idx="11829">
                  <c:v>303.54900000000004</c:v>
                </c:pt>
                <c:pt idx="11830">
                  <c:v>264.91500000000002</c:v>
                </c:pt>
                <c:pt idx="11831">
                  <c:v>275.95300000000003</c:v>
                </c:pt>
                <c:pt idx="11832">
                  <c:v>264.91500000000002</c:v>
                </c:pt>
                <c:pt idx="11833">
                  <c:v>248.358</c:v>
                </c:pt>
                <c:pt idx="11834">
                  <c:v>259.39600000000002</c:v>
                </c:pt>
                <c:pt idx="11835">
                  <c:v>264.91500000000002</c:v>
                </c:pt>
                <c:pt idx="11836">
                  <c:v>253.87700000000001</c:v>
                </c:pt>
                <c:pt idx="11837">
                  <c:v>237.32000000000002</c:v>
                </c:pt>
                <c:pt idx="11838">
                  <c:v>248.358</c:v>
                </c:pt>
                <c:pt idx="11839">
                  <c:v>237.32000000000002</c:v>
                </c:pt>
                <c:pt idx="11840">
                  <c:v>242.839</c:v>
                </c:pt>
                <c:pt idx="11841">
                  <c:v>242.839</c:v>
                </c:pt>
                <c:pt idx="11842">
                  <c:v>215.244</c:v>
                </c:pt>
                <c:pt idx="11843">
                  <c:v>242.839</c:v>
                </c:pt>
                <c:pt idx="11844">
                  <c:v>215.244</c:v>
                </c:pt>
                <c:pt idx="11845">
                  <c:v>215.244</c:v>
                </c:pt>
                <c:pt idx="11846">
                  <c:v>220.76299999999998</c:v>
                </c:pt>
                <c:pt idx="11847">
                  <c:v>242.839</c:v>
                </c:pt>
                <c:pt idx="11848">
                  <c:v>220.76299999999998</c:v>
                </c:pt>
                <c:pt idx="11849">
                  <c:v>226.28200000000001</c:v>
                </c:pt>
                <c:pt idx="11850">
                  <c:v>220.76299999999998</c:v>
                </c:pt>
                <c:pt idx="11851">
                  <c:v>209.72399999999999</c:v>
                </c:pt>
                <c:pt idx="11852">
                  <c:v>226.28200000000001</c:v>
                </c:pt>
                <c:pt idx="11853">
                  <c:v>215.244</c:v>
                </c:pt>
                <c:pt idx="11854">
                  <c:v>198.68600000000001</c:v>
                </c:pt>
                <c:pt idx="11855">
                  <c:v>231.80100000000002</c:v>
                </c:pt>
                <c:pt idx="11856">
                  <c:v>198.68600000000001</c:v>
                </c:pt>
                <c:pt idx="11857">
                  <c:v>204.20500000000001</c:v>
                </c:pt>
                <c:pt idx="11858">
                  <c:v>209.72399999999999</c:v>
                </c:pt>
                <c:pt idx="11859">
                  <c:v>220.76299999999998</c:v>
                </c:pt>
                <c:pt idx="11860">
                  <c:v>204.20500000000001</c:v>
                </c:pt>
                <c:pt idx="11861">
                  <c:v>204.20500000000001</c:v>
                </c:pt>
                <c:pt idx="11862">
                  <c:v>193.167</c:v>
                </c:pt>
                <c:pt idx="11863">
                  <c:v>215.244</c:v>
                </c:pt>
                <c:pt idx="11864">
                  <c:v>198.68600000000001</c:v>
                </c:pt>
                <c:pt idx="11865">
                  <c:v>204.20500000000001</c:v>
                </c:pt>
                <c:pt idx="11866">
                  <c:v>176.61</c:v>
                </c:pt>
                <c:pt idx="11867">
                  <c:v>187.648</c:v>
                </c:pt>
                <c:pt idx="11868">
                  <c:v>204.20500000000001</c:v>
                </c:pt>
                <c:pt idx="11869">
                  <c:v>176.61</c:v>
                </c:pt>
                <c:pt idx="11870">
                  <c:v>187.648</c:v>
                </c:pt>
                <c:pt idx="11871">
                  <c:v>182.12899999999999</c:v>
                </c:pt>
                <c:pt idx="11872">
                  <c:v>182.12899999999999</c:v>
                </c:pt>
                <c:pt idx="11873">
                  <c:v>198.68600000000001</c:v>
                </c:pt>
                <c:pt idx="11874">
                  <c:v>193.167</c:v>
                </c:pt>
                <c:pt idx="11875">
                  <c:v>187.648</c:v>
                </c:pt>
                <c:pt idx="11876">
                  <c:v>182.12899999999999</c:v>
                </c:pt>
                <c:pt idx="11877">
                  <c:v>182.12899999999999</c:v>
                </c:pt>
                <c:pt idx="11878">
                  <c:v>171.09100000000001</c:v>
                </c:pt>
                <c:pt idx="11879">
                  <c:v>187.648</c:v>
                </c:pt>
                <c:pt idx="11880">
                  <c:v>193.167</c:v>
                </c:pt>
                <c:pt idx="11881">
                  <c:v>171.09100000000001</c:v>
                </c:pt>
                <c:pt idx="11882">
                  <c:v>176.61</c:v>
                </c:pt>
                <c:pt idx="11883">
                  <c:v>182.12899999999999</c:v>
                </c:pt>
                <c:pt idx="11884">
                  <c:v>182.12899999999999</c:v>
                </c:pt>
                <c:pt idx="11885">
                  <c:v>182.12899999999999</c:v>
                </c:pt>
                <c:pt idx="11886">
                  <c:v>160.053</c:v>
                </c:pt>
                <c:pt idx="11887">
                  <c:v>171.09100000000001</c:v>
                </c:pt>
                <c:pt idx="11888">
                  <c:v>182.12899999999999</c:v>
                </c:pt>
                <c:pt idx="11889">
                  <c:v>154.53400000000002</c:v>
                </c:pt>
                <c:pt idx="11890">
                  <c:v>165.572</c:v>
                </c:pt>
                <c:pt idx="11891">
                  <c:v>171.09100000000001</c:v>
                </c:pt>
                <c:pt idx="11892">
                  <c:v>171.09100000000001</c:v>
                </c:pt>
                <c:pt idx="11893">
                  <c:v>160.053</c:v>
                </c:pt>
                <c:pt idx="11894">
                  <c:v>165.572</c:v>
                </c:pt>
                <c:pt idx="11895">
                  <c:v>171.09100000000001</c:v>
                </c:pt>
                <c:pt idx="11896">
                  <c:v>171.09100000000001</c:v>
                </c:pt>
                <c:pt idx="11897">
                  <c:v>160.053</c:v>
                </c:pt>
                <c:pt idx="11898">
                  <c:v>171.09100000000001</c:v>
                </c:pt>
                <c:pt idx="11899">
                  <c:v>149.01500000000001</c:v>
                </c:pt>
                <c:pt idx="11900">
                  <c:v>171.09100000000001</c:v>
                </c:pt>
                <c:pt idx="11901">
                  <c:v>160.053</c:v>
                </c:pt>
                <c:pt idx="11902">
                  <c:v>154.53400000000002</c:v>
                </c:pt>
                <c:pt idx="11903">
                  <c:v>160.053</c:v>
                </c:pt>
                <c:pt idx="11904">
                  <c:v>171.09100000000001</c:v>
                </c:pt>
                <c:pt idx="11905">
                  <c:v>154.53400000000002</c:v>
                </c:pt>
                <c:pt idx="11906">
                  <c:v>132.458</c:v>
                </c:pt>
                <c:pt idx="11907">
                  <c:v>149.01500000000001</c:v>
                </c:pt>
                <c:pt idx="11908">
                  <c:v>154.53400000000002</c:v>
                </c:pt>
                <c:pt idx="11909">
                  <c:v>160.053</c:v>
                </c:pt>
                <c:pt idx="11910">
                  <c:v>143.49600000000001</c:v>
                </c:pt>
                <c:pt idx="11911">
                  <c:v>149.01500000000001</c:v>
                </c:pt>
                <c:pt idx="11912">
                  <c:v>137.977</c:v>
                </c:pt>
                <c:pt idx="11913">
                  <c:v>149.01500000000001</c:v>
                </c:pt>
                <c:pt idx="11914">
                  <c:v>143.49600000000001</c:v>
                </c:pt>
                <c:pt idx="11915">
                  <c:v>132.458</c:v>
                </c:pt>
                <c:pt idx="11916">
                  <c:v>137.977</c:v>
                </c:pt>
                <c:pt idx="11917">
                  <c:v>143.49600000000001</c:v>
                </c:pt>
                <c:pt idx="11918">
                  <c:v>171.09100000000001</c:v>
                </c:pt>
                <c:pt idx="11919">
                  <c:v>154.53400000000002</c:v>
                </c:pt>
                <c:pt idx="11920">
                  <c:v>132.458</c:v>
                </c:pt>
                <c:pt idx="11921">
                  <c:v>143.49600000000001</c:v>
                </c:pt>
                <c:pt idx="11922">
                  <c:v>137.977</c:v>
                </c:pt>
                <c:pt idx="11923">
                  <c:v>132.458</c:v>
                </c:pt>
                <c:pt idx="11924">
                  <c:v>137.977</c:v>
                </c:pt>
                <c:pt idx="11925">
                  <c:v>115.89999999999999</c:v>
                </c:pt>
                <c:pt idx="11926">
                  <c:v>154.53400000000002</c:v>
                </c:pt>
                <c:pt idx="11927">
                  <c:v>143.49600000000001</c:v>
                </c:pt>
                <c:pt idx="11928">
                  <c:v>149.01500000000001</c:v>
                </c:pt>
                <c:pt idx="11929">
                  <c:v>143.49600000000001</c:v>
                </c:pt>
                <c:pt idx="11930">
                  <c:v>132.458</c:v>
                </c:pt>
                <c:pt idx="11931">
                  <c:v>143.49600000000001</c:v>
                </c:pt>
                <c:pt idx="11932">
                  <c:v>126.938</c:v>
                </c:pt>
                <c:pt idx="11933">
                  <c:v>115.89999999999999</c:v>
                </c:pt>
                <c:pt idx="11934">
                  <c:v>132.458</c:v>
                </c:pt>
                <c:pt idx="11935">
                  <c:v>149.01500000000001</c:v>
                </c:pt>
                <c:pt idx="11936">
                  <c:v>121.419</c:v>
                </c:pt>
                <c:pt idx="11937">
                  <c:v>121.419</c:v>
                </c:pt>
                <c:pt idx="11938">
                  <c:v>132.458</c:v>
                </c:pt>
                <c:pt idx="11939">
                  <c:v>126.938</c:v>
                </c:pt>
                <c:pt idx="11940">
                  <c:v>121.419</c:v>
                </c:pt>
                <c:pt idx="11941">
                  <c:v>126.938</c:v>
                </c:pt>
                <c:pt idx="11942">
                  <c:v>132.458</c:v>
                </c:pt>
                <c:pt idx="11943">
                  <c:v>126.938</c:v>
                </c:pt>
                <c:pt idx="11944">
                  <c:v>126.938</c:v>
                </c:pt>
                <c:pt idx="11945">
                  <c:v>132.458</c:v>
                </c:pt>
                <c:pt idx="11946">
                  <c:v>126.938</c:v>
                </c:pt>
                <c:pt idx="11947">
                  <c:v>126.938</c:v>
                </c:pt>
                <c:pt idx="11948">
                  <c:v>137.977</c:v>
                </c:pt>
                <c:pt idx="11949">
                  <c:v>143.49600000000001</c:v>
                </c:pt>
                <c:pt idx="11950">
                  <c:v>126.938</c:v>
                </c:pt>
                <c:pt idx="11951">
                  <c:v>115.89999999999999</c:v>
                </c:pt>
                <c:pt idx="11952">
                  <c:v>121.419</c:v>
                </c:pt>
                <c:pt idx="11953">
                  <c:v>121.419</c:v>
                </c:pt>
                <c:pt idx="11954">
                  <c:v>126.938</c:v>
                </c:pt>
                <c:pt idx="11955">
                  <c:v>115.89999999999999</c:v>
                </c:pt>
                <c:pt idx="11956">
                  <c:v>110.381</c:v>
                </c:pt>
                <c:pt idx="11957">
                  <c:v>104.86199999999999</c:v>
                </c:pt>
                <c:pt idx="11958">
                  <c:v>115.89999999999999</c:v>
                </c:pt>
                <c:pt idx="11959">
                  <c:v>126.938</c:v>
                </c:pt>
                <c:pt idx="11960">
                  <c:v>132.458</c:v>
                </c:pt>
                <c:pt idx="11961">
                  <c:v>104.86199999999999</c:v>
                </c:pt>
                <c:pt idx="11962">
                  <c:v>126.938</c:v>
                </c:pt>
                <c:pt idx="11963">
                  <c:v>137.977</c:v>
                </c:pt>
                <c:pt idx="11964">
                  <c:v>115.89999999999999</c:v>
                </c:pt>
                <c:pt idx="11965">
                  <c:v>121.419</c:v>
                </c:pt>
                <c:pt idx="11966">
                  <c:v>121.419</c:v>
                </c:pt>
                <c:pt idx="11967">
                  <c:v>132.458</c:v>
                </c:pt>
                <c:pt idx="11968">
                  <c:v>132.458</c:v>
                </c:pt>
                <c:pt idx="11969">
                  <c:v>126.938</c:v>
                </c:pt>
                <c:pt idx="11970">
                  <c:v>115.89999999999999</c:v>
                </c:pt>
                <c:pt idx="11971">
                  <c:v>99.343000000000004</c:v>
                </c:pt>
                <c:pt idx="11972">
                  <c:v>115.89999999999999</c:v>
                </c:pt>
                <c:pt idx="11973">
                  <c:v>93.823999999999998</c:v>
                </c:pt>
                <c:pt idx="11974">
                  <c:v>115.89999999999999</c:v>
                </c:pt>
                <c:pt idx="11975">
                  <c:v>88.305000000000007</c:v>
                </c:pt>
                <c:pt idx="11976">
                  <c:v>121.419</c:v>
                </c:pt>
                <c:pt idx="11977">
                  <c:v>121.419</c:v>
                </c:pt>
                <c:pt idx="11978">
                  <c:v>104.86199999999999</c:v>
                </c:pt>
                <c:pt idx="11979">
                  <c:v>115.89999999999999</c:v>
                </c:pt>
                <c:pt idx="11980">
                  <c:v>110.381</c:v>
                </c:pt>
                <c:pt idx="11981">
                  <c:v>110.381</c:v>
                </c:pt>
                <c:pt idx="11982">
                  <c:v>126.938</c:v>
                </c:pt>
                <c:pt idx="11983">
                  <c:v>126.938</c:v>
                </c:pt>
                <c:pt idx="11984">
                  <c:v>115.89999999999999</c:v>
                </c:pt>
                <c:pt idx="11985">
                  <c:v>132.458</c:v>
                </c:pt>
                <c:pt idx="11986">
                  <c:v>110.381</c:v>
                </c:pt>
                <c:pt idx="11987">
                  <c:v>104.86199999999999</c:v>
                </c:pt>
                <c:pt idx="11988">
                  <c:v>88.305000000000007</c:v>
                </c:pt>
                <c:pt idx="11989">
                  <c:v>88.305000000000007</c:v>
                </c:pt>
                <c:pt idx="11990">
                  <c:v>126.938</c:v>
                </c:pt>
                <c:pt idx="11991">
                  <c:v>110.381</c:v>
                </c:pt>
                <c:pt idx="11992">
                  <c:v>93.823999999999998</c:v>
                </c:pt>
                <c:pt idx="11993">
                  <c:v>104.86199999999999</c:v>
                </c:pt>
                <c:pt idx="11994">
                  <c:v>104.86199999999999</c:v>
                </c:pt>
                <c:pt idx="11995">
                  <c:v>104.86199999999999</c:v>
                </c:pt>
                <c:pt idx="11996">
                  <c:v>121.419</c:v>
                </c:pt>
                <c:pt idx="11997">
                  <c:v>115.89999999999999</c:v>
                </c:pt>
                <c:pt idx="11998">
                  <c:v>104.86199999999999</c:v>
                </c:pt>
                <c:pt idx="11999">
                  <c:v>104.86199999999999</c:v>
                </c:pt>
                <c:pt idx="12000">
                  <c:v>110.381</c:v>
                </c:pt>
                <c:pt idx="12001">
                  <c:v>104.86199999999999</c:v>
                </c:pt>
                <c:pt idx="12002">
                  <c:v>99.343000000000004</c:v>
                </c:pt>
                <c:pt idx="12003">
                  <c:v>110.381</c:v>
                </c:pt>
                <c:pt idx="12004">
                  <c:v>121.419</c:v>
                </c:pt>
                <c:pt idx="12005">
                  <c:v>99.343000000000004</c:v>
                </c:pt>
                <c:pt idx="12006">
                  <c:v>121.419</c:v>
                </c:pt>
                <c:pt idx="12007">
                  <c:v>126.938</c:v>
                </c:pt>
                <c:pt idx="12008">
                  <c:v>115.89999999999999</c:v>
                </c:pt>
                <c:pt idx="12009">
                  <c:v>82.786000000000001</c:v>
                </c:pt>
                <c:pt idx="12010">
                  <c:v>104.86199999999999</c:v>
                </c:pt>
                <c:pt idx="12011">
                  <c:v>99.343000000000004</c:v>
                </c:pt>
                <c:pt idx="12012">
                  <c:v>104.86199999999999</c:v>
                </c:pt>
                <c:pt idx="12013">
                  <c:v>88.305000000000007</c:v>
                </c:pt>
                <c:pt idx="12014">
                  <c:v>99.343000000000004</c:v>
                </c:pt>
                <c:pt idx="12015">
                  <c:v>88.305000000000007</c:v>
                </c:pt>
                <c:pt idx="12016">
                  <c:v>82.786000000000001</c:v>
                </c:pt>
                <c:pt idx="12017">
                  <c:v>99.343000000000004</c:v>
                </c:pt>
                <c:pt idx="12018">
                  <c:v>99.343000000000004</c:v>
                </c:pt>
                <c:pt idx="12019">
                  <c:v>115.89999999999999</c:v>
                </c:pt>
                <c:pt idx="12020">
                  <c:v>99.343000000000004</c:v>
                </c:pt>
                <c:pt idx="12021">
                  <c:v>110.381</c:v>
                </c:pt>
                <c:pt idx="12022">
                  <c:v>99.343000000000004</c:v>
                </c:pt>
                <c:pt idx="12023">
                  <c:v>93.823999999999998</c:v>
                </c:pt>
                <c:pt idx="12024">
                  <c:v>93.823999999999998</c:v>
                </c:pt>
                <c:pt idx="12025">
                  <c:v>93.823999999999998</c:v>
                </c:pt>
                <c:pt idx="12026">
                  <c:v>110.381</c:v>
                </c:pt>
                <c:pt idx="12027">
                  <c:v>99.343000000000004</c:v>
                </c:pt>
                <c:pt idx="12028">
                  <c:v>99.343000000000004</c:v>
                </c:pt>
                <c:pt idx="12029">
                  <c:v>82.786000000000001</c:v>
                </c:pt>
                <c:pt idx="12030">
                  <c:v>77.26700000000001</c:v>
                </c:pt>
                <c:pt idx="12031">
                  <c:v>104.86199999999999</c:v>
                </c:pt>
                <c:pt idx="12032">
                  <c:v>82.786000000000001</c:v>
                </c:pt>
                <c:pt idx="12033">
                  <c:v>99.343000000000004</c:v>
                </c:pt>
                <c:pt idx="12034">
                  <c:v>93.823999999999998</c:v>
                </c:pt>
                <c:pt idx="12035">
                  <c:v>82.786000000000001</c:v>
                </c:pt>
                <c:pt idx="12036">
                  <c:v>93.823999999999998</c:v>
                </c:pt>
                <c:pt idx="12037">
                  <c:v>93.823999999999998</c:v>
                </c:pt>
                <c:pt idx="12038">
                  <c:v>71.748000000000005</c:v>
                </c:pt>
                <c:pt idx="12039">
                  <c:v>110.381</c:v>
                </c:pt>
                <c:pt idx="12040">
                  <c:v>66.228999999999999</c:v>
                </c:pt>
                <c:pt idx="12041">
                  <c:v>93.823999999999998</c:v>
                </c:pt>
                <c:pt idx="12042">
                  <c:v>88.305000000000007</c:v>
                </c:pt>
                <c:pt idx="12043">
                  <c:v>93.823999999999998</c:v>
                </c:pt>
                <c:pt idx="12044">
                  <c:v>88.305000000000007</c:v>
                </c:pt>
                <c:pt idx="12045">
                  <c:v>88.305000000000007</c:v>
                </c:pt>
                <c:pt idx="12046">
                  <c:v>82.786000000000001</c:v>
                </c:pt>
                <c:pt idx="12047">
                  <c:v>88.305000000000007</c:v>
                </c:pt>
                <c:pt idx="12048">
                  <c:v>82.786000000000001</c:v>
                </c:pt>
                <c:pt idx="12049">
                  <c:v>82.786000000000001</c:v>
                </c:pt>
                <c:pt idx="12050">
                  <c:v>99.343000000000004</c:v>
                </c:pt>
                <c:pt idx="12051">
                  <c:v>71.748000000000005</c:v>
                </c:pt>
                <c:pt idx="12052">
                  <c:v>93.823999999999998</c:v>
                </c:pt>
                <c:pt idx="12053">
                  <c:v>77.26700000000001</c:v>
                </c:pt>
                <c:pt idx="12054">
                  <c:v>99.343000000000004</c:v>
                </c:pt>
                <c:pt idx="12055">
                  <c:v>104.86199999999999</c:v>
                </c:pt>
                <c:pt idx="12056">
                  <c:v>71.748000000000005</c:v>
                </c:pt>
                <c:pt idx="12057">
                  <c:v>82.786000000000001</c:v>
                </c:pt>
                <c:pt idx="12058">
                  <c:v>82.786000000000001</c:v>
                </c:pt>
                <c:pt idx="12059">
                  <c:v>77.26700000000001</c:v>
                </c:pt>
                <c:pt idx="12060">
                  <c:v>82.786000000000001</c:v>
                </c:pt>
                <c:pt idx="12061">
                  <c:v>66.228999999999999</c:v>
                </c:pt>
                <c:pt idx="12062">
                  <c:v>88.305000000000007</c:v>
                </c:pt>
                <c:pt idx="12063">
                  <c:v>99.343000000000004</c:v>
                </c:pt>
                <c:pt idx="12064">
                  <c:v>77.26700000000001</c:v>
                </c:pt>
                <c:pt idx="12065">
                  <c:v>104.86199999999999</c:v>
                </c:pt>
                <c:pt idx="12066">
                  <c:v>82.786000000000001</c:v>
                </c:pt>
                <c:pt idx="12067">
                  <c:v>77.26700000000001</c:v>
                </c:pt>
                <c:pt idx="12068">
                  <c:v>93.823999999999998</c:v>
                </c:pt>
                <c:pt idx="12069">
                  <c:v>82.786000000000001</c:v>
                </c:pt>
                <c:pt idx="12070">
                  <c:v>66.228999999999999</c:v>
                </c:pt>
                <c:pt idx="12071">
                  <c:v>88.305000000000007</c:v>
                </c:pt>
                <c:pt idx="12072">
                  <c:v>66.228999999999999</c:v>
                </c:pt>
                <c:pt idx="12073">
                  <c:v>93.823999999999998</c:v>
                </c:pt>
                <c:pt idx="12074">
                  <c:v>82.786000000000001</c:v>
                </c:pt>
                <c:pt idx="12075">
                  <c:v>71.748000000000005</c:v>
                </c:pt>
                <c:pt idx="12076">
                  <c:v>60.71</c:v>
                </c:pt>
                <c:pt idx="12077">
                  <c:v>77.26700000000001</c:v>
                </c:pt>
                <c:pt idx="12078">
                  <c:v>82.786000000000001</c:v>
                </c:pt>
                <c:pt idx="12079">
                  <c:v>55.191000000000003</c:v>
                </c:pt>
                <c:pt idx="12080">
                  <c:v>71.748000000000005</c:v>
                </c:pt>
                <c:pt idx="12081">
                  <c:v>71.748000000000005</c:v>
                </c:pt>
                <c:pt idx="12082">
                  <c:v>60.71</c:v>
                </c:pt>
                <c:pt idx="12083">
                  <c:v>88.305000000000007</c:v>
                </c:pt>
                <c:pt idx="12084">
                  <c:v>93.823999999999998</c:v>
                </c:pt>
                <c:pt idx="12085">
                  <c:v>71.748000000000005</c:v>
                </c:pt>
                <c:pt idx="12086">
                  <c:v>88.305000000000007</c:v>
                </c:pt>
                <c:pt idx="12087">
                  <c:v>55.191000000000003</c:v>
                </c:pt>
                <c:pt idx="12088">
                  <c:v>71.748000000000005</c:v>
                </c:pt>
                <c:pt idx="12089">
                  <c:v>77.26700000000001</c:v>
                </c:pt>
                <c:pt idx="12090">
                  <c:v>60.71</c:v>
                </c:pt>
                <c:pt idx="12091">
                  <c:v>88.305000000000007</c:v>
                </c:pt>
                <c:pt idx="12092">
                  <c:v>77.26700000000001</c:v>
                </c:pt>
                <c:pt idx="12093">
                  <c:v>71.748000000000005</c:v>
                </c:pt>
                <c:pt idx="12094">
                  <c:v>60.71</c:v>
                </c:pt>
                <c:pt idx="12095">
                  <c:v>60.71</c:v>
                </c:pt>
                <c:pt idx="12096">
                  <c:v>82.786000000000001</c:v>
                </c:pt>
                <c:pt idx="12097">
                  <c:v>82.786000000000001</c:v>
                </c:pt>
                <c:pt idx="12098">
                  <c:v>71.748000000000005</c:v>
                </c:pt>
                <c:pt idx="12099">
                  <c:v>77.26700000000001</c:v>
                </c:pt>
                <c:pt idx="12100">
                  <c:v>71.748000000000005</c:v>
                </c:pt>
                <c:pt idx="12101">
                  <c:v>82.786000000000001</c:v>
                </c:pt>
                <c:pt idx="12102">
                  <c:v>82.786000000000001</c:v>
                </c:pt>
                <c:pt idx="12103">
                  <c:v>77.26700000000001</c:v>
                </c:pt>
                <c:pt idx="12104">
                  <c:v>93.823999999999998</c:v>
                </c:pt>
                <c:pt idx="12105">
                  <c:v>77.26700000000001</c:v>
                </c:pt>
                <c:pt idx="12106">
                  <c:v>66.228999999999999</c:v>
                </c:pt>
                <c:pt idx="12107">
                  <c:v>77.26700000000001</c:v>
                </c:pt>
                <c:pt idx="12108">
                  <c:v>55.191000000000003</c:v>
                </c:pt>
                <c:pt idx="12109">
                  <c:v>77.26700000000001</c:v>
                </c:pt>
                <c:pt idx="12110">
                  <c:v>71.748000000000005</c:v>
                </c:pt>
                <c:pt idx="12111">
                  <c:v>71.748000000000005</c:v>
                </c:pt>
                <c:pt idx="12112">
                  <c:v>71.748000000000005</c:v>
                </c:pt>
                <c:pt idx="12113">
                  <c:v>77.26700000000001</c:v>
                </c:pt>
                <c:pt idx="12114">
                  <c:v>71.748000000000005</c:v>
                </c:pt>
                <c:pt idx="12115">
                  <c:v>71.748000000000005</c:v>
                </c:pt>
                <c:pt idx="12116">
                  <c:v>71.748000000000005</c:v>
                </c:pt>
                <c:pt idx="12117">
                  <c:v>71.748000000000005</c:v>
                </c:pt>
                <c:pt idx="12118">
                  <c:v>71.748000000000005</c:v>
                </c:pt>
                <c:pt idx="12119">
                  <c:v>71.748000000000005</c:v>
                </c:pt>
                <c:pt idx="12120">
                  <c:v>82.786000000000001</c:v>
                </c:pt>
                <c:pt idx="12121">
                  <c:v>66.228999999999999</c:v>
                </c:pt>
                <c:pt idx="12122">
                  <c:v>71.748000000000005</c:v>
                </c:pt>
                <c:pt idx="12123">
                  <c:v>66.228999999999999</c:v>
                </c:pt>
                <c:pt idx="12124">
                  <c:v>77.26700000000001</c:v>
                </c:pt>
                <c:pt idx="12125">
                  <c:v>77.26700000000001</c:v>
                </c:pt>
                <c:pt idx="12126">
                  <c:v>60.71</c:v>
                </c:pt>
                <c:pt idx="12127">
                  <c:v>82.786000000000001</c:v>
                </c:pt>
                <c:pt idx="12128">
                  <c:v>77.26700000000001</c:v>
                </c:pt>
                <c:pt idx="12129">
                  <c:v>55.191000000000003</c:v>
                </c:pt>
                <c:pt idx="12130">
                  <c:v>77.26700000000001</c:v>
                </c:pt>
                <c:pt idx="12131">
                  <c:v>77.26700000000001</c:v>
                </c:pt>
                <c:pt idx="12132">
                  <c:v>60.71</c:v>
                </c:pt>
                <c:pt idx="12133">
                  <c:v>60.71</c:v>
                </c:pt>
                <c:pt idx="12134">
                  <c:v>60.71</c:v>
                </c:pt>
                <c:pt idx="12135">
                  <c:v>55.191000000000003</c:v>
                </c:pt>
                <c:pt idx="12136">
                  <c:v>77.26700000000001</c:v>
                </c:pt>
                <c:pt idx="12137">
                  <c:v>71.748000000000005</c:v>
                </c:pt>
                <c:pt idx="12138">
                  <c:v>55.191000000000003</c:v>
                </c:pt>
                <c:pt idx="12139">
                  <c:v>82.786000000000001</c:v>
                </c:pt>
                <c:pt idx="12140">
                  <c:v>55.191000000000003</c:v>
                </c:pt>
                <c:pt idx="12141">
                  <c:v>71.748000000000005</c:v>
                </c:pt>
                <c:pt idx="12142">
                  <c:v>49.672000000000004</c:v>
                </c:pt>
                <c:pt idx="12143">
                  <c:v>55.191000000000003</c:v>
                </c:pt>
                <c:pt idx="12144">
                  <c:v>71.748000000000005</c:v>
                </c:pt>
                <c:pt idx="12145">
                  <c:v>82.786000000000001</c:v>
                </c:pt>
                <c:pt idx="12146">
                  <c:v>66.228999999999999</c:v>
                </c:pt>
                <c:pt idx="12147">
                  <c:v>60.71</c:v>
                </c:pt>
                <c:pt idx="12148">
                  <c:v>55.191000000000003</c:v>
                </c:pt>
                <c:pt idx="12149">
                  <c:v>66.228999999999999</c:v>
                </c:pt>
                <c:pt idx="12150">
                  <c:v>49.672000000000004</c:v>
                </c:pt>
                <c:pt idx="12151">
                  <c:v>60.71</c:v>
                </c:pt>
                <c:pt idx="12152">
                  <c:v>71.748000000000005</c:v>
                </c:pt>
                <c:pt idx="12153">
                  <c:v>66.228999999999999</c:v>
                </c:pt>
                <c:pt idx="12154">
                  <c:v>60.71</c:v>
                </c:pt>
                <c:pt idx="12155">
                  <c:v>71.748000000000005</c:v>
                </c:pt>
                <c:pt idx="12156">
                  <c:v>66.228999999999999</c:v>
                </c:pt>
                <c:pt idx="12157">
                  <c:v>60.71</c:v>
                </c:pt>
                <c:pt idx="12158">
                  <c:v>49.672000000000004</c:v>
                </c:pt>
                <c:pt idx="12159">
                  <c:v>60.71</c:v>
                </c:pt>
                <c:pt idx="12160">
                  <c:v>77.26700000000001</c:v>
                </c:pt>
                <c:pt idx="12161">
                  <c:v>55.191000000000003</c:v>
                </c:pt>
                <c:pt idx="12162">
                  <c:v>60.71</c:v>
                </c:pt>
                <c:pt idx="12163">
                  <c:v>60.71</c:v>
                </c:pt>
                <c:pt idx="12164">
                  <c:v>66.228999999999999</c:v>
                </c:pt>
                <c:pt idx="12165">
                  <c:v>66.228999999999999</c:v>
                </c:pt>
                <c:pt idx="12166">
                  <c:v>77.26700000000001</c:v>
                </c:pt>
                <c:pt idx="12167">
                  <c:v>66.228999999999999</c:v>
                </c:pt>
                <c:pt idx="12168">
                  <c:v>55.191000000000003</c:v>
                </c:pt>
                <c:pt idx="12169">
                  <c:v>55.191000000000003</c:v>
                </c:pt>
                <c:pt idx="12170">
                  <c:v>77.26700000000001</c:v>
                </c:pt>
                <c:pt idx="12171">
                  <c:v>60.71</c:v>
                </c:pt>
                <c:pt idx="12172">
                  <c:v>60.71</c:v>
                </c:pt>
                <c:pt idx="12173">
                  <c:v>77.26700000000001</c:v>
                </c:pt>
                <c:pt idx="12174">
                  <c:v>60.71</c:v>
                </c:pt>
                <c:pt idx="12175">
                  <c:v>60.71</c:v>
                </c:pt>
                <c:pt idx="12176">
                  <c:v>77.26700000000001</c:v>
                </c:pt>
                <c:pt idx="12177">
                  <c:v>71.748000000000005</c:v>
                </c:pt>
                <c:pt idx="12178">
                  <c:v>49.672000000000004</c:v>
                </c:pt>
                <c:pt idx="12179">
                  <c:v>71.748000000000005</c:v>
                </c:pt>
                <c:pt idx="12180">
                  <c:v>44.153000000000006</c:v>
                </c:pt>
                <c:pt idx="12181">
                  <c:v>55.191000000000003</c:v>
                </c:pt>
                <c:pt idx="12182">
                  <c:v>77.26700000000001</c:v>
                </c:pt>
                <c:pt idx="12183">
                  <c:v>66.228999999999999</c:v>
                </c:pt>
                <c:pt idx="12184">
                  <c:v>60.71</c:v>
                </c:pt>
                <c:pt idx="12185">
                  <c:v>55.191000000000003</c:v>
                </c:pt>
                <c:pt idx="12186">
                  <c:v>66.228999999999999</c:v>
                </c:pt>
                <c:pt idx="12187">
                  <c:v>71.748000000000005</c:v>
                </c:pt>
                <c:pt idx="12188">
                  <c:v>66.228999999999999</c:v>
                </c:pt>
                <c:pt idx="12189">
                  <c:v>60.71</c:v>
                </c:pt>
                <c:pt idx="12190">
                  <c:v>60.71</c:v>
                </c:pt>
                <c:pt idx="12191">
                  <c:v>49.672000000000004</c:v>
                </c:pt>
                <c:pt idx="12192">
                  <c:v>55.191000000000003</c:v>
                </c:pt>
                <c:pt idx="12193">
                  <c:v>60.71</c:v>
                </c:pt>
                <c:pt idx="12194">
                  <c:v>71.748000000000005</c:v>
                </c:pt>
                <c:pt idx="12195">
                  <c:v>66.228999999999999</c:v>
                </c:pt>
                <c:pt idx="12196">
                  <c:v>66.228999999999999</c:v>
                </c:pt>
                <c:pt idx="12197">
                  <c:v>49.672000000000004</c:v>
                </c:pt>
                <c:pt idx="12198">
                  <c:v>49.672000000000004</c:v>
                </c:pt>
                <c:pt idx="12199">
                  <c:v>66.228999999999999</c:v>
                </c:pt>
                <c:pt idx="12200">
                  <c:v>55.191000000000003</c:v>
                </c:pt>
                <c:pt idx="12201">
                  <c:v>55.191000000000003</c:v>
                </c:pt>
                <c:pt idx="12202">
                  <c:v>49.672000000000004</c:v>
                </c:pt>
                <c:pt idx="12203">
                  <c:v>60.71</c:v>
                </c:pt>
                <c:pt idx="12204">
                  <c:v>60.71</c:v>
                </c:pt>
                <c:pt idx="12205">
                  <c:v>66.228999999999999</c:v>
                </c:pt>
                <c:pt idx="12206">
                  <c:v>60.71</c:v>
                </c:pt>
                <c:pt idx="12207">
                  <c:v>66.228999999999999</c:v>
                </c:pt>
                <c:pt idx="12208">
                  <c:v>55.191000000000003</c:v>
                </c:pt>
                <c:pt idx="12209">
                  <c:v>44.153000000000006</c:v>
                </c:pt>
                <c:pt idx="12210">
                  <c:v>55.191000000000003</c:v>
                </c:pt>
                <c:pt idx="12211">
                  <c:v>77.26700000000001</c:v>
                </c:pt>
                <c:pt idx="12212">
                  <c:v>49.672000000000004</c:v>
                </c:pt>
                <c:pt idx="12213">
                  <c:v>55.191000000000003</c:v>
                </c:pt>
                <c:pt idx="12214">
                  <c:v>66.228999999999999</c:v>
                </c:pt>
                <c:pt idx="12215">
                  <c:v>71.748000000000005</c:v>
                </c:pt>
                <c:pt idx="12216">
                  <c:v>55.191000000000003</c:v>
                </c:pt>
                <c:pt idx="12217">
                  <c:v>38.633000000000003</c:v>
                </c:pt>
                <c:pt idx="12218">
                  <c:v>44.153000000000006</c:v>
                </c:pt>
                <c:pt idx="12219">
                  <c:v>60.71</c:v>
                </c:pt>
                <c:pt idx="12220">
                  <c:v>33.114000000000004</c:v>
                </c:pt>
                <c:pt idx="12221">
                  <c:v>44.153000000000006</c:v>
                </c:pt>
                <c:pt idx="12222">
                  <c:v>60.71</c:v>
                </c:pt>
                <c:pt idx="12223">
                  <c:v>38.633000000000003</c:v>
                </c:pt>
                <c:pt idx="12224">
                  <c:v>71.748000000000005</c:v>
                </c:pt>
                <c:pt idx="12225">
                  <c:v>60.71</c:v>
                </c:pt>
                <c:pt idx="12226">
                  <c:v>49.672000000000004</c:v>
                </c:pt>
                <c:pt idx="12227">
                  <c:v>44.153000000000006</c:v>
                </c:pt>
                <c:pt idx="12228">
                  <c:v>66.228999999999999</c:v>
                </c:pt>
                <c:pt idx="12229">
                  <c:v>49.672000000000004</c:v>
                </c:pt>
                <c:pt idx="12230">
                  <c:v>44.153000000000006</c:v>
                </c:pt>
                <c:pt idx="12231">
                  <c:v>55.191000000000003</c:v>
                </c:pt>
                <c:pt idx="12232">
                  <c:v>49.672000000000004</c:v>
                </c:pt>
                <c:pt idx="12233">
                  <c:v>55.191000000000003</c:v>
                </c:pt>
                <c:pt idx="12234">
                  <c:v>60.71</c:v>
                </c:pt>
                <c:pt idx="12235">
                  <c:v>55.191000000000003</c:v>
                </c:pt>
                <c:pt idx="12236">
                  <c:v>49.672000000000004</c:v>
                </c:pt>
                <c:pt idx="12237">
                  <c:v>49.672000000000004</c:v>
                </c:pt>
                <c:pt idx="12238">
                  <c:v>60.71</c:v>
                </c:pt>
                <c:pt idx="12239">
                  <c:v>60.71</c:v>
                </c:pt>
                <c:pt idx="12240">
                  <c:v>60.71</c:v>
                </c:pt>
                <c:pt idx="12241">
                  <c:v>66.228999999999999</c:v>
                </c:pt>
                <c:pt idx="12242">
                  <c:v>55.191000000000003</c:v>
                </c:pt>
                <c:pt idx="12243">
                  <c:v>66.228999999999999</c:v>
                </c:pt>
                <c:pt idx="12244">
                  <c:v>60.71</c:v>
                </c:pt>
                <c:pt idx="12245">
                  <c:v>49.672000000000004</c:v>
                </c:pt>
                <c:pt idx="12246">
                  <c:v>44.153000000000006</c:v>
                </c:pt>
                <c:pt idx="12247">
                  <c:v>71.748000000000005</c:v>
                </c:pt>
                <c:pt idx="12248">
                  <c:v>44.153000000000006</c:v>
                </c:pt>
                <c:pt idx="12249">
                  <c:v>60.71</c:v>
                </c:pt>
                <c:pt idx="12250">
                  <c:v>60.71</c:v>
                </c:pt>
                <c:pt idx="12251">
                  <c:v>60.71</c:v>
                </c:pt>
                <c:pt idx="12252">
                  <c:v>49.672000000000004</c:v>
                </c:pt>
                <c:pt idx="12253">
                  <c:v>44.153000000000006</c:v>
                </c:pt>
                <c:pt idx="12254">
                  <c:v>55.191000000000003</c:v>
                </c:pt>
                <c:pt idx="12255">
                  <c:v>49.672000000000004</c:v>
                </c:pt>
                <c:pt idx="12256">
                  <c:v>55.191000000000003</c:v>
                </c:pt>
                <c:pt idx="12257">
                  <c:v>55.191000000000003</c:v>
                </c:pt>
                <c:pt idx="12258">
                  <c:v>33.114000000000004</c:v>
                </c:pt>
                <c:pt idx="12259">
                  <c:v>44.153000000000006</c:v>
                </c:pt>
                <c:pt idx="12260">
                  <c:v>49.672000000000004</c:v>
                </c:pt>
                <c:pt idx="12261">
                  <c:v>55.191000000000003</c:v>
                </c:pt>
                <c:pt idx="12262">
                  <c:v>44.153000000000006</c:v>
                </c:pt>
                <c:pt idx="12263">
                  <c:v>44.153000000000006</c:v>
                </c:pt>
                <c:pt idx="12264">
                  <c:v>44.153000000000006</c:v>
                </c:pt>
                <c:pt idx="12265">
                  <c:v>55.191000000000003</c:v>
                </c:pt>
                <c:pt idx="12266">
                  <c:v>44.153000000000006</c:v>
                </c:pt>
                <c:pt idx="12267">
                  <c:v>55.191000000000003</c:v>
                </c:pt>
                <c:pt idx="12268">
                  <c:v>49.672000000000004</c:v>
                </c:pt>
                <c:pt idx="12269">
                  <c:v>49.672000000000004</c:v>
                </c:pt>
                <c:pt idx="12270">
                  <c:v>33.114000000000004</c:v>
                </c:pt>
                <c:pt idx="12271">
                  <c:v>33.114000000000004</c:v>
                </c:pt>
                <c:pt idx="12272">
                  <c:v>38.633000000000003</c:v>
                </c:pt>
                <c:pt idx="12273">
                  <c:v>49.672000000000004</c:v>
                </c:pt>
                <c:pt idx="12274">
                  <c:v>49.672000000000004</c:v>
                </c:pt>
                <c:pt idx="12275">
                  <c:v>49.672000000000004</c:v>
                </c:pt>
                <c:pt idx="12276">
                  <c:v>49.672000000000004</c:v>
                </c:pt>
                <c:pt idx="12277">
                  <c:v>49.672000000000004</c:v>
                </c:pt>
                <c:pt idx="12278">
                  <c:v>44.153000000000006</c:v>
                </c:pt>
                <c:pt idx="12279">
                  <c:v>60.71</c:v>
                </c:pt>
                <c:pt idx="12280">
                  <c:v>44.153000000000006</c:v>
                </c:pt>
                <c:pt idx="12281">
                  <c:v>55.191000000000003</c:v>
                </c:pt>
                <c:pt idx="12282">
                  <c:v>38.633000000000003</c:v>
                </c:pt>
                <c:pt idx="12283">
                  <c:v>55.191000000000003</c:v>
                </c:pt>
                <c:pt idx="12284">
                  <c:v>38.633000000000003</c:v>
                </c:pt>
                <c:pt idx="12285">
                  <c:v>49.672000000000004</c:v>
                </c:pt>
                <c:pt idx="12286">
                  <c:v>44.153000000000006</c:v>
                </c:pt>
                <c:pt idx="12287">
                  <c:v>49.672000000000004</c:v>
                </c:pt>
                <c:pt idx="12288">
                  <c:v>44.153000000000006</c:v>
                </c:pt>
                <c:pt idx="12289">
                  <c:v>49.672000000000004</c:v>
                </c:pt>
                <c:pt idx="12290">
                  <c:v>49.672000000000004</c:v>
                </c:pt>
                <c:pt idx="12291">
                  <c:v>60.71</c:v>
                </c:pt>
                <c:pt idx="12292">
                  <c:v>44.153000000000006</c:v>
                </c:pt>
                <c:pt idx="12293">
                  <c:v>44.153000000000006</c:v>
                </c:pt>
                <c:pt idx="12294">
                  <c:v>66.228999999999999</c:v>
                </c:pt>
                <c:pt idx="12295">
                  <c:v>49.672000000000004</c:v>
                </c:pt>
                <c:pt idx="12296">
                  <c:v>55.191000000000003</c:v>
                </c:pt>
                <c:pt idx="12297">
                  <c:v>55.191000000000003</c:v>
                </c:pt>
                <c:pt idx="12298">
                  <c:v>38.633000000000003</c:v>
                </c:pt>
                <c:pt idx="12299">
                  <c:v>49.672000000000004</c:v>
                </c:pt>
                <c:pt idx="12300">
                  <c:v>44.153000000000006</c:v>
                </c:pt>
                <c:pt idx="12301">
                  <c:v>49.672000000000004</c:v>
                </c:pt>
                <c:pt idx="12302">
                  <c:v>38.633000000000003</c:v>
                </c:pt>
                <c:pt idx="12303">
                  <c:v>49.672000000000004</c:v>
                </c:pt>
                <c:pt idx="12304">
                  <c:v>44.153000000000006</c:v>
                </c:pt>
                <c:pt idx="12305">
                  <c:v>33.114000000000004</c:v>
                </c:pt>
                <c:pt idx="12306">
                  <c:v>38.633000000000003</c:v>
                </c:pt>
                <c:pt idx="12307">
                  <c:v>49.672000000000004</c:v>
                </c:pt>
                <c:pt idx="12308">
                  <c:v>38.633000000000003</c:v>
                </c:pt>
                <c:pt idx="12309">
                  <c:v>49.672000000000004</c:v>
                </c:pt>
                <c:pt idx="12310">
                  <c:v>38.633000000000003</c:v>
                </c:pt>
                <c:pt idx="12311">
                  <c:v>60.71</c:v>
                </c:pt>
                <c:pt idx="12312">
                  <c:v>60.71</c:v>
                </c:pt>
                <c:pt idx="12313">
                  <c:v>33.114000000000004</c:v>
                </c:pt>
                <c:pt idx="12314">
                  <c:v>44.153000000000006</c:v>
                </c:pt>
                <c:pt idx="12315">
                  <c:v>44.153000000000006</c:v>
                </c:pt>
                <c:pt idx="12316">
                  <c:v>49.672000000000004</c:v>
                </c:pt>
                <c:pt idx="12317">
                  <c:v>22.076000000000001</c:v>
                </c:pt>
                <c:pt idx="12318">
                  <c:v>49.672000000000004</c:v>
                </c:pt>
                <c:pt idx="12319">
                  <c:v>27.594999999999999</c:v>
                </c:pt>
                <c:pt idx="12320">
                  <c:v>55.191000000000003</c:v>
                </c:pt>
                <c:pt idx="12321">
                  <c:v>33.114000000000004</c:v>
                </c:pt>
                <c:pt idx="12322">
                  <c:v>44.153000000000006</c:v>
                </c:pt>
                <c:pt idx="12323">
                  <c:v>66.228999999999999</c:v>
                </c:pt>
                <c:pt idx="12324">
                  <c:v>49.672000000000004</c:v>
                </c:pt>
                <c:pt idx="12325">
                  <c:v>38.633000000000003</c:v>
                </c:pt>
                <c:pt idx="12326">
                  <c:v>60.71</c:v>
                </c:pt>
                <c:pt idx="12327">
                  <c:v>38.633000000000003</c:v>
                </c:pt>
                <c:pt idx="12328">
                  <c:v>44.153000000000006</c:v>
                </c:pt>
                <c:pt idx="12329">
                  <c:v>44.153000000000006</c:v>
                </c:pt>
                <c:pt idx="12330">
                  <c:v>27.594999999999999</c:v>
                </c:pt>
                <c:pt idx="12331">
                  <c:v>55.191000000000003</c:v>
                </c:pt>
                <c:pt idx="12332">
                  <c:v>49.672000000000004</c:v>
                </c:pt>
                <c:pt idx="12333">
                  <c:v>38.633000000000003</c:v>
                </c:pt>
                <c:pt idx="12334">
                  <c:v>33.114000000000004</c:v>
                </c:pt>
                <c:pt idx="12335">
                  <c:v>44.153000000000006</c:v>
                </c:pt>
                <c:pt idx="12336">
                  <c:v>44.153000000000006</c:v>
                </c:pt>
                <c:pt idx="12337">
                  <c:v>33.114000000000004</c:v>
                </c:pt>
                <c:pt idx="12338">
                  <c:v>44.153000000000006</c:v>
                </c:pt>
                <c:pt idx="12339">
                  <c:v>55.191000000000003</c:v>
                </c:pt>
                <c:pt idx="12340">
                  <c:v>49.672000000000004</c:v>
                </c:pt>
                <c:pt idx="12341">
                  <c:v>55.191000000000003</c:v>
                </c:pt>
                <c:pt idx="12342">
                  <c:v>55.191000000000003</c:v>
                </c:pt>
                <c:pt idx="12343">
                  <c:v>49.672000000000004</c:v>
                </c:pt>
                <c:pt idx="12344">
                  <c:v>33.114000000000004</c:v>
                </c:pt>
                <c:pt idx="12345">
                  <c:v>38.633000000000003</c:v>
                </c:pt>
                <c:pt idx="12346">
                  <c:v>44.153000000000006</c:v>
                </c:pt>
                <c:pt idx="12347">
                  <c:v>49.672000000000004</c:v>
                </c:pt>
                <c:pt idx="12348">
                  <c:v>60.71</c:v>
                </c:pt>
                <c:pt idx="12349">
                  <c:v>38.633000000000003</c:v>
                </c:pt>
                <c:pt idx="12350">
                  <c:v>33.114000000000004</c:v>
                </c:pt>
                <c:pt idx="12351">
                  <c:v>33.114000000000004</c:v>
                </c:pt>
                <c:pt idx="12352">
                  <c:v>66.228999999999999</c:v>
                </c:pt>
                <c:pt idx="12353">
                  <c:v>44.153000000000006</c:v>
                </c:pt>
                <c:pt idx="12354">
                  <c:v>49.672000000000004</c:v>
                </c:pt>
                <c:pt idx="12355">
                  <c:v>66.228999999999999</c:v>
                </c:pt>
                <c:pt idx="12356">
                  <c:v>33.114000000000004</c:v>
                </c:pt>
                <c:pt idx="12357">
                  <c:v>38.633000000000003</c:v>
                </c:pt>
                <c:pt idx="12358">
                  <c:v>60.71</c:v>
                </c:pt>
                <c:pt idx="12359">
                  <c:v>44.153000000000006</c:v>
                </c:pt>
                <c:pt idx="12360">
                  <c:v>49.672000000000004</c:v>
                </c:pt>
                <c:pt idx="12361">
                  <c:v>38.633000000000003</c:v>
                </c:pt>
                <c:pt idx="12362">
                  <c:v>49.672000000000004</c:v>
                </c:pt>
                <c:pt idx="12363">
                  <c:v>44.153000000000006</c:v>
                </c:pt>
                <c:pt idx="12364">
                  <c:v>33.114000000000004</c:v>
                </c:pt>
                <c:pt idx="12365">
                  <c:v>38.633000000000003</c:v>
                </c:pt>
                <c:pt idx="12366">
                  <c:v>33.114000000000004</c:v>
                </c:pt>
                <c:pt idx="12367">
                  <c:v>55.191000000000003</c:v>
                </c:pt>
                <c:pt idx="12368">
                  <c:v>33.114000000000004</c:v>
                </c:pt>
                <c:pt idx="12369">
                  <c:v>33.114000000000004</c:v>
                </c:pt>
                <c:pt idx="12370">
                  <c:v>55.191000000000003</c:v>
                </c:pt>
                <c:pt idx="12371">
                  <c:v>38.633000000000003</c:v>
                </c:pt>
                <c:pt idx="12372">
                  <c:v>33.114000000000004</c:v>
                </c:pt>
                <c:pt idx="12373">
                  <c:v>33.114000000000004</c:v>
                </c:pt>
                <c:pt idx="12374">
                  <c:v>38.633000000000003</c:v>
                </c:pt>
                <c:pt idx="12375">
                  <c:v>38.633000000000003</c:v>
                </c:pt>
                <c:pt idx="12376">
                  <c:v>55.191000000000003</c:v>
                </c:pt>
                <c:pt idx="12377">
                  <c:v>38.633000000000003</c:v>
                </c:pt>
                <c:pt idx="12378">
                  <c:v>55.191000000000003</c:v>
                </c:pt>
                <c:pt idx="12379">
                  <c:v>60.71</c:v>
                </c:pt>
                <c:pt idx="12380">
                  <c:v>44.153000000000006</c:v>
                </c:pt>
                <c:pt idx="12381">
                  <c:v>33.114000000000004</c:v>
                </c:pt>
                <c:pt idx="12382">
                  <c:v>44.153000000000006</c:v>
                </c:pt>
                <c:pt idx="12383">
                  <c:v>38.633000000000003</c:v>
                </c:pt>
                <c:pt idx="12384">
                  <c:v>44.153000000000006</c:v>
                </c:pt>
                <c:pt idx="12385">
                  <c:v>49.672000000000004</c:v>
                </c:pt>
                <c:pt idx="12386">
                  <c:v>49.672000000000004</c:v>
                </c:pt>
                <c:pt idx="12387">
                  <c:v>55.191000000000003</c:v>
                </c:pt>
                <c:pt idx="12388">
                  <c:v>33.114000000000004</c:v>
                </c:pt>
                <c:pt idx="12389">
                  <c:v>38.633000000000003</c:v>
                </c:pt>
                <c:pt idx="12390">
                  <c:v>55.191000000000003</c:v>
                </c:pt>
                <c:pt idx="12391">
                  <c:v>44.153000000000006</c:v>
                </c:pt>
                <c:pt idx="12392">
                  <c:v>49.672000000000004</c:v>
                </c:pt>
                <c:pt idx="12393">
                  <c:v>33.114000000000004</c:v>
                </c:pt>
                <c:pt idx="12394">
                  <c:v>44.153000000000006</c:v>
                </c:pt>
                <c:pt idx="12395">
                  <c:v>33.114000000000004</c:v>
                </c:pt>
                <c:pt idx="12396">
                  <c:v>33.114000000000004</c:v>
                </c:pt>
                <c:pt idx="12397">
                  <c:v>44.153000000000006</c:v>
                </c:pt>
                <c:pt idx="12398">
                  <c:v>38.633000000000003</c:v>
                </c:pt>
                <c:pt idx="12399">
                  <c:v>33.114000000000004</c:v>
                </c:pt>
                <c:pt idx="12400">
                  <c:v>38.633000000000003</c:v>
                </c:pt>
                <c:pt idx="12401">
                  <c:v>44.153000000000006</c:v>
                </c:pt>
                <c:pt idx="12402">
                  <c:v>55.191000000000003</c:v>
                </c:pt>
                <c:pt idx="12403">
                  <c:v>27.594999999999999</c:v>
                </c:pt>
                <c:pt idx="12404">
                  <c:v>38.633000000000003</c:v>
                </c:pt>
                <c:pt idx="12405">
                  <c:v>33.114000000000004</c:v>
                </c:pt>
                <c:pt idx="12406">
                  <c:v>22.076000000000001</c:v>
                </c:pt>
                <c:pt idx="12407">
                  <c:v>27.594999999999999</c:v>
                </c:pt>
                <c:pt idx="12408">
                  <c:v>38.633000000000003</c:v>
                </c:pt>
                <c:pt idx="12409">
                  <c:v>38.633000000000003</c:v>
                </c:pt>
                <c:pt idx="12410">
                  <c:v>33.114000000000004</c:v>
                </c:pt>
                <c:pt idx="12411">
                  <c:v>33.114000000000004</c:v>
                </c:pt>
                <c:pt idx="12412">
                  <c:v>27.594999999999999</c:v>
                </c:pt>
                <c:pt idx="12413">
                  <c:v>38.633000000000003</c:v>
                </c:pt>
                <c:pt idx="12414">
                  <c:v>38.633000000000003</c:v>
                </c:pt>
                <c:pt idx="12415">
                  <c:v>22.076000000000001</c:v>
                </c:pt>
                <c:pt idx="12416">
                  <c:v>33.114000000000004</c:v>
                </c:pt>
                <c:pt idx="12417">
                  <c:v>38.633000000000003</c:v>
                </c:pt>
                <c:pt idx="12418">
                  <c:v>16.557000000000002</c:v>
                </c:pt>
                <c:pt idx="12419">
                  <c:v>38.633000000000003</c:v>
                </c:pt>
                <c:pt idx="12420">
                  <c:v>27.594999999999999</c:v>
                </c:pt>
                <c:pt idx="12421">
                  <c:v>33.114000000000004</c:v>
                </c:pt>
                <c:pt idx="12422">
                  <c:v>33.114000000000004</c:v>
                </c:pt>
                <c:pt idx="12423">
                  <c:v>33.114000000000004</c:v>
                </c:pt>
                <c:pt idx="12424">
                  <c:v>38.633000000000003</c:v>
                </c:pt>
                <c:pt idx="12425">
                  <c:v>27.594999999999999</c:v>
                </c:pt>
                <c:pt idx="12426">
                  <c:v>27.594999999999999</c:v>
                </c:pt>
                <c:pt idx="12427">
                  <c:v>44.153000000000006</c:v>
                </c:pt>
                <c:pt idx="12428">
                  <c:v>44.153000000000006</c:v>
                </c:pt>
                <c:pt idx="12429">
                  <c:v>33.114000000000004</c:v>
                </c:pt>
                <c:pt idx="12430">
                  <c:v>33.114000000000004</c:v>
                </c:pt>
                <c:pt idx="12431">
                  <c:v>38.633000000000003</c:v>
                </c:pt>
                <c:pt idx="12432">
                  <c:v>27.594999999999999</c:v>
                </c:pt>
                <c:pt idx="12433">
                  <c:v>33.114000000000004</c:v>
                </c:pt>
                <c:pt idx="12434">
                  <c:v>38.633000000000003</c:v>
                </c:pt>
                <c:pt idx="12435">
                  <c:v>33.114000000000004</c:v>
                </c:pt>
                <c:pt idx="12436">
                  <c:v>33.114000000000004</c:v>
                </c:pt>
                <c:pt idx="12437">
                  <c:v>44.153000000000006</c:v>
                </c:pt>
                <c:pt idx="12438">
                  <c:v>44.153000000000006</c:v>
                </c:pt>
                <c:pt idx="12439">
                  <c:v>22.076000000000001</c:v>
                </c:pt>
                <c:pt idx="12440">
                  <c:v>22.076000000000001</c:v>
                </c:pt>
                <c:pt idx="12441">
                  <c:v>22.076000000000001</c:v>
                </c:pt>
                <c:pt idx="12442">
                  <c:v>33.114000000000004</c:v>
                </c:pt>
                <c:pt idx="12443">
                  <c:v>49.672000000000004</c:v>
                </c:pt>
                <c:pt idx="12444">
                  <c:v>38.633000000000003</c:v>
                </c:pt>
                <c:pt idx="12445">
                  <c:v>49.672000000000004</c:v>
                </c:pt>
                <c:pt idx="12446">
                  <c:v>27.594999999999999</c:v>
                </c:pt>
                <c:pt idx="12447">
                  <c:v>44.153000000000006</c:v>
                </c:pt>
                <c:pt idx="12448">
                  <c:v>11.038</c:v>
                </c:pt>
                <c:pt idx="12449">
                  <c:v>44.153000000000006</c:v>
                </c:pt>
                <c:pt idx="12450">
                  <c:v>27.594999999999999</c:v>
                </c:pt>
                <c:pt idx="12451">
                  <c:v>44.153000000000006</c:v>
                </c:pt>
                <c:pt idx="12452">
                  <c:v>49.672000000000004</c:v>
                </c:pt>
                <c:pt idx="12453">
                  <c:v>33.114000000000004</c:v>
                </c:pt>
                <c:pt idx="12454">
                  <c:v>44.153000000000006</c:v>
                </c:pt>
                <c:pt idx="12455">
                  <c:v>33.114000000000004</c:v>
                </c:pt>
                <c:pt idx="12456">
                  <c:v>33.114000000000004</c:v>
                </c:pt>
                <c:pt idx="12457">
                  <c:v>22.076000000000001</c:v>
                </c:pt>
                <c:pt idx="12458">
                  <c:v>22.076000000000001</c:v>
                </c:pt>
                <c:pt idx="12459">
                  <c:v>44.153000000000006</c:v>
                </c:pt>
                <c:pt idx="12460">
                  <c:v>38.633000000000003</c:v>
                </c:pt>
                <c:pt idx="12461">
                  <c:v>27.594999999999999</c:v>
                </c:pt>
                <c:pt idx="12462">
                  <c:v>22.076000000000001</c:v>
                </c:pt>
                <c:pt idx="12463">
                  <c:v>16.557000000000002</c:v>
                </c:pt>
                <c:pt idx="12464">
                  <c:v>38.633000000000003</c:v>
                </c:pt>
                <c:pt idx="12465">
                  <c:v>33.114000000000004</c:v>
                </c:pt>
                <c:pt idx="12466">
                  <c:v>44.153000000000006</c:v>
                </c:pt>
                <c:pt idx="12467">
                  <c:v>33.114000000000004</c:v>
                </c:pt>
                <c:pt idx="12468">
                  <c:v>44.153000000000006</c:v>
                </c:pt>
                <c:pt idx="12469">
                  <c:v>38.633000000000003</c:v>
                </c:pt>
                <c:pt idx="12470">
                  <c:v>44.153000000000006</c:v>
                </c:pt>
                <c:pt idx="12471">
                  <c:v>49.672000000000004</c:v>
                </c:pt>
                <c:pt idx="12472">
                  <c:v>44.153000000000006</c:v>
                </c:pt>
                <c:pt idx="12473">
                  <c:v>22.076000000000001</c:v>
                </c:pt>
                <c:pt idx="12474">
                  <c:v>60.71</c:v>
                </c:pt>
                <c:pt idx="12475">
                  <c:v>22.076000000000001</c:v>
                </c:pt>
                <c:pt idx="12476">
                  <c:v>44.153000000000006</c:v>
                </c:pt>
                <c:pt idx="12477">
                  <c:v>16.557000000000002</c:v>
                </c:pt>
                <c:pt idx="12478">
                  <c:v>33.114000000000004</c:v>
                </c:pt>
                <c:pt idx="12479">
                  <c:v>27.594999999999999</c:v>
                </c:pt>
                <c:pt idx="12480">
                  <c:v>38.633000000000003</c:v>
                </c:pt>
                <c:pt idx="12481">
                  <c:v>27.594999999999999</c:v>
                </c:pt>
                <c:pt idx="12482">
                  <c:v>33.114000000000004</c:v>
                </c:pt>
                <c:pt idx="12483">
                  <c:v>33.114000000000004</c:v>
                </c:pt>
                <c:pt idx="12484">
                  <c:v>22.076000000000001</c:v>
                </c:pt>
                <c:pt idx="12485">
                  <c:v>38.633000000000003</c:v>
                </c:pt>
                <c:pt idx="12486">
                  <c:v>33.114000000000004</c:v>
                </c:pt>
                <c:pt idx="12487">
                  <c:v>38.633000000000003</c:v>
                </c:pt>
                <c:pt idx="12488">
                  <c:v>16.557000000000002</c:v>
                </c:pt>
                <c:pt idx="12489">
                  <c:v>27.594999999999999</c:v>
                </c:pt>
                <c:pt idx="12490">
                  <c:v>27.594999999999999</c:v>
                </c:pt>
                <c:pt idx="12491">
                  <c:v>22.076000000000001</c:v>
                </c:pt>
                <c:pt idx="12492">
                  <c:v>16.557000000000002</c:v>
                </c:pt>
                <c:pt idx="12493">
                  <c:v>38.633000000000003</c:v>
                </c:pt>
                <c:pt idx="12494">
                  <c:v>55.191000000000003</c:v>
                </c:pt>
                <c:pt idx="12495">
                  <c:v>22.076000000000001</c:v>
                </c:pt>
                <c:pt idx="12496">
                  <c:v>33.114000000000004</c:v>
                </c:pt>
                <c:pt idx="12497">
                  <c:v>33.114000000000004</c:v>
                </c:pt>
                <c:pt idx="12498">
                  <c:v>33.114000000000004</c:v>
                </c:pt>
                <c:pt idx="12499">
                  <c:v>27.594999999999999</c:v>
                </c:pt>
                <c:pt idx="12500">
                  <c:v>16.557000000000002</c:v>
                </c:pt>
                <c:pt idx="12501">
                  <c:v>27.594999999999999</c:v>
                </c:pt>
                <c:pt idx="12502">
                  <c:v>16.557000000000002</c:v>
                </c:pt>
                <c:pt idx="12503">
                  <c:v>22.076000000000001</c:v>
                </c:pt>
                <c:pt idx="12504">
                  <c:v>49.672000000000004</c:v>
                </c:pt>
                <c:pt idx="12505">
                  <c:v>27.594999999999999</c:v>
                </c:pt>
                <c:pt idx="12506">
                  <c:v>22.076000000000001</c:v>
                </c:pt>
                <c:pt idx="12507">
                  <c:v>16.557000000000002</c:v>
                </c:pt>
                <c:pt idx="12508">
                  <c:v>33.114000000000004</c:v>
                </c:pt>
                <c:pt idx="12509">
                  <c:v>16.557000000000002</c:v>
                </c:pt>
                <c:pt idx="12510">
                  <c:v>33.114000000000004</c:v>
                </c:pt>
                <c:pt idx="12511">
                  <c:v>38.633000000000003</c:v>
                </c:pt>
                <c:pt idx="12512">
                  <c:v>22.076000000000001</c:v>
                </c:pt>
                <c:pt idx="12513">
                  <c:v>38.633000000000003</c:v>
                </c:pt>
                <c:pt idx="12514">
                  <c:v>27.594999999999999</c:v>
                </c:pt>
                <c:pt idx="12515">
                  <c:v>33.114000000000004</c:v>
                </c:pt>
                <c:pt idx="12516">
                  <c:v>27.594999999999999</c:v>
                </c:pt>
                <c:pt idx="12517">
                  <c:v>33.114000000000004</c:v>
                </c:pt>
                <c:pt idx="12518">
                  <c:v>27.594999999999999</c:v>
                </c:pt>
                <c:pt idx="12519">
                  <c:v>22.076000000000001</c:v>
                </c:pt>
                <c:pt idx="12520">
                  <c:v>27.594999999999999</c:v>
                </c:pt>
                <c:pt idx="12521">
                  <c:v>33.114000000000004</c:v>
                </c:pt>
                <c:pt idx="12522">
                  <c:v>22.076000000000001</c:v>
                </c:pt>
                <c:pt idx="12523">
                  <c:v>33.114000000000004</c:v>
                </c:pt>
                <c:pt idx="12524">
                  <c:v>27.594999999999999</c:v>
                </c:pt>
                <c:pt idx="12525">
                  <c:v>27.594999999999999</c:v>
                </c:pt>
                <c:pt idx="12526">
                  <c:v>11.038</c:v>
                </c:pt>
                <c:pt idx="12527">
                  <c:v>27.594999999999999</c:v>
                </c:pt>
                <c:pt idx="12528">
                  <c:v>33.114000000000004</c:v>
                </c:pt>
                <c:pt idx="12529">
                  <c:v>38.633000000000003</c:v>
                </c:pt>
                <c:pt idx="12530">
                  <c:v>22.076000000000001</c:v>
                </c:pt>
                <c:pt idx="12531">
                  <c:v>22.076000000000001</c:v>
                </c:pt>
                <c:pt idx="12532">
                  <c:v>38.633000000000003</c:v>
                </c:pt>
                <c:pt idx="12533">
                  <c:v>44.153000000000006</c:v>
                </c:pt>
                <c:pt idx="12534">
                  <c:v>38.633000000000003</c:v>
                </c:pt>
                <c:pt idx="12535">
                  <c:v>33.114000000000004</c:v>
                </c:pt>
                <c:pt idx="12536">
                  <c:v>27.594999999999999</c:v>
                </c:pt>
                <c:pt idx="12537">
                  <c:v>22.076000000000001</c:v>
                </c:pt>
                <c:pt idx="12538">
                  <c:v>22.076000000000001</c:v>
                </c:pt>
                <c:pt idx="12539">
                  <c:v>11.038</c:v>
                </c:pt>
                <c:pt idx="12540">
                  <c:v>27.594999999999999</c:v>
                </c:pt>
                <c:pt idx="12541">
                  <c:v>33.114000000000004</c:v>
                </c:pt>
                <c:pt idx="12542">
                  <c:v>27.594999999999999</c:v>
                </c:pt>
                <c:pt idx="12543">
                  <c:v>38.633000000000003</c:v>
                </c:pt>
                <c:pt idx="12544">
                  <c:v>33.114000000000004</c:v>
                </c:pt>
                <c:pt idx="12545">
                  <c:v>16.557000000000002</c:v>
                </c:pt>
                <c:pt idx="12546">
                  <c:v>27.594999999999999</c:v>
                </c:pt>
                <c:pt idx="12547">
                  <c:v>22.076000000000001</c:v>
                </c:pt>
                <c:pt idx="12548">
                  <c:v>22.076000000000001</c:v>
                </c:pt>
                <c:pt idx="12549">
                  <c:v>33.114000000000004</c:v>
                </c:pt>
                <c:pt idx="12550">
                  <c:v>27.594999999999999</c:v>
                </c:pt>
                <c:pt idx="12551">
                  <c:v>33.114000000000004</c:v>
                </c:pt>
                <c:pt idx="12552">
                  <c:v>22.076000000000001</c:v>
                </c:pt>
                <c:pt idx="12553">
                  <c:v>33.114000000000004</c:v>
                </c:pt>
                <c:pt idx="12554">
                  <c:v>22.076000000000001</c:v>
                </c:pt>
                <c:pt idx="12555">
                  <c:v>33.114000000000004</c:v>
                </c:pt>
                <c:pt idx="12556">
                  <c:v>38.633000000000003</c:v>
                </c:pt>
                <c:pt idx="12557">
                  <c:v>11.038</c:v>
                </c:pt>
                <c:pt idx="12558">
                  <c:v>22.076000000000001</c:v>
                </c:pt>
                <c:pt idx="12559">
                  <c:v>11.038</c:v>
                </c:pt>
                <c:pt idx="12560">
                  <c:v>38.633000000000003</c:v>
                </c:pt>
                <c:pt idx="12561">
                  <c:v>22.076000000000001</c:v>
                </c:pt>
                <c:pt idx="12562">
                  <c:v>27.594999999999999</c:v>
                </c:pt>
                <c:pt idx="12563">
                  <c:v>33.114000000000004</c:v>
                </c:pt>
                <c:pt idx="12564">
                  <c:v>33.114000000000004</c:v>
                </c:pt>
                <c:pt idx="12565">
                  <c:v>33.114000000000004</c:v>
                </c:pt>
                <c:pt idx="12566">
                  <c:v>49.672000000000004</c:v>
                </c:pt>
                <c:pt idx="12567">
                  <c:v>27.594999999999999</c:v>
                </c:pt>
                <c:pt idx="12568">
                  <c:v>16.557000000000002</c:v>
                </c:pt>
                <c:pt idx="12569">
                  <c:v>33.114000000000004</c:v>
                </c:pt>
                <c:pt idx="12570">
                  <c:v>33.114000000000004</c:v>
                </c:pt>
                <c:pt idx="12571">
                  <c:v>33.114000000000004</c:v>
                </c:pt>
                <c:pt idx="12572">
                  <c:v>16.557000000000002</c:v>
                </c:pt>
                <c:pt idx="12573">
                  <c:v>27.594999999999999</c:v>
                </c:pt>
                <c:pt idx="12574">
                  <c:v>22.076000000000001</c:v>
                </c:pt>
                <c:pt idx="12575">
                  <c:v>38.633000000000003</c:v>
                </c:pt>
                <c:pt idx="12576">
                  <c:v>27.594999999999999</c:v>
                </c:pt>
                <c:pt idx="12577">
                  <c:v>22.076000000000001</c:v>
                </c:pt>
                <c:pt idx="12578">
                  <c:v>27.594999999999999</c:v>
                </c:pt>
                <c:pt idx="12579">
                  <c:v>27.594999999999999</c:v>
                </c:pt>
                <c:pt idx="12580">
                  <c:v>27.594999999999999</c:v>
                </c:pt>
                <c:pt idx="12581">
                  <c:v>38.633000000000003</c:v>
                </c:pt>
                <c:pt idx="12582">
                  <c:v>38.633000000000003</c:v>
                </c:pt>
                <c:pt idx="12583">
                  <c:v>33.114000000000004</c:v>
                </c:pt>
                <c:pt idx="12584">
                  <c:v>11.038</c:v>
                </c:pt>
                <c:pt idx="12585">
                  <c:v>22.076000000000001</c:v>
                </c:pt>
                <c:pt idx="12586">
                  <c:v>27.594999999999999</c:v>
                </c:pt>
                <c:pt idx="12587">
                  <c:v>44.153000000000006</c:v>
                </c:pt>
                <c:pt idx="12588">
                  <c:v>22.076000000000001</c:v>
                </c:pt>
                <c:pt idx="12589">
                  <c:v>27.594999999999999</c:v>
                </c:pt>
                <c:pt idx="12590">
                  <c:v>33.114000000000004</c:v>
                </c:pt>
                <c:pt idx="12591">
                  <c:v>22.076000000000001</c:v>
                </c:pt>
                <c:pt idx="12592">
                  <c:v>33.114000000000004</c:v>
                </c:pt>
                <c:pt idx="12593">
                  <c:v>11.038</c:v>
                </c:pt>
                <c:pt idx="12594">
                  <c:v>44.153000000000006</c:v>
                </c:pt>
                <c:pt idx="12595">
                  <c:v>27.594999999999999</c:v>
                </c:pt>
                <c:pt idx="12596">
                  <c:v>22.076000000000001</c:v>
                </c:pt>
                <c:pt idx="12597">
                  <c:v>22.076000000000001</c:v>
                </c:pt>
                <c:pt idx="12598">
                  <c:v>22.076000000000001</c:v>
                </c:pt>
                <c:pt idx="12599">
                  <c:v>33.114000000000004</c:v>
                </c:pt>
                <c:pt idx="12600">
                  <c:v>38.633000000000003</c:v>
                </c:pt>
                <c:pt idx="12601">
                  <c:v>27.594999999999999</c:v>
                </c:pt>
                <c:pt idx="12602">
                  <c:v>22.076000000000001</c:v>
                </c:pt>
                <c:pt idx="12603">
                  <c:v>27.594999999999999</c:v>
                </c:pt>
                <c:pt idx="12604">
                  <c:v>38.633000000000003</c:v>
                </c:pt>
                <c:pt idx="12605">
                  <c:v>27.594999999999999</c:v>
                </c:pt>
                <c:pt idx="12606">
                  <c:v>27.594999999999999</c:v>
                </c:pt>
                <c:pt idx="12607">
                  <c:v>27.594999999999999</c:v>
                </c:pt>
                <c:pt idx="12608">
                  <c:v>27.594999999999999</c:v>
                </c:pt>
                <c:pt idx="12609">
                  <c:v>33.114000000000004</c:v>
                </c:pt>
                <c:pt idx="12610">
                  <c:v>38.633000000000003</c:v>
                </c:pt>
                <c:pt idx="12611">
                  <c:v>22.076000000000001</c:v>
                </c:pt>
                <c:pt idx="12612">
                  <c:v>27.594999999999999</c:v>
                </c:pt>
                <c:pt idx="12613">
                  <c:v>27.594999999999999</c:v>
                </c:pt>
                <c:pt idx="12614">
                  <c:v>5.5190000000000001</c:v>
                </c:pt>
                <c:pt idx="12615">
                  <c:v>22.076000000000001</c:v>
                </c:pt>
                <c:pt idx="12616">
                  <c:v>27.594999999999999</c:v>
                </c:pt>
                <c:pt idx="12617">
                  <c:v>38.633000000000003</c:v>
                </c:pt>
                <c:pt idx="12618">
                  <c:v>5.5190000000000001</c:v>
                </c:pt>
                <c:pt idx="12619">
                  <c:v>38.633000000000003</c:v>
                </c:pt>
                <c:pt idx="12620">
                  <c:v>27.594999999999999</c:v>
                </c:pt>
                <c:pt idx="12621">
                  <c:v>27.594999999999999</c:v>
                </c:pt>
                <c:pt idx="12622">
                  <c:v>27.594999999999999</c:v>
                </c:pt>
                <c:pt idx="12623">
                  <c:v>33.114000000000004</c:v>
                </c:pt>
                <c:pt idx="12624">
                  <c:v>38.633000000000003</c:v>
                </c:pt>
                <c:pt idx="12625">
                  <c:v>27.594999999999999</c:v>
                </c:pt>
                <c:pt idx="12626">
                  <c:v>33.114000000000004</c:v>
                </c:pt>
                <c:pt idx="12627">
                  <c:v>27.594999999999999</c:v>
                </c:pt>
                <c:pt idx="12628">
                  <c:v>33.114000000000004</c:v>
                </c:pt>
                <c:pt idx="12629">
                  <c:v>16.557000000000002</c:v>
                </c:pt>
                <c:pt idx="12630">
                  <c:v>16.557000000000002</c:v>
                </c:pt>
                <c:pt idx="12631">
                  <c:v>38.633000000000003</c:v>
                </c:pt>
                <c:pt idx="12632">
                  <c:v>27.594999999999999</c:v>
                </c:pt>
                <c:pt idx="12633">
                  <c:v>27.594999999999999</c:v>
                </c:pt>
                <c:pt idx="12634">
                  <c:v>5.5190000000000001</c:v>
                </c:pt>
                <c:pt idx="12635">
                  <c:v>22.076000000000001</c:v>
                </c:pt>
                <c:pt idx="12636">
                  <c:v>27.594999999999999</c:v>
                </c:pt>
                <c:pt idx="12637">
                  <c:v>16.557000000000002</c:v>
                </c:pt>
                <c:pt idx="12638">
                  <c:v>27.594999999999999</c:v>
                </c:pt>
                <c:pt idx="12639">
                  <c:v>27.594999999999999</c:v>
                </c:pt>
                <c:pt idx="12640">
                  <c:v>27.594999999999999</c:v>
                </c:pt>
                <c:pt idx="12641">
                  <c:v>27.594999999999999</c:v>
                </c:pt>
                <c:pt idx="12642">
                  <c:v>16.557000000000002</c:v>
                </c:pt>
                <c:pt idx="12643">
                  <c:v>27.594999999999999</c:v>
                </c:pt>
                <c:pt idx="12644">
                  <c:v>33.114000000000004</c:v>
                </c:pt>
                <c:pt idx="12645">
                  <c:v>27.594999999999999</c:v>
                </c:pt>
                <c:pt idx="12646">
                  <c:v>27.594999999999999</c:v>
                </c:pt>
                <c:pt idx="12647">
                  <c:v>33.114000000000004</c:v>
                </c:pt>
                <c:pt idx="12648">
                  <c:v>27.594999999999999</c:v>
                </c:pt>
                <c:pt idx="12649">
                  <c:v>22.076000000000001</c:v>
                </c:pt>
                <c:pt idx="12650">
                  <c:v>33.114000000000004</c:v>
                </c:pt>
                <c:pt idx="12651">
                  <c:v>22.076000000000001</c:v>
                </c:pt>
                <c:pt idx="12652">
                  <c:v>27.594999999999999</c:v>
                </c:pt>
                <c:pt idx="12653">
                  <c:v>22.076000000000001</c:v>
                </c:pt>
                <c:pt idx="12654">
                  <c:v>27.594999999999999</c:v>
                </c:pt>
                <c:pt idx="12655">
                  <c:v>27.594999999999999</c:v>
                </c:pt>
                <c:pt idx="12656">
                  <c:v>27.594999999999999</c:v>
                </c:pt>
                <c:pt idx="12657">
                  <c:v>27.594999999999999</c:v>
                </c:pt>
                <c:pt idx="12658">
                  <c:v>38.633000000000003</c:v>
                </c:pt>
                <c:pt idx="12659">
                  <c:v>22.076000000000001</c:v>
                </c:pt>
                <c:pt idx="12660">
                  <c:v>22.076000000000001</c:v>
                </c:pt>
                <c:pt idx="12661">
                  <c:v>33.114000000000004</c:v>
                </c:pt>
                <c:pt idx="12662">
                  <c:v>22.076000000000001</c:v>
                </c:pt>
                <c:pt idx="12663">
                  <c:v>38.633000000000003</c:v>
                </c:pt>
                <c:pt idx="12664">
                  <c:v>44.153000000000006</c:v>
                </c:pt>
                <c:pt idx="12665">
                  <c:v>11.038</c:v>
                </c:pt>
                <c:pt idx="12666">
                  <c:v>22.076000000000001</c:v>
                </c:pt>
                <c:pt idx="12667">
                  <c:v>27.594999999999999</c:v>
                </c:pt>
                <c:pt idx="12668">
                  <c:v>33.114000000000004</c:v>
                </c:pt>
                <c:pt idx="12669">
                  <c:v>22.076000000000001</c:v>
                </c:pt>
                <c:pt idx="12670">
                  <c:v>27.594999999999999</c:v>
                </c:pt>
                <c:pt idx="12671">
                  <c:v>16.557000000000002</c:v>
                </c:pt>
                <c:pt idx="12672">
                  <c:v>33.114000000000004</c:v>
                </c:pt>
                <c:pt idx="12673">
                  <c:v>27.594999999999999</c:v>
                </c:pt>
                <c:pt idx="12674">
                  <c:v>27.594999999999999</c:v>
                </c:pt>
                <c:pt idx="12675">
                  <c:v>44.153000000000006</c:v>
                </c:pt>
                <c:pt idx="12676">
                  <c:v>16.557000000000002</c:v>
                </c:pt>
                <c:pt idx="12677">
                  <c:v>27.594999999999999</c:v>
                </c:pt>
                <c:pt idx="12678">
                  <c:v>16.557000000000002</c:v>
                </c:pt>
                <c:pt idx="12679">
                  <c:v>38.633000000000003</c:v>
                </c:pt>
                <c:pt idx="12680">
                  <c:v>27.594999999999999</c:v>
                </c:pt>
                <c:pt idx="12681">
                  <c:v>16.557000000000002</c:v>
                </c:pt>
                <c:pt idx="12682">
                  <c:v>16.557000000000002</c:v>
                </c:pt>
                <c:pt idx="12683">
                  <c:v>27.594999999999999</c:v>
                </c:pt>
                <c:pt idx="12684">
                  <c:v>16.557000000000002</c:v>
                </c:pt>
                <c:pt idx="12685">
                  <c:v>22.076000000000001</c:v>
                </c:pt>
                <c:pt idx="12686">
                  <c:v>27.594999999999999</c:v>
                </c:pt>
                <c:pt idx="12687">
                  <c:v>11.038</c:v>
                </c:pt>
                <c:pt idx="12688">
                  <c:v>0</c:v>
                </c:pt>
                <c:pt idx="12689">
                  <c:v>5.5190000000000001</c:v>
                </c:pt>
                <c:pt idx="12690">
                  <c:v>22.076000000000001</c:v>
                </c:pt>
                <c:pt idx="12691">
                  <c:v>22.076000000000001</c:v>
                </c:pt>
                <c:pt idx="12692">
                  <c:v>16.557000000000002</c:v>
                </c:pt>
                <c:pt idx="12693">
                  <c:v>22.076000000000001</c:v>
                </c:pt>
                <c:pt idx="12694">
                  <c:v>22.076000000000001</c:v>
                </c:pt>
                <c:pt idx="12695">
                  <c:v>22.076000000000001</c:v>
                </c:pt>
                <c:pt idx="12696">
                  <c:v>22.076000000000001</c:v>
                </c:pt>
                <c:pt idx="12697">
                  <c:v>38.633000000000003</c:v>
                </c:pt>
                <c:pt idx="12698">
                  <c:v>11.038</c:v>
                </c:pt>
                <c:pt idx="12699">
                  <c:v>16.557000000000002</c:v>
                </c:pt>
                <c:pt idx="12700">
                  <c:v>11.038</c:v>
                </c:pt>
                <c:pt idx="12701">
                  <c:v>27.594999999999999</c:v>
                </c:pt>
                <c:pt idx="12702">
                  <c:v>27.594999999999999</c:v>
                </c:pt>
                <c:pt idx="12703">
                  <c:v>16.557000000000002</c:v>
                </c:pt>
                <c:pt idx="12704">
                  <c:v>27.594999999999999</c:v>
                </c:pt>
                <c:pt idx="12705">
                  <c:v>27.594999999999999</c:v>
                </c:pt>
                <c:pt idx="12706">
                  <c:v>11.038</c:v>
                </c:pt>
                <c:pt idx="12707">
                  <c:v>27.594999999999999</c:v>
                </c:pt>
                <c:pt idx="12708">
                  <c:v>22.076000000000001</c:v>
                </c:pt>
                <c:pt idx="12709">
                  <c:v>22.076000000000001</c:v>
                </c:pt>
                <c:pt idx="12710">
                  <c:v>33.114000000000004</c:v>
                </c:pt>
                <c:pt idx="12711">
                  <c:v>11.038</c:v>
                </c:pt>
                <c:pt idx="12712">
                  <c:v>27.594999999999999</c:v>
                </c:pt>
                <c:pt idx="12713">
                  <c:v>22.076000000000001</c:v>
                </c:pt>
                <c:pt idx="12714">
                  <c:v>22.076000000000001</c:v>
                </c:pt>
                <c:pt idx="12715">
                  <c:v>33.114000000000004</c:v>
                </c:pt>
                <c:pt idx="12716">
                  <c:v>22.076000000000001</c:v>
                </c:pt>
                <c:pt idx="12717">
                  <c:v>27.594999999999999</c:v>
                </c:pt>
                <c:pt idx="12718">
                  <c:v>16.557000000000002</c:v>
                </c:pt>
                <c:pt idx="12719">
                  <c:v>16.557000000000002</c:v>
                </c:pt>
                <c:pt idx="12720">
                  <c:v>22.076000000000001</c:v>
                </c:pt>
                <c:pt idx="12721">
                  <c:v>27.594999999999999</c:v>
                </c:pt>
                <c:pt idx="12722">
                  <c:v>27.594999999999999</c:v>
                </c:pt>
                <c:pt idx="12723">
                  <c:v>16.557000000000002</c:v>
                </c:pt>
                <c:pt idx="12724">
                  <c:v>22.076000000000001</c:v>
                </c:pt>
                <c:pt idx="12725">
                  <c:v>27.594999999999999</c:v>
                </c:pt>
                <c:pt idx="12726">
                  <c:v>16.557000000000002</c:v>
                </c:pt>
                <c:pt idx="12727">
                  <c:v>0</c:v>
                </c:pt>
                <c:pt idx="12728">
                  <c:v>16.557000000000002</c:v>
                </c:pt>
                <c:pt idx="12729">
                  <c:v>33.114000000000004</c:v>
                </c:pt>
                <c:pt idx="12730">
                  <c:v>27.594999999999999</c:v>
                </c:pt>
                <c:pt idx="12731">
                  <c:v>11.038</c:v>
                </c:pt>
                <c:pt idx="12732">
                  <c:v>33.114000000000004</c:v>
                </c:pt>
                <c:pt idx="12733">
                  <c:v>22.076000000000001</c:v>
                </c:pt>
                <c:pt idx="12734">
                  <c:v>44.153000000000006</c:v>
                </c:pt>
                <c:pt idx="12735">
                  <c:v>44.153000000000006</c:v>
                </c:pt>
                <c:pt idx="12736">
                  <c:v>5.5190000000000001</c:v>
                </c:pt>
                <c:pt idx="12737">
                  <c:v>27.594999999999999</c:v>
                </c:pt>
                <c:pt idx="12738">
                  <c:v>27.594999999999999</c:v>
                </c:pt>
                <c:pt idx="12739">
                  <c:v>11.038</c:v>
                </c:pt>
                <c:pt idx="12740">
                  <c:v>38.633000000000003</c:v>
                </c:pt>
                <c:pt idx="12741">
                  <c:v>27.594999999999999</c:v>
                </c:pt>
                <c:pt idx="12742">
                  <c:v>22.076000000000001</c:v>
                </c:pt>
                <c:pt idx="12743">
                  <c:v>27.594999999999999</c:v>
                </c:pt>
                <c:pt idx="12744">
                  <c:v>27.594999999999999</c:v>
                </c:pt>
                <c:pt idx="12745">
                  <c:v>22.076000000000001</c:v>
                </c:pt>
                <c:pt idx="12746">
                  <c:v>16.557000000000002</c:v>
                </c:pt>
                <c:pt idx="12747">
                  <c:v>33.114000000000004</c:v>
                </c:pt>
                <c:pt idx="12748">
                  <c:v>22.076000000000001</c:v>
                </c:pt>
                <c:pt idx="12749">
                  <c:v>33.114000000000004</c:v>
                </c:pt>
                <c:pt idx="12750">
                  <c:v>16.557000000000002</c:v>
                </c:pt>
                <c:pt idx="12751">
                  <c:v>22.076000000000001</c:v>
                </c:pt>
                <c:pt idx="12752">
                  <c:v>27.594999999999999</c:v>
                </c:pt>
                <c:pt idx="12753">
                  <c:v>-11.038</c:v>
                </c:pt>
                <c:pt idx="12754">
                  <c:v>16.557000000000002</c:v>
                </c:pt>
                <c:pt idx="12755">
                  <c:v>22.076000000000001</c:v>
                </c:pt>
                <c:pt idx="12756">
                  <c:v>22.076000000000001</c:v>
                </c:pt>
                <c:pt idx="12757">
                  <c:v>16.557000000000002</c:v>
                </c:pt>
                <c:pt idx="12758">
                  <c:v>22.076000000000001</c:v>
                </c:pt>
                <c:pt idx="12759">
                  <c:v>5.5190000000000001</c:v>
                </c:pt>
                <c:pt idx="12760">
                  <c:v>11.038</c:v>
                </c:pt>
                <c:pt idx="12761">
                  <c:v>22.076000000000001</c:v>
                </c:pt>
                <c:pt idx="12762">
                  <c:v>27.594999999999999</c:v>
                </c:pt>
                <c:pt idx="12763">
                  <c:v>33.114000000000004</c:v>
                </c:pt>
                <c:pt idx="12764">
                  <c:v>5.5190000000000001</c:v>
                </c:pt>
                <c:pt idx="12765">
                  <c:v>22.076000000000001</c:v>
                </c:pt>
                <c:pt idx="12766">
                  <c:v>11.038</c:v>
                </c:pt>
                <c:pt idx="12767">
                  <c:v>16.557000000000002</c:v>
                </c:pt>
                <c:pt idx="12768">
                  <c:v>11.038</c:v>
                </c:pt>
                <c:pt idx="12769">
                  <c:v>33.114000000000004</c:v>
                </c:pt>
                <c:pt idx="12770">
                  <c:v>22.076000000000001</c:v>
                </c:pt>
                <c:pt idx="12771">
                  <c:v>22.076000000000001</c:v>
                </c:pt>
                <c:pt idx="12772">
                  <c:v>16.557000000000002</c:v>
                </c:pt>
                <c:pt idx="12773">
                  <c:v>16.557000000000002</c:v>
                </c:pt>
                <c:pt idx="12774">
                  <c:v>11.038</c:v>
                </c:pt>
                <c:pt idx="12775">
                  <c:v>11.038</c:v>
                </c:pt>
                <c:pt idx="12776">
                  <c:v>22.076000000000001</c:v>
                </c:pt>
                <c:pt idx="12777">
                  <c:v>16.557000000000002</c:v>
                </c:pt>
                <c:pt idx="12778">
                  <c:v>0</c:v>
                </c:pt>
                <c:pt idx="12779">
                  <c:v>16.557000000000002</c:v>
                </c:pt>
                <c:pt idx="12780">
                  <c:v>22.076000000000001</c:v>
                </c:pt>
                <c:pt idx="12781">
                  <c:v>22.076000000000001</c:v>
                </c:pt>
                <c:pt idx="12782">
                  <c:v>22.076000000000001</c:v>
                </c:pt>
                <c:pt idx="12783">
                  <c:v>33.114000000000004</c:v>
                </c:pt>
                <c:pt idx="12784">
                  <c:v>16.557000000000002</c:v>
                </c:pt>
                <c:pt idx="12785">
                  <c:v>33.114000000000004</c:v>
                </c:pt>
                <c:pt idx="12786">
                  <c:v>16.557000000000002</c:v>
                </c:pt>
                <c:pt idx="12787">
                  <c:v>27.594999999999999</c:v>
                </c:pt>
                <c:pt idx="12788">
                  <c:v>22.076000000000001</c:v>
                </c:pt>
                <c:pt idx="12789">
                  <c:v>16.557000000000002</c:v>
                </c:pt>
                <c:pt idx="12790">
                  <c:v>5.5190000000000001</c:v>
                </c:pt>
                <c:pt idx="12791">
                  <c:v>22.076000000000001</c:v>
                </c:pt>
                <c:pt idx="12792">
                  <c:v>27.594999999999999</c:v>
                </c:pt>
                <c:pt idx="12793">
                  <c:v>22.076000000000001</c:v>
                </c:pt>
                <c:pt idx="12794">
                  <c:v>11.038</c:v>
                </c:pt>
                <c:pt idx="12795">
                  <c:v>38.633000000000003</c:v>
                </c:pt>
                <c:pt idx="12796">
                  <c:v>33.114000000000004</c:v>
                </c:pt>
                <c:pt idx="12797">
                  <c:v>27.594999999999999</c:v>
                </c:pt>
                <c:pt idx="12798">
                  <c:v>16.557000000000002</c:v>
                </c:pt>
                <c:pt idx="12799">
                  <c:v>5.5190000000000001</c:v>
                </c:pt>
                <c:pt idx="12800">
                  <c:v>5.5190000000000001</c:v>
                </c:pt>
                <c:pt idx="12801">
                  <c:v>22.076000000000001</c:v>
                </c:pt>
                <c:pt idx="12802">
                  <c:v>-5.5190000000000001</c:v>
                </c:pt>
                <c:pt idx="12803">
                  <c:v>16.557000000000002</c:v>
                </c:pt>
                <c:pt idx="12804">
                  <c:v>33.114000000000004</c:v>
                </c:pt>
                <c:pt idx="12805">
                  <c:v>22.076000000000001</c:v>
                </c:pt>
                <c:pt idx="12806">
                  <c:v>-5.5190000000000001</c:v>
                </c:pt>
                <c:pt idx="12807">
                  <c:v>22.076000000000001</c:v>
                </c:pt>
                <c:pt idx="12808">
                  <c:v>22.076000000000001</c:v>
                </c:pt>
                <c:pt idx="12809">
                  <c:v>11.038</c:v>
                </c:pt>
                <c:pt idx="12810">
                  <c:v>0</c:v>
                </c:pt>
                <c:pt idx="12811">
                  <c:v>22.076000000000001</c:v>
                </c:pt>
                <c:pt idx="12812">
                  <c:v>0</c:v>
                </c:pt>
                <c:pt idx="12813">
                  <c:v>27.594999999999999</c:v>
                </c:pt>
                <c:pt idx="12814">
                  <c:v>38.633000000000003</c:v>
                </c:pt>
                <c:pt idx="12815">
                  <c:v>11.038</c:v>
                </c:pt>
                <c:pt idx="12816">
                  <c:v>22.076000000000001</c:v>
                </c:pt>
                <c:pt idx="12817">
                  <c:v>11.038</c:v>
                </c:pt>
                <c:pt idx="12818">
                  <c:v>16.557000000000002</c:v>
                </c:pt>
                <c:pt idx="12819">
                  <c:v>11.038</c:v>
                </c:pt>
                <c:pt idx="12820">
                  <c:v>27.594999999999999</c:v>
                </c:pt>
                <c:pt idx="12821">
                  <c:v>16.557000000000002</c:v>
                </c:pt>
                <c:pt idx="12822">
                  <c:v>27.594999999999999</c:v>
                </c:pt>
                <c:pt idx="12823">
                  <c:v>11.038</c:v>
                </c:pt>
                <c:pt idx="12824">
                  <c:v>16.557000000000002</c:v>
                </c:pt>
                <c:pt idx="12825">
                  <c:v>22.076000000000001</c:v>
                </c:pt>
                <c:pt idx="12826">
                  <c:v>16.557000000000002</c:v>
                </c:pt>
                <c:pt idx="12827">
                  <c:v>16.557000000000002</c:v>
                </c:pt>
                <c:pt idx="12828">
                  <c:v>16.557000000000002</c:v>
                </c:pt>
                <c:pt idx="12829">
                  <c:v>27.594999999999999</c:v>
                </c:pt>
                <c:pt idx="12830">
                  <c:v>11.038</c:v>
                </c:pt>
                <c:pt idx="12831">
                  <c:v>22.076000000000001</c:v>
                </c:pt>
                <c:pt idx="12832">
                  <c:v>11.038</c:v>
                </c:pt>
                <c:pt idx="12833">
                  <c:v>5.5190000000000001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36A-47DB-8458-8CF190A87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4900824"/>
        <c:axId val="564901216"/>
      </c:scatterChart>
      <c:valAx>
        <c:axId val="564900824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temperature / 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4901216"/>
        <c:crosses val="autoZero"/>
        <c:crossBetween val="midCat"/>
      </c:valAx>
      <c:valAx>
        <c:axId val="564901216"/>
        <c:scaling>
          <c:orientation val="minMax"/>
          <c:max val="17000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emf</a:t>
                </a:r>
                <a:r>
                  <a:rPr lang="de-DE" baseline="0"/>
                  <a:t> / µV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4900824"/>
        <c:crosses val="autoZero"/>
        <c:crossBetween val="midCat"/>
        <c:majorUnit val="2000"/>
        <c:minorUnit val="4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 dirty="0" err="1"/>
              <a:t>furnace</a:t>
            </a:r>
            <a:r>
              <a:rPr lang="de-DE" sz="1200" baseline="0" dirty="0"/>
              <a:t> </a:t>
            </a:r>
            <a:r>
              <a:rPr lang="de-DE" sz="1200" baseline="0" dirty="0" err="1"/>
              <a:t>run</a:t>
            </a:r>
            <a:r>
              <a:rPr lang="de-DE" sz="1200" baseline="0" dirty="0"/>
              <a:t> 09.01.2018 , 1600 °C</a:t>
            </a:r>
            <a:endParaRPr lang="de-DE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TC type B temperature [°C]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'2018_1_9_1_59'!$B$2:$B$18425</c:f>
              <c:numCache>
                <c:formatCode>0.00</c:formatCode>
                <c:ptCount val="18424"/>
                <c:pt idx="0">
                  <c:v>0</c:v>
                </c:pt>
                <c:pt idx="1">
                  <c:v>0.16666666666666666</c:v>
                </c:pt>
                <c:pt idx="2">
                  <c:v>0.33333333333333331</c:v>
                </c:pt>
                <c:pt idx="3">
                  <c:v>0.5</c:v>
                </c:pt>
                <c:pt idx="4">
                  <c:v>0.66666666666666663</c:v>
                </c:pt>
                <c:pt idx="5">
                  <c:v>0.83333333333333337</c:v>
                </c:pt>
                <c:pt idx="6">
                  <c:v>1</c:v>
                </c:pt>
                <c:pt idx="7">
                  <c:v>1.1666666666666701</c:v>
                </c:pt>
                <c:pt idx="8">
                  <c:v>1.3333333333333299</c:v>
                </c:pt>
                <c:pt idx="9">
                  <c:v>1.5</c:v>
                </c:pt>
                <c:pt idx="10">
                  <c:v>1.6666666666666701</c:v>
                </c:pt>
                <c:pt idx="11">
                  <c:v>1.8333333333333299</c:v>
                </c:pt>
                <c:pt idx="12">
                  <c:v>2</c:v>
                </c:pt>
                <c:pt idx="13">
                  <c:v>2.1666666666666701</c:v>
                </c:pt>
                <c:pt idx="14">
                  <c:v>2.3333333333333299</c:v>
                </c:pt>
                <c:pt idx="15">
                  <c:v>2.5</c:v>
                </c:pt>
                <c:pt idx="16">
                  <c:v>2.6666666666666701</c:v>
                </c:pt>
                <c:pt idx="17">
                  <c:v>2.8333333333333299</c:v>
                </c:pt>
                <c:pt idx="18">
                  <c:v>3</c:v>
                </c:pt>
                <c:pt idx="19">
                  <c:v>3.1666666666666701</c:v>
                </c:pt>
                <c:pt idx="20">
                  <c:v>3.3333333333333299</c:v>
                </c:pt>
                <c:pt idx="21">
                  <c:v>3.5</c:v>
                </c:pt>
                <c:pt idx="22">
                  <c:v>3.6666666666666701</c:v>
                </c:pt>
                <c:pt idx="23">
                  <c:v>3.8333333333333299</c:v>
                </c:pt>
                <c:pt idx="24">
                  <c:v>4</c:v>
                </c:pt>
                <c:pt idx="25">
                  <c:v>4.1666666666666696</c:v>
                </c:pt>
                <c:pt idx="26">
                  <c:v>4.3333333333333304</c:v>
                </c:pt>
                <c:pt idx="27">
                  <c:v>4.5</c:v>
                </c:pt>
                <c:pt idx="28">
                  <c:v>4.6666666666666696</c:v>
                </c:pt>
                <c:pt idx="29">
                  <c:v>4.8333333333333304</c:v>
                </c:pt>
                <c:pt idx="30">
                  <c:v>5</c:v>
                </c:pt>
                <c:pt idx="31">
                  <c:v>5.1666666666666696</c:v>
                </c:pt>
                <c:pt idx="32">
                  <c:v>5.3333333333333304</c:v>
                </c:pt>
                <c:pt idx="33">
                  <c:v>5.5</c:v>
                </c:pt>
                <c:pt idx="34">
                  <c:v>5.6666666666666696</c:v>
                </c:pt>
                <c:pt idx="35">
                  <c:v>5.8333333333333304</c:v>
                </c:pt>
                <c:pt idx="36">
                  <c:v>6</c:v>
                </c:pt>
                <c:pt idx="37">
                  <c:v>6.1666666666666696</c:v>
                </c:pt>
                <c:pt idx="38">
                  <c:v>6.3333333333333304</c:v>
                </c:pt>
                <c:pt idx="39">
                  <c:v>6.5</c:v>
                </c:pt>
                <c:pt idx="40">
                  <c:v>6.6666666666666696</c:v>
                </c:pt>
                <c:pt idx="41">
                  <c:v>6.8333333333333304</c:v>
                </c:pt>
                <c:pt idx="42">
                  <c:v>7</c:v>
                </c:pt>
                <c:pt idx="43">
                  <c:v>7.1666666666666696</c:v>
                </c:pt>
                <c:pt idx="44">
                  <c:v>7.3333333333333304</c:v>
                </c:pt>
                <c:pt idx="45">
                  <c:v>7.5</c:v>
                </c:pt>
                <c:pt idx="46">
                  <c:v>7.6666666666666696</c:v>
                </c:pt>
                <c:pt idx="47">
                  <c:v>7.8333333333333304</c:v>
                </c:pt>
                <c:pt idx="48">
                  <c:v>8</c:v>
                </c:pt>
                <c:pt idx="49">
                  <c:v>8.1666666666666696</c:v>
                </c:pt>
                <c:pt idx="50">
                  <c:v>8.3333333333333304</c:v>
                </c:pt>
                <c:pt idx="51">
                  <c:v>8.5</c:v>
                </c:pt>
                <c:pt idx="52">
                  <c:v>8.6666666666666696</c:v>
                </c:pt>
                <c:pt idx="53">
                  <c:v>8.8333333333333304</c:v>
                </c:pt>
                <c:pt idx="54">
                  <c:v>9</c:v>
                </c:pt>
                <c:pt idx="55">
                  <c:v>9.1666666666666696</c:v>
                </c:pt>
                <c:pt idx="56">
                  <c:v>9.3333333333333304</c:v>
                </c:pt>
                <c:pt idx="57">
                  <c:v>9.5</c:v>
                </c:pt>
                <c:pt idx="58">
                  <c:v>9.6666666666666696</c:v>
                </c:pt>
                <c:pt idx="59">
                  <c:v>9.8333333333333304</c:v>
                </c:pt>
                <c:pt idx="60">
                  <c:v>10</c:v>
                </c:pt>
                <c:pt idx="61">
                  <c:v>10.1666666666667</c:v>
                </c:pt>
                <c:pt idx="62">
                  <c:v>10.3333333333333</c:v>
                </c:pt>
                <c:pt idx="63">
                  <c:v>10.5</c:v>
                </c:pt>
                <c:pt idx="64">
                  <c:v>10.6666666666667</c:v>
                </c:pt>
                <c:pt idx="65">
                  <c:v>10.8333333333333</c:v>
                </c:pt>
                <c:pt idx="66">
                  <c:v>11</c:v>
                </c:pt>
                <c:pt idx="67">
                  <c:v>11.1666666666667</c:v>
                </c:pt>
                <c:pt idx="68">
                  <c:v>11.3333333333333</c:v>
                </c:pt>
                <c:pt idx="69">
                  <c:v>11.5</c:v>
                </c:pt>
                <c:pt idx="70">
                  <c:v>11.6666666666667</c:v>
                </c:pt>
                <c:pt idx="71">
                  <c:v>11.8333333333333</c:v>
                </c:pt>
                <c:pt idx="72">
                  <c:v>12</c:v>
                </c:pt>
                <c:pt idx="73">
                  <c:v>12.1666666666667</c:v>
                </c:pt>
                <c:pt idx="74">
                  <c:v>12.3333333333333</c:v>
                </c:pt>
                <c:pt idx="75">
                  <c:v>12.5</c:v>
                </c:pt>
                <c:pt idx="76">
                  <c:v>12.6666666666667</c:v>
                </c:pt>
                <c:pt idx="77">
                  <c:v>12.8333333333333</c:v>
                </c:pt>
                <c:pt idx="78">
                  <c:v>13</c:v>
                </c:pt>
                <c:pt idx="79">
                  <c:v>13.1666666666667</c:v>
                </c:pt>
                <c:pt idx="80">
                  <c:v>13.3333333333333</c:v>
                </c:pt>
                <c:pt idx="81">
                  <c:v>13.5</c:v>
                </c:pt>
                <c:pt idx="82">
                  <c:v>13.6666666666667</c:v>
                </c:pt>
                <c:pt idx="83">
                  <c:v>13.8333333333333</c:v>
                </c:pt>
                <c:pt idx="84">
                  <c:v>14</c:v>
                </c:pt>
                <c:pt idx="85">
                  <c:v>14.1666666666667</c:v>
                </c:pt>
                <c:pt idx="86">
                  <c:v>14.3333333333333</c:v>
                </c:pt>
                <c:pt idx="87">
                  <c:v>14.5</c:v>
                </c:pt>
                <c:pt idx="88">
                  <c:v>14.6666666666667</c:v>
                </c:pt>
                <c:pt idx="89">
                  <c:v>14.8333333333333</c:v>
                </c:pt>
                <c:pt idx="90">
                  <c:v>15</c:v>
                </c:pt>
                <c:pt idx="91">
                  <c:v>15.1666666666667</c:v>
                </c:pt>
                <c:pt idx="92">
                  <c:v>15.3333333333333</c:v>
                </c:pt>
                <c:pt idx="93">
                  <c:v>15.5</c:v>
                </c:pt>
                <c:pt idx="94">
                  <c:v>15.6666666666667</c:v>
                </c:pt>
                <c:pt idx="95">
                  <c:v>15.8333333333333</c:v>
                </c:pt>
                <c:pt idx="96">
                  <c:v>16</c:v>
                </c:pt>
                <c:pt idx="97">
                  <c:v>16.1666666666667</c:v>
                </c:pt>
                <c:pt idx="98">
                  <c:v>16.3333333333333</c:v>
                </c:pt>
                <c:pt idx="99">
                  <c:v>16.5</c:v>
                </c:pt>
                <c:pt idx="100">
                  <c:v>16.6666666666667</c:v>
                </c:pt>
                <c:pt idx="101">
                  <c:v>16.8333333333333</c:v>
                </c:pt>
                <c:pt idx="102">
                  <c:v>17</c:v>
                </c:pt>
                <c:pt idx="103">
                  <c:v>17.1666666666667</c:v>
                </c:pt>
                <c:pt idx="104">
                  <c:v>17.3333333333333</c:v>
                </c:pt>
                <c:pt idx="105">
                  <c:v>17.5</c:v>
                </c:pt>
                <c:pt idx="106">
                  <c:v>17.6666666666667</c:v>
                </c:pt>
                <c:pt idx="107">
                  <c:v>17.8333333333333</c:v>
                </c:pt>
                <c:pt idx="108">
                  <c:v>18</c:v>
                </c:pt>
                <c:pt idx="109">
                  <c:v>18.1666666666667</c:v>
                </c:pt>
                <c:pt idx="110">
                  <c:v>18.3333333333333</c:v>
                </c:pt>
                <c:pt idx="111">
                  <c:v>18.5</c:v>
                </c:pt>
                <c:pt idx="112">
                  <c:v>18.6666666666667</c:v>
                </c:pt>
                <c:pt idx="113">
                  <c:v>18.8333333333333</c:v>
                </c:pt>
                <c:pt idx="114">
                  <c:v>19</c:v>
                </c:pt>
                <c:pt idx="115">
                  <c:v>19.1666666666667</c:v>
                </c:pt>
                <c:pt idx="116">
                  <c:v>19.3333333333333</c:v>
                </c:pt>
                <c:pt idx="117">
                  <c:v>19.5</c:v>
                </c:pt>
                <c:pt idx="118">
                  <c:v>19.6666666666667</c:v>
                </c:pt>
                <c:pt idx="119">
                  <c:v>19.8333333333333</c:v>
                </c:pt>
                <c:pt idx="120">
                  <c:v>20</c:v>
                </c:pt>
                <c:pt idx="121">
                  <c:v>20.1666666666667</c:v>
                </c:pt>
                <c:pt idx="122">
                  <c:v>20.3333333333333</c:v>
                </c:pt>
                <c:pt idx="123">
                  <c:v>20.5</c:v>
                </c:pt>
                <c:pt idx="124">
                  <c:v>20.6666666666667</c:v>
                </c:pt>
                <c:pt idx="125">
                  <c:v>20.8333333333333</c:v>
                </c:pt>
                <c:pt idx="126">
                  <c:v>21</c:v>
                </c:pt>
                <c:pt idx="127">
                  <c:v>21.1666666666667</c:v>
                </c:pt>
                <c:pt idx="128">
                  <c:v>21.3333333333333</c:v>
                </c:pt>
                <c:pt idx="129">
                  <c:v>21.5</c:v>
                </c:pt>
                <c:pt idx="130">
                  <c:v>21.6666666666667</c:v>
                </c:pt>
                <c:pt idx="131">
                  <c:v>21.8333333333333</c:v>
                </c:pt>
                <c:pt idx="132">
                  <c:v>22</c:v>
                </c:pt>
                <c:pt idx="133">
                  <c:v>22.1666666666667</c:v>
                </c:pt>
                <c:pt idx="134">
                  <c:v>22.3333333333333</c:v>
                </c:pt>
                <c:pt idx="135">
                  <c:v>22.5</c:v>
                </c:pt>
                <c:pt idx="136">
                  <c:v>22.6666666666667</c:v>
                </c:pt>
                <c:pt idx="137">
                  <c:v>22.8333333333333</c:v>
                </c:pt>
                <c:pt idx="138">
                  <c:v>23</c:v>
                </c:pt>
                <c:pt idx="139">
                  <c:v>23.1666666666667</c:v>
                </c:pt>
                <c:pt idx="140">
                  <c:v>23.3333333333333</c:v>
                </c:pt>
                <c:pt idx="141">
                  <c:v>23.5</c:v>
                </c:pt>
                <c:pt idx="142">
                  <c:v>23.6666666666667</c:v>
                </c:pt>
                <c:pt idx="143">
                  <c:v>23.8333333333333</c:v>
                </c:pt>
                <c:pt idx="144">
                  <c:v>24</c:v>
                </c:pt>
                <c:pt idx="145">
                  <c:v>24.1666666666667</c:v>
                </c:pt>
                <c:pt idx="146">
                  <c:v>24.3333333333333</c:v>
                </c:pt>
                <c:pt idx="147">
                  <c:v>24.5</c:v>
                </c:pt>
                <c:pt idx="148">
                  <c:v>24.6666666666667</c:v>
                </c:pt>
                <c:pt idx="149">
                  <c:v>24.8333333333333</c:v>
                </c:pt>
                <c:pt idx="150">
                  <c:v>25</c:v>
                </c:pt>
                <c:pt idx="151">
                  <c:v>25.1666666666667</c:v>
                </c:pt>
                <c:pt idx="152">
                  <c:v>25.3333333333333</c:v>
                </c:pt>
                <c:pt idx="153">
                  <c:v>25.5</c:v>
                </c:pt>
                <c:pt idx="154">
                  <c:v>25.6666666666667</c:v>
                </c:pt>
                <c:pt idx="155">
                  <c:v>25.8333333333333</c:v>
                </c:pt>
                <c:pt idx="156">
                  <c:v>26</c:v>
                </c:pt>
                <c:pt idx="157">
                  <c:v>26.1666666666667</c:v>
                </c:pt>
                <c:pt idx="158">
                  <c:v>26.3333333333333</c:v>
                </c:pt>
                <c:pt idx="159">
                  <c:v>26.5</c:v>
                </c:pt>
                <c:pt idx="160">
                  <c:v>26.6666666666667</c:v>
                </c:pt>
                <c:pt idx="161">
                  <c:v>26.8333333333333</c:v>
                </c:pt>
                <c:pt idx="162">
                  <c:v>27</c:v>
                </c:pt>
                <c:pt idx="163">
                  <c:v>27.1666666666667</c:v>
                </c:pt>
                <c:pt idx="164">
                  <c:v>27.3333333333333</c:v>
                </c:pt>
                <c:pt idx="165">
                  <c:v>27.5</c:v>
                </c:pt>
                <c:pt idx="166">
                  <c:v>27.6666666666667</c:v>
                </c:pt>
                <c:pt idx="167">
                  <c:v>27.8333333333333</c:v>
                </c:pt>
                <c:pt idx="168">
                  <c:v>28</c:v>
                </c:pt>
                <c:pt idx="169">
                  <c:v>28.1666666666667</c:v>
                </c:pt>
                <c:pt idx="170">
                  <c:v>28.3333333333333</c:v>
                </c:pt>
                <c:pt idx="171">
                  <c:v>28.5</c:v>
                </c:pt>
                <c:pt idx="172">
                  <c:v>28.6666666666667</c:v>
                </c:pt>
                <c:pt idx="173">
                  <c:v>28.8333333333333</c:v>
                </c:pt>
                <c:pt idx="174">
                  <c:v>29</c:v>
                </c:pt>
                <c:pt idx="175">
                  <c:v>29.1666666666667</c:v>
                </c:pt>
                <c:pt idx="176">
                  <c:v>29.3333333333333</c:v>
                </c:pt>
                <c:pt idx="177">
                  <c:v>29.5</c:v>
                </c:pt>
                <c:pt idx="178">
                  <c:v>29.6666666666667</c:v>
                </c:pt>
                <c:pt idx="179">
                  <c:v>29.8333333333333</c:v>
                </c:pt>
                <c:pt idx="180">
                  <c:v>30</c:v>
                </c:pt>
                <c:pt idx="181">
                  <c:v>30.1666666666667</c:v>
                </c:pt>
                <c:pt idx="182">
                  <c:v>30.3333333333333</c:v>
                </c:pt>
                <c:pt idx="183">
                  <c:v>30.5</c:v>
                </c:pt>
                <c:pt idx="184">
                  <c:v>30.6666666666667</c:v>
                </c:pt>
                <c:pt idx="185">
                  <c:v>30.8333333333333</c:v>
                </c:pt>
                <c:pt idx="186">
                  <c:v>31</c:v>
                </c:pt>
                <c:pt idx="187">
                  <c:v>31.1666666666667</c:v>
                </c:pt>
                <c:pt idx="188">
                  <c:v>31.3333333333333</c:v>
                </c:pt>
                <c:pt idx="189">
                  <c:v>31.5</c:v>
                </c:pt>
                <c:pt idx="190">
                  <c:v>31.6666666666667</c:v>
                </c:pt>
                <c:pt idx="191">
                  <c:v>31.8333333333333</c:v>
                </c:pt>
                <c:pt idx="192">
                  <c:v>32</c:v>
                </c:pt>
                <c:pt idx="193">
                  <c:v>32.1666666666667</c:v>
                </c:pt>
                <c:pt idx="194">
                  <c:v>32.3333333333333</c:v>
                </c:pt>
                <c:pt idx="195">
                  <c:v>32.5</c:v>
                </c:pt>
                <c:pt idx="196">
                  <c:v>32.6666666666667</c:v>
                </c:pt>
                <c:pt idx="197">
                  <c:v>32.8333333333333</c:v>
                </c:pt>
                <c:pt idx="198">
                  <c:v>33</c:v>
                </c:pt>
                <c:pt idx="199">
                  <c:v>33.1666666666667</c:v>
                </c:pt>
                <c:pt idx="200">
                  <c:v>33.3333333333333</c:v>
                </c:pt>
                <c:pt idx="201">
                  <c:v>33.5</c:v>
                </c:pt>
                <c:pt idx="202">
                  <c:v>33.6666666666667</c:v>
                </c:pt>
                <c:pt idx="203">
                  <c:v>33.8333333333333</c:v>
                </c:pt>
                <c:pt idx="204">
                  <c:v>34</c:v>
                </c:pt>
                <c:pt idx="205">
                  <c:v>34.1666666666667</c:v>
                </c:pt>
                <c:pt idx="206">
                  <c:v>34.3333333333333</c:v>
                </c:pt>
                <c:pt idx="207">
                  <c:v>34.5</c:v>
                </c:pt>
                <c:pt idx="208">
                  <c:v>34.6666666666667</c:v>
                </c:pt>
                <c:pt idx="209">
                  <c:v>34.8333333333333</c:v>
                </c:pt>
                <c:pt idx="210">
                  <c:v>35</c:v>
                </c:pt>
                <c:pt idx="211">
                  <c:v>35.1666666666667</c:v>
                </c:pt>
                <c:pt idx="212">
                  <c:v>35.3333333333333</c:v>
                </c:pt>
                <c:pt idx="213">
                  <c:v>35.5</c:v>
                </c:pt>
                <c:pt idx="214">
                  <c:v>35.6666666666667</c:v>
                </c:pt>
                <c:pt idx="215">
                  <c:v>35.8333333333333</c:v>
                </c:pt>
                <c:pt idx="216">
                  <c:v>36</c:v>
                </c:pt>
                <c:pt idx="217">
                  <c:v>36.1666666666667</c:v>
                </c:pt>
                <c:pt idx="218">
                  <c:v>36.3333333333333</c:v>
                </c:pt>
                <c:pt idx="219">
                  <c:v>36.5</c:v>
                </c:pt>
                <c:pt idx="220">
                  <c:v>36.6666666666667</c:v>
                </c:pt>
                <c:pt idx="221">
                  <c:v>36.8333333333333</c:v>
                </c:pt>
                <c:pt idx="222">
                  <c:v>37</c:v>
                </c:pt>
                <c:pt idx="223">
                  <c:v>37.1666666666667</c:v>
                </c:pt>
                <c:pt idx="224">
                  <c:v>37.3333333333333</c:v>
                </c:pt>
                <c:pt idx="225">
                  <c:v>37.5</c:v>
                </c:pt>
                <c:pt idx="226">
                  <c:v>37.6666666666667</c:v>
                </c:pt>
                <c:pt idx="227">
                  <c:v>37.8333333333333</c:v>
                </c:pt>
                <c:pt idx="228">
                  <c:v>38</c:v>
                </c:pt>
                <c:pt idx="229">
                  <c:v>38.1666666666667</c:v>
                </c:pt>
                <c:pt idx="230">
                  <c:v>38.3333333333333</c:v>
                </c:pt>
                <c:pt idx="231">
                  <c:v>38.5</c:v>
                </c:pt>
                <c:pt idx="232">
                  <c:v>38.6666666666667</c:v>
                </c:pt>
                <c:pt idx="233">
                  <c:v>38.8333333333333</c:v>
                </c:pt>
                <c:pt idx="234">
                  <c:v>39</c:v>
                </c:pt>
                <c:pt idx="235">
                  <c:v>39.1666666666667</c:v>
                </c:pt>
                <c:pt idx="236">
                  <c:v>39.3333333333333</c:v>
                </c:pt>
                <c:pt idx="237">
                  <c:v>39.5</c:v>
                </c:pt>
                <c:pt idx="238">
                  <c:v>39.6666666666667</c:v>
                </c:pt>
                <c:pt idx="239">
                  <c:v>39.8333333333333</c:v>
                </c:pt>
                <c:pt idx="240">
                  <c:v>40</c:v>
                </c:pt>
                <c:pt idx="241">
                  <c:v>40.1666666666667</c:v>
                </c:pt>
                <c:pt idx="242">
                  <c:v>40.3333333333333</c:v>
                </c:pt>
                <c:pt idx="243">
                  <c:v>40.5</c:v>
                </c:pt>
                <c:pt idx="244">
                  <c:v>40.6666666666667</c:v>
                </c:pt>
                <c:pt idx="245">
                  <c:v>40.8333333333333</c:v>
                </c:pt>
                <c:pt idx="246">
                  <c:v>41</c:v>
                </c:pt>
                <c:pt idx="247">
                  <c:v>41.1666666666667</c:v>
                </c:pt>
                <c:pt idx="248">
                  <c:v>41.3333333333333</c:v>
                </c:pt>
                <c:pt idx="249">
                  <c:v>41.5</c:v>
                </c:pt>
                <c:pt idx="250">
                  <c:v>41.6666666666667</c:v>
                </c:pt>
                <c:pt idx="251">
                  <c:v>41.8333333333333</c:v>
                </c:pt>
                <c:pt idx="252">
                  <c:v>42</c:v>
                </c:pt>
                <c:pt idx="253">
                  <c:v>42.1666666666667</c:v>
                </c:pt>
                <c:pt idx="254">
                  <c:v>42.3333333333333</c:v>
                </c:pt>
                <c:pt idx="255">
                  <c:v>42.5</c:v>
                </c:pt>
                <c:pt idx="256">
                  <c:v>42.6666666666667</c:v>
                </c:pt>
                <c:pt idx="257">
                  <c:v>42.8333333333333</c:v>
                </c:pt>
                <c:pt idx="258">
                  <c:v>43</c:v>
                </c:pt>
                <c:pt idx="259">
                  <c:v>43.1666666666667</c:v>
                </c:pt>
                <c:pt idx="260">
                  <c:v>43.3333333333333</c:v>
                </c:pt>
                <c:pt idx="261">
                  <c:v>43.5</c:v>
                </c:pt>
                <c:pt idx="262">
                  <c:v>43.6666666666667</c:v>
                </c:pt>
                <c:pt idx="263">
                  <c:v>43.8333333333333</c:v>
                </c:pt>
                <c:pt idx="264">
                  <c:v>44</c:v>
                </c:pt>
                <c:pt idx="265">
                  <c:v>44.1666666666667</c:v>
                </c:pt>
                <c:pt idx="266">
                  <c:v>44.3333333333333</c:v>
                </c:pt>
                <c:pt idx="267">
                  <c:v>44.5</c:v>
                </c:pt>
                <c:pt idx="268">
                  <c:v>44.6666666666667</c:v>
                </c:pt>
                <c:pt idx="269">
                  <c:v>44.8333333333333</c:v>
                </c:pt>
                <c:pt idx="270">
                  <c:v>45</c:v>
                </c:pt>
                <c:pt idx="271">
                  <c:v>45.1666666666667</c:v>
                </c:pt>
                <c:pt idx="272">
                  <c:v>45.3333333333333</c:v>
                </c:pt>
                <c:pt idx="273">
                  <c:v>45.5</c:v>
                </c:pt>
                <c:pt idx="274">
                  <c:v>45.6666666666667</c:v>
                </c:pt>
                <c:pt idx="275">
                  <c:v>45.8333333333333</c:v>
                </c:pt>
                <c:pt idx="276">
                  <c:v>46</c:v>
                </c:pt>
                <c:pt idx="277">
                  <c:v>46.1666666666667</c:v>
                </c:pt>
                <c:pt idx="278">
                  <c:v>46.3333333333333</c:v>
                </c:pt>
                <c:pt idx="279">
                  <c:v>46.5</c:v>
                </c:pt>
                <c:pt idx="280">
                  <c:v>46.6666666666667</c:v>
                </c:pt>
                <c:pt idx="281">
                  <c:v>46.8333333333333</c:v>
                </c:pt>
                <c:pt idx="282">
                  <c:v>47</c:v>
                </c:pt>
                <c:pt idx="283">
                  <c:v>47.1666666666667</c:v>
                </c:pt>
                <c:pt idx="284">
                  <c:v>47.3333333333333</c:v>
                </c:pt>
                <c:pt idx="285">
                  <c:v>47.5</c:v>
                </c:pt>
                <c:pt idx="286">
                  <c:v>47.6666666666667</c:v>
                </c:pt>
                <c:pt idx="287">
                  <c:v>47.8333333333333</c:v>
                </c:pt>
                <c:pt idx="288">
                  <c:v>48</c:v>
                </c:pt>
                <c:pt idx="289">
                  <c:v>48.1666666666667</c:v>
                </c:pt>
                <c:pt idx="290">
                  <c:v>48.3333333333333</c:v>
                </c:pt>
                <c:pt idx="291">
                  <c:v>48.5</c:v>
                </c:pt>
                <c:pt idx="292">
                  <c:v>48.6666666666667</c:v>
                </c:pt>
                <c:pt idx="293">
                  <c:v>48.8333333333333</c:v>
                </c:pt>
                <c:pt idx="294">
                  <c:v>49</c:v>
                </c:pt>
                <c:pt idx="295">
                  <c:v>49.1666666666667</c:v>
                </c:pt>
                <c:pt idx="296">
                  <c:v>49.3333333333333</c:v>
                </c:pt>
                <c:pt idx="297">
                  <c:v>49.5</c:v>
                </c:pt>
                <c:pt idx="298">
                  <c:v>49.6666666666667</c:v>
                </c:pt>
                <c:pt idx="299">
                  <c:v>49.8333333333333</c:v>
                </c:pt>
                <c:pt idx="300">
                  <c:v>50</c:v>
                </c:pt>
                <c:pt idx="301">
                  <c:v>50.1666666666667</c:v>
                </c:pt>
                <c:pt idx="302">
                  <c:v>50.3333333333333</c:v>
                </c:pt>
                <c:pt idx="303">
                  <c:v>50.5</c:v>
                </c:pt>
                <c:pt idx="304">
                  <c:v>50.6666666666667</c:v>
                </c:pt>
                <c:pt idx="305">
                  <c:v>50.8333333333333</c:v>
                </c:pt>
                <c:pt idx="306">
                  <c:v>51</c:v>
                </c:pt>
                <c:pt idx="307">
                  <c:v>51.1666666666667</c:v>
                </c:pt>
                <c:pt idx="308">
                  <c:v>51.3333333333333</c:v>
                </c:pt>
                <c:pt idx="309">
                  <c:v>51.5</c:v>
                </c:pt>
                <c:pt idx="310">
                  <c:v>51.6666666666667</c:v>
                </c:pt>
                <c:pt idx="311">
                  <c:v>51.8333333333333</c:v>
                </c:pt>
                <c:pt idx="312">
                  <c:v>52</c:v>
                </c:pt>
                <c:pt idx="313">
                  <c:v>52.1666666666667</c:v>
                </c:pt>
                <c:pt idx="314">
                  <c:v>52.3333333333333</c:v>
                </c:pt>
                <c:pt idx="315">
                  <c:v>52.5</c:v>
                </c:pt>
                <c:pt idx="316">
                  <c:v>52.6666666666667</c:v>
                </c:pt>
                <c:pt idx="317">
                  <c:v>52.8333333333333</c:v>
                </c:pt>
                <c:pt idx="318">
                  <c:v>53</c:v>
                </c:pt>
                <c:pt idx="319">
                  <c:v>53.1666666666667</c:v>
                </c:pt>
                <c:pt idx="320">
                  <c:v>53.3333333333333</c:v>
                </c:pt>
                <c:pt idx="321">
                  <c:v>53.5</c:v>
                </c:pt>
                <c:pt idx="322">
                  <c:v>53.6666666666667</c:v>
                </c:pt>
                <c:pt idx="323">
                  <c:v>53.8333333333333</c:v>
                </c:pt>
                <c:pt idx="324">
                  <c:v>54</c:v>
                </c:pt>
                <c:pt idx="325">
                  <c:v>54.1666666666667</c:v>
                </c:pt>
                <c:pt idx="326">
                  <c:v>54.3333333333333</c:v>
                </c:pt>
                <c:pt idx="327">
                  <c:v>54.5</c:v>
                </c:pt>
                <c:pt idx="328">
                  <c:v>54.6666666666667</c:v>
                </c:pt>
                <c:pt idx="329">
                  <c:v>54.8333333333333</c:v>
                </c:pt>
                <c:pt idx="330">
                  <c:v>55</c:v>
                </c:pt>
                <c:pt idx="331">
                  <c:v>55.1666666666667</c:v>
                </c:pt>
                <c:pt idx="332">
                  <c:v>55.3333333333333</c:v>
                </c:pt>
                <c:pt idx="333">
                  <c:v>55.5</c:v>
                </c:pt>
                <c:pt idx="334">
                  <c:v>55.6666666666667</c:v>
                </c:pt>
                <c:pt idx="335">
                  <c:v>55.8333333333333</c:v>
                </c:pt>
                <c:pt idx="336">
                  <c:v>56</c:v>
                </c:pt>
                <c:pt idx="337">
                  <c:v>56.1666666666667</c:v>
                </c:pt>
                <c:pt idx="338">
                  <c:v>56.3333333333333</c:v>
                </c:pt>
                <c:pt idx="339">
                  <c:v>56.5</c:v>
                </c:pt>
                <c:pt idx="340">
                  <c:v>56.6666666666667</c:v>
                </c:pt>
                <c:pt idx="341">
                  <c:v>56.8333333333333</c:v>
                </c:pt>
                <c:pt idx="342">
                  <c:v>57</c:v>
                </c:pt>
                <c:pt idx="343">
                  <c:v>57.1666666666667</c:v>
                </c:pt>
                <c:pt idx="344">
                  <c:v>57.3333333333333</c:v>
                </c:pt>
                <c:pt idx="345">
                  <c:v>57.5</c:v>
                </c:pt>
                <c:pt idx="346">
                  <c:v>57.6666666666667</c:v>
                </c:pt>
                <c:pt idx="347">
                  <c:v>57.8333333333333</c:v>
                </c:pt>
                <c:pt idx="348">
                  <c:v>58</c:v>
                </c:pt>
                <c:pt idx="349">
                  <c:v>58.1666666666667</c:v>
                </c:pt>
                <c:pt idx="350">
                  <c:v>58.3333333333333</c:v>
                </c:pt>
                <c:pt idx="351">
                  <c:v>58.5</c:v>
                </c:pt>
                <c:pt idx="352">
                  <c:v>58.6666666666667</c:v>
                </c:pt>
                <c:pt idx="353">
                  <c:v>58.8333333333333</c:v>
                </c:pt>
                <c:pt idx="354">
                  <c:v>59</c:v>
                </c:pt>
                <c:pt idx="355">
                  <c:v>59.1666666666667</c:v>
                </c:pt>
                <c:pt idx="356">
                  <c:v>59.3333333333333</c:v>
                </c:pt>
                <c:pt idx="357">
                  <c:v>59.5</c:v>
                </c:pt>
                <c:pt idx="358">
                  <c:v>59.6666666666667</c:v>
                </c:pt>
                <c:pt idx="359">
                  <c:v>59.8333333333333</c:v>
                </c:pt>
                <c:pt idx="360">
                  <c:v>60</c:v>
                </c:pt>
                <c:pt idx="361">
                  <c:v>60.1666666666667</c:v>
                </c:pt>
                <c:pt idx="362">
                  <c:v>60.3333333333333</c:v>
                </c:pt>
                <c:pt idx="363">
                  <c:v>60.5</c:v>
                </c:pt>
                <c:pt idx="364">
                  <c:v>60.6666666666667</c:v>
                </c:pt>
                <c:pt idx="365">
                  <c:v>60.8333333333333</c:v>
                </c:pt>
                <c:pt idx="366">
                  <c:v>61</c:v>
                </c:pt>
                <c:pt idx="367">
                  <c:v>61.1666666666667</c:v>
                </c:pt>
                <c:pt idx="368">
                  <c:v>61.3333333333333</c:v>
                </c:pt>
                <c:pt idx="369">
                  <c:v>61.5</c:v>
                </c:pt>
                <c:pt idx="370">
                  <c:v>61.6666666666667</c:v>
                </c:pt>
                <c:pt idx="371">
                  <c:v>61.8333333333333</c:v>
                </c:pt>
                <c:pt idx="372">
                  <c:v>62</c:v>
                </c:pt>
                <c:pt idx="373">
                  <c:v>62.1666666666667</c:v>
                </c:pt>
                <c:pt idx="374">
                  <c:v>62.3333333333333</c:v>
                </c:pt>
                <c:pt idx="375">
                  <c:v>62.5</c:v>
                </c:pt>
                <c:pt idx="376">
                  <c:v>62.6666666666667</c:v>
                </c:pt>
                <c:pt idx="377">
                  <c:v>62.8333333333333</c:v>
                </c:pt>
                <c:pt idx="378">
                  <c:v>63</c:v>
                </c:pt>
                <c:pt idx="379">
                  <c:v>63.1666666666667</c:v>
                </c:pt>
                <c:pt idx="380">
                  <c:v>63.3333333333333</c:v>
                </c:pt>
                <c:pt idx="381">
                  <c:v>63.5</c:v>
                </c:pt>
                <c:pt idx="382">
                  <c:v>63.6666666666667</c:v>
                </c:pt>
                <c:pt idx="383">
                  <c:v>63.8333333333333</c:v>
                </c:pt>
                <c:pt idx="384">
                  <c:v>64</c:v>
                </c:pt>
                <c:pt idx="385">
                  <c:v>64.1666666666667</c:v>
                </c:pt>
                <c:pt idx="386">
                  <c:v>64.3333333333333</c:v>
                </c:pt>
                <c:pt idx="387">
                  <c:v>64.5</c:v>
                </c:pt>
                <c:pt idx="388">
                  <c:v>64.6666666666667</c:v>
                </c:pt>
                <c:pt idx="389">
                  <c:v>64.8333333333333</c:v>
                </c:pt>
                <c:pt idx="390">
                  <c:v>65</c:v>
                </c:pt>
                <c:pt idx="391">
                  <c:v>65.1666666666667</c:v>
                </c:pt>
                <c:pt idx="392">
                  <c:v>65.3333333333333</c:v>
                </c:pt>
                <c:pt idx="393">
                  <c:v>65.5</c:v>
                </c:pt>
                <c:pt idx="394">
                  <c:v>65.6666666666667</c:v>
                </c:pt>
                <c:pt idx="395">
                  <c:v>65.8333333333333</c:v>
                </c:pt>
                <c:pt idx="396">
                  <c:v>66</c:v>
                </c:pt>
                <c:pt idx="397">
                  <c:v>66.1666666666667</c:v>
                </c:pt>
                <c:pt idx="398">
                  <c:v>66.3333333333333</c:v>
                </c:pt>
                <c:pt idx="399">
                  <c:v>66.5</c:v>
                </c:pt>
                <c:pt idx="400">
                  <c:v>66.6666666666667</c:v>
                </c:pt>
                <c:pt idx="401">
                  <c:v>66.8333333333333</c:v>
                </c:pt>
                <c:pt idx="402">
                  <c:v>67</c:v>
                </c:pt>
                <c:pt idx="403">
                  <c:v>67.1666666666667</c:v>
                </c:pt>
                <c:pt idx="404">
                  <c:v>67.3333333333333</c:v>
                </c:pt>
                <c:pt idx="405">
                  <c:v>67.5</c:v>
                </c:pt>
                <c:pt idx="406">
                  <c:v>67.6666666666667</c:v>
                </c:pt>
                <c:pt idx="407">
                  <c:v>67.8333333333333</c:v>
                </c:pt>
                <c:pt idx="408">
                  <c:v>68</c:v>
                </c:pt>
                <c:pt idx="409">
                  <c:v>68.1666666666667</c:v>
                </c:pt>
                <c:pt idx="410">
                  <c:v>68.3333333333333</c:v>
                </c:pt>
                <c:pt idx="411">
                  <c:v>68.5</c:v>
                </c:pt>
                <c:pt idx="412">
                  <c:v>68.6666666666667</c:v>
                </c:pt>
                <c:pt idx="413">
                  <c:v>68.8333333333333</c:v>
                </c:pt>
                <c:pt idx="414">
                  <c:v>69</c:v>
                </c:pt>
                <c:pt idx="415">
                  <c:v>69.1666666666667</c:v>
                </c:pt>
                <c:pt idx="416">
                  <c:v>69.3333333333333</c:v>
                </c:pt>
                <c:pt idx="417">
                  <c:v>69.5</c:v>
                </c:pt>
                <c:pt idx="418">
                  <c:v>69.6666666666667</c:v>
                </c:pt>
                <c:pt idx="419">
                  <c:v>69.8333333333333</c:v>
                </c:pt>
                <c:pt idx="420">
                  <c:v>70</c:v>
                </c:pt>
                <c:pt idx="421">
                  <c:v>70.1666666666667</c:v>
                </c:pt>
                <c:pt idx="422">
                  <c:v>70.3333333333333</c:v>
                </c:pt>
                <c:pt idx="423">
                  <c:v>70.5</c:v>
                </c:pt>
                <c:pt idx="424">
                  <c:v>70.6666666666667</c:v>
                </c:pt>
                <c:pt idx="425">
                  <c:v>70.8333333333333</c:v>
                </c:pt>
                <c:pt idx="426">
                  <c:v>71</c:v>
                </c:pt>
                <c:pt idx="427">
                  <c:v>71.1666666666667</c:v>
                </c:pt>
                <c:pt idx="428">
                  <c:v>71.3333333333333</c:v>
                </c:pt>
                <c:pt idx="429">
                  <c:v>71.5</c:v>
                </c:pt>
                <c:pt idx="430">
                  <c:v>71.6666666666667</c:v>
                </c:pt>
                <c:pt idx="431">
                  <c:v>71.8333333333333</c:v>
                </c:pt>
                <c:pt idx="432">
                  <c:v>72</c:v>
                </c:pt>
                <c:pt idx="433">
                  <c:v>72.1666666666667</c:v>
                </c:pt>
                <c:pt idx="434">
                  <c:v>72.3333333333333</c:v>
                </c:pt>
                <c:pt idx="435">
                  <c:v>72.5</c:v>
                </c:pt>
                <c:pt idx="436">
                  <c:v>72.6666666666667</c:v>
                </c:pt>
                <c:pt idx="437">
                  <c:v>72.8333333333333</c:v>
                </c:pt>
                <c:pt idx="438">
                  <c:v>73</c:v>
                </c:pt>
                <c:pt idx="439">
                  <c:v>73.1666666666667</c:v>
                </c:pt>
                <c:pt idx="440">
                  <c:v>73.3333333333333</c:v>
                </c:pt>
                <c:pt idx="441">
                  <c:v>73.5</c:v>
                </c:pt>
                <c:pt idx="442">
                  <c:v>73.6666666666667</c:v>
                </c:pt>
                <c:pt idx="443">
                  <c:v>73.8333333333333</c:v>
                </c:pt>
                <c:pt idx="444">
                  <c:v>74</c:v>
                </c:pt>
                <c:pt idx="445">
                  <c:v>74.1666666666667</c:v>
                </c:pt>
                <c:pt idx="446">
                  <c:v>74.3333333333333</c:v>
                </c:pt>
                <c:pt idx="447">
                  <c:v>74.5</c:v>
                </c:pt>
                <c:pt idx="448">
                  <c:v>74.6666666666667</c:v>
                </c:pt>
                <c:pt idx="449">
                  <c:v>74.8333333333333</c:v>
                </c:pt>
                <c:pt idx="450">
                  <c:v>75</c:v>
                </c:pt>
                <c:pt idx="451">
                  <c:v>75.1666666666667</c:v>
                </c:pt>
                <c:pt idx="452">
                  <c:v>75.3333333333333</c:v>
                </c:pt>
                <c:pt idx="453">
                  <c:v>75.5</c:v>
                </c:pt>
                <c:pt idx="454">
                  <c:v>75.6666666666667</c:v>
                </c:pt>
                <c:pt idx="455">
                  <c:v>75.8333333333333</c:v>
                </c:pt>
                <c:pt idx="456">
                  <c:v>76</c:v>
                </c:pt>
                <c:pt idx="457">
                  <c:v>76.1666666666667</c:v>
                </c:pt>
                <c:pt idx="458">
                  <c:v>76.3333333333333</c:v>
                </c:pt>
                <c:pt idx="459">
                  <c:v>76.5</c:v>
                </c:pt>
                <c:pt idx="460">
                  <c:v>76.6666666666667</c:v>
                </c:pt>
                <c:pt idx="461">
                  <c:v>76.8333333333333</c:v>
                </c:pt>
                <c:pt idx="462">
                  <c:v>77</c:v>
                </c:pt>
                <c:pt idx="463">
                  <c:v>77.1666666666667</c:v>
                </c:pt>
                <c:pt idx="464">
                  <c:v>77.3333333333333</c:v>
                </c:pt>
                <c:pt idx="465">
                  <c:v>77.5</c:v>
                </c:pt>
                <c:pt idx="466">
                  <c:v>77.6666666666667</c:v>
                </c:pt>
                <c:pt idx="467">
                  <c:v>77.8333333333333</c:v>
                </c:pt>
                <c:pt idx="468">
                  <c:v>78</c:v>
                </c:pt>
                <c:pt idx="469">
                  <c:v>78.1666666666667</c:v>
                </c:pt>
                <c:pt idx="470">
                  <c:v>78.3333333333333</c:v>
                </c:pt>
                <c:pt idx="471">
                  <c:v>78.5</c:v>
                </c:pt>
                <c:pt idx="472">
                  <c:v>78.6666666666667</c:v>
                </c:pt>
                <c:pt idx="473">
                  <c:v>78.8333333333333</c:v>
                </c:pt>
                <c:pt idx="474">
                  <c:v>79</c:v>
                </c:pt>
                <c:pt idx="475">
                  <c:v>79.1666666666667</c:v>
                </c:pt>
                <c:pt idx="476">
                  <c:v>79.3333333333333</c:v>
                </c:pt>
                <c:pt idx="477">
                  <c:v>79.5</c:v>
                </c:pt>
                <c:pt idx="478">
                  <c:v>79.6666666666667</c:v>
                </c:pt>
                <c:pt idx="479">
                  <c:v>79.8333333333333</c:v>
                </c:pt>
                <c:pt idx="480">
                  <c:v>80</c:v>
                </c:pt>
                <c:pt idx="481">
                  <c:v>80.1666666666667</c:v>
                </c:pt>
                <c:pt idx="482">
                  <c:v>80.3333333333333</c:v>
                </c:pt>
                <c:pt idx="483">
                  <c:v>80.5</c:v>
                </c:pt>
                <c:pt idx="484">
                  <c:v>80.6666666666667</c:v>
                </c:pt>
                <c:pt idx="485">
                  <c:v>80.8333333333333</c:v>
                </c:pt>
                <c:pt idx="486">
                  <c:v>81</c:v>
                </c:pt>
                <c:pt idx="487">
                  <c:v>81.1666666666667</c:v>
                </c:pt>
                <c:pt idx="488">
                  <c:v>81.3333333333333</c:v>
                </c:pt>
                <c:pt idx="489">
                  <c:v>81.5</c:v>
                </c:pt>
                <c:pt idx="490">
                  <c:v>81.6666666666667</c:v>
                </c:pt>
                <c:pt idx="491">
                  <c:v>81.8333333333333</c:v>
                </c:pt>
                <c:pt idx="492">
                  <c:v>82</c:v>
                </c:pt>
                <c:pt idx="493">
                  <c:v>82.1666666666667</c:v>
                </c:pt>
                <c:pt idx="494">
                  <c:v>82.3333333333333</c:v>
                </c:pt>
                <c:pt idx="495">
                  <c:v>82.5</c:v>
                </c:pt>
                <c:pt idx="496">
                  <c:v>82.6666666666667</c:v>
                </c:pt>
                <c:pt idx="497">
                  <c:v>82.8333333333333</c:v>
                </c:pt>
                <c:pt idx="498">
                  <c:v>83</c:v>
                </c:pt>
                <c:pt idx="499">
                  <c:v>83.1666666666667</c:v>
                </c:pt>
                <c:pt idx="500">
                  <c:v>83.3333333333333</c:v>
                </c:pt>
                <c:pt idx="501">
                  <c:v>83.5</c:v>
                </c:pt>
                <c:pt idx="502">
                  <c:v>83.6666666666667</c:v>
                </c:pt>
                <c:pt idx="503">
                  <c:v>83.8333333333333</c:v>
                </c:pt>
                <c:pt idx="504">
                  <c:v>84</c:v>
                </c:pt>
                <c:pt idx="505">
                  <c:v>84.1666666666667</c:v>
                </c:pt>
                <c:pt idx="506">
                  <c:v>84.3333333333333</c:v>
                </c:pt>
                <c:pt idx="507">
                  <c:v>84.5</c:v>
                </c:pt>
                <c:pt idx="508">
                  <c:v>84.6666666666667</c:v>
                </c:pt>
                <c:pt idx="509">
                  <c:v>84.8333333333333</c:v>
                </c:pt>
                <c:pt idx="510">
                  <c:v>85</c:v>
                </c:pt>
                <c:pt idx="511">
                  <c:v>85.1666666666667</c:v>
                </c:pt>
                <c:pt idx="512">
                  <c:v>85.3333333333333</c:v>
                </c:pt>
                <c:pt idx="513">
                  <c:v>85.5</c:v>
                </c:pt>
                <c:pt idx="514">
                  <c:v>85.6666666666667</c:v>
                </c:pt>
                <c:pt idx="515">
                  <c:v>85.8333333333333</c:v>
                </c:pt>
                <c:pt idx="516">
                  <c:v>86</c:v>
                </c:pt>
                <c:pt idx="517">
                  <c:v>86.1666666666667</c:v>
                </c:pt>
                <c:pt idx="518">
                  <c:v>86.3333333333333</c:v>
                </c:pt>
                <c:pt idx="519">
                  <c:v>86.5</c:v>
                </c:pt>
                <c:pt idx="520">
                  <c:v>86.6666666666667</c:v>
                </c:pt>
                <c:pt idx="521">
                  <c:v>86.8333333333333</c:v>
                </c:pt>
                <c:pt idx="522">
                  <c:v>87</c:v>
                </c:pt>
                <c:pt idx="523">
                  <c:v>87.1666666666667</c:v>
                </c:pt>
                <c:pt idx="524">
                  <c:v>87.3333333333333</c:v>
                </c:pt>
                <c:pt idx="525">
                  <c:v>87.5</c:v>
                </c:pt>
                <c:pt idx="526">
                  <c:v>87.6666666666667</c:v>
                </c:pt>
                <c:pt idx="527">
                  <c:v>87.8333333333333</c:v>
                </c:pt>
                <c:pt idx="528">
                  <c:v>88</c:v>
                </c:pt>
                <c:pt idx="529">
                  <c:v>88.1666666666667</c:v>
                </c:pt>
                <c:pt idx="530">
                  <c:v>88.3333333333333</c:v>
                </c:pt>
                <c:pt idx="531">
                  <c:v>88.5</c:v>
                </c:pt>
                <c:pt idx="532">
                  <c:v>88.6666666666667</c:v>
                </c:pt>
                <c:pt idx="533">
                  <c:v>88.8333333333333</c:v>
                </c:pt>
                <c:pt idx="534">
                  <c:v>89</c:v>
                </c:pt>
                <c:pt idx="535">
                  <c:v>89.1666666666667</c:v>
                </c:pt>
                <c:pt idx="536">
                  <c:v>89.3333333333333</c:v>
                </c:pt>
                <c:pt idx="537">
                  <c:v>89.5</c:v>
                </c:pt>
                <c:pt idx="538">
                  <c:v>89.6666666666667</c:v>
                </c:pt>
                <c:pt idx="539">
                  <c:v>89.8333333333333</c:v>
                </c:pt>
                <c:pt idx="540">
                  <c:v>90</c:v>
                </c:pt>
                <c:pt idx="541">
                  <c:v>90.1666666666667</c:v>
                </c:pt>
                <c:pt idx="542">
                  <c:v>90.3333333333333</c:v>
                </c:pt>
                <c:pt idx="543">
                  <c:v>90.5</c:v>
                </c:pt>
                <c:pt idx="544">
                  <c:v>90.6666666666667</c:v>
                </c:pt>
                <c:pt idx="545">
                  <c:v>90.8333333333333</c:v>
                </c:pt>
                <c:pt idx="546">
                  <c:v>91</c:v>
                </c:pt>
                <c:pt idx="547">
                  <c:v>91.1666666666667</c:v>
                </c:pt>
                <c:pt idx="548">
                  <c:v>91.3333333333333</c:v>
                </c:pt>
                <c:pt idx="549">
                  <c:v>91.5</c:v>
                </c:pt>
                <c:pt idx="550">
                  <c:v>91.6666666666667</c:v>
                </c:pt>
                <c:pt idx="551">
                  <c:v>91.8333333333333</c:v>
                </c:pt>
                <c:pt idx="552">
                  <c:v>92</c:v>
                </c:pt>
                <c:pt idx="553">
                  <c:v>92.1666666666667</c:v>
                </c:pt>
                <c:pt idx="554">
                  <c:v>92.3333333333333</c:v>
                </c:pt>
                <c:pt idx="555">
                  <c:v>92.5</c:v>
                </c:pt>
                <c:pt idx="556">
                  <c:v>92.6666666666667</c:v>
                </c:pt>
                <c:pt idx="557">
                  <c:v>92.8333333333333</c:v>
                </c:pt>
                <c:pt idx="558">
                  <c:v>93</c:v>
                </c:pt>
                <c:pt idx="559">
                  <c:v>93.1666666666667</c:v>
                </c:pt>
                <c:pt idx="560">
                  <c:v>93.3333333333333</c:v>
                </c:pt>
                <c:pt idx="561">
                  <c:v>93.5</c:v>
                </c:pt>
                <c:pt idx="562">
                  <c:v>93.6666666666667</c:v>
                </c:pt>
                <c:pt idx="563">
                  <c:v>93.8333333333333</c:v>
                </c:pt>
                <c:pt idx="564">
                  <c:v>94</c:v>
                </c:pt>
                <c:pt idx="565">
                  <c:v>94.1666666666667</c:v>
                </c:pt>
                <c:pt idx="566">
                  <c:v>94.3333333333333</c:v>
                </c:pt>
                <c:pt idx="567">
                  <c:v>94.5</c:v>
                </c:pt>
                <c:pt idx="568">
                  <c:v>94.6666666666667</c:v>
                </c:pt>
                <c:pt idx="569">
                  <c:v>94.8333333333333</c:v>
                </c:pt>
                <c:pt idx="570">
                  <c:v>95</c:v>
                </c:pt>
                <c:pt idx="571">
                  <c:v>95.1666666666667</c:v>
                </c:pt>
                <c:pt idx="572">
                  <c:v>95.3333333333333</c:v>
                </c:pt>
                <c:pt idx="573">
                  <c:v>95.5</c:v>
                </c:pt>
                <c:pt idx="574">
                  <c:v>95.6666666666667</c:v>
                </c:pt>
                <c:pt idx="575">
                  <c:v>95.8333333333333</c:v>
                </c:pt>
                <c:pt idx="576">
                  <c:v>96</c:v>
                </c:pt>
                <c:pt idx="577">
                  <c:v>96.1666666666667</c:v>
                </c:pt>
                <c:pt idx="578">
                  <c:v>96.3333333333333</c:v>
                </c:pt>
                <c:pt idx="579">
                  <c:v>96.5</c:v>
                </c:pt>
                <c:pt idx="580">
                  <c:v>96.6666666666667</c:v>
                </c:pt>
                <c:pt idx="581">
                  <c:v>96.8333333333333</c:v>
                </c:pt>
                <c:pt idx="582">
                  <c:v>97</c:v>
                </c:pt>
                <c:pt idx="583">
                  <c:v>97.1666666666667</c:v>
                </c:pt>
                <c:pt idx="584">
                  <c:v>97.3333333333333</c:v>
                </c:pt>
                <c:pt idx="585">
                  <c:v>97.5</c:v>
                </c:pt>
                <c:pt idx="586">
                  <c:v>97.6666666666667</c:v>
                </c:pt>
                <c:pt idx="587">
                  <c:v>97.8333333333333</c:v>
                </c:pt>
                <c:pt idx="588">
                  <c:v>98</c:v>
                </c:pt>
                <c:pt idx="589">
                  <c:v>98.1666666666667</c:v>
                </c:pt>
                <c:pt idx="590">
                  <c:v>98.3333333333333</c:v>
                </c:pt>
                <c:pt idx="591">
                  <c:v>98.5</c:v>
                </c:pt>
                <c:pt idx="592">
                  <c:v>98.6666666666667</c:v>
                </c:pt>
                <c:pt idx="593">
                  <c:v>98.8333333333333</c:v>
                </c:pt>
                <c:pt idx="594">
                  <c:v>99</c:v>
                </c:pt>
                <c:pt idx="595">
                  <c:v>99.1666666666667</c:v>
                </c:pt>
                <c:pt idx="596">
                  <c:v>99.3333333333333</c:v>
                </c:pt>
                <c:pt idx="597">
                  <c:v>99.5</c:v>
                </c:pt>
                <c:pt idx="598">
                  <c:v>99.6666666666667</c:v>
                </c:pt>
                <c:pt idx="599">
                  <c:v>99.8333333333333</c:v>
                </c:pt>
                <c:pt idx="600">
                  <c:v>100</c:v>
                </c:pt>
                <c:pt idx="601">
                  <c:v>100.166666666667</c:v>
                </c:pt>
                <c:pt idx="602">
                  <c:v>100.333333333333</c:v>
                </c:pt>
                <c:pt idx="603">
                  <c:v>100.5</c:v>
                </c:pt>
                <c:pt idx="604">
                  <c:v>100.666666666667</c:v>
                </c:pt>
                <c:pt idx="605">
                  <c:v>100.833333333333</c:v>
                </c:pt>
                <c:pt idx="606">
                  <c:v>101</c:v>
                </c:pt>
                <c:pt idx="607">
                  <c:v>101.166666666667</c:v>
                </c:pt>
                <c:pt idx="608">
                  <c:v>101.333333333333</c:v>
                </c:pt>
                <c:pt idx="609">
                  <c:v>101.5</c:v>
                </c:pt>
                <c:pt idx="610">
                  <c:v>101.666666666667</c:v>
                </c:pt>
                <c:pt idx="611">
                  <c:v>101.833333333333</c:v>
                </c:pt>
                <c:pt idx="612">
                  <c:v>102</c:v>
                </c:pt>
                <c:pt idx="613">
                  <c:v>102.166666666667</c:v>
                </c:pt>
                <c:pt idx="614">
                  <c:v>102.333333333333</c:v>
                </c:pt>
                <c:pt idx="615">
                  <c:v>102.5</c:v>
                </c:pt>
                <c:pt idx="616">
                  <c:v>102.666666666667</c:v>
                </c:pt>
                <c:pt idx="617">
                  <c:v>102.833333333333</c:v>
                </c:pt>
                <c:pt idx="618">
                  <c:v>103</c:v>
                </c:pt>
                <c:pt idx="619">
                  <c:v>103.166666666667</c:v>
                </c:pt>
                <c:pt idx="620">
                  <c:v>103.333333333333</c:v>
                </c:pt>
                <c:pt idx="621">
                  <c:v>103.5</c:v>
                </c:pt>
                <c:pt idx="622">
                  <c:v>103.666666666667</c:v>
                </c:pt>
                <c:pt idx="623">
                  <c:v>103.833333333333</c:v>
                </c:pt>
                <c:pt idx="624">
                  <c:v>104</c:v>
                </c:pt>
                <c:pt idx="625">
                  <c:v>104.166666666667</c:v>
                </c:pt>
                <c:pt idx="626">
                  <c:v>104.333333333333</c:v>
                </c:pt>
                <c:pt idx="627">
                  <c:v>104.5</c:v>
                </c:pt>
                <c:pt idx="628">
                  <c:v>104.666666666667</c:v>
                </c:pt>
                <c:pt idx="629">
                  <c:v>104.833333333333</c:v>
                </c:pt>
                <c:pt idx="630">
                  <c:v>105</c:v>
                </c:pt>
                <c:pt idx="631">
                  <c:v>105.166666666667</c:v>
                </c:pt>
                <c:pt idx="632">
                  <c:v>105.333333333333</c:v>
                </c:pt>
                <c:pt idx="633">
                  <c:v>105.5</c:v>
                </c:pt>
                <c:pt idx="634">
                  <c:v>105.666666666667</c:v>
                </c:pt>
                <c:pt idx="635">
                  <c:v>105.833333333333</c:v>
                </c:pt>
                <c:pt idx="636">
                  <c:v>106</c:v>
                </c:pt>
                <c:pt idx="637">
                  <c:v>106.166666666667</c:v>
                </c:pt>
                <c:pt idx="638">
                  <c:v>106.333333333333</c:v>
                </c:pt>
                <c:pt idx="639">
                  <c:v>106.5</c:v>
                </c:pt>
                <c:pt idx="640">
                  <c:v>106.666666666667</c:v>
                </c:pt>
                <c:pt idx="641">
                  <c:v>106.833333333333</c:v>
                </c:pt>
                <c:pt idx="642">
                  <c:v>107</c:v>
                </c:pt>
                <c:pt idx="643">
                  <c:v>107.166666666667</c:v>
                </c:pt>
                <c:pt idx="644">
                  <c:v>107.333333333333</c:v>
                </c:pt>
                <c:pt idx="645">
                  <c:v>107.5</c:v>
                </c:pt>
                <c:pt idx="646">
                  <c:v>107.666666666667</c:v>
                </c:pt>
                <c:pt idx="647">
                  <c:v>107.833333333333</c:v>
                </c:pt>
                <c:pt idx="648">
                  <c:v>108</c:v>
                </c:pt>
                <c:pt idx="649">
                  <c:v>108.166666666667</c:v>
                </c:pt>
                <c:pt idx="650">
                  <c:v>108.333333333333</c:v>
                </c:pt>
                <c:pt idx="651">
                  <c:v>108.5</c:v>
                </c:pt>
                <c:pt idx="652">
                  <c:v>108.666666666667</c:v>
                </c:pt>
                <c:pt idx="653">
                  <c:v>108.833333333333</c:v>
                </c:pt>
                <c:pt idx="654">
                  <c:v>109</c:v>
                </c:pt>
                <c:pt idx="655">
                  <c:v>109.166666666667</c:v>
                </c:pt>
                <c:pt idx="656">
                  <c:v>109.333333333333</c:v>
                </c:pt>
                <c:pt idx="657">
                  <c:v>109.5</c:v>
                </c:pt>
                <c:pt idx="658">
                  <c:v>109.666666666667</c:v>
                </c:pt>
                <c:pt idx="659">
                  <c:v>109.833333333333</c:v>
                </c:pt>
                <c:pt idx="660">
                  <c:v>110</c:v>
                </c:pt>
                <c:pt idx="661">
                  <c:v>110.166666666667</c:v>
                </c:pt>
                <c:pt idx="662">
                  <c:v>110.333333333333</c:v>
                </c:pt>
                <c:pt idx="663">
                  <c:v>110.5</c:v>
                </c:pt>
                <c:pt idx="664">
                  <c:v>110.666666666667</c:v>
                </c:pt>
                <c:pt idx="665">
                  <c:v>110.833333333333</c:v>
                </c:pt>
                <c:pt idx="666">
                  <c:v>111</c:v>
                </c:pt>
                <c:pt idx="667">
                  <c:v>111.166666666667</c:v>
                </c:pt>
                <c:pt idx="668">
                  <c:v>111.333333333333</c:v>
                </c:pt>
                <c:pt idx="669">
                  <c:v>111.5</c:v>
                </c:pt>
                <c:pt idx="670">
                  <c:v>111.666666666667</c:v>
                </c:pt>
                <c:pt idx="671">
                  <c:v>111.833333333333</c:v>
                </c:pt>
                <c:pt idx="672">
                  <c:v>112</c:v>
                </c:pt>
                <c:pt idx="673">
                  <c:v>112.166666666667</c:v>
                </c:pt>
                <c:pt idx="674">
                  <c:v>112.333333333333</c:v>
                </c:pt>
                <c:pt idx="675">
                  <c:v>112.5</c:v>
                </c:pt>
                <c:pt idx="676">
                  <c:v>112.666666666667</c:v>
                </c:pt>
                <c:pt idx="677">
                  <c:v>112.833333333333</c:v>
                </c:pt>
                <c:pt idx="678">
                  <c:v>113</c:v>
                </c:pt>
                <c:pt idx="679">
                  <c:v>113.166666666667</c:v>
                </c:pt>
                <c:pt idx="680">
                  <c:v>113.333333333333</c:v>
                </c:pt>
                <c:pt idx="681">
                  <c:v>113.5</c:v>
                </c:pt>
                <c:pt idx="682">
                  <c:v>113.666666666667</c:v>
                </c:pt>
                <c:pt idx="683">
                  <c:v>113.833333333333</c:v>
                </c:pt>
                <c:pt idx="684">
                  <c:v>114</c:v>
                </c:pt>
                <c:pt idx="685">
                  <c:v>114.166666666667</c:v>
                </c:pt>
                <c:pt idx="686">
                  <c:v>114.333333333333</c:v>
                </c:pt>
                <c:pt idx="687">
                  <c:v>114.5</c:v>
                </c:pt>
                <c:pt idx="688">
                  <c:v>114.666666666667</c:v>
                </c:pt>
                <c:pt idx="689">
                  <c:v>114.833333333333</c:v>
                </c:pt>
                <c:pt idx="690">
                  <c:v>115</c:v>
                </c:pt>
                <c:pt idx="691">
                  <c:v>115.166666666667</c:v>
                </c:pt>
                <c:pt idx="692">
                  <c:v>115.333333333333</c:v>
                </c:pt>
                <c:pt idx="693">
                  <c:v>115.5</c:v>
                </c:pt>
                <c:pt idx="694">
                  <c:v>115.666666666667</c:v>
                </c:pt>
                <c:pt idx="695">
                  <c:v>115.833333333333</c:v>
                </c:pt>
                <c:pt idx="696">
                  <c:v>116</c:v>
                </c:pt>
                <c:pt idx="697">
                  <c:v>116.166666666667</c:v>
                </c:pt>
                <c:pt idx="698">
                  <c:v>116.333333333333</c:v>
                </c:pt>
                <c:pt idx="699">
                  <c:v>116.5</c:v>
                </c:pt>
                <c:pt idx="700">
                  <c:v>116.666666666667</c:v>
                </c:pt>
                <c:pt idx="701">
                  <c:v>116.833333333333</c:v>
                </c:pt>
                <c:pt idx="702">
                  <c:v>117</c:v>
                </c:pt>
                <c:pt idx="703">
                  <c:v>117.166666666667</c:v>
                </c:pt>
                <c:pt idx="704">
                  <c:v>117.333333333333</c:v>
                </c:pt>
                <c:pt idx="705">
                  <c:v>117.5</c:v>
                </c:pt>
                <c:pt idx="706">
                  <c:v>117.666666666667</c:v>
                </c:pt>
                <c:pt idx="707">
                  <c:v>117.833333333333</c:v>
                </c:pt>
                <c:pt idx="708">
                  <c:v>118</c:v>
                </c:pt>
                <c:pt idx="709">
                  <c:v>118.166666666667</c:v>
                </c:pt>
                <c:pt idx="710">
                  <c:v>118.333333333333</c:v>
                </c:pt>
                <c:pt idx="711">
                  <c:v>118.5</c:v>
                </c:pt>
                <c:pt idx="712">
                  <c:v>118.666666666667</c:v>
                </c:pt>
                <c:pt idx="713">
                  <c:v>118.833333333333</c:v>
                </c:pt>
                <c:pt idx="714">
                  <c:v>119</c:v>
                </c:pt>
                <c:pt idx="715">
                  <c:v>119.166666666667</c:v>
                </c:pt>
                <c:pt idx="716">
                  <c:v>119.333333333333</c:v>
                </c:pt>
                <c:pt idx="717">
                  <c:v>119.5</c:v>
                </c:pt>
                <c:pt idx="718">
                  <c:v>119.666666666667</c:v>
                </c:pt>
                <c:pt idx="719">
                  <c:v>119.833333333333</c:v>
                </c:pt>
                <c:pt idx="720">
                  <c:v>120</c:v>
                </c:pt>
                <c:pt idx="721">
                  <c:v>120.166666666667</c:v>
                </c:pt>
                <c:pt idx="722">
                  <c:v>120.333333333333</c:v>
                </c:pt>
                <c:pt idx="723">
                  <c:v>120.5</c:v>
                </c:pt>
                <c:pt idx="724">
                  <c:v>120.666666666667</c:v>
                </c:pt>
                <c:pt idx="725">
                  <c:v>120.833333333333</c:v>
                </c:pt>
                <c:pt idx="726">
                  <c:v>121</c:v>
                </c:pt>
                <c:pt idx="727">
                  <c:v>121.166666666667</c:v>
                </c:pt>
                <c:pt idx="728">
                  <c:v>121.333333333333</c:v>
                </c:pt>
                <c:pt idx="729">
                  <c:v>121.5</c:v>
                </c:pt>
                <c:pt idx="730">
                  <c:v>121.666666666667</c:v>
                </c:pt>
                <c:pt idx="731">
                  <c:v>121.833333333333</c:v>
                </c:pt>
                <c:pt idx="732">
                  <c:v>122</c:v>
                </c:pt>
                <c:pt idx="733">
                  <c:v>122.166666666667</c:v>
                </c:pt>
                <c:pt idx="734">
                  <c:v>122.333333333333</c:v>
                </c:pt>
                <c:pt idx="735">
                  <c:v>122.5</c:v>
                </c:pt>
                <c:pt idx="736">
                  <c:v>122.666666666667</c:v>
                </c:pt>
                <c:pt idx="737">
                  <c:v>122.833333333333</c:v>
                </c:pt>
                <c:pt idx="738">
                  <c:v>123</c:v>
                </c:pt>
                <c:pt idx="739">
                  <c:v>123.166666666667</c:v>
                </c:pt>
                <c:pt idx="740">
                  <c:v>123.333333333333</c:v>
                </c:pt>
                <c:pt idx="741">
                  <c:v>123.5</c:v>
                </c:pt>
                <c:pt idx="742">
                  <c:v>123.666666666667</c:v>
                </c:pt>
                <c:pt idx="743">
                  <c:v>123.833333333333</c:v>
                </c:pt>
                <c:pt idx="744">
                  <c:v>124</c:v>
                </c:pt>
                <c:pt idx="745">
                  <c:v>124.166666666667</c:v>
                </c:pt>
                <c:pt idx="746">
                  <c:v>124.333333333333</c:v>
                </c:pt>
                <c:pt idx="747">
                  <c:v>124.5</c:v>
                </c:pt>
                <c:pt idx="748">
                  <c:v>124.666666666667</c:v>
                </c:pt>
                <c:pt idx="749">
                  <c:v>124.833333333333</c:v>
                </c:pt>
                <c:pt idx="750">
                  <c:v>125</c:v>
                </c:pt>
                <c:pt idx="751">
                  <c:v>125.166666666667</c:v>
                </c:pt>
                <c:pt idx="752">
                  <c:v>125.333333333333</c:v>
                </c:pt>
                <c:pt idx="753">
                  <c:v>125.5</c:v>
                </c:pt>
                <c:pt idx="754">
                  <c:v>125.666666666667</c:v>
                </c:pt>
                <c:pt idx="755">
                  <c:v>125.833333333333</c:v>
                </c:pt>
                <c:pt idx="756">
                  <c:v>126</c:v>
                </c:pt>
                <c:pt idx="757">
                  <c:v>126.166666666667</c:v>
                </c:pt>
                <c:pt idx="758">
                  <c:v>126.333333333333</c:v>
                </c:pt>
                <c:pt idx="759">
                  <c:v>126.5</c:v>
                </c:pt>
                <c:pt idx="760">
                  <c:v>126.666666666667</c:v>
                </c:pt>
                <c:pt idx="761">
                  <c:v>126.833333333333</c:v>
                </c:pt>
                <c:pt idx="762">
                  <c:v>127</c:v>
                </c:pt>
                <c:pt idx="763">
                  <c:v>127.166666666667</c:v>
                </c:pt>
                <c:pt idx="764">
                  <c:v>127.333333333333</c:v>
                </c:pt>
                <c:pt idx="765">
                  <c:v>127.5</c:v>
                </c:pt>
                <c:pt idx="766">
                  <c:v>127.666666666667</c:v>
                </c:pt>
                <c:pt idx="767">
                  <c:v>127.833333333333</c:v>
                </c:pt>
                <c:pt idx="768">
                  <c:v>128</c:v>
                </c:pt>
                <c:pt idx="769">
                  <c:v>128.166666666667</c:v>
                </c:pt>
                <c:pt idx="770">
                  <c:v>128.333333333333</c:v>
                </c:pt>
                <c:pt idx="771">
                  <c:v>128.5</c:v>
                </c:pt>
                <c:pt idx="772">
                  <c:v>128.666666666667</c:v>
                </c:pt>
                <c:pt idx="773">
                  <c:v>128.833333333333</c:v>
                </c:pt>
                <c:pt idx="774">
                  <c:v>129</c:v>
                </c:pt>
                <c:pt idx="775">
                  <c:v>129.166666666667</c:v>
                </c:pt>
                <c:pt idx="776">
                  <c:v>129.333333333333</c:v>
                </c:pt>
                <c:pt idx="777">
                  <c:v>129.5</c:v>
                </c:pt>
                <c:pt idx="778">
                  <c:v>129.666666666667</c:v>
                </c:pt>
                <c:pt idx="779">
                  <c:v>129.833333333333</c:v>
                </c:pt>
                <c:pt idx="780">
                  <c:v>130</c:v>
                </c:pt>
                <c:pt idx="781">
                  <c:v>130.166666666667</c:v>
                </c:pt>
                <c:pt idx="782">
                  <c:v>130.333333333333</c:v>
                </c:pt>
                <c:pt idx="783">
                  <c:v>130.5</c:v>
                </c:pt>
                <c:pt idx="784">
                  <c:v>130.666666666667</c:v>
                </c:pt>
                <c:pt idx="785">
                  <c:v>130.833333333333</c:v>
                </c:pt>
                <c:pt idx="786">
                  <c:v>131</c:v>
                </c:pt>
                <c:pt idx="787">
                  <c:v>131.166666666667</c:v>
                </c:pt>
                <c:pt idx="788">
                  <c:v>131.333333333333</c:v>
                </c:pt>
                <c:pt idx="789">
                  <c:v>131.5</c:v>
                </c:pt>
                <c:pt idx="790">
                  <c:v>131.666666666667</c:v>
                </c:pt>
                <c:pt idx="791">
                  <c:v>131.833333333333</c:v>
                </c:pt>
                <c:pt idx="792">
                  <c:v>132</c:v>
                </c:pt>
                <c:pt idx="793">
                  <c:v>132.166666666667</c:v>
                </c:pt>
                <c:pt idx="794">
                  <c:v>132.333333333333</c:v>
                </c:pt>
                <c:pt idx="795">
                  <c:v>132.5</c:v>
                </c:pt>
                <c:pt idx="796">
                  <c:v>132.666666666667</c:v>
                </c:pt>
                <c:pt idx="797">
                  <c:v>132.833333333333</c:v>
                </c:pt>
                <c:pt idx="798">
                  <c:v>133</c:v>
                </c:pt>
                <c:pt idx="799">
                  <c:v>133.166666666667</c:v>
                </c:pt>
                <c:pt idx="800">
                  <c:v>133.333333333333</c:v>
                </c:pt>
                <c:pt idx="801">
                  <c:v>133.5</c:v>
                </c:pt>
                <c:pt idx="802">
                  <c:v>133.666666666667</c:v>
                </c:pt>
                <c:pt idx="803">
                  <c:v>133.833333333333</c:v>
                </c:pt>
                <c:pt idx="804">
                  <c:v>134</c:v>
                </c:pt>
                <c:pt idx="805">
                  <c:v>134.166666666667</c:v>
                </c:pt>
                <c:pt idx="806">
                  <c:v>134.333333333333</c:v>
                </c:pt>
                <c:pt idx="807">
                  <c:v>134.5</c:v>
                </c:pt>
                <c:pt idx="808">
                  <c:v>134.666666666667</c:v>
                </c:pt>
                <c:pt idx="809">
                  <c:v>134.833333333333</c:v>
                </c:pt>
                <c:pt idx="810">
                  <c:v>135</c:v>
                </c:pt>
                <c:pt idx="811">
                  <c:v>135.166666666667</c:v>
                </c:pt>
                <c:pt idx="812">
                  <c:v>135.333333333333</c:v>
                </c:pt>
                <c:pt idx="813">
                  <c:v>135.5</c:v>
                </c:pt>
                <c:pt idx="814">
                  <c:v>135.666666666667</c:v>
                </c:pt>
                <c:pt idx="815">
                  <c:v>135.833333333333</c:v>
                </c:pt>
                <c:pt idx="816">
                  <c:v>136</c:v>
                </c:pt>
                <c:pt idx="817">
                  <c:v>136.166666666667</c:v>
                </c:pt>
                <c:pt idx="818">
                  <c:v>136.333333333333</c:v>
                </c:pt>
                <c:pt idx="819">
                  <c:v>136.5</c:v>
                </c:pt>
                <c:pt idx="820">
                  <c:v>136.666666666667</c:v>
                </c:pt>
                <c:pt idx="821">
                  <c:v>136.833333333333</c:v>
                </c:pt>
                <c:pt idx="822">
                  <c:v>137</c:v>
                </c:pt>
                <c:pt idx="823">
                  <c:v>137.166666666667</c:v>
                </c:pt>
                <c:pt idx="824">
                  <c:v>137.333333333333</c:v>
                </c:pt>
                <c:pt idx="825">
                  <c:v>137.5</c:v>
                </c:pt>
                <c:pt idx="826">
                  <c:v>137.666666666667</c:v>
                </c:pt>
                <c:pt idx="827">
                  <c:v>137.833333333333</c:v>
                </c:pt>
                <c:pt idx="828">
                  <c:v>138</c:v>
                </c:pt>
                <c:pt idx="829">
                  <c:v>138.166666666667</c:v>
                </c:pt>
                <c:pt idx="830">
                  <c:v>138.333333333333</c:v>
                </c:pt>
                <c:pt idx="831">
                  <c:v>138.5</c:v>
                </c:pt>
                <c:pt idx="832">
                  <c:v>138.666666666667</c:v>
                </c:pt>
                <c:pt idx="833">
                  <c:v>138.833333333333</c:v>
                </c:pt>
                <c:pt idx="834">
                  <c:v>139</c:v>
                </c:pt>
                <c:pt idx="835">
                  <c:v>139.166666666667</c:v>
                </c:pt>
                <c:pt idx="836">
                  <c:v>139.333333333333</c:v>
                </c:pt>
                <c:pt idx="837">
                  <c:v>139.5</c:v>
                </c:pt>
                <c:pt idx="838">
                  <c:v>139.666666666667</c:v>
                </c:pt>
                <c:pt idx="839">
                  <c:v>139.833333333333</c:v>
                </c:pt>
                <c:pt idx="840">
                  <c:v>140</c:v>
                </c:pt>
                <c:pt idx="841">
                  <c:v>140.166666666667</c:v>
                </c:pt>
                <c:pt idx="842">
                  <c:v>140.333333333333</c:v>
                </c:pt>
                <c:pt idx="843">
                  <c:v>140.5</c:v>
                </c:pt>
                <c:pt idx="844">
                  <c:v>140.666666666667</c:v>
                </c:pt>
                <c:pt idx="845">
                  <c:v>140.833333333333</c:v>
                </c:pt>
                <c:pt idx="846">
                  <c:v>141</c:v>
                </c:pt>
                <c:pt idx="847">
                  <c:v>141.166666666667</c:v>
                </c:pt>
                <c:pt idx="848">
                  <c:v>141.333333333333</c:v>
                </c:pt>
                <c:pt idx="849">
                  <c:v>141.5</c:v>
                </c:pt>
                <c:pt idx="850">
                  <c:v>141.666666666667</c:v>
                </c:pt>
                <c:pt idx="851">
                  <c:v>141.833333333333</c:v>
                </c:pt>
                <c:pt idx="852">
                  <c:v>142</c:v>
                </c:pt>
                <c:pt idx="853">
                  <c:v>142.166666666667</c:v>
                </c:pt>
                <c:pt idx="854">
                  <c:v>142.333333333333</c:v>
                </c:pt>
                <c:pt idx="855">
                  <c:v>142.5</c:v>
                </c:pt>
                <c:pt idx="856">
                  <c:v>142.666666666667</c:v>
                </c:pt>
                <c:pt idx="857">
                  <c:v>142.833333333333</c:v>
                </c:pt>
                <c:pt idx="858">
                  <c:v>143</c:v>
                </c:pt>
                <c:pt idx="859">
                  <c:v>143.166666666667</c:v>
                </c:pt>
                <c:pt idx="860">
                  <c:v>143.333333333333</c:v>
                </c:pt>
                <c:pt idx="861">
                  <c:v>143.5</c:v>
                </c:pt>
                <c:pt idx="862">
                  <c:v>143.666666666667</c:v>
                </c:pt>
                <c:pt idx="863">
                  <c:v>143.833333333333</c:v>
                </c:pt>
                <c:pt idx="864">
                  <c:v>144</c:v>
                </c:pt>
                <c:pt idx="865">
                  <c:v>144.166666666667</c:v>
                </c:pt>
                <c:pt idx="866">
                  <c:v>144.333333333333</c:v>
                </c:pt>
                <c:pt idx="867">
                  <c:v>144.5</c:v>
                </c:pt>
                <c:pt idx="868">
                  <c:v>144.666666666667</c:v>
                </c:pt>
                <c:pt idx="869">
                  <c:v>144.833333333333</c:v>
                </c:pt>
                <c:pt idx="870">
                  <c:v>145</c:v>
                </c:pt>
                <c:pt idx="871">
                  <c:v>145.166666666667</c:v>
                </c:pt>
                <c:pt idx="872">
                  <c:v>145.333333333333</c:v>
                </c:pt>
                <c:pt idx="873">
                  <c:v>145.5</c:v>
                </c:pt>
                <c:pt idx="874">
                  <c:v>145.666666666667</c:v>
                </c:pt>
                <c:pt idx="875">
                  <c:v>145.833333333333</c:v>
                </c:pt>
                <c:pt idx="876">
                  <c:v>146</c:v>
                </c:pt>
                <c:pt idx="877">
                  <c:v>146.166666666667</c:v>
                </c:pt>
                <c:pt idx="878">
                  <c:v>146.333333333333</c:v>
                </c:pt>
                <c:pt idx="879">
                  <c:v>146.5</c:v>
                </c:pt>
                <c:pt idx="880">
                  <c:v>146.666666666667</c:v>
                </c:pt>
                <c:pt idx="881">
                  <c:v>146.833333333333</c:v>
                </c:pt>
                <c:pt idx="882">
                  <c:v>147</c:v>
                </c:pt>
                <c:pt idx="883">
                  <c:v>147.166666666667</c:v>
                </c:pt>
                <c:pt idx="884">
                  <c:v>147.333333333333</c:v>
                </c:pt>
                <c:pt idx="885">
                  <c:v>147.5</c:v>
                </c:pt>
                <c:pt idx="886">
                  <c:v>147.666666666667</c:v>
                </c:pt>
                <c:pt idx="887">
                  <c:v>147.833333333333</c:v>
                </c:pt>
                <c:pt idx="888">
                  <c:v>148</c:v>
                </c:pt>
                <c:pt idx="889">
                  <c:v>148.166666666667</c:v>
                </c:pt>
                <c:pt idx="890">
                  <c:v>148.333333333333</c:v>
                </c:pt>
                <c:pt idx="891">
                  <c:v>148.5</c:v>
                </c:pt>
                <c:pt idx="892">
                  <c:v>148.666666666667</c:v>
                </c:pt>
                <c:pt idx="893">
                  <c:v>148.833333333333</c:v>
                </c:pt>
                <c:pt idx="894">
                  <c:v>149</c:v>
                </c:pt>
                <c:pt idx="895">
                  <c:v>149.166666666667</c:v>
                </c:pt>
                <c:pt idx="896">
                  <c:v>149.333333333333</c:v>
                </c:pt>
                <c:pt idx="897">
                  <c:v>149.5</c:v>
                </c:pt>
                <c:pt idx="898">
                  <c:v>149.666666666667</c:v>
                </c:pt>
                <c:pt idx="899">
                  <c:v>149.833333333333</c:v>
                </c:pt>
                <c:pt idx="900">
                  <c:v>150</c:v>
                </c:pt>
                <c:pt idx="901">
                  <c:v>150.166666666667</c:v>
                </c:pt>
                <c:pt idx="902">
                  <c:v>150.333333333333</c:v>
                </c:pt>
                <c:pt idx="903">
                  <c:v>150.5</c:v>
                </c:pt>
                <c:pt idx="904">
                  <c:v>150.666666666667</c:v>
                </c:pt>
                <c:pt idx="905">
                  <c:v>150.833333333333</c:v>
                </c:pt>
                <c:pt idx="906">
                  <c:v>151</c:v>
                </c:pt>
                <c:pt idx="907">
                  <c:v>151.166666666667</c:v>
                </c:pt>
                <c:pt idx="908">
                  <c:v>151.333333333333</c:v>
                </c:pt>
                <c:pt idx="909">
                  <c:v>151.5</c:v>
                </c:pt>
                <c:pt idx="910">
                  <c:v>151.666666666667</c:v>
                </c:pt>
                <c:pt idx="911">
                  <c:v>151.833333333333</c:v>
                </c:pt>
                <c:pt idx="912">
                  <c:v>152</c:v>
                </c:pt>
                <c:pt idx="913">
                  <c:v>152.166666666667</c:v>
                </c:pt>
                <c:pt idx="914">
                  <c:v>152.333333333333</c:v>
                </c:pt>
                <c:pt idx="915">
                  <c:v>152.5</c:v>
                </c:pt>
                <c:pt idx="916">
                  <c:v>152.666666666667</c:v>
                </c:pt>
                <c:pt idx="917">
                  <c:v>152.833333333333</c:v>
                </c:pt>
                <c:pt idx="918">
                  <c:v>153</c:v>
                </c:pt>
                <c:pt idx="919">
                  <c:v>153.166666666667</c:v>
                </c:pt>
                <c:pt idx="920">
                  <c:v>153.333333333333</c:v>
                </c:pt>
                <c:pt idx="921">
                  <c:v>153.5</c:v>
                </c:pt>
                <c:pt idx="922">
                  <c:v>153.666666666667</c:v>
                </c:pt>
                <c:pt idx="923">
                  <c:v>153.833333333333</c:v>
                </c:pt>
                <c:pt idx="924">
                  <c:v>154</c:v>
                </c:pt>
                <c:pt idx="925">
                  <c:v>154.166666666667</c:v>
                </c:pt>
                <c:pt idx="926">
                  <c:v>154.333333333333</c:v>
                </c:pt>
                <c:pt idx="927">
                  <c:v>154.5</c:v>
                </c:pt>
                <c:pt idx="928">
                  <c:v>154.666666666667</c:v>
                </c:pt>
                <c:pt idx="929">
                  <c:v>154.833333333333</c:v>
                </c:pt>
                <c:pt idx="930">
                  <c:v>155</c:v>
                </c:pt>
                <c:pt idx="931">
                  <c:v>155.166666666667</c:v>
                </c:pt>
                <c:pt idx="932">
                  <c:v>155.333333333333</c:v>
                </c:pt>
                <c:pt idx="933">
                  <c:v>155.5</c:v>
                </c:pt>
                <c:pt idx="934">
                  <c:v>155.666666666667</c:v>
                </c:pt>
                <c:pt idx="935">
                  <c:v>155.833333333333</c:v>
                </c:pt>
                <c:pt idx="936">
                  <c:v>156</c:v>
                </c:pt>
                <c:pt idx="937">
                  <c:v>156.166666666667</c:v>
                </c:pt>
                <c:pt idx="938">
                  <c:v>156.333333333333</c:v>
                </c:pt>
                <c:pt idx="939">
                  <c:v>156.5</c:v>
                </c:pt>
                <c:pt idx="940">
                  <c:v>156.666666666667</c:v>
                </c:pt>
                <c:pt idx="941">
                  <c:v>156.833333333333</c:v>
                </c:pt>
                <c:pt idx="942">
                  <c:v>157</c:v>
                </c:pt>
                <c:pt idx="943">
                  <c:v>157.166666666667</c:v>
                </c:pt>
                <c:pt idx="944">
                  <c:v>157.333333333333</c:v>
                </c:pt>
                <c:pt idx="945">
                  <c:v>157.5</c:v>
                </c:pt>
                <c:pt idx="946">
                  <c:v>157.666666666667</c:v>
                </c:pt>
                <c:pt idx="947">
                  <c:v>157.833333333333</c:v>
                </c:pt>
                <c:pt idx="948">
                  <c:v>158</c:v>
                </c:pt>
                <c:pt idx="949">
                  <c:v>158.166666666667</c:v>
                </c:pt>
                <c:pt idx="950">
                  <c:v>158.333333333333</c:v>
                </c:pt>
                <c:pt idx="951">
                  <c:v>158.5</c:v>
                </c:pt>
                <c:pt idx="952">
                  <c:v>158.666666666667</c:v>
                </c:pt>
                <c:pt idx="953">
                  <c:v>158.833333333333</c:v>
                </c:pt>
                <c:pt idx="954">
                  <c:v>159</c:v>
                </c:pt>
                <c:pt idx="955">
                  <c:v>159.166666666667</c:v>
                </c:pt>
                <c:pt idx="956">
                  <c:v>159.333333333333</c:v>
                </c:pt>
                <c:pt idx="957">
                  <c:v>159.5</c:v>
                </c:pt>
                <c:pt idx="958">
                  <c:v>159.666666666667</c:v>
                </c:pt>
                <c:pt idx="959">
                  <c:v>159.833333333333</c:v>
                </c:pt>
                <c:pt idx="960">
                  <c:v>160</c:v>
                </c:pt>
                <c:pt idx="961">
                  <c:v>160.166666666667</c:v>
                </c:pt>
                <c:pt idx="962">
                  <c:v>160.333333333333</c:v>
                </c:pt>
                <c:pt idx="963">
                  <c:v>160.5</c:v>
                </c:pt>
                <c:pt idx="964">
                  <c:v>160.666666666667</c:v>
                </c:pt>
                <c:pt idx="965">
                  <c:v>160.833333333333</c:v>
                </c:pt>
                <c:pt idx="966">
                  <c:v>161</c:v>
                </c:pt>
                <c:pt idx="967">
                  <c:v>161.166666666667</c:v>
                </c:pt>
                <c:pt idx="968">
                  <c:v>161.333333333333</c:v>
                </c:pt>
                <c:pt idx="969">
                  <c:v>161.5</c:v>
                </c:pt>
                <c:pt idx="970">
                  <c:v>161.666666666667</c:v>
                </c:pt>
                <c:pt idx="971">
                  <c:v>161.833333333333</c:v>
                </c:pt>
                <c:pt idx="972">
                  <c:v>162</c:v>
                </c:pt>
                <c:pt idx="973">
                  <c:v>162.166666666667</c:v>
                </c:pt>
                <c:pt idx="974">
                  <c:v>162.333333333333</c:v>
                </c:pt>
                <c:pt idx="975">
                  <c:v>162.5</c:v>
                </c:pt>
                <c:pt idx="976">
                  <c:v>162.666666666667</c:v>
                </c:pt>
                <c:pt idx="977">
                  <c:v>162.833333333333</c:v>
                </c:pt>
                <c:pt idx="978">
                  <c:v>163</c:v>
                </c:pt>
                <c:pt idx="979">
                  <c:v>163.166666666667</c:v>
                </c:pt>
                <c:pt idx="980">
                  <c:v>163.333333333333</c:v>
                </c:pt>
                <c:pt idx="981">
                  <c:v>163.5</c:v>
                </c:pt>
                <c:pt idx="982">
                  <c:v>163.666666666667</c:v>
                </c:pt>
                <c:pt idx="983">
                  <c:v>163.833333333333</c:v>
                </c:pt>
                <c:pt idx="984">
                  <c:v>164</c:v>
                </c:pt>
                <c:pt idx="985">
                  <c:v>164.166666666667</c:v>
                </c:pt>
                <c:pt idx="986">
                  <c:v>164.333333333333</c:v>
                </c:pt>
                <c:pt idx="987">
                  <c:v>164.5</c:v>
                </c:pt>
                <c:pt idx="988">
                  <c:v>164.666666666667</c:v>
                </c:pt>
                <c:pt idx="989">
                  <c:v>164.833333333333</c:v>
                </c:pt>
                <c:pt idx="990">
                  <c:v>165</c:v>
                </c:pt>
                <c:pt idx="991">
                  <c:v>165.166666666667</c:v>
                </c:pt>
                <c:pt idx="992">
                  <c:v>165.333333333333</c:v>
                </c:pt>
                <c:pt idx="993">
                  <c:v>165.5</c:v>
                </c:pt>
                <c:pt idx="994">
                  <c:v>165.666666666667</c:v>
                </c:pt>
                <c:pt idx="995">
                  <c:v>165.833333333333</c:v>
                </c:pt>
                <c:pt idx="996">
                  <c:v>166</c:v>
                </c:pt>
                <c:pt idx="997">
                  <c:v>166.166666666667</c:v>
                </c:pt>
                <c:pt idx="998">
                  <c:v>166.333333333333</c:v>
                </c:pt>
                <c:pt idx="999">
                  <c:v>166.5</c:v>
                </c:pt>
                <c:pt idx="1000">
                  <c:v>166.666666666667</c:v>
                </c:pt>
                <c:pt idx="1001">
                  <c:v>166.833333333333</c:v>
                </c:pt>
                <c:pt idx="1002">
                  <c:v>167</c:v>
                </c:pt>
                <c:pt idx="1003">
                  <c:v>167.166666666667</c:v>
                </c:pt>
                <c:pt idx="1004">
                  <c:v>167.333333333333</c:v>
                </c:pt>
                <c:pt idx="1005">
                  <c:v>167.5</c:v>
                </c:pt>
                <c:pt idx="1006">
                  <c:v>167.666666666667</c:v>
                </c:pt>
                <c:pt idx="1007">
                  <c:v>167.833333333333</c:v>
                </c:pt>
                <c:pt idx="1008">
                  <c:v>168</c:v>
                </c:pt>
                <c:pt idx="1009">
                  <c:v>168.166666666667</c:v>
                </c:pt>
                <c:pt idx="1010">
                  <c:v>168.333333333333</c:v>
                </c:pt>
                <c:pt idx="1011">
                  <c:v>168.5</c:v>
                </c:pt>
                <c:pt idx="1012">
                  <c:v>168.666666666667</c:v>
                </c:pt>
                <c:pt idx="1013">
                  <c:v>168.833333333333</c:v>
                </c:pt>
                <c:pt idx="1014">
                  <c:v>169</c:v>
                </c:pt>
                <c:pt idx="1015">
                  <c:v>169.166666666667</c:v>
                </c:pt>
                <c:pt idx="1016">
                  <c:v>169.333333333333</c:v>
                </c:pt>
                <c:pt idx="1017">
                  <c:v>169.5</c:v>
                </c:pt>
                <c:pt idx="1018">
                  <c:v>169.666666666667</c:v>
                </c:pt>
                <c:pt idx="1019">
                  <c:v>169.833333333333</c:v>
                </c:pt>
                <c:pt idx="1020">
                  <c:v>170</c:v>
                </c:pt>
                <c:pt idx="1021">
                  <c:v>170.166666666667</c:v>
                </c:pt>
                <c:pt idx="1022">
                  <c:v>170.333333333333</c:v>
                </c:pt>
                <c:pt idx="1023">
                  <c:v>170.5</c:v>
                </c:pt>
                <c:pt idx="1024">
                  <c:v>170.666666666667</c:v>
                </c:pt>
                <c:pt idx="1025">
                  <c:v>170.833333333333</c:v>
                </c:pt>
                <c:pt idx="1026">
                  <c:v>171</c:v>
                </c:pt>
                <c:pt idx="1027">
                  <c:v>171.166666666667</c:v>
                </c:pt>
                <c:pt idx="1028">
                  <c:v>171.333333333333</c:v>
                </c:pt>
                <c:pt idx="1029">
                  <c:v>171.5</c:v>
                </c:pt>
                <c:pt idx="1030">
                  <c:v>171.666666666667</c:v>
                </c:pt>
                <c:pt idx="1031">
                  <c:v>171.833333333333</c:v>
                </c:pt>
                <c:pt idx="1032">
                  <c:v>172</c:v>
                </c:pt>
                <c:pt idx="1033">
                  <c:v>172.166666666667</c:v>
                </c:pt>
                <c:pt idx="1034">
                  <c:v>172.333333333333</c:v>
                </c:pt>
                <c:pt idx="1035">
                  <c:v>172.5</c:v>
                </c:pt>
                <c:pt idx="1036">
                  <c:v>172.666666666667</c:v>
                </c:pt>
                <c:pt idx="1037">
                  <c:v>172.833333333333</c:v>
                </c:pt>
                <c:pt idx="1038">
                  <c:v>173</c:v>
                </c:pt>
                <c:pt idx="1039">
                  <c:v>173.166666666667</c:v>
                </c:pt>
                <c:pt idx="1040">
                  <c:v>173.333333333333</c:v>
                </c:pt>
                <c:pt idx="1041">
                  <c:v>173.5</c:v>
                </c:pt>
                <c:pt idx="1042">
                  <c:v>173.666666666667</c:v>
                </c:pt>
                <c:pt idx="1043">
                  <c:v>173.833333333333</c:v>
                </c:pt>
                <c:pt idx="1044">
                  <c:v>174</c:v>
                </c:pt>
                <c:pt idx="1045">
                  <c:v>174.166666666667</c:v>
                </c:pt>
                <c:pt idx="1046">
                  <c:v>174.333333333333</c:v>
                </c:pt>
                <c:pt idx="1047">
                  <c:v>174.5</c:v>
                </c:pt>
                <c:pt idx="1048">
                  <c:v>174.666666666667</c:v>
                </c:pt>
                <c:pt idx="1049">
                  <c:v>174.833333333333</c:v>
                </c:pt>
                <c:pt idx="1050">
                  <c:v>175</c:v>
                </c:pt>
                <c:pt idx="1051">
                  <c:v>175.166666666667</c:v>
                </c:pt>
                <c:pt idx="1052">
                  <c:v>175.333333333333</c:v>
                </c:pt>
                <c:pt idx="1053">
                  <c:v>175.5</c:v>
                </c:pt>
                <c:pt idx="1054">
                  <c:v>175.666666666667</c:v>
                </c:pt>
                <c:pt idx="1055">
                  <c:v>175.833333333333</c:v>
                </c:pt>
                <c:pt idx="1056">
                  <c:v>176</c:v>
                </c:pt>
                <c:pt idx="1057">
                  <c:v>176.166666666667</c:v>
                </c:pt>
                <c:pt idx="1058">
                  <c:v>176.333333333333</c:v>
                </c:pt>
                <c:pt idx="1059">
                  <c:v>176.5</c:v>
                </c:pt>
                <c:pt idx="1060">
                  <c:v>176.666666666667</c:v>
                </c:pt>
                <c:pt idx="1061">
                  <c:v>176.833333333333</c:v>
                </c:pt>
                <c:pt idx="1062">
                  <c:v>177</c:v>
                </c:pt>
                <c:pt idx="1063">
                  <c:v>177.166666666667</c:v>
                </c:pt>
                <c:pt idx="1064">
                  <c:v>177.333333333333</c:v>
                </c:pt>
                <c:pt idx="1065">
                  <c:v>177.5</c:v>
                </c:pt>
                <c:pt idx="1066">
                  <c:v>177.666666666667</c:v>
                </c:pt>
                <c:pt idx="1067">
                  <c:v>177.833333333333</c:v>
                </c:pt>
                <c:pt idx="1068">
                  <c:v>178</c:v>
                </c:pt>
                <c:pt idx="1069">
                  <c:v>178.166666666667</c:v>
                </c:pt>
                <c:pt idx="1070">
                  <c:v>178.333333333333</c:v>
                </c:pt>
                <c:pt idx="1071">
                  <c:v>178.5</c:v>
                </c:pt>
                <c:pt idx="1072">
                  <c:v>178.666666666667</c:v>
                </c:pt>
                <c:pt idx="1073">
                  <c:v>178.833333333333</c:v>
                </c:pt>
                <c:pt idx="1074">
                  <c:v>179</c:v>
                </c:pt>
                <c:pt idx="1075">
                  <c:v>179.166666666667</c:v>
                </c:pt>
                <c:pt idx="1076">
                  <c:v>179.333333333333</c:v>
                </c:pt>
                <c:pt idx="1077">
                  <c:v>179.5</c:v>
                </c:pt>
                <c:pt idx="1078">
                  <c:v>179.666666666667</c:v>
                </c:pt>
                <c:pt idx="1079">
                  <c:v>179.833333333333</c:v>
                </c:pt>
                <c:pt idx="1080">
                  <c:v>180</c:v>
                </c:pt>
                <c:pt idx="1081">
                  <c:v>180.166666666667</c:v>
                </c:pt>
                <c:pt idx="1082">
                  <c:v>180.333333333333</c:v>
                </c:pt>
                <c:pt idx="1083">
                  <c:v>180.5</c:v>
                </c:pt>
                <c:pt idx="1084">
                  <c:v>180.666666666667</c:v>
                </c:pt>
                <c:pt idx="1085">
                  <c:v>180.833333333333</c:v>
                </c:pt>
                <c:pt idx="1086">
                  <c:v>181</c:v>
                </c:pt>
                <c:pt idx="1087">
                  <c:v>181.166666666667</c:v>
                </c:pt>
                <c:pt idx="1088">
                  <c:v>181.333333333333</c:v>
                </c:pt>
                <c:pt idx="1089">
                  <c:v>181.5</c:v>
                </c:pt>
                <c:pt idx="1090">
                  <c:v>181.666666666667</c:v>
                </c:pt>
                <c:pt idx="1091">
                  <c:v>181.833333333333</c:v>
                </c:pt>
                <c:pt idx="1092">
                  <c:v>182</c:v>
                </c:pt>
                <c:pt idx="1093">
                  <c:v>182.166666666667</c:v>
                </c:pt>
                <c:pt idx="1094">
                  <c:v>182.333333333333</c:v>
                </c:pt>
                <c:pt idx="1095">
                  <c:v>182.5</c:v>
                </c:pt>
                <c:pt idx="1096">
                  <c:v>182.666666666667</c:v>
                </c:pt>
                <c:pt idx="1097">
                  <c:v>182.833333333333</c:v>
                </c:pt>
                <c:pt idx="1098">
                  <c:v>183</c:v>
                </c:pt>
                <c:pt idx="1099">
                  <c:v>183.166666666667</c:v>
                </c:pt>
                <c:pt idx="1100">
                  <c:v>183.333333333333</c:v>
                </c:pt>
                <c:pt idx="1101">
                  <c:v>183.5</c:v>
                </c:pt>
                <c:pt idx="1102">
                  <c:v>183.666666666667</c:v>
                </c:pt>
                <c:pt idx="1103">
                  <c:v>183.833333333333</c:v>
                </c:pt>
                <c:pt idx="1104">
                  <c:v>184</c:v>
                </c:pt>
                <c:pt idx="1105">
                  <c:v>184.166666666667</c:v>
                </c:pt>
                <c:pt idx="1106">
                  <c:v>184.333333333333</c:v>
                </c:pt>
                <c:pt idx="1107">
                  <c:v>184.5</c:v>
                </c:pt>
                <c:pt idx="1108">
                  <c:v>184.666666666667</c:v>
                </c:pt>
                <c:pt idx="1109">
                  <c:v>184.833333333333</c:v>
                </c:pt>
                <c:pt idx="1110">
                  <c:v>185</c:v>
                </c:pt>
                <c:pt idx="1111">
                  <c:v>185.166666666667</c:v>
                </c:pt>
                <c:pt idx="1112">
                  <c:v>185.333333333333</c:v>
                </c:pt>
                <c:pt idx="1113">
                  <c:v>185.5</c:v>
                </c:pt>
                <c:pt idx="1114">
                  <c:v>185.666666666667</c:v>
                </c:pt>
                <c:pt idx="1115">
                  <c:v>185.833333333333</c:v>
                </c:pt>
                <c:pt idx="1116">
                  <c:v>186</c:v>
                </c:pt>
                <c:pt idx="1117">
                  <c:v>186.166666666667</c:v>
                </c:pt>
                <c:pt idx="1118">
                  <c:v>186.333333333333</c:v>
                </c:pt>
                <c:pt idx="1119">
                  <c:v>186.5</c:v>
                </c:pt>
                <c:pt idx="1120">
                  <c:v>186.666666666667</c:v>
                </c:pt>
                <c:pt idx="1121">
                  <c:v>186.833333333333</c:v>
                </c:pt>
                <c:pt idx="1122">
                  <c:v>187</c:v>
                </c:pt>
                <c:pt idx="1123">
                  <c:v>187.166666666667</c:v>
                </c:pt>
                <c:pt idx="1124">
                  <c:v>187.333333333333</c:v>
                </c:pt>
                <c:pt idx="1125">
                  <c:v>187.5</c:v>
                </c:pt>
                <c:pt idx="1126">
                  <c:v>187.666666666667</c:v>
                </c:pt>
                <c:pt idx="1127">
                  <c:v>187.833333333333</c:v>
                </c:pt>
                <c:pt idx="1128">
                  <c:v>188</c:v>
                </c:pt>
                <c:pt idx="1129">
                  <c:v>188.166666666667</c:v>
                </c:pt>
                <c:pt idx="1130">
                  <c:v>188.333333333333</c:v>
                </c:pt>
                <c:pt idx="1131">
                  <c:v>188.5</c:v>
                </c:pt>
                <c:pt idx="1132">
                  <c:v>188.666666666667</c:v>
                </c:pt>
                <c:pt idx="1133">
                  <c:v>188.833333333333</c:v>
                </c:pt>
                <c:pt idx="1134">
                  <c:v>189</c:v>
                </c:pt>
                <c:pt idx="1135">
                  <c:v>189.166666666667</c:v>
                </c:pt>
                <c:pt idx="1136">
                  <c:v>189.333333333333</c:v>
                </c:pt>
                <c:pt idx="1137">
                  <c:v>189.5</c:v>
                </c:pt>
                <c:pt idx="1138">
                  <c:v>189.666666666667</c:v>
                </c:pt>
                <c:pt idx="1139">
                  <c:v>189.833333333333</c:v>
                </c:pt>
                <c:pt idx="1140">
                  <c:v>190</c:v>
                </c:pt>
                <c:pt idx="1141">
                  <c:v>190.166666666667</c:v>
                </c:pt>
                <c:pt idx="1142">
                  <c:v>190.333333333333</c:v>
                </c:pt>
                <c:pt idx="1143">
                  <c:v>190.5</c:v>
                </c:pt>
                <c:pt idx="1144">
                  <c:v>190.666666666667</c:v>
                </c:pt>
                <c:pt idx="1145">
                  <c:v>190.833333333333</c:v>
                </c:pt>
                <c:pt idx="1146">
                  <c:v>191</c:v>
                </c:pt>
                <c:pt idx="1147">
                  <c:v>191.166666666667</c:v>
                </c:pt>
                <c:pt idx="1148">
                  <c:v>191.333333333333</c:v>
                </c:pt>
                <c:pt idx="1149">
                  <c:v>191.5</c:v>
                </c:pt>
                <c:pt idx="1150">
                  <c:v>191.666666666667</c:v>
                </c:pt>
                <c:pt idx="1151">
                  <c:v>191.833333333333</c:v>
                </c:pt>
                <c:pt idx="1152">
                  <c:v>192</c:v>
                </c:pt>
                <c:pt idx="1153">
                  <c:v>192.166666666667</c:v>
                </c:pt>
                <c:pt idx="1154">
                  <c:v>192.333333333333</c:v>
                </c:pt>
                <c:pt idx="1155">
                  <c:v>192.5</c:v>
                </c:pt>
                <c:pt idx="1156">
                  <c:v>192.666666666667</c:v>
                </c:pt>
                <c:pt idx="1157">
                  <c:v>192.833333333333</c:v>
                </c:pt>
                <c:pt idx="1158">
                  <c:v>193</c:v>
                </c:pt>
                <c:pt idx="1159">
                  <c:v>193.166666666667</c:v>
                </c:pt>
                <c:pt idx="1160">
                  <c:v>193.333333333333</c:v>
                </c:pt>
                <c:pt idx="1161">
                  <c:v>193.5</c:v>
                </c:pt>
                <c:pt idx="1162">
                  <c:v>193.666666666667</c:v>
                </c:pt>
                <c:pt idx="1163">
                  <c:v>193.833333333333</c:v>
                </c:pt>
                <c:pt idx="1164">
                  <c:v>194</c:v>
                </c:pt>
                <c:pt idx="1165">
                  <c:v>194.166666666667</c:v>
                </c:pt>
                <c:pt idx="1166">
                  <c:v>194.333333333333</c:v>
                </c:pt>
                <c:pt idx="1167">
                  <c:v>194.5</c:v>
                </c:pt>
                <c:pt idx="1168">
                  <c:v>194.666666666667</c:v>
                </c:pt>
                <c:pt idx="1169">
                  <c:v>194.833333333333</c:v>
                </c:pt>
                <c:pt idx="1170">
                  <c:v>195</c:v>
                </c:pt>
                <c:pt idx="1171">
                  <c:v>195.166666666667</c:v>
                </c:pt>
                <c:pt idx="1172">
                  <c:v>195.333333333333</c:v>
                </c:pt>
                <c:pt idx="1173">
                  <c:v>195.5</c:v>
                </c:pt>
                <c:pt idx="1174">
                  <c:v>195.666666666667</c:v>
                </c:pt>
                <c:pt idx="1175">
                  <c:v>195.833333333333</c:v>
                </c:pt>
                <c:pt idx="1176">
                  <c:v>196</c:v>
                </c:pt>
                <c:pt idx="1177">
                  <c:v>196.166666666667</c:v>
                </c:pt>
                <c:pt idx="1178">
                  <c:v>196.333333333333</c:v>
                </c:pt>
                <c:pt idx="1179">
                  <c:v>196.5</c:v>
                </c:pt>
                <c:pt idx="1180">
                  <c:v>196.666666666667</c:v>
                </c:pt>
                <c:pt idx="1181">
                  <c:v>196.833333333333</c:v>
                </c:pt>
                <c:pt idx="1182">
                  <c:v>197</c:v>
                </c:pt>
                <c:pt idx="1183">
                  <c:v>197.166666666667</c:v>
                </c:pt>
                <c:pt idx="1184">
                  <c:v>197.333333333333</c:v>
                </c:pt>
                <c:pt idx="1185">
                  <c:v>197.5</c:v>
                </c:pt>
                <c:pt idx="1186">
                  <c:v>197.666666666667</c:v>
                </c:pt>
                <c:pt idx="1187">
                  <c:v>197.833333333333</c:v>
                </c:pt>
                <c:pt idx="1188">
                  <c:v>198</c:v>
                </c:pt>
                <c:pt idx="1189">
                  <c:v>198.166666666667</c:v>
                </c:pt>
                <c:pt idx="1190">
                  <c:v>198.333333333333</c:v>
                </c:pt>
                <c:pt idx="1191">
                  <c:v>198.5</c:v>
                </c:pt>
                <c:pt idx="1192">
                  <c:v>198.666666666667</c:v>
                </c:pt>
                <c:pt idx="1193">
                  <c:v>198.833333333333</c:v>
                </c:pt>
                <c:pt idx="1194">
                  <c:v>199</c:v>
                </c:pt>
                <c:pt idx="1195">
                  <c:v>199.166666666667</c:v>
                </c:pt>
                <c:pt idx="1196">
                  <c:v>199.333333333333</c:v>
                </c:pt>
                <c:pt idx="1197">
                  <c:v>199.5</c:v>
                </c:pt>
                <c:pt idx="1198">
                  <c:v>199.666666666667</c:v>
                </c:pt>
                <c:pt idx="1199">
                  <c:v>199.833333333333</c:v>
                </c:pt>
                <c:pt idx="1200">
                  <c:v>200</c:v>
                </c:pt>
                <c:pt idx="1201">
                  <c:v>200.166666666667</c:v>
                </c:pt>
                <c:pt idx="1202">
                  <c:v>200.333333333333</c:v>
                </c:pt>
                <c:pt idx="1203">
                  <c:v>200.5</c:v>
                </c:pt>
                <c:pt idx="1204">
                  <c:v>200.666666666667</c:v>
                </c:pt>
                <c:pt idx="1205">
                  <c:v>200.833333333333</c:v>
                </c:pt>
                <c:pt idx="1206">
                  <c:v>201</c:v>
                </c:pt>
                <c:pt idx="1207">
                  <c:v>201.166666666667</c:v>
                </c:pt>
                <c:pt idx="1208">
                  <c:v>201.333333333333</c:v>
                </c:pt>
                <c:pt idx="1209">
                  <c:v>201.5</c:v>
                </c:pt>
                <c:pt idx="1210">
                  <c:v>201.666666666667</c:v>
                </c:pt>
                <c:pt idx="1211">
                  <c:v>201.833333333333</c:v>
                </c:pt>
                <c:pt idx="1212">
                  <c:v>202</c:v>
                </c:pt>
                <c:pt idx="1213">
                  <c:v>202.166666666667</c:v>
                </c:pt>
                <c:pt idx="1214">
                  <c:v>202.333333333333</c:v>
                </c:pt>
                <c:pt idx="1215">
                  <c:v>202.5</c:v>
                </c:pt>
                <c:pt idx="1216">
                  <c:v>202.666666666667</c:v>
                </c:pt>
                <c:pt idx="1217">
                  <c:v>202.833333333333</c:v>
                </c:pt>
                <c:pt idx="1218">
                  <c:v>203</c:v>
                </c:pt>
                <c:pt idx="1219">
                  <c:v>203.166666666667</c:v>
                </c:pt>
                <c:pt idx="1220">
                  <c:v>203.333333333333</c:v>
                </c:pt>
                <c:pt idx="1221">
                  <c:v>203.5</c:v>
                </c:pt>
                <c:pt idx="1222">
                  <c:v>203.666666666667</c:v>
                </c:pt>
                <c:pt idx="1223">
                  <c:v>203.833333333333</c:v>
                </c:pt>
                <c:pt idx="1224">
                  <c:v>204</c:v>
                </c:pt>
                <c:pt idx="1225">
                  <c:v>204.166666666667</c:v>
                </c:pt>
                <c:pt idx="1226">
                  <c:v>204.333333333333</c:v>
                </c:pt>
                <c:pt idx="1227">
                  <c:v>204.5</c:v>
                </c:pt>
                <c:pt idx="1228">
                  <c:v>204.666666666667</c:v>
                </c:pt>
                <c:pt idx="1229">
                  <c:v>204.833333333333</c:v>
                </c:pt>
                <c:pt idx="1230">
                  <c:v>205</c:v>
                </c:pt>
                <c:pt idx="1231">
                  <c:v>205.166666666667</c:v>
                </c:pt>
                <c:pt idx="1232">
                  <c:v>205.333333333333</c:v>
                </c:pt>
                <c:pt idx="1233">
                  <c:v>205.5</c:v>
                </c:pt>
                <c:pt idx="1234">
                  <c:v>205.666666666667</c:v>
                </c:pt>
                <c:pt idx="1235">
                  <c:v>205.833333333333</c:v>
                </c:pt>
                <c:pt idx="1236">
                  <c:v>206</c:v>
                </c:pt>
                <c:pt idx="1237">
                  <c:v>206.166666666667</c:v>
                </c:pt>
                <c:pt idx="1238">
                  <c:v>206.333333333333</c:v>
                </c:pt>
                <c:pt idx="1239">
                  <c:v>206.5</c:v>
                </c:pt>
                <c:pt idx="1240">
                  <c:v>206.666666666667</c:v>
                </c:pt>
                <c:pt idx="1241">
                  <c:v>206.833333333333</c:v>
                </c:pt>
                <c:pt idx="1242">
                  <c:v>207</c:v>
                </c:pt>
                <c:pt idx="1243">
                  <c:v>207.166666666667</c:v>
                </c:pt>
                <c:pt idx="1244">
                  <c:v>207.333333333333</c:v>
                </c:pt>
                <c:pt idx="1245">
                  <c:v>207.5</c:v>
                </c:pt>
                <c:pt idx="1246">
                  <c:v>207.666666666667</c:v>
                </c:pt>
                <c:pt idx="1247">
                  <c:v>207.833333333333</c:v>
                </c:pt>
                <c:pt idx="1248">
                  <c:v>208</c:v>
                </c:pt>
                <c:pt idx="1249">
                  <c:v>208.166666666667</c:v>
                </c:pt>
                <c:pt idx="1250">
                  <c:v>208.333333333333</c:v>
                </c:pt>
                <c:pt idx="1251">
                  <c:v>208.5</c:v>
                </c:pt>
                <c:pt idx="1252">
                  <c:v>208.666666666667</c:v>
                </c:pt>
                <c:pt idx="1253">
                  <c:v>208.833333333333</c:v>
                </c:pt>
                <c:pt idx="1254">
                  <c:v>209</c:v>
                </c:pt>
                <c:pt idx="1255">
                  <c:v>209.166666666667</c:v>
                </c:pt>
                <c:pt idx="1256">
                  <c:v>209.333333333333</c:v>
                </c:pt>
                <c:pt idx="1257">
                  <c:v>209.5</c:v>
                </c:pt>
                <c:pt idx="1258">
                  <c:v>209.666666666667</c:v>
                </c:pt>
                <c:pt idx="1259">
                  <c:v>209.833333333333</c:v>
                </c:pt>
                <c:pt idx="1260">
                  <c:v>210</c:v>
                </c:pt>
                <c:pt idx="1261">
                  <c:v>210.166666666667</c:v>
                </c:pt>
                <c:pt idx="1262">
                  <c:v>210.333333333333</c:v>
                </c:pt>
                <c:pt idx="1263">
                  <c:v>210.5</c:v>
                </c:pt>
                <c:pt idx="1264">
                  <c:v>210.666666666667</c:v>
                </c:pt>
                <c:pt idx="1265">
                  <c:v>210.833333333333</c:v>
                </c:pt>
                <c:pt idx="1266">
                  <c:v>211</c:v>
                </c:pt>
                <c:pt idx="1267">
                  <c:v>211.166666666667</c:v>
                </c:pt>
                <c:pt idx="1268">
                  <c:v>211.333333333333</c:v>
                </c:pt>
                <c:pt idx="1269">
                  <c:v>211.5</c:v>
                </c:pt>
                <c:pt idx="1270">
                  <c:v>211.666666666667</c:v>
                </c:pt>
                <c:pt idx="1271">
                  <c:v>211.833333333333</c:v>
                </c:pt>
                <c:pt idx="1272">
                  <c:v>212</c:v>
                </c:pt>
                <c:pt idx="1273">
                  <c:v>212.166666666667</c:v>
                </c:pt>
                <c:pt idx="1274">
                  <c:v>212.333333333333</c:v>
                </c:pt>
                <c:pt idx="1275">
                  <c:v>212.5</c:v>
                </c:pt>
                <c:pt idx="1276">
                  <c:v>212.666666666667</c:v>
                </c:pt>
                <c:pt idx="1277">
                  <c:v>212.833333333333</c:v>
                </c:pt>
                <c:pt idx="1278">
                  <c:v>213</c:v>
                </c:pt>
                <c:pt idx="1279">
                  <c:v>213.166666666667</c:v>
                </c:pt>
                <c:pt idx="1280">
                  <c:v>213.333333333333</c:v>
                </c:pt>
                <c:pt idx="1281">
                  <c:v>213.5</c:v>
                </c:pt>
                <c:pt idx="1282">
                  <c:v>213.666666666667</c:v>
                </c:pt>
                <c:pt idx="1283">
                  <c:v>213.833333333333</c:v>
                </c:pt>
                <c:pt idx="1284">
                  <c:v>214</c:v>
                </c:pt>
                <c:pt idx="1285">
                  <c:v>214.166666666667</c:v>
                </c:pt>
                <c:pt idx="1286">
                  <c:v>214.333333333333</c:v>
                </c:pt>
                <c:pt idx="1287">
                  <c:v>214.5</c:v>
                </c:pt>
                <c:pt idx="1288">
                  <c:v>214.666666666667</c:v>
                </c:pt>
                <c:pt idx="1289">
                  <c:v>214.833333333333</c:v>
                </c:pt>
                <c:pt idx="1290">
                  <c:v>215</c:v>
                </c:pt>
                <c:pt idx="1291">
                  <c:v>215.166666666667</c:v>
                </c:pt>
                <c:pt idx="1292">
                  <c:v>215.333333333333</c:v>
                </c:pt>
                <c:pt idx="1293">
                  <c:v>215.5</c:v>
                </c:pt>
                <c:pt idx="1294">
                  <c:v>215.666666666667</c:v>
                </c:pt>
                <c:pt idx="1295">
                  <c:v>215.833333333333</c:v>
                </c:pt>
                <c:pt idx="1296">
                  <c:v>216</c:v>
                </c:pt>
                <c:pt idx="1297">
                  <c:v>216.166666666667</c:v>
                </c:pt>
                <c:pt idx="1298">
                  <c:v>216.333333333333</c:v>
                </c:pt>
                <c:pt idx="1299">
                  <c:v>216.5</c:v>
                </c:pt>
                <c:pt idx="1300">
                  <c:v>216.666666666667</c:v>
                </c:pt>
                <c:pt idx="1301">
                  <c:v>216.833333333333</c:v>
                </c:pt>
                <c:pt idx="1302">
                  <c:v>217</c:v>
                </c:pt>
                <c:pt idx="1303">
                  <c:v>217.166666666667</c:v>
                </c:pt>
                <c:pt idx="1304">
                  <c:v>217.333333333333</c:v>
                </c:pt>
                <c:pt idx="1305">
                  <c:v>217.5</c:v>
                </c:pt>
                <c:pt idx="1306">
                  <c:v>217.666666666667</c:v>
                </c:pt>
                <c:pt idx="1307">
                  <c:v>217.833333333333</c:v>
                </c:pt>
                <c:pt idx="1308">
                  <c:v>218</c:v>
                </c:pt>
                <c:pt idx="1309">
                  <c:v>218.166666666667</c:v>
                </c:pt>
                <c:pt idx="1310">
                  <c:v>218.333333333333</c:v>
                </c:pt>
                <c:pt idx="1311">
                  <c:v>218.5</c:v>
                </c:pt>
                <c:pt idx="1312">
                  <c:v>218.666666666667</c:v>
                </c:pt>
                <c:pt idx="1313">
                  <c:v>218.833333333333</c:v>
                </c:pt>
                <c:pt idx="1314">
                  <c:v>219</c:v>
                </c:pt>
                <c:pt idx="1315">
                  <c:v>219.166666666667</c:v>
                </c:pt>
                <c:pt idx="1316">
                  <c:v>219.333333333333</c:v>
                </c:pt>
                <c:pt idx="1317">
                  <c:v>219.5</c:v>
                </c:pt>
                <c:pt idx="1318">
                  <c:v>219.666666666667</c:v>
                </c:pt>
                <c:pt idx="1319">
                  <c:v>219.833333333333</c:v>
                </c:pt>
                <c:pt idx="1320">
                  <c:v>220</c:v>
                </c:pt>
                <c:pt idx="1321">
                  <c:v>220.166666666667</c:v>
                </c:pt>
                <c:pt idx="1322">
                  <c:v>220.333333333333</c:v>
                </c:pt>
                <c:pt idx="1323">
                  <c:v>220.5</c:v>
                </c:pt>
                <c:pt idx="1324">
                  <c:v>220.666666666667</c:v>
                </c:pt>
                <c:pt idx="1325">
                  <c:v>220.833333333333</c:v>
                </c:pt>
                <c:pt idx="1326">
                  <c:v>221</c:v>
                </c:pt>
                <c:pt idx="1327">
                  <c:v>221.166666666667</c:v>
                </c:pt>
                <c:pt idx="1328">
                  <c:v>221.333333333333</c:v>
                </c:pt>
                <c:pt idx="1329">
                  <c:v>221.5</c:v>
                </c:pt>
                <c:pt idx="1330">
                  <c:v>221.666666666667</c:v>
                </c:pt>
                <c:pt idx="1331">
                  <c:v>221.833333333333</c:v>
                </c:pt>
                <c:pt idx="1332">
                  <c:v>222</c:v>
                </c:pt>
                <c:pt idx="1333">
                  <c:v>222.166666666667</c:v>
                </c:pt>
                <c:pt idx="1334">
                  <c:v>222.333333333333</c:v>
                </c:pt>
                <c:pt idx="1335">
                  <c:v>222.5</c:v>
                </c:pt>
                <c:pt idx="1336">
                  <c:v>222.666666666667</c:v>
                </c:pt>
                <c:pt idx="1337">
                  <c:v>222.833333333333</c:v>
                </c:pt>
                <c:pt idx="1338">
                  <c:v>223</c:v>
                </c:pt>
                <c:pt idx="1339">
                  <c:v>223.166666666667</c:v>
                </c:pt>
                <c:pt idx="1340">
                  <c:v>223.333333333333</c:v>
                </c:pt>
                <c:pt idx="1341">
                  <c:v>223.5</c:v>
                </c:pt>
                <c:pt idx="1342">
                  <c:v>223.666666666667</c:v>
                </c:pt>
                <c:pt idx="1343">
                  <c:v>223.833333333333</c:v>
                </c:pt>
                <c:pt idx="1344">
                  <c:v>224</c:v>
                </c:pt>
                <c:pt idx="1345">
                  <c:v>224.166666666667</c:v>
                </c:pt>
                <c:pt idx="1346">
                  <c:v>224.333333333333</c:v>
                </c:pt>
                <c:pt idx="1347">
                  <c:v>224.5</c:v>
                </c:pt>
                <c:pt idx="1348">
                  <c:v>224.666666666667</c:v>
                </c:pt>
                <c:pt idx="1349">
                  <c:v>224.833333333333</c:v>
                </c:pt>
                <c:pt idx="1350">
                  <c:v>225</c:v>
                </c:pt>
                <c:pt idx="1351">
                  <c:v>225.166666666667</c:v>
                </c:pt>
                <c:pt idx="1352">
                  <c:v>225.333333333333</c:v>
                </c:pt>
                <c:pt idx="1353">
                  <c:v>225.5</c:v>
                </c:pt>
                <c:pt idx="1354">
                  <c:v>225.666666666667</c:v>
                </c:pt>
                <c:pt idx="1355">
                  <c:v>225.833333333333</c:v>
                </c:pt>
                <c:pt idx="1356">
                  <c:v>226</c:v>
                </c:pt>
                <c:pt idx="1357">
                  <c:v>226.166666666667</c:v>
                </c:pt>
                <c:pt idx="1358">
                  <c:v>226.333333333333</c:v>
                </c:pt>
                <c:pt idx="1359">
                  <c:v>226.5</c:v>
                </c:pt>
                <c:pt idx="1360">
                  <c:v>226.666666666667</c:v>
                </c:pt>
                <c:pt idx="1361">
                  <c:v>226.833333333333</c:v>
                </c:pt>
                <c:pt idx="1362">
                  <c:v>227</c:v>
                </c:pt>
                <c:pt idx="1363">
                  <c:v>227.166666666667</c:v>
                </c:pt>
                <c:pt idx="1364">
                  <c:v>227.333333333333</c:v>
                </c:pt>
                <c:pt idx="1365">
                  <c:v>227.5</c:v>
                </c:pt>
                <c:pt idx="1366">
                  <c:v>227.666666666667</c:v>
                </c:pt>
                <c:pt idx="1367">
                  <c:v>227.833333333333</c:v>
                </c:pt>
                <c:pt idx="1368">
                  <c:v>228</c:v>
                </c:pt>
                <c:pt idx="1369">
                  <c:v>228.166666666667</c:v>
                </c:pt>
                <c:pt idx="1370">
                  <c:v>228.333333333333</c:v>
                </c:pt>
                <c:pt idx="1371">
                  <c:v>228.5</c:v>
                </c:pt>
                <c:pt idx="1372">
                  <c:v>228.666666666667</c:v>
                </c:pt>
                <c:pt idx="1373">
                  <c:v>228.833333333333</c:v>
                </c:pt>
                <c:pt idx="1374">
                  <c:v>229</c:v>
                </c:pt>
                <c:pt idx="1375">
                  <c:v>229.166666666667</c:v>
                </c:pt>
                <c:pt idx="1376">
                  <c:v>229.333333333333</c:v>
                </c:pt>
                <c:pt idx="1377">
                  <c:v>229.5</c:v>
                </c:pt>
                <c:pt idx="1378">
                  <c:v>229.666666666667</c:v>
                </c:pt>
                <c:pt idx="1379">
                  <c:v>229.833333333333</c:v>
                </c:pt>
                <c:pt idx="1380">
                  <c:v>230</c:v>
                </c:pt>
                <c:pt idx="1381">
                  <c:v>230.166666666667</c:v>
                </c:pt>
                <c:pt idx="1382">
                  <c:v>230.333333333333</c:v>
                </c:pt>
                <c:pt idx="1383">
                  <c:v>230.5</c:v>
                </c:pt>
                <c:pt idx="1384">
                  <c:v>230.666666666667</c:v>
                </c:pt>
                <c:pt idx="1385">
                  <c:v>230.833333333333</c:v>
                </c:pt>
                <c:pt idx="1386">
                  <c:v>231</c:v>
                </c:pt>
                <c:pt idx="1387">
                  <c:v>231.166666666667</c:v>
                </c:pt>
                <c:pt idx="1388">
                  <c:v>231.333333333333</c:v>
                </c:pt>
                <c:pt idx="1389">
                  <c:v>231.5</c:v>
                </c:pt>
                <c:pt idx="1390">
                  <c:v>231.666666666667</c:v>
                </c:pt>
                <c:pt idx="1391">
                  <c:v>231.833333333333</c:v>
                </c:pt>
                <c:pt idx="1392">
                  <c:v>232</c:v>
                </c:pt>
                <c:pt idx="1393">
                  <c:v>232.166666666667</c:v>
                </c:pt>
                <c:pt idx="1394">
                  <c:v>232.333333333333</c:v>
                </c:pt>
                <c:pt idx="1395">
                  <c:v>232.5</c:v>
                </c:pt>
                <c:pt idx="1396">
                  <c:v>232.666666666667</c:v>
                </c:pt>
                <c:pt idx="1397">
                  <c:v>232.833333333333</c:v>
                </c:pt>
                <c:pt idx="1398">
                  <c:v>233</c:v>
                </c:pt>
                <c:pt idx="1399">
                  <c:v>233.166666666667</c:v>
                </c:pt>
                <c:pt idx="1400">
                  <c:v>233.333333333333</c:v>
                </c:pt>
                <c:pt idx="1401">
                  <c:v>233.5</c:v>
                </c:pt>
                <c:pt idx="1402">
                  <c:v>233.666666666667</c:v>
                </c:pt>
                <c:pt idx="1403">
                  <c:v>233.833333333333</c:v>
                </c:pt>
                <c:pt idx="1404">
                  <c:v>234</c:v>
                </c:pt>
                <c:pt idx="1405">
                  <c:v>234.166666666667</c:v>
                </c:pt>
                <c:pt idx="1406">
                  <c:v>234.333333333333</c:v>
                </c:pt>
                <c:pt idx="1407">
                  <c:v>234.5</c:v>
                </c:pt>
                <c:pt idx="1408">
                  <c:v>234.666666666667</c:v>
                </c:pt>
                <c:pt idx="1409">
                  <c:v>234.833333333333</c:v>
                </c:pt>
                <c:pt idx="1410">
                  <c:v>235</c:v>
                </c:pt>
                <c:pt idx="1411">
                  <c:v>235.166666666667</c:v>
                </c:pt>
                <c:pt idx="1412">
                  <c:v>235.333333333333</c:v>
                </c:pt>
                <c:pt idx="1413">
                  <c:v>235.5</c:v>
                </c:pt>
                <c:pt idx="1414">
                  <c:v>235.666666666667</c:v>
                </c:pt>
                <c:pt idx="1415">
                  <c:v>235.833333333333</c:v>
                </c:pt>
                <c:pt idx="1416">
                  <c:v>236</c:v>
                </c:pt>
                <c:pt idx="1417">
                  <c:v>236.166666666667</c:v>
                </c:pt>
                <c:pt idx="1418">
                  <c:v>236.333333333333</c:v>
                </c:pt>
                <c:pt idx="1419">
                  <c:v>236.5</c:v>
                </c:pt>
                <c:pt idx="1420">
                  <c:v>236.666666666667</c:v>
                </c:pt>
                <c:pt idx="1421">
                  <c:v>236.833333333333</c:v>
                </c:pt>
                <c:pt idx="1422">
                  <c:v>237</c:v>
                </c:pt>
                <c:pt idx="1423">
                  <c:v>237.166666666667</c:v>
                </c:pt>
                <c:pt idx="1424">
                  <c:v>237.333333333333</c:v>
                </c:pt>
                <c:pt idx="1425">
                  <c:v>237.5</c:v>
                </c:pt>
                <c:pt idx="1426">
                  <c:v>237.666666666667</c:v>
                </c:pt>
                <c:pt idx="1427">
                  <c:v>237.833333333333</c:v>
                </c:pt>
                <c:pt idx="1428">
                  <c:v>238</c:v>
                </c:pt>
                <c:pt idx="1429">
                  <c:v>238.166666666667</c:v>
                </c:pt>
                <c:pt idx="1430">
                  <c:v>238.333333333333</c:v>
                </c:pt>
                <c:pt idx="1431">
                  <c:v>238.5</c:v>
                </c:pt>
                <c:pt idx="1432">
                  <c:v>238.666666666667</c:v>
                </c:pt>
                <c:pt idx="1433">
                  <c:v>238.833333333333</c:v>
                </c:pt>
                <c:pt idx="1434">
                  <c:v>239</c:v>
                </c:pt>
                <c:pt idx="1435">
                  <c:v>239.166666666667</c:v>
                </c:pt>
                <c:pt idx="1436">
                  <c:v>239.333333333333</c:v>
                </c:pt>
                <c:pt idx="1437">
                  <c:v>239.5</c:v>
                </c:pt>
                <c:pt idx="1438">
                  <c:v>239.666666666667</c:v>
                </c:pt>
                <c:pt idx="1439">
                  <c:v>239.833333333333</c:v>
                </c:pt>
                <c:pt idx="1440">
                  <c:v>240</c:v>
                </c:pt>
                <c:pt idx="1441">
                  <c:v>240.166666666667</c:v>
                </c:pt>
                <c:pt idx="1442">
                  <c:v>240.333333333333</c:v>
                </c:pt>
                <c:pt idx="1443">
                  <c:v>240.5</c:v>
                </c:pt>
                <c:pt idx="1444">
                  <c:v>240.666666666667</c:v>
                </c:pt>
                <c:pt idx="1445">
                  <c:v>240.833333333333</c:v>
                </c:pt>
                <c:pt idx="1446">
                  <c:v>241</c:v>
                </c:pt>
                <c:pt idx="1447">
                  <c:v>241.166666666667</c:v>
                </c:pt>
                <c:pt idx="1448">
                  <c:v>241.333333333333</c:v>
                </c:pt>
                <c:pt idx="1449">
                  <c:v>241.5</c:v>
                </c:pt>
                <c:pt idx="1450">
                  <c:v>241.666666666667</c:v>
                </c:pt>
                <c:pt idx="1451">
                  <c:v>241.833333333333</c:v>
                </c:pt>
                <c:pt idx="1452">
                  <c:v>242</c:v>
                </c:pt>
                <c:pt idx="1453">
                  <c:v>242.166666666667</c:v>
                </c:pt>
                <c:pt idx="1454">
                  <c:v>242.333333333333</c:v>
                </c:pt>
                <c:pt idx="1455">
                  <c:v>242.5</c:v>
                </c:pt>
                <c:pt idx="1456">
                  <c:v>242.666666666667</c:v>
                </c:pt>
                <c:pt idx="1457">
                  <c:v>242.833333333333</c:v>
                </c:pt>
                <c:pt idx="1458">
                  <c:v>243</c:v>
                </c:pt>
                <c:pt idx="1459">
                  <c:v>243.166666666667</c:v>
                </c:pt>
                <c:pt idx="1460">
                  <c:v>243.333333333333</c:v>
                </c:pt>
                <c:pt idx="1461">
                  <c:v>243.5</c:v>
                </c:pt>
                <c:pt idx="1462">
                  <c:v>243.666666666667</c:v>
                </c:pt>
                <c:pt idx="1463">
                  <c:v>243.833333333333</c:v>
                </c:pt>
                <c:pt idx="1464">
                  <c:v>244</c:v>
                </c:pt>
                <c:pt idx="1465">
                  <c:v>244.166666666667</c:v>
                </c:pt>
                <c:pt idx="1466">
                  <c:v>244.333333333333</c:v>
                </c:pt>
                <c:pt idx="1467">
                  <c:v>244.5</c:v>
                </c:pt>
                <c:pt idx="1468">
                  <c:v>244.666666666667</c:v>
                </c:pt>
                <c:pt idx="1469">
                  <c:v>244.833333333333</c:v>
                </c:pt>
                <c:pt idx="1470">
                  <c:v>245</c:v>
                </c:pt>
                <c:pt idx="1471">
                  <c:v>245.166666666667</c:v>
                </c:pt>
                <c:pt idx="1472">
                  <c:v>245.333333333333</c:v>
                </c:pt>
                <c:pt idx="1473">
                  <c:v>245.5</c:v>
                </c:pt>
                <c:pt idx="1474">
                  <c:v>245.666666666667</c:v>
                </c:pt>
                <c:pt idx="1475">
                  <c:v>245.833333333333</c:v>
                </c:pt>
                <c:pt idx="1476">
                  <c:v>246</c:v>
                </c:pt>
                <c:pt idx="1477">
                  <c:v>246.166666666667</c:v>
                </c:pt>
                <c:pt idx="1478">
                  <c:v>246.333333333333</c:v>
                </c:pt>
                <c:pt idx="1479">
                  <c:v>246.5</c:v>
                </c:pt>
                <c:pt idx="1480">
                  <c:v>246.666666666667</c:v>
                </c:pt>
                <c:pt idx="1481">
                  <c:v>246.833333333333</c:v>
                </c:pt>
                <c:pt idx="1482">
                  <c:v>247</c:v>
                </c:pt>
                <c:pt idx="1483">
                  <c:v>247.166666666667</c:v>
                </c:pt>
                <c:pt idx="1484">
                  <c:v>247.333333333333</c:v>
                </c:pt>
                <c:pt idx="1485">
                  <c:v>247.5</c:v>
                </c:pt>
                <c:pt idx="1486">
                  <c:v>247.666666666667</c:v>
                </c:pt>
                <c:pt idx="1487">
                  <c:v>247.833333333333</c:v>
                </c:pt>
                <c:pt idx="1488">
                  <c:v>248</c:v>
                </c:pt>
                <c:pt idx="1489">
                  <c:v>248.166666666667</c:v>
                </c:pt>
                <c:pt idx="1490">
                  <c:v>248.333333333333</c:v>
                </c:pt>
                <c:pt idx="1491">
                  <c:v>248.5</c:v>
                </c:pt>
                <c:pt idx="1492">
                  <c:v>248.666666666667</c:v>
                </c:pt>
                <c:pt idx="1493">
                  <c:v>248.833333333333</c:v>
                </c:pt>
                <c:pt idx="1494">
                  <c:v>249</c:v>
                </c:pt>
                <c:pt idx="1495">
                  <c:v>249.166666666667</c:v>
                </c:pt>
                <c:pt idx="1496">
                  <c:v>249.333333333333</c:v>
                </c:pt>
                <c:pt idx="1497">
                  <c:v>249.5</c:v>
                </c:pt>
                <c:pt idx="1498">
                  <c:v>249.666666666667</c:v>
                </c:pt>
                <c:pt idx="1499">
                  <c:v>249.833333333333</c:v>
                </c:pt>
                <c:pt idx="1500">
                  <c:v>250</c:v>
                </c:pt>
                <c:pt idx="1501">
                  <c:v>250.166666666667</c:v>
                </c:pt>
                <c:pt idx="1502">
                  <c:v>250.333333333333</c:v>
                </c:pt>
                <c:pt idx="1503">
                  <c:v>250.5</c:v>
                </c:pt>
                <c:pt idx="1504">
                  <c:v>250.666666666667</c:v>
                </c:pt>
                <c:pt idx="1505">
                  <c:v>250.833333333333</c:v>
                </c:pt>
                <c:pt idx="1506">
                  <c:v>251</c:v>
                </c:pt>
                <c:pt idx="1507">
                  <c:v>251.166666666667</c:v>
                </c:pt>
                <c:pt idx="1508">
                  <c:v>251.333333333333</c:v>
                </c:pt>
                <c:pt idx="1509">
                  <c:v>251.5</c:v>
                </c:pt>
                <c:pt idx="1510">
                  <c:v>251.666666666667</c:v>
                </c:pt>
                <c:pt idx="1511">
                  <c:v>251.833333333333</c:v>
                </c:pt>
                <c:pt idx="1512">
                  <c:v>252</c:v>
                </c:pt>
                <c:pt idx="1513">
                  <c:v>252.166666666667</c:v>
                </c:pt>
                <c:pt idx="1514">
                  <c:v>252.333333333333</c:v>
                </c:pt>
                <c:pt idx="1515">
                  <c:v>252.5</c:v>
                </c:pt>
                <c:pt idx="1516">
                  <c:v>252.666666666667</c:v>
                </c:pt>
                <c:pt idx="1517">
                  <c:v>252.833333333333</c:v>
                </c:pt>
                <c:pt idx="1518">
                  <c:v>253</c:v>
                </c:pt>
                <c:pt idx="1519">
                  <c:v>253.166666666667</c:v>
                </c:pt>
                <c:pt idx="1520">
                  <c:v>253.333333333333</c:v>
                </c:pt>
                <c:pt idx="1521">
                  <c:v>253.5</c:v>
                </c:pt>
                <c:pt idx="1522">
                  <c:v>253.666666666667</c:v>
                </c:pt>
                <c:pt idx="1523">
                  <c:v>253.833333333333</c:v>
                </c:pt>
                <c:pt idx="1524">
                  <c:v>254</c:v>
                </c:pt>
                <c:pt idx="1525">
                  <c:v>254.166666666667</c:v>
                </c:pt>
                <c:pt idx="1526">
                  <c:v>254.333333333333</c:v>
                </c:pt>
                <c:pt idx="1527">
                  <c:v>254.5</c:v>
                </c:pt>
                <c:pt idx="1528">
                  <c:v>254.666666666667</c:v>
                </c:pt>
                <c:pt idx="1529">
                  <c:v>254.833333333333</c:v>
                </c:pt>
                <c:pt idx="1530">
                  <c:v>255</c:v>
                </c:pt>
                <c:pt idx="1531">
                  <c:v>255.166666666667</c:v>
                </c:pt>
                <c:pt idx="1532">
                  <c:v>255.333333333333</c:v>
                </c:pt>
                <c:pt idx="1533">
                  <c:v>255.5</c:v>
                </c:pt>
                <c:pt idx="1534">
                  <c:v>255.666666666667</c:v>
                </c:pt>
                <c:pt idx="1535">
                  <c:v>255.833333333333</c:v>
                </c:pt>
                <c:pt idx="1536">
                  <c:v>256</c:v>
                </c:pt>
                <c:pt idx="1537">
                  <c:v>256.16666666666703</c:v>
                </c:pt>
                <c:pt idx="1538">
                  <c:v>256.33333333333297</c:v>
                </c:pt>
                <c:pt idx="1539">
                  <c:v>256.5</c:v>
                </c:pt>
                <c:pt idx="1540">
                  <c:v>256.66666666666703</c:v>
                </c:pt>
                <c:pt idx="1541">
                  <c:v>256.83333333333297</c:v>
                </c:pt>
                <c:pt idx="1542">
                  <c:v>257</c:v>
                </c:pt>
                <c:pt idx="1543">
                  <c:v>257.16666666666703</c:v>
                </c:pt>
                <c:pt idx="1544">
                  <c:v>257.33333333333297</c:v>
                </c:pt>
                <c:pt idx="1545">
                  <c:v>257.5</c:v>
                </c:pt>
                <c:pt idx="1546">
                  <c:v>257.66666666666703</c:v>
                </c:pt>
                <c:pt idx="1547">
                  <c:v>257.83333333333297</c:v>
                </c:pt>
                <c:pt idx="1548">
                  <c:v>258</c:v>
                </c:pt>
                <c:pt idx="1549">
                  <c:v>258.16666666666703</c:v>
                </c:pt>
                <c:pt idx="1550">
                  <c:v>258.33333333333297</c:v>
                </c:pt>
                <c:pt idx="1551">
                  <c:v>258.5</c:v>
                </c:pt>
                <c:pt idx="1552">
                  <c:v>258.66666666666703</c:v>
                </c:pt>
                <c:pt idx="1553">
                  <c:v>258.83333333333297</c:v>
                </c:pt>
                <c:pt idx="1554">
                  <c:v>259</c:v>
                </c:pt>
                <c:pt idx="1555">
                  <c:v>259.16666666666703</c:v>
                </c:pt>
                <c:pt idx="1556">
                  <c:v>259.33333333333297</c:v>
                </c:pt>
                <c:pt idx="1557">
                  <c:v>259.5</c:v>
                </c:pt>
                <c:pt idx="1558">
                  <c:v>259.66666666666703</c:v>
                </c:pt>
                <c:pt idx="1559">
                  <c:v>259.83333333333297</c:v>
                </c:pt>
                <c:pt idx="1560">
                  <c:v>260</c:v>
                </c:pt>
                <c:pt idx="1561">
                  <c:v>260.16666666666703</c:v>
                </c:pt>
                <c:pt idx="1562">
                  <c:v>260.33333333333297</c:v>
                </c:pt>
                <c:pt idx="1563">
                  <c:v>260.5</c:v>
                </c:pt>
                <c:pt idx="1564">
                  <c:v>260.66666666666703</c:v>
                </c:pt>
                <c:pt idx="1565">
                  <c:v>260.83333333333297</c:v>
                </c:pt>
                <c:pt idx="1566">
                  <c:v>261</c:v>
                </c:pt>
                <c:pt idx="1567">
                  <c:v>261.16666666666703</c:v>
                </c:pt>
                <c:pt idx="1568">
                  <c:v>261.33333333333297</c:v>
                </c:pt>
                <c:pt idx="1569">
                  <c:v>261.5</c:v>
                </c:pt>
                <c:pt idx="1570">
                  <c:v>261.66666666666703</c:v>
                </c:pt>
                <c:pt idx="1571">
                  <c:v>261.83333333333297</c:v>
                </c:pt>
                <c:pt idx="1572">
                  <c:v>262</c:v>
                </c:pt>
                <c:pt idx="1573">
                  <c:v>262.16666666666703</c:v>
                </c:pt>
                <c:pt idx="1574">
                  <c:v>262.33333333333297</c:v>
                </c:pt>
                <c:pt idx="1575">
                  <c:v>262.5</c:v>
                </c:pt>
                <c:pt idx="1576">
                  <c:v>262.66666666666703</c:v>
                </c:pt>
                <c:pt idx="1577">
                  <c:v>262.83333333333297</c:v>
                </c:pt>
                <c:pt idx="1578">
                  <c:v>263</c:v>
                </c:pt>
                <c:pt idx="1579">
                  <c:v>263.16666666666703</c:v>
                </c:pt>
                <c:pt idx="1580">
                  <c:v>263.33333333333297</c:v>
                </c:pt>
                <c:pt idx="1581">
                  <c:v>263.5</c:v>
                </c:pt>
                <c:pt idx="1582">
                  <c:v>263.66666666666703</c:v>
                </c:pt>
                <c:pt idx="1583">
                  <c:v>263.83333333333297</c:v>
                </c:pt>
                <c:pt idx="1584">
                  <c:v>264</c:v>
                </c:pt>
                <c:pt idx="1585">
                  <c:v>264.16666666666703</c:v>
                </c:pt>
                <c:pt idx="1586">
                  <c:v>264.33333333333297</c:v>
                </c:pt>
                <c:pt idx="1587">
                  <c:v>264.5</c:v>
                </c:pt>
                <c:pt idx="1588">
                  <c:v>264.66666666666703</c:v>
                </c:pt>
                <c:pt idx="1589">
                  <c:v>264.83333333333297</c:v>
                </c:pt>
                <c:pt idx="1590">
                  <c:v>265</c:v>
                </c:pt>
                <c:pt idx="1591">
                  <c:v>265.16666666666703</c:v>
                </c:pt>
                <c:pt idx="1592">
                  <c:v>265.33333333333297</c:v>
                </c:pt>
                <c:pt idx="1593">
                  <c:v>265.5</c:v>
                </c:pt>
                <c:pt idx="1594">
                  <c:v>265.66666666666703</c:v>
                </c:pt>
                <c:pt idx="1595">
                  <c:v>265.83333333333297</c:v>
                </c:pt>
                <c:pt idx="1596">
                  <c:v>266</c:v>
                </c:pt>
                <c:pt idx="1597">
                  <c:v>266.16666666666703</c:v>
                </c:pt>
                <c:pt idx="1598">
                  <c:v>266.33333333333297</c:v>
                </c:pt>
                <c:pt idx="1599">
                  <c:v>266.5</c:v>
                </c:pt>
                <c:pt idx="1600">
                  <c:v>266.66666666666703</c:v>
                </c:pt>
                <c:pt idx="1601">
                  <c:v>266.83333333333297</c:v>
                </c:pt>
                <c:pt idx="1602">
                  <c:v>267</c:v>
                </c:pt>
                <c:pt idx="1603">
                  <c:v>267.16666666666703</c:v>
                </c:pt>
                <c:pt idx="1604">
                  <c:v>267.33333333333297</c:v>
                </c:pt>
                <c:pt idx="1605">
                  <c:v>267.5</c:v>
                </c:pt>
                <c:pt idx="1606">
                  <c:v>267.66666666666703</c:v>
                </c:pt>
                <c:pt idx="1607">
                  <c:v>267.83333333333297</c:v>
                </c:pt>
                <c:pt idx="1608">
                  <c:v>268</c:v>
                </c:pt>
                <c:pt idx="1609">
                  <c:v>268.16666666666703</c:v>
                </c:pt>
                <c:pt idx="1610">
                  <c:v>268.33333333333297</c:v>
                </c:pt>
                <c:pt idx="1611">
                  <c:v>268.5</c:v>
                </c:pt>
                <c:pt idx="1612">
                  <c:v>268.66666666666703</c:v>
                </c:pt>
                <c:pt idx="1613">
                  <c:v>268.83333333333297</c:v>
                </c:pt>
                <c:pt idx="1614">
                  <c:v>269</c:v>
                </c:pt>
                <c:pt idx="1615">
                  <c:v>269.16666666666703</c:v>
                </c:pt>
                <c:pt idx="1616">
                  <c:v>269.33333333333297</c:v>
                </c:pt>
                <c:pt idx="1617">
                  <c:v>269.5</c:v>
                </c:pt>
                <c:pt idx="1618">
                  <c:v>269.66666666666703</c:v>
                </c:pt>
                <c:pt idx="1619">
                  <c:v>269.83333333333297</c:v>
                </c:pt>
                <c:pt idx="1620">
                  <c:v>270</c:v>
                </c:pt>
                <c:pt idx="1621">
                  <c:v>270.16666666666703</c:v>
                </c:pt>
                <c:pt idx="1622">
                  <c:v>270.33333333333297</c:v>
                </c:pt>
                <c:pt idx="1623">
                  <c:v>270.5</c:v>
                </c:pt>
                <c:pt idx="1624">
                  <c:v>270.66666666666703</c:v>
                </c:pt>
                <c:pt idx="1625">
                  <c:v>270.83333333333297</c:v>
                </c:pt>
                <c:pt idx="1626">
                  <c:v>271</c:v>
                </c:pt>
                <c:pt idx="1627">
                  <c:v>271.16666666666703</c:v>
                </c:pt>
                <c:pt idx="1628">
                  <c:v>271.33333333333297</c:v>
                </c:pt>
                <c:pt idx="1629">
                  <c:v>271.5</c:v>
                </c:pt>
                <c:pt idx="1630">
                  <c:v>271.66666666666703</c:v>
                </c:pt>
                <c:pt idx="1631">
                  <c:v>271.83333333333297</c:v>
                </c:pt>
                <c:pt idx="1632">
                  <c:v>272</c:v>
                </c:pt>
                <c:pt idx="1633">
                  <c:v>272.16666666666703</c:v>
                </c:pt>
                <c:pt idx="1634">
                  <c:v>272.33333333333297</c:v>
                </c:pt>
                <c:pt idx="1635">
                  <c:v>272.5</c:v>
                </c:pt>
                <c:pt idx="1636">
                  <c:v>272.66666666666703</c:v>
                </c:pt>
                <c:pt idx="1637">
                  <c:v>272.83333333333297</c:v>
                </c:pt>
                <c:pt idx="1638">
                  <c:v>273</c:v>
                </c:pt>
                <c:pt idx="1639">
                  <c:v>273.16666666666703</c:v>
                </c:pt>
                <c:pt idx="1640">
                  <c:v>273.33333333333297</c:v>
                </c:pt>
                <c:pt idx="1641">
                  <c:v>273.5</c:v>
                </c:pt>
                <c:pt idx="1642">
                  <c:v>273.66666666666703</c:v>
                </c:pt>
                <c:pt idx="1643">
                  <c:v>273.83333333333297</c:v>
                </c:pt>
                <c:pt idx="1644">
                  <c:v>274</c:v>
                </c:pt>
                <c:pt idx="1645">
                  <c:v>274.16666666666703</c:v>
                </c:pt>
                <c:pt idx="1646">
                  <c:v>274.33333333333297</c:v>
                </c:pt>
                <c:pt idx="1647">
                  <c:v>274.5</c:v>
                </c:pt>
                <c:pt idx="1648">
                  <c:v>274.66666666666703</c:v>
                </c:pt>
                <c:pt idx="1649">
                  <c:v>274.83333333333297</c:v>
                </c:pt>
                <c:pt idx="1650">
                  <c:v>275</c:v>
                </c:pt>
                <c:pt idx="1651">
                  <c:v>275.16666666666703</c:v>
                </c:pt>
                <c:pt idx="1652">
                  <c:v>275.33333333333297</c:v>
                </c:pt>
                <c:pt idx="1653">
                  <c:v>275.5</c:v>
                </c:pt>
                <c:pt idx="1654">
                  <c:v>275.66666666666703</c:v>
                </c:pt>
                <c:pt idx="1655">
                  <c:v>275.83333333333297</c:v>
                </c:pt>
                <c:pt idx="1656">
                  <c:v>276</c:v>
                </c:pt>
                <c:pt idx="1657">
                  <c:v>276.16666666666703</c:v>
                </c:pt>
                <c:pt idx="1658">
                  <c:v>276.33333333333297</c:v>
                </c:pt>
                <c:pt idx="1659">
                  <c:v>276.5</c:v>
                </c:pt>
                <c:pt idx="1660">
                  <c:v>276.66666666666703</c:v>
                </c:pt>
                <c:pt idx="1661">
                  <c:v>276.83333333333297</c:v>
                </c:pt>
                <c:pt idx="1662">
                  <c:v>277</c:v>
                </c:pt>
                <c:pt idx="1663">
                  <c:v>277.16666666666703</c:v>
                </c:pt>
                <c:pt idx="1664">
                  <c:v>277.33333333333297</c:v>
                </c:pt>
                <c:pt idx="1665">
                  <c:v>277.5</c:v>
                </c:pt>
                <c:pt idx="1666">
                  <c:v>277.66666666666703</c:v>
                </c:pt>
                <c:pt idx="1667">
                  <c:v>277.83333333333297</c:v>
                </c:pt>
                <c:pt idx="1668">
                  <c:v>278</c:v>
                </c:pt>
                <c:pt idx="1669">
                  <c:v>278.16666666666703</c:v>
                </c:pt>
                <c:pt idx="1670">
                  <c:v>278.33333333333297</c:v>
                </c:pt>
                <c:pt idx="1671">
                  <c:v>278.5</c:v>
                </c:pt>
                <c:pt idx="1672">
                  <c:v>278.66666666666703</c:v>
                </c:pt>
                <c:pt idx="1673">
                  <c:v>278.83333333333297</c:v>
                </c:pt>
                <c:pt idx="1674">
                  <c:v>279</c:v>
                </c:pt>
                <c:pt idx="1675">
                  <c:v>279.16666666666703</c:v>
                </c:pt>
                <c:pt idx="1676">
                  <c:v>279.33333333333297</c:v>
                </c:pt>
                <c:pt idx="1677">
                  <c:v>279.5</c:v>
                </c:pt>
                <c:pt idx="1678">
                  <c:v>279.66666666666703</c:v>
                </c:pt>
                <c:pt idx="1679">
                  <c:v>279.83333333333297</c:v>
                </c:pt>
                <c:pt idx="1680">
                  <c:v>280</c:v>
                </c:pt>
                <c:pt idx="1681">
                  <c:v>280.16666666666703</c:v>
                </c:pt>
                <c:pt idx="1682">
                  <c:v>280.33333333333297</c:v>
                </c:pt>
                <c:pt idx="1683">
                  <c:v>280.5</c:v>
                </c:pt>
                <c:pt idx="1684">
                  <c:v>280.66666666666703</c:v>
                </c:pt>
                <c:pt idx="1685">
                  <c:v>280.83333333333297</c:v>
                </c:pt>
                <c:pt idx="1686">
                  <c:v>281</c:v>
                </c:pt>
                <c:pt idx="1687">
                  <c:v>281.16666666666703</c:v>
                </c:pt>
                <c:pt idx="1688">
                  <c:v>281.33333333333297</c:v>
                </c:pt>
                <c:pt idx="1689">
                  <c:v>281.5</c:v>
                </c:pt>
                <c:pt idx="1690">
                  <c:v>281.66666666666703</c:v>
                </c:pt>
                <c:pt idx="1691">
                  <c:v>281.83333333333297</c:v>
                </c:pt>
                <c:pt idx="1692">
                  <c:v>282</c:v>
                </c:pt>
                <c:pt idx="1693">
                  <c:v>282.16666666666703</c:v>
                </c:pt>
                <c:pt idx="1694">
                  <c:v>282.33333333333297</c:v>
                </c:pt>
                <c:pt idx="1695">
                  <c:v>282.5</c:v>
                </c:pt>
                <c:pt idx="1696">
                  <c:v>282.66666666666703</c:v>
                </c:pt>
                <c:pt idx="1697">
                  <c:v>282.83333333333297</c:v>
                </c:pt>
                <c:pt idx="1698">
                  <c:v>283</c:v>
                </c:pt>
                <c:pt idx="1699">
                  <c:v>283.16666666666703</c:v>
                </c:pt>
                <c:pt idx="1700">
                  <c:v>283.33333333333297</c:v>
                </c:pt>
                <c:pt idx="1701">
                  <c:v>283.5</c:v>
                </c:pt>
                <c:pt idx="1702">
                  <c:v>283.66666666666703</c:v>
                </c:pt>
                <c:pt idx="1703">
                  <c:v>283.83333333333297</c:v>
                </c:pt>
                <c:pt idx="1704">
                  <c:v>284</c:v>
                </c:pt>
                <c:pt idx="1705">
                  <c:v>284.16666666666703</c:v>
                </c:pt>
                <c:pt idx="1706">
                  <c:v>284.33333333333297</c:v>
                </c:pt>
                <c:pt idx="1707">
                  <c:v>284.5</c:v>
                </c:pt>
                <c:pt idx="1708">
                  <c:v>284.66666666666703</c:v>
                </c:pt>
                <c:pt idx="1709">
                  <c:v>284.83333333333297</c:v>
                </c:pt>
                <c:pt idx="1710">
                  <c:v>285</c:v>
                </c:pt>
                <c:pt idx="1711">
                  <c:v>285.16666666666703</c:v>
                </c:pt>
                <c:pt idx="1712">
                  <c:v>285.33333333333297</c:v>
                </c:pt>
                <c:pt idx="1713">
                  <c:v>285.5</c:v>
                </c:pt>
                <c:pt idx="1714">
                  <c:v>285.66666666666703</c:v>
                </c:pt>
                <c:pt idx="1715">
                  <c:v>285.83333333333297</c:v>
                </c:pt>
                <c:pt idx="1716">
                  <c:v>286</c:v>
                </c:pt>
                <c:pt idx="1717">
                  <c:v>286.16666666666703</c:v>
                </c:pt>
                <c:pt idx="1718">
                  <c:v>286.33333333333297</c:v>
                </c:pt>
                <c:pt idx="1719">
                  <c:v>286.5</c:v>
                </c:pt>
                <c:pt idx="1720">
                  <c:v>286.66666666666703</c:v>
                </c:pt>
                <c:pt idx="1721">
                  <c:v>286.83333333333297</c:v>
                </c:pt>
                <c:pt idx="1722">
                  <c:v>287</c:v>
                </c:pt>
                <c:pt idx="1723">
                  <c:v>287.16666666666703</c:v>
                </c:pt>
                <c:pt idx="1724">
                  <c:v>287.33333333333297</c:v>
                </c:pt>
                <c:pt idx="1725">
                  <c:v>287.5</c:v>
                </c:pt>
                <c:pt idx="1726">
                  <c:v>287.66666666666703</c:v>
                </c:pt>
                <c:pt idx="1727">
                  <c:v>287.83333333333297</c:v>
                </c:pt>
                <c:pt idx="1728">
                  <c:v>288</c:v>
                </c:pt>
                <c:pt idx="1729">
                  <c:v>288.16666666666703</c:v>
                </c:pt>
                <c:pt idx="1730">
                  <c:v>288.33333333333297</c:v>
                </c:pt>
                <c:pt idx="1731">
                  <c:v>288.5</c:v>
                </c:pt>
                <c:pt idx="1732">
                  <c:v>288.66666666666703</c:v>
                </c:pt>
                <c:pt idx="1733">
                  <c:v>288.83333333333297</c:v>
                </c:pt>
                <c:pt idx="1734">
                  <c:v>289</c:v>
                </c:pt>
                <c:pt idx="1735">
                  <c:v>289.16666666666703</c:v>
                </c:pt>
                <c:pt idx="1736">
                  <c:v>289.33333333333297</c:v>
                </c:pt>
                <c:pt idx="1737">
                  <c:v>289.5</c:v>
                </c:pt>
                <c:pt idx="1738">
                  <c:v>289.66666666666703</c:v>
                </c:pt>
                <c:pt idx="1739">
                  <c:v>289.83333333333297</c:v>
                </c:pt>
                <c:pt idx="1740">
                  <c:v>290</c:v>
                </c:pt>
                <c:pt idx="1741">
                  <c:v>290.16666666666703</c:v>
                </c:pt>
                <c:pt idx="1742">
                  <c:v>290.33333333333297</c:v>
                </c:pt>
                <c:pt idx="1743">
                  <c:v>290.5</c:v>
                </c:pt>
                <c:pt idx="1744">
                  <c:v>290.66666666666703</c:v>
                </c:pt>
                <c:pt idx="1745">
                  <c:v>290.83333333333297</c:v>
                </c:pt>
                <c:pt idx="1746">
                  <c:v>291</c:v>
                </c:pt>
                <c:pt idx="1747">
                  <c:v>291.16666666666703</c:v>
                </c:pt>
                <c:pt idx="1748">
                  <c:v>291.33333333333297</c:v>
                </c:pt>
                <c:pt idx="1749">
                  <c:v>291.5</c:v>
                </c:pt>
                <c:pt idx="1750">
                  <c:v>291.66666666666703</c:v>
                </c:pt>
                <c:pt idx="1751">
                  <c:v>291.83333333333297</c:v>
                </c:pt>
                <c:pt idx="1752">
                  <c:v>292</c:v>
                </c:pt>
                <c:pt idx="1753">
                  <c:v>292.16666666666703</c:v>
                </c:pt>
                <c:pt idx="1754">
                  <c:v>292.33333333333297</c:v>
                </c:pt>
                <c:pt idx="1755">
                  <c:v>292.5</c:v>
                </c:pt>
                <c:pt idx="1756">
                  <c:v>292.66666666666703</c:v>
                </c:pt>
                <c:pt idx="1757">
                  <c:v>292.83333333333297</c:v>
                </c:pt>
                <c:pt idx="1758">
                  <c:v>293</c:v>
                </c:pt>
                <c:pt idx="1759">
                  <c:v>293.16666666666703</c:v>
                </c:pt>
                <c:pt idx="1760">
                  <c:v>293.33333333333297</c:v>
                </c:pt>
                <c:pt idx="1761">
                  <c:v>293.5</c:v>
                </c:pt>
                <c:pt idx="1762">
                  <c:v>293.66666666666703</c:v>
                </c:pt>
                <c:pt idx="1763">
                  <c:v>293.83333333333297</c:v>
                </c:pt>
                <c:pt idx="1764">
                  <c:v>294</c:v>
                </c:pt>
                <c:pt idx="1765">
                  <c:v>294.16666666666703</c:v>
                </c:pt>
                <c:pt idx="1766">
                  <c:v>294.33333333333297</c:v>
                </c:pt>
                <c:pt idx="1767">
                  <c:v>294.5</c:v>
                </c:pt>
                <c:pt idx="1768">
                  <c:v>294.66666666666703</c:v>
                </c:pt>
                <c:pt idx="1769">
                  <c:v>294.83333333333297</c:v>
                </c:pt>
                <c:pt idx="1770">
                  <c:v>295</c:v>
                </c:pt>
                <c:pt idx="1771">
                  <c:v>295.16666666666703</c:v>
                </c:pt>
                <c:pt idx="1772">
                  <c:v>295.33333333333297</c:v>
                </c:pt>
                <c:pt idx="1773">
                  <c:v>295.5</c:v>
                </c:pt>
                <c:pt idx="1774">
                  <c:v>295.66666666666703</c:v>
                </c:pt>
                <c:pt idx="1775">
                  <c:v>295.83333333333297</c:v>
                </c:pt>
                <c:pt idx="1776">
                  <c:v>296</c:v>
                </c:pt>
                <c:pt idx="1777">
                  <c:v>296.16666666666703</c:v>
                </c:pt>
                <c:pt idx="1778">
                  <c:v>296.33333333333297</c:v>
                </c:pt>
                <c:pt idx="1779">
                  <c:v>296.5</c:v>
                </c:pt>
                <c:pt idx="1780">
                  <c:v>296.66666666666703</c:v>
                </c:pt>
                <c:pt idx="1781">
                  <c:v>296.83333333333297</c:v>
                </c:pt>
                <c:pt idx="1782">
                  <c:v>297</c:v>
                </c:pt>
                <c:pt idx="1783">
                  <c:v>297.16666666666703</c:v>
                </c:pt>
                <c:pt idx="1784">
                  <c:v>297.33333333333297</c:v>
                </c:pt>
                <c:pt idx="1785">
                  <c:v>297.5</c:v>
                </c:pt>
                <c:pt idx="1786">
                  <c:v>297.66666666666703</c:v>
                </c:pt>
                <c:pt idx="1787">
                  <c:v>297.83333333333297</c:v>
                </c:pt>
                <c:pt idx="1788">
                  <c:v>298</c:v>
                </c:pt>
                <c:pt idx="1789">
                  <c:v>298.16666666666703</c:v>
                </c:pt>
                <c:pt idx="1790">
                  <c:v>298.33333333333297</c:v>
                </c:pt>
                <c:pt idx="1791">
                  <c:v>298.5</c:v>
                </c:pt>
                <c:pt idx="1792">
                  <c:v>298.66666666666703</c:v>
                </c:pt>
                <c:pt idx="1793">
                  <c:v>298.83333333333297</c:v>
                </c:pt>
                <c:pt idx="1794">
                  <c:v>299</c:v>
                </c:pt>
                <c:pt idx="1795">
                  <c:v>299.16666666666703</c:v>
                </c:pt>
                <c:pt idx="1796">
                  <c:v>299.33333333333297</c:v>
                </c:pt>
                <c:pt idx="1797">
                  <c:v>299.5</c:v>
                </c:pt>
                <c:pt idx="1798">
                  <c:v>299.66666666666703</c:v>
                </c:pt>
                <c:pt idx="1799">
                  <c:v>299.83333333333297</c:v>
                </c:pt>
                <c:pt idx="1800">
                  <c:v>300</c:v>
                </c:pt>
                <c:pt idx="1801">
                  <c:v>300.16666666666703</c:v>
                </c:pt>
                <c:pt idx="1802">
                  <c:v>300.33333333333297</c:v>
                </c:pt>
                <c:pt idx="1803">
                  <c:v>300.5</c:v>
                </c:pt>
                <c:pt idx="1804">
                  <c:v>300.66666666666703</c:v>
                </c:pt>
                <c:pt idx="1805">
                  <c:v>300.83333333333297</c:v>
                </c:pt>
                <c:pt idx="1806">
                  <c:v>301</c:v>
                </c:pt>
                <c:pt idx="1807">
                  <c:v>301.16666666666703</c:v>
                </c:pt>
                <c:pt idx="1808">
                  <c:v>301.33333333333297</c:v>
                </c:pt>
                <c:pt idx="1809">
                  <c:v>301.5</c:v>
                </c:pt>
                <c:pt idx="1810">
                  <c:v>301.66666666666703</c:v>
                </c:pt>
                <c:pt idx="1811">
                  <c:v>301.83333333333297</c:v>
                </c:pt>
                <c:pt idx="1812">
                  <c:v>302</c:v>
                </c:pt>
                <c:pt idx="1813">
                  <c:v>302.16666666666703</c:v>
                </c:pt>
                <c:pt idx="1814">
                  <c:v>302.33333333333297</c:v>
                </c:pt>
                <c:pt idx="1815">
                  <c:v>302.5</c:v>
                </c:pt>
                <c:pt idx="1816">
                  <c:v>302.66666666666703</c:v>
                </c:pt>
                <c:pt idx="1817">
                  <c:v>302.83333333333297</c:v>
                </c:pt>
                <c:pt idx="1818">
                  <c:v>303</c:v>
                </c:pt>
                <c:pt idx="1819">
                  <c:v>303.16666666666703</c:v>
                </c:pt>
                <c:pt idx="1820">
                  <c:v>303.33333333333297</c:v>
                </c:pt>
                <c:pt idx="1821">
                  <c:v>303.5</c:v>
                </c:pt>
                <c:pt idx="1822">
                  <c:v>303.66666666666703</c:v>
                </c:pt>
                <c:pt idx="1823">
                  <c:v>303.83333333333297</c:v>
                </c:pt>
                <c:pt idx="1824">
                  <c:v>304</c:v>
                </c:pt>
                <c:pt idx="1825">
                  <c:v>304.16666666666703</c:v>
                </c:pt>
                <c:pt idx="1826">
                  <c:v>304.33333333333297</c:v>
                </c:pt>
                <c:pt idx="1827">
                  <c:v>304.5</c:v>
                </c:pt>
                <c:pt idx="1828">
                  <c:v>304.66666666666703</c:v>
                </c:pt>
                <c:pt idx="1829">
                  <c:v>304.83333333333297</c:v>
                </c:pt>
                <c:pt idx="1830">
                  <c:v>305</c:v>
                </c:pt>
                <c:pt idx="1831">
                  <c:v>305.16666666666703</c:v>
                </c:pt>
                <c:pt idx="1832">
                  <c:v>305.33333333333297</c:v>
                </c:pt>
                <c:pt idx="1833">
                  <c:v>305.5</c:v>
                </c:pt>
                <c:pt idx="1834">
                  <c:v>305.66666666666703</c:v>
                </c:pt>
                <c:pt idx="1835">
                  <c:v>305.83333333333297</c:v>
                </c:pt>
                <c:pt idx="1836">
                  <c:v>306</c:v>
                </c:pt>
                <c:pt idx="1837">
                  <c:v>306.16666666666703</c:v>
                </c:pt>
                <c:pt idx="1838">
                  <c:v>306.33333333333297</c:v>
                </c:pt>
                <c:pt idx="1839">
                  <c:v>306.5</c:v>
                </c:pt>
                <c:pt idx="1840">
                  <c:v>306.66666666666703</c:v>
                </c:pt>
                <c:pt idx="1841">
                  <c:v>306.83333333333297</c:v>
                </c:pt>
                <c:pt idx="1842">
                  <c:v>307</c:v>
                </c:pt>
                <c:pt idx="1843">
                  <c:v>307.16666666666703</c:v>
                </c:pt>
                <c:pt idx="1844">
                  <c:v>307.33333333333297</c:v>
                </c:pt>
                <c:pt idx="1845">
                  <c:v>307.5</c:v>
                </c:pt>
                <c:pt idx="1846">
                  <c:v>307.66666666666703</c:v>
                </c:pt>
                <c:pt idx="1847">
                  <c:v>307.83333333333297</c:v>
                </c:pt>
                <c:pt idx="1848">
                  <c:v>308</c:v>
                </c:pt>
                <c:pt idx="1849">
                  <c:v>308.16666666666703</c:v>
                </c:pt>
                <c:pt idx="1850">
                  <c:v>308.33333333333297</c:v>
                </c:pt>
                <c:pt idx="1851">
                  <c:v>308.5</c:v>
                </c:pt>
                <c:pt idx="1852">
                  <c:v>308.66666666666703</c:v>
                </c:pt>
                <c:pt idx="1853">
                  <c:v>308.83333333333297</c:v>
                </c:pt>
                <c:pt idx="1854">
                  <c:v>309</c:v>
                </c:pt>
                <c:pt idx="1855">
                  <c:v>309.16666666666703</c:v>
                </c:pt>
                <c:pt idx="1856">
                  <c:v>309.33333333333297</c:v>
                </c:pt>
                <c:pt idx="1857">
                  <c:v>309.5</c:v>
                </c:pt>
                <c:pt idx="1858">
                  <c:v>309.66666666666703</c:v>
                </c:pt>
                <c:pt idx="1859">
                  <c:v>309.83333333333297</c:v>
                </c:pt>
                <c:pt idx="1860">
                  <c:v>310</c:v>
                </c:pt>
                <c:pt idx="1861">
                  <c:v>310.16666666666703</c:v>
                </c:pt>
                <c:pt idx="1862">
                  <c:v>310.33333333333297</c:v>
                </c:pt>
                <c:pt idx="1863">
                  <c:v>310.5</c:v>
                </c:pt>
                <c:pt idx="1864">
                  <c:v>310.66666666666703</c:v>
                </c:pt>
                <c:pt idx="1865">
                  <c:v>310.83333333333297</c:v>
                </c:pt>
                <c:pt idx="1866">
                  <c:v>311</c:v>
                </c:pt>
                <c:pt idx="1867">
                  <c:v>311.16666666666703</c:v>
                </c:pt>
                <c:pt idx="1868">
                  <c:v>311.33333333333297</c:v>
                </c:pt>
                <c:pt idx="1869">
                  <c:v>311.5</c:v>
                </c:pt>
                <c:pt idx="1870">
                  <c:v>311.66666666666703</c:v>
                </c:pt>
                <c:pt idx="1871">
                  <c:v>311.83333333333297</c:v>
                </c:pt>
                <c:pt idx="1872">
                  <c:v>312</c:v>
                </c:pt>
                <c:pt idx="1873">
                  <c:v>312.16666666666703</c:v>
                </c:pt>
                <c:pt idx="1874">
                  <c:v>312.33333333333297</c:v>
                </c:pt>
                <c:pt idx="1875">
                  <c:v>312.5</c:v>
                </c:pt>
                <c:pt idx="1876">
                  <c:v>312.66666666666703</c:v>
                </c:pt>
                <c:pt idx="1877">
                  <c:v>312.83333333333297</c:v>
                </c:pt>
                <c:pt idx="1878">
                  <c:v>313</c:v>
                </c:pt>
                <c:pt idx="1879">
                  <c:v>313.16666666666703</c:v>
                </c:pt>
                <c:pt idx="1880">
                  <c:v>313.33333333333297</c:v>
                </c:pt>
                <c:pt idx="1881">
                  <c:v>313.5</c:v>
                </c:pt>
                <c:pt idx="1882">
                  <c:v>313.66666666666703</c:v>
                </c:pt>
                <c:pt idx="1883">
                  <c:v>313.83333333333297</c:v>
                </c:pt>
                <c:pt idx="1884">
                  <c:v>314</c:v>
                </c:pt>
                <c:pt idx="1885">
                  <c:v>314.16666666666703</c:v>
                </c:pt>
                <c:pt idx="1886">
                  <c:v>314.33333333333297</c:v>
                </c:pt>
                <c:pt idx="1887">
                  <c:v>314.5</c:v>
                </c:pt>
                <c:pt idx="1888">
                  <c:v>314.66666666666703</c:v>
                </c:pt>
                <c:pt idx="1889">
                  <c:v>314.83333333333297</c:v>
                </c:pt>
                <c:pt idx="1890">
                  <c:v>315</c:v>
                </c:pt>
                <c:pt idx="1891">
                  <c:v>315.16666666666703</c:v>
                </c:pt>
                <c:pt idx="1892">
                  <c:v>315.33333333333297</c:v>
                </c:pt>
                <c:pt idx="1893">
                  <c:v>315.5</c:v>
                </c:pt>
                <c:pt idx="1894">
                  <c:v>315.66666666666703</c:v>
                </c:pt>
                <c:pt idx="1895">
                  <c:v>315.83333333333297</c:v>
                </c:pt>
                <c:pt idx="1896">
                  <c:v>316</c:v>
                </c:pt>
                <c:pt idx="1897">
                  <c:v>316.16666666666703</c:v>
                </c:pt>
                <c:pt idx="1898">
                  <c:v>316.33333333333297</c:v>
                </c:pt>
                <c:pt idx="1899">
                  <c:v>316.5</c:v>
                </c:pt>
                <c:pt idx="1900">
                  <c:v>316.66666666666703</c:v>
                </c:pt>
                <c:pt idx="1901">
                  <c:v>316.83333333333297</c:v>
                </c:pt>
                <c:pt idx="1902">
                  <c:v>317</c:v>
                </c:pt>
                <c:pt idx="1903">
                  <c:v>317.16666666666703</c:v>
                </c:pt>
                <c:pt idx="1904">
                  <c:v>317.33333333333297</c:v>
                </c:pt>
                <c:pt idx="1905">
                  <c:v>317.5</c:v>
                </c:pt>
                <c:pt idx="1906">
                  <c:v>317.66666666666703</c:v>
                </c:pt>
                <c:pt idx="1907">
                  <c:v>317.83333333333297</c:v>
                </c:pt>
                <c:pt idx="1908">
                  <c:v>318</c:v>
                </c:pt>
                <c:pt idx="1909">
                  <c:v>318.16666666666703</c:v>
                </c:pt>
                <c:pt idx="1910">
                  <c:v>318.33333333333297</c:v>
                </c:pt>
                <c:pt idx="1911">
                  <c:v>318.5</c:v>
                </c:pt>
                <c:pt idx="1912">
                  <c:v>318.66666666666703</c:v>
                </c:pt>
                <c:pt idx="1913">
                  <c:v>318.83333333333297</c:v>
                </c:pt>
                <c:pt idx="1914">
                  <c:v>319</c:v>
                </c:pt>
                <c:pt idx="1915">
                  <c:v>319.16666666666703</c:v>
                </c:pt>
                <c:pt idx="1916">
                  <c:v>319.33333333333297</c:v>
                </c:pt>
                <c:pt idx="1917">
                  <c:v>319.5</c:v>
                </c:pt>
                <c:pt idx="1918">
                  <c:v>319.66666666666703</c:v>
                </c:pt>
                <c:pt idx="1919">
                  <c:v>319.83333333333297</c:v>
                </c:pt>
                <c:pt idx="1920">
                  <c:v>320</c:v>
                </c:pt>
                <c:pt idx="1921">
                  <c:v>320.16666666666703</c:v>
                </c:pt>
                <c:pt idx="1922">
                  <c:v>320.33333333333297</c:v>
                </c:pt>
                <c:pt idx="1923">
                  <c:v>320.5</c:v>
                </c:pt>
                <c:pt idx="1924">
                  <c:v>320.66666666666703</c:v>
                </c:pt>
                <c:pt idx="1925">
                  <c:v>320.83333333333297</c:v>
                </c:pt>
                <c:pt idx="1926">
                  <c:v>321</c:v>
                </c:pt>
                <c:pt idx="1927">
                  <c:v>321.16666666666703</c:v>
                </c:pt>
                <c:pt idx="1928">
                  <c:v>321.33333333333297</c:v>
                </c:pt>
                <c:pt idx="1929">
                  <c:v>321.5</c:v>
                </c:pt>
                <c:pt idx="1930">
                  <c:v>321.66666666666703</c:v>
                </c:pt>
                <c:pt idx="1931">
                  <c:v>321.83333333333297</c:v>
                </c:pt>
                <c:pt idx="1932">
                  <c:v>322</c:v>
                </c:pt>
                <c:pt idx="1933">
                  <c:v>322.16666666666703</c:v>
                </c:pt>
                <c:pt idx="1934">
                  <c:v>322.33333333333297</c:v>
                </c:pt>
                <c:pt idx="1935">
                  <c:v>322.5</c:v>
                </c:pt>
                <c:pt idx="1936">
                  <c:v>322.66666666666703</c:v>
                </c:pt>
                <c:pt idx="1937">
                  <c:v>322.83333333333297</c:v>
                </c:pt>
                <c:pt idx="1938">
                  <c:v>323</c:v>
                </c:pt>
                <c:pt idx="1939">
                  <c:v>323.16666666666703</c:v>
                </c:pt>
                <c:pt idx="1940">
                  <c:v>323.33333333333297</c:v>
                </c:pt>
                <c:pt idx="1941">
                  <c:v>323.5</c:v>
                </c:pt>
                <c:pt idx="1942">
                  <c:v>323.66666666666703</c:v>
                </c:pt>
                <c:pt idx="1943">
                  <c:v>323.83333333333297</c:v>
                </c:pt>
                <c:pt idx="1944">
                  <c:v>324</c:v>
                </c:pt>
                <c:pt idx="1945">
                  <c:v>324.16666666666703</c:v>
                </c:pt>
                <c:pt idx="1946">
                  <c:v>324.33333333333297</c:v>
                </c:pt>
                <c:pt idx="1947">
                  <c:v>324.5</c:v>
                </c:pt>
                <c:pt idx="1948">
                  <c:v>324.66666666666703</c:v>
                </c:pt>
                <c:pt idx="1949">
                  <c:v>324.83333333333297</c:v>
                </c:pt>
                <c:pt idx="1950">
                  <c:v>325</c:v>
                </c:pt>
                <c:pt idx="1951">
                  <c:v>325.16666666666703</c:v>
                </c:pt>
                <c:pt idx="1952">
                  <c:v>325.33333333333297</c:v>
                </c:pt>
                <c:pt idx="1953">
                  <c:v>325.5</c:v>
                </c:pt>
                <c:pt idx="1954">
                  <c:v>325.66666666666703</c:v>
                </c:pt>
                <c:pt idx="1955">
                  <c:v>325.83333333333297</c:v>
                </c:pt>
                <c:pt idx="1956">
                  <c:v>326</c:v>
                </c:pt>
                <c:pt idx="1957">
                  <c:v>326.16666666666703</c:v>
                </c:pt>
                <c:pt idx="1958">
                  <c:v>326.33333333333297</c:v>
                </c:pt>
                <c:pt idx="1959">
                  <c:v>326.5</c:v>
                </c:pt>
                <c:pt idx="1960">
                  <c:v>326.66666666666703</c:v>
                </c:pt>
                <c:pt idx="1961">
                  <c:v>326.83333333333297</c:v>
                </c:pt>
                <c:pt idx="1962">
                  <c:v>327</c:v>
                </c:pt>
                <c:pt idx="1963">
                  <c:v>327.16666666666703</c:v>
                </c:pt>
                <c:pt idx="1964">
                  <c:v>327.33333333333297</c:v>
                </c:pt>
                <c:pt idx="1965">
                  <c:v>327.5</c:v>
                </c:pt>
                <c:pt idx="1966">
                  <c:v>327.66666666666703</c:v>
                </c:pt>
                <c:pt idx="1967">
                  <c:v>327.83333333333297</c:v>
                </c:pt>
                <c:pt idx="1968">
                  <c:v>328</c:v>
                </c:pt>
                <c:pt idx="1969">
                  <c:v>328.16666666666703</c:v>
                </c:pt>
                <c:pt idx="1970">
                  <c:v>328.33333333333297</c:v>
                </c:pt>
                <c:pt idx="1971">
                  <c:v>328.5</c:v>
                </c:pt>
                <c:pt idx="1972">
                  <c:v>328.66666666666703</c:v>
                </c:pt>
                <c:pt idx="1973">
                  <c:v>328.83333333333297</c:v>
                </c:pt>
                <c:pt idx="1974">
                  <c:v>329</c:v>
                </c:pt>
                <c:pt idx="1975">
                  <c:v>329.16666666666703</c:v>
                </c:pt>
                <c:pt idx="1976">
                  <c:v>329.33333333333297</c:v>
                </c:pt>
                <c:pt idx="1977">
                  <c:v>329.5</c:v>
                </c:pt>
                <c:pt idx="1978">
                  <c:v>329.66666666666703</c:v>
                </c:pt>
                <c:pt idx="1979">
                  <c:v>329.83333333333297</c:v>
                </c:pt>
                <c:pt idx="1980">
                  <c:v>330</c:v>
                </c:pt>
                <c:pt idx="1981">
                  <c:v>330.16666666666703</c:v>
                </c:pt>
                <c:pt idx="1982">
                  <c:v>330.33333333333297</c:v>
                </c:pt>
                <c:pt idx="1983">
                  <c:v>330.5</c:v>
                </c:pt>
                <c:pt idx="1984">
                  <c:v>330.66666666666703</c:v>
                </c:pt>
                <c:pt idx="1985">
                  <c:v>330.83333333333297</c:v>
                </c:pt>
                <c:pt idx="1986">
                  <c:v>331</c:v>
                </c:pt>
                <c:pt idx="1987">
                  <c:v>331.16666666666703</c:v>
                </c:pt>
                <c:pt idx="1988">
                  <c:v>331.33333333333297</c:v>
                </c:pt>
                <c:pt idx="1989">
                  <c:v>331.5</c:v>
                </c:pt>
                <c:pt idx="1990">
                  <c:v>331.66666666666703</c:v>
                </c:pt>
                <c:pt idx="1991">
                  <c:v>331.83333333333297</c:v>
                </c:pt>
                <c:pt idx="1992">
                  <c:v>332</c:v>
                </c:pt>
                <c:pt idx="1993">
                  <c:v>332.16666666666703</c:v>
                </c:pt>
                <c:pt idx="1994">
                  <c:v>332.33333333333297</c:v>
                </c:pt>
                <c:pt idx="1995">
                  <c:v>332.5</c:v>
                </c:pt>
                <c:pt idx="1996">
                  <c:v>332.66666666666703</c:v>
                </c:pt>
                <c:pt idx="1997">
                  <c:v>332.83333333333297</c:v>
                </c:pt>
                <c:pt idx="1998">
                  <c:v>333</c:v>
                </c:pt>
                <c:pt idx="1999">
                  <c:v>333.16666666666703</c:v>
                </c:pt>
                <c:pt idx="2000">
                  <c:v>333.33333333333297</c:v>
                </c:pt>
                <c:pt idx="2001">
                  <c:v>333.5</c:v>
                </c:pt>
                <c:pt idx="2002">
                  <c:v>333.66666666666703</c:v>
                </c:pt>
                <c:pt idx="2003">
                  <c:v>333.83333333333297</c:v>
                </c:pt>
                <c:pt idx="2004">
                  <c:v>334</c:v>
                </c:pt>
                <c:pt idx="2005">
                  <c:v>334.16666666666703</c:v>
                </c:pt>
                <c:pt idx="2006">
                  <c:v>334.33333333333297</c:v>
                </c:pt>
                <c:pt idx="2007">
                  <c:v>334.5</c:v>
                </c:pt>
                <c:pt idx="2008">
                  <c:v>334.66666666666703</c:v>
                </c:pt>
                <c:pt idx="2009">
                  <c:v>334.83333333333297</c:v>
                </c:pt>
                <c:pt idx="2010">
                  <c:v>335</c:v>
                </c:pt>
                <c:pt idx="2011">
                  <c:v>335.16666666666703</c:v>
                </c:pt>
                <c:pt idx="2012">
                  <c:v>335.33333333333297</c:v>
                </c:pt>
                <c:pt idx="2013">
                  <c:v>335.5</c:v>
                </c:pt>
                <c:pt idx="2014">
                  <c:v>335.66666666666703</c:v>
                </c:pt>
                <c:pt idx="2015">
                  <c:v>335.83333333333297</c:v>
                </c:pt>
                <c:pt idx="2016">
                  <c:v>336</c:v>
                </c:pt>
                <c:pt idx="2017">
                  <c:v>336.16666666666703</c:v>
                </c:pt>
                <c:pt idx="2018">
                  <c:v>336.33333333333297</c:v>
                </c:pt>
                <c:pt idx="2019">
                  <c:v>336.5</c:v>
                </c:pt>
                <c:pt idx="2020">
                  <c:v>336.66666666666703</c:v>
                </c:pt>
                <c:pt idx="2021">
                  <c:v>336.83333333333297</c:v>
                </c:pt>
                <c:pt idx="2022">
                  <c:v>337</c:v>
                </c:pt>
                <c:pt idx="2023">
                  <c:v>337.16666666666703</c:v>
                </c:pt>
                <c:pt idx="2024">
                  <c:v>337.33333333333297</c:v>
                </c:pt>
                <c:pt idx="2025">
                  <c:v>337.5</c:v>
                </c:pt>
                <c:pt idx="2026">
                  <c:v>337.66666666666703</c:v>
                </c:pt>
                <c:pt idx="2027">
                  <c:v>337.83333333333297</c:v>
                </c:pt>
                <c:pt idx="2028">
                  <c:v>338</c:v>
                </c:pt>
                <c:pt idx="2029">
                  <c:v>338.16666666666703</c:v>
                </c:pt>
                <c:pt idx="2030">
                  <c:v>338.33333333333297</c:v>
                </c:pt>
                <c:pt idx="2031">
                  <c:v>338.5</c:v>
                </c:pt>
                <c:pt idx="2032">
                  <c:v>338.66666666666703</c:v>
                </c:pt>
                <c:pt idx="2033">
                  <c:v>338.83333333333297</c:v>
                </c:pt>
                <c:pt idx="2034">
                  <c:v>339</c:v>
                </c:pt>
                <c:pt idx="2035">
                  <c:v>339.16666666666703</c:v>
                </c:pt>
                <c:pt idx="2036">
                  <c:v>339.33333333333297</c:v>
                </c:pt>
                <c:pt idx="2037">
                  <c:v>339.5</c:v>
                </c:pt>
                <c:pt idx="2038">
                  <c:v>339.66666666666703</c:v>
                </c:pt>
                <c:pt idx="2039">
                  <c:v>339.83333333333297</c:v>
                </c:pt>
                <c:pt idx="2040">
                  <c:v>340</c:v>
                </c:pt>
                <c:pt idx="2041">
                  <c:v>340.16666666666703</c:v>
                </c:pt>
                <c:pt idx="2042">
                  <c:v>340.33333333333297</c:v>
                </c:pt>
                <c:pt idx="2043">
                  <c:v>340.5</c:v>
                </c:pt>
                <c:pt idx="2044">
                  <c:v>340.66666666666703</c:v>
                </c:pt>
                <c:pt idx="2045">
                  <c:v>340.83333333333297</c:v>
                </c:pt>
                <c:pt idx="2046">
                  <c:v>341</c:v>
                </c:pt>
                <c:pt idx="2047">
                  <c:v>341.16666666666703</c:v>
                </c:pt>
                <c:pt idx="2048">
                  <c:v>341.33333333333297</c:v>
                </c:pt>
                <c:pt idx="2049">
                  <c:v>341.5</c:v>
                </c:pt>
                <c:pt idx="2050">
                  <c:v>341.66666666666703</c:v>
                </c:pt>
                <c:pt idx="2051">
                  <c:v>341.83333333333297</c:v>
                </c:pt>
                <c:pt idx="2052">
                  <c:v>342</c:v>
                </c:pt>
                <c:pt idx="2053">
                  <c:v>342.16666666666703</c:v>
                </c:pt>
                <c:pt idx="2054">
                  <c:v>342.33333333333297</c:v>
                </c:pt>
                <c:pt idx="2055">
                  <c:v>342.5</c:v>
                </c:pt>
                <c:pt idx="2056">
                  <c:v>342.66666666666703</c:v>
                </c:pt>
                <c:pt idx="2057">
                  <c:v>342.83333333333297</c:v>
                </c:pt>
                <c:pt idx="2058">
                  <c:v>343</c:v>
                </c:pt>
                <c:pt idx="2059">
                  <c:v>343.16666666666703</c:v>
                </c:pt>
                <c:pt idx="2060">
                  <c:v>343.33333333333297</c:v>
                </c:pt>
                <c:pt idx="2061">
                  <c:v>343.5</c:v>
                </c:pt>
                <c:pt idx="2062">
                  <c:v>343.66666666666703</c:v>
                </c:pt>
                <c:pt idx="2063">
                  <c:v>343.83333333333297</c:v>
                </c:pt>
                <c:pt idx="2064">
                  <c:v>344</c:v>
                </c:pt>
                <c:pt idx="2065">
                  <c:v>344.16666666666703</c:v>
                </c:pt>
                <c:pt idx="2066">
                  <c:v>344.33333333333297</c:v>
                </c:pt>
                <c:pt idx="2067">
                  <c:v>344.5</c:v>
                </c:pt>
                <c:pt idx="2068">
                  <c:v>344.66666666666703</c:v>
                </c:pt>
                <c:pt idx="2069">
                  <c:v>344.83333333333297</c:v>
                </c:pt>
                <c:pt idx="2070">
                  <c:v>345</c:v>
                </c:pt>
                <c:pt idx="2071">
                  <c:v>345.16666666666703</c:v>
                </c:pt>
                <c:pt idx="2072">
                  <c:v>345.33333333333297</c:v>
                </c:pt>
                <c:pt idx="2073">
                  <c:v>345.5</c:v>
                </c:pt>
                <c:pt idx="2074">
                  <c:v>345.66666666666703</c:v>
                </c:pt>
                <c:pt idx="2075">
                  <c:v>345.83333333333297</c:v>
                </c:pt>
                <c:pt idx="2076">
                  <c:v>346</c:v>
                </c:pt>
                <c:pt idx="2077">
                  <c:v>346.16666666666703</c:v>
                </c:pt>
                <c:pt idx="2078">
                  <c:v>346.33333333333297</c:v>
                </c:pt>
                <c:pt idx="2079">
                  <c:v>346.5</c:v>
                </c:pt>
                <c:pt idx="2080">
                  <c:v>346.66666666666703</c:v>
                </c:pt>
                <c:pt idx="2081">
                  <c:v>346.83333333333297</c:v>
                </c:pt>
                <c:pt idx="2082">
                  <c:v>347</c:v>
                </c:pt>
                <c:pt idx="2083">
                  <c:v>347.16666666666703</c:v>
                </c:pt>
                <c:pt idx="2084">
                  <c:v>347.33333333333297</c:v>
                </c:pt>
                <c:pt idx="2085">
                  <c:v>347.5</c:v>
                </c:pt>
                <c:pt idx="2086">
                  <c:v>347.66666666666703</c:v>
                </c:pt>
                <c:pt idx="2087">
                  <c:v>347.83333333333297</c:v>
                </c:pt>
                <c:pt idx="2088">
                  <c:v>348</c:v>
                </c:pt>
                <c:pt idx="2089">
                  <c:v>348.16666666666703</c:v>
                </c:pt>
                <c:pt idx="2090">
                  <c:v>348.33333333333297</c:v>
                </c:pt>
                <c:pt idx="2091">
                  <c:v>348.5</c:v>
                </c:pt>
                <c:pt idx="2092">
                  <c:v>348.66666666666703</c:v>
                </c:pt>
                <c:pt idx="2093">
                  <c:v>348.83333333333297</c:v>
                </c:pt>
                <c:pt idx="2094">
                  <c:v>349</c:v>
                </c:pt>
                <c:pt idx="2095">
                  <c:v>349.16666666666703</c:v>
                </c:pt>
                <c:pt idx="2096">
                  <c:v>349.33333333333297</c:v>
                </c:pt>
                <c:pt idx="2097">
                  <c:v>349.5</c:v>
                </c:pt>
                <c:pt idx="2098">
                  <c:v>349.66666666666703</c:v>
                </c:pt>
                <c:pt idx="2099">
                  <c:v>349.83333333333297</c:v>
                </c:pt>
                <c:pt idx="2100">
                  <c:v>350</c:v>
                </c:pt>
                <c:pt idx="2101">
                  <c:v>350.16666666666703</c:v>
                </c:pt>
                <c:pt idx="2102">
                  <c:v>350.33333333333297</c:v>
                </c:pt>
                <c:pt idx="2103">
                  <c:v>350.5</c:v>
                </c:pt>
                <c:pt idx="2104">
                  <c:v>350.66666666666703</c:v>
                </c:pt>
                <c:pt idx="2105">
                  <c:v>350.83333333333297</c:v>
                </c:pt>
                <c:pt idx="2106">
                  <c:v>351</c:v>
                </c:pt>
                <c:pt idx="2107">
                  <c:v>351.16666666666703</c:v>
                </c:pt>
                <c:pt idx="2108">
                  <c:v>351.33333333333297</c:v>
                </c:pt>
                <c:pt idx="2109">
                  <c:v>351.5</c:v>
                </c:pt>
                <c:pt idx="2110">
                  <c:v>351.66666666666703</c:v>
                </c:pt>
                <c:pt idx="2111">
                  <c:v>351.83333333333297</c:v>
                </c:pt>
                <c:pt idx="2112">
                  <c:v>352</c:v>
                </c:pt>
                <c:pt idx="2113">
                  <c:v>352.16666666666703</c:v>
                </c:pt>
                <c:pt idx="2114">
                  <c:v>352.33333333333297</c:v>
                </c:pt>
                <c:pt idx="2115">
                  <c:v>352.5</c:v>
                </c:pt>
                <c:pt idx="2116">
                  <c:v>352.66666666666703</c:v>
                </c:pt>
                <c:pt idx="2117">
                  <c:v>352.83333333333297</c:v>
                </c:pt>
                <c:pt idx="2118">
                  <c:v>353</c:v>
                </c:pt>
                <c:pt idx="2119">
                  <c:v>353.16666666666703</c:v>
                </c:pt>
                <c:pt idx="2120">
                  <c:v>353.33333333333297</c:v>
                </c:pt>
                <c:pt idx="2121">
                  <c:v>353.5</c:v>
                </c:pt>
                <c:pt idx="2122">
                  <c:v>353.66666666666703</c:v>
                </c:pt>
                <c:pt idx="2123">
                  <c:v>353.83333333333297</c:v>
                </c:pt>
                <c:pt idx="2124">
                  <c:v>354</c:v>
                </c:pt>
                <c:pt idx="2125">
                  <c:v>354.16666666666703</c:v>
                </c:pt>
                <c:pt idx="2126">
                  <c:v>354.33333333333297</c:v>
                </c:pt>
                <c:pt idx="2127">
                  <c:v>354.5</c:v>
                </c:pt>
                <c:pt idx="2128">
                  <c:v>354.66666666666703</c:v>
                </c:pt>
                <c:pt idx="2129">
                  <c:v>354.83333333333297</c:v>
                </c:pt>
                <c:pt idx="2130">
                  <c:v>355</c:v>
                </c:pt>
                <c:pt idx="2131">
                  <c:v>355.16666666666703</c:v>
                </c:pt>
                <c:pt idx="2132">
                  <c:v>355.33333333333297</c:v>
                </c:pt>
                <c:pt idx="2133">
                  <c:v>355.5</c:v>
                </c:pt>
                <c:pt idx="2134">
                  <c:v>355.66666666666703</c:v>
                </c:pt>
                <c:pt idx="2135">
                  <c:v>355.83333333333297</c:v>
                </c:pt>
                <c:pt idx="2136">
                  <c:v>356</c:v>
                </c:pt>
                <c:pt idx="2137">
                  <c:v>356.16666666666703</c:v>
                </c:pt>
                <c:pt idx="2138">
                  <c:v>356.33333333333297</c:v>
                </c:pt>
                <c:pt idx="2139">
                  <c:v>356.5</c:v>
                </c:pt>
                <c:pt idx="2140">
                  <c:v>356.66666666666703</c:v>
                </c:pt>
                <c:pt idx="2141">
                  <c:v>356.83333333333297</c:v>
                </c:pt>
                <c:pt idx="2142">
                  <c:v>357</c:v>
                </c:pt>
                <c:pt idx="2143">
                  <c:v>357.16666666666703</c:v>
                </c:pt>
                <c:pt idx="2144">
                  <c:v>357.33333333333297</c:v>
                </c:pt>
                <c:pt idx="2145">
                  <c:v>357.5</c:v>
                </c:pt>
                <c:pt idx="2146">
                  <c:v>357.66666666666703</c:v>
                </c:pt>
                <c:pt idx="2147">
                  <c:v>357.83333333333297</c:v>
                </c:pt>
                <c:pt idx="2148">
                  <c:v>358</c:v>
                </c:pt>
                <c:pt idx="2149">
                  <c:v>358.16666666666703</c:v>
                </c:pt>
                <c:pt idx="2150">
                  <c:v>358.33333333333297</c:v>
                </c:pt>
                <c:pt idx="2151">
                  <c:v>358.5</c:v>
                </c:pt>
                <c:pt idx="2152">
                  <c:v>358.66666666666703</c:v>
                </c:pt>
                <c:pt idx="2153">
                  <c:v>358.83333333333297</c:v>
                </c:pt>
                <c:pt idx="2154">
                  <c:v>359</c:v>
                </c:pt>
                <c:pt idx="2155">
                  <c:v>359.16666666666703</c:v>
                </c:pt>
                <c:pt idx="2156">
                  <c:v>359.33333333333297</c:v>
                </c:pt>
                <c:pt idx="2157">
                  <c:v>359.5</c:v>
                </c:pt>
                <c:pt idx="2158">
                  <c:v>359.66666666666703</c:v>
                </c:pt>
                <c:pt idx="2159">
                  <c:v>359.83333333333297</c:v>
                </c:pt>
                <c:pt idx="2160">
                  <c:v>360</c:v>
                </c:pt>
                <c:pt idx="2161">
                  <c:v>360.16666666666703</c:v>
                </c:pt>
                <c:pt idx="2162">
                  <c:v>360.33333333333297</c:v>
                </c:pt>
                <c:pt idx="2163">
                  <c:v>360.5</c:v>
                </c:pt>
                <c:pt idx="2164">
                  <c:v>360.66666666666703</c:v>
                </c:pt>
                <c:pt idx="2165">
                  <c:v>360.83333333333297</c:v>
                </c:pt>
                <c:pt idx="2166">
                  <c:v>361</c:v>
                </c:pt>
                <c:pt idx="2167">
                  <c:v>361.16666666666703</c:v>
                </c:pt>
                <c:pt idx="2168">
                  <c:v>361.33333333333297</c:v>
                </c:pt>
                <c:pt idx="2169">
                  <c:v>361.5</c:v>
                </c:pt>
                <c:pt idx="2170">
                  <c:v>361.66666666666703</c:v>
                </c:pt>
                <c:pt idx="2171">
                  <c:v>361.83333333333297</c:v>
                </c:pt>
                <c:pt idx="2172">
                  <c:v>362</c:v>
                </c:pt>
                <c:pt idx="2173">
                  <c:v>362.16666666666703</c:v>
                </c:pt>
                <c:pt idx="2174">
                  <c:v>362.33333333333297</c:v>
                </c:pt>
                <c:pt idx="2175">
                  <c:v>362.5</c:v>
                </c:pt>
                <c:pt idx="2176">
                  <c:v>362.66666666666703</c:v>
                </c:pt>
                <c:pt idx="2177">
                  <c:v>362.83333333333297</c:v>
                </c:pt>
                <c:pt idx="2178">
                  <c:v>363</c:v>
                </c:pt>
                <c:pt idx="2179">
                  <c:v>363.16666666666703</c:v>
                </c:pt>
                <c:pt idx="2180">
                  <c:v>363.33333333333297</c:v>
                </c:pt>
                <c:pt idx="2181">
                  <c:v>363.5</c:v>
                </c:pt>
                <c:pt idx="2182">
                  <c:v>363.66666666666703</c:v>
                </c:pt>
                <c:pt idx="2183">
                  <c:v>363.83333333333297</c:v>
                </c:pt>
                <c:pt idx="2184">
                  <c:v>364</c:v>
                </c:pt>
                <c:pt idx="2185">
                  <c:v>364.16666666666703</c:v>
                </c:pt>
                <c:pt idx="2186">
                  <c:v>364.33333333333297</c:v>
                </c:pt>
                <c:pt idx="2187">
                  <c:v>364.5</c:v>
                </c:pt>
                <c:pt idx="2188">
                  <c:v>364.66666666666703</c:v>
                </c:pt>
                <c:pt idx="2189">
                  <c:v>364.83333333333297</c:v>
                </c:pt>
                <c:pt idx="2190">
                  <c:v>365</c:v>
                </c:pt>
                <c:pt idx="2191">
                  <c:v>365.16666666666703</c:v>
                </c:pt>
                <c:pt idx="2192">
                  <c:v>365.33333333333297</c:v>
                </c:pt>
                <c:pt idx="2193">
                  <c:v>365.5</c:v>
                </c:pt>
                <c:pt idx="2194">
                  <c:v>365.66666666666703</c:v>
                </c:pt>
                <c:pt idx="2195">
                  <c:v>365.83333333333297</c:v>
                </c:pt>
                <c:pt idx="2196">
                  <c:v>366</c:v>
                </c:pt>
                <c:pt idx="2197">
                  <c:v>366.16666666666703</c:v>
                </c:pt>
                <c:pt idx="2198">
                  <c:v>366.33333333333297</c:v>
                </c:pt>
                <c:pt idx="2199">
                  <c:v>366.5</c:v>
                </c:pt>
                <c:pt idx="2200">
                  <c:v>366.66666666666703</c:v>
                </c:pt>
                <c:pt idx="2201">
                  <c:v>366.83333333333297</c:v>
                </c:pt>
                <c:pt idx="2202">
                  <c:v>367</c:v>
                </c:pt>
                <c:pt idx="2203">
                  <c:v>367.16666666666703</c:v>
                </c:pt>
                <c:pt idx="2204">
                  <c:v>367.33333333333297</c:v>
                </c:pt>
                <c:pt idx="2205">
                  <c:v>367.5</c:v>
                </c:pt>
                <c:pt idx="2206">
                  <c:v>367.66666666666703</c:v>
                </c:pt>
                <c:pt idx="2207">
                  <c:v>367.83333333333297</c:v>
                </c:pt>
                <c:pt idx="2208">
                  <c:v>368</c:v>
                </c:pt>
                <c:pt idx="2209">
                  <c:v>368.16666666666703</c:v>
                </c:pt>
                <c:pt idx="2210">
                  <c:v>368.33333333333297</c:v>
                </c:pt>
                <c:pt idx="2211">
                  <c:v>368.5</c:v>
                </c:pt>
                <c:pt idx="2212">
                  <c:v>368.66666666666703</c:v>
                </c:pt>
                <c:pt idx="2213">
                  <c:v>368.83333333333297</c:v>
                </c:pt>
                <c:pt idx="2214">
                  <c:v>369</c:v>
                </c:pt>
                <c:pt idx="2215">
                  <c:v>369.16666666666703</c:v>
                </c:pt>
                <c:pt idx="2216">
                  <c:v>369.33333333333297</c:v>
                </c:pt>
                <c:pt idx="2217">
                  <c:v>369.5</c:v>
                </c:pt>
                <c:pt idx="2218">
                  <c:v>369.66666666666703</c:v>
                </c:pt>
                <c:pt idx="2219">
                  <c:v>369.83333333333297</c:v>
                </c:pt>
                <c:pt idx="2220">
                  <c:v>370</c:v>
                </c:pt>
                <c:pt idx="2221">
                  <c:v>370.16666666666703</c:v>
                </c:pt>
                <c:pt idx="2222">
                  <c:v>370.33333333333297</c:v>
                </c:pt>
                <c:pt idx="2223">
                  <c:v>370.5</c:v>
                </c:pt>
                <c:pt idx="2224">
                  <c:v>370.66666666666703</c:v>
                </c:pt>
                <c:pt idx="2225">
                  <c:v>370.83333333333297</c:v>
                </c:pt>
                <c:pt idx="2226">
                  <c:v>371</c:v>
                </c:pt>
                <c:pt idx="2227">
                  <c:v>371.16666666666703</c:v>
                </c:pt>
                <c:pt idx="2228">
                  <c:v>371.33333333333297</c:v>
                </c:pt>
                <c:pt idx="2229">
                  <c:v>371.5</c:v>
                </c:pt>
                <c:pt idx="2230">
                  <c:v>371.66666666666703</c:v>
                </c:pt>
                <c:pt idx="2231">
                  <c:v>371.83333333333297</c:v>
                </c:pt>
                <c:pt idx="2232">
                  <c:v>372</c:v>
                </c:pt>
                <c:pt idx="2233">
                  <c:v>372.16666666666703</c:v>
                </c:pt>
                <c:pt idx="2234">
                  <c:v>372.33333333333297</c:v>
                </c:pt>
                <c:pt idx="2235">
                  <c:v>372.5</c:v>
                </c:pt>
                <c:pt idx="2236">
                  <c:v>372.66666666666703</c:v>
                </c:pt>
                <c:pt idx="2237">
                  <c:v>372.83333333333297</c:v>
                </c:pt>
                <c:pt idx="2238">
                  <c:v>373</c:v>
                </c:pt>
                <c:pt idx="2239">
                  <c:v>373.16666666666703</c:v>
                </c:pt>
                <c:pt idx="2240">
                  <c:v>373.33333333333297</c:v>
                </c:pt>
                <c:pt idx="2241">
                  <c:v>373.5</c:v>
                </c:pt>
                <c:pt idx="2242">
                  <c:v>373.66666666666703</c:v>
                </c:pt>
                <c:pt idx="2243">
                  <c:v>373.83333333333297</c:v>
                </c:pt>
                <c:pt idx="2244">
                  <c:v>374</c:v>
                </c:pt>
                <c:pt idx="2245">
                  <c:v>374.16666666666703</c:v>
                </c:pt>
                <c:pt idx="2246">
                  <c:v>374.33333333333297</c:v>
                </c:pt>
                <c:pt idx="2247">
                  <c:v>374.5</c:v>
                </c:pt>
                <c:pt idx="2248">
                  <c:v>374.66666666666703</c:v>
                </c:pt>
                <c:pt idx="2249">
                  <c:v>374.83333333333297</c:v>
                </c:pt>
                <c:pt idx="2250">
                  <c:v>375</c:v>
                </c:pt>
                <c:pt idx="2251">
                  <c:v>375.16666666666703</c:v>
                </c:pt>
                <c:pt idx="2252">
                  <c:v>375.33333333333297</c:v>
                </c:pt>
                <c:pt idx="2253">
                  <c:v>375.5</c:v>
                </c:pt>
                <c:pt idx="2254">
                  <c:v>375.66666666666703</c:v>
                </c:pt>
                <c:pt idx="2255">
                  <c:v>375.83333333333297</c:v>
                </c:pt>
                <c:pt idx="2256">
                  <c:v>376</c:v>
                </c:pt>
                <c:pt idx="2257">
                  <c:v>376.16666666666703</c:v>
                </c:pt>
                <c:pt idx="2258">
                  <c:v>376.33333333333297</c:v>
                </c:pt>
                <c:pt idx="2259">
                  <c:v>376.5</c:v>
                </c:pt>
                <c:pt idx="2260">
                  <c:v>376.66666666666703</c:v>
                </c:pt>
                <c:pt idx="2261">
                  <c:v>376.83333333333297</c:v>
                </c:pt>
                <c:pt idx="2262">
                  <c:v>377</c:v>
                </c:pt>
                <c:pt idx="2263">
                  <c:v>377.16666666666703</c:v>
                </c:pt>
                <c:pt idx="2264">
                  <c:v>377.33333333333297</c:v>
                </c:pt>
                <c:pt idx="2265">
                  <c:v>377.5</c:v>
                </c:pt>
                <c:pt idx="2266">
                  <c:v>377.66666666666703</c:v>
                </c:pt>
                <c:pt idx="2267">
                  <c:v>377.83333333333297</c:v>
                </c:pt>
                <c:pt idx="2268">
                  <c:v>378</c:v>
                </c:pt>
                <c:pt idx="2269">
                  <c:v>378.16666666666703</c:v>
                </c:pt>
                <c:pt idx="2270">
                  <c:v>378.33333333333297</c:v>
                </c:pt>
                <c:pt idx="2271">
                  <c:v>378.5</c:v>
                </c:pt>
                <c:pt idx="2272">
                  <c:v>378.66666666666703</c:v>
                </c:pt>
                <c:pt idx="2273">
                  <c:v>378.83333333333297</c:v>
                </c:pt>
                <c:pt idx="2274">
                  <c:v>379</c:v>
                </c:pt>
                <c:pt idx="2275">
                  <c:v>379.16666666666703</c:v>
                </c:pt>
                <c:pt idx="2276">
                  <c:v>379.33333333333297</c:v>
                </c:pt>
                <c:pt idx="2277">
                  <c:v>379.5</c:v>
                </c:pt>
                <c:pt idx="2278">
                  <c:v>379.66666666666703</c:v>
                </c:pt>
                <c:pt idx="2279">
                  <c:v>379.83333333333297</c:v>
                </c:pt>
                <c:pt idx="2280">
                  <c:v>380</c:v>
                </c:pt>
                <c:pt idx="2281">
                  <c:v>380.16666666666703</c:v>
                </c:pt>
                <c:pt idx="2282">
                  <c:v>380.33333333333297</c:v>
                </c:pt>
                <c:pt idx="2283">
                  <c:v>380.5</c:v>
                </c:pt>
                <c:pt idx="2284">
                  <c:v>380.66666666666703</c:v>
                </c:pt>
                <c:pt idx="2285">
                  <c:v>380.83333333333297</c:v>
                </c:pt>
                <c:pt idx="2286">
                  <c:v>381</c:v>
                </c:pt>
                <c:pt idx="2287">
                  <c:v>381.16666666666703</c:v>
                </c:pt>
                <c:pt idx="2288">
                  <c:v>381.33333333333297</c:v>
                </c:pt>
                <c:pt idx="2289">
                  <c:v>381.5</c:v>
                </c:pt>
                <c:pt idx="2290">
                  <c:v>381.66666666666703</c:v>
                </c:pt>
                <c:pt idx="2291">
                  <c:v>381.83333333333297</c:v>
                </c:pt>
                <c:pt idx="2292">
                  <c:v>382</c:v>
                </c:pt>
                <c:pt idx="2293">
                  <c:v>382.16666666666703</c:v>
                </c:pt>
                <c:pt idx="2294">
                  <c:v>382.33333333333297</c:v>
                </c:pt>
                <c:pt idx="2295">
                  <c:v>382.5</c:v>
                </c:pt>
                <c:pt idx="2296">
                  <c:v>382.66666666666703</c:v>
                </c:pt>
                <c:pt idx="2297">
                  <c:v>382.83333333333297</c:v>
                </c:pt>
                <c:pt idx="2298">
                  <c:v>383</c:v>
                </c:pt>
                <c:pt idx="2299">
                  <c:v>383.16666666666703</c:v>
                </c:pt>
                <c:pt idx="2300">
                  <c:v>383.33333333333297</c:v>
                </c:pt>
                <c:pt idx="2301">
                  <c:v>383.5</c:v>
                </c:pt>
                <c:pt idx="2302">
                  <c:v>383.66666666666703</c:v>
                </c:pt>
                <c:pt idx="2303">
                  <c:v>383.83333333333297</c:v>
                </c:pt>
                <c:pt idx="2304">
                  <c:v>384</c:v>
                </c:pt>
                <c:pt idx="2305">
                  <c:v>384.16666666666703</c:v>
                </c:pt>
                <c:pt idx="2306">
                  <c:v>384.33333333333297</c:v>
                </c:pt>
                <c:pt idx="2307">
                  <c:v>384.5</c:v>
                </c:pt>
                <c:pt idx="2308">
                  <c:v>384.66666666666703</c:v>
                </c:pt>
                <c:pt idx="2309">
                  <c:v>384.83333333333297</c:v>
                </c:pt>
                <c:pt idx="2310">
                  <c:v>385</c:v>
                </c:pt>
                <c:pt idx="2311">
                  <c:v>385.16666666666703</c:v>
                </c:pt>
                <c:pt idx="2312">
                  <c:v>385.33333333333297</c:v>
                </c:pt>
                <c:pt idx="2313">
                  <c:v>385.5</c:v>
                </c:pt>
                <c:pt idx="2314">
                  <c:v>385.66666666666703</c:v>
                </c:pt>
                <c:pt idx="2315">
                  <c:v>385.83333333333297</c:v>
                </c:pt>
                <c:pt idx="2316">
                  <c:v>386</c:v>
                </c:pt>
                <c:pt idx="2317">
                  <c:v>386.16666666666703</c:v>
                </c:pt>
                <c:pt idx="2318">
                  <c:v>386.33333333333297</c:v>
                </c:pt>
                <c:pt idx="2319">
                  <c:v>386.5</c:v>
                </c:pt>
                <c:pt idx="2320">
                  <c:v>386.66666666666703</c:v>
                </c:pt>
                <c:pt idx="2321">
                  <c:v>386.83333333333297</c:v>
                </c:pt>
                <c:pt idx="2322">
                  <c:v>387</c:v>
                </c:pt>
                <c:pt idx="2323">
                  <c:v>387.16666666666703</c:v>
                </c:pt>
                <c:pt idx="2324">
                  <c:v>387.33333333333297</c:v>
                </c:pt>
                <c:pt idx="2325">
                  <c:v>387.5</c:v>
                </c:pt>
                <c:pt idx="2326">
                  <c:v>387.66666666666703</c:v>
                </c:pt>
                <c:pt idx="2327">
                  <c:v>387.83333333333297</c:v>
                </c:pt>
                <c:pt idx="2328">
                  <c:v>388</c:v>
                </c:pt>
                <c:pt idx="2329">
                  <c:v>388.16666666666703</c:v>
                </c:pt>
                <c:pt idx="2330">
                  <c:v>388.33333333333297</c:v>
                </c:pt>
                <c:pt idx="2331">
                  <c:v>388.5</c:v>
                </c:pt>
                <c:pt idx="2332">
                  <c:v>388.66666666666703</c:v>
                </c:pt>
                <c:pt idx="2333">
                  <c:v>388.83333333333297</c:v>
                </c:pt>
                <c:pt idx="2334">
                  <c:v>389</c:v>
                </c:pt>
                <c:pt idx="2335">
                  <c:v>389.16666666666703</c:v>
                </c:pt>
                <c:pt idx="2336">
                  <c:v>389.33333333333297</c:v>
                </c:pt>
                <c:pt idx="2337">
                  <c:v>389.5</c:v>
                </c:pt>
                <c:pt idx="2338">
                  <c:v>389.66666666666703</c:v>
                </c:pt>
                <c:pt idx="2339">
                  <c:v>389.83333333333297</c:v>
                </c:pt>
                <c:pt idx="2340">
                  <c:v>390</c:v>
                </c:pt>
                <c:pt idx="2341">
                  <c:v>390.16666666666703</c:v>
                </c:pt>
                <c:pt idx="2342">
                  <c:v>390.33333333333297</c:v>
                </c:pt>
                <c:pt idx="2343">
                  <c:v>390.5</c:v>
                </c:pt>
                <c:pt idx="2344">
                  <c:v>390.66666666666703</c:v>
                </c:pt>
                <c:pt idx="2345">
                  <c:v>390.83333333333297</c:v>
                </c:pt>
                <c:pt idx="2346">
                  <c:v>391</c:v>
                </c:pt>
                <c:pt idx="2347">
                  <c:v>391.16666666666703</c:v>
                </c:pt>
                <c:pt idx="2348">
                  <c:v>391.33333333333297</c:v>
                </c:pt>
                <c:pt idx="2349">
                  <c:v>391.5</c:v>
                </c:pt>
                <c:pt idx="2350">
                  <c:v>391.66666666666703</c:v>
                </c:pt>
                <c:pt idx="2351">
                  <c:v>391.83333333333297</c:v>
                </c:pt>
                <c:pt idx="2352">
                  <c:v>392</c:v>
                </c:pt>
                <c:pt idx="2353">
                  <c:v>392.16666666666703</c:v>
                </c:pt>
                <c:pt idx="2354">
                  <c:v>392.33333333333297</c:v>
                </c:pt>
                <c:pt idx="2355">
                  <c:v>392.5</c:v>
                </c:pt>
                <c:pt idx="2356">
                  <c:v>392.66666666666703</c:v>
                </c:pt>
                <c:pt idx="2357">
                  <c:v>392.83333333333297</c:v>
                </c:pt>
                <c:pt idx="2358">
                  <c:v>393</c:v>
                </c:pt>
                <c:pt idx="2359">
                  <c:v>393.16666666666703</c:v>
                </c:pt>
                <c:pt idx="2360">
                  <c:v>393.33333333333297</c:v>
                </c:pt>
                <c:pt idx="2361">
                  <c:v>393.5</c:v>
                </c:pt>
                <c:pt idx="2362">
                  <c:v>393.66666666666703</c:v>
                </c:pt>
                <c:pt idx="2363">
                  <c:v>393.83333333333297</c:v>
                </c:pt>
                <c:pt idx="2364">
                  <c:v>394</c:v>
                </c:pt>
                <c:pt idx="2365">
                  <c:v>394.16666666666703</c:v>
                </c:pt>
                <c:pt idx="2366">
                  <c:v>394.33333333333297</c:v>
                </c:pt>
                <c:pt idx="2367">
                  <c:v>394.5</c:v>
                </c:pt>
                <c:pt idx="2368">
                  <c:v>394.66666666666703</c:v>
                </c:pt>
                <c:pt idx="2369">
                  <c:v>394.83333333333297</c:v>
                </c:pt>
                <c:pt idx="2370">
                  <c:v>395</c:v>
                </c:pt>
                <c:pt idx="2371">
                  <c:v>395.16666666666703</c:v>
                </c:pt>
                <c:pt idx="2372">
                  <c:v>395.33333333333297</c:v>
                </c:pt>
                <c:pt idx="2373">
                  <c:v>395.5</c:v>
                </c:pt>
                <c:pt idx="2374">
                  <c:v>395.66666666666703</c:v>
                </c:pt>
                <c:pt idx="2375">
                  <c:v>395.83333333333297</c:v>
                </c:pt>
                <c:pt idx="2376">
                  <c:v>396</c:v>
                </c:pt>
                <c:pt idx="2377">
                  <c:v>396.16666666666703</c:v>
                </c:pt>
                <c:pt idx="2378">
                  <c:v>396.33333333333297</c:v>
                </c:pt>
                <c:pt idx="2379">
                  <c:v>396.5</c:v>
                </c:pt>
                <c:pt idx="2380">
                  <c:v>396.66666666666703</c:v>
                </c:pt>
                <c:pt idx="2381">
                  <c:v>396.83333333333297</c:v>
                </c:pt>
                <c:pt idx="2382">
                  <c:v>397</c:v>
                </c:pt>
                <c:pt idx="2383">
                  <c:v>397.16666666666703</c:v>
                </c:pt>
                <c:pt idx="2384">
                  <c:v>397.33333333333297</c:v>
                </c:pt>
                <c:pt idx="2385">
                  <c:v>397.5</c:v>
                </c:pt>
                <c:pt idx="2386">
                  <c:v>397.66666666666703</c:v>
                </c:pt>
                <c:pt idx="2387">
                  <c:v>397.83333333333297</c:v>
                </c:pt>
                <c:pt idx="2388">
                  <c:v>398</c:v>
                </c:pt>
                <c:pt idx="2389">
                  <c:v>398.16666666666703</c:v>
                </c:pt>
                <c:pt idx="2390">
                  <c:v>398.33333333333297</c:v>
                </c:pt>
                <c:pt idx="2391">
                  <c:v>398.5</c:v>
                </c:pt>
                <c:pt idx="2392">
                  <c:v>398.66666666666703</c:v>
                </c:pt>
                <c:pt idx="2393">
                  <c:v>398.83333333333297</c:v>
                </c:pt>
                <c:pt idx="2394">
                  <c:v>399</c:v>
                </c:pt>
                <c:pt idx="2395">
                  <c:v>399.16666666666703</c:v>
                </c:pt>
                <c:pt idx="2396">
                  <c:v>399.33333333333297</c:v>
                </c:pt>
                <c:pt idx="2397">
                  <c:v>399.5</c:v>
                </c:pt>
                <c:pt idx="2398">
                  <c:v>399.66666666666703</c:v>
                </c:pt>
                <c:pt idx="2399">
                  <c:v>399.83333333333297</c:v>
                </c:pt>
                <c:pt idx="2400">
                  <c:v>400</c:v>
                </c:pt>
                <c:pt idx="2401">
                  <c:v>400.16666666666703</c:v>
                </c:pt>
                <c:pt idx="2402">
                  <c:v>400.33333333333297</c:v>
                </c:pt>
                <c:pt idx="2403">
                  <c:v>400.5</c:v>
                </c:pt>
                <c:pt idx="2404">
                  <c:v>400.66666666666703</c:v>
                </c:pt>
                <c:pt idx="2405">
                  <c:v>400.83333333333297</c:v>
                </c:pt>
                <c:pt idx="2406">
                  <c:v>401</c:v>
                </c:pt>
                <c:pt idx="2407">
                  <c:v>401.16666666666703</c:v>
                </c:pt>
                <c:pt idx="2408">
                  <c:v>401.33333333333297</c:v>
                </c:pt>
                <c:pt idx="2409">
                  <c:v>401.5</c:v>
                </c:pt>
                <c:pt idx="2410">
                  <c:v>401.66666666666703</c:v>
                </c:pt>
                <c:pt idx="2411">
                  <c:v>401.83333333333297</c:v>
                </c:pt>
                <c:pt idx="2412">
                  <c:v>402</c:v>
                </c:pt>
                <c:pt idx="2413">
                  <c:v>402.16666666666703</c:v>
                </c:pt>
                <c:pt idx="2414">
                  <c:v>402.33333333333297</c:v>
                </c:pt>
                <c:pt idx="2415">
                  <c:v>402.5</c:v>
                </c:pt>
                <c:pt idx="2416">
                  <c:v>402.66666666666703</c:v>
                </c:pt>
                <c:pt idx="2417">
                  <c:v>402.83333333333297</c:v>
                </c:pt>
                <c:pt idx="2418">
                  <c:v>403</c:v>
                </c:pt>
                <c:pt idx="2419">
                  <c:v>403.16666666666703</c:v>
                </c:pt>
                <c:pt idx="2420">
                  <c:v>403.33333333333297</c:v>
                </c:pt>
                <c:pt idx="2421">
                  <c:v>403.5</c:v>
                </c:pt>
                <c:pt idx="2422">
                  <c:v>403.66666666666703</c:v>
                </c:pt>
                <c:pt idx="2423">
                  <c:v>403.83333333333297</c:v>
                </c:pt>
                <c:pt idx="2424">
                  <c:v>404</c:v>
                </c:pt>
                <c:pt idx="2425">
                  <c:v>404.16666666666703</c:v>
                </c:pt>
                <c:pt idx="2426">
                  <c:v>404.33333333333297</c:v>
                </c:pt>
                <c:pt idx="2427">
                  <c:v>404.5</c:v>
                </c:pt>
                <c:pt idx="2428">
                  <c:v>404.66666666666703</c:v>
                </c:pt>
                <c:pt idx="2429">
                  <c:v>404.83333333333297</c:v>
                </c:pt>
                <c:pt idx="2430">
                  <c:v>405</c:v>
                </c:pt>
                <c:pt idx="2431">
                  <c:v>405.16666666666703</c:v>
                </c:pt>
                <c:pt idx="2432">
                  <c:v>405.33333333333297</c:v>
                </c:pt>
                <c:pt idx="2433">
                  <c:v>405.5</c:v>
                </c:pt>
                <c:pt idx="2434">
                  <c:v>405.66666666666703</c:v>
                </c:pt>
                <c:pt idx="2435">
                  <c:v>405.83333333333297</c:v>
                </c:pt>
                <c:pt idx="2436">
                  <c:v>406</c:v>
                </c:pt>
                <c:pt idx="2437">
                  <c:v>406.16666666666703</c:v>
                </c:pt>
                <c:pt idx="2438">
                  <c:v>406.33333333333297</c:v>
                </c:pt>
                <c:pt idx="2439">
                  <c:v>406.5</c:v>
                </c:pt>
                <c:pt idx="2440">
                  <c:v>406.66666666666703</c:v>
                </c:pt>
                <c:pt idx="2441">
                  <c:v>406.83333333333297</c:v>
                </c:pt>
                <c:pt idx="2442">
                  <c:v>407</c:v>
                </c:pt>
                <c:pt idx="2443">
                  <c:v>407.16666666666703</c:v>
                </c:pt>
                <c:pt idx="2444">
                  <c:v>407.33333333333297</c:v>
                </c:pt>
                <c:pt idx="2445">
                  <c:v>407.5</c:v>
                </c:pt>
                <c:pt idx="2446">
                  <c:v>407.66666666666703</c:v>
                </c:pt>
                <c:pt idx="2447">
                  <c:v>407.83333333333297</c:v>
                </c:pt>
                <c:pt idx="2448">
                  <c:v>408</c:v>
                </c:pt>
                <c:pt idx="2449">
                  <c:v>408.16666666666703</c:v>
                </c:pt>
                <c:pt idx="2450">
                  <c:v>408.33333333333297</c:v>
                </c:pt>
                <c:pt idx="2451">
                  <c:v>408.5</c:v>
                </c:pt>
                <c:pt idx="2452">
                  <c:v>408.66666666666703</c:v>
                </c:pt>
                <c:pt idx="2453">
                  <c:v>408.83333333333297</c:v>
                </c:pt>
                <c:pt idx="2454">
                  <c:v>409</c:v>
                </c:pt>
                <c:pt idx="2455">
                  <c:v>409.16666666666703</c:v>
                </c:pt>
                <c:pt idx="2456">
                  <c:v>409.33333333333297</c:v>
                </c:pt>
                <c:pt idx="2457">
                  <c:v>409.5</c:v>
                </c:pt>
                <c:pt idx="2458">
                  <c:v>409.66666666666703</c:v>
                </c:pt>
                <c:pt idx="2459">
                  <c:v>409.83333333333297</c:v>
                </c:pt>
                <c:pt idx="2460">
                  <c:v>410</c:v>
                </c:pt>
                <c:pt idx="2461">
                  <c:v>410.16666666666703</c:v>
                </c:pt>
                <c:pt idx="2462">
                  <c:v>410.33333333333297</c:v>
                </c:pt>
                <c:pt idx="2463">
                  <c:v>410.5</c:v>
                </c:pt>
                <c:pt idx="2464">
                  <c:v>410.66666666666703</c:v>
                </c:pt>
                <c:pt idx="2465">
                  <c:v>410.83333333333297</c:v>
                </c:pt>
                <c:pt idx="2466">
                  <c:v>411</c:v>
                </c:pt>
                <c:pt idx="2467">
                  <c:v>411.16666666666703</c:v>
                </c:pt>
                <c:pt idx="2468">
                  <c:v>411.33333333333297</c:v>
                </c:pt>
                <c:pt idx="2469">
                  <c:v>411.5</c:v>
                </c:pt>
                <c:pt idx="2470">
                  <c:v>411.66666666666703</c:v>
                </c:pt>
                <c:pt idx="2471">
                  <c:v>411.83333333333297</c:v>
                </c:pt>
                <c:pt idx="2472">
                  <c:v>412</c:v>
                </c:pt>
                <c:pt idx="2473">
                  <c:v>412.16666666666703</c:v>
                </c:pt>
                <c:pt idx="2474">
                  <c:v>412.33333333333297</c:v>
                </c:pt>
                <c:pt idx="2475">
                  <c:v>412.5</c:v>
                </c:pt>
                <c:pt idx="2476">
                  <c:v>412.66666666666703</c:v>
                </c:pt>
                <c:pt idx="2477">
                  <c:v>412.83333333333297</c:v>
                </c:pt>
                <c:pt idx="2478">
                  <c:v>413</c:v>
                </c:pt>
                <c:pt idx="2479">
                  <c:v>413.16666666666703</c:v>
                </c:pt>
                <c:pt idx="2480">
                  <c:v>413.33333333333297</c:v>
                </c:pt>
                <c:pt idx="2481">
                  <c:v>413.5</c:v>
                </c:pt>
                <c:pt idx="2482">
                  <c:v>413.66666666666703</c:v>
                </c:pt>
                <c:pt idx="2483">
                  <c:v>413.83333333333297</c:v>
                </c:pt>
                <c:pt idx="2484">
                  <c:v>414</c:v>
                </c:pt>
                <c:pt idx="2485">
                  <c:v>414.16666666666703</c:v>
                </c:pt>
                <c:pt idx="2486">
                  <c:v>414.33333333333297</c:v>
                </c:pt>
                <c:pt idx="2487">
                  <c:v>414.5</c:v>
                </c:pt>
                <c:pt idx="2488">
                  <c:v>414.66666666666703</c:v>
                </c:pt>
                <c:pt idx="2489">
                  <c:v>414.83333333333297</c:v>
                </c:pt>
                <c:pt idx="2490">
                  <c:v>415</c:v>
                </c:pt>
                <c:pt idx="2491">
                  <c:v>415.16666666666703</c:v>
                </c:pt>
                <c:pt idx="2492">
                  <c:v>415.33333333333297</c:v>
                </c:pt>
                <c:pt idx="2493">
                  <c:v>415.5</c:v>
                </c:pt>
                <c:pt idx="2494">
                  <c:v>415.66666666666703</c:v>
                </c:pt>
                <c:pt idx="2495">
                  <c:v>415.83333333333297</c:v>
                </c:pt>
                <c:pt idx="2496">
                  <c:v>416</c:v>
                </c:pt>
                <c:pt idx="2497">
                  <c:v>416.16666666666703</c:v>
                </c:pt>
                <c:pt idx="2498">
                  <c:v>416.33333333333297</c:v>
                </c:pt>
                <c:pt idx="2499">
                  <c:v>416.5</c:v>
                </c:pt>
                <c:pt idx="2500">
                  <c:v>416.66666666666703</c:v>
                </c:pt>
                <c:pt idx="2501">
                  <c:v>416.83333333333297</c:v>
                </c:pt>
                <c:pt idx="2502">
                  <c:v>417</c:v>
                </c:pt>
                <c:pt idx="2503">
                  <c:v>417.16666666666703</c:v>
                </c:pt>
                <c:pt idx="2504">
                  <c:v>417.33333333333297</c:v>
                </c:pt>
                <c:pt idx="2505">
                  <c:v>417.5</c:v>
                </c:pt>
                <c:pt idx="2506">
                  <c:v>417.66666666666703</c:v>
                </c:pt>
                <c:pt idx="2507">
                  <c:v>417.83333333333297</c:v>
                </c:pt>
                <c:pt idx="2508">
                  <c:v>418</c:v>
                </c:pt>
                <c:pt idx="2509">
                  <c:v>418.16666666666703</c:v>
                </c:pt>
                <c:pt idx="2510">
                  <c:v>418.33333333333297</c:v>
                </c:pt>
                <c:pt idx="2511">
                  <c:v>418.5</c:v>
                </c:pt>
                <c:pt idx="2512">
                  <c:v>418.66666666666703</c:v>
                </c:pt>
                <c:pt idx="2513">
                  <c:v>418.83333333333297</c:v>
                </c:pt>
                <c:pt idx="2514">
                  <c:v>419</c:v>
                </c:pt>
                <c:pt idx="2515">
                  <c:v>419.16666666666703</c:v>
                </c:pt>
                <c:pt idx="2516">
                  <c:v>419.33333333333297</c:v>
                </c:pt>
                <c:pt idx="2517">
                  <c:v>419.5</c:v>
                </c:pt>
                <c:pt idx="2518">
                  <c:v>419.66666666666703</c:v>
                </c:pt>
                <c:pt idx="2519">
                  <c:v>419.83333333333297</c:v>
                </c:pt>
                <c:pt idx="2520">
                  <c:v>420</c:v>
                </c:pt>
                <c:pt idx="2521">
                  <c:v>420.16666666666703</c:v>
                </c:pt>
                <c:pt idx="2522">
                  <c:v>420.33333333333297</c:v>
                </c:pt>
                <c:pt idx="2523">
                  <c:v>420.5</c:v>
                </c:pt>
                <c:pt idx="2524">
                  <c:v>420.66666666666703</c:v>
                </c:pt>
                <c:pt idx="2525">
                  <c:v>420.83333333333297</c:v>
                </c:pt>
                <c:pt idx="2526">
                  <c:v>421</c:v>
                </c:pt>
                <c:pt idx="2527">
                  <c:v>421.16666666666703</c:v>
                </c:pt>
                <c:pt idx="2528">
                  <c:v>421.33333333333297</c:v>
                </c:pt>
                <c:pt idx="2529">
                  <c:v>421.5</c:v>
                </c:pt>
                <c:pt idx="2530">
                  <c:v>421.66666666666703</c:v>
                </c:pt>
                <c:pt idx="2531">
                  <c:v>421.83333333333297</c:v>
                </c:pt>
                <c:pt idx="2532">
                  <c:v>422</c:v>
                </c:pt>
                <c:pt idx="2533">
                  <c:v>422.16666666666703</c:v>
                </c:pt>
                <c:pt idx="2534">
                  <c:v>422.33333333333297</c:v>
                </c:pt>
                <c:pt idx="2535">
                  <c:v>422.5</c:v>
                </c:pt>
                <c:pt idx="2536">
                  <c:v>422.66666666666703</c:v>
                </c:pt>
                <c:pt idx="2537">
                  <c:v>422.83333333333297</c:v>
                </c:pt>
                <c:pt idx="2538">
                  <c:v>423</c:v>
                </c:pt>
                <c:pt idx="2539">
                  <c:v>423.16666666666703</c:v>
                </c:pt>
                <c:pt idx="2540">
                  <c:v>423.33333333333297</c:v>
                </c:pt>
                <c:pt idx="2541">
                  <c:v>423.5</c:v>
                </c:pt>
                <c:pt idx="2542">
                  <c:v>423.66666666666703</c:v>
                </c:pt>
                <c:pt idx="2543">
                  <c:v>423.83333333333297</c:v>
                </c:pt>
                <c:pt idx="2544">
                  <c:v>424</c:v>
                </c:pt>
                <c:pt idx="2545">
                  <c:v>424.16666666666703</c:v>
                </c:pt>
                <c:pt idx="2546">
                  <c:v>424.33333333333297</c:v>
                </c:pt>
                <c:pt idx="2547">
                  <c:v>424.5</c:v>
                </c:pt>
                <c:pt idx="2548">
                  <c:v>424.66666666666703</c:v>
                </c:pt>
                <c:pt idx="2549">
                  <c:v>424.83333333333297</c:v>
                </c:pt>
                <c:pt idx="2550">
                  <c:v>425</c:v>
                </c:pt>
                <c:pt idx="2551">
                  <c:v>425.16666666666703</c:v>
                </c:pt>
                <c:pt idx="2552">
                  <c:v>425.33333333333297</c:v>
                </c:pt>
                <c:pt idx="2553">
                  <c:v>425.5</c:v>
                </c:pt>
                <c:pt idx="2554">
                  <c:v>425.66666666666703</c:v>
                </c:pt>
                <c:pt idx="2555">
                  <c:v>425.83333333333297</c:v>
                </c:pt>
                <c:pt idx="2556">
                  <c:v>426</c:v>
                </c:pt>
                <c:pt idx="2557">
                  <c:v>426.16666666666703</c:v>
                </c:pt>
                <c:pt idx="2558">
                  <c:v>426.33333333333297</c:v>
                </c:pt>
                <c:pt idx="2559">
                  <c:v>426.5</c:v>
                </c:pt>
                <c:pt idx="2560">
                  <c:v>426.66666666666703</c:v>
                </c:pt>
                <c:pt idx="2561">
                  <c:v>426.83333333333297</c:v>
                </c:pt>
                <c:pt idx="2562">
                  <c:v>427</c:v>
                </c:pt>
                <c:pt idx="2563">
                  <c:v>427.16666666666703</c:v>
                </c:pt>
                <c:pt idx="2564">
                  <c:v>427.33333333333297</c:v>
                </c:pt>
                <c:pt idx="2565">
                  <c:v>427.5</c:v>
                </c:pt>
                <c:pt idx="2566">
                  <c:v>427.66666666666703</c:v>
                </c:pt>
                <c:pt idx="2567">
                  <c:v>427.83333333333297</c:v>
                </c:pt>
                <c:pt idx="2568">
                  <c:v>428</c:v>
                </c:pt>
                <c:pt idx="2569">
                  <c:v>428.16666666666703</c:v>
                </c:pt>
                <c:pt idx="2570">
                  <c:v>428.33333333333297</c:v>
                </c:pt>
                <c:pt idx="2571">
                  <c:v>428.5</c:v>
                </c:pt>
                <c:pt idx="2572">
                  <c:v>428.66666666666703</c:v>
                </c:pt>
                <c:pt idx="2573">
                  <c:v>428.83333333333297</c:v>
                </c:pt>
                <c:pt idx="2574">
                  <c:v>429</c:v>
                </c:pt>
                <c:pt idx="2575">
                  <c:v>429.16666666666703</c:v>
                </c:pt>
                <c:pt idx="2576">
                  <c:v>429.33333333333297</c:v>
                </c:pt>
                <c:pt idx="2577">
                  <c:v>429.5</c:v>
                </c:pt>
                <c:pt idx="2578">
                  <c:v>429.66666666666703</c:v>
                </c:pt>
                <c:pt idx="2579">
                  <c:v>429.83333333333297</c:v>
                </c:pt>
                <c:pt idx="2580">
                  <c:v>430</c:v>
                </c:pt>
                <c:pt idx="2581">
                  <c:v>430.16666666666703</c:v>
                </c:pt>
                <c:pt idx="2582">
                  <c:v>430.33333333333297</c:v>
                </c:pt>
                <c:pt idx="2583">
                  <c:v>430.5</c:v>
                </c:pt>
                <c:pt idx="2584">
                  <c:v>430.66666666666703</c:v>
                </c:pt>
                <c:pt idx="2585">
                  <c:v>430.83333333333297</c:v>
                </c:pt>
                <c:pt idx="2586">
                  <c:v>431</c:v>
                </c:pt>
                <c:pt idx="2587">
                  <c:v>431.16666666666703</c:v>
                </c:pt>
                <c:pt idx="2588">
                  <c:v>431.33333333333297</c:v>
                </c:pt>
                <c:pt idx="2589">
                  <c:v>431.5</c:v>
                </c:pt>
                <c:pt idx="2590">
                  <c:v>431.66666666666703</c:v>
                </c:pt>
                <c:pt idx="2591">
                  <c:v>431.83333333333297</c:v>
                </c:pt>
                <c:pt idx="2592">
                  <c:v>432</c:v>
                </c:pt>
                <c:pt idx="2593">
                  <c:v>432.16666666666703</c:v>
                </c:pt>
                <c:pt idx="2594">
                  <c:v>432.33333333333297</c:v>
                </c:pt>
                <c:pt idx="2595">
                  <c:v>432.5</c:v>
                </c:pt>
                <c:pt idx="2596">
                  <c:v>432.66666666666703</c:v>
                </c:pt>
                <c:pt idx="2597">
                  <c:v>432.83333333333297</c:v>
                </c:pt>
                <c:pt idx="2598">
                  <c:v>433</c:v>
                </c:pt>
                <c:pt idx="2599">
                  <c:v>433.16666666666703</c:v>
                </c:pt>
                <c:pt idx="2600">
                  <c:v>433.33333333333297</c:v>
                </c:pt>
                <c:pt idx="2601">
                  <c:v>433.5</c:v>
                </c:pt>
                <c:pt idx="2602">
                  <c:v>433.66666666666703</c:v>
                </c:pt>
                <c:pt idx="2603">
                  <c:v>433.83333333333297</c:v>
                </c:pt>
                <c:pt idx="2604">
                  <c:v>434</c:v>
                </c:pt>
                <c:pt idx="2605">
                  <c:v>434.16666666666703</c:v>
                </c:pt>
                <c:pt idx="2606">
                  <c:v>434.33333333333297</c:v>
                </c:pt>
                <c:pt idx="2607">
                  <c:v>434.5</c:v>
                </c:pt>
                <c:pt idx="2608">
                  <c:v>434.66666666666703</c:v>
                </c:pt>
                <c:pt idx="2609">
                  <c:v>434.83333333333297</c:v>
                </c:pt>
                <c:pt idx="2610">
                  <c:v>435</c:v>
                </c:pt>
                <c:pt idx="2611">
                  <c:v>435.16666666666703</c:v>
                </c:pt>
                <c:pt idx="2612">
                  <c:v>435.33333333333297</c:v>
                </c:pt>
                <c:pt idx="2613">
                  <c:v>435.5</c:v>
                </c:pt>
                <c:pt idx="2614">
                  <c:v>435.66666666666703</c:v>
                </c:pt>
                <c:pt idx="2615">
                  <c:v>435.83333333333297</c:v>
                </c:pt>
                <c:pt idx="2616">
                  <c:v>436</c:v>
                </c:pt>
                <c:pt idx="2617">
                  <c:v>436.16666666666703</c:v>
                </c:pt>
                <c:pt idx="2618">
                  <c:v>436.33333333333297</c:v>
                </c:pt>
                <c:pt idx="2619">
                  <c:v>436.5</c:v>
                </c:pt>
                <c:pt idx="2620">
                  <c:v>436.66666666666703</c:v>
                </c:pt>
                <c:pt idx="2621">
                  <c:v>436.83333333333297</c:v>
                </c:pt>
                <c:pt idx="2622">
                  <c:v>437</c:v>
                </c:pt>
                <c:pt idx="2623">
                  <c:v>437.16666666666703</c:v>
                </c:pt>
                <c:pt idx="2624">
                  <c:v>437.33333333333297</c:v>
                </c:pt>
                <c:pt idx="2625">
                  <c:v>437.5</c:v>
                </c:pt>
                <c:pt idx="2626">
                  <c:v>437.66666666666703</c:v>
                </c:pt>
                <c:pt idx="2627">
                  <c:v>437.83333333333297</c:v>
                </c:pt>
                <c:pt idx="2628">
                  <c:v>438</c:v>
                </c:pt>
                <c:pt idx="2629">
                  <c:v>438.16666666666703</c:v>
                </c:pt>
                <c:pt idx="2630">
                  <c:v>438.33333333333297</c:v>
                </c:pt>
                <c:pt idx="2631">
                  <c:v>438.5</c:v>
                </c:pt>
                <c:pt idx="2632">
                  <c:v>438.66666666666703</c:v>
                </c:pt>
                <c:pt idx="2633">
                  <c:v>438.83333333333297</c:v>
                </c:pt>
                <c:pt idx="2634">
                  <c:v>439</c:v>
                </c:pt>
                <c:pt idx="2635">
                  <c:v>439.16666666666703</c:v>
                </c:pt>
                <c:pt idx="2636">
                  <c:v>439.33333333333297</c:v>
                </c:pt>
                <c:pt idx="2637">
                  <c:v>439.5</c:v>
                </c:pt>
                <c:pt idx="2638">
                  <c:v>439.66666666666703</c:v>
                </c:pt>
                <c:pt idx="2639">
                  <c:v>439.83333333333297</c:v>
                </c:pt>
                <c:pt idx="2640">
                  <c:v>440</c:v>
                </c:pt>
                <c:pt idx="2641">
                  <c:v>440.16666666666703</c:v>
                </c:pt>
                <c:pt idx="2642">
                  <c:v>440.33333333333297</c:v>
                </c:pt>
                <c:pt idx="2643">
                  <c:v>440.5</c:v>
                </c:pt>
                <c:pt idx="2644">
                  <c:v>440.66666666666703</c:v>
                </c:pt>
                <c:pt idx="2645">
                  <c:v>440.83333333333297</c:v>
                </c:pt>
                <c:pt idx="2646">
                  <c:v>441</c:v>
                </c:pt>
                <c:pt idx="2647">
                  <c:v>441.16666666666703</c:v>
                </c:pt>
                <c:pt idx="2648">
                  <c:v>441.33333333333297</c:v>
                </c:pt>
                <c:pt idx="2649">
                  <c:v>441.5</c:v>
                </c:pt>
                <c:pt idx="2650">
                  <c:v>441.66666666666703</c:v>
                </c:pt>
                <c:pt idx="2651">
                  <c:v>441.83333333333297</c:v>
                </c:pt>
                <c:pt idx="2652">
                  <c:v>442</c:v>
                </c:pt>
                <c:pt idx="2653">
                  <c:v>442.16666666666703</c:v>
                </c:pt>
                <c:pt idx="2654">
                  <c:v>442.33333333333297</c:v>
                </c:pt>
                <c:pt idx="2655">
                  <c:v>442.5</c:v>
                </c:pt>
                <c:pt idx="2656">
                  <c:v>442.66666666666703</c:v>
                </c:pt>
                <c:pt idx="2657">
                  <c:v>442.83333333333297</c:v>
                </c:pt>
                <c:pt idx="2658">
                  <c:v>443</c:v>
                </c:pt>
                <c:pt idx="2659">
                  <c:v>443.16666666666703</c:v>
                </c:pt>
                <c:pt idx="2660">
                  <c:v>443.33333333333297</c:v>
                </c:pt>
                <c:pt idx="2661">
                  <c:v>443.5</c:v>
                </c:pt>
                <c:pt idx="2662">
                  <c:v>443.66666666666703</c:v>
                </c:pt>
                <c:pt idx="2663">
                  <c:v>443.83333333333297</c:v>
                </c:pt>
                <c:pt idx="2664">
                  <c:v>444</c:v>
                </c:pt>
                <c:pt idx="2665">
                  <c:v>444.16666666666703</c:v>
                </c:pt>
                <c:pt idx="2666">
                  <c:v>444.33333333333297</c:v>
                </c:pt>
                <c:pt idx="2667">
                  <c:v>444.5</c:v>
                </c:pt>
                <c:pt idx="2668">
                  <c:v>444.66666666666703</c:v>
                </c:pt>
                <c:pt idx="2669">
                  <c:v>444.83333333333297</c:v>
                </c:pt>
                <c:pt idx="2670">
                  <c:v>445</c:v>
                </c:pt>
                <c:pt idx="2671">
                  <c:v>445.16666666666703</c:v>
                </c:pt>
                <c:pt idx="2672">
                  <c:v>445.33333333333297</c:v>
                </c:pt>
                <c:pt idx="2673">
                  <c:v>445.5</c:v>
                </c:pt>
                <c:pt idx="2674">
                  <c:v>445.66666666666703</c:v>
                </c:pt>
                <c:pt idx="2675">
                  <c:v>445.83333333333297</c:v>
                </c:pt>
                <c:pt idx="2676">
                  <c:v>446</c:v>
                </c:pt>
                <c:pt idx="2677">
                  <c:v>446.16666666666703</c:v>
                </c:pt>
                <c:pt idx="2678">
                  <c:v>446.33333333333297</c:v>
                </c:pt>
                <c:pt idx="2679">
                  <c:v>446.5</c:v>
                </c:pt>
                <c:pt idx="2680">
                  <c:v>446.66666666666703</c:v>
                </c:pt>
                <c:pt idx="2681">
                  <c:v>446.83333333333297</c:v>
                </c:pt>
                <c:pt idx="2682">
                  <c:v>447</c:v>
                </c:pt>
                <c:pt idx="2683">
                  <c:v>447.16666666666703</c:v>
                </c:pt>
                <c:pt idx="2684">
                  <c:v>447.33333333333297</c:v>
                </c:pt>
                <c:pt idx="2685">
                  <c:v>447.5</c:v>
                </c:pt>
                <c:pt idx="2686">
                  <c:v>447.66666666666703</c:v>
                </c:pt>
                <c:pt idx="2687">
                  <c:v>447.83333333333297</c:v>
                </c:pt>
                <c:pt idx="2688">
                  <c:v>448</c:v>
                </c:pt>
                <c:pt idx="2689">
                  <c:v>448.16666666666703</c:v>
                </c:pt>
                <c:pt idx="2690">
                  <c:v>448.33333333333297</c:v>
                </c:pt>
                <c:pt idx="2691">
                  <c:v>448.5</c:v>
                </c:pt>
                <c:pt idx="2692">
                  <c:v>448.66666666666703</c:v>
                </c:pt>
                <c:pt idx="2693">
                  <c:v>448.83333333333297</c:v>
                </c:pt>
                <c:pt idx="2694">
                  <c:v>449</c:v>
                </c:pt>
                <c:pt idx="2695">
                  <c:v>449.16666666666703</c:v>
                </c:pt>
                <c:pt idx="2696">
                  <c:v>449.33333333333297</c:v>
                </c:pt>
                <c:pt idx="2697">
                  <c:v>449.5</c:v>
                </c:pt>
                <c:pt idx="2698">
                  <c:v>449.66666666666703</c:v>
                </c:pt>
                <c:pt idx="2699">
                  <c:v>449.83333333333297</c:v>
                </c:pt>
                <c:pt idx="2700">
                  <c:v>450</c:v>
                </c:pt>
                <c:pt idx="2701">
                  <c:v>450.16666666666703</c:v>
                </c:pt>
                <c:pt idx="2702">
                  <c:v>450.33333333333297</c:v>
                </c:pt>
                <c:pt idx="2703">
                  <c:v>450.5</c:v>
                </c:pt>
                <c:pt idx="2704">
                  <c:v>450.66666666666703</c:v>
                </c:pt>
                <c:pt idx="2705">
                  <c:v>450.83333333333297</c:v>
                </c:pt>
                <c:pt idx="2706">
                  <c:v>451</c:v>
                </c:pt>
                <c:pt idx="2707">
                  <c:v>451.16666666666703</c:v>
                </c:pt>
                <c:pt idx="2708">
                  <c:v>451.33333333333297</c:v>
                </c:pt>
                <c:pt idx="2709">
                  <c:v>451.5</c:v>
                </c:pt>
                <c:pt idx="2710">
                  <c:v>451.66666666666703</c:v>
                </c:pt>
                <c:pt idx="2711">
                  <c:v>451.83333333333297</c:v>
                </c:pt>
                <c:pt idx="2712">
                  <c:v>452</c:v>
                </c:pt>
                <c:pt idx="2713">
                  <c:v>452.16666666666703</c:v>
                </c:pt>
                <c:pt idx="2714">
                  <c:v>452.33333333333297</c:v>
                </c:pt>
                <c:pt idx="2715">
                  <c:v>452.5</c:v>
                </c:pt>
                <c:pt idx="2716">
                  <c:v>452.66666666666703</c:v>
                </c:pt>
                <c:pt idx="2717">
                  <c:v>452.83333333333297</c:v>
                </c:pt>
                <c:pt idx="2718">
                  <c:v>453</c:v>
                </c:pt>
                <c:pt idx="2719">
                  <c:v>453.16666666666703</c:v>
                </c:pt>
                <c:pt idx="2720">
                  <c:v>453.33333333333297</c:v>
                </c:pt>
                <c:pt idx="2721">
                  <c:v>453.5</c:v>
                </c:pt>
                <c:pt idx="2722">
                  <c:v>453.66666666666703</c:v>
                </c:pt>
                <c:pt idx="2723">
                  <c:v>453.83333333333297</c:v>
                </c:pt>
                <c:pt idx="2724">
                  <c:v>454</c:v>
                </c:pt>
                <c:pt idx="2725">
                  <c:v>454.16666666666703</c:v>
                </c:pt>
                <c:pt idx="2726">
                  <c:v>454.33333333333297</c:v>
                </c:pt>
                <c:pt idx="2727">
                  <c:v>454.5</c:v>
                </c:pt>
                <c:pt idx="2728">
                  <c:v>454.66666666666703</c:v>
                </c:pt>
                <c:pt idx="2729">
                  <c:v>454.83333333333297</c:v>
                </c:pt>
                <c:pt idx="2730">
                  <c:v>455</c:v>
                </c:pt>
                <c:pt idx="2731">
                  <c:v>455.16666666666703</c:v>
                </c:pt>
                <c:pt idx="2732">
                  <c:v>455.33333333333297</c:v>
                </c:pt>
                <c:pt idx="2733">
                  <c:v>455.5</c:v>
                </c:pt>
                <c:pt idx="2734">
                  <c:v>455.66666666666703</c:v>
                </c:pt>
                <c:pt idx="2735">
                  <c:v>455.83333333333297</c:v>
                </c:pt>
                <c:pt idx="2736">
                  <c:v>456</c:v>
                </c:pt>
                <c:pt idx="2737">
                  <c:v>456.16666666666703</c:v>
                </c:pt>
                <c:pt idx="2738">
                  <c:v>456.33333333333297</c:v>
                </c:pt>
                <c:pt idx="2739">
                  <c:v>456.5</c:v>
                </c:pt>
                <c:pt idx="2740">
                  <c:v>456.66666666666703</c:v>
                </c:pt>
                <c:pt idx="2741">
                  <c:v>456.83333333333297</c:v>
                </c:pt>
                <c:pt idx="2742">
                  <c:v>457</c:v>
                </c:pt>
                <c:pt idx="2743">
                  <c:v>457.16666666666703</c:v>
                </c:pt>
                <c:pt idx="2744">
                  <c:v>457.33333333333297</c:v>
                </c:pt>
                <c:pt idx="2745">
                  <c:v>457.5</c:v>
                </c:pt>
                <c:pt idx="2746">
                  <c:v>457.66666666666703</c:v>
                </c:pt>
                <c:pt idx="2747">
                  <c:v>457.83333333333297</c:v>
                </c:pt>
                <c:pt idx="2748">
                  <c:v>458</c:v>
                </c:pt>
                <c:pt idx="2749">
                  <c:v>458.16666666666703</c:v>
                </c:pt>
                <c:pt idx="2750">
                  <c:v>458.33333333333297</c:v>
                </c:pt>
                <c:pt idx="2751">
                  <c:v>458.5</c:v>
                </c:pt>
                <c:pt idx="2752">
                  <c:v>458.66666666666703</c:v>
                </c:pt>
                <c:pt idx="2753">
                  <c:v>458.83333333333297</c:v>
                </c:pt>
                <c:pt idx="2754">
                  <c:v>459</c:v>
                </c:pt>
                <c:pt idx="2755">
                  <c:v>459.16666666666703</c:v>
                </c:pt>
                <c:pt idx="2756">
                  <c:v>459.33333333333297</c:v>
                </c:pt>
                <c:pt idx="2757">
                  <c:v>459.5</c:v>
                </c:pt>
                <c:pt idx="2758">
                  <c:v>459.66666666666703</c:v>
                </c:pt>
                <c:pt idx="2759">
                  <c:v>459.83333333333297</c:v>
                </c:pt>
                <c:pt idx="2760">
                  <c:v>460</c:v>
                </c:pt>
                <c:pt idx="2761">
                  <c:v>460.16666666666703</c:v>
                </c:pt>
                <c:pt idx="2762">
                  <c:v>460.33333333333297</c:v>
                </c:pt>
                <c:pt idx="2763">
                  <c:v>460.5</c:v>
                </c:pt>
                <c:pt idx="2764">
                  <c:v>460.66666666666703</c:v>
                </c:pt>
                <c:pt idx="2765">
                  <c:v>460.83333333333297</c:v>
                </c:pt>
                <c:pt idx="2766">
                  <c:v>461</c:v>
                </c:pt>
                <c:pt idx="2767">
                  <c:v>461.16666666666703</c:v>
                </c:pt>
                <c:pt idx="2768">
                  <c:v>461.33333333333297</c:v>
                </c:pt>
                <c:pt idx="2769">
                  <c:v>461.5</c:v>
                </c:pt>
                <c:pt idx="2770">
                  <c:v>461.66666666666703</c:v>
                </c:pt>
                <c:pt idx="2771">
                  <c:v>461.83333333333297</c:v>
                </c:pt>
                <c:pt idx="2772">
                  <c:v>462</c:v>
                </c:pt>
                <c:pt idx="2773">
                  <c:v>462.16666666666703</c:v>
                </c:pt>
                <c:pt idx="2774">
                  <c:v>462.33333333333297</c:v>
                </c:pt>
                <c:pt idx="2775">
                  <c:v>462.5</c:v>
                </c:pt>
                <c:pt idx="2776">
                  <c:v>462.66666666666703</c:v>
                </c:pt>
                <c:pt idx="2777">
                  <c:v>462.83333333333297</c:v>
                </c:pt>
                <c:pt idx="2778">
                  <c:v>463</c:v>
                </c:pt>
                <c:pt idx="2779">
                  <c:v>463.16666666666703</c:v>
                </c:pt>
                <c:pt idx="2780">
                  <c:v>463.33333333333297</c:v>
                </c:pt>
                <c:pt idx="2781">
                  <c:v>463.5</c:v>
                </c:pt>
                <c:pt idx="2782">
                  <c:v>463.66666666666703</c:v>
                </c:pt>
                <c:pt idx="2783">
                  <c:v>463.83333333333297</c:v>
                </c:pt>
                <c:pt idx="2784">
                  <c:v>464</c:v>
                </c:pt>
                <c:pt idx="2785">
                  <c:v>464.16666666666703</c:v>
                </c:pt>
                <c:pt idx="2786">
                  <c:v>464.33333333333297</c:v>
                </c:pt>
                <c:pt idx="2787">
                  <c:v>464.5</c:v>
                </c:pt>
                <c:pt idx="2788">
                  <c:v>464.66666666666703</c:v>
                </c:pt>
                <c:pt idx="2789">
                  <c:v>464.83333333333297</c:v>
                </c:pt>
                <c:pt idx="2790">
                  <c:v>465</c:v>
                </c:pt>
                <c:pt idx="2791">
                  <c:v>465.16666666666703</c:v>
                </c:pt>
                <c:pt idx="2792">
                  <c:v>465.33333333333297</c:v>
                </c:pt>
                <c:pt idx="2793">
                  <c:v>465.5</c:v>
                </c:pt>
                <c:pt idx="2794">
                  <c:v>465.66666666666703</c:v>
                </c:pt>
                <c:pt idx="2795">
                  <c:v>465.83333333333297</c:v>
                </c:pt>
                <c:pt idx="2796">
                  <c:v>466</c:v>
                </c:pt>
                <c:pt idx="2797">
                  <c:v>466.16666666666703</c:v>
                </c:pt>
                <c:pt idx="2798">
                  <c:v>466.33333333333297</c:v>
                </c:pt>
                <c:pt idx="2799">
                  <c:v>466.5</c:v>
                </c:pt>
                <c:pt idx="2800">
                  <c:v>466.66666666666703</c:v>
                </c:pt>
                <c:pt idx="2801">
                  <c:v>466.83333333333297</c:v>
                </c:pt>
                <c:pt idx="2802">
                  <c:v>467</c:v>
                </c:pt>
                <c:pt idx="2803">
                  <c:v>467.16666666666703</c:v>
                </c:pt>
                <c:pt idx="2804">
                  <c:v>467.33333333333297</c:v>
                </c:pt>
                <c:pt idx="2805">
                  <c:v>467.5</c:v>
                </c:pt>
                <c:pt idx="2806">
                  <c:v>467.66666666666703</c:v>
                </c:pt>
                <c:pt idx="2807">
                  <c:v>467.83333333333297</c:v>
                </c:pt>
                <c:pt idx="2808">
                  <c:v>468</c:v>
                </c:pt>
                <c:pt idx="2809">
                  <c:v>468.16666666666703</c:v>
                </c:pt>
                <c:pt idx="2810">
                  <c:v>468.33333333333297</c:v>
                </c:pt>
                <c:pt idx="2811">
                  <c:v>468.5</c:v>
                </c:pt>
                <c:pt idx="2812">
                  <c:v>468.66666666666703</c:v>
                </c:pt>
                <c:pt idx="2813">
                  <c:v>468.83333333333297</c:v>
                </c:pt>
                <c:pt idx="2814">
                  <c:v>469</c:v>
                </c:pt>
                <c:pt idx="2815">
                  <c:v>469.16666666666703</c:v>
                </c:pt>
                <c:pt idx="2816">
                  <c:v>469.33333333333297</c:v>
                </c:pt>
                <c:pt idx="2817">
                  <c:v>469.5</c:v>
                </c:pt>
                <c:pt idx="2818">
                  <c:v>469.66666666666703</c:v>
                </c:pt>
                <c:pt idx="2819">
                  <c:v>469.83333333333297</c:v>
                </c:pt>
                <c:pt idx="2820">
                  <c:v>470</c:v>
                </c:pt>
                <c:pt idx="2821">
                  <c:v>470.16666666666703</c:v>
                </c:pt>
                <c:pt idx="2822">
                  <c:v>470.33333333333297</c:v>
                </c:pt>
                <c:pt idx="2823">
                  <c:v>470.5</c:v>
                </c:pt>
                <c:pt idx="2824">
                  <c:v>470.66666666666703</c:v>
                </c:pt>
                <c:pt idx="2825">
                  <c:v>470.83333333333297</c:v>
                </c:pt>
                <c:pt idx="2826">
                  <c:v>471</c:v>
                </c:pt>
                <c:pt idx="2827">
                  <c:v>471.16666666666703</c:v>
                </c:pt>
                <c:pt idx="2828">
                  <c:v>471.33333333333297</c:v>
                </c:pt>
                <c:pt idx="2829">
                  <c:v>471.5</c:v>
                </c:pt>
                <c:pt idx="2830">
                  <c:v>471.66666666666703</c:v>
                </c:pt>
                <c:pt idx="2831">
                  <c:v>471.83333333333297</c:v>
                </c:pt>
                <c:pt idx="2832">
                  <c:v>472</c:v>
                </c:pt>
                <c:pt idx="2833">
                  <c:v>472.16666666666703</c:v>
                </c:pt>
                <c:pt idx="2834">
                  <c:v>472.33333333333297</c:v>
                </c:pt>
                <c:pt idx="2835">
                  <c:v>472.5</c:v>
                </c:pt>
                <c:pt idx="2836">
                  <c:v>472.66666666666703</c:v>
                </c:pt>
                <c:pt idx="2837">
                  <c:v>472.83333333333297</c:v>
                </c:pt>
                <c:pt idx="2838">
                  <c:v>473</c:v>
                </c:pt>
                <c:pt idx="2839">
                  <c:v>473.16666666666703</c:v>
                </c:pt>
                <c:pt idx="2840">
                  <c:v>473.33333333333297</c:v>
                </c:pt>
                <c:pt idx="2841">
                  <c:v>473.5</c:v>
                </c:pt>
                <c:pt idx="2842">
                  <c:v>473.66666666666703</c:v>
                </c:pt>
                <c:pt idx="2843">
                  <c:v>473.83333333333297</c:v>
                </c:pt>
                <c:pt idx="2844">
                  <c:v>474</c:v>
                </c:pt>
                <c:pt idx="2845">
                  <c:v>474.16666666666703</c:v>
                </c:pt>
                <c:pt idx="2846">
                  <c:v>474.33333333333297</c:v>
                </c:pt>
                <c:pt idx="2847">
                  <c:v>474.5</c:v>
                </c:pt>
                <c:pt idx="2848">
                  <c:v>474.66666666666703</c:v>
                </c:pt>
                <c:pt idx="2849">
                  <c:v>474.83333333333297</c:v>
                </c:pt>
                <c:pt idx="2850">
                  <c:v>475</c:v>
                </c:pt>
                <c:pt idx="2851">
                  <c:v>475.16666666666703</c:v>
                </c:pt>
                <c:pt idx="2852">
                  <c:v>475.33333333333297</c:v>
                </c:pt>
                <c:pt idx="2853">
                  <c:v>475.5</c:v>
                </c:pt>
                <c:pt idx="2854">
                  <c:v>475.66666666666703</c:v>
                </c:pt>
                <c:pt idx="2855">
                  <c:v>475.83333333333297</c:v>
                </c:pt>
                <c:pt idx="2856">
                  <c:v>476</c:v>
                </c:pt>
                <c:pt idx="2857">
                  <c:v>476.16666666666703</c:v>
                </c:pt>
                <c:pt idx="2858">
                  <c:v>476.33333333333297</c:v>
                </c:pt>
                <c:pt idx="2859">
                  <c:v>476.5</c:v>
                </c:pt>
                <c:pt idx="2860">
                  <c:v>476.66666666666703</c:v>
                </c:pt>
                <c:pt idx="2861">
                  <c:v>476.83333333333297</c:v>
                </c:pt>
                <c:pt idx="2862">
                  <c:v>477</c:v>
                </c:pt>
                <c:pt idx="2863">
                  <c:v>477.16666666666703</c:v>
                </c:pt>
                <c:pt idx="2864">
                  <c:v>477.33333333333297</c:v>
                </c:pt>
                <c:pt idx="2865">
                  <c:v>477.5</c:v>
                </c:pt>
                <c:pt idx="2866">
                  <c:v>477.66666666666703</c:v>
                </c:pt>
                <c:pt idx="2867">
                  <c:v>477.83333333333297</c:v>
                </c:pt>
                <c:pt idx="2868">
                  <c:v>478</c:v>
                </c:pt>
                <c:pt idx="2869">
                  <c:v>478.16666666666703</c:v>
                </c:pt>
                <c:pt idx="2870">
                  <c:v>478.33333333333297</c:v>
                </c:pt>
                <c:pt idx="2871">
                  <c:v>478.5</c:v>
                </c:pt>
                <c:pt idx="2872">
                  <c:v>478.66666666666703</c:v>
                </c:pt>
                <c:pt idx="2873">
                  <c:v>478.83333333333297</c:v>
                </c:pt>
                <c:pt idx="2874">
                  <c:v>479</c:v>
                </c:pt>
                <c:pt idx="2875">
                  <c:v>479.16666666666703</c:v>
                </c:pt>
                <c:pt idx="2876">
                  <c:v>479.33333333333297</c:v>
                </c:pt>
                <c:pt idx="2877">
                  <c:v>479.5</c:v>
                </c:pt>
                <c:pt idx="2878">
                  <c:v>479.66666666666703</c:v>
                </c:pt>
                <c:pt idx="2879">
                  <c:v>479.83333333333297</c:v>
                </c:pt>
                <c:pt idx="2880">
                  <c:v>480</c:v>
                </c:pt>
                <c:pt idx="2881">
                  <c:v>480.16666666666703</c:v>
                </c:pt>
                <c:pt idx="2882">
                  <c:v>480.33333333333297</c:v>
                </c:pt>
                <c:pt idx="2883">
                  <c:v>480.5</c:v>
                </c:pt>
                <c:pt idx="2884">
                  <c:v>480.66666666666703</c:v>
                </c:pt>
                <c:pt idx="2885">
                  <c:v>480.83333333333297</c:v>
                </c:pt>
                <c:pt idx="2886">
                  <c:v>481</c:v>
                </c:pt>
                <c:pt idx="2887">
                  <c:v>481.16666666666703</c:v>
                </c:pt>
                <c:pt idx="2888">
                  <c:v>481.33333333333297</c:v>
                </c:pt>
                <c:pt idx="2889">
                  <c:v>481.5</c:v>
                </c:pt>
                <c:pt idx="2890">
                  <c:v>481.66666666666703</c:v>
                </c:pt>
                <c:pt idx="2891">
                  <c:v>481.83333333333297</c:v>
                </c:pt>
                <c:pt idx="2892">
                  <c:v>482</c:v>
                </c:pt>
                <c:pt idx="2893">
                  <c:v>482.16666666666703</c:v>
                </c:pt>
                <c:pt idx="2894">
                  <c:v>482.33333333333297</c:v>
                </c:pt>
                <c:pt idx="2895">
                  <c:v>482.5</c:v>
                </c:pt>
                <c:pt idx="2896">
                  <c:v>482.66666666666703</c:v>
                </c:pt>
                <c:pt idx="2897">
                  <c:v>482.83333333333297</c:v>
                </c:pt>
                <c:pt idx="2898">
                  <c:v>483</c:v>
                </c:pt>
                <c:pt idx="2899">
                  <c:v>483.16666666666703</c:v>
                </c:pt>
                <c:pt idx="2900">
                  <c:v>483.33333333333297</c:v>
                </c:pt>
                <c:pt idx="2901">
                  <c:v>483.5</c:v>
                </c:pt>
                <c:pt idx="2902">
                  <c:v>483.66666666666703</c:v>
                </c:pt>
                <c:pt idx="2903">
                  <c:v>483.83333333333297</c:v>
                </c:pt>
                <c:pt idx="2904">
                  <c:v>484</c:v>
                </c:pt>
                <c:pt idx="2905">
                  <c:v>484.16666666666703</c:v>
                </c:pt>
                <c:pt idx="2906">
                  <c:v>484.33333333333297</c:v>
                </c:pt>
                <c:pt idx="2907">
                  <c:v>484.5</c:v>
                </c:pt>
                <c:pt idx="2908">
                  <c:v>484.66666666666703</c:v>
                </c:pt>
                <c:pt idx="2909">
                  <c:v>484.83333333333297</c:v>
                </c:pt>
                <c:pt idx="2910">
                  <c:v>485</c:v>
                </c:pt>
                <c:pt idx="2911">
                  <c:v>485.16666666666703</c:v>
                </c:pt>
                <c:pt idx="2912">
                  <c:v>485.33333333333297</c:v>
                </c:pt>
                <c:pt idx="2913">
                  <c:v>485.5</c:v>
                </c:pt>
                <c:pt idx="2914">
                  <c:v>485.66666666666703</c:v>
                </c:pt>
                <c:pt idx="2915">
                  <c:v>485.83333333333297</c:v>
                </c:pt>
                <c:pt idx="2916">
                  <c:v>486</c:v>
                </c:pt>
                <c:pt idx="2917">
                  <c:v>486.16666666666703</c:v>
                </c:pt>
                <c:pt idx="2918">
                  <c:v>486.33333333333297</c:v>
                </c:pt>
                <c:pt idx="2919">
                  <c:v>486.5</c:v>
                </c:pt>
                <c:pt idx="2920">
                  <c:v>486.66666666666703</c:v>
                </c:pt>
                <c:pt idx="2921">
                  <c:v>486.83333333333297</c:v>
                </c:pt>
                <c:pt idx="2922">
                  <c:v>487</c:v>
                </c:pt>
                <c:pt idx="2923">
                  <c:v>487.16666666666703</c:v>
                </c:pt>
                <c:pt idx="2924">
                  <c:v>487.33333333333297</c:v>
                </c:pt>
                <c:pt idx="2925">
                  <c:v>487.5</c:v>
                </c:pt>
                <c:pt idx="2926">
                  <c:v>487.66666666666703</c:v>
                </c:pt>
                <c:pt idx="2927">
                  <c:v>487.83333333333297</c:v>
                </c:pt>
                <c:pt idx="2928">
                  <c:v>488</c:v>
                </c:pt>
                <c:pt idx="2929">
                  <c:v>488.16666666666703</c:v>
                </c:pt>
                <c:pt idx="2930">
                  <c:v>488.33333333333297</c:v>
                </c:pt>
                <c:pt idx="2931">
                  <c:v>488.5</c:v>
                </c:pt>
                <c:pt idx="2932">
                  <c:v>488.66666666666703</c:v>
                </c:pt>
                <c:pt idx="2933">
                  <c:v>488.83333333333297</c:v>
                </c:pt>
                <c:pt idx="2934">
                  <c:v>489</c:v>
                </c:pt>
                <c:pt idx="2935">
                  <c:v>489.16666666666703</c:v>
                </c:pt>
                <c:pt idx="2936">
                  <c:v>489.33333333333297</c:v>
                </c:pt>
                <c:pt idx="2937">
                  <c:v>489.5</c:v>
                </c:pt>
                <c:pt idx="2938">
                  <c:v>489.66666666666703</c:v>
                </c:pt>
                <c:pt idx="2939">
                  <c:v>489.83333333333297</c:v>
                </c:pt>
                <c:pt idx="2940">
                  <c:v>490</c:v>
                </c:pt>
                <c:pt idx="2941">
                  <c:v>490.16666666666703</c:v>
                </c:pt>
                <c:pt idx="2942">
                  <c:v>490.33333333333297</c:v>
                </c:pt>
                <c:pt idx="2943">
                  <c:v>490.5</c:v>
                </c:pt>
                <c:pt idx="2944">
                  <c:v>490.66666666666703</c:v>
                </c:pt>
                <c:pt idx="2945">
                  <c:v>490.83333333333297</c:v>
                </c:pt>
                <c:pt idx="2946">
                  <c:v>491</c:v>
                </c:pt>
                <c:pt idx="2947">
                  <c:v>491.16666666666703</c:v>
                </c:pt>
                <c:pt idx="2948">
                  <c:v>491.33333333333297</c:v>
                </c:pt>
                <c:pt idx="2949">
                  <c:v>491.5</c:v>
                </c:pt>
                <c:pt idx="2950">
                  <c:v>491.66666666666703</c:v>
                </c:pt>
                <c:pt idx="2951">
                  <c:v>491.83333333333297</c:v>
                </c:pt>
                <c:pt idx="2952">
                  <c:v>492</c:v>
                </c:pt>
                <c:pt idx="2953">
                  <c:v>492.16666666666703</c:v>
                </c:pt>
                <c:pt idx="2954">
                  <c:v>492.33333333333297</c:v>
                </c:pt>
                <c:pt idx="2955">
                  <c:v>492.5</c:v>
                </c:pt>
                <c:pt idx="2956">
                  <c:v>492.66666666666703</c:v>
                </c:pt>
                <c:pt idx="2957">
                  <c:v>492.83333333333297</c:v>
                </c:pt>
                <c:pt idx="2958">
                  <c:v>493</c:v>
                </c:pt>
                <c:pt idx="2959">
                  <c:v>493.16666666666703</c:v>
                </c:pt>
                <c:pt idx="2960">
                  <c:v>493.33333333333297</c:v>
                </c:pt>
                <c:pt idx="2961">
                  <c:v>493.5</c:v>
                </c:pt>
                <c:pt idx="2962">
                  <c:v>493.66666666666703</c:v>
                </c:pt>
                <c:pt idx="2963">
                  <c:v>493.83333333333297</c:v>
                </c:pt>
                <c:pt idx="2964">
                  <c:v>494</c:v>
                </c:pt>
                <c:pt idx="2965">
                  <c:v>494.16666666666703</c:v>
                </c:pt>
                <c:pt idx="2966">
                  <c:v>494.33333333333297</c:v>
                </c:pt>
                <c:pt idx="2967">
                  <c:v>494.5</c:v>
                </c:pt>
                <c:pt idx="2968">
                  <c:v>494.66666666666703</c:v>
                </c:pt>
                <c:pt idx="2969">
                  <c:v>494.83333333333297</c:v>
                </c:pt>
                <c:pt idx="2970">
                  <c:v>495</c:v>
                </c:pt>
                <c:pt idx="2971">
                  <c:v>495.16666666666703</c:v>
                </c:pt>
                <c:pt idx="2972">
                  <c:v>495.33333333333297</c:v>
                </c:pt>
                <c:pt idx="2973">
                  <c:v>495.5</c:v>
                </c:pt>
                <c:pt idx="2974">
                  <c:v>495.66666666666703</c:v>
                </c:pt>
                <c:pt idx="2975">
                  <c:v>495.83333333333297</c:v>
                </c:pt>
                <c:pt idx="2976">
                  <c:v>496</c:v>
                </c:pt>
                <c:pt idx="2977">
                  <c:v>496.16666666666703</c:v>
                </c:pt>
                <c:pt idx="2978">
                  <c:v>496.33333333333297</c:v>
                </c:pt>
                <c:pt idx="2979">
                  <c:v>496.5</c:v>
                </c:pt>
                <c:pt idx="2980">
                  <c:v>496.66666666666703</c:v>
                </c:pt>
                <c:pt idx="2981">
                  <c:v>496.83333333333297</c:v>
                </c:pt>
                <c:pt idx="2982">
                  <c:v>497</c:v>
                </c:pt>
                <c:pt idx="2983">
                  <c:v>497.16666666666703</c:v>
                </c:pt>
                <c:pt idx="2984">
                  <c:v>497.33333333333297</c:v>
                </c:pt>
                <c:pt idx="2985">
                  <c:v>497.5</c:v>
                </c:pt>
                <c:pt idx="2986">
                  <c:v>497.66666666666703</c:v>
                </c:pt>
                <c:pt idx="2987">
                  <c:v>497.83333333333297</c:v>
                </c:pt>
                <c:pt idx="2988">
                  <c:v>498</c:v>
                </c:pt>
                <c:pt idx="2989">
                  <c:v>498.16666666666703</c:v>
                </c:pt>
                <c:pt idx="2990">
                  <c:v>498.33333333333297</c:v>
                </c:pt>
                <c:pt idx="2991">
                  <c:v>498.5</c:v>
                </c:pt>
                <c:pt idx="2992">
                  <c:v>498.66666666666703</c:v>
                </c:pt>
                <c:pt idx="2993">
                  <c:v>498.83333333333297</c:v>
                </c:pt>
                <c:pt idx="2994">
                  <c:v>499</c:v>
                </c:pt>
                <c:pt idx="2995">
                  <c:v>499.16666666666703</c:v>
                </c:pt>
                <c:pt idx="2996">
                  <c:v>499.33333333333297</c:v>
                </c:pt>
                <c:pt idx="2997">
                  <c:v>499.5</c:v>
                </c:pt>
                <c:pt idx="2998">
                  <c:v>499.66666666666703</c:v>
                </c:pt>
                <c:pt idx="2999">
                  <c:v>499.83333333333297</c:v>
                </c:pt>
                <c:pt idx="3000">
                  <c:v>500</c:v>
                </c:pt>
                <c:pt idx="3001">
                  <c:v>500.16666666666703</c:v>
                </c:pt>
                <c:pt idx="3002">
                  <c:v>500.33333333333297</c:v>
                </c:pt>
                <c:pt idx="3003">
                  <c:v>500.5</c:v>
                </c:pt>
                <c:pt idx="3004">
                  <c:v>500.66666666666703</c:v>
                </c:pt>
                <c:pt idx="3005">
                  <c:v>500.83333333333297</c:v>
                </c:pt>
                <c:pt idx="3006">
                  <c:v>501</c:v>
                </c:pt>
                <c:pt idx="3007">
                  <c:v>501.16666666666703</c:v>
                </c:pt>
                <c:pt idx="3008">
                  <c:v>501.33333333333297</c:v>
                </c:pt>
                <c:pt idx="3009">
                  <c:v>501.5</c:v>
                </c:pt>
                <c:pt idx="3010">
                  <c:v>501.66666666666703</c:v>
                </c:pt>
                <c:pt idx="3011">
                  <c:v>501.83333333333297</c:v>
                </c:pt>
                <c:pt idx="3012">
                  <c:v>502</c:v>
                </c:pt>
                <c:pt idx="3013">
                  <c:v>502.16666666666703</c:v>
                </c:pt>
                <c:pt idx="3014">
                  <c:v>502.33333333333297</c:v>
                </c:pt>
                <c:pt idx="3015">
                  <c:v>502.5</c:v>
                </c:pt>
                <c:pt idx="3016">
                  <c:v>502.66666666666703</c:v>
                </c:pt>
                <c:pt idx="3017">
                  <c:v>502.83333333333297</c:v>
                </c:pt>
                <c:pt idx="3018">
                  <c:v>503</c:v>
                </c:pt>
                <c:pt idx="3019">
                  <c:v>503.16666666666703</c:v>
                </c:pt>
                <c:pt idx="3020">
                  <c:v>503.33333333333297</c:v>
                </c:pt>
                <c:pt idx="3021">
                  <c:v>503.5</c:v>
                </c:pt>
                <c:pt idx="3022">
                  <c:v>503.66666666666703</c:v>
                </c:pt>
                <c:pt idx="3023">
                  <c:v>503.83333333333297</c:v>
                </c:pt>
                <c:pt idx="3024">
                  <c:v>504</c:v>
                </c:pt>
                <c:pt idx="3025">
                  <c:v>504.16666666666703</c:v>
                </c:pt>
                <c:pt idx="3026">
                  <c:v>504.33333333333297</c:v>
                </c:pt>
                <c:pt idx="3027">
                  <c:v>504.5</c:v>
                </c:pt>
                <c:pt idx="3028">
                  <c:v>504.66666666666703</c:v>
                </c:pt>
                <c:pt idx="3029">
                  <c:v>504.83333333333297</c:v>
                </c:pt>
                <c:pt idx="3030">
                  <c:v>505</c:v>
                </c:pt>
                <c:pt idx="3031">
                  <c:v>505.16666666666703</c:v>
                </c:pt>
                <c:pt idx="3032">
                  <c:v>505.33333333333297</c:v>
                </c:pt>
                <c:pt idx="3033">
                  <c:v>505.5</c:v>
                </c:pt>
                <c:pt idx="3034">
                  <c:v>505.66666666666703</c:v>
                </c:pt>
                <c:pt idx="3035">
                  <c:v>505.83333333333297</c:v>
                </c:pt>
                <c:pt idx="3036">
                  <c:v>506</c:v>
                </c:pt>
                <c:pt idx="3037">
                  <c:v>506.16666666666703</c:v>
                </c:pt>
                <c:pt idx="3038">
                  <c:v>506.33333333333297</c:v>
                </c:pt>
                <c:pt idx="3039">
                  <c:v>506.5</c:v>
                </c:pt>
                <c:pt idx="3040">
                  <c:v>506.66666666666703</c:v>
                </c:pt>
                <c:pt idx="3041">
                  <c:v>506.83333333333297</c:v>
                </c:pt>
                <c:pt idx="3042">
                  <c:v>507</c:v>
                </c:pt>
                <c:pt idx="3043">
                  <c:v>507.16666666666703</c:v>
                </c:pt>
                <c:pt idx="3044">
                  <c:v>507.33333333333297</c:v>
                </c:pt>
                <c:pt idx="3045">
                  <c:v>507.5</c:v>
                </c:pt>
                <c:pt idx="3046">
                  <c:v>507.66666666666703</c:v>
                </c:pt>
                <c:pt idx="3047">
                  <c:v>507.83333333333297</c:v>
                </c:pt>
                <c:pt idx="3048">
                  <c:v>508</c:v>
                </c:pt>
                <c:pt idx="3049">
                  <c:v>508.16666666666703</c:v>
                </c:pt>
                <c:pt idx="3050">
                  <c:v>508.33333333333297</c:v>
                </c:pt>
                <c:pt idx="3051">
                  <c:v>508.5</c:v>
                </c:pt>
                <c:pt idx="3052">
                  <c:v>508.66666666666703</c:v>
                </c:pt>
                <c:pt idx="3053">
                  <c:v>508.83333333333297</c:v>
                </c:pt>
                <c:pt idx="3054">
                  <c:v>509</c:v>
                </c:pt>
                <c:pt idx="3055">
                  <c:v>509.16666666666703</c:v>
                </c:pt>
                <c:pt idx="3056">
                  <c:v>509.33333333333297</c:v>
                </c:pt>
                <c:pt idx="3057">
                  <c:v>509.5</c:v>
                </c:pt>
                <c:pt idx="3058">
                  <c:v>509.66666666666703</c:v>
                </c:pt>
                <c:pt idx="3059">
                  <c:v>509.83333333333297</c:v>
                </c:pt>
                <c:pt idx="3060">
                  <c:v>510</c:v>
                </c:pt>
                <c:pt idx="3061">
                  <c:v>510.16666666666703</c:v>
                </c:pt>
                <c:pt idx="3062">
                  <c:v>510.33333333333297</c:v>
                </c:pt>
                <c:pt idx="3063">
                  <c:v>510.5</c:v>
                </c:pt>
                <c:pt idx="3064">
                  <c:v>510.66666666666703</c:v>
                </c:pt>
                <c:pt idx="3065">
                  <c:v>510.83333333333297</c:v>
                </c:pt>
                <c:pt idx="3066">
                  <c:v>511</c:v>
                </c:pt>
                <c:pt idx="3067">
                  <c:v>511.16666666666703</c:v>
                </c:pt>
                <c:pt idx="3068">
                  <c:v>511.33333333333297</c:v>
                </c:pt>
                <c:pt idx="3069">
                  <c:v>511.5</c:v>
                </c:pt>
                <c:pt idx="3070">
                  <c:v>511.66666666666703</c:v>
                </c:pt>
                <c:pt idx="3071">
                  <c:v>511.83333333333297</c:v>
                </c:pt>
                <c:pt idx="3072">
                  <c:v>512</c:v>
                </c:pt>
                <c:pt idx="3073">
                  <c:v>512.16666666666697</c:v>
                </c:pt>
                <c:pt idx="3074">
                  <c:v>512.33333333333303</c:v>
                </c:pt>
                <c:pt idx="3075">
                  <c:v>512.5</c:v>
                </c:pt>
                <c:pt idx="3076">
                  <c:v>512.66666666666697</c:v>
                </c:pt>
                <c:pt idx="3077">
                  <c:v>512.83333333333303</c:v>
                </c:pt>
                <c:pt idx="3078">
                  <c:v>513</c:v>
                </c:pt>
                <c:pt idx="3079">
                  <c:v>513.16666666666697</c:v>
                </c:pt>
                <c:pt idx="3080">
                  <c:v>513.33333333333303</c:v>
                </c:pt>
                <c:pt idx="3081">
                  <c:v>513.5</c:v>
                </c:pt>
                <c:pt idx="3082">
                  <c:v>513.66666666666697</c:v>
                </c:pt>
                <c:pt idx="3083">
                  <c:v>513.83333333333303</c:v>
                </c:pt>
                <c:pt idx="3084">
                  <c:v>514</c:v>
                </c:pt>
                <c:pt idx="3085">
                  <c:v>514.16666666666697</c:v>
                </c:pt>
                <c:pt idx="3086">
                  <c:v>514.33333333333303</c:v>
                </c:pt>
                <c:pt idx="3087">
                  <c:v>514.5</c:v>
                </c:pt>
                <c:pt idx="3088">
                  <c:v>514.66666666666697</c:v>
                </c:pt>
                <c:pt idx="3089">
                  <c:v>514.83333333333303</c:v>
                </c:pt>
                <c:pt idx="3090">
                  <c:v>515</c:v>
                </c:pt>
                <c:pt idx="3091">
                  <c:v>515.16666666666697</c:v>
                </c:pt>
                <c:pt idx="3092">
                  <c:v>515.33333333333303</c:v>
                </c:pt>
                <c:pt idx="3093">
                  <c:v>515.5</c:v>
                </c:pt>
                <c:pt idx="3094">
                  <c:v>515.66666666666697</c:v>
                </c:pt>
                <c:pt idx="3095">
                  <c:v>515.83333333333303</c:v>
                </c:pt>
                <c:pt idx="3096">
                  <c:v>516</c:v>
                </c:pt>
                <c:pt idx="3097">
                  <c:v>516.16666666666697</c:v>
                </c:pt>
                <c:pt idx="3098">
                  <c:v>516.33333333333303</c:v>
                </c:pt>
                <c:pt idx="3099">
                  <c:v>516.5</c:v>
                </c:pt>
                <c:pt idx="3100">
                  <c:v>516.66666666666697</c:v>
                </c:pt>
                <c:pt idx="3101">
                  <c:v>516.83333333333303</c:v>
                </c:pt>
                <c:pt idx="3102">
                  <c:v>517</c:v>
                </c:pt>
                <c:pt idx="3103">
                  <c:v>517.16666666666697</c:v>
                </c:pt>
                <c:pt idx="3104">
                  <c:v>517.33333333333303</c:v>
                </c:pt>
                <c:pt idx="3105">
                  <c:v>517.5</c:v>
                </c:pt>
                <c:pt idx="3106">
                  <c:v>517.66666666666697</c:v>
                </c:pt>
                <c:pt idx="3107">
                  <c:v>517.83333333333303</c:v>
                </c:pt>
                <c:pt idx="3108">
                  <c:v>518</c:v>
                </c:pt>
                <c:pt idx="3109">
                  <c:v>518.16666666666697</c:v>
                </c:pt>
                <c:pt idx="3110">
                  <c:v>518.33333333333303</c:v>
                </c:pt>
                <c:pt idx="3111">
                  <c:v>518.5</c:v>
                </c:pt>
                <c:pt idx="3112">
                  <c:v>518.66666666666697</c:v>
                </c:pt>
                <c:pt idx="3113">
                  <c:v>518.83333333333303</c:v>
                </c:pt>
                <c:pt idx="3114">
                  <c:v>519</c:v>
                </c:pt>
                <c:pt idx="3115">
                  <c:v>519.16666666666697</c:v>
                </c:pt>
                <c:pt idx="3116">
                  <c:v>519.33333333333303</c:v>
                </c:pt>
                <c:pt idx="3117">
                  <c:v>519.5</c:v>
                </c:pt>
                <c:pt idx="3118">
                  <c:v>519.66666666666697</c:v>
                </c:pt>
                <c:pt idx="3119">
                  <c:v>519.83333333333303</c:v>
                </c:pt>
                <c:pt idx="3120">
                  <c:v>520</c:v>
                </c:pt>
                <c:pt idx="3121">
                  <c:v>520.16666666666697</c:v>
                </c:pt>
                <c:pt idx="3122">
                  <c:v>520.33333333333303</c:v>
                </c:pt>
                <c:pt idx="3123">
                  <c:v>520.5</c:v>
                </c:pt>
                <c:pt idx="3124">
                  <c:v>520.66666666666697</c:v>
                </c:pt>
                <c:pt idx="3125">
                  <c:v>520.83333333333303</c:v>
                </c:pt>
                <c:pt idx="3126">
                  <c:v>521</c:v>
                </c:pt>
                <c:pt idx="3127">
                  <c:v>521.16666666666697</c:v>
                </c:pt>
                <c:pt idx="3128">
                  <c:v>521.33333333333303</c:v>
                </c:pt>
                <c:pt idx="3129">
                  <c:v>521.5</c:v>
                </c:pt>
                <c:pt idx="3130">
                  <c:v>521.66666666666697</c:v>
                </c:pt>
                <c:pt idx="3131">
                  <c:v>521.83333333333303</c:v>
                </c:pt>
                <c:pt idx="3132">
                  <c:v>522</c:v>
                </c:pt>
                <c:pt idx="3133">
                  <c:v>522.16666666666697</c:v>
                </c:pt>
                <c:pt idx="3134">
                  <c:v>522.33333333333303</c:v>
                </c:pt>
                <c:pt idx="3135">
                  <c:v>522.5</c:v>
                </c:pt>
                <c:pt idx="3136">
                  <c:v>522.66666666666697</c:v>
                </c:pt>
                <c:pt idx="3137">
                  <c:v>522.83333333333303</c:v>
                </c:pt>
                <c:pt idx="3138">
                  <c:v>523</c:v>
                </c:pt>
                <c:pt idx="3139">
                  <c:v>523.16666666666697</c:v>
                </c:pt>
                <c:pt idx="3140">
                  <c:v>523.33333333333303</c:v>
                </c:pt>
                <c:pt idx="3141">
                  <c:v>523.5</c:v>
                </c:pt>
                <c:pt idx="3142">
                  <c:v>523.66666666666697</c:v>
                </c:pt>
                <c:pt idx="3143">
                  <c:v>523.83333333333303</c:v>
                </c:pt>
                <c:pt idx="3144">
                  <c:v>524</c:v>
                </c:pt>
                <c:pt idx="3145">
                  <c:v>524.16666666666697</c:v>
                </c:pt>
                <c:pt idx="3146">
                  <c:v>524.33333333333303</c:v>
                </c:pt>
                <c:pt idx="3147">
                  <c:v>524.5</c:v>
                </c:pt>
                <c:pt idx="3148">
                  <c:v>524.66666666666697</c:v>
                </c:pt>
                <c:pt idx="3149">
                  <c:v>524.83333333333303</c:v>
                </c:pt>
                <c:pt idx="3150">
                  <c:v>525</c:v>
                </c:pt>
                <c:pt idx="3151">
                  <c:v>525.16666666666697</c:v>
                </c:pt>
                <c:pt idx="3152">
                  <c:v>525.33333333333303</c:v>
                </c:pt>
                <c:pt idx="3153">
                  <c:v>525.5</c:v>
                </c:pt>
                <c:pt idx="3154">
                  <c:v>525.66666666666697</c:v>
                </c:pt>
                <c:pt idx="3155">
                  <c:v>525.83333333333303</c:v>
                </c:pt>
                <c:pt idx="3156">
                  <c:v>526</c:v>
                </c:pt>
                <c:pt idx="3157">
                  <c:v>526.16666666666697</c:v>
                </c:pt>
                <c:pt idx="3158">
                  <c:v>526.33333333333303</c:v>
                </c:pt>
                <c:pt idx="3159">
                  <c:v>526.5</c:v>
                </c:pt>
                <c:pt idx="3160">
                  <c:v>526.66666666666697</c:v>
                </c:pt>
                <c:pt idx="3161">
                  <c:v>526.83333333333303</c:v>
                </c:pt>
                <c:pt idx="3162">
                  <c:v>527</c:v>
                </c:pt>
                <c:pt idx="3163">
                  <c:v>527.16666666666697</c:v>
                </c:pt>
                <c:pt idx="3164">
                  <c:v>527.33333333333303</c:v>
                </c:pt>
                <c:pt idx="3165">
                  <c:v>527.5</c:v>
                </c:pt>
                <c:pt idx="3166">
                  <c:v>527.66666666666697</c:v>
                </c:pt>
                <c:pt idx="3167">
                  <c:v>527.83333333333303</c:v>
                </c:pt>
                <c:pt idx="3168">
                  <c:v>528</c:v>
                </c:pt>
                <c:pt idx="3169">
                  <c:v>528.16666666666697</c:v>
                </c:pt>
                <c:pt idx="3170">
                  <c:v>528.33333333333303</c:v>
                </c:pt>
                <c:pt idx="3171">
                  <c:v>528.5</c:v>
                </c:pt>
                <c:pt idx="3172">
                  <c:v>528.66666666666697</c:v>
                </c:pt>
                <c:pt idx="3173">
                  <c:v>528.83333333333303</c:v>
                </c:pt>
                <c:pt idx="3174">
                  <c:v>529</c:v>
                </c:pt>
                <c:pt idx="3175">
                  <c:v>529.16666666666697</c:v>
                </c:pt>
                <c:pt idx="3176">
                  <c:v>529.33333333333303</c:v>
                </c:pt>
                <c:pt idx="3177">
                  <c:v>529.5</c:v>
                </c:pt>
                <c:pt idx="3178">
                  <c:v>529.66666666666697</c:v>
                </c:pt>
                <c:pt idx="3179">
                  <c:v>529.83333333333303</c:v>
                </c:pt>
                <c:pt idx="3180">
                  <c:v>530</c:v>
                </c:pt>
                <c:pt idx="3181">
                  <c:v>530.16666666666697</c:v>
                </c:pt>
                <c:pt idx="3182">
                  <c:v>530.33333333333303</c:v>
                </c:pt>
                <c:pt idx="3183">
                  <c:v>530.5</c:v>
                </c:pt>
                <c:pt idx="3184">
                  <c:v>530.66666666666697</c:v>
                </c:pt>
                <c:pt idx="3185">
                  <c:v>530.83333333333303</c:v>
                </c:pt>
                <c:pt idx="3186">
                  <c:v>531</c:v>
                </c:pt>
                <c:pt idx="3187">
                  <c:v>531.16666666666697</c:v>
                </c:pt>
                <c:pt idx="3188">
                  <c:v>531.33333333333303</c:v>
                </c:pt>
                <c:pt idx="3189">
                  <c:v>531.5</c:v>
                </c:pt>
                <c:pt idx="3190">
                  <c:v>531.66666666666697</c:v>
                </c:pt>
                <c:pt idx="3191">
                  <c:v>531.83333333333303</c:v>
                </c:pt>
                <c:pt idx="3192">
                  <c:v>532</c:v>
                </c:pt>
                <c:pt idx="3193">
                  <c:v>532.16666666666697</c:v>
                </c:pt>
                <c:pt idx="3194">
                  <c:v>532.33333333333303</c:v>
                </c:pt>
                <c:pt idx="3195">
                  <c:v>532.5</c:v>
                </c:pt>
                <c:pt idx="3196">
                  <c:v>532.66666666666697</c:v>
                </c:pt>
                <c:pt idx="3197">
                  <c:v>532.83333333333303</c:v>
                </c:pt>
                <c:pt idx="3198">
                  <c:v>533</c:v>
                </c:pt>
                <c:pt idx="3199">
                  <c:v>533.16666666666697</c:v>
                </c:pt>
                <c:pt idx="3200">
                  <c:v>533.33333333333303</c:v>
                </c:pt>
                <c:pt idx="3201">
                  <c:v>533.5</c:v>
                </c:pt>
                <c:pt idx="3202">
                  <c:v>533.66666666666697</c:v>
                </c:pt>
                <c:pt idx="3203">
                  <c:v>533.83333333333303</c:v>
                </c:pt>
                <c:pt idx="3204">
                  <c:v>534</c:v>
                </c:pt>
                <c:pt idx="3205">
                  <c:v>534.16666666666697</c:v>
                </c:pt>
                <c:pt idx="3206">
                  <c:v>534.33333333333303</c:v>
                </c:pt>
                <c:pt idx="3207">
                  <c:v>534.5</c:v>
                </c:pt>
                <c:pt idx="3208">
                  <c:v>534.66666666666697</c:v>
                </c:pt>
                <c:pt idx="3209">
                  <c:v>534.83333333333303</c:v>
                </c:pt>
                <c:pt idx="3210">
                  <c:v>535</c:v>
                </c:pt>
                <c:pt idx="3211">
                  <c:v>535.16666666666697</c:v>
                </c:pt>
                <c:pt idx="3212">
                  <c:v>535.33333333333303</c:v>
                </c:pt>
                <c:pt idx="3213">
                  <c:v>535.5</c:v>
                </c:pt>
                <c:pt idx="3214">
                  <c:v>535.66666666666697</c:v>
                </c:pt>
                <c:pt idx="3215">
                  <c:v>535.83333333333303</c:v>
                </c:pt>
                <c:pt idx="3216">
                  <c:v>536</c:v>
                </c:pt>
                <c:pt idx="3217">
                  <c:v>536.16666666666697</c:v>
                </c:pt>
                <c:pt idx="3218">
                  <c:v>536.33333333333303</c:v>
                </c:pt>
                <c:pt idx="3219">
                  <c:v>536.5</c:v>
                </c:pt>
                <c:pt idx="3220">
                  <c:v>536.66666666666697</c:v>
                </c:pt>
                <c:pt idx="3221">
                  <c:v>536.83333333333303</c:v>
                </c:pt>
                <c:pt idx="3222">
                  <c:v>537</c:v>
                </c:pt>
                <c:pt idx="3223">
                  <c:v>537.16666666666697</c:v>
                </c:pt>
                <c:pt idx="3224">
                  <c:v>537.33333333333303</c:v>
                </c:pt>
                <c:pt idx="3225">
                  <c:v>537.5</c:v>
                </c:pt>
                <c:pt idx="3226">
                  <c:v>537.66666666666697</c:v>
                </c:pt>
                <c:pt idx="3227">
                  <c:v>537.83333333333303</c:v>
                </c:pt>
                <c:pt idx="3228">
                  <c:v>538</c:v>
                </c:pt>
                <c:pt idx="3229">
                  <c:v>538.16666666666697</c:v>
                </c:pt>
                <c:pt idx="3230">
                  <c:v>538.33333333333303</c:v>
                </c:pt>
                <c:pt idx="3231">
                  <c:v>538.5</c:v>
                </c:pt>
                <c:pt idx="3232">
                  <c:v>538.66666666666697</c:v>
                </c:pt>
                <c:pt idx="3233">
                  <c:v>538.83333333333303</c:v>
                </c:pt>
                <c:pt idx="3234">
                  <c:v>539</c:v>
                </c:pt>
                <c:pt idx="3235">
                  <c:v>539.16666666666697</c:v>
                </c:pt>
                <c:pt idx="3236">
                  <c:v>539.33333333333303</c:v>
                </c:pt>
                <c:pt idx="3237">
                  <c:v>539.5</c:v>
                </c:pt>
                <c:pt idx="3238">
                  <c:v>539.66666666666697</c:v>
                </c:pt>
                <c:pt idx="3239">
                  <c:v>539.83333333333303</c:v>
                </c:pt>
                <c:pt idx="3240">
                  <c:v>540</c:v>
                </c:pt>
                <c:pt idx="3241">
                  <c:v>540.16666666666697</c:v>
                </c:pt>
                <c:pt idx="3242">
                  <c:v>540.33333333333303</c:v>
                </c:pt>
                <c:pt idx="3243">
                  <c:v>540.5</c:v>
                </c:pt>
                <c:pt idx="3244">
                  <c:v>540.66666666666697</c:v>
                </c:pt>
                <c:pt idx="3245">
                  <c:v>540.83333333333303</c:v>
                </c:pt>
                <c:pt idx="3246">
                  <c:v>541</c:v>
                </c:pt>
                <c:pt idx="3247">
                  <c:v>541.16666666666697</c:v>
                </c:pt>
                <c:pt idx="3248">
                  <c:v>541.33333333333303</c:v>
                </c:pt>
                <c:pt idx="3249">
                  <c:v>541.5</c:v>
                </c:pt>
                <c:pt idx="3250">
                  <c:v>541.66666666666697</c:v>
                </c:pt>
                <c:pt idx="3251">
                  <c:v>541.83333333333303</c:v>
                </c:pt>
                <c:pt idx="3252">
                  <c:v>542</c:v>
                </c:pt>
                <c:pt idx="3253">
                  <c:v>542.16666666666697</c:v>
                </c:pt>
                <c:pt idx="3254">
                  <c:v>542.33333333333303</c:v>
                </c:pt>
                <c:pt idx="3255">
                  <c:v>542.5</c:v>
                </c:pt>
                <c:pt idx="3256">
                  <c:v>542.66666666666697</c:v>
                </c:pt>
                <c:pt idx="3257">
                  <c:v>542.83333333333303</c:v>
                </c:pt>
                <c:pt idx="3258">
                  <c:v>543</c:v>
                </c:pt>
                <c:pt idx="3259">
                  <c:v>543.16666666666697</c:v>
                </c:pt>
                <c:pt idx="3260">
                  <c:v>543.33333333333303</c:v>
                </c:pt>
                <c:pt idx="3261">
                  <c:v>543.5</c:v>
                </c:pt>
                <c:pt idx="3262">
                  <c:v>543.66666666666697</c:v>
                </c:pt>
                <c:pt idx="3263">
                  <c:v>543.83333333333303</c:v>
                </c:pt>
                <c:pt idx="3264">
                  <c:v>544</c:v>
                </c:pt>
                <c:pt idx="3265">
                  <c:v>544.16666666666697</c:v>
                </c:pt>
                <c:pt idx="3266">
                  <c:v>544.33333333333303</c:v>
                </c:pt>
                <c:pt idx="3267">
                  <c:v>544.5</c:v>
                </c:pt>
                <c:pt idx="3268">
                  <c:v>544.66666666666697</c:v>
                </c:pt>
                <c:pt idx="3269">
                  <c:v>544.83333333333303</c:v>
                </c:pt>
                <c:pt idx="3270">
                  <c:v>545</c:v>
                </c:pt>
                <c:pt idx="3271">
                  <c:v>545.16666666666697</c:v>
                </c:pt>
                <c:pt idx="3272">
                  <c:v>545.33333333333303</c:v>
                </c:pt>
                <c:pt idx="3273">
                  <c:v>545.5</c:v>
                </c:pt>
                <c:pt idx="3274">
                  <c:v>545.66666666666697</c:v>
                </c:pt>
                <c:pt idx="3275">
                  <c:v>545.83333333333303</c:v>
                </c:pt>
                <c:pt idx="3276">
                  <c:v>546</c:v>
                </c:pt>
                <c:pt idx="3277">
                  <c:v>546.16666666666697</c:v>
                </c:pt>
                <c:pt idx="3278">
                  <c:v>546.33333333333303</c:v>
                </c:pt>
                <c:pt idx="3279">
                  <c:v>546.5</c:v>
                </c:pt>
                <c:pt idx="3280">
                  <c:v>546.66666666666697</c:v>
                </c:pt>
                <c:pt idx="3281">
                  <c:v>546.83333333333303</c:v>
                </c:pt>
                <c:pt idx="3282">
                  <c:v>547</c:v>
                </c:pt>
                <c:pt idx="3283">
                  <c:v>547.16666666666697</c:v>
                </c:pt>
                <c:pt idx="3284">
                  <c:v>547.33333333333303</c:v>
                </c:pt>
                <c:pt idx="3285">
                  <c:v>547.5</c:v>
                </c:pt>
                <c:pt idx="3286">
                  <c:v>547.66666666666697</c:v>
                </c:pt>
                <c:pt idx="3287">
                  <c:v>547.83333333333303</c:v>
                </c:pt>
                <c:pt idx="3288">
                  <c:v>548</c:v>
                </c:pt>
                <c:pt idx="3289">
                  <c:v>548.16666666666697</c:v>
                </c:pt>
                <c:pt idx="3290">
                  <c:v>548.33333333333303</c:v>
                </c:pt>
                <c:pt idx="3291">
                  <c:v>548.5</c:v>
                </c:pt>
                <c:pt idx="3292">
                  <c:v>548.66666666666697</c:v>
                </c:pt>
                <c:pt idx="3293">
                  <c:v>548.83333333333303</c:v>
                </c:pt>
                <c:pt idx="3294">
                  <c:v>549</c:v>
                </c:pt>
                <c:pt idx="3295">
                  <c:v>549.16666666666697</c:v>
                </c:pt>
                <c:pt idx="3296">
                  <c:v>549.33333333333303</c:v>
                </c:pt>
                <c:pt idx="3297">
                  <c:v>549.5</c:v>
                </c:pt>
                <c:pt idx="3298">
                  <c:v>549.66666666666697</c:v>
                </c:pt>
                <c:pt idx="3299">
                  <c:v>549.83333333333303</c:v>
                </c:pt>
                <c:pt idx="3300">
                  <c:v>550</c:v>
                </c:pt>
                <c:pt idx="3301">
                  <c:v>550.16666666666697</c:v>
                </c:pt>
                <c:pt idx="3302">
                  <c:v>550.33333333333303</c:v>
                </c:pt>
                <c:pt idx="3303">
                  <c:v>550.5</c:v>
                </c:pt>
                <c:pt idx="3304">
                  <c:v>550.66666666666697</c:v>
                </c:pt>
                <c:pt idx="3305">
                  <c:v>550.83333333333303</c:v>
                </c:pt>
                <c:pt idx="3306">
                  <c:v>551</c:v>
                </c:pt>
                <c:pt idx="3307">
                  <c:v>551.16666666666697</c:v>
                </c:pt>
                <c:pt idx="3308">
                  <c:v>551.33333333333303</c:v>
                </c:pt>
                <c:pt idx="3309">
                  <c:v>551.5</c:v>
                </c:pt>
                <c:pt idx="3310">
                  <c:v>551.66666666666697</c:v>
                </c:pt>
                <c:pt idx="3311">
                  <c:v>551.83333333333303</c:v>
                </c:pt>
                <c:pt idx="3312">
                  <c:v>552</c:v>
                </c:pt>
                <c:pt idx="3313">
                  <c:v>552.16666666666697</c:v>
                </c:pt>
                <c:pt idx="3314">
                  <c:v>552.33333333333303</c:v>
                </c:pt>
                <c:pt idx="3315">
                  <c:v>552.5</c:v>
                </c:pt>
                <c:pt idx="3316">
                  <c:v>552.66666666666697</c:v>
                </c:pt>
                <c:pt idx="3317">
                  <c:v>552.83333333333303</c:v>
                </c:pt>
                <c:pt idx="3318">
                  <c:v>553</c:v>
                </c:pt>
                <c:pt idx="3319">
                  <c:v>553.16666666666697</c:v>
                </c:pt>
                <c:pt idx="3320">
                  <c:v>553.33333333333303</c:v>
                </c:pt>
                <c:pt idx="3321">
                  <c:v>553.5</c:v>
                </c:pt>
                <c:pt idx="3322">
                  <c:v>553.66666666666697</c:v>
                </c:pt>
                <c:pt idx="3323">
                  <c:v>553.83333333333303</c:v>
                </c:pt>
                <c:pt idx="3324">
                  <c:v>554</c:v>
                </c:pt>
                <c:pt idx="3325">
                  <c:v>554.16666666666697</c:v>
                </c:pt>
                <c:pt idx="3326">
                  <c:v>554.33333333333303</c:v>
                </c:pt>
                <c:pt idx="3327">
                  <c:v>554.5</c:v>
                </c:pt>
                <c:pt idx="3328">
                  <c:v>554.66666666666697</c:v>
                </c:pt>
                <c:pt idx="3329">
                  <c:v>554.83333333333303</c:v>
                </c:pt>
                <c:pt idx="3330">
                  <c:v>555</c:v>
                </c:pt>
                <c:pt idx="3331">
                  <c:v>555.16666666666697</c:v>
                </c:pt>
                <c:pt idx="3332">
                  <c:v>555.33333333333303</c:v>
                </c:pt>
                <c:pt idx="3333">
                  <c:v>555.5</c:v>
                </c:pt>
                <c:pt idx="3334">
                  <c:v>555.66666666666697</c:v>
                </c:pt>
                <c:pt idx="3335">
                  <c:v>555.83333333333303</c:v>
                </c:pt>
                <c:pt idx="3336">
                  <c:v>556</c:v>
                </c:pt>
                <c:pt idx="3337">
                  <c:v>556.16666666666697</c:v>
                </c:pt>
                <c:pt idx="3338">
                  <c:v>556.33333333333303</c:v>
                </c:pt>
                <c:pt idx="3339">
                  <c:v>556.5</c:v>
                </c:pt>
                <c:pt idx="3340">
                  <c:v>556.66666666666697</c:v>
                </c:pt>
                <c:pt idx="3341">
                  <c:v>556.83333333333303</c:v>
                </c:pt>
                <c:pt idx="3342">
                  <c:v>557</c:v>
                </c:pt>
                <c:pt idx="3343">
                  <c:v>557.16666666666697</c:v>
                </c:pt>
                <c:pt idx="3344">
                  <c:v>557.33333333333303</c:v>
                </c:pt>
                <c:pt idx="3345">
                  <c:v>557.5</c:v>
                </c:pt>
                <c:pt idx="3346">
                  <c:v>557.66666666666697</c:v>
                </c:pt>
                <c:pt idx="3347">
                  <c:v>557.83333333333303</c:v>
                </c:pt>
                <c:pt idx="3348">
                  <c:v>558</c:v>
                </c:pt>
                <c:pt idx="3349">
                  <c:v>558.16666666666697</c:v>
                </c:pt>
                <c:pt idx="3350">
                  <c:v>558.33333333333303</c:v>
                </c:pt>
                <c:pt idx="3351">
                  <c:v>558.5</c:v>
                </c:pt>
                <c:pt idx="3352">
                  <c:v>558.66666666666697</c:v>
                </c:pt>
                <c:pt idx="3353">
                  <c:v>558.83333333333303</c:v>
                </c:pt>
                <c:pt idx="3354">
                  <c:v>559</c:v>
                </c:pt>
                <c:pt idx="3355">
                  <c:v>559.16666666666697</c:v>
                </c:pt>
                <c:pt idx="3356">
                  <c:v>559.33333333333303</c:v>
                </c:pt>
                <c:pt idx="3357">
                  <c:v>559.5</c:v>
                </c:pt>
                <c:pt idx="3358">
                  <c:v>559.66666666666697</c:v>
                </c:pt>
                <c:pt idx="3359">
                  <c:v>559.83333333333303</c:v>
                </c:pt>
                <c:pt idx="3360">
                  <c:v>560</c:v>
                </c:pt>
                <c:pt idx="3361">
                  <c:v>560.16666666666697</c:v>
                </c:pt>
                <c:pt idx="3362">
                  <c:v>560.33333333333303</c:v>
                </c:pt>
                <c:pt idx="3363">
                  <c:v>560.5</c:v>
                </c:pt>
                <c:pt idx="3364">
                  <c:v>560.66666666666697</c:v>
                </c:pt>
                <c:pt idx="3365">
                  <c:v>560.83333333333303</c:v>
                </c:pt>
                <c:pt idx="3366">
                  <c:v>561</c:v>
                </c:pt>
                <c:pt idx="3367">
                  <c:v>561.16666666666697</c:v>
                </c:pt>
                <c:pt idx="3368">
                  <c:v>561.33333333333303</c:v>
                </c:pt>
                <c:pt idx="3369">
                  <c:v>561.5</c:v>
                </c:pt>
                <c:pt idx="3370">
                  <c:v>561.66666666666697</c:v>
                </c:pt>
                <c:pt idx="3371">
                  <c:v>561.83333333333303</c:v>
                </c:pt>
                <c:pt idx="3372">
                  <c:v>562</c:v>
                </c:pt>
                <c:pt idx="3373">
                  <c:v>562.16666666666697</c:v>
                </c:pt>
                <c:pt idx="3374">
                  <c:v>562.33333333333303</c:v>
                </c:pt>
                <c:pt idx="3375">
                  <c:v>562.5</c:v>
                </c:pt>
                <c:pt idx="3376">
                  <c:v>562.66666666666697</c:v>
                </c:pt>
                <c:pt idx="3377">
                  <c:v>562.83333333333303</c:v>
                </c:pt>
                <c:pt idx="3378">
                  <c:v>563</c:v>
                </c:pt>
                <c:pt idx="3379">
                  <c:v>563.16666666666697</c:v>
                </c:pt>
                <c:pt idx="3380">
                  <c:v>563.33333333333303</c:v>
                </c:pt>
                <c:pt idx="3381">
                  <c:v>563.5</c:v>
                </c:pt>
                <c:pt idx="3382">
                  <c:v>563.66666666666697</c:v>
                </c:pt>
                <c:pt idx="3383">
                  <c:v>563.83333333333303</c:v>
                </c:pt>
                <c:pt idx="3384">
                  <c:v>564</c:v>
                </c:pt>
                <c:pt idx="3385">
                  <c:v>564.16666666666697</c:v>
                </c:pt>
                <c:pt idx="3386">
                  <c:v>564.33333333333303</c:v>
                </c:pt>
                <c:pt idx="3387">
                  <c:v>564.5</c:v>
                </c:pt>
                <c:pt idx="3388">
                  <c:v>564.66666666666697</c:v>
                </c:pt>
                <c:pt idx="3389">
                  <c:v>564.83333333333303</c:v>
                </c:pt>
                <c:pt idx="3390">
                  <c:v>565</c:v>
                </c:pt>
                <c:pt idx="3391">
                  <c:v>565.16666666666697</c:v>
                </c:pt>
                <c:pt idx="3392">
                  <c:v>565.33333333333303</c:v>
                </c:pt>
                <c:pt idx="3393">
                  <c:v>565.5</c:v>
                </c:pt>
                <c:pt idx="3394">
                  <c:v>565.66666666666697</c:v>
                </c:pt>
                <c:pt idx="3395">
                  <c:v>565.83333333333303</c:v>
                </c:pt>
                <c:pt idx="3396">
                  <c:v>566</c:v>
                </c:pt>
                <c:pt idx="3397">
                  <c:v>566.16666666666697</c:v>
                </c:pt>
                <c:pt idx="3398">
                  <c:v>566.33333333333303</c:v>
                </c:pt>
                <c:pt idx="3399">
                  <c:v>566.5</c:v>
                </c:pt>
                <c:pt idx="3400">
                  <c:v>566.66666666666697</c:v>
                </c:pt>
                <c:pt idx="3401">
                  <c:v>566.83333333333303</c:v>
                </c:pt>
                <c:pt idx="3402">
                  <c:v>567</c:v>
                </c:pt>
                <c:pt idx="3403">
                  <c:v>567.16666666666697</c:v>
                </c:pt>
                <c:pt idx="3404">
                  <c:v>567.33333333333303</c:v>
                </c:pt>
                <c:pt idx="3405">
                  <c:v>567.5</c:v>
                </c:pt>
                <c:pt idx="3406">
                  <c:v>567.66666666666697</c:v>
                </c:pt>
                <c:pt idx="3407">
                  <c:v>567.83333333333303</c:v>
                </c:pt>
                <c:pt idx="3408">
                  <c:v>568</c:v>
                </c:pt>
                <c:pt idx="3409">
                  <c:v>568.16666666666697</c:v>
                </c:pt>
                <c:pt idx="3410">
                  <c:v>568.33333333333303</c:v>
                </c:pt>
                <c:pt idx="3411">
                  <c:v>568.5</c:v>
                </c:pt>
                <c:pt idx="3412">
                  <c:v>568.66666666666697</c:v>
                </c:pt>
                <c:pt idx="3413">
                  <c:v>568.83333333333303</c:v>
                </c:pt>
                <c:pt idx="3414">
                  <c:v>569</c:v>
                </c:pt>
                <c:pt idx="3415">
                  <c:v>569.16666666666697</c:v>
                </c:pt>
                <c:pt idx="3416">
                  <c:v>569.33333333333303</c:v>
                </c:pt>
                <c:pt idx="3417">
                  <c:v>569.5</c:v>
                </c:pt>
                <c:pt idx="3418">
                  <c:v>569.66666666666697</c:v>
                </c:pt>
                <c:pt idx="3419">
                  <c:v>569.83333333333303</c:v>
                </c:pt>
                <c:pt idx="3420">
                  <c:v>570</c:v>
                </c:pt>
                <c:pt idx="3421">
                  <c:v>570.16666666666697</c:v>
                </c:pt>
                <c:pt idx="3422">
                  <c:v>570.33333333333303</c:v>
                </c:pt>
                <c:pt idx="3423">
                  <c:v>570.5</c:v>
                </c:pt>
                <c:pt idx="3424">
                  <c:v>570.66666666666697</c:v>
                </c:pt>
                <c:pt idx="3425">
                  <c:v>570.83333333333303</c:v>
                </c:pt>
                <c:pt idx="3426">
                  <c:v>571</c:v>
                </c:pt>
                <c:pt idx="3427">
                  <c:v>571.16666666666697</c:v>
                </c:pt>
                <c:pt idx="3428">
                  <c:v>571.33333333333303</c:v>
                </c:pt>
                <c:pt idx="3429">
                  <c:v>571.5</c:v>
                </c:pt>
                <c:pt idx="3430">
                  <c:v>571.66666666666697</c:v>
                </c:pt>
                <c:pt idx="3431">
                  <c:v>571.83333333333303</c:v>
                </c:pt>
                <c:pt idx="3432">
                  <c:v>572</c:v>
                </c:pt>
                <c:pt idx="3433">
                  <c:v>572.16666666666697</c:v>
                </c:pt>
                <c:pt idx="3434">
                  <c:v>572.33333333333303</c:v>
                </c:pt>
                <c:pt idx="3435">
                  <c:v>572.5</c:v>
                </c:pt>
                <c:pt idx="3436">
                  <c:v>572.66666666666697</c:v>
                </c:pt>
                <c:pt idx="3437">
                  <c:v>572.83333333333303</c:v>
                </c:pt>
                <c:pt idx="3438">
                  <c:v>573</c:v>
                </c:pt>
                <c:pt idx="3439">
                  <c:v>573.16666666666697</c:v>
                </c:pt>
                <c:pt idx="3440">
                  <c:v>573.33333333333303</c:v>
                </c:pt>
                <c:pt idx="3441">
                  <c:v>573.5</c:v>
                </c:pt>
                <c:pt idx="3442">
                  <c:v>573.66666666666697</c:v>
                </c:pt>
                <c:pt idx="3443">
                  <c:v>573.83333333333303</c:v>
                </c:pt>
                <c:pt idx="3444">
                  <c:v>574</c:v>
                </c:pt>
                <c:pt idx="3445">
                  <c:v>574.16666666666697</c:v>
                </c:pt>
                <c:pt idx="3446">
                  <c:v>574.33333333333303</c:v>
                </c:pt>
                <c:pt idx="3447">
                  <c:v>574.5</c:v>
                </c:pt>
                <c:pt idx="3448">
                  <c:v>574.66666666666697</c:v>
                </c:pt>
                <c:pt idx="3449">
                  <c:v>574.83333333333303</c:v>
                </c:pt>
                <c:pt idx="3450">
                  <c:v>575</c:v>
                </c:pt>
                <c:pt idx="3451">
                  <c:v>575.16666666666697</c:v>
                </c:pt>
                <c:pt idx="3452">
                  <c:v>575.33333333333303</c:v>
                </c:pt>
                <c:pt idx="3453">
                  <c:v>575.5</c:v>
                </c:pt>
                <c:pt idx="3454">
                  <c:v>575.66666666666697</c:v>
                </c:pt>
                <c:pt idx="3455">
                  <c:v>575.83333333333303</c:v>
                </c:pt>
                <c:pt idx="3456">
                  <c:v>576</c:v>
                </c:pt>
                <c:pt idx="3457">
                  <c:v>576.16666666666697</c:v>
                </c:pt>
                <c:pt idx="3458">
                  <c:v>576.33333333333303</c:v>
                </c:pt>
                <c:pt idx="3459">
                  <c:v>576.5</c:v>
                </c:pt>
                <c:pt idx="3460">
                  <c:v>576.66666666666697</c:v>
                </c:pt>
                <c:pt idx="3461">
                  <c:v>576.83333333333303</c:v>
                </c:pt>
                <c:pt idx="3462">
                  <c:v>577</c:v>
                </c:pt>
                <c:pt idx="3463">
                  <c:v>577.16666666666697</c:v>
                </c:pt>
                <c:pt idx="3464">
                  <c:v>577.33333333333303</c:v>
                </c:pt>
                <c:pt idx="3465">
                  <c:v>577.5</c:v>
                </c:pt>
                <c:pt idx="3466">
                  <c:v>577.66666666666697</c:v>
                </c:pt>
                <c:pt idx="3467">
                  <c:v>577.83333333333303</c:v>
                </c:pt>
                <c:pt idx="3468">
                  <c:v>578</c:v>
                </c:pt>
                <c:pt idx="3469">
                  <c:v>578.16666666666697</c:v>
                </c:pt>
                <c:pt idx="3470">
                  <c:v>578.33333333333303</c:v>
                </c:pt>
                <c:pt idx="3471">
                  <c:v>578.5</c:v>
                </c:pt>
                <c:pt idx="3472">
                  <c:v>578.66666666666697</c:v>
                </c:pt>
                <c:pt idx="3473">
                  <c:v>578.83333333333303</c:v>
                </c:pt>
                <c:pt idx="3474">
                  <c:v>579</c:v>
                </c:pt>
                <c:pt idx="3475">
                  <c:v>579.16666666666697</c:v>
                </c:pt>
                <c:pt idx="3476">
                  <c:v>579.33333333333303</c:v>
                </c:pt>
                <c:pt idx="3477">
                  <c:v>579.5</c:v>
                </c:pt>
                <c:pt idx="3478">
                  <c:v>579.66666666666697</c:v>
                </c:pt>
                <c:pt idx="3479">
                  <c:v>579.83333333333303</c:v>
                </c:pt>
                <c:pt idx="3480">
                  <c:v>580</c:v>
                </c:pt>
                <c:pt idx="3481">
                  <c:v>580.16666666666697</c:v>
                </c:pt>
                <c:pt idx="3482">
                  <c:v>580.33333333333303</c:v>
                </c:pt>
                <c:pt idx="3483">
                  <c:v>580.5</c:v>
                </c:pt>
                <c:pt idx="3484">
                  <c:v>580.66666666666697</c:v>
                </c:pt>
                <c:pt idx="3485">
                  <c:v>580.83333333333303</c:v>
                </c:pt>
                <c:pt idx="3486">
                  <c:v>581</c:v>
                </c:pt>
                <c:pt idx="3487">
                  <c:v>581.16666666666697</c:v>
                </c:pt>
                <c:pt idx="3488">
                  <c:v>581.33333333333303</c:v>
                </c:pt>
                <c:pt idx="3489">
                  <c:v>581.5</c:v>
                </c:pt>
                <c:pt idx="3490">
                  <c:v>581.66666666666697</c:v>
                </c:pt>
                <c:pt idx="3491">
                  <c:v>581.83333333333303</c:v>
                </c:pt>
                <c:pt idx="3492">
                  <c:v>582</c:v>
                </c:pt>
                <c:pt idx="3493">
                  <c:v>582.16666666666697</c:v>
                </c:pt>
                <c:pt idx="3494">
                  <c:v>582.33333333333303</c:v>
                </c:pt>
                <c:pt idx="3495">
                  <c:v>582.5</c:v>
                </c:pt>
                <c:pt idx="3496">
                  <c:v>582.66666666666697</c:v>
                </c:pt>
                <c:pt idx="3497">
                  <c:v>582.83333333333303</c:v>
                </c:pt>
                <c:pt idx="3498">
                  <c:v>583</c:v>
                </c:pt>
                <c:pt idx="3499">
                  <c:v>583.16666666666697</c:v>
                </c:pt>
                <c:pt idx="3500">
                  <c:v>583.33333333333303</c:v>
                </c:pt>
                <c:pt idx="3501">
                  <c:v>583.5</c:v>
                </c:pt>
                <c:pt idx="3502">
                  <c:v>583.66666666666697</c:v>
                </c:pt>
                <c:pt idx="3503">
                  <c:v>583.83333333333303</c:v>
                </c:pt>
                <c:pt idx="3504">
                  <c:v>584</c:v>
                </c:pt>
                <c:pt idx="3505">
                  <c:v>584.16666666666697</c:v>
                </c:pt>
                <c:pt idx="3506">
                  <c:v>584.33333333333303</c:v>
                </c:pt>
                <c:pt idx="3507">
                  <c:v>584.5</c:v>
                </c:pt>
                <c:pt idx="3508">
                  <c:v>584.66666666666697</c:v>
                </c:pt>
                <c:pt idx="3509">
                  <c:v>584.83333333333303</c:v>
                </c:pt>
                <c:pt idx="3510">
                  <c:v>585</c:v>
                </c:pt>
                <c:pt idx="3511">
                  <c:v>585.16666666666697</c:v>
                </c:pt>
                <c:pt idx="3512">
                  <c:v>585.33333333333303</c:v>
                </c:pt>
                <c:pt idx="3513">
                  <c:v>585.5</c:v>
                </c:pt>
                <c:pt idx="3514">
                  <c:v>585.66666666666697</c:v>
                </c:pt>
                <c:pt idx="3515">
                  <c:v>585.83333333333303</c:v>
                </c:pt>
                <c:pt idx="3516">
                  <c:v>586</c:v>
                </c:pt>
                <c:pt idx="3517">
                  <c:v>586.16666666666697</c:v>
                </c:pt>
                <c:pt idx="3518">
                  <c:v>586.33333333333303</c:v>
                </c:pt>
                <c:pt idx="3519">
                  <c:v>586.5</c:v>
                </c:pt>
                <c:pt idx="3520">
                  <c:v>586.66666666666697</c:v>
                </c:pt>
                <c:pt idx="3521">
                  <c:v>586.83333333333303</c:v>
                </c:pt>
                <c:pt idx="3522">
                  <c:v>587</c:v>
                </c:pt>
                <c:pt idx="3523">
                  <c:v>587.16666666666697</c:v>
                </c:pt>
                <c:pt idx="3524">
                  <c:v>587.33333333333303</c:v>
                </c:pt>
                <c:pt idx="3525">
                  <c:v>587.5</c:v>
                </c:pt>
                <c:pt idx="3526">
                  <c:v>587.66666666666697</c:v>
                </c:pt>
                <c:pt idx="3527">
                  <c:v>587.83333333333303</c:v>
                </c:pt>
                <c:pt idx="3528">
                  <c:v>588</c:v>
                </c:pt>
                <c:pt idx="3529">
                  <c:v>588.16666666666697</c:v>
                </c:pt>
                <c:pt idx="3530">
                  <c:v>588.33333333333303</c:v>
                </c:pt>
                <c:pt idx="3531">
                  <c:v>588.5</c:v>
                </c:pt>
                <c:pt idx="3532">
                  <c:v>588.66666666666697</c:v>
                </c:pt>
                <c:pt idx="3533">
                  <c:v>588.83333333333303</c:v>
                </c:pt>
                <c:pt idx="3534">
                  <c:v>589</c:v>
                </c:pt>
                <c:pt idx="3535">
                  <c:v>589.16666666666697</c:v>
                </c:pt>
                <c:pt idx="3536">
                  <c:v>589.33333333333303</c:v>
                </c:pt>
                <c:pt idx="3537">
                  <c:v>589.5</c:v>
                </c:pt>
                <c:pt idx="3538">
                  <c:v>589.66666666666697</c:v>
                </c:pt>
                <c:pt idx="3539">
                  <c:v>589.83333333333303</c:v>
                </c:pt>
                <c:pt idx="3540">
                  <c:v>590</c:v>
                </c:pt>
                <c:pt idx="3541">
                  <c:v>590.16666666666697</c:v>
                </c:pt>
                <c:pt idx="3542">
                  <c:v>590.33333333333303</c:v>
                </c:pt>
                <c:pt idx="3543">
                  <c:v>590.5</c:v>
                </c:pt>
                <c:pt idx="3544">
                  <c:v>590.66666666666697</c:v>
                </c:pt>
                <c:pt idx="3545">
                  <c:v>590.83333333333303</c:v>
                </c:pt>
                <c:pt idx="3546">
                  <c:v>591</c:v>
                </c:pt>
                <c:pt idx="3547">
                  <c:v>591.16666666666697</c:v>
                </c:pt>
                <c:pt idx="3548">
                  <c:v>591.33333333333303</c:v>
                </c:pt>
                <c:pt idx="3549">
                  <c:v>591.5</c:v>
                </c:pt>
                <c:pt idx="3550">
                  <c:v>591.66666666666697</c:v>
                </c:pt>
                <c:pt idx="3551">
                  <c:v>591.83333333333303</c:v>
                </c:pt>
                <c:pt idx="3552">
                  <c:v>592</c:v>
                </c:pt>
                <c:pt idx="3553">
                  <c:v>592.16666666666697</c:v>
                </c:pt>
                <c:pt idx="3554">
                  <c:v>592.33333333333303</c:v>
                </c:pt>
                <c:pt idx="3555">
                  <c:v>592.5</c:v>
                </c:pt>
                <c:pt idx="3556">
                  <c:v>592.66666666666697</c:v>
                </c:pt>
                <c:pt idx="3557">
                  <c:v>592.83333333333303</c:v>
                </c:pt>
                <c:pt idx="3558">
                  <c:v>593</c:v>
                </c:pt>
                <c:pt idx="3559">
                  <c:v>593.16666666666697</c:v>
                </c:pt>
                <c:pt idx="3560">
                  <c:v>593.33333333333303</c:v>
                </c:pt>
                <c:pt idx="3561">
                  <c:v>593.5</c:v>
                </c:pt>
                <c:pt idx="3562">
                  <c:v>593.66666666666697</c:v>
                </c:pt>
                <c:pt idx="3563">
                  <c:v>593.83333333333303</c:v>
                </c:pt>
                <c:pt idx="3564">
                  <c:v>594</c:v>
                </c:pt>
                <c:pt idx="3565">
                  <c:v>594.16666666666697</c:v>
                </c:pt>
                <c:pt idx="3566">
                  <c:v>594.33333333333303</c:v>
                </c:pt>
                <c:pt idx="3567">
                  <c:v>594.5</c:v>
                </c:pt>
                <c:pt idx="3568">
                  <c:v>594.66666666666697</c:v>
                </c:pt>
                <c:pt idx="3569">
                  <c:v>594.83333333333303</c:v>
                </c:pt>
                <c:pt idx="3570">
                  <c:v>595</c:v>
                </c:pt>
                <c:pt idx="3571">
                  <c:v>595.16666666666697</c:v>
                </c:pt>
                <c:pt idx="3572">
                  <c:v>595.33333333333303</c:v>
                </c:pt>
                <c:pt idx="3573">
                  <c:v>595.5</c:v>
                </c:pt>
                <c:pt idx="3574">
                  <c:v>595.66666666666697</c:v>
                </c:pt>
                <c:pt idx="3575">
                  <c:v>595.83333333333303</c:v>
                </c:pt>
                <c:pt idx="3576">
                  <c:v>596</c:v>
                </c:pt>
                <c:pt idx="3577">
                  <c:v>596.16666666666697</c:v>
                </c:pt>
                <c:pt idx="3578">
                  <c:v>596.33333333333303</c:v>
                </c:pt>
                <c:pt idx="3579">
                  <c:v>596.5</c:v>
                </c:pt>
                <c:pt idx="3580">
                  <c:v>596.66666666666697</c:v>
                </c:pt>
                <c:pt idx="3581">
                  <c:v>596.83333333333303</c:v>
                </c:pt>
                <c:pt idx="3582">
                  <c:v>597</c:v>
                </c:pt>
                <c:pt idx="3583">
                  <c:v>597.16666666666697</c:v>
                </c:pt>
                <c:pt idx="3584">
                  <c:v>597.33333333333303</c:v>
                </c:pt>
                <c:pt idx="3585">
                  <c:v>597.5</c:v>
                </c:pt>
                <c:pt idx="3586">
                  <c:v>597.66666666666697</c:v>
                </c:pt>
                <c:pt idx="3587">
                  <c:v>597.83333333333303</c:v>
                </c:pt>
                <c:pt idx="3588">
                  <c:v>598</c:v>
                </c:pt>
                <c:pt idx="3589">
                  <c:v>598.16666666666697</c:v>
                </c:pt>
                <c:pt idx="3590">
                  <c:v>598.33333333333303</c:v>
                </c:pt>
                <c:pt idx="3591">
                  <c:v>598.5</c:v>
                </c:pt>
                <c:pt idx="3592">
                  <c:v>598.66666666666697</c:v>
                </c:pt>
                <c:pt idx="3593">
                  <c:v>598.83333333333303</c:v>
                </c:pt>
                <c:pt idx="3594">
                  <c:v>599</c:v>
                </c:pt>
                <c:pt idx="3595">
                  <c:v>599.16666666666697</c:v>
                </c:pt>
                <c:pt idx="3596">
                  <c:v>599.33333333333303</c:v>
                </c:pt>
                <c:pt idx="3597">
                  <c:v>599.5</c:v>
                </c:pt>
                <c:pt idx="3598">
                  <c:v>599.66666666666697</c:v>
                </c:pt>
                <c:pt idx="3599">
                  <c:v>599.83333333333303</c:v>
                </c:pt>
                <c:pt idx="3600">
                  <c:v>600</c:v>
                </c:pt>
                <c:pt idx="3601">
                  <c:v>600.16666666666697</c:v>
                </c:pt>
                <c:pt idx="3602">
                  <c:v>600.33333333333303</c:v>
                </c:pt>
                <c:pt idx="3603">
                  <c:v>600.5</c:v>
                </c:pt>
                <c:pt idx="3604">
                  <c:v>600.66666666666697</c:v>
                </c:pt>
                <c:pt idx="3605">
                  <c:v>600.83333333333303</c:v>
                </c:pt>
                <c:pt idx="3606">
                  <c:v>601</c:v>
                </c:pt>
                <c:pt idx="3607">
                  <c:v>601.16666666666697</c:v>
                </c:pt>
                <c:pt idx="3608">
                  <c:v>601.33333333333303</c:v>
                </c:pt>
                <c:pt idx="3609">
                  <c:v>601.5</c:v>
                </c:pt>
                <c:pt idx="3610">
                  <c:v>601.66666666666697</c:v>
                </c:pt>
                <c:pt idx="3611">
                  <c:v>601.83333333333303</c:v>
                </c:pt>
                <c:pt idx="3612">
                  <c:v>602</c:v>
                </c:pt>
                <c:pt idx="3613">
                  <c:v>602.16666666666697</c:v>
                </c:pt>
                <c:pt idx="3614">
                  <c:v>602.33333333333303</c:v>
                </c:pt>
                <c:pt idx="3615">
                  <c:v>602.5</c:v>
                </c:pt>
                <c:pt idx="3616">
                  <c:v>602.66666666666697</c:v>
                </c:pt>
                <c:pt idx="3617">
                  <c:v>602.83333333333303</c:v>
                </c:pt>
                <c:pt idx="3618">
                  <c:v>603</c:v>
                </c:pt>
                <c:pt idx="3619">
                  <c:v>603.16666666666697</c:v>
                </c:pt>
                <c:pt idx="3620">
                  <c:v>603.33333333333303</c:v>
                </c:pt>
                <c:pt idx="3621">
                  <c:v>603.5</c:v>
                </c:pt>
                <c:pt idx="3622">
                  <c:v>603.66666666666697</c:v>
                </c:pt>
                <c:pt idx="3623">
                  <c:v>603.83333333333303</c:v>
                </c:pt>
                <c:pt idx="3624">
                  <c:v>604</c:v>
                </c:pt>
                <c:pt idx="3625">
                  <c:v>604.16666666666697</c:v>
                </c:pt>
                <c:pt idx="3626">
                  <c:v>604.33333333333303</c:v>
                </c:pt>
                <c:pt idx="3627">
                  <c:v>604.5</c:v>
                </c:pt>
                <c:pt idx="3628">
                  <c:v>604.66666666666697</c:v>
                </c:pt>
                <c:pt idx="3629">
                  <c:v>604.83333333333303</c:v>
                </c:pt>
                <c:pt idx="3630">
                  <c:v>605</c:v>
                </c:pt>
                <c:pt idx="3631">
                  <c:v>605.16666666666697</c:v>
                </c:pt>
                <c:pt idx="3632">
                  <c:v>605.33333333333303</c:v>
                </c:pt>
                <c:pt idx="3633">
                  <c:v>605.5</c:v>
                </c:pt>
                <c:pt idx="3634">
                  <c:v>605.66666666666697</c:v>
                </c:pt>
                <c:pt idx="3635">
                  <c:v>605.83333333333303</c:v>
                </c:pt>
                <c:pt idx="3636">
                  <c:v>606</c:v>
                </c:pt>
                <c:pt idx="3637">
                  <c:v>606.16666666666697</c:v>
                </c:pt>
                <c:pt idx="3638">
                  <c:v>606.33333333333303</c:v>
                </c:pt>
                <c:pt idx="3639">
                  <c:v>606.5</c:v>
                </c:pt>
                <c:pt idx="3640">
                  <c:v>606.66666666666697</c:v>
                </c:pt>
                <c:pt idx="3641">
                  <c:v>606.83333333333303</c:v>
                </c:pt>
                <c:pt idx="3642">
                  <c:v>607</c:v>
                </c:pt>
                <c:pt idx="3643">
                  <c:v>607.16666666666697</c:v>
                </c:pt>
                <c:pt idx="3644">
                  <c:v>607.33333333333303</c:v>
                </c:pt>
                <c:pt idx="3645">
                  <c:v>607.5</c:v>
                </c:pt>
                <c:pt idx="3646">
                  <c:v>607.66666666666697</c:v>
                </c:pt>
                <c:pt idx="3647">
                  <c:v>607.83333333333303</c:v>
                </c:pt>
                <c:pt idx="3648">
                  <c:v>608</c:v>
                </c:pt>
                <c:pt idx="3649">
                  <c:v>608.16666666666697</c:v>
                </c:pt>
                <c:pt idx="3650">
                  <c:v>608.33333333333303</c:v>
                </c:pt>
                <c:pt idx="3651">
                  <c:v>608.5</c:v>
                </c:pt>
                <c:pt idx="3652">
                  <c:v>608.66666666666697</c:v>
                </c:pt>
                <c:pt idx="3653">
                  <c:v>608.83333333333303</c:v>
                </c:pt>
                <c:pt idx="3654">
                  <c:v>609</c:v>
                </c:pt>
                <c:pt idx="3655">
                  <c:v>609.16666666666697</c:v>
                </c:pt>
                <c:pt idx="3656">
                  <c:v>609.33333333333303</c:v>
                </c:pt>
                <c:pt idx="3657">
                  <c:v>609.5</c:v>
                </c:pt>
                <c:pt idx="3658">
                  <c:v>609.66666666666697</c:v>
                </c:pt>
                <c:pt idx="3659">
                  <c:v>609.83333333333303</c:v>
                </c:pt>
                <c:pt idx="3660">
                  <c:v>610</c:v>
                </c:pt>
                <c:pt idx="3661">
                  <c:v>610.16666666666697</c:v>
                </c:pt>
                <c:pt idx="3662">
                  <c:v>610.33333333333303</c:v>
                </c:pt>
                <c:pt idx="3663">
                  <c:v>610.5</c:v>
                </c:pt>
                <c:pt idx="3664">
                  <c:v>610.66666666666697</c:v>
                </c:pt>
                <c:pt idx="3665">
                  <c:v>610.83333333333303</c:v>
                </c:pt>
                <c:pt idx="3666">
                  <c:v>611</c:v>
                </c:pt>
                <c:pt idx="3667">
                  <c:v>611.16666666666697</c:v>
                </c:pt>
                <c:pt idx="3668">
                  <c:v>611.33333333333303</c:v>
                </c:pt>
                <c:pt idx="3669">
                  <c:v>611.5</c:v>
                </c:pt>
                <c:pt idx="3670">
                  <c:v>611.66666666666697</c:v>
                </c:pt>
                <c:pt idx="3671">
                  <c:v>611.83333333333303</c:v>
                </c:pt>
                <c:pt idx="3672">
                  <c:v>612</c:v>
                </c:pt>
                <c:pt idx="3673">
                  <c:v>612.16666666666697</c:v>
                </c:pt>
                <c:pt idx="3674">
                  <c:v>612.33333333333303</c:v>
                </c:pt>
                <c:pt idx="3675">
                  <c:v>612.5</c:v>
                </c:pt>
                <c:pt idx="3676">
                  <c:v>612.66666666666697</c:v>
                </c:pt>
                <c:pt idx="3677">
                  <c:v>612.83333333333303</c:v>
                </c:pt>
                <c:pt idx="3678">
                  <c:v>613</c:v>
                </c:pt>
                <c:pt idx="3679">
                  <c:v>613.16666666666697</c:v>
                </c:pt>
                <c:pt idx="3680">
                  <c:v>613.33333333333303</c:v>
                </c:pt>
                <c:pt idx="3681">
                  <c:v>613.5</c:v>
                </c:pt>
                <c:pt idx="3682">
                  <c:v>613.66666666666697</c:v>
                </c:pt>
                <c:pt idx="3683">
                  <c:v>613.83333333333303</c:v>
                </c:pt>
                <c:pt idx="3684">
                  <c:v>614</c:v>
                </c:pt>
                <c:pt idx="3685">
                  <c:v>614.16666666666697</c:v>
                </c:pt>
                <c:pt idx="3686">
                  <c:v>614.33333333333303</c:v>
                </c:pt>
                <c:pt idx="3687">
                  <c:v>614.5</c:v>
                </c:pt>
                <c:pt idx="3688">
                  <c:v>614.66666666666697</c:v>
                </c:pt>
                <c:pt idx="3689">
                  <c:v>614.83333333333303</c:v>
                </c:pt>
                <c:pt idx="3690">
                  <c:v>615</c:v>
                </c:pt>
                <c:pt idx="3691">
                  <c:v>615.16666666666697</c:v>
                </c:pt>
                <c:pt idx="3692">
                  <c:v>615.33333333333303</c:v>
                </c:pt>
                <c:pt idx="3693">
                  <c:v>615.5</c:v>
                </c:pt>
                <c:pt idx="3694">
                  <c:v>615.66666666666697</c:v>
                </c:pt>
                <c:pt idx="3695">
                  <c:v>615.83333333333303</c:v>
                </c:pt>
                <c:pt idx="3696">
                  <c:v>616</c:v>
                </c:pt>
                <c:pt idx="3697">
                  <c:v>616.16666666666697</c:v>
                </c:pt>
                <c:pt idx="3698">
                  <c:v>616.33333333333303</c:v>
                </c:pt>
                <c:pt idx="3699">
                  <c:v>616.5</c:v>
                </c:pt>
                <c:pt idx="3700">
                  <c:v>616.66666666666697</c:v>
                </c:pt>
                <c:pt idx="3701">
                  <c:v>616.83333333333303</c:v>
                </c:pt>
                <c:pt idx="3702">
                  <c:v>617</c:v>
                </c:pt>
                <c:pt idx="3703">
                  <c:v>617.16666666666697</c:v>
                </c:pt>
                <c:pt idx="3704">
                  <c:v>617.33333333333303</c:v>
                </c:pt>
                <c:pt idx="3705">
                  <c:v>617.5</c:v>
                </c:pt>
                <c:pt idx="3706">
                  <c:v>617.66666666666697</c:v>
                </c:pt>
                <c:pt idx="3707">
                  <c:v>617.83333333333303</c:v>
                </c:pt>
                <c:pt idx="3708">
                  <c:v>618</c:v>
                </c:pt>
                <c:pt idx="3709">
                  <c:v>618.16666666666697</c:v>
                </c:pt>
                <c:pt idx="3710">
                  <c:v>618.33333333333303</c:v>
                </c:pt>
                <c:pt idx="3711">
                  <c:v>618.5</c:v>
                </c:pt>
                <c:pt idx="3712">
                  <c:v>618.66666666666697</c:v>
                </c:pt>
                <c:pt idx="3713">
                  <c:v>618.83333333333303</c:v>
                </c:pt>
                <c:pt idx="3714">
                  <c:v>619</c:v>
                </c:pt>
                <c:pt idx="3715">
                  <c:v>619.16666666666697</c:v>
                </c:pt>
                <c:pt idx="3716">
                  <c:v>619.33333333333303</c:v>
                </c:pt>
                <c:pt idx="3717">
                  <c:v>619.5</c:v>
                </c:pt>
                <c:pt idx="3718">
                  <c:v>619.66666666666697</c:v>
                </c:pt>
                <c:pt idx="3719">
                  <c:v>619.83333333333303</c:v>
                </c:pt>
                <c:pt idx="3720">
                  <c:v>620</c:v>
                </c:pt>
                <c:pt idx="3721">
                  <c:v>620.16666666666697</c:v>
                </c:pt>
                <c:pt idx="3722">
                  <c:v>620.33333333333303</c:v>
                </c:pt>
                <c:pt idx="3723">
                  <c:v>620.5</c:v>
                </c:pt>
                <c:pt idx="3724">
                  <c:v>620.66666666666697</c:v>
                </c:pt>
                <c:pt idx="3725">
                  <c:v>620.83333333333303</c:v>
                </c:pt>
                <c:pt idx="3726">
                  <c:v>621</c:v>
                </c:pt>
                <c:pt idx="3727">
                  <c:v>621.16666666666697</c:v>
                </c:pt>
                <c:pt idx="3728">
                  <c:v>621.33333333333303</c:v>
                </c:pt>
                <c:pt idx="3729">
                  <c:v>621.5</c:v>
                </c:pt>
                <c:pt idx="3730">
                  <c:v>621.66666666666697</c:v>
                </c:pt>
                <c:pt idx="3731">
                  <c:v>621.83333333333303</c:v>
                </c:pt>
                <c:pt idx="3732">
                  <c:v>622</c:v>
                </c:pt>
                <c:pt idx="3733">
                  <c:v>622.16666666666697</c:v>
                </c:pt>
                <c:pt idx="3734">
                  <c:v>622.33333333333303</c:v>
                </c:pt>
                <c:pt idx="3735">
                  <c:v>622.5</c:v>
                </c:pt>
                <c:pt idx="3736">
                  <c:v>622.66666666666697</c:v>
                </c:pt>
                <c:pt idx="3737">
                  <c:v>622.83333333333303</c:v>
                </c:pt>
                <c:pt idx="3738">
                  <c:v>623</c:v>
                </c:pt>
                <c:pt idx="3739">
                  <c:v>623.16666666666697</c:v>
                </c:pt>
                <c:pt idx="3740">
                  <c:v>623.33333333333303</c:v>
                </c:pt>
                <c:pt idx="3741">
                  <c:v>623.5</c:v>
                </c:pt>
                <c:pt idx="3742">
                  <c:v>623.66666666666697</c:v>
                </c:pt>
                <c:pt idx="3743">
                  <c:v>623.83333333333303</c:v>
                </c:pt>
                <c:pt idx="3744">
                  <c:v>624</c:v>
                </c:pt>
                <c:pt idx="3745">
                  <c:v>624.16666666666697</c:v>
                </c:pt>
                <c:pt idx="3746">
                  <c:v>624.33333333333303</c:v>
                </c:pt>
                <c:pt idx="3747">
                  <c:v>624.5</c:v>
                </c:pt>
                <c:pt idx="3748">
                  <c:v>624.66666666666697</c:v>
                </c:pt>
                <c:pt idx="3749">
                  <c:v>624.83333333333303</c:v>
                </c:pt>
                <c:pt idx="3750">
                  <c:v>625</c:v>
                </c:pt>
                <c:pt idx="3751">
                  <c:v>625.16666666666697</c:v>
                </c:pt>
                <c:pt idx="3752">
                  <c:v>625.33333333333303</c:v>
                </c:pt>
                <c:pt idx="3753">
                  <c:v>625.5</c:v>
                </c:pt>
                <c:pt idx="3754">
                  <c:v>625.66666666666697</c:v>
                </c:pt>
                <c:pt idx="3755">
                  <c:v>625.83333333333303</c:v>
                </c:pt>
                <c:pt idx="3756">
                  <c:v>626</c:v>
                </c:pt>
                <c:pt idx="3757">
                  <c:v>626.16666666666697</c:v>
                </c:pt>
                <c:pt idx="3758">
                  <c:v>626.33333333333303</c:v>
                </c:pt>
                <c:pt idx="3759">
                  <c:v>626.5</c:v>
                </c:pt>
                <c:pt idx="3760">
                  <c:v>626.66666666666697</c:v>
                </c:pt>
                <c:pt idx="3761">
                  <c:v>626.83333333333303</c:v>
                </c:pt>
                <c:pt idx="3762">
                  <c:v>627</c:v>
                </c:pt>
                <c:pt idx="3763">
                  <c:v>627.16666666666697</c:v>
                </c:pt>
                <c:pt idx="3764">
                  <c:v>627.33333333333303</c:v>
                </c:pt>
                <c:pt idx="3765">
                  <c:v>627.5</c:v>
                </c:pt>
                <c:pt idx="3766">
                  <c:v>627.66666666666697</c:v>
                </c:pt>
                <c:pt idx="3767">
                  <c:v>627.83333333333303</c:v>
                </c:pt>
                <c:pt idx="3768">
                  <c:v>628</c:v>
                </c:pt>
                <c:pt idx="3769">
                  <c:v>628.16666666666697</c:v>
                </c:pt>
                <c:pt idx="3770">
                  <c:v>628.33333333333303</c:v>
                </c:pt>
                <c:pt idx="3771">
                  <c:v>628.5</c:v>
                </c:pt>
                <c:pt idx="3772">
                  <c:v>628.66666666666697</c:v>
                </c:pt>
                <c:pt idx="3773">
                  <c:v>628.83333333333303</c:v>
                </c:pt>
                <c:pt idx="3774">
                  <c:v>629</c:v>
                </c:pt>
                <c:pt idx="3775">
                  <c:v>629.16666666666697</c:v>
                </c:pt>
                <c:pt idx="3776">
                  <c:v>629.33333333333303</c:v>
                </c:pt>
                <c:pt idx="3777">
                  <c:v>629.5</c:v>
                </c:pt>
                <c:pt idx="3778">
                  <c:v>629.66666666666697</c:v>
                </c:pt>
                <c:pt idx="3779">
                  <c:v>629.83333333333303</c:v>
                </c:pt>
                <c:pt idx="3780">
                  <c:v>630</c:v>
                </c:pt>
                <c:pt idx="3781">
                  <c:v>630.16666666666697</c:v>
                </c:pt>
                <c:pt idx="3782">
                  <c:v>630.33333333333303</c:v>
                </c:pt>
                <c:pt idx="3783">
                  <c:v>630.5</c:v>
                </c:pt>
                <c:pt idx="3784">
                  <c:v>630.66666666666697</c:v>
                </c:pt>
                <c:pt idx="3785">
                  <c:v>630.83333333333303</c:v>
                </c:pt>
                <c:pt idx="3786">
                  <c:v>631</c:v>
                </c:pt>
                <c:pt idx="3787">
                  <c:v>631.16666666666697</c:v>
                </c:pt>
                <c:pt idx="3788">
                  <c:v>631.33333333333303</c:v>
                </c:pt>
                <c:pt idx="3789">
                  <c:v>631.5</c:v>
                </c:pt>
                <c:pt idx="3790">
                  <c:v>631.66666666666697</c:v>
                </c:pt>
                <c:pt idx="3791">
                  <c:v>631.83333333333303</c:v>
                </c:pt>
                <c:pt idx="3792">
                  <c:v>632</c:v>
                </c:pt>
                <c:pt idx="3793">
                  <c:v>632.16666666666697</c:v>
                </c:pt>
                <c:pt idx="3794">
                  <c:v>632.33333333333303</c:v>
                </c:pt>
                <c:pt idx="3795">
                  <c:v>632.5</c:v>
                </c:pt>
                <c:pt idx="3796">
                  <c:v>632.66666666666697</c:v>
                </c:pt>
                <c:pt idx="3797">
                  <c:v>632.83333333333303</c:v>
                </c:pt>
                <c:pt idx="3798">
                  <c:v>633</c:v>
                </c:pt>
                <c:pt idx="3799">
                  <c:v>633.16666666666697</c:v>
                </c:pt>
                <c:pt idx="3800">
                  <c:v>633.33333333333303</c:v>
                </c:pt>
                <c:pt idx="3801">
                  <c:v>633.5</c:v>
                </c:pt>
                <c:pt idx="3802">
                  <c:v>633.66666666666697</c:v>
                </c:pt>
                <c:pt idx="3803">
                  <c:v>633.83333333333303</c:v>
                </c:pt>
                <c:pt idx="3804">
                  <c:v>634</c:v>
                </c:pt>
                <c:pt idx="3805">
                  <c:v>634.16666666666697</c:v>
                </c:pt>
                <c:pt idx="3806">
                  <c:v>634.33333333333303</c:v>
                </c:pt>
                <c:pt idx="3807">
                  <c:v>634.5</c:v>
                </c:pt>
                <c:pt idx="3808">
                  <c:v>634.66666666666697</c:v>
                </c:pt>
                <c:pt idx="3809">
                  <c:v>634.83333333333303</c:v>
                </c:pt>
                <c:pt idx="3810">
                  <c:v>635</c:v>
                </c:pt>
                <c:pt idx="3811">
                  <c:v>635.16666666666697</c:v>
                </c:pt>
                <c:pt idx="3812">
                  <c:v>635.33333333333303</c:v>
                </c:pt>
                <c:pt idx="3813">
                  <c:v>635.5</c:v>
                </c:pt>
                <c:pt idx="3814">
                  <c:v>635.66666666666697</c:v>
                </c:pt>
                <c:pt idx="3815">
                  <c:v>635.83333333333303</c:v>
                </c:pt>
                <c:pt idx="3816">
                  <c:v>636</c:v>
                </c:pt>
                <c:pt idx="3817">
                  <c:v>636.16666666666697</c:v>
                </c:pt>
                <c:pt idx="3818">
                  <c:v>636.33333333333303</c:v>
                </c:pt>
                <c:pt idx="3819">
                  <c:v>636.5</c:v>
                </c:pt>
                <c:pt idx="3820">
                  <c:v>636.66666666666697</c:v>
                </c:pt>
                <c:pt idx="3821">
                  <c:v>636.83333333333303</c:v>
                </c:pt>
                <c:pt idx="3822">
                  <c:v>637</c:v>
                </c:pt>
                <c:pt idx="3823">
                  <c:v>637.16666666666697</c:v>
                </c:pt>
                <c:pt idx="3824">
                  <c:v>637.33333333333303</c:v>
                </c:pt>
                <c:pt idx="3825">
                  <c:v>637.5</c:v>
                </c:pt>
                <c:pt idx="3826">
                  <c:v>637.66666666666697</c:v>
                </c:pt>
                <c:pt idx="3827">
                  <c:v>637.83333333333303</c:v>
                </c:pt>
                <c:pt idx="3828">
                  <c:v>638</c:v>
                </c:pt>
                <c:pt idx="3829">
                  <c:v>638.16666666666697</c:v>
                </c:pt>
                <c:pt idx="3830">
                  <c:v>638.33333333333303</c:v>
                </c:pt>
                <c:pt idx="3831">
                  <c:v>638.5</c:v>
                </c:pt>
                <c:pt idx="3832">
                  <c:v>638.66666666666697</c:v>
                </c:pt>
                <c:pt idx="3833">
                  <c:v>638.83333333333303</c:v>
                </c:pt>
                <c:pt idx="3834">
                  <c:v>639</c:v>
                </c:pt>
                <c:pt idx="3835">
                  <c:v>639.16666666666697</c:v>
                </c:pt>
                <c:pt idx="3836">
                  <c:v>639.33333333333303</c:v>
                </c:pt>
                <c:pt idx="3837">
                  <c:v>639.5</c:v>
                </c:pt>
                <c:pt idx="3838">
                  <c:v>639.66666666666697</c:v>
                </c:pt>
                <c:pt idx="3839">
                  <c:v>639.83333333333303</c:v>
                </c:pt>
                <c:pt idx="3840">
                  <c:v>640</c:v>
                </c:pt>
                <c:pt idx="3841">
                  <c:v>640.16666666666697</c:v>
                </c:pt>
                <c:pt idx="3842">
                  <c:v>640.33333333333303</c:v>
                </c:pt>
                <c:pt idx="3843">
                  <c:v>640.5</c:v>
                </c:pt>
                <c:pt idx="3844">
                  <c:v>640.66666666666697</c:v>
                </c:pt>
                <c:pt idx="3845">
                  <c:v>640.83333333333303</c:v>
                </c:pt>
                <c:pt idx="3846">
                  <c:v>641</c:v>
                </c:pt>
                <c:pt idx="3847">
                  <c:v>641.16666666666697</c:v>
                </c:pt>
                <c:pt idx="3848">
                  <c:v>641.33333333333303</c:v>
                </c:pt>
                <c:pt idx="3849">
                  <c:v>641.5</c:v>
                </c:pt>
                <c:pt idx="3850">
                  <c:v>641.66666666666697</c:v>
                </c:pt>
                <c:pt idx="3851">
                  <c:v>641.83333333333303</c:v>
                </c:pt>
                <c:pt idx="3852">
                  <c:v>642</c:v>
                </c:pt>
                <c:pt idx="3853">
                  <c:v>642.16666666666697</c:v>
                </c:pt>
                <c:pt idx="3854">
                  <c:v>642.33333333333303</c:v>
                </c:pt>
                <c:pt idx="3855">
                  <c:v>642.5</c:v>
                </c:pt>
                <c:pt idx="3856">
                  <c:v>642.66666666666697</c:v>
                </c:pt>
                <c:pt idx="3857">
                  <c:v>642.83333333333303</c:v>
                </c:pt>
                <c:pt idx="3858">
                  <c:v>643</c:v>
                </c:pt>
                <c:pt idx="3859">
                  <c:v>643.16666666666697</c:v>
                </c:pt>
                <c:pt idx="3860">
                  <c:v>643.33333333333303</c:v>
                </c:pt>
                <c:pt idx="3861">
                  <c:v>643.5</c:v>
                </c:pt>
                <c:pt idx="3862">
                  <c:v>643.66666666666697</c:v>
                </c:pt>
                <c:pt idx="3863">
                  <c:v>643.83333333333303</c:v>
                </c:pt>
                <c:pt idx="3864">
                  <c:v>644</c:v>
                </c:pt>
                <c:pt idx="3865">
                  <c:v>644.16666666666697</c:v>
                </c:pt>
                <c:pt idx="3866">
                  <c:v>644.33333333333303</c:v>
                </c:pt>
                <c:pt idx="3867">
                  <c:v>644.5</c:v>
                </c:pt>
                <c:pt idx="3868">
                  <c:v>644.66666666666697</c:v>
                </c:pt>
                <c:pt idx="3869">
                  <c:v>644.83333333333303</c:v>
                </c:pt>
                <c:pt idx="3870">
                  <c:v>645</c:v>
                </c:pt>
                <c:pt idx="3871">
                  <c:v>645.16666666666697</c:v>
                </c:pt>
                <c:pt idx="3872">
                  <c:v>645.33333333333303</c:v>
                </c:pt>
                <c:pt idx="3873">
                  <c:v>645.5</c:v>
                </c:pt>
                <c:pt idx="3874">
                  <c:v>645.66666666666697</c:v>
                </c:pt>
                <c:pt idx="3875">
                  <c:v>645.83333333333303</c:v>
                </c:pt>
                <c:pt idx="3876">
                  <c:v>646</c:v>
                </c:pt>
                <c:pt idx="3877">
                  <c:v>646.16666666666697</c:v>
                </c:pt>
                <c:pt idx="3878">
                  <c:v>646.33333333333303</c:v>
                </c:pt>
                <c:pt idx="3879">
                  <c:v>646.5</c:v>
                </c:pt>
                <c:pt idx="3880">
                  <c:v>646.66666666666697</c:v>
                </c:pt>
                <c:pt idx="3881">
                  <c:v>646.83333333333303</c:v>
                </c:pt>
                <c:pt idx="3882">
                  <c:v>647</c:v>
                </c:pt>
                <c:pt idx="3883">
                  <c:v>647.16666666666697</c:v>
                </c:pt>
                <c:pt idx="3884">
                  <c:v>647.33333333333303</c:v>
                </c:pt>
                <c:pt idx="3885">
                  <c:v>647.5</c:v>
                </c:pt>
                <c:pt idx="3886">
                  <c:v>647.66666666666697</c:v>
                </c:pt>
                <c:pt idx="3887">
                  <c:v>647.83333333333303</c:v>
                </c:pt>
                <c:pt idx="3888">
                  <c:v>648</c:v>
                </c:pt>
                <c:pt idx="3889">
                  <c:v>648.16666666666697</c:v>
                </c:pt>
                <c:pt idx="3890">
                  <c:v>648.33333333333303</c:v>
                </c:pt>
                <c:pt idx="3891">
                  <c:v>648.5</c:v>
                </c:pt>
                <c:pt idx="3892">
                  <c:v>648.66666666666697</c:v>
                </c:pt>
                <c:pt idx="3893">
                  <c:v>648.83333333333303</c:v>
                </c:pt>
                <c:pt idx="3894">
                  <c:v>649</c:v>
                </c:pt>
                <c:pt idx="3895">
                  <c:v>649.16666666666697</c:v>
                </c:pt>
                <c:pt idx="3896">
                  <c:v>649.33333333333303</c:v>
                </c:pt>
                <c:pt idx="3897">
                  <c:v>649.5</c:v>
                </c:pt>
                <c:pt idx="3898">
                  <c:v>649.66666666666697</c:v>
                </c:pt>
                <c:pt idx="3899">
                  <c:v>649.83333333333303</c:v>
                </c:pt>
                <c:pt idx="3900">
                  <c:v>650</c:v>
                </c:pt>
                <c:pt idx="3901">
                  <c:v>650.16666666666697</c:v>
                </c:pt>
                <c:pt idx="3902">
                  <c:v>650.33333333333303</c:v>
                </c:pt>
                <c:pt idx="3903">
                  <c:v>650.5</c:v>
                </c:pt>
                <c:pt idx="3904">
                  <c:v>650.66666666666697</c:v>
                </c:pt>
                <c:pt idx="3905">
                  <c:v>650.83333333333303</c:v>
                </c:pt>
                <c:pt idx="3906">
                  <c:v>651</c:v>
                </c:pt>
                <c:pt idx="3907">
                  <c:v>651.16666666666697</c:v>
                </c:pt>
                <c:pt idx="3908">
                  <c:v>651.33333333333303</c:v>
                </c:pt>
                <c:pt idx="3909">
                  <c:v>651.5</c:v>
                </c:pt>
                <c:pt idx="3910">
                  <c:v>651.66666666666697</c:v>
                </c:pt>
                <c:pt idx="3911">
                  <c:v>651.83333333333303</c:v>
                </c:pt>
                <c:pt idx="3912">
                  <c:v>652</c:v>
                </c:pt>
                <c:pt idx="3913">
                  <c:v>652.16666666666697</c:v>
                </c:pt>
                <c:pt idx="3914">
                  <c:v>652.33333333333303</c:v>
                </c:pt>
                <c:pt idx="3915">
                  <c:v>652.5</c:v>
                </c:pt>
                <c:pt idx="3916">
                  <c:v>652.66666666666697</c:v>
                </c:pt>
                <c:pt idx="3917">
                  <c:v>652.83333333333303</c:v>
                </c:pt>
                <c:pt idx="3918">
                  <c:v>653</c:v>
                </c:pt>
                <c:pt idx="3919">
                  <c:v>653.16666666666697</c:v>
                </c:pt>
                <c:pt idx="3920">
                  <c:v>653.33333333333303</c:v>
                </c:pt>
                <c:pt idx="3921">
                  <c:v>653.5</c:v>
                </c:pt>
                <c:pt idx="3922">
                  <c:v>653.66666666666697</c:v>
                </c:pt>
                <c:pt idx="3923">
                  <c:v>653.83333333333303</c:v>
                </c:pt>
                <c:pt idx="3924">
                  <c:v>654</c:v>
                </c:pt>
                <c:pt idx="3925">
                  <c:v>654.16666666666697</c:v>
                </c:pt>
                <c:pt idx="3926">
                  <c:v>654.33333333333303</c:v>
                </c:pt>
                <c:pt idx="3927">
                  <c:v>654.5</c:v>
                </c:pt>
                <c:pt idx="3928">
                  <c:v>654.66666666666697</c:v>
                </c:pt>
                <c:pt idx="3929">
                  <c:v>654.83333333333303</c:v>
                </c:pt>
                <c:pt idx="3930">
                  <c:v>655</c:v>
                </c:pt>
                <c:pt idx="3931">
                  <c:v>655.16666666666697</c:v>
                </c:pt>
                <c:pt idx="3932">
                  <c:v>655.33333333333303</c:v>
                </c:pt>
                <c:pt idx="3933">
                  <c:v>655.5</c:v>
                </c:pt>
                <c:pt idx="3934">
                  <c:v>655.66666666666697</c:v>
                </c:pt>
                <c:pt idx="3935">
                  <c:v>655.83333333333303</c:v>
                </c:pt>
                <c:pt idx="3936">
                  <c:v>656</c:v>
                </c:pt>
                <c:pt idx="3937">
                  <c:v>656.16666666666697</c:v>
                </c:pt>
                <c:pt idx="3938">
                  <c:v>656.33333333333303</c:v>
                </c:pt>
                <c:pt idx="3939">
                  <c:v>656.5</c:v>
                </c:pt>
                <c:pt idx="3940">
                  <c:v>656.66666666666697</c:v>
                </c:pt>
                <c:pt idx="3941">
                  <c:v>656.83333333333303</c:v>
                </c:pt>
                <c:pt idx="3942">
                  <c:v>657</c:v>
                </c:pt>
                <c:pt idx="3943">
                  <c:v>657.16666666666697</c:v>
                </c:pt>
                <c:pt idx="3944">
                  <c:v>657.33333333333303</c:v>
                </c:pt>
                <c:pt idx="3945">
                  <c:v>657.5</c:v>
                </c:pt>
                <c:pt idx="3946">
                  <c:v>657.66666666666697</c:v>
                </c:pt>
                <c:pt idx="3947">
                  <c:v>657.83333333333303</c:v>
                </c:pt>
                <c:pt idx="3948">
                  <c:v>658</c:v>
                </c:pt>
                <c:pt idx="3949">
                  <c:v>658.16666666666697</c:v>
                </c:pt>
                <c:pt idx="3950">
                  <c:v>658.33333333333303</c:v>
                </c:pt>
                <c:pt idx="3951">
                  <c:v>658.5</c:v>
                </c:pt>
                <c:pt idx="3952">
                  <c:v>658.66666666666697</c:v>
                </c:pt>
                <c:pt idx="3953">
                  <c:v>658.83333333333303</c:v>
                </c:pt>
                <c:pt idx="3954">
                  <c:v>659</c:v>
                </c:pt>
                <c:pt idx="3955">
                  <c:v>659.16666666666697</c:v>
                </c:pt>
                <c:pt idx="3956">
                  <c:v>659.33333333333303</c:v>
                </c:pt>
                <c:pt idx="3957">
                  <c:v>659.5</c:v>
                </c:pt>
                <c:pt idx="3958">
                  <c:v>659.66666666666697</c:v>
                </c:pt>
                <c:pt idx="3959">
                  <c:v>659.83333333333303</c:v>
                </c:pt>
                <c:pt idx="3960">
                  <c:v>660</c:v>
                </c:pt>
                <c:pt idx="3961">
                  <c:v>660.16666666666697</c:v>
                </c:pt>
                <c:pt idx="3962">
                  <c:v>660.33333333333303</c:v>
                </c:pt>
                <c:pt idx="3963">
                  <c:v>660.5</c:v>
                </c:pt>
                <c:pt idx="3964">
                  <c:v>660.66666666666697</c:v>
                </c:pt>
                <c:pt idx="3965">
                  <c:v>660.83333333333303</c:v>
                </c:pt>
                <c:pt idx="3966">
                  <c:v>661</c:v>
                </c:pt>
                <c:pt idx="3967">
                  <c:v>661.16666666666697</c:v>
                </c:pt>
                <c:pt idx="3968">
                  <c:v>661.33333333333303</c:v>
                </c:pt>
                <c:pt idx="3969">
                  <c:v>661.5</c:v>
                </c:pt>
                <c:pt idx="3970">
                  <c:v>661.66666666666697</c:v>
                </c:pt>
                <c:pt idx="3971">
                  <c:v>661.83333333333303</c:v>
                </c:pt>
                <c:pt idx="3972">
                  <c:v>662</c:v>
                </c:pt>
                <c:pt idx="3973">
                  <c:v>662.16666666666697</c:v>
                </c:pt>
                <c:pt idx="3974">
                  <c:v>662.33333333333303</c:v>
                </c:pt>
                <c:pt idx="3975">
                  <c:v>662.5</c:v>
                </c:pt>
                <c:pt idx="3976">
                  <c:v>662.66666666666697</c:v>
                </c:pt>
                <c:pt idx="3977">
                  <c:v>662.83333333333303</c:v>
                </c:pt>
                <c:pt idx="3978">
                  <c:v>663</c:v>
                </c:pt>
                <c:pt idx="3979">
                  <c:v>663.16666666666697</c:v>
                </c:pt>
                <c:pt idx="3980">
                  <c:v>663.33333333333303</c:v>
                </c:pt>
                <c:pt idx="3981">
                  <c:v>663.5</c:v>
                </c:pt>
                <c:pt idx="3982">
                  <c:v>663.66666666666697</c:v>
                </c:pt>
                <c:pt idx="3983">
                  <c:v>663.83333333333303</c:v>
                </c:pt>
                <c:pt idx="3984">
                  <c:v>664</c:v>
                </c:pt>
                <c:pt idx="3985">
                  <c:v>664.16666666666697</c:v>
                </c:pt>
                <c:pt idx="3986">
                  <c:v>664.33333333333303</c:v>
                </c:pt>
                <c:pt idx="3987">
                  <c:v>664.5</c:v>
                </c:pt>
                <c:pt idx="3988">
                  <c:v>664.66666666666697</c:v>
                </c:pt>
                <c:pt idx="3989">
                  <c:v>664.83333333333303</c:v>
                </c:pt>
                <c:pt idx="3990">
                  <c:v>665</c:v>
                </c:pt>
                <c:pt idx="3991">
                  <c:v>665.16666666666697</c:v>
                </c:pt>
                <c:pt idx="3992">
                  <c:v>665.33333333333303</c:v>
                </c:pt>
                <c:pt idx="3993">
                  <c:v>665.5</c:v>
                </c:pt>
                <c:pt idx="3994">
                  <c:v>665.66666666666697</c:v>
                </c:pt>
                <c:pt idx="3995">
                  <c:v>665.83333333333303</c:v>
                </c:pt>
                <c:pt idx="3996">
                  <c:v>666</c:v>
                </c:pt>
                <c:pt idx="3997">
                  <c:v>666.16666666666697</c:v>
                </c:pt>
                <c:pt idx="3998">
                  <c:v>666.33333333333303</c:v>
                </c:pt>
                <c:pt idx="3999">
                  <c:v>666.5</c:v>
                </c:pt>
                <c:pt idx="4000">
                  <c:v>666.66666666666697</c:v>
                </c:pt>
                <c:pt idx="4001">
                  <c:v>666.83333333333303</c:v>
                </c:pt>
                <c:pt idx="4002">
                  <c:v>667</c:v>
                </c:pt>
                <c:pt idx="4003">
                  <c:v>667.16666666666697</c:v>
                </c:pt>
                <c:pt idx="4004">
                  <c:v>667.33333333333303</c:v>
                </c:pt>
                <c:pt idx="4005">
                  <c:v>667.5</c:v>
                </c:pt>
                <c:pt idx="4006">
                  <c:v>667.66666666666697</c:v>
                </c:pt>
                <c:pt idx="4007">
                  <c:v>667.83333333333303</c:v>
                </c:pt>
                <c:pt idx="4008">
                  <c:v>668</c:v>
                </c:pt>
                <c:pt idx="4009">
                  <c:v>668.16666666666697</c:v>
                </c:pt>
                <c:pt idx="4010">
                  <c:v>668.33333333333303</c:v>
                </c:pt>
                <c:pt idx="4011">
                  <c:v>668.5</c:v>
                </c:pt>
                <c:pt idx="4012">
                  <c:v>668.66666666666697</c:v>
                </c:pt>
                <c:pt idx="4013">
                  <c:v>668.83333333333303</c:v>
                </c:pt>
                <c:pt idx="4014">
                  <c:v>669</c:v>
                </c:pt>
                <c:pt idx="4015">
                  <c:v>669.16666666666697</c:v>
                </c:pt>
                <c:pt idx="4016">
                  <c:v>669.33333333333303</c:v>
                </c:pt>
                <c:pt idx="4017">
                  <c:v>669.5</c:v>
                </c:pt>
                <c:pt idx="4018">
                  <c:v>669.66666666666697</c:v>
                </c:pt>
                <c:pt idx="4019">
                  <c:v>669.83333333333303</c:v>
                </c:pt>
                <c:pt idx="4020">
                  <c:v>670</c:v>
                </c:pt>
                <c:pt idx="4021">
                  <c:v>670.16666666666697</c:v>
                </c:pt>
                <c:pt idx="4022">
                  <c:v>670.33333333333303</c:v>
                </c:pt>
                <c:pt idx="4023">
                  <c:v>670.5</c:v>
                </c:pt>
                <c:pt idx="4024">
                  <c:v>670.66666666666697</c:v>
                </c:pt>
                <c:pt idx="4025">
                  <c:v>670.83333333333303</c:v>
                </c:pt>
                <c:pt idx="4026">
                  <c:v>671</c:v>
                </c:pt>
                <c:pt idx="4027">
                  <c:v>671.16666666666697</c:v>
                </c:pt>
                <c:pt idx="4028">
                  <c:v>671.33333333333303</c:v>
                </c:pt>
                <c:pt idx="4029">
                  <c:v>671.5</c:v>
                </c:pt>
                <c:pt idx="4030">
                  <c:v>671.66666666666697</c:v>
                </c:pt>
                <c:pt idx="4031">
                  <c:v>671.83333333333303</c:v>
                </c:pt>
                <c:pt idx="4032">
                  <c:v>672</c:v>
                </c:pt>
                <c:pt idx="4033">
                  <c:v>672.16666666666697</c:v>
                </c:pt>
                <c:pt idx="4034">
                  <c:v>672.33333333333303</c:v>
                </c:pt>
                <c:pt idx="4035">
                  <c:v>672.5</c:v>
                </c:pt>
                <c:pt idx="4036">
                  <c:v>672.66666666666697</c:v>
                </c:pt>
                <c:pt idx="4037">
                  <c:v>672.83333333333303</c:v>
                </c:pt>
                <c:pt idx="4038">
                  <c:v>673</c:v>
                </c:pt>
                <c:pt idx="4039">
                  <c:v>673.16666666666697</c:v>
                </c:pt>
                <c:pt idx="4040">
                  <c:v>673.33333333333303</c:v>
                </c:pt>
                <c:pt idx="4041">
                  <c:v>673.5</c:v>
                </c:pt>
                <c:pt idx="4042">
                  <c:v>673.66666666666697</c:v>
                </c:pt>
                <c:pt idx="4043">
                  <c:v>673.83333333333303</c:v>
                </c:pt>
                <c:pt idx="4044">
                  <c:v>674</c:v>
                </c:pt>
                <c:pt idx="4045">
                  <c:v>674.16666666666697</c:v>
                </c:pt>
                <c:pt idx="4046">
                  <c:v>674.33333333333303</c:v>
                </c:pt>
                <c:pt idx="4047">
                  <c:v>674.5</c:v>
                </c:pt>
                <c:pt idx="4048">
                  <c:v>674.66666666666697</c:v>
                </c:pt>
                <c:pt idx="4049">
                  <c:v>674.83333333333303</c:v>
                </c:pt>
                <c:pt idx="4050">
                  <c:v>675</c:v>
                </c:pt>
                <c:pt idx="4051">
                  <c:v>675.16666666666697</c:v>
                </c:pt>
                <c:pt idx="4052">
                  <c:v>675.33333333333303</c:v>
                </c:pt>
                <c:pt idx="4053">
                  <c:v>675.5</c:v>
                </c:pt>
                <c:pt idx="4054">
                  <c:v>675.66666666666697</c:v>
                </c:pt>
                <c:pt idx="4055">
                  <c:v>675.83333333333303</c:v>
                </c:pt>
                <c:pt idx="4056">
                  <c:v>676</c:v>
                </c:pt>
                <c:pt idx="4057">
                  <c:v>676.16666666666697</c:v>
                </c:pt>
                <c:pt idx="4058">
                  <c:v>676.33333333333303</c:v>
                </c:pt>
                <c:pt idx="4059">
                  <c:v>676.5</c:v>
                </c:pt>
                <c:pt idx="4060">
                  <c:v>676.66666666666697</c:v>
                </c:pt>
                <c:pt idx="4061">
                  <c:v>676.83333333333303</c:v>
                </c:pt>
                <c:pt idx="4062">
                  <c:v>677</c:v>
                </c:pt>
                <c:pt idx="4063">
                  <c:v>677.16666666666697</c:v>
                </c:pt>
                <c:pt idx="4064">
                  <c:v>677.33333333333303</c:v>
                </c:pt>
                <c:pt idx="4065">
                  <c:v>677.5</c:v>
                </c:pt>
                <c:pt idx="4066">
                  <c:v>677.66666666666697</c:v>
                </c:pt>
                <c:pt idx="4067">
                  <c:v>677.83333333333303</c:v>
                </c:pt>
                <c:pt idx="4068">
                  <c:v>678</c:v>
                </c:pt>
                <c:pt idx="4069">
                  <c:v>678.16666666666697</c:v>
                </c:pt>
                <c:pt idx="4070">
                  <c:v>678.33333333333303</c:v>
                </c:pt>
                <c:pt idx="4071">
                  <c:v>678.5</c:v>
                </c:pt>
                <c:pt idx="4072">
                  <c:v>678.66666666666697</c:v>
                </c:pt>
                <c:pt idx="4073">
                  <c:v>678.83333333333303</c:v>
                </c:pt>
                <c:pt idx="4074">
                  <c:v>679</c:v>
                </c:pt>
                <c:pt idx="4075">
                  <c:v>679.16666666666697</c:v>
                </c:pt>
                <c:pt idx="4076">
                  <c:v>679.33333333333303</c:v>
                </c:pt>
                <c:pt idx="4077">
                  <c:v>679.5</c:v>
                </c:pt>
                <c:pt idx="4078">
                  <c:v>679.66666666666697</c:v>
                </c:pt>
                <c:pt idx="4079">
                  <c:v>679.83333333333303</c:v>
                </c:pt>
                <c:pt idx="4080">
                  <c:v>680</c:v>
                </c:pt>
                <c:pt idx="4081">
                  <c:v>680.16666666666697</c:v>
                </c:pt>
                <c:pt idx="4082">
                  <c:v>680.33333333333303</c:v>
                </c:pt>
                <c:pt idx="4083">
                  <c:v>680.5</c:v>
                </c:pt>
                <c:pt idx="4084">
                  <c:v>680.66666666666697</c:v>
                </c:pt>
                <c:pt idx="4085">
                  <c:v>680.83333333333303</c:v>
                </c:pt>
                <c:pt idx="4086">
                  <c:v>681</c:v>
                </c:pt>
                <c:pt idx="4087">
                  <c:v>681.16666666666697</c:v>
                </c:pt>
                <c:pt idx="4088">
                  <c:v>681.33333333333303</c:v>
                </c:pt>
                <c:pt idx="4089">
                  <c:v>681.5</c:v>
                </c:pt>
                <c:pt idx="4090">
                  <c:v>681.66666666666697</c:v>
                </c:pt>
                <c:pt idx="4091">
                  <c:v>681.83333333333303</c:v>
                </c:pt>
                <c:pt idx="4092">
                  <c:v>682</c:v>
                </c:pt>
                <c:pt idx="4093">
                  <c:v>682.16666666666697</c:v>
                </c:pt>
                <c:pt idx="4094">
                  <c:v>682.33333333333303</c:v>
                </c:pt>
                <c:pt idx="4095">
                  <c:v>682.5</c:v>
                </c:pt>
                <c:pt idx="4096">
                  <c:v>682.66666666666697</c:v>
                </c:pt>
                <c:pt idx="4097">
                  <c:v>682.83333333333303</c:v>
                </c:pt>
                <c:pt idx="4098">
                  <c:v>683</c:v>
                </c:pt>
                <c:pt idx="4099">
                  <c:v>683.16666666666697</c:v>
                </c:pt>
                <c:pt idx="4100">
                  <c:v>683.33333333333303</c:v>
                </c:pt>
                <c:pt idx="4101">
                  <c:v>683.5</c:v>
                </c:pt>
                <c:pt idx="4102">
                  <c:v>683.66666666666697</c:v>
                </c:pt>
                <c:pt idx="4103">
                  <c:v>683.83333333333303</c:v>
                </c:pt>
                <c:pt idx="4104">
                  <c:v>684</c:v>
                </c:pt>
                <c:pt idx="4105">
                  <c:v>684.16666666666697</c:v>
                </c:pt>
                <c:pt idx="4106">
                  <c:v>684.33333333333303</c:v>
                </c:pt>
                <c:pt idx="4107">
                  <c:v>684.5</c:v>
                </c:pt>
                <c:pt idx="4108">
                  <c:v>684.66666666666697</c:v>
                </c:pt>
                <c:pt idx="4109">
                  <c:v>684.83333333333303</c:v>
                </c:pt>
                <c:pt idx="4110">
                  <c:v>685</c:v>
                </c:pt>
                <c:pt idx="4111">
                  <c:v>685.16666666666697</c:v>
                </c:pt>
                <c:pt idx="4112">
                  <c:v>685.33333333333303</c:v>
                </c:pt>
                <c:pt idx="4113">
                  <c:v>685.5</c:v>
                </c:pt>
                <c:pt idx="4114">
                  <c:v>685.66666666666697</c:v>
                </c:pt>
                <c:pt idx="4115">
                  <c:v>685.83333333333303</c:v>
                </c:pt>
                <c:pt idx="4116">
                  <c:v>686</c:v>
                </c:pt>
                <c:pt idx="4117">
                  <c:v>686.16666666666697</c:v>
                </c:pt>
                <c:pt idx="4118">
                  <c:v>686.33333333333303</c:v>
                </c:pt>
                <c:pt idx="4119">
                  <c:v>686.5</c:v>
                </c:pt>
                <c:pt idx="4120">
                  <c:v>686.66666666666697</c:v>
                </c:pt>
                <c:pt idx="4121">
                  <c:v>686.83333333333303</c:v>
                </c:pt>
                <c:pt idx="4122">
                  <c:v>687</c:v>
                </c:pt>
                <c:pt idx="4123">
                  <c:v>687.16666666666697</c:v>
                </c:pt>
                <c:pt idx="4124">
                  <c:v>687.33333333333303</c:v>
                </c:pt>
                <c:pt idx="4125">
                  <c:v>687.5</c:v>
                </c:pt>
                <c:pt idx="4126">
                  <c:v>687.66666666666697</c:v>
                </c:pt>
                <c:pt idx="4127">
                  <c:v>687.83333333333303</c:v>
                </c:pt>
                <c:pt idx="4128">
                  <c:v>688</c:v>
                </c:pt>
                <c:pt idx="4129">
                  <c:v>688.16666666666697</c:v>
                </c:pt>
                <c:pt idx="4130">
                  <c:v>688.33333333333303</c:v>
                </c:pt>
                <c:pt idx="4131">
                  <c:v>688.5</c:v>
                </c:pt>
                <c:pt idx="4132">
                  <c:v>688.66666666666697</c:v>
                </c:pt>
                <c:pt idx="4133">
                  <c:v>688.83333333333303</c:v>
                </c:pt>
                <c:pt idx="4134">
                  <c:v>689</c:v>
                </c:pt>
                <c:pt idx="4135">
                  <c:v>689.16666666666697</c:v>
                </c:pt>
                <c:pt idx="4136">
                  <c:v>689.33333333333303</c:v>
                </c:pt>
                <c:pt idx="4137">
                  <c:v>689.5</c:v>
                </c:pt>
                <c:pt idx="4138">
                  <c:v>689.66666666666697</c:v>
                </c:pt>
                <c:pt idx="4139">
                  <c:v>689.83333333333303</c:v>
                </c:pt>
                <c:pt idx="4140">
                  <c:v>690</c:v>
                </c:pt>
                <c:pt idx="4141">
                  <c:v>690.16666666666697</c:v>
                </c:pt>
                <c:pt idx="4142">
                  <c:v>690.33333333333303</c:v>
                </c:pt>
                <c:pt idx="4143">
                  <c:v>690.5</c:v>
                </c:pt>
                <c:pt idx="4144">
                  <c:v>690.66666666666697</c:v>
                </c:pt>
                <c:pt idx="4145">
                  <c:v>690.83333333333303</c:v>
                </c:pt>
                <c:pt idx="4146">
                  <c:v>691</c:v>
                </c:pt>
                <c:pt idx="4147">
                  <c:v>691.16666666666697</c:v>
                </c:pt>
                <c:pt idx="4148">
                  <c:v>691.33333333333303</c:v>
                </c:pt>
                <c:pt idx="4149">
                  <c:v>691.5</c:v>
                </c:pt>
                <c:pt idx="4150">
                  <c:v>691.66666666666697</c:v>
                </c:pt>
                <c:pt idx="4151">
                  <c:v>691.83333333333303</c:v>
                </c:pt>
                <c:pt idx="4152">
                  <c:v>692</c:v>
                </c:pt>
                <c:pt idx="4153">
                  <c:v>692.16666666666697</c:v>
                </c:pt>
                <c:pt idx="4154">
                  <c:v>692.33333333333303</c:v>
                </c:pt>
                <c:pt idx="4155">
                  <c:v>692.5</c:v>
                </c:pt>
                <c:pt idx="4156">
                  <c:v>692.66666666666697</c:v>
                </c:pt>
                <c:pt idx="4157">
                  <c:v>692.83333333333303</c:v>
                </c:pt>
                <c:pt idx="4158">
                  <c:v>693</c:v>
                </c:pt>
                <c:pt idx="4159">
                  <c:v>693.16666666666697</c:v>
                </c:pt>
                <c:pt idx="4160">
                  <c:v>693.33333333333303</c:v>
                </c:pt>
                <c:pt idx="4161">
                  <c:v>693.5</c:v>
                </c:pt>
                <c:pt idx="4162">
                  <c:v>693.66666666666697</c:v>
                </c:pt>
                <c:pt idx="4163">
                  <c:v>693.83333333333303</c:v>
                </c:pt>
                <c:pt idx="4164">
                  <c:v>694</c:v>
                </c:pt>
                <c:pt idx="4165">
                  <c:v>694.16666666666697</c:v>
                </c:pt>
                <c:pt idx="4166">
                  <c:v>694.33333333333303</c:v>
                </c:pt>
                <c:pt idx="4167">
                  <c:v>694.5</c:v>
                </c:pt>
                <c:pt idx="4168">
                  <c:v>694.66666666666697</c:v>
                </c:pt>
                <c:pt idx="4169">
                  <c:v>694.83333333333303</c:v>
                </c:pt>
                <c:pt idx="4170">
                  <c:v>695</c:v>
                </c:pt>
                <c:pt idx="4171">
                  <c:v>695.16666666666697</c:v>
                </c:pt>
                <c:pt idx="4172">
                  <c:v>695.33333333333303</c:v>
                </c:pt>
                <c:pt idx="4173">
                  <c:v>695.5</c:v>
                </c:pt>
                <c:pt idx="4174">
                  <c:v>695.66666666666697</c:v>
                </c:pt>
                <c:pt idx="4175">
                  <c:v>695.83333333333303</c:v>
                </c:pt>
                <c:pt idx="4176">
                  <c:v>696</c:v>
                </c:pt>
                <c:pt idx="4177">
                  <c:v>696.16666666666697</c:v>
                </c:pt>
                <c:pt idx="4178">
                  <c:v>696.33333333333303</c:v>
                </c:pt>
                <c:pt idx="4179">
                  <c:v>696.5</c:v>
                </c:pt>
                <c:pt idx="4180">
                  <c:v>696.66666666666697</c:v>
                </c:pt>
                <c:pt idx="4181">
                  <c:v>696.83333333333303</c:v>
                </c:pt>
                <c:pt idx="4182">
                  <c:v>697</c:v>
                </c:pt>
                <c:pt idx="4183">
                  <c:v>697.16666666666697</c:v>
                </c:pt>
                <c:pt idx="4184">
                  <c:v>697.33333333333303</c:v>
                </c:pt>
                <c:pt idx="4185">
                  <c:v>697.5</c:v>
                </c:pt>
                <c:pt idx="4186">
                  <c:v>697.66666666666697</c:v>
                </c:pt>
                <c:pt idx="4187">
                  <c:v>697.83333333333303</c:v>
                </c:pt>
                <c:pt idx="4188">
                  <c:v>698</c:v>
                </c:pt>
                <c:pt idx="4189">
                  <c:v>698.16666666666697</c:v>
                </c:pt>
                <c:pt idx="4190">
                  <c:v>698.33333333333303</c:v>
                </c:pt>
                <c:pt idx="4191">
                  <c:v>698.5</c:v>
                </c:pt>
                <c:pt idx="4192">
                  <c:v>698.66666666666697</c:v>
                </c:pt>
                <c:pt idx="4193">
                  <c:v>698.83333333333303</c:v>
                </c:pt>
                <c:pt idx="4194">
                  <c:v>699</c:v>
                </c:pt>
                <c:pt idx="4195">
                  <c:v>699.16666666666697</c:v>
                </c:pt>
                <c:pt idx="4196">
                  <c:v>699.33333333333303</c:v>
                </c:pt>
                <c:pt idx="4197">
                  <c:v>699.5</c:v>
                </c:pt>
                <c:pt idx="4198">
                  <c:v>699.66666666666697</c:v>
                </c:pt>
                <c:pt idx="4199">
                  <c:v>699.83333333333303</c:v>
                </c:pt>
                <c:pt idx="4200">
                  <c:v>700</c:v>
                </c:pt>
                <c:pt idx="4201">
                  <c:v>700.16666666666697</c:v>
                </c:pt>
                <c:pt idx="4202">
                  <c:v>700.33333333333303</c:v>
                </c:pt>
                <c:pt idx="4203">
                  <c:v>700.5</c:v>
                </c:pt>
                <c:pt idx="4204">
                  <c:v>700.66666666666697</c:v>
                </c:pt>
                <c:pt idx="4205">
                  <c:v>700.83333333333303</c:v>
                </c:pt>
                <c:pt idx="4206">
                  <c:v>701</c:v>
                </c:pt>
                <c:pt idx="4207">
                  <c:v>701.16666666666697</c:v>
                </c:pt>
                <c:pt idx="4208">
                  <c:v>701.33333333333303</c:v>
                </c:pt>
                <c:pt idx="4209">
                  <c:v>701.5</c:v>
                </c:pt>
                <c:pt idx="4210">
                  <c:v>701.66666666666697</c:v>
                </c:pt>
                <c:pt idx="4211">
                  <c:v>701.83333333333303</c:v>
                </c:pt>
                <c:pt idx="4212">
                  <c:v>702</c:v>
                </c:pt>
                <c:pt idx="4213">
                  <c:v>702.16666666666697</c:v>
                </c:pt>
                <c:pt idx="4214">
                  <c:v>702.33333333333303</c:v>
                </c:pt>
                <c:pt idx="4215">
                  <c:v>702.5</c:v>
                </c:pt>
                <c:pt idx="4216">
                  <c:v>702.66666666666697</c:v>
                </c:pt>
                <c:pt idx="4217">
                  <c:v>702.83333333333303</c:v>
                </c:pt>
                <c:pt idx="4218">
                  <c:v>703</c:v>
                </c:pt>
                <c:pt idx="4219">
                  <c:v>703.16666666666697</c:v>
                </c:pt>
                <c:pt idx="4220">
                  <c:v>703.33333333333303</c:v>
                </c:pt>
                <c:pt idx="4221">
                  <c:v>703.5</c:v>
                </c:pt>
                <c:pt idx="4222">
                  <c:v>703.66666666666697</c:v>
                </c:pt>
                <c:pt idx="4223">
                  <c:v>703.83333333333303</c:v>
                </c:pt>
                <c:pt idx="4224">
                  <c:v>704</c:v>
                </c:pt>
                <c:pt idx="4225">
                  <c:v>704.16666666666697</c:v>
                </c:pt>
                <c:pt idx="4226">
                  <c:v>704.33333333333303</c:v>
                </c:pt>
                <c:pt idx="4227">
                  <c:v>704.5</c:v>
                </c:pt>
                <c:pt idx="4228">
                  <c:v>704.66666666666697</c:v>
                </c:pt>
                <c:pt idx="4229">
                  <c:v>704.83333333333303</c:v>
                </c:pt>
                <c:pt idx="4230">
                  <c:v>705</c:v>
                </c:pt>
                <c:pt idx="4231">
                  <c:v>705.16666666666697</c:v>
                </c:pt>
                <c:pt idx="4232">
                  <c:v>705.33333333333303</c:v>
                </c:pt>
                <c:pt idx="4233">
                  <c:v>705.5</c:v>
                </c:pt>
                <c:pt idx="4234">
                  <c:v>705.66666666666697</c:v>
                </c:pt>
                <c:pt idx="4235">
                  <c:v>705.83333333333303</c:v>
                </c:pt>
                <c:pt idx="4236">
                  <c:v>706</c:v>
                </c:pt>
                <c:pt idx="4237">
                  <c:v>706.16666666666697</c:v>
                </c:pt>
                <c:pt idx="4238">
                  <c:v>706.33333333333303</c:v>
                </c:pt>
                <c:pt idx="4239">
                  <c:v>706.5</c:v>
                </c:pt>
                <c:pt idx="4240">
                  <c:v>706.66666666666697</c:v>
                </c:pt>
                <c:pt idx="4241">
                  <c:v>706.83333333333303</c:v>
                </c:pt>
                <c:pt idx="4242">
                  <c:v>707</c:v>
                </c:pt>
                <c:pt idx="4243">
                  <c:v>707.16666666666697</c:v>
                </c:pt>
                <c:pt idx="4244">
                  <c:v>707.33333333333303</c:v>
                </c:pt>
                <c:pt idx="4245">
                  <c:v>707.5</c:v>
                </c:pt>
                <c:pt idx="4246">
                  <c:v>707.66666666666697</c:v>
                </c:pt>
                <c:pt idx="4247">
                  <c:v>707.83333333333303</c:v>
                </c:pt>
                <c:pt idx="4248">
                  <c:v>708</c:v>
                </c:pt>
                <c:pt idx="4249">
                  <c:v>708.16666666666697</c:v>
                </c:pt>
                <c:pt idx="4250">
                  <c:v>708.33333333333303</c:v>
                </c:pt>
                <c:pt idx="4251">
                  <c:v>708.5</c:v>
                </c:pt>
                <c:pt idx="4252">
                  <c:v>708.66666666666697</c:v>
                </c:pt>
                <c:pt idx="4253">
                  <c:v>708.83333333333303</c:v>
                </c:pt>
                <c:pt idx="4254">
                  <c:v>709</c:v>
                </c:pt>
                <c:pt idx="4255">
                  <c:v>709.16666666666697</c:v>
                </c:pt>
                <c:pt idx="4256">
                  <c:v>709.33333333333303</c:v>
                </c:pt>
                <c:pt idx="4257">
                  <c:v>709.5</c:v>
                </c:pt>
                <c:pt idx="4258">
                  <c:v>709.66666666666697</c:v>
                </c:pt>
                <c:pt idx="4259">
                  <c:v>709.83333333333303</c:v>
                </c:pt>
                <c:pt idx="4260">
                  <c:v>710</c:v>
                </c:pt>
                <c:pt idx="4261">
                  <c:v>710.16666666666697</c:v>
                </c:pt>
                <c:pt idx="4262">
                  <c:v>710.33333333333303</c:v>
                </c:pt>
                <c:pt idx="4263">
                  <c:v>710.5</c:v>
                </c:pt>
                <c:pt idx="4264">
                  <c:v>710.66666666666697</c:v>
                </c:pt>
                <c:pt idx="4265">
                  <c:v>710.83333333333303</c:v>
                </c:pt>
                <c:pt idx="4266">
                  <c:v>711</c:v>
                </c:pt>
                <c:pt idx="4267">
                  <c:v>711.16666666666697</c:v>
                </c:pt>
                <c:pt idx="4268">
                  <c:v>711.33333333333303</c:v>
                </c:pt>
                <c:pt idx="4269">
                  <c:v>711.5</c:v>
                </c:pt>
                <c:pt idx="4270">
                  <c:v>711.66666666666697</c:v>
                </c:pt>
                <c:pt idx="4271">
                  <c:v>711.83333333333303</c:v>
                </c:pt>
                <c:pt idx="4272">
                  <c:v>712</c:v>
                </c:pt>
                <c:pt idx="4273">
                  <c:v>712.16666666666697</c:v>
                </c:pt>
                <c:pt idx="4274">
                  <c:v>712.33333333333303</c:v>
                </c:pt>
                <c:pt idx="4275">
                  <c:v>712.5</c:v>
                </c:pt>
                <c:pt idx="4276">
                  <c:v>712.66666666666697</c:v>
                </c:pt>
                <c:pt idx="4277">
                  <c:v>712.83333333333303</c:v>
                </c:pt>
                <c:pt idx="4278">
                  <c:v>713</c:v>
                </c:pt>
                <c:pt idx="4279">
                  <c:v>713.16666666666697</c:v>
                </c:pt>
                <c:pt idx="4280">
                  <c:v>713.33333333333303</c:v>
                </c:pt>
                <c:pt idx="4281">
                  <c:v>713.5</c:v>
                </c:pt>
                <c:pt idx="4282">
                  <c:v>713.66666666666697</c:v>
                </c:pt>
                <c:pt idx="4283">
                  <c:v>713.83333333333303</c:v>
                </c:pt>
                <c:pt idx="4284">
                  <c:v>714</c:v>
                </c:pt>
                <c:pt idx="4285">
                  <c:v>714.16666666666697</c:v>
                </c:pt>
                <c:pt idx="4286">
                  <c:v>714.33333333333303</c:v>
                </c:pt>
                <c:pt idx="4287">
                  <c:v>714.5</c:v>
                </c:pt>
                <c:pt idx="4288">
                  <c:v>714.66666666666697</c:v>
                </c:pt>
                <c:pt idx="4289">
                  <c:v>714.83333333333303</c:v>
                </c:pt>
                <c:pt idx="4290">
                  <c:v>715</c:v>
                </c:pt>
                <c:pt idx="4291">
                  <c:v>715.16666666666697</c:v>
                </c:pt>
                <c:pt idx="4292">
                  <c:v>715.33333333333303</c:v>
                </c:pt>
                <c:pt idx="4293">
                  <c:v>715.5</c:v>
                </c:pt>
                <c:pt idx="4294">
                  <c:v>715.66666666666697</c:v>
                </c:pt>
                <c:pt idx="4295">
                  <c:v>715.83333333333303</c:v>
                </c:pt>
                <c:pt idx="4296">
                  <c:v>716</c:v>
                </c:pt>
                <c:pt idx="4297">
                  <c:v>716.16666666666697</c:v>
                </c:pt>
                <c:pt idx="4298">
                  <c:v>716.33333333333303</c:v>
                </c:pt>
                <c:pt idx="4299">
                  <c:v>716.5</c:v>
                </c:pt>
                <c:pt idx="4300">
                  <c:v>716.66666666666697</c:v>
                </c:pt>
                <c:pt idx="4301">
                  <c:v>716.83333333333303</c:v>
                </c:pt>
                <c:pt idx="4302">
                  <c:v>717</c:v>
                </c:pt>
                <c:pt idx="4303">
                  <c:v>717.16666666666697</c:v>
                </c:pt>
                <c:pt idx="4304">
                  <c:v>717.33333333333303</c:v>
                </c:pt>
                <c:pt idx="4305">
                  <c:v>717.5</c:v>
                </c:pt>
                <c:pt idx="4306">
                  <c:v>717.66666666666697</c:v>
                </c:pt>
                <c:pt idx="4307">
                  <c:v>717.83333333333303</c:v>
                </c:pt>
                <c:pt idx="4308">
                  <c:v>718</c:v>
                </c:pt>
                <c:pt idx="4309">
                  <c:v>718.16666666666697</c:v>
                </c:pt>
                <c:pt idx="4310">
                  <c:v>718.33333333333303</c:v>
                </c:pt>
                <c:pt idx="4311">
                  <c:v>718.5</c:v>
                </c:pt>
                <c:pt idx="4312">
                  <c:v>718.66666666666697</c:v>
                </c:pt>
                <c:pt idx="4313">
                  <c:v>718.83333333333303</c:v>
                </c:pt>
                <c:pt idx="4314">
                  <c:v>719</c:v>
                </c:pt>
                <c:pt idx="4315">
                  <c:v>719.16666666666697</c:v>
                </c:pt>
                <c:pt idx="4316">
                  <c:v>719.33333333333303</c:v>
                </c:pt>
                <c:pt idx="4317">
                  <c:v>719.5</c:v>
                </c:pt>
                <c:pt idx="4318">
                  <c:v>719.66666666666697</c:v>
                </c:pt>
                <c:pt idx="4319">
                  <c:v>719.83333333333303</c:v>
                </c:pt>
                <c:pt idx="4320">
                  <c:v>720</c:v>
                </c:pt>
                <c:pt idx="4321">
                  <c:v>720.16666666666697</c:v>
                </c:pt>
                <c:pt idx="4322">
                  <c:v>720.33333333333303</c:v>
                </c:pt>
                <c:pt idx="4323">
                  <c:v>720.5</c:v>
                </c:pt>
                <c:pt idx="4324">
                  <c:v>720.66666666666697</c:v>
                </c:pt>
                <c:pt idx="4325">
                  <c:v>720.83333333333303</c:v>
                </c:pt>
                <c:pt idx="4326">
                  <c:v>721</c:v>
                </c:pt>
                <c:pt idx="4327">
                  <c:v>721.16666666666697</c:v>
                </c:pt>
                <c:pt idx="4328">
                  <c:v>721.33333333333303</c:v>
                </c:pt>
                <c:pt idx="4329">
                  <c:v>721.5</c:v>
                </c:pt>
                <c:pt idx="4330">
                  <c:v>721.66666666666697</c:v>
                </c:pt>
                <c:pt idx="4331">
                  <c:v>721.83333333333303</c:v>
                </c:pt>
                <c:pt idx="4332">
                  <c:v>722</c:v>
                </c:pt>
                <c:pt idx="4333">
                  <c:v>722.16666666666697</c:v>
                </c:pt>
                <c:pt idx="4334">
                  <c:v>722.33333333333303</c:v>
                </c:pt>
                <c:pt idx="4335">
                  <c:v>722.5</c:v>
                </c:pt>
                <c:pt idx="4336">
                  <c:v>722.66666666666697</c:v>
                </c:pt>
                <c:pt idx="4337">
                  <c:v>722.83333333333303</c:v>
                </c:pt>
                <c:pt idx="4338">
                  <c:v>723</c:v>
                </c:pt>
                <c:pt idx="4339">
                  <c:v>723.16666666666697</c:v>
                </c:pt>
                <c:pt idx="4340">
                  <c:v>723.33333333333303</c:v>
                </c:pt>
                <c:pt idx="4341">
                  <c:v>723.5</c:v>
                </c:pt>
                <c:pt idx="4342">
                  <c:v>723.66666666666697</c:v>
                </c:pt>
                <c:pt idx="4343">
                  <c:v>723.83333333333303</c:v>
                </c:pt>
                <c:pt idx="4344">
                  <c:v>724</c:v>
                </c:pt>
                <c:pt idx="4345">
                  <c:v>724.16666666666697</c:v>
                </c:pt>
                <c:pt idx="4346">
                  <c:v>724.33333333333303</c:v>
                </c:pt>
                <c:pt idx="4347">
                  <c:v>724.5</c:v>
                </c:pt>
                <c:pt idx="4348">
                  <c:v>724.66666666666697</c:v>
                </c:pt>
                <c:pt idx="4349">
                  <c:v>724.83333333333303</c:v>
                </c:pt>
                <c:pt idx="4350">
                  <c:v>725</c:v>
                </c:pt>
                <c:pt idx="4351">
                  <c:v>725.16666666666697</c:v>
                </c:pt>
                <c:pt idx="4352">
                  <c:v>725.33333333333303</c:v>
                </c:pt>
                <c:pt idx="4353">
                  <c:v>725.5</c:v>
                </c:pt>
                <c:pt idx="4354">
                  <c:v>725.66666666666697</c:v>
                </c:pt>
                <c:pt idx="4355">
                  <c:v>725.83333333333303</c:v>
                </c:pt>
                <c:pt idx="4356">
                  <c:v>726</c:v>
                </c:pt>
                <c:pt idx="4357">
                  <c:v>726.16666666666697</c:v>
                </c:pt>
                <c:pt idx="4358">
                  <c:v>726.33333333333303</c:v>
                </c:pt>
                <c:pt idx="4359">
                  <c:v>726.5</c:v>
                </c:pt>
                <c:pt idx="4360">
                  <c:v>726.66666666666697</c:v>
                </c:pt>
                <c:pt idx="4361">
                  <c:v>726.83333333333303</c:v>
                </c:pt>
                <c:pt idx="4362">
                  <c:v>727</c:v>
                </c:pt>
                <c:pt idx="4363">
                  <c:v>727.16666666666697</c:v>
                </c:pt>
                <c:pt idx="4364">
                  <c:v>727.33333333333303</c:v>
                </c:pt>
                <c:pt idx="4365">
                  <c:v>727.5</c:v>
                </c:pt>
                <c:pt idx="4366">
                  <c:v>727.66666666666697</c:v>
                </c:pt>
                <c:pt idx="4367">
                  <c:v>727.83333333333303</c:v>
                </c:pt>
                <c:pt idx="4368">
                  <c:v>728</c:v>
                </c:pt>
                <c:pt idx="4369">
                  <c:v>728.16666666666697</c:v>
                </c:pt>
                <c:pt idx="4370">
                  <c:v>728.33333333333303</c:v>
                </c:pt>
                <c:pt idx="4371">
                  <c:v>728.5</c:v>
                </c:pt>
                <c:pt idx="4372">
                  <c:v>728.66666666666697</c:v>
                </c:pt>
                <c:pt idx="4373">
                  <c:v>728.83333333333303</c:v>
                </c:pt>
                <c:pt idx="4374">
                  <c:v>729</c:v>
                </c:pt>
                <c:pt idx="4375">
                  <c:v>729.16666666666697</c:v>
                </c:pt>
                <c:pt idx="4376">
                  <c:v>729.33333333333303</c:v>
                </c:pt>
                <c:pt idx="4377">
                  <c:v>729.5</c:v>
                </c:pt>
                <c:pt idx="4378">
                  <c:v>729.66666666666697</c:v>
                </c:pt>
                <c:pt idx="4379">
                  <c:v>729.83333333333303</c:v>
                </c:pt>
                <c:pt idx="4380">
                  <c:v>730</c:v>
                </c:pt>
                <c:pt idx="4381">
                  <c:v>730.16666666666697</c:v>
                </c:pt>
                <c:pt idx="4382">
                  <c:v>730.33333333333303</c:v>
                </c:pt>
                <c:pt idx="4383">
                  <c:v>730.5</c:v>
                </c:pt>
                <c:pt idx="4384">
                  <c:v>730.66666666666697</c:v>
                </c:pt>
                <c:pt idx="4385">
                  <c:v>730.83333333333303</c:v>
                </c:pt>
                <c:pt idx="4386">
                  <c:v>731</c:v>
                </c:pt>
                <c:pt idx="4387">
                  <c:v>731.16666666666697</c:v>
                </c:pt>
                <c:pt idx="4388">
                  <c:v>731.33333333333303</c:v>
                </c:pt>
                <c:pt idx="4389">
                  <c:v>731.5</c:v>
                </c:pt>
                <c:pt idx="4390">
                  <c:v>731.66666666666697</c:v>
                </c:pt>
                <c:pt idx="4391">
                  <c:v>731.83333333333303</c:v>
                </c:pt>
                <c:pt idx="4392">
                  <c:v>732</c:v>
                </c:pt>
                <c:pt idx="4393">
                  <c:v>732.16666666666697</c:v>
                </c:pt>
                <c:pt idx="4394">
                  <c:v>732.33333333333303</c:v>
                </c:pt>
                <c:pt idx="4395">
                  <c:v>732.5</c:v>
                </c:pt>
                <c:pt idx="4396">
                  <c:v>732.66666666666697</c:v>
                </c:pt>
                <c:pt idx="4397">
                  <c:v>732.83333333333303</c:v>
                </c:pt>
                <c:pt idx="4398">
                  <c:v>733</c:v>
                </c:pt>
                <c:pt idx="4399">
                  <c:v>733.16666666666697</c:v>
                </c:pt>
                <c:pt idx="4400">
                  <c:v>733.33333333333303</c:v>
                </c:pt>
                <c:pt idx="4401">
                  <c:v>733.5</c:v>
                </c:pt>
                <c:pt idx="4402">
                  <c:v>733.66666666666697</c:v>
                </c:pt>
                <c:pt idx="4403">
                  <c:v>733.83333333333303</c:v>
                </c:pt>
                <c:pt idx="4404">
                  <c:v>734</c:v>
                </c:pt>
                <c:pt idx="4405">
                  <c:v>734.16666666666697</c:v>
                </c:pt>
                <c:pt idx="4406">
                  <c:v>734.33333333333303</c:v>
                </c:pt>
                <c:pt idx="4407">
                  <c:v>734.5</c:v>
                </c:pt>
                <c:pt idx="4408">
                  <c:v>734.66666666666697</c:v>
                </c:pt>
                <c:pt idx="4409">
                  <c:v>734.83333333333303</c:v>
                </c:pt>
                <c:pt idx="4410">
                  <c:v>735</c:v>
                </c:pt>
                <c:pt idx="4411">
                  <c:v>735.16666666666697</c:v>
                </c:pt>
                <c:pt idx="4412">
                  <c:v>735.33333333333303</c:v>
                </c:pt>
                <c:pt idx="4413">
                  <c:v>735.5</c:v>
                </c:pt>
                <c:pt idx="4414">
                  <c:v>735.66666666666697</c:v>
                </c:pt>
                <c:pt idx="4415">
                  <c:v>735.83333333333303</c:v>
                </c:pt>
                <c:pt idx="4416">
                  <c:v>736</c:v>
                </c:pt>
                <c:pt idx="4417">
                  <c:v>736.16666666666697</c:v>
                </c:pt>
                <c:pt idx="4418">
                  <c:v>736.33333333333303</c:v>
                </c:pt>
                <c:pt idx="4419">
                  <c:v>736.5</c:v>
                </c:pt>
                <c:pt idx="4420">
                  <c:v>736.66666666666697</c:v>
                </c:pt>
                <c:pt idx="4421">
                  <c:v>736.83333333333303</c:v>
                </c:pt>
                <c:pt idx="4422">
                  <c:v>737</c:v>
                </c:pt>
                <c:pt idx="4423">
                  <c:v>737.16666666666697</c:v>
                </c:pt>
                <c:pt idx="4424">
                  <c:v>737.33333333333303</c:v>
                </c:pt>
                <c:pt idx="4425">
                  <c:v>737.5</c:v>
                </c:pt>
                <c:pt idx="4426">
                  <c:v>737.66666666666697</c:v>
                </c:pt>
                <c:pt idx="4427">
                  <c:v>737.83333333333303</c:v>
                </c:pt>
                <c:pt idx="4428">
                  <c:v>738</c:v>
                </c:pt>
                <c:pt idx="4429">
                  <c:v>738.16666666666697</c:v>
                </c:pt>
                <c:pt idx="4430">
                  <c:v>738.33333333333303</c:v>
                </c:pt>
                <c:pt idx="4431">
                  <c:v>738.5</c:v>
                </c:pt>
                <c:pt idx="4432">
                  <c:v>738.66666666666697</c:v>
                </c:pt>
                <c:pt idx="4433">
                  <c:v>738.83333333333303</c:v>
                </c:pt>
                <c:pt idx="4434">
                  <c:v>739</c:v>
                </c:pt>
                <c:pt idx="4435">
                  <c:v>739.16666666666697</c:v>
                </c:pt>
                <c:pt idx="4436">
                  <c:v>739.33333333333303</c:v>
                </c:pt>
                <c:pt idx="4437">
                  <c:v>739.5</c:v>
                </c:pt>
                <c:pt idx="4438">
                  <c:v>739.66666666666697</c:v>
                </c:pt>
                <c:pt idx="4439">
                  <c:v>739.83333333333303</c:v>
                </c:pt>
                <c:pt idx="4440">
                  <c:v>740</c:v>
                </c:pt>
                <c:pt idx="4441">
                  <c:v>740.16666666666697</c:v>
                </c:pt>
                <c:pt idx="4442">
                  <c:v>740.33333333333303</c:v>
                </c:pt>
                <c:pt idx="4443">
                  <c:v>740.5</c:v>
                </c:pt>
                <c:pt idx="4444">
                  <c:v>740.66666666666697</c:v>
                </c:pt>
                <c:pt idx="4445">
                  <c:v>740.83333333333303</c:v>
                </c:pt>
                <c:pt idx="4446">
                  <c:v>741</c:v>
                </c:pt>
                <c:pt idx="4447">
                  <c:v>741.16666666666697</c:v>
                </c:pt>
                <c:pt idx="4448">
                  <c:v>741.33333333333303</c:v>
                </c:pt>
                <c:pt idx="4449">
                  <c:v>741.5</c:v>
                </c:pt>
                <c:pt idx="4450">
                  <c:v>741.66666666666697</c:v>
                </c:pt>
                <c:pt idx="4451">
                  <c:v>741.83333333333303</c:v>
                </c:pt>
                <c:pt idx="4452">
                  <c:v>742</c:v>
                </c:pt>
                <c:pt idx="4453">
                  <c:v>742.16666666666697</c:v>
                </c:pt>
                <c:pt idx="4454">
                  <c:v>742.33333333333303</c:v>
                </c:pt>
                <c:pt idx="4455">
                  <c:v>742.5</c:v>
                </c:pt>
                <c:pt idx="4456">
                  <c:v>742.66666666666697</c:v>
                </c:pt>
                <c:pt idx="4457">
                  <c:v>742.83333333333303</c:v>
                </c:pt>
                <c:pt idx="4458">
                  <c:v>743</c:v>
                </c:pt>
                <c:pt idx="4459">
                  <c:v>743.16666666666697</c:v>
                </c:pt>
                <c:pt idx="4460">
                  <c:v>743.33333333333303</c:v>
                </c:pt>
                <c:pt idx="4461">
                  <c:v>743.5</c:v>
                </c:pt>
                <c:pt idx="4462">
                  <c:v>743.66666666666697</c:v>
                </c:pt>
                <c:pt idx="4463">
                  <c:v>743.83333333333303</c:v>
                </c:pt>
                <c:pt idx="4464">
                  <c:v>744</c:v>
                </c:pt>
                <c:pt idx="4465">
                  <c:v>744.16666666666697</c:v>
                </c:pt>
                <c:pt idx="4466">
                  <c:v>744.33333333333303</c:v>
                </c:pt>
                <c:pt idx="4467">
                  <c:v>744.5</c:v>
                </c:pt>
                <c:pt idx="4468">
                  <c:v>744.66666666666697</c:v>
                </c:pt>
                <c:pt idx="4469">
                  <c:v>744.83333333333303</c:v>
                </c:pt>
                <c:pt idx="4470">
                  <c:v>745</c:v>
                </c:pt>
                <c:pt idx="4471">
                  <c:v>745.16666666666697</c:v>
                </c:pt>
                <c:pt idx="4472">
                  <c:v>745.33333333333303</c:v>
                </c:pt>
                <c:pt idx="4473">
                  <c:v>745.5</c:v>
                </c:pt>
                <c:pt idx="4474">
                  <c:v>745.66666666666697</c:v>
                </c:pt>
                <c:pt idx="4475">
                  <c:v>745.83333333333303</c:v>
                </c:pt>
                <c:pt idx="4476">
                  <c:v>746</c:v>
                </c:pt>
                <c:pt idx="4477">
                  <c:v>746.16666666666697</c:v>
                </c:pt>
                <c:pt idx="4478">
                  <c:v>746.33333333333303</c:v>
                </c:pt>
                <c:pt idx="4479">
                  <c:v>746.5</c:v>
                </c:pt>
                <c:pt idx="4480">
                  <c:v>746.66666666666697</c:v>
                </c:pt>
                <c:pt idx="4481">
                  <c:v>746.83333333333303</c:v>
                </c:pt>
                <c:pt idx="4482">
                  <c:v>747</c:v>
                </c:pt>
                <c:pt idx="4483">
                  <c:v>747.16666666666697</c:v>
                </c:pt>
                <c:pt idx="4484">
                  <c:v>747.33333333333303</c:v>
                </c:pt>
                <c:pt idx="4485">
                  <c:v>747.5</c:v>
                </c:pt>
                <c:pt idx="4486">
                  <c:v>747.66666666666697</c:v>
                </c:pt>
                <c:pt idx="4487">
                  <c:v>747.83333333333303</c:v>
                </c:pt>
                <c:pt idx="4488">
                  <c:v>748</c:v>
                </c:pt>
                <c:pt idx="4489">
                  <c:v>748.16666666666697</c:v>
                </c:pt>
                <c:pt idx="4490">
                  <c:v>748.33333333333303</c:v>
                </c:pt>
                <c:pt idx="4491">
                  <c:v>748.5</c:v>
                </c:pt>
                <c:pt idx="4492">
                  <c:v>748.66666666666697</c:v>
                </c:pt>
                <c:pt idx="4493">
                  <c:v>748.83333333333303</c:v>
                </c:pt>
                <c:pt idx="4494">
                  <c:v>749</c:v>
                </c:pt>
                <c:pt idx="4495">
                  <c:v>749.16666666666697</c:v>
                </c:pt>
                <c:pt idx="4496">
                  <c:v>749.33333333333303</c:v>
                </c:pt>
                <c:pt idx="4497">
                  <c:v>749.5</c:v>
                </c:pt>
                <c:pt idx="4498">
                  <c:v>749.66666666666697</c:v>
                </c:pt>
                <c:pt idx="4499">
                  <c:v>749.83333333333303</c:v>
                </c:pt>
                <c:pt idx="4500">
                  <c:v>750</c:v>
                </c:pt>
                <c:pt idx="4501">
                  <c:v>750.16666666666697</c:v>
                </c:pt>
                <c:pt idx="4502">
                  <c:v>750.33333333333303</c:v>
                </c:pt>
                <c:pt idx="4503">
                  <c:v>750.5</c:v>
                </c:pt>
                <c:pt idx="4504">
                  <c:v>750.66666666666697</c:v>
                </c:pt>
                <c:pt idx="4505">
                  <c:v>750.83333333333303</c:v>
                </c:pt>
                <c:pt idx="4506">
                  <c:v>751</c:v>
                </c:pt>
                <c:pt idx="4507">
                  <c:v>751.16666666666697</c:v>
                </c:pt>
                <c:pt idx="4508">
                  <c:v>751.33333333333303</c:v>
                </c:pt>
                <c:pt idx="4509">
                  <c:v>751.5</c:v>
                </c:pt>
                <c:pt idx="4510">
                  <c:v>751.66666666666697</c:v>
                </c:pt>
                <c:pt idx="4511">
                  <c:v>751.83333333333303</c:v>
                </c:pt>
                <c:pt idx="4512">
                  <c:v>752</c:v>
                </c:pt>
                <c:pt idx="4513">
                  <c:v>752.16666666666697</c:v>
                </c:pt>
                <c:pt idx="4514">
                  <c:v>752.33333333333303</c:v>
                </c:pt>
                <c:pt idx="4515">
                  <c:v>752.5</c:v>
                </c:pt>
                <c:pt idx="4516">
                  <c:v>752.66666666666697</c:v>
                </c:pt>
                <c:pt idx="4517">
                  <c:v>752.83333333333303</c:v>
                </c:pt>
                <c:pt idx="4518">
                  <c:v>753</c:v>
                </c:pt>
                <c:pt idx="4519">
                  <c:v>753.16666666666697</c:v>
                </c:pt>
                <c:pt idx="4520">
                  <c:v>753.33333333333303</c:v>
                </c:pt>
                <c:pt idx="4521">
                  <c:v>753.5</c:v>
                </c:pt>
                <c:pt idx="4522">
                  <c:v>753.66666666666697</c:v>
                </c:pt>
                <c:pt idx="4523">
                  <c:v>753.83333333333303</c:v>
                </c:pt>
                <c:pt idx="4524">
                  <c:v>754</c:v>
                </c:pt>
                <c:pt idx="4525">
                  <c:v>754.16666666666697</c:v>
                </c:pt>
                <c:pt idx="4526">
                  <c:v>754.33333333333303</c:v>
                </c:pt>
                <c:pt idx="4527">
                  <c:v>754.5</c:v>
                </c:pt>
                <c:pt idx="4528">
                  <c:v>754.66666666666697</c:v>
                </c:pt>
                <c:pt idx="4529">
                  <c:v>754.83333333333303</c:v>
                </c:pt>
                <c:pt idx="4530">
                  <c:v>755</c:v>
                </c:pt>
                <c:pt idx="4531">
                  <c:v>755.16666666666697</c:v>
                </c:pt>
                <c:pt idx="4532">
                  <c:v>755.33333333333303</c:v>
                </c:pt>
                <c:pt idx="4533">
                  <c:v>755.5</c:v>
                </c:pt>
                <c:pt idx="4534">
                  <c:v>755.66666666666697</c:v>
                </c:pt>
                <c:pt idx="4535">
                  <c:v>755.83333333333303</c:v>
                </c:pt>
                <c:pt idx="4536">
                  <c:v>756</c:v>
                </c:pt>
                <c:pt idx="4537">
                  <c:v>756.16666666666697</c:v>
                </c:pt>
                <c:pt idx="4538">
                  <c:v>756.33333333333303</c:v>
                </c:pt>
                <c:pt idx="4539">
                  <c:v>756.5</c:v>
                </c:pt>
                <c:pt idx="4540">
                  <c:v>756.66666666666697</c:v>
                </c:pt>
                <c:pt idx="4541">
                  <c:v>756.83333333333303</c:v>
                </c:pt>
                <c:pt idx="4542">
                  <c:v>757</c:v>
                </c:pt>
                <c:pt idx="4543">
                  <c:v>757.16666666666697</c:v>
                </c:pt>
                <c:pt idx="4544">
                  <c:v>757.33333333333303</c:v>
                </c:pt>
                <c:pt idx="4545">
                  <c:v>757.5</c:v>
                </c:pt>
                <c:pt idx="4546">
                  <c:v>757.66666666666697</c:v>
                </c:pt>
                <c:pt idx="4547">
                  <c:v>757.83333333333303</c:v>
                </c:pt>
                <c:pt idx="4548">
                  <c:v>758</c:v>
                </c:pt>
                <c:pt idx="4549">
                  <c:v>758.16666666666697</c:v>
                </c:pt>
                <c:pt idx="4550">
                  <c:v>758.33333333333303</c:v>
                </c:pt>
                <c:pt idx="4551">
                  <c:v>758.5</c:v>
                </c:pt>
                <c:pt idx="4552">
                  <c:v>758.66666666666697</c:v>
                </c:pt>
                <c:pt idx="4553">
                  <c:v>758.83333333333303</c:v>
                </c:pt>
                <c:pt idx="4554">
                  <c:v>759</c:v>
                </c:pt>
                <c:pt idx="4555">
                  <c:v>759.16666666666697</c:v>
                </c:pt>
                <c:pt idx="4556">
                  <c:v>759.33333333333303</c:v>
                </c:pt>
                <c:pt idx="4557">
                  <c:v>759.5</c:v>
                </c:pt>
                <c:pt idx="4558">
                  <c:v>759.66666666666697</c:v>
                </c:pt>
                <c:pt idx="4559">
                  <c:v>759.83333333333303</c:v>
                </c:pt>
                <c:pt idx="4560">
                  <c:v>760</c:v>
                </c:pt>
                <c:pt idx="4561">
                  <c:v>760.16666666666697</c:v>
                </c:pt>
                <c:pt idx="4562">
                  <c:v>760.33333333333303</c:v>
                </c:pt>
                <c:pt idx="4563">
                  <c:v>760.5</c:v>
                </c:pt>
                <c:pt idx="4564">
                  <c:v>760.66666666666697</c:v>
                </c:pt>
                <c:pt idx="4565">
                  <c:v>760.83333333333303</c:v>
                </c:pt>
                <c:pt idx="4566">
                  <c:v>761</c:v>
                </c:pt>
                <c:pt idx="4567">
                  <c:v>761.16666666666697</c:v>
                </c:pt>
                <c:pt idx="4568">
                  <c:v>761.33333333333303</c:v>
                </c:pt>
                <c:pt idx="4569">
                  <c:v>761.5</c:v>
                </c:pt>
                <c:pt idx="4570">
                  <c:v>761.66666666666697</c:v>
                </c:pt>
                <c:pt idx="4571">
                  <c:v>761.83333333333303</c:v>
                </c:pt>
                <c:pt idx="4572">
                  <c:v>762</c:v>
                </c:pt>
                <c:pt idx="4573">
                  <c:v>762.16666666666697</c:v>
                </c:pt>
                <c:pt idx="4574">
                  <c:v>762.33333333333303</c:v>
                </c:pt>
                <c:pt idx="4575">
                  <c:v>762.5</c:v>
                </c:pt>
                <c:pt idx="4576">
                  <c:v>762.66666666666697</c:v>
                </c:pt>
                <c:pt idx="4577">
                  <c:v>762.83333333333303</c:v>
                </c:pt>
                <c:pt idx="4578">
                  <c:v>763</c:v>
                </c:pt>
                <c:pt idx="4579">
                  <c:v>763.16666666666697</c:v>
                </c:pt>
                <c:pt idx="4580">
                  <c:v>763.33333333333303</c:v>
                </c:pt>
                <c:pt idx="4581">
                  <c:v>763.5</c:v>
                </c:pt>
                <c:pt idx="4582">
                  <c:v>763.66666666666697</c:v>
                </c:pt>
                <c:pt idx="4583">
                  <c:v>763.83333333333303</c:v>
                </c:pt>
                <c:pt idx="4584">
                  <c:v>764</c:v>
                </c:pt>
                <c:pt idx="4585">
                  <c:v>764.16666666666697</c:v>
                </c:pt>
                <c:pt idx="4586">
                  <c:v>764.33333333333303</c:v>
                </c:pt>
                <c:pt idx="4587">
                  <c:v>764.5</c:v>
                </c:pt>
                <c:pt idx="4588">
                  <c:v>764.66666666666697</c:v>
                </c:pt>
                <c:pt idx="4589">
                  <c:v>764.83333333333303</c:v>
                </c:pt>
                <c:pt idx="4590">
                  <c:v>765</c:v>
                </c:pt>
                <c:pt idx="4591">
                  <c:v>765.16666666666697</c:v>
                </c:pt>
                <c:pt idx="4592">
                  <c:v>765.33333333333303</c:v>
                </c:pt>
                <c:pt idx="4593">
                  <c:v>765.5</c:v>
                </c:pt>
                <c:pt idx="4594">
                  <c:v>765.66666666666697</c:v>
                </c:pt>
                <c:pt idx="4595">
                  <c:v>765.83333333333303</c:v>
                </c:pt>
                <c:pt idx="4596">
                  <c:v>766</c:v>
                </c:pt>
                <c:pt idx="4597">
                  <c:v>766.16666666666697</c:v>
                </c:pt>
                <c:pt idx="4598">
                  <c:v>766.33333333333303</c:v>
                </c:pt>
                <c:pt idx="4599">
                  <c:v>766.5</c:v>
                </c:pt>
                <c:pt idx="4600">
                  <c:v>766.66666666666697</c:v>
                </c:pt>
                <c:pt idx="4601">
                  <c:v>766.83333333333303</c:v>
                </c:pt>
                <c:pt idx="4602">
                  <c:v>767</c:v>
                </c:pt>
                <c:pt idx="4603">
                  <c:v>767.16666666666697</c:v>
                </c:pt>
                <c:pt idx="4604">
                  <c:v>767.33333333333303</c:v>
                </c:pt>
                <c:pt idx="4605">
                  <c:v>767.5</c:v>
                </c:pt>
                <c:pt idx="4606">
                  <c:v>767.66666666666697</c:v>
                </c:pt>
                <c:pt idx="4607">
                  <c:v>767.83333333333303</c:v>
                </c:pt>
                <c:pt idx="4608">
                  <c:v>768</c:v>
                </c:pt>
                <c:pt idx="4609">
                  <c:v>768.16666666666697</c:v>
                </c:pt>
                <c:pt idx="4610">
                  <c:v>768.33333333333303</c:v>
                </c:pt>
                <c:pt idx="4611">
                  <c:v>768.5</c:v>
                </c:pt>
                <c:pt idx="4612">
                  <c:v>768.66666666666697</c:v>
                </c:pt>
                <c:pt idx="4613">
                  <c:v>768.83333333333303</c:v>
                </c:pt>
                <c:pt idx="4614">
                  <c:v>769</c:v>
                </c:pt>
                <c:pt idx="4615">
                  <c:v>769.16666666666697</c:v>
                </c:pt>
                <c:pt idx="4616">
                  <c:v>769.33333333333303</c:v>
                </c:pt>
                <c:pt idx="4617">
                  <c:v>769.5</c:v>
                </c:pt>
                <c:pt idx="4618">
                  <c:v>769.66666666666697</c:v>
                </c:pt>
                <c:pt idx="4619">
                  <c:v>769.83333333333303</c:v>
                </c:pt>
                <c:pt idx="4620">
                  <c:v>770</c:v>
                </c:pt>
                <c:pt idx="4621">
                  <c:v>770.16666666666697</c:v>
                </c:pt>
                <c:pt idx="4622">
                  <c:v>770.33333333333303</c:v>
                </c:pt>
                <c:pt idx="4623">
                  <c:v>770.5</c:v>
                </c:pt>
                <c:pt idx="4624">
                  <c:v>770.66666666666697</c:v>
                </c:pt>
                <c:pt idx="4625">
                  <c:v>770.83333333333303</c:v>
                </c:pt>
                <c:pt idx="4626">
                  <c:v>771</c:v>
                </c:pt>
                <c:pt idx="4627">
                  <c:v>771.16666666666697</c:v>
                </c:pt>
                <c:pt idx="4628">
                  <c:v>771.33333333333303</c:v>
                </c:pt>
                <c:pt idx="4629">
                  <c:v>771.5</c:v>
                </c:pt>
                <c:pt idx="4630">
                  <c:v>771.66666666666697</c:v>
                </c:pt>
                <c:pt idx="4631">
                  <c:v>771.83333333333303</c:v>
                </c:pt>
                <c:pt idx="4632">
                  <c:v>772</c:v>
                </c:pt>
                <c:pt idx="4633">
                  <c:v>772.16666666666697</c:v>
                </c:pt>
                <c:pt idx="4634">
                  <c:v>772.33333333333303</c:v>
                </c:pt>
                <c:pt idx="4635">
                  <c:v>772.5</c:v>
                </c:pt>
                <c:pt idx="4636">
                  <c:v>772.66666666666697</c:v>
                </c:pt>
                <c:pt idx="4637">
                  <c:v>772.83333333333303</c:v>
                </c:pt>
                <c:pt idx="4638">
                  <c:v>773</c:v>
                </c:pt>
                <c:pt idx="4639">
                  <c:v>773.16666666666697</c:v>
                </c:pt>
                <c:pt idx="4640">
                  <c:v>773.33333333333303</c:v>
                </c:pt>
                <c:pt idx="4641">
                  <c:v>773.5</c:v>
                </c:pt>
                <c:pt idx="4642">
                  <c:v>773.66666666666697</c:v>
                </c:pt>
                <c:pt idx="4643">
                  <c:v>773.83333333333303</c:v>
                </c:pt>
                <c:pt idx="4644">
                  <c:v>774</c:v>
                </c:pt>
                <c:pt idx="4645">
                  <c:v>774.16666666666697</c:v>
                </c:pt>
                <c:pt idx="4646">
                  <c:v>774.33333333333303</c:v>
                </c:pt>
                <c:pt idx="4647">
                  <c:v>774.5</c:v>
                </c:pt>
                <c:pt idx="4648">
                  <c:v>774.66666666666697</c:v>
                </c:pt>
                <c:pt idx="4649">
                  <c:v>774.83333333333303</c:v>
                </c:pt>
                <c:pt idx="4650">
                  <c:v>775</c:v>
                </c:pt>
                <c:pt idx="4651">
                  <c:v>775.16666666666697</c:v>
                </c:pt>
                <c:pt idx="4652">
                  <c:v>775.33333333333303</c:v>
                </c:pt>
                <c:pt idx="4653">
                  <c:v>775.5</c:v>
                </c:pt>
                <c:pt idx="4654">
                  <c:v>775.66666666666697</c:v>
                </c:pt>
                <c:pt idx="4655">
                  <c:v>775.83333333333303</c:v>
                </c:pt>
                <c:pt idx="4656">
                  <c:v>776</c:v>
                </c:pt>
                <c:pt idx="4657">
                  <c:v>776.16666666666697</c:v>
                </c:pt>
                <c:pt idx="4658">
                  <c:v>776.33333333333303</c:v>
                </c:pt>
                <c:pt idx="4659">
                  <c:v>776.5</c:v>
                </c:pt>
                <c:pt idx="4660">
                  <c:v>776.66666666666697</c:v>
                </c:pt>
                <c:pt idx="4661">
                  <c:v>776.83333333333303</c:v>
                </c:pt>
                <c:pt idx="4662">
                  <c:v>777</c:v>
                </c:pt>
                <c:pt idx="4663">
                  <c:v>777.16666666666697</c:v>
                </c:pt>
                <c:pt idx="4664">
                  <c:v>777.33333333333303</c:v>
                </c:pt>
                <c:pt idx="4665">
                  <c:v>777.5</c:v>
                </c:pt>
                <c:pt idx="4666">
                  <c:v>777.66666666666697</c:v>
                </c:pt>
                <c:pt idx="4667">
                  <c:v>777.83333333333303</c:v>
                </c:pt>
                <c:pt idx="4668">
                  <c:v>778</c:v>
                </c:pt>
                <c:pt idx="4669">
                  <c:v>778.16666666666697</c:v>
                </c:pt>
                <c:pt idx="4670">
                  <c:v>778.33333333333303</c:v>
                </c:pt>
                <c:pt idx="4671">
                  <c:v>778.5</c:v>
                </c:pt>
                <c:pt idx="4672">
                  <c:v>778.66666666666697</c:v>
                </c:pt>
                <c:pt idx="4673">
                  <c:v>778.83333333333303</c:v>
                </c:pt>
                <c:pt idx="4674">
                  <c:v>779</c:v>
                </c:pt>
                <c:pt idx="4675">
                  <c:v>779.16666666666697</c:v>
                </c:pt>
                <c:pt idx="4676">
                  <c:v>779.33333333333303</c:v>
                </c:pt>
                <c:pt idx="4677">
                  <c:v>779.5</c:v>
                </c:pt>
                <c:pt idx="4678">
                  <c:v>779.66666666666697</c:v>
                </c:pt>
                <c:pt idx="4679">
                  <c:v>779.83333333333303</c:v>
                </c:pt>
                <c:pt idx="4680">
                  <c:v>780</c:v>
                </c:pt>
                <c:pt idx="4681">
                  <c:v>780.16666666666697</c:v>
                </c:pt>
                <c:pt idx="4682">
                  <c:v>780.33333333333303</c:v>
                </c:pt>
                <c:pt idx="4683">
                  <c:v>780.5</c:v>
                </c:pt>
                <c:pt idx="4684">
                  <c:v>780.66666666666697</c:v>
                </c:pt>
                <c:pt idx="4685">
                  <c:v>780.83333333333303</c:v>
                </c:pt>
                <c:pt idx="4686">
                  <c:v>781</c:v>
                </c:pt>
                <c:pt idx="4687">
                  <c:v>781.16666666666697</c:v>
                </c:pt>
                <c:pt idx="4688">
                  <c:v>781.33333333333303</c:v>
                </c:pt>
                <c:pt idx="4689">
                  <c:v>781.5</c:v>
                </c:pt>
                <c:pt idx="4690">
                  <c:v>781.66666666666697</c:v>
                </c:pt>
                <c:pt idx="4691">
                  <c:v>781.83333333333303</c:v>
                </c:pt>
                <c:pt idx="4692">
                  <c:v>782</c:v>
                </c:pt>
                <c:pt idx="4693">
                  <c:v>782.16666666666697</c:v>
                </c:pt>
                <c:pt idx="4694">
                  <c:v>782.33333333333303</c:v>
                </c:pt>
                <c:pt idx="4695">
                  <c:v>782.5</c:v>
                </c:pt>
                <c:pt idx="4696">
                  <c:v>782.66666666666697</c:v>
                </c:pt>
                <c:pt idx="4697">
                  <c:v>782.83333333333303</c:v>
                </c:pt>
                <c:pt idx="4698">
                  <c:v>783</c:v>
                </c:pt>
                <c:pt idx="4699">
                  <c:v>783.16666666666697</c:v>
                </c:pt>
                <c:pt idx="4700">
                  <c:v>783.33333333333303</c:v>
                </c:pt>
                <c:pt idx="4701">
                  <c:v>783.5</c:v>
                </c:pt>
                <c:pt idx="4702">
                  <c:v>783.66666666666697</c:v>
                </c:pt>
                <c:pt idx="4703">
                  <c:v>783.83333333333303</c:v>
                </c:pt>
                <c:pt idx="4704">
                  <c:v>784</c:v>
                </c:pt>
                <c:pt idx="4705">
                  <c:v>784.16666666666697</c:v>
                </c:pt>
                <c:pt idx="4706">
                  <c:v>784.33333333333303</c:v>
                </c:pt>
                <c:pt idx="4707">
                  <c:v>784.5</c:v>
                </c:pt>
                <c:pt idx="4708">
                  <c:v>784.66666666666697</c:v>
                </c:pt>
                <c:pt idx="4709">
                  <c:v>784.83333333333303</c:v>
                </c:pt>
                <c:pt idx="4710">
                  <c:v>785</c:v>
                </c:pt>
                <c:pt idx="4711">
                  <c:v>785.16666666666697</c:v>
                </c:pt>
                <c:pt idx="4712">
                  <c:v>785.33333333333303</c:v>
                </c:pt>
                <c:pt idx="4713">
                  <c:v>785.5</c:v>
                </c:pt>
                <c:pt idx="4714">
                  <c:v>785.66666666666697</c:v>
                </c:pt>
                <c:pt idx="4715">
                  <c:v>785.83333333333303</c:v>
                </c:pt>
                <c:pt idx="4716">
                  <c:v>786</c:v>
                </c:pt>
                <c:pt idx="4717">
                  <c:v>786.16666666666697</c:v>
                </c:pt>
                <c:pt idx="4718">
                  <c:v>786.33333333333303</c:v>
                </c:pt>
                <c:pt idx="4719">
                  <c:v>786.5</c:v>
                </c:pt>
                <c:pt idx="4720">
                  <c:v>786.66666666666697</c:v>
                </c:pt>
                <c:pt idx="4721">
                  <c:v>786.83333333333303</c:v>
                </c:pt>
                <c:pt idx="4722">
                  <c:v>787</c:v>
                </c:pt>
                <c:pt idx="4723">
                  <c:v>787.16666666666697</c:v>
                </c:pt>
                <c:pt idx="4724">
                  <c:v>787.33333333333303</c:v>
                </c:pt>
                <c:pt idx="4725">
                  <c:v>787.5</c:v>
                </c:pt>
                <c:pt idx="4726">
                  <c:v>787.66666666666697</c:v>
                </c:pt>
                <c:pt idx="4727">
                  <c:v>787.83333333333303</c:v>
                </c:pt>
                <c:pt idx="4728">
                  <c:v>788</c:v>
                </c:pt>
                <c:pt idx="4729">
                  <c:v>788.16666666666697</c:v>
                </c:pt>
                <c:pt idx="4730">
                  <c:v>788.33333333333303</c:v>
                </c:pt>
                <c:pt idx="4731">
                  <c:v>788.5</c:v>
                </c:pt>
                <c:pt idx="4732">
                  <c:v>788.66666666666697</c:v>
                </c:pt>
                <c:pt idx="4733">
                  <c:v>788.83333333333303</c:v>
                </c:pt>
                <c:pt idx="4734">
                  <c:v>789</c:v>
                </c:pt>
                <c:pt idx="4735">
                  <c:v>789.16666666666697</c:v>
                </c:pt>
                <c:pt idx="4736">
                  <c:v>789.33333333333303</c:v>
                </c:pt>
                <c:pt idx="4737">
                  <c:v>789.5</c:v>
                </c:pt>
                <c:pt idx="4738">
                  <c:v>789.66666666666697</c:v>
                </c:pt>
                <c:pt idx="4739">
                  <c:v>789.83333333333303</c:v>
                </c:pt>
                <c:pt idx="4740">
                  <c:v>790</c:v>
                </c:pt>
                <c:pt idx="4741">
                  <c:v>790.16666666666697</c:v>
                </c:pt>
                <c:pt idx="4742">
                  <c:v>790.33333333333303</c:v>
                </c:pt>
                <c:pt idx="4743">
                  <c:v>790.5</c:v>
                </c:pt>
                <c:pt idx="4744">
                  <c:v>790.66666666666697</c:v>
                </c:pt>
                <c:pt idx="4745">
                  <c:v>790.83333333333303</c:v>
                </c:pt>
                <c:pt idx="4746">
                  <c:v>791</c:v>
                </c:pt>
                <c:pt idx="4747">
                  <c:v>791.16666666666697</c:v>
                </c:pt>
                <c:pt idx="4748">
                  <c:v>791.33333333333303</c:v>
                </c:pt>
                <c:pt idx="4749">
                  <c:v>791.5</c:v>
                </c:pt>
                <c:pt idx="4750">
                  <c:v>791.66666666666697</c:v>
                </c:pt>
                <c:pt idx="4751">
                  <c:v>791.83333333333303</c:v>
                </c:pt>
                <c:pt idx="4752">
                  <c:v>792</c:v>
                </c:pt>
                <c:pt idx="4753">
                  <c:v>792.16666666666697</c:v>
                </c:pt>
                <c:pt idx="4754">
                  <c:v>792.33333333333303</c:v>
                </c:pt>
                <c:pt idx="4755">
                  <c:v>792.5</c:v>
                </c:pt>
                <c:pt idx="4756">
                  <c:v>792.66666666666697</c:v>
                </c:pt>
                <c:pt idx="4757">
                  <c:v>792.83333333333303</c:v>
                </c:pt>
                <c:pt idx="4758">
                  <c:v>793</c:v>
                </c:pt>
                <c:pt idx="4759">
                  <c:v>793.16666666666697</c:v>
                </c:pt>
                <c:pt idx="4760">
                  <c:v>793.33333333333303</c:v>
                </c:pt>
                <c:pt idx="4761">
                  <c:v>793.5</c:v>
                </c:pt>
                <c:pt idx="4762">
                  <c:v>793.66666666666697</c:v>
                </c:pt>
                <c:pt idx="4763">
                  <c:v>793.83333333333303</c:v>
                </c:pt>
                <c:pt idx="4764">
                  <c:v>794</c:v>
                </c:pt>
                <c:pt idx="4765">
                  <c:v>794.16666666666697</c:v>
                </c:pt>
                <c:pt idx="4766">
                  <c:v>794.33333333333303</c:v>
                </c:pt>
                <c:pt idx="4767">
                  <c:v>794.5</c:v>
                </c:pt>
                <c:pt idx="4768">
                  <c:v>794.66666666666697</c:v>
                </c:pt>
                <c:pt idx="4769">
                  <c:v>794.83333333333303</c:v>
                </c:pt>
                <c:pt idx="4770">
                  <c:v>795</c:v>
                </c:pt>
                <c:pt idx="4771">
                  <c:v>795.16666666666697</c:v>
                </c:pt>
                <c:pt idx="4772">
                  <c:v>795.33333333333303</c:v>
                </c:pt>
                <c:pt idx="4773">
                  <c:v>795.5</c:v>
                </c:pt>
                <c:pt idx="4774">
                  <c:v>795.66666666666697</c:v>
                </c:pt>
                <c:pt idx="4775">
                  <c:v>795.83333333333303</c:v>
                </c:pt>
                <c:pt idx="4776">
                  <c:v>796</c:v>
                </c:pt>
                <c:pt idx="4777">
                  <c:v>796.16666666666697</c:v>
                </c:pt>
                <c:pt idx="4778">
                  <c:v>796.33333333333303</c:v>
                </c:pt>
                <c:pt idx="4779">
                  <c:v>796.5</c:v>
                </c:pt>
                <c:pt idx="4780">
                  <c:v>796.66666666666697</c:v>
                </c:pt>
                <c:pt idx="4781">
                  <c:v>796.83333333333303</c:v>
                </c:pt>
                <c:pt idx="4782">
                  <c:v>797</c:v>
                </c:pt>
                <c:pt idx="4783">
                  <c:v>797.16666666666697</c:v>
                </c:pt>
                <c:pt idx="4784">
                  <c:v>797.33333333333303</c:v>
                </c:pt>
                <c:pt idx="4785">
                  <c:v>797.5</c:v>
                </c:pt>
                <c:pt idx="4786">
                  <c:v>797.66666666666697</c:v>
                </c:pt>
                <c:pt idx="4787">
                  <c:v>797.83333333333303</c:v>
                </c:pt>
                <c:pt idx="4788">
                  <c:v>798</c:v>
                </c:pt>
                <c:pt idx="4789">
                  <c:v>798.16666666666697</c:v>
                </c:pt>
                <c:pt idx="4790">
                  <c:v>798.33333333333303</c:v>
                </c:pt>
                <c:pt idx="4791">
                  <c:v>798.5</c:v>
                </c:pt>
                <c:pt idx="4792">
                  <c:v>798.66666666666697</c:v>
                </c:pt>
                <c:pt idx="4793">
                  <c:v>798.83333333333303</c:v>
                </c:pt>
                <c:pt idx="4794">
                  <c:v>799</c:v>
                </c:pt>
                <c:pt idx="4795">
                  <c:v>799.16666666666697</c:v>
                </c:pt>
                <c:pt idx="4796">
                  <c:v>799.33333333333303</c:v>
                </c:pt>
                <c:pt idx="4797">
                  <c:v>799.5</c:v>
                </c:pt>
                <c:pt idx="4798">
                  <c:v>799.66666666666697</c:v>
                </c:pt>
                <c:pt idx="4799">
                  <c:v>799.83333333333303</c:v>
                </c:pt>
                <c:pt idx="4800">
                  <c:v>800</c:v>
                </c:pt>
                <c:pt idx="4801">
                  <c:v>800.16666666666697</c:v>
                </c:pt>
                <c:pt idx="4802">
                  <c:v>800.33333333333303</c:v>
                </c:pt>
                <c:pt idx="4803">
                  <c:v>800.5</c:v>
                </c:pt>
                <c:pt idx="4804">
                  <c:v>800.66666666666697</c:v>
                </c:pt>
                <c:pt idx="4805">
                  <c:v>800.83333333333303</c:v>
                </c:pt>
                <c:pt idx="4806">
                  <c:v>801</c:v>
                </c:pt>
                <c:pt idx="4807">
                  <c:v>801.16666666666697</c:v>
                </c:pt>
                <c:pt idx="4808">
                  <c:v>801.33333333333303</c:v>
                </c:pt>
                <c:pt idx="4809">
                  <c:v>801.5</c:v>
                </c:pt>
                <c:pt idx="4810">
                  <c:v>801.66666666666697</c:v>
                </c:pt>
                <c:pt idx="4811">
                  <c:v>801.83333333333303</c:v>
                </c:pt>
                <c:pt idx="4812">
                  <c:v>802</c:v>
                </c:pt>
                <c:pt idx="4813">
                  <c:v>802.16666666666697</c:v>
                </c:pt>
                <c:pt idx="4814">
                  <c:v>802.33333333333303</c:v>
                </c:pt>
                <c:pt idx="4815">
                  <c:v>802.5</c:v>
                </c:pt>
                <c:pt idx="4816">
                  <c:v>802.66666666666697</c:v>
                </c:pt>
                <c:pt idx="4817">
                  <c:v>802.83333333333303</c:v>
                </c:pt>
                <c:pt idx="4818">
                  <c:v>803</c:v>
                </c:pt>
                <c:pt idx="4819">
                  <c:v>803.16666666666697</c:v>
                </c:pt>
                <c:pt idx="4820">
                  <c:v>803.33333333333303</c:v>
                </c:pt>
                <c:pt idx="4821">
                  <c:v>803.5</c:v>
                </c:pt>
                <c:pt idx="4822">
                  <c:v>803.66666666666697</c:v>
                </c:pt>
                <c:pt idx="4823">
                  <c:v>803.83333333333303</c:v>
                </c:pt>
                <c:pt idx="4824">
                  <c:v>804</c:v>
                </c:pt>
                <c:pt idx="4825">
                  <c:v>804.16666666666697</c:v>
                </c:pt>
                <c:pt idx="4826">
                  <c:v>804.33333333333303</c:v>
                </c:pt>
                <c:pt idx="4827">
                  <c:v>804.5</c:v>
                </c:pt>
                <c:pt idx="4828">
                  <c:v>804.66666666666697</c:v>
                </c:pt>
                <c:pt idx="4829">
                  <c:v>804.83333333333303</c:v>
                </c:pt>
                <c:pt idx="4830">
                  <c:v>805</c:v>
                </c:pt>
                <c:pt idx="4831">
                  <c:v>805.16666666666697</c:v>
                </c:pt>
                <c:pt idx="4832">
                  <c:v>805.33333333333303</c:v>
                </c:pt>
                <c:pt idx="4833">
                  <c:v>805.5</c:v>
                </c:pt>
                <c:pt idx="4834">
                  <c:v>805.66666666666697</c:v>
                </c:pt>
                <c:pt idx="4835">
                  <c:v>805.83333333333303</c:v>
                </c:pt>
                <c:pt idx="4836">
                  <c:v>806</c:v>
                </c:pt>
                <c:pt idx="4837">
                  <c:v>806.16666666666697</c:v>
                </c:pt>
                <c:pt idx="4838">
                  <c:v>806.33333333333303</c:v>
                </c:pt>
                <c:pt idx="4839">
                  <c:v>806.5</c:v>
                </c:pt>
                <c:pt idx="4840">
                  <c:v>806.66666666666697</c:v>
                </c:pt>
                <c:pt idx="4841">
                  <c:v>806.83333333333303</c:v>
                </c:pt>
                <c:pt idx="4842">
                  <c:v>807</c:v>
                </c:pt>
                <c:pt idx="4843">
                  <c:v>807.16666666666697</c:v>
                </c:pt>
                <c:pt idx="4844">
                  <c:v>807.33333333333303</c:v>
                </c:pt>
                <c:pt idx="4845">
                  <c:v>807.5</c:v>
                </c:pt>
                <c:pt idx="4846">
                  <c:v>807.66666666666697</c:v>
                </c:pt>
                <c:pt idx="4847">
                  <c:v>807.83333333333303</c:v>
                </c:pt>
                <c:pt idx="4848">
                  <c:v>808</c:v>
                </c:pt>
                <c:pt idx="4849">
                  <c:v>808.16666666666697</c:v>
                </c:pt>
                <c:pt idx="4850">
                  <c:v>808.33333333333303</c:v>
                </c:pt>
                <c:pt idx="4851">
                  <c:v>808.5</c:v>
                </c:pt>
                <c:pt idx="4852">
                  <c:v>808.66666666666697</c:v>
                </c:pt>
                <c:pt idx="4853">
                  <c:v>808.83333333333303</c:v>
                </c:pt>
                <c:pt idx="4854">
                  <c:v>809</c:v>
                </c:pt>
                <c:pt idx="4855">
                  <c:v>809.16666666666697</c:v>
                </c:pt>
                <c:pt idx="4856">
                  <c:v>809.33333333333303</c:v>
                </c:pt>
                <c:pt idx="4857">
                  <c:v>809.5</c:v>
                </c:pt>
                <c:pt idx="4858">
                  <c:v>809.66666666666697</c:v>
                </c:pt>
                <c:pt idx="4859">
                  <c:v>809.83333333333303</c:v>
                </c:pt>
                <c:pt idx="4860">
                  <c:v>810</c:v>
                </c:pt>
                <c:pt idx="4861">
                  <c:v>810.16666666666697</c:v>
                </c:pt>
                <c:pt idx="4862">
                  <c:v>810.33333333333303</c:v>
                </c:pt>
                <c:pt idx="4863">
                  <c:v>810.5</c:v>
                </c:pt>
                <c:pt idx="4864">
                  <c:v>810.66666666666697</c:v>
                </c:pt>
                <c:pt idx="4865">
                  <c:v>810.83333333333303</c:v>
                </c:pt>
                <c:pt idx="4866">
                  <c:v>811</c:v>
                </c:pt>
                <c:pt idx="4867">
                  <c:v>811.16666666666697</c:v>
                </c:pt>
                <c:pt idx="4868">
                  <c:v>811.33333333333303</c:v>
                </c:pt>
                <c:pt idx="4869">
                  <c:v>811.5</c:v>
                </c:pt>
                <c:pt idx="4870">
                  <c:v>811.66666666666697</c:v>
                </c:pt>
                <c:pt idx="4871">
                  <c:v>811.83333333333303</c:v>
                </c:pt>
                <c:pt idx="4872">
                  <c:v>812</c:v>
                </c:pt>
                <c:pt idx="4873">
                  <c:v>812.16666666666697</c:v>
                </c:pt>
                <c:pt idx="4874">
                  <c:v>812.33333333333303</c:v>
                </c:pt>
                <c:pt idx="4875">
                  <c:v>812.5</c:v>
                </c:pt>
                <c:pt idx="4876">
                  <c:v>812.66666666666697</c:v>
                </c:pt>
                <c:pt idx="4877">
                  <c:v>812.83333333333303</c:v>
                </c:pt>
                <c:pt idx="4878">
                  <c:v>813</c:v>
                </c:pt>
                <c:pt idx="4879">
                  <c:v>813.16666666666697</c:v>
                </c:pt>
                <c:pt idx="4880">
                  <c:v>813.33333333333303</c:v>
                </c:pt>
                <c:pt idx="4881">
                  <c:v>813.5</c:v>
                </c:pt>
                <c:pt idx="4882">
                  <c:v>813.66666666666697</c:v>
                </c:pt>
                <c:pt idx="4883">
                  <c:v>813.83333333333303</c:v>
                </c:pt>
                <c:pt idx="4884">
                  <c:v>814</c:v>
                </c:pt>
                <c:pt idx="4885">
                  <c:v>814.16666666666697</c:v>
                </c:pt>
                <c:pt idx="4886">
                  <c:v>814.33333333333303</c:v>
                </c:pt>
                <c:pt idx="4887">
                  <c:v>814.5</c:v>
                </c:pt>
                <c:pt idx="4888">
                  <c:v>814.66666666666697</c:v>
                </c:pt>
                <c:pt idx="4889">
                  <c:v>814.83333333333303</c:v>
                </c:pt>
                <c:pt idx="4890">
                  <c:v>815</c:v>
                </c:pt>
                <c:pt idx="4891">
                  <c:v>815.16666666666697</c:v>
                </c:pt>
                <c:pt idx="4892">
                  <c:v>815.33333333333303</c:v>
                </c:pt>
                <c:pt idx="4893">
                  <c:v>815.5</c:v>
                </c:pt>
                <c:pt idx="4894">
                  <c:v>815.66666666666697</c:v>
                </c:pt>
                <c:pt idx="4895">
                  <c:v>815.83333333333303</c:v>
                </c:pt>
                <c:pt idx="4896">
                  <c:v>816</c:v>
                </c:pt>
                <c:pt idx="4897">
                  <c:v>816.16666666666697</c:v>
                </c:pt>
                <c:pt idx="4898">
                  <c:v>816.33333333333303</c:v>
                </c:pt>
                <c:pt idx="4899">
                  <c:v>816.5</c:v>
                </c:pt>
                <c:pt idx="4900">
                  <c:v>816.66666666666697</c:v>
                </c:pt>
                <c:pt idx="4901">
                  <c:v>816.83333333333303</c:v>
                </c:pt>
                <c:pt idx="4902">
                  <c:v>817</c:v>
                </c:pt>
                <c:pt idx="4903">
                  <c:v>817.16666666666697</c:v>
                </c:pt>
                <c:pt idx="4904">
                  <c:v>817.33333333333303</c:v>
                </c:pt>
                <c:pt idx="4905">
                  <c:v>817.5</c:v>
                </c:pt>
                <c:pt idx="4906">
                  <c:v>817.66666666666697</c:v>
                </c:pt>
                <c:pt idx="4907">
                  <c:v>817.83333333333303</c:v>
                </c:pt>
                <c:pt idx="4908">
                  <c:v>818</c:v>
                </c:pt>
                <c:pt idx="4909">
                  <c:v>818.16666666666697</c:v>
                </c:pt>
                <c:pt idx="4910">
                  <c:v>818.33333333333303</c:v>
                </c:pt>
                <c:pt idx="4911">
                  <c:v>818.5</c:v>
                </c:pt>
                <c:pt idx="4912">
                  <c:v>818.66666666666697</c:v>
                </c:pt>
                <c:pt idx="4913">
                  <c:v>818.83333333333303</c:v>
                </c:pt>
                <c:pt idx="4914">
                  <c:v>819</c:v>
                </c:pt>
                <c:pt idx="4915">
                  <c:v>819.16666666666697</c:v>
                </c:pt>
                <c:pt idx="4916">
                  <c:v>819.33333333333303</c:v>
                </c:pt>
                <c:pt idx="4917">
                  <c:v>819.5</c:v>
                </c:pt>
                <c:pt idx="4918">
                  <c:v>819.66666666666697</c:v>
                </c:pt>
                <c:pt idx="4919">
                  <c:v>819.83333333333303</c:v>
                </c:pt>
                <c:pt idx="4920">
                  <c:v>820</c:v>
                </c:pt>
                <c:pt idx="4921">
                  <c:v>820.16666666666697</c:v>
                </c:pt>
                <c:pt idx="4922">
                  <c:v>820.33333333333303</c:v>
                </c:pt>
                <c:pt idx="4923">
                  <c:v>820.5</c:v>
                </c:pt>
                <c:pt idx="4924">
                  <c:v>820.66666666666697</c:v>
                </c:pt>
                <c:pt idx="4925">
                  <c:v>820.83333333333303</c:v>
                </c:pt>
                <c:pt idx="4926">
                  <c:v>821</c:v>
                </c:pt>
                <c:pt idx="4927">
                  <c:v>821.16666666666697</c:v>
                </c:pt>
                <c:pt idx="4928">
                  <c:v>821.33333333333303</c:v>
                </c:pt>
                <c:pt idx="4929">
                  <c:v>821.5</c:v>
                </c:pt>
                <c:pt idx="4930">
                  <c:v>821.66666666666697</c:v>
                </c:pt>
                <c:pt idx="4931">
                  <c:v>821.83333333333303</c:v>
                </c:pt>
                <c:pt idx="4932">
                  <c:v>822</c:v>
                </c:pt>
                <c:pt idx="4933">
                  <c:v>822.16666666666697</c:v>
                </c:pt>
                <c:pt idx="4934">
                  <c:v>822.33333333333303</c:v>
                </c:pt>
                <c:pt idx="4935">
                  <c:v>822.5</c:v>
                </c:pt>
                <c:pt idx="4936">
                  <c:v>822.66666666666697</c:v>
                </c:pt>
                <c:pt idx="4937">
                  <c:v>822.83333333333303</c:v>
                </c:pt>
                <c:pt idx="4938">
                  <c:v>823</c:v>
                </c:pt>
                <c:pt idx="4939">
                  <c:v>823.16666666666697</c:v>
                </c:pt>
                <c:pt idx="4940">
                  <c:v>823.33333333333303</c:v>
                </c:pt>
                <c:pt idx="4941">
                  <c:v>823.5</c:v>
                </c:pt>
                <c:pt idx="4942">
                  <c:v>823.66666666666697</c:v>
                </c:pt>
                <c:pt idx="4943">
                  <c:v>823.83333333333303</c:v>
                </c:pt>
                <c:pt idx="4944">
                  <c:v>824</c:v>
                </c:pt>
                <c:pt idx="4945">
                  <c:v>824.16666666666697</c:v>
                </c:pt>
                <c:pt idx="4946">
                  <c:v>824.33333333333303</c:v>
                </c:pt>
                <c:pt idx="4947">
                  <c:v>824.5</c:v>
                </c:pt>
                <c:pt idx="4948">
                  <c:v>824.66666666666697</c:v>
                </c:pt>
                <c:pt idx="4949">
                  <c:v>824.83333333333303</c:v>
                </c:pt>
                <c:pt idx="4950">
                  <c:v>825</c:v>
                </c:pt>
                <c:pt idx="4951">
                  <c:v>825.16666666666697</c:v>
                </c:pt>
                <c:pt idx="4952">
                  <c:v>825.33333333333303</c:v>
                </c:pt>
                <c:pt idx="4953">
                  <c:v>825.5</c:v>
                </c:pt>
                <c:pt idx="4954">
                  <c:v>825.66666666666697</c:v>
                </c:pt>
                <c:pt idx="4955">
                  <c:v>825.83333333333303</c:v>
                </c:pt>
                <c:pt idx="4956">
                  <c:v>826</c:v>
                </c:pt>
                <c:pt idx="4957">
                  <c:v>826.16666666666697</c:v>
                </c:pt>
                <c:pt idx="4958">
                  <c:v>826.33333333333303</c:v>
                </c:pt>
                <c:pt idx="4959">
                  <c:v>826.5</c:v>
                </c:pt>
                <c:pt idx="4960">
                  <c:v>826.66666666666697</c:v>
                </c:pt>
                <c:pt idx="4961">
                  <c:v>826.83333333333303</c:v>
                </c:pt>
                <c:pt idx="4962">
                  <c:v>827</c:v>
                </c:pt>
                <c:pt idx="4963">
                  <c:v>827.16666666666697</c:v>
                </c:pt>
                <c:pt idx="4964">
                  <c:v>827.33333333333303</c:v>
                </c:pt>
                <c:pt idx="4965">
                  <c:v>827.5</c:v>
                </c:pt>
                <c:pt idx="4966">
                  <c:v>827.66666666666697</c:v>
                </c:pt>
                <c:pt idx="4967">
                  <c:v>827.83333333333303</c:v>
                </c:pt>
                <c:pt idx="4968">
                  <c:v>828</c:v>
                </c:pt>
                <c:pt idx="4969">
                  <c:v>828.16666666666697</c:v>
                </c:pt>
                <c:pt idx="4970">
                  <c:v>828.33333333333303</c:v>
                </c:pt>
                <c:pt idx="4971">
                  <c:v>828.5</c:v>
                </c:pt>
                <c:pt idx="4972">
                  <c:v>828.66666666666697</c:v>
                </c:pt>
                <c:pt idx="4973">
                  <c:v>828.83333333333303</c:v>
                </c:pt>
                <c:pt idx="4974">
                  <c:v>829</c:v>
                </c:pt>
                <c:pt idx="4975">
                  <c:v>829.16666666666697</c:v>
                </c:pt>
                <c:pt idx="4976">
                  <c:v>829.33333333333303</c:v>
                </c:pt>
                <c:pt idx="4977">
                  <c:v>829.5</c:v>
                </c:pt>
                <c:pt idx="4978">
                  <c:v>829.66666666666697</c:v>
                </c:pt>
                <c:pt idx="4979">
                  <c:v>829.83333333333303</c:v>
                </c:pt>
                <c:pt idx="4980">
                  <c:v>830</c:v>
                </c:pt>
                <c:pt idx="4981">
                  <c:v>830.16666666666697</c:v>
                </c:pt>
                <c:pt idx="4982">
                  <c:v>830.33333333333303</c:v>
                </c:pt>
                <c:pt idx="4983">
                  <c:v>830.5</c:v>
                </c:pt>
                <c:pt idx="4984">
                  <c:v>830.66666666666697</c:v>
                </c:pt>
                <c:pt idx="4985">
                  <c:v>830.83333333333303</c:v>
                </c:pt>
                <c:pt idx="4986">
                  <c:v>831</c:v>
                </c:pt>
                <c:pt idx="4987">
                  <c:v>831.16666666666697</c:v>
                </c:pt>
                <c:pt idx="4988">
                  <c:v>831.33333333333303</c:v>
                </c:pt>
                <c:pt idx="4989">
                  <c:v>831.5</c:v>
                </c:pt>
                <c:pt idx="4990">
                  <c:v>831.66666666666697</c:v>
                </c:pt>
                <c:pt idx="4991">
                  <c:v>831.83333333333303</c:v>
                </c:pt>
                <c:pt idx="4992">
                  <c:v>832</c:v>
                </c:pt>
                <c:pt idx="4993">
                  <c:v>832.16666666666697</c:v>
                </c:pt>
                <c:pt idx="4994">
                  <c:v>832.33333333333303</c:v>
                </c:pt>
                <c:pt idx="4995">
                  <c:v>832.5</c:v>
                </c:pt>
                <c:pt idx="4996">
                  <c:v>832.66666666666697</c:v>
                </c:pt>
                <c:pt idx="4997">
                  <c:v>832.83333333333303</c:v>
                </c:pt>
                <c:pt idx="4998">
                  <c:v>833</c:v>
                </c:pt>
                <c:pt idx="4999">
                  <c:v>833.16666666666697</c:v>
                </c:pt>
                <c:pt idx="5000">
                  <c:v>833.33333333333303</c:v>
                </c:pt>
                <c:pt idx="5001">
                  <c:v>833.5</c:v>
                </c:pt>
                <c:pt idx="5002">
                  <c:v>833.66666666666697</c:v>
                </c:pt>
                <c:pt idx="5003">
                  <c:v>833.83333333333303</c:v>
                </c:pt>
                <c:pt idx="5004">
                  <c:v>834</c:v>
                </c:pt>
                <c:pt idx="5005">
                  <c:v>834.16666666666697</c:v>
                </c:pt>
                <c:pt idx="5006">
                  <c:v>834.33333333333303</c:v>
                </c:pt>
                <c:pt idx="5007">
                  <c:v>834.5</c:v>
                </c:pt>
                <c:pt idx="5008">
                  <c:v>834.66666666666697</c:v>
                </c:pt>
                <c:pt idx="5009">
                  <c:v>834.83333333333303</c:v>
                </c:pt>
                <c:pt idx="5010">
                  <c:v>835</c:v>
                </c:pt>
                <c:pt idx="5011">
                  <c:v>835.16666666666697</c:v>
                </c:pt>
                <c:pt idx="5012">
                  <c:v>835.33333333333303</c:v>
                </c:pt>
                <c:pt idx="5013">
                  <c:v>835.5</c:v>
                </c:pt>
                <c:pt idx="5014">
                  <c:v>835.66666666666697</c:v>
                </c:pt>
                <c:pt idx="5015">
                  <c:v>835.83333333333303</c:v>
                </c:pt>
                <c:pt idx="5016">
                  <c:v>836</c:v>
                </c:pt>
                <c:pt idx="5017">
                  <c:v>836.16666666666697</c:v>
                </c:pt>
                <c:pt idx="5018">
                  <c:v>836.33333333333303</c:v>
                </c:pt>
                <c:pt idx="5019">
                  <c:v>836.5</c:v>
                </c:pt>
                <c:pt idx="5020">
                  <c:v>836.66666666666697</c:v>
                </c:pt>
                <c:pt idx="5021">
                  <c:v>836.83333333333303</c:v>
                </c:pt>
                <c:pt idx="5022">
                  <c:v>837</c:v>
                </c:pt>
                <c:pt idx="5023">
                  <c:v>837.16666666666697</c:v>
                </c:pt>
                <c:pt idx="5024">
                  <c:v>837.33333333333303</c:v>
                </c:pt>
                <c:pt idx="5025">
                  <c:v>837.5</c:v>
                </c:pt>
                <c:pt idx="5026">
                  <c:v>837.66666666666697</c:v>
                </c:pt>
                <c:pt idx="5027">
                  <c:v>837.83333333333303</c:v>
                </c:pt>
                <c:pt idx="5028">
                  <c:v>838</c:v>
                </c:pt>
                <c:pt idx="5029">
                  <c:v>838.16666666666697</c:v>
                </c:pt>
                <c:pt idx="5030">
                  <c:v>838.33333333333303</c:v>
                </c:pt>
                <c:pt idx="5031">
                  <c:v>838.5</c:v>
                </c:pt>
                <c:pt idx="5032">
                  <c:v>838.66666666666697</c:v>
                </c:pt>
                <c:pt idx="5033">
                  <c:v>838.83333333333303</c:v>
                </c:pt>
                <c:pt idx="5034">
                  <c:v>839</c:v>
                </c:pt>
                <c:pt idx="5035">
                  <c:v>839.16666666666697</c:v>
                </c:pt>
                <c:pt idx="5036">
                  <c:v>839.33333333333303</c:v>
                </c:pt>
                <c:pt idx="5037">
                  <c:v>839.5</c:v>
                </c:pt>
                <c:pt idx="5038">
                  <c:v>839.66666666666697</c:v>
                </c:pt>
                <c:pt idx="5039">
                  <c:v>839.83333333333303</c:v>
                </c:pt>
                <c:pt idx="5040">
                  <c:v>840</c:v>
                </c:pt>
                <c:pt idx="5041">
                  <c:v>840.16666666666697</c:v>
                </c:pt>
                <c:pt idx="5042">
                  <c:v>840.33333333333303</c:v>
                </c:pt>
                <c:pt idx="5043">
                  <c:v>840.5</c:v>
                </c:pt>
                <c:pt idx="5044">
                  <c:v>840.66666666666697</c:v>
                </c:pt>
                <c:pt idx="5045">
                  <c:v>840.83333333333303</c:v>
                </c:pt>
                <c:pt idx="5046">
                  <c:v>841</c:v>
                </c:pt>
                <c:pt idx="5047">
                  <c:v>841.16666666666697</c:v>
                </c:pt>
                <c:pt idx="5048">
                  <c:v>841.33333333333303</c:v>
                </c:pt>
                <c:pt idx="5049">
                  <c:v>841.5</c:v>
                </c:pt>
                <c:pt idx="5050">
                  <c:v>841.66666666666697</c:v>
                </c:pt>
                <c:pt idx="5051">
                  <c:v>841.83333333333303</c:v>
                </c:pt>
                <c:pt idx="5052">
                  <c:v>842</c:v>
                </c:pt>
                <c:pt idx="5053">
                  <c:v>842.16666666666697</c:v>
                </c:pt>
                <c:pt idx="5054">
                  <c:v>842.33333333333303</c:v>
                </c:pt>
                <c:pt idx="5055">
                  <c:v>842.5</c:v>
                </c:pt>
                <c:pt idx="5056">
                  <c:v>842.66666666666697</c:v>
                </c:pt>
                <c:pt idx="5057">
                  <c:v>842.83333333333303</c:v>
                </c:pt>
                <c:pt idx="5058">
                  <c:v>843</c:v>
                </c:pt>
                <c:pt idx="5059">
                  <c:v>843.16666666666697</c:v>
                </c:pt>
                <c:pt idx="5060">
                  <c:v>843.33333333333303</c:v>
                </c:pt>
                <c:pt idx="5061">
                  <c:v>843.5</c:v>
                </c:pt>
                <c:pt idx="5062">
                  <c:v>843.66666666666697</c:v>
                </c:pt>
                <c:pt idx="5063">
                  <c:v>843.83333333333303</c:v>
                </c:pt>
                <c:pt idx="5064">
                  <c:v>844</c:v>
                </c:pt>
                <c:pt idx="5065">
                  <c:v>844.16666666666697</c:v>
                </c:pt>
                <c:pt idx="5066">
                  <c:v>844.33333333333303</c:v>
                </c:pt>
                <c:pt idx="5067">
                  <c:v>844.5</c:v>
                </c:pt>
                <c:pt idx="5068">
                  <c:v>844.66666666666697</c:v>
                </c:pt>
                <c:pt idx="5069">
                  <c:v>844.83333333333303</c:v>
                </c:pt>
                <c:pt idx="5070">
                  <c:v>845</c:v>
                </c:pt>
                <c:pt idx="5071">
                  <c:v>845.16666666666697</c:v>
                </c:pt>
                <c:pt idx="5072">
                  <c:v>845.33333333333303</c:v>
                </c:pt>
                <c:pt idx="5073">
                  <c:v>845.5</c:v>
                </c:pt>
                <c:pt idx="5074">
                  <c:v>845.66666666666697</c:v>
                </c:pt>
                <c:pt idx="5075">
                  <c:v>845.83333333333303</c:v>
                </c:pt>
                <c:pt idx="5076">
                  <c:v>846</c:v>
                </c:pt>
                <c:pt idx="5077">
                  <c:v>846.16666666666697</c:v>
                </c:pt>
                <c:pt idx="5078">
                  <c:v>846.33333333333303</c:v>
                </c:pt>
                <c:pt idx="5079">
                  <c:v>846.5</c:v>
                </c:pt>
                <c:pt idx="5080">
                  <c:v>846.66666666666697</c:v>
                </c:pt>
                <c:pt idx="5081">
                  <c:v>846.83333333333303</c:v>
                </c:pt>
                <c:pt idx="5082">
                  <c:v>847</c:v>
                </c:pt>
                <c:pt idx="5083">
                  <c:v>847.16666666666697</c:v>
                </c:pt>
                <c:pt idx="5084">
                  <c:v>847.33333333333303</c:v>
                </c:pt>
                <c:pt idx="5085">
                  <c:v>847.5</c:v>
                </c:pt>
                <c:pt idx="5086">
                  <c:v>847.66666666666697</c:v>
                </c:pt>
                <c:pt idx="5087">
                  <c:v>847.83333333333303</c:v>
                </c:pt>
                <c:pt idx="5088">
                  <c:v>848</c:v>
                </c:pt>
                <c:pt idx="5089">
                  <c:v>848.16666666666697</c:v>
                </c:pt>
                <c:pt idx="5090">
                  <c:v>848.33333333333303</c:v>
                </c:pt>
                <c:pt idx="5091">
                  <c:v>848.5</c:v>
                </c:pt>
                <c:pt idx="5092">
                  <c:v>848.66666666666697</c:v>
                </c:pt>
                <c:pt idx="5093">
                  <c:v>848.83333333333303</c:v>
                </c:pt>
                <c:pt idx="5094">
                  <c:v>849</c:v>
                </c:pt>
                <c:pt idx="5095">
                  <c:v>849.16666666666697</c:v>
                </c:pt>
                <c:pt idx="5096">
                  <c:v>849.33333333333303</c:v>
                </c:pt>
                <c:pt idx="5097">
                  <c:v>849.5</c:v>
                </c:pt>
                <c:pt idx="5098">
                  <c:v>849.66666666666697</c:v>
                </c:pt>
                <c:pt idx="5099">
                  <c:v>849.83333333333303</c:v>
                </c:pt>
                <c:pt idx="5100">
                  <c:v>850</c:v>
                </c:pt>
                <c:pt idx="5101">
                  <c:v>850.16666666666697</c:v>
                </c:pt>
                <c:pt idx="5102">
                  <c:v>850.33333333333303</c:v>
                </c:pt>
                <c:pt idx="5103">
                  <c:v>850.5</c:v>
                </c:pt>
                <c:pt idx="5104">
                  <c:v>850.66666666666697</c:v>
                </c:pt>
                <c:pt idx="5105">
                  <c:v>850.83333333333303</c:v>
                </c:pt>
                <c:pt idx="5106">
                  <c:v>851</c:v>
                </c:pt>
                <c:pt idx="5107">
                  <c:v>851.16666666666697</c:v>
                </c:pt>
                <c:pt idx="5108">
                  <c:v>851.33333333333303</c:v>
                </c:pt>
                <c:pt idx="5109">
                  <c:v>851.5</c:v>
                </c:pt>
                <c:pt idx="5110">
                  <c:v>851.66666666666697</c:v>
                </c:pt>
                <c:pt idx="5111">
                  <c:v>851.83333333333303</c:v>
                </c:pt>
                <c:pt idx="5112">
                  <c:v>852</c:v>
                </c:pt>
                <c:pt idx="5113">
                  <c:v>852.16666666666697</c:v>
                </c:pt>
                <c:pt idx="5114">
                  <c:v>852.33333333333303</c:v>
                </c:pt>
                <c:pt idx="5115">
                  <c:v>852.5</c:v>
                </c:pt>
                <c:pt idx="5116">
                  <c:v>852.66666666666697</c:v>
                </c:pt>
                <c:pt idx="5117">
                  <c:v>852.83333333333303</c:v>
                </c:pt>
                <c:pt idx="5118">
                  <c:v>853</c:v>
                </c:pt>
                <c:pt idx="5119">
                  <c:v>853.16666666666697</c:v>
                </c:pt>
                <c:pt idx="5120">
                  <c:v>853.33333333333303</c:v>
                </c:pt>
                <c:pt idx="5121">
                  <c:v>853.5</c:v>
                </c:pt>
                <c:pt idx="5122">
                  <c:v>853.66666666666697</c:v>
                </c:pt>
                <c:pt idx="5123">
                  <c:v>853.83333333333303</c:v>
                </c:pt>
                <c:pt idx="5124">
                  <c:v>854</c:v>
                </c:pt>
                <c:pt idx="5125">
                  <c:v>854.16666666666697</c:v>
                </c:pt>
                <c:pt idx="5126">
                  <c:v>854.33333333333303</c:v>
                </c:pt>
                <c:pt idx="5127">
                  <c:v>854.5</c:v>
                </c:pt>
                <c:pt idx="5128">
                  <c:v>854.66666666666697</c:v>
                </c:pt>
                <c:pt idx="5129">
                  <c:v>854.83333333333303</c:v>
                </c:pt>
                <c:pt idx="5130">
                  <c:v>855</c:v>
                </c:pt>
                <c:pt idx="5131">
                  <c:v>855.16666666666697</c:v>
                </c:pt>
                <c:pt idx="5132">
                  <c:v>855.33333333333303</c:v>
                </c:pt>
                <c:pt idx="5133">
                  <c:v>855.5</c:v>
                </c:pt>
                <c:pt idx="5134">
                  <c:v>855.66666666666697</c:v>
                </c:pt>
                <c:pt idx="5135">
                  <c:v>855.83333333333303</c:v>
                </c:pt>
                <c:pt idx="5136">
                  <c:v>856</c:v>
                </c:pt>
                <c:pt idx="5137">
                  <c:v>856.16666666666697</c:v>
                </c:pt>
                <c:pt idx="5138">
                  <c:v>856.33333333333303</c:v>
                </c:pt>
                <c:pt idx="5139">
                  <c:v>856.5</c:v>
                </c:pt>
                <c:pt idx="5140">
                  <c:v>856.66666666666697</c:v>
                </c:pt>
                <c:pt idx="5141">
                  <c:v>856.83333333333303</c:v>
                </c:pt>
                <c:pt idx="5142">
                  <c:v>857</c:v>
                </c:pt>
                <c:pt idx="5143">
                  <c:v>857.16666666666697</c:v>
                </c:pt>
                <c:pt idx="5144">
                  <c:v>857.33333333333303</c:v>
                </c:pt>
                <c:pt idx="5145">
                  <c:v>857.5</c:v>
                </c:pt>
                <c:pt idx="5146">
                  <c:v>857.66666666666697</c:v>
                </c:pt>
                <c:pt idx="5147">
                  <c:v>857.83333333333303</c:v>
                </c:pt>
                <c:pt idx="5148">
                  <c:v>858</c:v>
                </c:pt>
                <c:pt idx="5149">
                  <c:v>858.16666666666697</c:v>
                </c:pt>
                <c:pt idx="5150">
                  <c:v>858.33333333333303</c:v>
                </c:pt>
                <c:pt idx="5151">
                  <c:v>858.5</c:v>
                </c:pt>
                <c:pt idx="5152">
                  <c:v>858.66666666666697</c:v>
                </c:pt>
                <c:pt idx="5153">
                  <c:v>858.83333333333303</c:v>
                </c:pt>
                <c:pt idx="5154">
                  <c:v>859</c:v>
                </c:pt>
                <c:pt idx="5155">
                  <c:v>859.16666666666697</c:v>
                </c:pt>
                <c:pt idx="5156">
                  <c:v>859.33333333333303</c:v>
                </c:pt>
                <c:pt idx="5157">
                  <c:v>859.5</c:v>
                </c:pt>
                <c:pt idx="5158">
                  <c:v>859.66666666666697</c:v>
                </c:pt>
                <c:pt idx="5159">
                  <c:v>859.83333333333303</c:v>
                </c:pt>
                <c:pt idx="5160">
                  <c:v>860</c:v>
                </c:pt>
                <c:pt idx="5161">
                  <c:v>860.16666666666697</c:v>
                </c:pt>
                <c:pt idx="5162">
                  <c:v>860.33333333333303</c:v>
                </c:pt>
                <c:pt idx="5163">
                  <c:v>860.5</c:v>
                </c:pt>
                <c:pt idx="5164">
                  <c:v>860.66666666666697</c:v>
                </c:pt>
                <c:pt idx="5165">
                  <c:v>860.83333333333303</c:v>
                </c:pt>
                <c:pt idx="5166">
                  <c:v>861</c:v>
                </c:pt>
                <c:pt idx="5167">
                  <c:v>861.16666666666697</c:v>
                </c:pt>
                <c:pt idx="5168">
                  <c:v>861.33333333333303</c:v>
                </c:pt>
                <c:pt idx="5169">
                  <c:v>861.5</c:v>
                </c:pt>
                <c:pt idx="5170">
                  <c:v>861.66666666666697</c:v>
                </c:pt>
                <c:pt idx="5171">
                  <c:v>861.83333333333303</c:v>
                </c:pt>
                <c:pt idx="5172">
                  <c:v>862</c:v>
                </c:pt>
                <c:pt idx="5173">
                  <c:v>862.16666666666697</c:v>
                </c:pt>
                <c:pt idx="5174">
                  <c:v>862.33333333333303</c:v>
                </c:pt>
                <c:pt idx="5175">
                  <c:v>862.5</c:v>
                </c:pt>
                <c:pt idx="5176">
                  <c:v>862.66666666666697</c:v>
                </c:pt>
                <c:pt idx="5177">
                  <c:v>862.83333333333303</c:v>
                </c:pt>
                <c:pt idx="5178">
                  <c:v>863</c:v>
                </c:pt>
                <c:pt idx="5179">
                  <c:v>863.16666666666697</c:v>
                </c:pt>
                <c:pt idx="5180">
                  <c:v>863.33333333333303</c:v>
                </c:pt>
                <c:pt idx="5181">
                  <c:v>863.5</c:v>
                </c:pt>
                <c:pt idx="5182">
                  <c:v>863.66666666666697</c:v>
                </c:pt>
                <c:pt idx="5183">
                  <c:v>863.83333333333303</c:v>
                </c:pt>
                <c:pt idx="5184">
                  <c:v>864</c:v>
                </c:pt>
                <c:pt idx="5185">
                  <c:v>864.16666666666697</c:v>
                </c:pt>
                <c:pt idx="5186">
                  <c:v>864.33333333333303</c:v>
                </c:pt>
                <c:pt idx="5187">
                  <c:v>864.5</c:v>
                </c:pt>
                <c:pt idx="5188">
                  <c:v>864.66666666666697</c:v>
                </c:pt>
                <c:pt idx="5189">
                  <c:v>864.83333333333303</c:v>
                </c:pt>
                <c:pt idx="5190">
                  <c:v>865</c:v>
                </c:pt>
                <c:pt idx="5191">
                  <c:v>865.16666666666697</c:v>
                </c:pt>
                <c:pt idx="5192">
                  <c:v>865.33333333333303</c:v>
                </c:pt>
                <c:pt idx="5193">
                  <c:v>865.5</c:v>
                </c:pt>
                <c:pt idx="5194">
                  <c:v>865.66666666666697</c:v>
                </c:pt>
                <c:pt idx="5195">
                  <c:v>865.83333333333303</c:v>
                </c:pt>
                <c:pt idx="5196">
                  <c:v>866</c:v>
                </c:pt>
                <c:pt idx="5197">
                  <c:v>866.16666666666697</c:v>
                </c:pt>
                <c:pt idx="5198">
                  <c:v>866.33333333333303</c:v>
                </c:pt>
                <c:pt idx="5199">
                  <c:v>866.5</c:v>
                </c:pt>
                <c:pt idx="5200">
                  <c:v>866.66666666666697</c:v>
                </c:pt>
                <c:pt idx="5201">
                  <c:v>866.83333333333303</c:v>
                </c:pt>
                <c:pt idx="5202">
                  <c:v>867</c:v>
                </c:pt>
                <c:pt idx="5203">
                  <c:v>867.16666666666697</c:v>
                </c:pt>
                <c:pt idx="5204">
                  <c:v>867.33333333333303</c:v>
                </c:pt>
                <c:pt idx="5205">
                  <c:v>867.5</c:v>
                </c:pt>
                <c:pt idx="5206">
                  <c:v>867.66666666666697</c:v>
                </c:pt>
                <c:pt idx="5207">
                  <c:v>867.83333333333303</c:v>
                </c:pt>
                <c:pt idx="5208">
                  <c:v>868</c:v>
                </c:pt>
                <c:pt idx="5209">
                  <c:v>868.16666666666697</c:v>
                </c:pt>
                <c:pt idx="5210">
                  <c:v>868.33333333333303</c:v>
                </c:pt>
                <c:pt idx="5211">
                  <c:v>868.5</c:v>
                </c:pt>
                <c:pt idx="5212">
                  <c:v>868.66666666666697</c:v>
                </c:pt>
                <c:pt idx="5213">
                  <c:v>868.83333333333303</c:v>
                </c:pt>
                <c:pt idx="5214">
                  <c:v>869</c:v>
                </c:pt>
                <c:pt idx="5215">
                  <c:v>869.16666666666697</c:v>
                </c:pt>
                <c:pt idx="5216">
                  <c:v>869.33333333333303</c:v>
                </c:pt>
                <c:pt idx="5217">
                  <c:v>869.5</c:v>
                </c:pt>
                <c:pt idx="5218">
                  <c:v>869.66666666666697</c:v>
                </c:pt>
                <c:pt idx="5219">
                  <c:v>869.83333333333303</c:v>
                </c:pt>
                <c:pt idx="5220">
                  <c:v>870</c:v>
                </c:pt>
                <c:pt idx="5221">
                  <c:v>870.16666666666697</c:v>
                </c:pt>
                <c:pt idx="5222">
                  <c:v>870.33333333333303</c:v>
                </c:pt>
                <c:pt idx="5223">
                  <c:v>870.5</c:v>
                </c:pt>
                <c:pt idx="5224">
                  <c:v>870.66666666666697</c:v>
                </c:pt>
                <c:pt idx="5225">
                  <c:v>870.83333333333303</c:v>
                </c:pt>
                <c:pt idx="5226">
                  <c:v>871</c:v>
                </c:pt>
                <c:pt idx="5227">
                  <c:v>871.16666666666697</c:v>
                </c:pt>
                <c:pt idx="5228">
                  <c:v>871.33333333333303</c:v>
                </c:pt>
                <c:pt idx="5229">
                  <c:v>871.5</c:v>
                </c:pt>
                <c:pt idx="5230">
                  <c:v>871.66666666666697</c:v>
                </c:pt>
                <c:pt idx="5231">
                  <c:v>871.83333333333303</c:v>
                </c:pt>
                <c:pt idx="5232">
                  <c:v>872</c:v>
                </c:pt>
                <c:pt idx="5233">
                  <c:v>872.16666666666697</c:v>
                </c:pt>
                <c:pt idx="5234">
                  <c:v>872.33333333333303</c:v>
                </c:pt>
                <c:pt idx="5235">
                  <c:v>872.5</c:v>
                </c:pt>
                <c:pt idx="5236">
                  <c:v>872.66666666666697</c:v>
                </c:pt>
                <c:pt idx="5237">
                  <c:v>872.83333333333303</c:v>
                </c:pt>
                <c:pt idx="5238">
                  <c:v>873</c:v>
                </c:pt>
                <c:pt idx="5239">
                  <c:v>873.16666666666697</c:v>
                </c:pt>
                <c:pt idx="5240">
                  <c:v>873.33333333333303</c:v>
                </c:pt>
                <c:pt idx="5241">
                  <c:v>873.5</c:v>
                </c:pt>
                <c:pt idx="5242">
                  <c:v>873.66666666666697</c:v>
                </c:pt>
                <c:pt idx="5243">
                  <c:v>873.83333333333303</c:v>
                </c:pt>
                <c:pt idx="5244">
                  <c:v>874</c:v>
                </c:pt>
                <c:pt idx="5245">
                  <c:v>874.16666666666697</c:v>
                </c:pt>
                <c:pt idx="5246">
                  <c:v>874.33333333333303</c:v>
                </c:pt>
                <c:pt idx="5247">
                  <c:v>874.5</c:v>
                </c:pt>
                <c:pt idx="5248">
                  <c:v>874.66666666666697</c:v>
                </c:pt>
                <c:pt idx="5249">
                  <c:v>874.83333333333303</c:v>
                </c:pt>
                <c:pt idx="5250">
                  <c:v>875</c:v>
                </c:pt>
                <c:pt idx="5251">
                  <c:v>875.16666666666697</c:v>
                </c:pt>
                <c:pt idx="5252">
                  <c:v>875.33333333333303</c:v>
                </c:pt>
                <c:pt idx="5253">
                  <c:v>875.5</c:v>
                </c:pt>
                <c:pt idx="5254">
                  <c:v>875.66666666666697</c:v>
                </c:pt>
                <c:pt idx="5255">
                  <c:v>875.83333333333303</c:v>
                </c:pt>
                <c:pt idx="5256">
                  <c:v>876</c:v>
                </c:pt>
                <c:pt idx="5257">
                  <c:v>876.16666666666697</c:v>
                </c:pt>
                <c:pt idx="5258">
                  <c:v>876.33333333333303</c:v>
                </c:pt>
                <c:pt idx="5259">
                  <c:v>876.5</c:v>
                </c:pt>
                <c:pt idx="5260">
                  <c:v>876.66666666666697</c:v>
                </c:pt>
                <c:pt idx="5261">
                  <c:v>876.83333333333303</c:v>
                </c:pt>
                <c:pt idx="5262">
                  <c:v>877</c:v>
                </c:pt>
                <c:pt idx="5263">
                  <c:v>877.16666666666697</c:v>
                </c:pt>
                <c:pt idx="5264">
                  <c:v>877.33333333333303</c:v>
                </c:pt>
                <c:pt idx="5265">
                  <c:v>877.5</c:v>
                </c:pt>
                <c:pt idx="5266">
                  <c:v>877.66666666666697</c:v>
                </c:pt>
                <c:pt idx="5267">
                  <c:v>877.83333333333303</c:v>
                </c:pt>
                <c:pt idx="5268">
                  <c:v>878</c:v>
                </c:pt>
                <c:pt idx="5269">
                  <c:v>878.16666666666697</c:v>
                </c:pt>
                <c:pt idx="5270">
                  <c:v>878.33333333333303</c:v>
                </c:pt>
                <c:pt idx="5271">
                  <c:v>878.5</c:v>
                </c:pt>
                <c:pt idx="5272">
                  <c:v>878.66666666666697</c:v>
                </c:pt>
                <c:pt idx="5273">
                  <c:v>878.83333333333303</c:v>
                </c:pt>
                <c:pt idx="5274">
                  <c:v>879</c:v>
                </c:pt>
                <c:pt idx="5275">
                  <c:v>879.16666666666697</c:v>
                </c:pt>
                <c:pt idx="5276">
                  <c:v>879.33333333333303</c:v>
                </c:pt>
                <c:pt idx="5277">
                  <c:v>879.5</c:v>
                </c:pt>
                <c:pt idx="5278">
                  <c:v>879.66666666666697</c:v>
                </c:pt>
                <c:pt idx="5279">
                  <c:v>879.83333333333303</c:v>
                </c:pt>
                <c:pt idx="5280">
                  <c:v>880</c:v>
                </c:pt>
                <c:pt idx="5281">
                  <c:v>880.16666666666697</c:v>
                </c:pt>
                <c:pt idx="5282">
                  <c:v>880.33333333333303</c:v>
                </c:pt>
                <c:pt idx="5283">
                  <c:v>880.5</c:v>
                </c:pt>
                <c:pt idx="5284">
                  <c:v>880.66666666666697</c:v>
                </c:pt>
                <c:pt idx="5285">
                  <c:v>880.83333333333303</c:v>
                </c:pt>
                <c:pt idx="5286">
                  <c:v>881</c:v>
                </c:pt>
                <c:pt idx="5287">
                  <c:v>881.16666666666697</c:v>
                </c:pt>
                <c:pt idx="5288">
                  <c:v>881.33333333333303</c:v>
                </c:pt>
                <c:pt idx="5289">
                  <c:v>881.5</c:v>
                </c:pt>
                <c:pt idx="5290">
                  <c:v>881.66666666666697</c:v>
                </c:pt>
                <c:pt idx="5291">
                  <c:v>881.83333333333303</c:v>
                </c:pt>
                <c:pt idx="5292">
                  <c:v>882</c:v>
                </c:pt>
                <c:pt idx="5293">
                  <c:v>882.16666666666697</c:v>
                </c:pt>
                <c:pt idx="5294">
                  <c:v>882.33333333333303</c:v>
                </c:pt>
                <c:pt idx="5295">
                  <c:v>882.5</c:v>
                </c:pt>
                <c:pt idx="5296">
                  <c:v>882.66666666666697</c:v>
                </c:pt>
                <c:pt idx="5297">
                  <c:v>882.83333333333303</c:v>
                </c:pt>
                <c:pt idx="5298">
                  <c:v>883</c:v>
                </c:pt>
                <c:pt idx="5299">
                  <c:v>883.16666666666697</c:v>
                </c:pt>
                <c:pt idx="5300">
                  <c:v>883.33333333333303</c:v>
                </c:pt>
                <c:pt idx="5301">
                  <c:v>883.5</c:v>
                </c:pt>
                <c:pt idx="5302">
                  <c:v>883.66666666666697</c:v>
                </c:pt>
                <c:pt idx="5303">
                  <c:v>883.83333333333303</c:v>
                </c:pt>
                <c:pt idx="5304">
                  <c:v>884</c:v>
                </c:pt>
                <c:pt idx="5305">
                  <c:v>884.16666666666697</c:v>
                </c:pt>
                <c:pt idx="5306">
                  <c:v>884.33333333333303</c:v>
                </c:pt>
                <c:pt idx="5307">
                  <c:v>884.5</c:v>
                </c:pt>
                <c:pt idx="5308">
                  <c:v>884.66666666666697</c:v>
                </c:pt>
                <c:pt idx="5309">
                  <c:v>884.83333333333303</c:v>
                </c:pt>
                <c:pt idx="5310">
                  <c:v>885</c:v>
                </c:pt>
                <c:pt idx="5311">
                  <c:v>885.16666666666697</c:v>
                </c:pt>
                <c:pt idx="5312">
                  <c:v>885.33333333333303</c:v>
                </c:pt>
                <c:pt idx="5313">
                  <c:v>885.5</c:v>
                </c:pt>
                <c:pt idx="5314">
                  <c:v>885.66666666666697</c:v>
                </c:pt>
                <c:pt idx="5315">
                  <c:v>885.83333333333303</c:v>
                </c:pt>
                <c:pt idx="5316">
                  <c:v>886</c:v>
                </c:pt>
                <c:pt idx="5317">
                  <c:v>886.16666666666697</c:v>
                </c:pt>
                <c:pt idx="5318">
                  <c:v>886.33333333333303</c:v>
                </c:pt>
                <c:pt idx="5319">
                  <c:v>886.5</c:v>
                </c:pt>
                <c:pt idx="5320">
                  <c:v>886.66666666666697</c:v>
                </c:pt>
                <c:pt idx="5321">
                  <c:v>886.83333333333303</c:v>
                </c:pt>
                <c:pt idx="5322">
                  <c:v>887</c:v>
                </c:pt>
                <c:pt idx="5323">
                  <c:v>887.16666666666697</c:v>
                </c:pt>
                <c:pt idx="5324">
                  <c:v>887.33333333333303</c:v>
                </c:pt>
                <c:pt idx="5325">
                  <c:v>887.5</c:v>
                </c:pt>
                <c:pt idx="5326">
                  <c:v>887.66666666666697</c:v>
                </c:pt>
                <c:pt idx="5327">
                  <c:v>887.83333333333303</c:v>
                </c:pt>
                <c:pt idx="5328">
                  <c:v>888</c:v>
                </c:pt>
                <c:pt idx="5329">
                  <c:v>888.16666666666697</c:v>
                </c:pt>
                <c:pt idx="5330">
                  <c:v>888.33333333333303</c:v>
                </c:pt>
                <c:pt idx="5331">
                  <c:v>888.5</c:v>
                </c:pt>
                <c:pt idx="5332">
                  <c:v>888.66666666666697</c:v>
                </c:pt>
                <c:pt idx="5333">
                  <c:v>888.83333333333303</c:v>
                </c:pt>
                <c:pt idx="5334">
                  <c:v>889</c:v>
                </c:pt>
                <c:pt idx="5335">
                  <c:v>889.16666666666697</c:v>
                </c:pt>
                <c:pt idx="5336">
                  <c:v>889.33333333333303</c:v>
                </c:pt>
                <c:pt idx="5337">
                  <c:v>889.5</c:v>
                </c:pt>
                <c:pt idx="5338">
                  <c:v>889.66666666666697</c:v>
                </c:pt>
                <c:pt idx="5339">
                  <c:v>889.83333333333303</c:v>
                </c:pt>
                <c:pt idx="5340">
                  <c:v>890</c:v>
                </c:pt>
                <c:pt idx="5341">
                  <c:v>890.16666666666697</c:v>
                </c:pt>
                <c:pt idx="5342">
                  <c:v>890.33333333333303</c:v>
                </c:pt>
                <c:pt idx="5343">
                  <c:v>890.5</c:v>
                </c:pt>
                <c:pt idx="5344">
                  <c:v>890.66666666666697</c:v>
                </c:pt>
                <c:pt idx="5345">
                  <c:v>890.83333333333303</c:v>
                </c:pt>
                <c:pt idx="5346">
                  <c:v>891</c:v>
                </c:pt>
                <c:pt idx="5347">
                  <c:v>891.16666666666697</c:v>
                </c:pt>
                <c:pt idx="5348">
                  <c:v>891.33333333333303</c:v>
                </c:pt>
                <c:pt idx="5349">
                  <c:v>891.5</c:v>
                </c:pt>
                <c:pt idx="5350">
                  <c:v>891.66666666666697</c:v>
                </c:pt>
                <c:pt idx="5351">
                  <c:v>891.83333333333303</c:v>
                </c:pt>
                <c:pt idx="5352">
                  <c:v>892</c:v>
                </c:pt>
                <c:pt idx="5353">
                  <c:v>892.16666666666697</c:v>
                </c:pt>
                <c:pt idx="5354">
                  <c:v>892.33333333333303</c:v>
                </c:pt>
                <c:pt idx="5355">
                  <c:v>892.5</c:v>
                </c:pt>
                <c:pt idx="5356">
                  <c:v>892.66666666666697</c:v>
                </c:pt>
                <c:pt idx="5357">
                  <c:v>892.83333333333303</c:v>
                </c:pt>
                <c:pt idx="5358">
                  <c:v>893</c:v>
                </c:pt>
                <c:pt idx="5359">
                  <c:v>893.16666666666697</c:v>
                </c:pt>
                <c:pt idx="5360">
                  <c:v>893.33333333333303</c:v>
                </c:pt>
                <c:pt idx="5361">
                  <c:v>893.5</c:v>
                </c:pt>
                <c:pt idx="5362">
                  <c:v>893.66666666666697</c:v>
                </c:pt>
                <c:pt idx="5363">
                  <c:v>893.83333333333303</c:v>
                </c:pt>
                <c:pt idx="5364">
                  <c:v>894</c:v>
                </c:pt>
                <c:pt idx="5365">
                  <c:v>894.16666666666697</c:v>
                </c:pt>
                <c:pt idx="5366">
                  <c:v>894.33333333333303</c:v>
                </c:pt>
                <c:pt idx="5367">
                  <c:v>894.5</c:v>
                </c:pt>
                <c:pt idx="5368">
                  <c:v>894.66666666666697</c:v>
                </c:pt>
                <c:pt idx="5369">
                  <c:v>894.83333333333303</c:v>
                </c:pt>
                <c:pt idx="5370">
                  <c:v>895</c:v>
                </c:pt>
                <c:pt idx="5371">
                  <c:v>895.16666666666697</c:v>
                </c:pt>
                <c:pt idx="5372">
                  <c:v>895.33333333333303</c:v>
                </c:pt>
                <c:pt idx="5373">
                  <c:v>895.5</c:v>
                </c:pt>
                <c:pt idx="5374">
                  <c:v>895.66666666666697</c:v>
                </c:pt>
                <c:pt idx="5375">
                  <c:v>895.83333333333303</c:v>
                </c:pt>
                <c:pt idx="5376">
                  <c:v>896</c:v>
                </c:pt>
                <c:pt idx="5377">
                  <c:v>896.16666666666697</c:v>
                </c:pt>
                <c:pt idx="5378">
                  <c:v>896.33333333333303</c:v>
                </c:pt>
                <c:pt idx="5379">
                  <c:v>896.5</c:v>
                </c:pt>
                <c:pt idx="5380">
                  <c:v>896.66666666666697</c:v>
                </c:pt>
                <c:pt idx="5381">
                  <c:v>896.83333333333303</c:v>
                </c:pt>
                <c:pt idx="5382">
                  <c:v>897</c:v>
                </c:pt>
                <c:pt idx="5383">
                  <c:v>897.16666666666697</c:v>
                </c:pt>
                <c:pt idx="5384">
                  <c:v>897.33333333333303</c:v>
                </c:pt>
                <c:pt idx="5385">
                  <c:v>897.5</c:v>
                </c:pt>
                <c:pt idx="5386">
                  <c:v>897.66666666666697</c:v>
                </c:pt>
                <c:pt idx="5387">
                  <c:v>897.83333333333303</c:v>
                </c:pt>
                <c:pt idx="5388">
                  <c:v>898</c:v>
                </c:pt>
                <c:pt idx="5389">
                  <c:v>898.16666666666697</c:v>
                </c:pt>
                <c:pt idx="5390">
                  <c:v>898.33333333333303</c:v>
                </c:pt>
                <c:pt idx="5391">
                  <c:v>898.5</c:v>
                </c:pt>
                <c:pt idx="5392">
                  <c:v>898.66666666666697</c:v>
                </c:pt>
                <c:pt idx="5393">
                  <c:v>898.83333333333303</c:v>
                </c:pt>
                <c:pt idx="5394">
                  <c:v>899</c:v>
                </c:pt>
                <c:pt idx="5395">
                  <c:v>899.16666666666697</c:v>
                </c:pt>
                <c:pt idx="5396">
                  <c:v>899.33333333333303</c:v>
                </c:pt>
                <c:pt idx="5397">
                  <c:v>899.5</c:v>
                </c:pt>
                <c:pt idx="5398">
                  <c:v>899.66666666666697</c:v>
                </c:pt>
                <c:pt idx="5399">
                  <c:v>899.83333333333303</c:v>
                </c:pt>
                <c:pt idx="5400">
                  <c:v>900</c:v>
                </c:pt>
                <c:pt idx="5401">
                  <c:v>900.16666666666697</c:v>
                </c:pt>
                <c:pt idx="5402">
                  <c:v>900.33333333333303</c:v>
                </c:pt>
                <c:pt idx="5403">
                  <c:v>900.5</c:v>
                </c:pt>
                <c:pt idx="5404">
                  <c:v>900.66666666666697</c:v>
                </c:pt>
                <c:pt idx="5405">
                  <c:v>900.83333333333303</c:v>
                </c:pt>
                <c:pt idx="5406">
                  <c:v>901</c:v>
                </c:pt>
                <c:pt idx="5407">
                  <c:v>901.16666666666697</c:v>
                </c:pt>
                <c:pt idx="5408">
                  <c:v>901.33333333333303</c:v>
                </c:pt>
                <c:pt idx="5409">
                  <c:v>901.5</c:v>
                </c:pt>
                <c:pt idx="5410">
                  <c:v>901.66666666666697</c:v>
                </c:pt>
                <c:pt idx="5411">
                  <c:v>901.83333333333303</c:v>
                </c:pt>
                <c:pt idx="5412">
                  <c:v>902</c:v>
                </c:pt>
                <c:pt idx="5413">
                  <c:v>902.16666666666697</c:v>
                </c:pt>
                <c:pt idx="5414">
                  <c:v>902.33333333333303</c:v>
                </c:pt>
                <c:pt idx="5415">
                  <c:v>902.5</c:v>
                </c:pt>
                <c:pt idx="5416">
                  <c:v>902.66666666666697</c:v>
                </c:pt>
                <c:pt idx="5417">
                  <c:v>902.83333333333303</c:v>
                </c:pt>
                <c:pt idx="5418">
                  <c:v>903</c:v>
                </c:pt>
                <c:pt idx="5419">
                  <c:v>903.16666666666697</c:v>
                </c:pt>
                <c:pt idx="5420">
                  <c:v>903.33333333333303</c:v>
                </c:pt>
                <c:pt idx="5421">
                  <c:v>903.5</c:v>
                </c:pt>
                <c:pt idx="5422">
                  <c:v>903.66666666666697</c:v>
                </c:pt>
                <c:pt idx="5423">
                  <c:v>903.83333333333303</c:v>
                </c:pt>
                <c:pt idx="5424">
                  <c:v>904</c:v>
                </c:pt>
                <c:pt idx="5425">
                  <c:v>904.16666666666697</c:v>
                </c:pt>
                <c:pt idx="5426">
                  <c:v>904.33333333333303</c:v>
                </c:pt>
                <c:pt idx="5427">
                  <c:v>904.5</c:v>
                </c:pt>
                <c:pt idx="5428">
                  <c:v>904.66666666666697</c:v>
                </c:pt>
                <c:pt idx="5429">
                  <c:v>904.83333333333303</c:v>
                </c:pt>
                <c:pt idx="5430">
                  <c:v>905</c:v>
                </c:pt>
                <c:pt idx="5431">
                  <c:v>905.16666666666697</c:v>
                </c:pt>
                <c:pt idx="5432">
                  <c:v>905.33333333333303</c:v>
                </c:pt>
                <c:pt idx="5433">
                  <c:v>905.5</c:v>
                </c:pt>
                <c:pt idx="5434">
                  <c:v>905.66666666666697</c:v>
                </c:pt>
                <c:pt idx="5435">
                  <c:v>905.83333333333303</c:v>
                </c:pt>
                <c:pt idx="5436">
                  <c:v>906</c:v>
                </c:pt>
                <c:pt idx="5437">
                  <c:v>906.16666666666697</c:v>
                </c:pt>
                <c:pt idx="5438">
                  <c:v>906.33333333333303</c:v>
                </c:pt>
                <c:pt idx="5439">
                  <c:v>906.5</c:v>
                </c:pt>
                <c:pt idx="5440">
                  <c:v>906.66666666666697</c:v>
                </c:pt>
                <c:pt idx="5441">
                  <c:v>906.83333333333303</c:v>
                </c:pt>
                <c:pt idx="5442">
                  <c:v>907</c:v>
                </c:pt>
                <c:pt idx="5443">
                  <c:v>907.16666666666697</c:v>
                </c:pt>
                <c:pt idx="5444">
                  <c:v>907.33333333333303</c:v>
                </c:pt>
                <c:pt idx="5445">
                  <c:v>907.5</c:v>
                </c:pt>
                <c:pt idx="5446">
                  <c:v>907.66666666666697</c:v>
                </c:pt>
                <c:pt idx="5447">
                  <c:v>907.83333333333303</c:v>
                </c:pt>
                <c:pt idx="5448">
                  <c:v>908</c:v>
                </c:pt>
                <c:pt idx="5449">
                  <c:v>908.16666666666697</c:v>
                </c:pt>
                <c:pt idx="5450">
                  <c:v>908.33333333333303</c:v>
                </c:pt>
                <c:pt idx="5451">
                  <c:v>908.5</c:v>
                </c:pt>
                <c:pt idx="5452">
                  <c:v>908.66666666666697</c:v>
                </c:pt>
                <c:pt idx="5453">
                  <c:v>908.83333333333303</c:v>
                </c:pt>
                <c:pt idx="5454">
                  <c:v>909</c:v>
                </c:pt>
                <c:pt idx="5455">
                  <c:v>909.16666666666697</c:v>
                </c:pt>
                <c:pt idx="5456">
                  <c:v>909.33333333333303</c:v>
                </c:pt>
                <c:pt idx="5457">
                  <c:v>909.5</c:v>
                </c:pt>
                <c:pt idx="5458">
                  <c:v>909.66666666666697</c:v>
                </c:pt>
                <c:pt idx="5459">
                  <c:v>909.83333333333303</c:v>
                </c:pt>
                <c:pt idx="5460">
                  <c:v>910</c:v>
                </c:pt>
                <c:pt idx="5461">
                  <c:v>910.16666666666697</c:v>
                </c:pt>
                <c:pt idx="5462">
                  <c:v>910.33333333333303</c:v>
                </c:pt>
                <c:pt idx="5463">
                  <c:v>910.5</c:v>
                </c:pt>
                <c:pt idx="5464">
                  <c:v>910.66666666666697</c:v>
                </c:pt>
                <c:pt idx="5465">
                  <c:v>910.83333333333303</c:v>
                </c:pt>
                <c:pt idx="5466">
                  <c:v>911</c:v>
                </c:pt>
                <c:pt idx="5467">
                  <c:v>911.16666666666697</c:v>
                </c:pt>
                <c:pt idx="5468">
                  <c:v>911.33333333333303</c:v>
                </c:pt>
                <c:pt idx="5469">
                  <c:v>911.5</c:v>
                </c:pt>
                <c:pt idx="5470">
                  <c:v>911.66666666666697</c:v>
                </c:pt>
                <c:pt idx="5471">
                  <c:v>911.83333333333303</c:v>
                </c:pt>
                <c:pt idx="5472">
                  <c:v>912</c:v>
                </c:pt>
                <c:pt idx="5473">
                  <c:v>912.16666666666697</c:v>
                </c:pt>
                <c:pt idx="5474">
                  <c:v>912.33333333333303</c:v>
                </c:pt>
                <c:pt idx="5475">
                  <c:v>912.5</c:v>
                </c:pt>
                <c:pt idx="5476">
                  <c:v>912.66666666666697</c:v>
                </c:pt>
                <c:pt idx="5477">
                  <c:v>912.83333333333303</c:v>
                </c:pt>
                <c:pt idx="5478">
                  <c:v>913</c:v>
                </c:pt>
                <c:pt idx="5479">
                  <c:v>913.16666666666697</c:v>
                </c:pt>
                <c:pt idx="5480">
                  <c:v>913.33333333333303</c:v>
                </c:pt>
                <c:pt idx="5481">
                  <c:v>913.5</c:v>
                </c:pt>
                <c:pt idx="5482">
                  <c:v>913.66666666666697</c:v>
                </c:pt>
                <c:pt idx="5483">
                  <c:v>913.83333333333303</c:v>
                </c:pt>
                <c:pt idx="5484">
                  <c:v>914</c:v>
                </c:pt>
                <c:pt idx="5485">
                  <c:v>914.16666666666697</c:v>
                </c:pt>
                <c:pt idx="5486">
                  <c:v>914.33333333333303</c:v>
                </c:pt>
                <c:pt idx="5487">
                  <c:v>914.5</c:v>
                </c:pt>
                <c:pt idx="5488">
                  <c:v>914.66666666666697</c:v>
                </c:pt>
                <c:pt idx="5489">
                  <c:v>914.83333333333303</c:v>
                </c:pt>
                <c:pt idx="5490">
                  <c:v>915</c:v>
                </c:pt>
                <c:pt idx="5491">
                  <c:v>915.16666666666697</c:v>
                </c:pt>
                <c:pt idx="5492">
                  <c:v>915.33333333333303</c:v>
                </c:pt>
                <c:pt idx="5493">
                  <c:v>915.5</c:v>
                </c:pt>
                <c:pt idx="5494">
                  <c:v>915.66666666666697</c:v>
                </c:pt>
                <c:pt idx="5495">
                  <c:v>915.83333333333303</c:v>
                </c:pt>
                <c:pt idx="5496">
                  <c:v>916</c:v>
                </c:pt>
                <c:pt idx="5497">
                  <c:v>916.16666666666697</c:v>
                </c:pt>
                <c:pt idx="5498">
                  <c:v>916.33333333333303</c:v>
                </c:pt>
                <c:pt idx="5499">
                  <c:v>916.5</c:v>
                </c:pt>
                <c:pt idx="5500">
                  <c:v>916.66666666666697</c:v>
                </c:pt>
                <c:pt idx="5501">
                  <c:v>916.83333333333303</c:v>
                </c:pt>
                <c:pt idx="5502">
                  <c:v>917</c:v>
                </c:pt>
                <c:pt idx="5503">
                  <c:v>917.16666666666697</c:v>
                </c:pt>
                <c:pt idx="5504">
                  <c:v>917.33333333333303</c:v>
                </c:pt>
                <c:pt idx="5505">
                  <c:v>917.5</c:v>
                </c:pt>
                <c:pt idx="5506">
                  <c:v>917.66666666666697</c:v>
                </c:pt>
                <c:pt idx="5507">
                  <c:v>917.83333333333303</c:v>
                </c:pt>
                <c:pt idx="5508">
                  <c:v>918</c:v>
                </c:pt>
                <c:pt idx="5509">
                  <c:v>918.16666666666697</c:v>
                </c:pt>
                <c:pt idx="5510">
                  <c:v>918.33333333333303</c:v>
                </c:pt>
                <c:pt idx="5511">
                  <c:v>918.5</c:v>
                </c:pt>
                <c:pt idx="5512">
                  <c:v>918.66666666666697</c:v>
                </c:pt>
                <c:pt idx="5513">
                  <c:v>918.83333333333303</c:v>
                </c:pt>
                <c:pt idx="5514">
                  <c:v>919</c:v>
                </c:pt>
                <c:pt idx="5515">
                  <c:v>919.16666666666697</c:v>
                </c:pt>
                <c:pt idx="5516">
                  <c:v>919.33333333333303</c:v>
                </c:pt>
                <c:pt idx="5517">
                  <c:v>919.5</c:v>
                </c:pt>
                <c:pt idx="5518">
                  <c:v>919.66666666666697</c:v>
                </c:pt>
                <c:pt idx="5519">
                  <c:v>919.83333333333303</c:v>
                </c:pt>
                <c:pt idx="5520">
                  <c:v>920</c:v>
                </c:pt>
                <c:pt idx="5521">
                  <c:v>920.16666666666697</c:v>
                </c:pt>
                <c:pt idx="5522">
                  <c:v>920.33333333333303</c:v>
                </c:pt>
                <c:pt idx="5523">
                  <c:v>920.5</c:v>
                </c:pt>
                <c:pt idx="5524">
                  <c:v>920.66666666666697</c:v>
                </c:pt>
                <c:pt idx="5525">
                  <c:v>920.83333333333303</c:v>
                </c:pt>
                <c:pt idx="5526">
                  <c:v>921</c:v>
                </c:pt>
                <c:pt idx="5527">
                  <c:v>921.16666666666697</c:v>
                </c:pt>
                <c:pt idx="5528">
                  <c:v>921.33333333333303</c:v>
                </c:pt>
                <c:pt idx="5529">
                  <c:v>921.5</c:v>
                </c:pt>
                <c:pt idx="5530">
                  <c:v>921.66666666666697</c:v>
                </c:pt>
                <c:pt idx="5531">
                  <c:v>921.83333333333303</c:v>
                </c:pt>
                <c:pt idx="5532">
                  <c:v>922</c:v>
                </c:pt>
                <c:pt idx="5533">
                  <c:v>922.16666666666697</c:v>
                </c:pt>
                <c:pt idx="5534">
                  <c:v>922.33333333333303</c:v>
                </c:pt>
                <c:pt idx="5535">
                  <c:v>922.5</c:v>
                </c:pt>
                <c:pt idx="5536">
                  <c:v>922.66666666666697</c:v>
                </c:pt>
                <c:pt idx="5537">
                  <c:v>922.83333333333303</c:v>
                </c:pt>
                <c:pt idx="5538">
                  <c:v>923</c:v>
                </c:pt>
                <c:pt idx="5539">
                  <c:v>923.16666666666697</c:v>
                </c:pt>
                <c:pt idx="5540">
                  <c:v>923.33333333333303</c:v>
                </c:pt>
                <c:pt idx="5541">
                  <c:v>923.5</c:v>
                </c:pt>
                <c:pt idx="5542">
                  <c:v>923.66666666666697</c:v>
                </c:pt>
                <c:pt idx="5543">
                  <c:v>923.83333333333303</c:v>
                </c:pt>
                <c:pt idx="5544">
                  <c:v>924</c:v>
                </c:pt>
                <c:pt idx="5545">
                  <c:v>924.16666666666697</c:v>
                </c:pt>
                <c:pt idx="5546">
                  <c:v>924.33333333333303</c:v>
                </c:pt>
                <c:pt idx="5547">
                  <c:v>924.5</c:v>
                </c:pt>
                <c:pt idx="5548">
                  <c:v>924.66666666666697</c:v>
                </c:pt>
                <c:pt idx="5549">
                  <c:v>924.83333333333303</c:v>
                </c:pt>
                <c:pt idx="5550">
                  <c:v>925</c:v>
                </c:pt>
                <c:pt idx="5551">
                  <c:v>925.16666666666697</c:v>
                </c:pt>
                <c:pt idx="5552">
                  <c:v>925.33333333333303</c:v>
                </c:pt>
                <c:pt idx="5553">
                  <c:v>925.5</c:v>
                </c:pt>
                <c:pt idx="5554">
                  <c:v>925.66666666666697</c:v>
                </c:pt>
                <c:pt idx="5555">
                  <c:v>925.83333333333303</c:v>
                </c:pt>
                <c:pt idx="5556">
                  <c:v>926</c:v>
                </c:pt>
                <c:pt idx="5557">
                  <c:v>926.16666666666697</c:v>
                </c:pt>
                <c:pt idx="5558">
                  <c:v>926.33333333333303</c:v>
                </c:pt>
                <c:pt idx="5559">
                  <c:v>926.5</c:v>
                </c:pt>
                <c:pt idx="5560">
                  <c:v>926.66666666666697</c:v>
                </c:pt>
                <c:pt idx="5561">
                  <c:v>926.83333333333303</c:v>
                </c:pt>
                <c:pt idx="5562">
                  <c:v>927</c:v>
                </c:pt>
                <c:pt idx="5563">
                  <c:v>927.16666666666697</c:v>
                </c:pt>
                <c:pt idx="5564">
                  <c:v>927.33333333333303</c:v>
                </c:pt>
                <c:pt idx="5565">
                  <c:v>927.5</c:v>
                </c:pt>
                <c:pt idx="5566">
                  <c:v>927.66666666666697</c:v>
                </c:pt>
                <c:pt idx="5567">
                  <c:v>927.83333333333303</c:v>
                </c:pt>
                <c:pt idx="5568">
                  <c:v>928</c:v>
                </c:pt>
                <c:pt idx="5569">
                  <c:v>928.16666666666697</c:v>
                </c:pt>
                <c:pt idx="5570">
                  <c:v>928.33333333333303</c:v>
                </c:pt>
                <c:pt idx="5571">
                  <c:v>928.5</c:v>
                </c:pt>
                <c:pt idx="5572">
                  <c:v>928.66666666666697</c:v>
                </c:pt>
                <c:pt idx="5573">
                  <c:v>928.83333333333303</c:v>
                </c:pt>
                <c:pt idx="5574">
                  <c:v>929</c:v>
                </c:pt>
                <c:pt idx="5575">
                  <c:v>929.16666666666697</c:v>
                </c:pt>
                <c:pt idx="5576">
                  <c:v>929.33333333333303</c:v>
                </c:pt>
                <c:pt idx="5577">
                  <c:v>929.5</c:v>
                </c:pt>
                <c:pt idx="5578">
                  <c:v>929.66666666666697</c:v>
                </c:pt>
                <c:pt idx="5579">
                  <c:v>929.83333333333303</c:v>
                </c:pt>
                <c:pt idx="5580">
                  <c:v>930</c:v>
                </c:pt>
                <c:pt idx="5581">
                  <c:v>930.16666666666697</c:v>
                </c:pt>
                <c:pt idx="5582">
                  <c:v>930.33333333333303</c:v>
                </c:pt>
                <c:pt idx="5583">
                  <c:v>930.5</c:v>
                </c:pt>
                <c:pt idx="5584">
                  <c:v>930.66666666666697</c:v>
                </c:pt>
                <c:pt idx="5585">
                  <c:v>930.83333333333303</c:v>
                </c:pt>
                <c:pt idx="5586">
                  <c:v>931</c:v>
                </c:pt>
                <c:pt idx="5587">
                  <c:v>931.16666666666697</c:v>
                </c:pt>
                <c:pt idx="5588">
                  <c:v>931.33333333333303</c:v>
                </c:pt>
                <c:pt idx="5589">
                  <c:v>931.5</c:v>
                </c:pt>
                <c:pt idx="5590">
                  <c:v>931.66666666666697</c:v>
                </c:pt>
                <c:pt idx="5591">
                  <c:v>931.83333333333303</c:v>
                </c:pt>
                <c:pt idx="5592">
                  <c:v>932</c:v>
                </c:pt>
                <c:pt idx="5593">
                  <c:v>932.16666666666697</c:v>
                </c:pt>
                <c:pt idx="5594">
                  <c:v>932.33333333333303</c:v>
                </c:pt>
                <c:pt idx="5595">
                  <c:v>932.5</c:v>
                </c:pt>
                <c:pt idx="5596">
                  <c:v>932.66666666666697</c:v>
                </c:pt>
                <c:pt idx="5597">
                  <c:v>932.83333333333303</c:v>
                </c:pt>
                <c:pt idx="5598">
                  <c:v>933</c:v>
                </c:pt>
                <c:pt idx="5599">
                  <c:v>933.16666666666697</c:v>
                </c:pt>
                <c:pt idx="5600">
                  <c:v>933.33333333333303</c:v>
                </c:pt>
                <c:pt idx="5601">
                  <c:v>933.5</c:v>
                </c:pt>
                <c:pt idx="5602">
                  <c:v>933.66666666666697</c:v>
                </c:pt>
                <c:pt idx="5603">
                  <c:v>933.83333333333303</c:v>
                </c:pt>
                <c:pt idx="5604">
                  <c:v>934</c:v>
                </c:pt>
                <c:pt idx="5605">
                  <c:v>934.16666666666697</c:v>
                </c:pt>
                <c:pt idx="5606">
                  <c:v>934.33333333333303</c:v>
                </c:pt>
                <c:pt idx="5607">
                  <c:v>934.5</c:v>
                </c:pt>
                <c:pt idx="5608">
                  <c:v>934.66666666666697</c:v>
                </c:pt>
                <c:pt idx="5609">
                  <c:v>934.83333333333303</c:v>
                </c:pt>
                <c:pt idx="5610">
                  <c:v>935</c:v>
                </c:pt>
                <c:pt idx="5611">
                  <c:v>935.16666666666697</c:v>
                </c:pt>
                <c:pt idx="5612">
                  <c:v>935.33333333333303</c:v>
                </c:pt>
                <c:pt idx="5613">
                  <c:v>935.5</c:v>
                </c:pt>
                <c:pt idx="5614">
                  <c:v>935.66666666666697</c:v>
                </c:pt>
                <c:pt idx="5615">
                  <c:v>935.83333333333303</c:v>
                </c:pt>
                <c:pt idx="5616">
                  <c:v>936</c:v>
                </c:pt>
                <c:pt idx="5617">
                  <c:v>936.16666666666697</c:v>
                </c:pt>
                <c:pt idx="5618">
                  <c:v>936.33333333333303</c:v>
                </c:pt>
                <c:pt idx="5619">
                  <c:v>936.5</c:v>
                </c:pt>
                <c:pt idx="5620">
                  <c:v>936.66666666666697</c:v>
                </c:pt>
                <c:pt idx="5621">
                  <c:v>936.83333333333303</c:v>
                </c:pt>
                <c:pt idx="5622">
                  <c:v>937</c:v>
                </c:pt>
                <c:pt idx="5623">
                  <c:v>937.16666666666697</c:v>
                </c:pt>
                <c:pt idx="5624">
                  <c:v>937.33333333333303</c:v>
                </c:pt>
                <c:pt idx="5625">
                  <c:v>937.5</c:v>
                </c:pt>
                <c:pt idx="5626">
                  <c:v>937.66666666666697</c:v>
                </c:pt>
                <c:pt idx="5627">
                  <c:v>937.83333333333303</c:v>
                </c:pt>
                <c:pt idx="5628">
                  <c:v>938</c:v>
                </c:pt>
                <c:pt idx="5629">
                  <c:v>938.16666666666697</c:v>
                </c:pt>
                <c:pt idx="5630">
                  <c:v>938.33333333333303</c:v>
                </c:pt>
                <c:pt idx="5631">
                  <c:v>938.5</c:v>
                </c:pt>
                <c:pt idx="5632">
                  <c:v>938.66666666666697</c:v>
                </c:pt>
                <c:pt idx="5633">
                  <c:v>938.83333333333303</c:v>
                </c:pt>
                <c:pt idx="5634">
                  <c:v>939</c:v>
                </c:pt>
                <c:pt idx="5635">
                  <c:v>939.16666666666697</c:v>
                </c:pt>
                <c:pt idx="5636">
                  <c:v>939.33333333333303</c:v>
                </c:pt>
                <c:pt idx="5637">
                  <c:v>939.5</c:v>
                </c:pt>
                <c:pt idx="5638">
                  <c:v>939.66666666666697</c:v>
                </c:pt>
                <c:pt idx="5639">
                  <c:v>939.83333333333303</c:v>
                </c:pt>
                <c:pt idx="5640">
                  <c:v>940</c:v>
                </c:pt>
                <c:pt idx="5641">
                  <c:v>940.16666666666697</c:v>
                </c:pt>
                <c:pt idx="5642">
                  <c:v>940.33333333333303</c:v>
                </c:pt>
                <c:pt idx="5643">
                  <c:v>940.5</c:v>
                </c:pt>
                <c:pt idx="5644">
                  <c:v>940.66666666666697</c:v>
                </c:pt>
                <c:pt idx="5645">
                  <c:v>940.83333333333303</c:v>
                </c:pt>
                <c:pt idx="5646">
                  <c:v>941</c:v>
                </c:pt>
                <c:pt idx="5647">
                  <c:v>941.16666666666697</c:v>
                </c:pt>
                <c:pt idx="5648">
                  <c:v>941.33333333333303</c:v>
                </c:pt>
                <c:pt idx="5649">
                  <c:v>941.5</c:v>
                </c:pt>
                <c:pt idx="5650">
                  <c:v>941.66666666666697</c:v>
                </c:pt>
                <c:pt idx="5651">
                  <c:v>941.83333333333303</c:v>
                </c:pt>
                <c:pt idx="5652">
                  <c:v>942</c:v>
                </c:pt>
                <c:pt idx="5653">
                  <c:v>942.16666666666697</c:v>
                </c:pt>
                <c:pt idx="5654">
                  <c:v>942.33333333333303</c:v>
                </c:pt>
                <c:pt idx="5655">
                  <c:v>942.5</c:v>
                </c:pt>
                <c:pt idx="5656">
                  <c:v>942.66666666666697</c:v>
                </c:pt>
                <c:pt idx="5657">
                  <c:v>942.83333333333303</c:v>
                </c:pt>
                <c:pt idx="5658">
                  <c:v>943</c:v>
                </c:pt>
                <c:pt idx="5659">
                  <c:v>943.16666666666697</c:v>
                </c:pt>
                <c:pt idx="5660">
                  <c:v>943.33333333333303</c:v>
                </c:pt>
                <c:pt idx="5661">
                  <c:v>943.5</c:v>
                </c:pt>
                <c:pt idx="5662">
                  <c:v>943.66666666666697</c:v>
                </c:pt>
                <c:pt idx="5663">
                  <c:v>943.83333333333303</c:v>
                </c:pt>
                <c:pt idx="5664">
                  <c:v>944</c:v>
                </c:pt>
                <c:pt idx="5665">
                  <c:v>944.16666666666697</c:v>
                </c:pt>
                <c:pt idx="5666">
                  <c:v>944.33333333333303</c:v>
                </c:pt>
                <c:pt idx="5667">
                  <c:v>944.5</c:v>
                </c:pt>
                <c:pt idx="5668">
                  <c:v>944.66666666666697</c:v>
                </c:pt>
                <c:pt idx="5669">
                  <c:v>944.83333333333303</c:v>
                </c:pt>
                <c:pt idx="5670">
                  <c:v>945</c:v>
                </c:pt>
                <c:pt idx="5671">
                  <c:v>945.16666666666697</c:v>
                </c:pt>
                <c:pt idx="5672">
                  <c:v>945.33333333333303</c:v>
                </c:pt>
                <c:pt idx="5673">
                  <c:v>945.5</c:v>
                </c:pt>
                <c:pt idx="5674">
                  <c:v>945.66666666666697</c:v>
                </c:pt>
                <c:pt idx="5675">
                  <c:v>945.83333333333303</c:v>
                </c:pt>
                <c:pt idx="5676">
                  <c:v>946</c:v>
                </c:pt>
                <c:pt idx="5677">
                  <c:v>946.16666666666697</c:v>
                </c:pt>
                <c:pt idx="5678">
                  <c:v>946.33333333333303</c:v>
                </c:pt>
                <c:pt idx="5679">
                  <c:v>946.5</c:v>
                </c:pt>
                <c:pt idx="5680">
                  <c:v>946.66666666666697</c:v>
                </c:pt>
                <c:pt idx="5681">
                  <c:v>946.83333333333303</c:v>
                </c:pt>
                <c:pt idx="5682">
                  <c:v>947</c:v>
                </c:pt>
                <c:pt idx="5683">
                  <c:v>947.16666666666697</c:v>
                </c:pt>
                <c:pt idx="5684">
                  <c:v>947.33333333333303</c:v>
                </c:pt>
                <c:pt idx="5685">
                  <c:v>947.5</c:v>
                </c:pt>
                <c:pt idx="5686">
                  <c:v>947.66666666666697</c:v>
                </c:pt>
                <c:pt idx="5687">
                  <c:v>947.83333333333303</c:v>
                </c:pt>
                <c:pt idx="5688">
                  <c:v>948</c:v>
                </c:pt>
                <c:pt idx="5689">
                  <c:v>948.16666666666697</c:v>
                </c:pt>
                <c:pt idx="5690">
                  <c:v>948.33333333333303</c:v>
                </c:pt>
                <c:pt idx="5691">
                  <c:v>948.5</c:v>
                </c:pt>
                <c:pt idx="5692">
                  <c:v>948.66666666666697</c:v>
                </c:pt>
                <c:pt idx="5693">
                  <c:v>948.83333333333303</c:v>
                </c:pt>
                <c:pt idx="5694">
                  <c:v>949</c:v>
                </c:pt>
                <c:pt idx="5695">
                  <c:v>949.16666666666697</c:v>
                </c:pt>
                <c:pt idx="5696">
                  <c:v>949.33333333333303</c:v>
                </c:pt>
                <c:pt idx="5697">
                  <c:v>949.5</c:v>
                </c:pt>
                <c:pt idx="5698">
                  <c:v>949.66666666666697</c:v>
                </c:pt>
                <c:pt idx="5699">
                  <c:v>949.83333333333303</c:v>
                </c:pt>
                <c:pt idx="5700">
                  <c:v>950</c:v>
                </c:pt>
                <c:pt idx="5701">
                  <c:v>950.16666666666697</c:v>
                </c:pt>
                <c:pt idx="5702">
                  <c:v>950.33333333333303</c:v>
                </c:pt>
                <c:pt idx="5703">
                  <c:v>950.5</c:v>
                </c:pt>
                <c:pt idx="5704">
                  <c:v>950.66666666666697</c:v>
                </c:pt>
                <c:pt idx="5705">
                  <c:v>950.83333333333303</c:v>
                </c:pt>
                <c:pt idx="5706">
                  <c:v>951</c:v>
                </c:pt>
                <c:pt idx="5707">
                  <c:v>951.16666666666697</c:v>
                </c:pt>
                <c:pt idx="5708">
                  <c:v>951.33333333333303</c:v>
                </c:pt>
                <c:pt idx="5709">
                  <c:v>951.5</c:v>
                </c:pt>
                <c:pt idx="5710">
                  <c:v>951.66666666666697</c:v>
                </c:pt>
                <c:pt idx="5711">
                  <c:v>951.83333333333303</c:v>
                </c:pt>
                <c:pt idx="5712">
                  <c:v>952</c:v>
                </c:pt>
                <c:pt idx="5713">
                  <c:v>952.16666666666697</c:v>
                </c:pt>
                <c:pt idx="5714">
                  <c:v>952.33333333333303</c:v>
                </c:pt>
                <c:pt idx="5715">
                  <c:v>952.5</c:v>
                </c:pt>
                <c:pt idx="5716">
                  <c:v>952.66666666666697</c:v>
                </c:pt>
                <c:pt idx="5717">
                  <c:v>952.83333333333303</c:v>
                </c:pt>
                <c:pt idx="5718">
                  <c:v>953</c:v>
                </c:pt>
                <c:pt idx="5719">
                  <c:v>953.16666666666697</c:v>
                </c:pt>
                <c:pt idx="5720">
                  <c:v>953.33333333333303</c:v>
                </c:pt>
                <c:pt idx="5721">
                  <c:v>953.5</c:v>
                </c:pt>
                <c:pt idx="5722">
                  <c:v>953.66666666666697</c:v>
                </c:pt>
                <c:pt idx="5723">
                  <c:v>953.83333333333303</c:v>
                </c:pt>
                <c:pt idx="5724">
                  <c:v>954</c:v>
                </c:pt>
                <c:pt idx="5725">
                  <c:v>954.16666666666697</c:v>
                </c:pt>
                <c:pt idx="5726">
                  <c:v>954.33333333333303</c:v>
                </c:pt>
                <c:pt idx="5727">
                  <c:v>954.5</c:v>
                </c:pt>
                <c:pt idx="5728">
                  <c:v>954.66666666666697</c:v>
                </c:pt>
                <c:pt idx="5729">
                  <c:v>954.83333333333303</c:v>
                </c:pt>
                <c:pt idx="5730">
                  <c:v>955</c:v>
                </c:pt>
                <c:pt idx="5731">
                  <c:v>955.16666666666697</c:v>
                </c:pt>
                <c:pt idx="5732">
                  <c:v>955.33333333333303</c:v>
                </c:pt>
                <c:pt idx="5733">
                  <c:v>955.5</c:v>
                </c:pt>
                <c:pt idx="5734">
                  <c:v>955.66666666666697</c:v>
                </c:pt>
                <c:pt idx="5735">
                  <c:v>955.83333333333303</c:v>
                </c:pt>
                <c:pt idx="5736">
                  <c:v>956</c:v>
                </c:pt>
                <c:pt idx="5737">
                  <c:v>956.16666666666697</c:v>
                </c:pt>
                <c:pt idx="5738">
                  <c:v>956.33333333333303</c:v>
                </c:pt>
                <c:pt idx="5739">
                  <c:v>956.5</c:v>
                </c:pt>
                <c:pt idx="5740">
                  <c:v>956.66666666666697</c:v>
                </c:pt>
                <c:pt idx="5741">
                  <c:v>956.83333333333303</c:v>
                </c:pt>
                <c:pt idx="5742">
                  <c:v>957</c:v>
                </c:pt>
                <c:pt idx="5743">
                  <c:v>957.16666666666697</c:v>
                </c:pt>
                <c:pt idx="5744">
                  <c:v>957.33333333333303</c:v>
                </c:pt>
                <c:pt idx="5745">
                  <c:v>957.5</c:v>
                </c:pt>
                <c:pt idx="5746">
                  <c:v>957.66666666666697</c:v>
                </c:pt>
                <c:pt idx="5747">
                  <c:v>957.83333333333303</c:v>
                </c:pt>
                <c:pt idx="5748">
                  <c:v>958</c:v>
                </c:pt>
                <c:pt idx="5749">
                  <c:v>958.16666666666697</c:v>
                </c:pt>
                <c:pt idx="5750">
                  <c:v>958.33333333333303</c:v>
                </c:pt>
                <c:pt idx="5751">
                  <c:v>958.5</c:v>
                </c:pt>
                <c:pt idx="5752">
                  <c:v>958.66666666666697</c:v>
                </c:pt>
                <c:pt idx="5753">
                  <c:v>958.83333333333303</c:v>
                </c:pt>
                <c:pt idx="5754">
                  <c:v>959</c:v>
                </c:pt>
                <c:pt idx="5755">
                  <c:v>959.16666666666697</c:v>
                </c:pt>
                <c:pt idx="5756">
                  <c:v>959.33333333333303</c:v>
                </c:pt>
                <c:pt idx="5757">
                  <c:v>959.5</c:v>
                </c:pt>
                <c:pt idx="5758">
                  <c:v>959.66666666666697</c:v>
                </c:pt>
                <c:pt idx="5759">
                  <c:v>959.83333333333303</c:v>
                </c:pt>
                <c:pt idx="5760">
                  <c:v>960</c:v>
                </c:pt>
                <c:pt idx="5761">
                  <c:v>960.16666666666697</c:v>
                </c:pt>
                <c:pt idx="5762">
                  <c:v>960.33333333333303</c:v>
                </c:pt>
                <c:pt idx="5763">
                  <c:v>960.5</c:v>
                </c:pt>
                <c:pt idx="5764">
                  <c:v>960.66666666666697</c:v>
                </c:pt>
                <c:pt idx="5765">
                  <c:v>960.83333333333303</c:v>
                </c:pt>
                <c:pt idx="5766">
                  <c:v>961</c:v>
                </c:pt>
                <c:pt idx="5767">
                  <c:v>961.16666666666697</c:v>
                </c:pt>
                <c:pt idx="5768">
                  <c:v>961.33333333333303</c:v>
                </c:pt>
                <c:pt idx="5769">
                  <c:v>961.5</c:v>
                </c:pt>
                <c:pt idx="5770">
                  <c:v>961.66666666666697</c:v>
                </c:pt>
                <c:pt idx="5771">
                  <c:v>961.83333333333303</c:v>
                </c:pt>
                <c:pt idx="5772">
                  <c:v>962</c:v>
                </c:pt>
                <c:pt idx="5773">
                  <c:v>962.16666666666697</c:v>
                </c:pt>
                <c:pt idx="5774">
                  <c:v>962.33333333333303</c:v>
                </c:pt>
                <c:pt idx="5775">
                  <c:v>962.5</c:v>
                </c:pt>
                <c:pt idx="5776">
                  <c:v>962.66666666666697</c:v>
                </c:pt>
                <c:pt idx="5777">
                  <c:v>962.83333333333303</c:v>
                </c:pt>
                <c:pt idx="5778">
                  <c:v>963</c:v>
                </c:pt>
                <c:pt idx="5779">
                  <c:v>963.16666666666697</c:v>
                </c:pt>
                <c:pt idx="5780">
                  <c:v>963.33333333333303</c:v>
                </c:pt>
                <c:pt idx="5781">
                  <c:v>963.5</c:v>
                </c:pt>
                <c:pt idx="5782">
                  <c:v>963.66666666666697</c:v>
                </c:pt>
                <c:pt idx="5783">
                  <c:v>963.83333333333303</c:v>
                </c:pt>
                <c:pt idx="5784">
                  <c:v>964</c:v>
                </c:pt>
                <c:pt idx="5785">
                  <c:v>964.16666666666697</c:v>
                </c:pt>
                <c:pt idx="5786">
                  <c:v>964.33333333333303</c:v>
                </c:pt>
                <c:pt idx="5787">
                  <c:v>964.5</c:v>
                </c:pt>
                <c:pt idx="5788">
                  <c:v>964.66666666666697</c:v>
                </c:pt>
                <c:pt idx="5789">
                  <c:v>964.83333333333303</c:v>
                </c:pt>
                <c:pt idx="5790">
                  <c:v>965</c:v>
                </c:pt>
                <c:pt idx="5791">
                  <c:v>965.16666666666697</c:v>
                </c:pt>
                <c:pt idx="5792">
                  <c:v>965.33333333333303</c:v>
                </c:pt>
                <c:pt idx="5793">
                  <c:v>965.5</c:v>
                </c:pt>
                <c:pt idx="5794">
                  <c:v>965.66666666666697</c:v>
                </c:pt>
                <c:pt idx="5795">
                  <c:v>965.83333333333303</c:v>
                </c:pt>
                <c:pt idx="5796">
                  <c:v>966</c:v>
                </c:pt>
                <c:pt idx="5797">
                  <c:v>966.16666666666697</c:v>
                </c:pt>
                <c:pt idx="5798">
                  <c:v>966.33333333333303</c:v>
                </c:pt>
                <c:pt idx="5799">
                  <c:v>966.5</c:v>
                </c:pt>
                <c:pt idx="5800">
                  <c:v>966.66666666666697</c:v>
                </c:pt>
                <c:pt idx="5801">
                  <c:v>966.83333333333303</c:v>
                </c:pt>
                <c:pt idx="5802">
                  <c:v>967</c:v>
                </c:pt>
                <c:pt idx="5803">
                  <c:v>967.16666666666697</c:v>
                </c:pt>
                <c:pt idx="5804">
                  <c:v>967.33333333333303</c:v>
                </c:pt>
                <c:pt idx="5805">
                  <c:v>967.5</c:v>
                </c:pt>
                <c:pt idx="5806">
                  <c:v>967.66666666666697</c:v>
                </c:pt>
                <c:pt idx="5807">
                  <c:v>967.83333333333303</c:v>
                </c:pt>
                <c:pt idx="5808">
                  <c:v>968</c:v>
                </c:pt>
                <c:pt idx="5809">
                  <c:v>968.16666666666697</c:v>
                </c:pt>
                <c:pt idx="5810">
                  <c:v>968.33333333333303</c:v>
                </c:pt>
                <c:pt idx="5811">
                  <c:v>968.5</c:v>
                </c:pt>
                <c:pt idx="5812">
                  <c:v>968.66666666666697</c:v>
                </c:pt>
                <c:pt idx="5813">
                  <c:v>968.83333333333303</c:v>
                </c:pt>
                <c:pt idx="5814">
                  <c:v>969</c:v>
                </c:pt>
                <c:pt idx="5815">
                  <c:v>969.16666666666697</c:v>
                </c:pt>
                <c:pt idx="5816">
                  <c:v>969.33333333333303</c:v>
                </c:pt>
                <c:pt idx="5817">
                  <c:v>969.5</c:v>
                </c:pt>
                <c:pt idx="5818">
                  <c:v>969.66666666666697</c:v>
                </c:pt>
                <c:pt idx="5819">
                  <c:v>969.83333333333303</c:v>
                </c:pt>
                <c:pt idx="5820">
                  <c:v>970</c:v>
                </c:pt>
                <c:pt idx="5821">
                  <c:v>970.16666666666697</c:v>
                </c:pt>
                <c:pt idx="5822">
                  <c:v>970.33333333333303</c:v>
                </c:pt>
                <c:pt idx="5823">
                  <c:v>970.5</c:v>
                </c:pt>
                <c:pt idx="5824">
                  <c:v>970.66666666666697</c:v>
                </c:pt>
                <c:pt idx="5825">
                  <c:v>970.83333333333303</c:v>
                </c:pt>
                <c:pt idx="5826">
                  <c:v>971</c:v>
                </c:pt>
                <c:pt idx="5827">
                  <c:v>971.16666666666697</c:v>
                </c:pt>
                <c:pt idx="5828">
                  <c:v>971.33333333333303</c:v>
                </c:pt>
                <c:pt idx="5829">
                  <c:v>971.5</c:v>
                </c:pt>
                <c:pt idx="5830">
                  <c:v>971.66666666666697</c:v>
                </c:pt>
                <c:pt idx="5831">
                  <c:v>971.83333333333303</c:v>
                </c:pt>
                <c:pt idx="5832">
                  <c:v>972</c:v>
                </c:pt>
                <c:pt idx="5833">
                  <c:v>972.16666666666697</c:v>
                </c:pt>
                <c:pt idx="5834">
                  <c:v>972.33333333333303</c:v>
                </c:pt>
                <c:pt idx="5835">
                  <c:v>972.5</c:v>
                </c:pt>
                <c:pt idx="5836">
                  <c:v>972.66666666666697</c:v>
                </c:pt>
                <c:pt idx="5837">
                  <c:v>972.83333333333303</c:v>
                </c:pt>
                <c:pt idx="5838">
                  <c:v>973</c:v>
                </c:pt>
                <c:pt idx="5839">
                  <c:v>973.16666666666697</c:v>
                </c:pt>
                <c:pt idx="5840">
                  <c:v>973.33333333333303</c:v>
                </c:pt>
                <c:pt idx="5841">
                  <c:v>973.5</c:v>
                </c:pt>
                <c:pt idx="5842">
                  <c:v>973.66666666666697</c:v>
                </c:pt>
                <c:pt idx="5843">
                  <c:v>973.83333333333303</c:v>
                </c:pt>
                <c:pt idx="5844">
                  <c:v>974</c:v>
                </c:pt>
                <c:pt idx="5845">
                  <c:v>974.16666666666697</c:v>
                </c:pt>
                <c:pt idx="5846">
                  <c:v>974.33333333333303</c:v>
                </c:pt>
                <c:pt idx="5847">
                  <c:v>974.5</c:v>
                </c:pt>
                <c:pt idx="5848">
                  <c:v>974.66666666666697</c:v>
                </c:pt>
                <c:pt idx="5849">
                  <c:v>974.83333333333303</c:v>
                </c:pt>
                <c:pt idx="5850">
                  <c:v>975</c:v>
                </c:pt>
                <c:pt idx="5851">
                  <c:v>975.16666666666697</c:v>
                </c:pt>
                <c:pt idx="5852">
                  <c:v>975.33333333333303</c:v>
                </c:pt>
                <c:pt idx="5853">
                  <c:v>975.5</c:v>
                </c:pt>
                <c:pt idx="5854">
                  <c:v>975.66666666666697</c:v>
                </c:pt>
                <c:pt idx="5855">
                  <c:v>975.83333333333303</c:v>
                </c:pt>
                <c:pt idx="5856">
                  <c:v>976</c:v>
                </c:pt>
                <c:pt idx="5857">
                  <c:v>976.16666666666697</c:v>
                </c:pt>
                <c:pt idx="5858">
                  <c:v>976.33333333333303</c:v>
                </c:pt>
                <c:pt idx="5859">
                  <c:v>976.5</c:v>
                </c:pt>
                <c:pt idx="5860">
                  <c:v>976.66666666666697</c:v>
                </c:pt>
                <c:pt idx="5861">
                  <c:v>976.83333333333303</c:v>
                </c:pt>
                <c:pt idx="5862">
                  <c:v>977</c:v>
                </c:pt>
                <c:pt idx="5863">
                  <c:v>977.16666666666697</c:v>
                </c:pt>
                <c:pt idx="5864">
                  <c:v>977.33333333333303</c:v>
                </c:pt>
                <c:pt idx="5865">
                  <c:v>977.5</c:v>
                </c:pt>
                <c:pt idx="5866">
                  <c:v>977.66666666666697</c:v>
                </c:pt>
                <c:pt idx="5867">
                  <c:v>977.83333333333303</c:v>
                </c:pt>
                <c:pt idx="5868">
                  <c:v>978</c:v>
                </c:pt>
                <c:pt idx="5869">
                  <c:v>978.16666666666697</c:v>
                </c:pt>
                <c:pt idx="5870">
                  <c:v>978.33333333333303</c:v>
                </c:pt>
                <c:pt idx="5871">
                  <c:v>978.5</c:v>
                </c:pt>
                <c:pt idx="5872">
                  <c:v>978.66666666666697</c:v>
                </c:pt>
                <c:pt idx="5873">
                  <c:v>978.83333333333303</c:v>
                </c:pt>
                <c:pt idx="5874">
                  <c:v>979</c:v>
                </c:pt>
                <c:pt idx="5875">
                  <c:v>979.16666666666697</c:v>
                </c:pt>
                <c:pt idx="5876">
                  <c:v>979.33333333333303</c:v>
                </c:pt>
                <c:pt idx="5877">
                  <c:v>979.5</c:v>
                </c:pt>
                <c:pt idx="5878">
                  <c:v>979.66666666666697</c:v>
                </c:pt>
                <c:pt idx="5879">
                  <c:v>979.83333333333303</c:v>
                </c:pt>
                <c:pt idx="5880">
                  <c:v>980</c:v>
                </c:pt>
                <c:pt idx="5881">
                  <c:v>980.16666666666697</c:v>
                </c:pt>
                <c:pt idx="5882">
                  <c:v>980.33333333333303</c:v>
                </c:pt>
                <c:pt idx="5883">
                  <c:v>980.5</c:v>
                </c:pt>
                <c:pt idx="5884">
                  <c:v>980.66666666666697</c:v>
                </c:pt>
                <c:pt idx="5885">
                  <c:v>980.83333333333303</c:v>
                </c:pt>
                <c:pt idx="5886">
                  <c:v>981</c:v>
                </c:pt>
                <c:pt idx="5887">
                  <c:v>981.16666666666697</c:v>
                </c:pt>
                <c:pt idx="5888">
                  <c:v>981.33333333333303</c:v>
                </c:pt>
                <c:pt idx="5889">
                  <c:v>981.5</c:v>
                </c:pt>
                <c:pt idx="5890">
                  <c:v>981.66666666666697</c:v>
                </c:pt>
                <c:pt idx="5891">
                  <c:v>981.83333333333303</c:v>
                </c:pt>
                <c:pt idx="5892">
                  <c:v>982</c:v>
                </c:pt>
                <c:pt idx="5893">
                  <c:v>982.16666666666697</c:v>
                </c:pt>
                <c:pt idx="5894">
                  <c:v>982.33333333333303</c:v>
                </c:pt>
                <c:pt idx="5895">
                  <c:v>982.5</c:v>
                </c:pt>
                <c:pt idx="5896">
                  <c:v>982.66666666666697</c:v>
                </c:pt>
                <c:pt idx="5897">
                  <c:v>982.83333333333303</c:v>
                </c:pt>
                <c:pt idx="5898">
                  <c:v>983</c:v>
                </c:pt>
                <c:pt idx="5899">
                  <c:v>983.16666666666697</c:v>
                </c:pt>
                <c:pt idx="5900">
                  <c:v>983.33333333333303</c:v>
                </c:pt>
                <c:pt idx="5901">
                  <c:v>983.5</c:v>
                </c:pt>
                <c:pt idx="5902">
                  <c:v>983.66666666666697</c:v>
                </c:pt>
                <c:pt idx="5903">
                  <c:v>983.83333333333303</c:v>
                </c:pt>
                <c:pt idx="5904">
                  <c:v>984</c:v>
                </c:pt>
                <c:pt idx="5905">
                  <c:v>984.16666666666697</c:v>
                </c:pt>
                <c:pt idx="5906">
                  <c:v>984.33333333333303</c:v>
                </c:pt>
                <c:pt idx="5907">
                  <c:v>984.5</c:v>
                </c:pt>
                <c:pt idx="5908">
                  <c:v>984.66666666666697</c:v>
                </c:pt>
                <c:pt idx="5909">
                  <c:v>984.83333333333303</c:v>
                </c:pt>
                <c:pt idx="5910">
                  <c:v>985</c:v>
                </c:pt>
                <c:pt idx="5911">
                  <c:v>985.16666666666697</c:v>
                </c:pt>
                <c:pt idx="5912">
                  <c:v>985.33333333333303</c:v>
                </c:pt>
                <c:pt idx="5913">
                  <c:v>985.5</c:v>
                </c:pt>
                <c:pt idx="5914">
                  <c:v>985.66666666666697</c:v>
                </c:pt>
                <c:pt idx="5915">
                  <c:v>985.83333333333303</c:v>
                </c:pt>
                <c:pt idx="5916">
                  <c:v>986</c:v>
                </c:pt>
                <c:pt idx="5917">
                  <c:v>986.16666666666697</c:v>
                </c:pt>
                <c:pt idx="5918">
                  <c:v>986.33333333333303</c:v>
                </c:pt>
                <c:pt idx="5919">
                  <c:v>986.5</c:v>
                </c:pt>
                <c:pt idx="5920">
                  <c:v>986.66666666666697</c:v>
                </c:pt>
                <c:pt idx="5921">
                  <c:v>986.83333333333303</c:v>
                </c:pt>
                <c:pt idx="5922">
                  <c:v>987</c:v>
                </c:pt>
                <c:pt idx="5923">
                  <c:v>987.16666666666697</c:v>
                </c:pt>
                <c:pt idx="5924">
                  <c:v>987.33333333333303</c:v>
                </c:pt>
                <c:pt idx="5925">
                  <c:v>987.5</c:v>
                </c:pt>
                <c:pt idx="5926">
                  <c:v>987.66666666666697</c:v>
                </c:pt>
                <c:pt idx="5927">
                  <c:v>987.83333333333303</c:v>
                </c:pt>
                <c:pt idx="5928">
                  <c:v>988</c:v>
                </c:pt>
                <c:pt idx="5929">
                  <c:v>988.16666666666697</c:v>
                </c:pt>
                <c:pt idx="5930">
                  <c:v>988.33333333333303</c:v>
                </c:pt>
                <c:pt idx="5931">
                  <c:v>988.5</c:v>
                </c:pt>
                <c:pt idx="5932">
                  <c:v>988.66666666666697</c:v>
                </c:pt>
                <c:pt idx="5933">
                  <c:v>988.83333333333303</c:v>
                </c:pt>
                <c:pt idx="5934">
                  <c:v>989</c:v>
                </c:pt>
                <c:pt idx="5935">
                  <c:v>989.16666666666697</c:v>
                </c:pt>
                <c:pt idx="5936">
                  <c:v>989.33333333333303</c:v>
                </c:pt>
                <c:pt idx="5937">
                  <c:v>989.5</c:v>
                </c:pt>
                <c:pt idx="5938">
                  <c:v>989.66666666666697</c:v>
                </c:pt>
                <c:pt idx="5939">
                  <c:v>989.83333333333303</c:v>
                </c:pt>
                <c:pt idx="5940">
                  <c:v>990</c:v>
                </c:pt>
                <c:pt idx="5941">
                  <c:v>990.16666666666697</c:v>
                </c:pt>
                <c:pt idx="5942">
                  <c:v>990.33333333333303</c:v>
                </c:pt>
                <c:pt idx="5943">
                  <c:v>990.5</c:v>
                </c:pt>
                <c:pt idx="5944">
                  <c:v>990.66666666666697</c:v>
                </c:pt>
                <c:pt idx="5945">
                  <c:v>990.83333333333303</c:v>
                </c:pt>
                <c:pt idx="5946">
                  <c:v>991</c:v>
                </c:pt>
                <c:pt idx="5947">
                  <c:v>991.16666666666697</c:v>
                </c:pt>
                <c:pt idx="5948">
                  <c:v>991.33333333333303</c:v>
                </c:pt>
                <c:pt idx="5949">
                  <c:v>991.5</c:v>
                </c:pt>
                <c:pt idx="5950">
                  <c:v>991.66666666666697</c:v>
                </c:pt>
                <c:pt idx="5951">
                  <c:v>991.83333333333303</c:v>
                </c:pt>
                <c:pt idx="5952">
                  <c:v>992</c:v>
                </c:pt>
                <c:pt idx="5953">
                  <c:v>992.16666666666697</c:v>
                </c:pt>
                <c:pt idx="5954">
                  <c:v>992.33333333333303</c:v>
                </c:pt>
                <c:pt idx="5955">
                  <c:v>992.5</c:v>
                </c:pt>
                <c:pt idx="5956">
                  <c:v>992.66666666666697</c:v>
                </c:pt>
                <c:pt idx="5957">
                  <c:v>992.83333333333303</c:v>
                </c:pt>
                <c:pt idx="5958">
                  <c:v>993</c:v>
                </c:pt>
                <c:pt idx="5959">
                  <c:v>993.16666666666697</c:v>
                </c:pt>
                <c:pt idx="5960">
                  <c:v>993.33333333333303</c:v>
                </c:pt>
                <c:pt idx="5961">
                  <c:v>993.5</c:v>
                </c:pt>
                <c:pt idx="5962">
                  <c:v>993.66666666666697</c:v>
                </c:pt>
                <c:pt idx="5963">
                  <c:v>993.83333333333303</c:v>
                </c:pt>
                <c:pt idx="5964">
                  <c:v>994</c:v>
                </c:pt>
                <c:pt idx="5965">
                  <c:v>994.16666666666697</c:v>
                </c:pt>
                <c:pt idx="5966">
                  <c:v>994.33333333333303</c:v>
                </c:pt>
                <c:pt idx="5967">
                  <c:v>994.5</c:v>
                </c:pt>
                <c:pt idx="5968">
                  <c:v>994.66666666666697</c:v>
                </c:pt>
                <c:pt idx="5969">
                  <c:v>994.83333333333303</c:v>
                </c:pt>
                <c:pt idx="5970">
                  <c:v>995</c:v>
                </c:pt>
                <c:pt idx="5971">
                  <c:v>995.16666666666697</c:v>
                </c:pt>
                <c:pt idx="5972">
                  <c:v>995.33333333333303</c:v>
                </c:pt>
                <c:pt idx="5973">
                  <c:v>995.5</c:v>
                </c:pt>
                <c:pt idx="5974">
                  <c:v>995.66666666666697</c:v>
                </c:pt>
                <c:pt idx="5975">
                  <c:v>995.83333333333303</c:v>
                </c:pt>
                <c:pt idx="5976">
                  <c:v>996</c:v>
                </c:pt>
                <c:pt idx="5977">
                  <c:v>996.16666666666697</c:v>
                </c:pt>
                <c:pt idx="5978">
                  <c:v>996.33333333333303</c:v>
                </c:pt>
                <c:pt idx="5979">
                  <c:v>996.5</c:v>
                </c:pt>
                <c:pt idx="5980">
                  <c:v>996.66666666666697</c:v>
                </c:pt>
                <c:pt idx="5981">
                  <c:v>996.83333333333303</c:v>
                </c:pt>
                <c:pt idx="5982">
                  <c:v>997</c:v>
                </c:pt>
                <c:pt idx="5983">
                  <c:v>997.16666666666697</c:v>
                </c:pt>
                <c:pt idx="5984">
                  <c:v>997.33333333333303</c:v>
                </c:pt>
                <c:pt idx="5985">
                  <c:v>997.5</c:v>
                </c:pt>
                <c:pt idx="5986">
                  <c:v>997.66666666666697</c:v>
                </c:pt>
                <c:pt idx="5987">
                  <c:v>997.83333333333303</c:v>
                </c:pt>
                <c:pt idx="5988">
                  <c:v>998</c:v>
                </c:pt>
                <c:pt idx="5989">
                  <c:v>998.16666666666697</c:v>
                </c:pt>
                <c:pt idx="5990">
                  <c:v>998.33333333333303</c:v>
                </c:pt>
                <c:pt idx="5991">
                  <c:v>998.5</c:v>
                </c:pt>
                <c:pt idx="5992">
                  <c:v>998.66666666666697</c:v>
                </c:pt>
                <c:pt idx="5993">
                  <c:v>998.83333333333303</c:v>
                </c:pt>
                <c:pt idx="5994">
                  <c:v>999</c:v>
                </c:pt>
                <c:pt idx="5995">
                  <c:v>999.16666666666697</c:v>
                </c:pt>
                <c:pt idx="5996">
                  <c:v>999.33333333333303</c:v>
                </c:pt>
                <c:pt idx="5997">
                  <c:v>999.5</c:v>
                </c:pt>
                <c:pt idx="5998">
                  <c:v>999.66666666666697</c:v>
                </c:pt>
                <c:pt idx="5999">
                  <c:v>999.83333333333303</c:v>
                </c:pt>
                <c:pt idx="6000">
                  <c:v>1000</c:v>
                </c:pt>
                <c:pt idx="6001">
                  <c:v>1000.16666666667</c:v>
                </c:pt>
                <c:pt idx="6002">
                  <c:v>1000.33333333333</c:v>
                </c:pt>
                <c:pt idx="6003">
                  <c:v>1000.5</c:v>
                </c:pt>
                <c:pt idx="6004">
                  <c:v>1000.66666666667</c:v>
                </c:pt>
                <c:pt idx="6005">
                  <c:v>1000.83333333333</c:v>
                </c:pt>
                <c:pt idx="6006">
                  <c:v>1001</c:v>
                </c:pt>
                <c:pt idx="6007">
                  <c:v>1001.16666666667</c:v>
                </c:pt>
                <c:pt idx="6008">
                  <c:v>1001.33333333333</c:v>
                </c:pt>
                <c:pt idx="6009">
                  <c:v>1001.5</c:v>
                </c:pt>
                <c:pt idx="6010">
                  <c:v>1001.66666666667</c:v>
                </c:pt>
                <c:pt idx="6011">
                  <c:v>1001.83333333333</c:v>
                </c:pt>
                <c:pt idx="6012">
                  <c:v>1002</c:v>
                </c:pt>
                <c:pt idx="6013">
                  <c:v>1002.16666666667</c:v>
                </c:pt>
                <c:pt idx="6014">
                  <c:v>1002.33333333333</c:v>
                </c:pt>
                <c:pt idx="6015">
                  <c:v>1002.5</c:v>
                </c:pt>
                <c:pt idx="6016">
                  <c:v>1002.66666666667</c:v>
                </c:pt>
                <c:pt idx="6017">
                  <c:v>1002.83333333333</c:v>
                </c:pt>
                <c:pt idx="6018">
                  <c:v>1003</c:v>
                </c:pt>
                <c:pt idx="6019">
                  <c:v>1003.16666666667</c:v>
                </c:pt>
                <c:pt idx="6020">
                  <c:v>1003.33333333333</c:v>
                </c:pt>
                <c:pt idx="6021">
                  <c:v>1003.5</c:v>
                </c:pt>
                <c:pt idx="6022">
                  <c:v>1003.66666666667</c:v>
                </c:pt>
                <c:pt idx="6023">
                  <c:v>1003.83333333333</c:v>
                </c:pt>
                <c:pt idx="6024">
                  <c:v>1004</c:v>
                </c:pt>
                <c:pt idx="6025">
                  <c:v>1004.16666666667</c:v>
                </c:pt>
                <c:pt idx="6026">
                  <c:v>1004.33333333333</c:v>
                </c:pt>
                <c:pt idx="6027">
                  <c:v>1004.5</c:v>
                </c:pt>
                <c:pt idx="6028">
                  <c:v>1004.66666666667</c:v>
                </c:pt>
                <c:pt idx="6029">
                  <c:v>1004.83333333333</c:v>
                </c:pt>
                <c:pt idx="6030">
                  <c:v>1005</c:v>
                </c:pt>
                <c:pt idx="6031">
                  <c:v>1005.16666666667</c:v>
                </c:pt>
                <c:pt idx="6032">
                  <c:v>1005.33333333333</c:v>
                </c:pt>
                <c:pt idx="6033">
                  <c:v>1005.5</c:v>
                </c:pt>
                <c:pt idx="6034">
                  <c:v>1005.66666666667</c:v>
                </c:pt>
                <c:pt idx="6035">
                  <c:v>1005.83333333333</c:v>
                </c:pt>
                <c:pt idx="6036">
                  <c:v>1006</c:v>
                </c:pt>
                <c:pt idx="6037">
                  <c:v>1006.16666666667</c:v>
                </c:pt>
                <c:pt idx="6038">
                  <c:v>1006.33333333333</c:v>
                </c:pt>
                <c:pt idx="6039">
                  <c:v>1006.5</c:v>
                </c:pt>
                <c:pt idx="6040">
                  <c:v>1006.66666666667</c:v>
                </c:pt>
                <c:pt idx="6041">
                  <c:v>1006.83333333333</c:v>
                </c:pt>
                <c:pt idx="6042">
                  <c:v>1007</c:v>
                </c:pt>
                <c:pt idx="6043">
                  <c:v>1007.16666666667</c:v>
                </c:pt>
                <c:pt idx="6044">
                  <c:v>1007.33333333333</c:v>
                </c:pt>
                <c:pt idx="6045">
                  <c:v>1007.5</c:v>
                </c:pt>
                <c:pt idx="6046">
                  <c:v>1007.66666666667</c:v>
                </c:pt>
                <c:pt idx="6047">
                  <c:v>1007.83333333333</c:v>
                </c:pt>
                <c:pt idx="6048">
                  <c:v>1008</c:v>
                </c:pt>
                <c:pt idx="6049">
                  <c:v>1008.16666666667</c:v>
                </c:pt>
                <c:pt idx="6050">
                  <c:v>1008.33333333333</c:v>
                </c:pt>
                <c:pt idx="6051">
                  <c:v>1008.5</c:v>
                </c:pt>
                <c:pt idx="6052">
                  <c:v>1008.66666666667</c:v>
                </c:pt>
                <c:pt idx="6053">
                  <c:v>1008.83333333333</c:v>
                </c:pt>
                <c:pt idx="6054">
                  <c:v>1009</c:v>
                </c:pt>
                <c:pt idx="6055">
                  <c:v>1009.16666666667</c:v>
                </c:pt>
                <c:pt idx="6056">
                  <c:v>1009.33333333333</c:v>
                </c:pt>
                <c:pt idx="6057">
                  <c:v>1009.5</c:v>
                </c:pt>
                <c:pt idx="6058">
                  <c:v>1009.66666666667</c:v>
                </c:pt>
                <c:pt idx="6059">
                  <c:v>1009.83333333333</c:v>
                </c:pt>
                <c:pt idx="6060">
                  <c:v>1010</c:v>
                </c:pt>
                <c:pt idx="6061">
                  <c:v>1010.16666666667</c:v>
                </c:pt>
                <c:pt idx="6062">
                  <c:v>1010.33333333333</c:v>
                </c:pt>
                <c:pt idx="6063">
                  <c:v>1010.5</c:v>
                </c:pt>
                <c:pt idx="6064">
                  <c:v>1010.66666666667</c:v>
                </c:pt>
                <c:pt idx="6065">
                  <c:v>1010.83333333333</c:v>
                </c:pt>
                <c:pt idx="6066">
                  <c:v>1011</c:v>
                </c:pt>
                <c:pt idx="6067">
                  <c:v>1011.16666666667</c:v>
                </c:pt>
                <c:pt idx="6068">
                  <c:v>1011.33333333333</c:v>
                </c:pt>
                <c:pt idx="6069">
                  <c:v>1011.5</c:v>
                </c:pt>
                <c:pt idx="6070">
                  <c:v>1011.66666666667</c:v>
                </c:pt>
                <c:pt idx="6071">
                  <c:v>1011.83333333333</c:v>
                </c:pt>
                <c:pt idx="6072">
                  <c:v>1012</c:v>
                </c:pt>
                <c:pt idx="6073">
                  <c:v>1012.16666666667</c:v>
                </c:pt>
                <c:pt idx="6074">
                  <c:v>1012.33333333333</c:v>
                </c:pt>
                <c:pt idx="6075">
                  <c:v>1012.5</c:v>
                </c:pt>
                <c:pt idx="6076">
                  <c:v>1012.66666666667</c:v>
                </c:pt>
                <c:pt idx="6077">
                  <c:v>1012.83333333333</c:v>
                </c:pt>
                <c:pt idx="6078">
                  <c:v>1013</c:v>
                </c:pt>
                <c:pt idx="6079">
                  <c:v>1013.16666666667</c:v>
                </c:pt>
                <c:pt idx="6080">
                  <c:v>1013.33333333333</c:v>
                </c:pt>
                <c:pt idx="6081">
                  <c:v>1013.5</c:v>
                </c:pt>
                <c:pt idx="6082">
                  <c:v>1013.66666666667</c:v>
                </c:pt>
                <c:pt idx="6083">
                  <c:v>1013.83333333333</c:v>
                </c:pt>
                <c:pt idx="6084">
                  <c:v>1014</c:v>
                </c:pt>
                <c:pt idx="6085">
                  <c:v>1014.16666666667</c:v>
                </c:pt>
                <c:pt idx="6086">
                  <c:v>1014.33333333333</c:v>
                </c:pt>
                <c:pt idx="6087">
                  <c:v>1014.5</c:v>
                </c:pt>
                <c:pt idx="6088">
                  <c:v>1014.66666666667</c:v>
                </c:pt>
                <c:pt idx="6089">
                  <c:v>1014.83333333333</c:v>
                </c:pt>
                <c:pt idx="6090">
                  <c:v>1015</c:v>
                </c:pt>
                <c:pt idx="6091">
                  <c:v>1015.16666666667</c:v>
                </c:pt>
                <c:pt idx="6092">
                  <c:v>1015.33333333333</c:v>
                </c:pt>
                <c:pt idx="6093">
                  <c:v>1015.5</c:v>
                </c:pt>
                <c:pt idx="6094">
                  <c:v>1015.66666666667</c:v>
                </c:pt>
                <c:pt idx="6095">
                  <c:v>1015.83333333333</c:v>
                </c:pt>
                <c:pt idx="6096">
                  <c:v>1016</c:v>
                </c:pt>
                <c:pt idx="6097">
                  <c:v>1016.16666666667</c:v>
                </c:pt>
                <c:pt idx="6098">
                  <c:v>1016.33333333333</c:v>
                </c:pt>
                <c:pt idx="6099">
                  <c:v>1016.5</c:v>
                </c:pt>
                <c:pt idx="6100">
                  <c:v>1016.66666666667</c:v>
                </c:pt>
                <c:pt idx="6101">
                  <c:v>1016.83333333333</c:v>
                </c:pt>
                <c:pt idx="6102">
                  <c:v>1017</c:v>
                </c:pt>
                <c:pt idx="6103">
                  <c:v>1017.16666666667</c:v>
                </c:pt>
                <c:pt idx="6104">
                  <c:v>1017.33333333333</c:v>
                </c:pt>
                <c:pt idx="6105">
                  <c:v>1017.5</c:v>
                </c:pt>
                <c:pt idx="6106">
                  <c:v>1017.66666666667</c:v>
                </c:pt>
                <c:pt idx="6107">
                  <c:v>1017.83333333333</c:v>
                </c:pt>
                <c:pt idx="6108">
                  <c:v>1018</c:v>
                </c:pt>
                <c:pt idx="6109">
                  <c:v>1018.16666666667</c:v>
                </c:pt>
                <c:pt idx="6110">
                  <c:v>1018.33333333333</c:v>
                </c:pt>
                <c:pt idx="6111">
                  <c:v>1018.5</c:v>
                </c:pt>
                <c:pt idx="6112">
                  <c:v>1018.66666666667</c:v>
                </c:pt>
                <c:pt idx="6113">
                  <c:v>1018.83333333333</c:v>
                </c:pt>
                <c:pt idx="6114">
                  <c:v>1019</c:v>
                </c:pt>
                <c:pt idx="6115">
                  <c:v>1019.16666666667</c:v>
                </c:pt>
                <c:pt idx="6116">
                  <c:v>1019.33333333333</c:v>
                </c:pt>
                <c:pt idx="6117">
                  <c:v>1019.5</c:v>
                </c:pt>
                <c:pt idx="6118">
                  <c:v>1019.66666666667</c:v>
                </c:pt>
                <c:pt idx="6119">
                  <c:v>1019.83333333333</c:v>
                </c:pt>
                <c:pt idx="6120">
                  <c:v>1020</c:v>
                </c:pt>
                <c:pt idx="6121">
                  <c:v>1020.16666666667</c:v>
                </c:pt>
                <c:pt idx="6122">
                  <c:v>1020.33333333333</c:v>
                </c:pt>
                <c:pt idx="6123">
                  <c:v>1020.5</c:v>
                </c:pt>
                <c:pt idx="6124">
                  <c:v>1020.66666666667</c:v>
                </c:pt>
                <c:pt idx="6125">
                  <c:v>1020.83333333333</c:v>
                </c:pt>
                <c:pt idx="6126">
                  <c:v>1021</c:v>
                </c:pt>
                <c:pt idx="6127">
                  <c:v>1021.16666666667</c:v>
                </c:pt>
                <c:pt idx="6128">
                  <c:v>1021.33333333333</c:v>
                </c:pt>
                <c:pt idx="6129">
                  <c:v>1021.5</c:v>
                </c:pt>
                <c:pt idx="6130">
                  <c:v>1021.66666666667</c:v>
                </c:pt>
                <c:pt idx="6131">
                  <c:v>1021.83333333333</c:v>
                </c:pt>
                <c:pt idx="6132">
                  <c:v>1022</c:v>
                </c:pt>
                <c:pt idx="6133">
                  <c:v>1022.16666666667</c:v>
                </c:pt>
                <c:pt idx="6134">
                  <c:v>1022.33333333333</c:v>
                </c:pt>
                <c:pt idx="6135">
                  <c:v>1022.5</c:v>
                </c:pt>
                <c:pt idx="6136">
                  <c:v>1022.66666666667</c:v>
                </c:pt>
                <c:pt idx="6137">
                  <c:v>1022.83333333333</c:v>
                </c:pt>
                <c:pt idx="6138">
                  <c:v>1023</c:v>
                </c:pt>
                <c:pt idx="6139">
                  <c:v>1023.16666666667</c:v>
                </c:pt>
                <c:pt idx="6140">
                  <c:v>1023.33333333333</c:v>
                </c:pt>
                <c:pt idx="6141">
                  <c:v>1023.5</c:v>
                </c:pt>
                <c:pt idx="6142">
                  <c:v>1023.66666666667</c:v>
                </c:pt>
                <c:pt idx="6143">
                  <c:v>1023.83333333333</c:v>
                </c:pt>
                <c:pt idx="6144">
                  <c:v>1024</c:v>
                </c:pt>
                <c:pt idx="6145">
                  <c:v>1024.1666666666699</c:v>
                </c:pt>
                <c:pt idx="6146">
                  <c:v>1024.3333333333301</c:v>
                </c:pt>
                <c:pt idx="6147">
                  <c:v>1024.5</c:v>
                </c:pt>
                <c:pt idx="6148">
                  <c:v>1024.6666666666699</c:v>
                </c:pt>
                <c:pt idx="6149">
                  <c:v>1024.8333333333301</c:v>
                </c:pt>
                <c:pt idx="6150">
                  <c:v>1025</c:v>
                </c:pt>
                <c:pt idx="6151">
                  <c:v>1025.1666666666699</c:v>
                </c:pt>
                <c:pt idx="6152">
                  <c:v>1025.3333333333301</c:v>
                </c:pt>
                <c:pt idx="6153">
                  <c:v>1025.5</c:v>
                </c:pt>
                <c:pt idx="6154">
                  <c:v>1025.6666666666699</c:v>
                </c:pt>
                <c:pt idx="6155">
                  <c:v>1025.8333333333301</c:v>
                </c:pt>
                <c:pt idx="6156">
                  <c:v>1026</c:v>
                </c:pt>
                <c:pt idx="6157">
                  <c:v>1026.1666666666699</c:v>
                </c:pt>
                <c:pt idx="6158">
                  <c:v>1026.3333333333301</c:v>
                </c:pt>
                <c:pt idx="6159">
                  <c:v>1026.5</c:v>
                </c:pt>
                <c:pt idx="6160">
                  <c:v>1026.6666666666699</c:v>
                </c:pt>
                <c:pt idx="6161">
                  <c:v>1026.8333333333301</c:v>
                </c:pt>
                <c:pt idx="6162">
                  <c:v>1027</c:v>
                </c:pt>
                <c:pt idx="6163">
                  <c:v>1027.1666666666699</c:v>
                </c:pt>
                <c:pt idx="6164">
                  <c:v>1027.3333333333301</c:v>
                </c:pt>
                <c:pt idx="6165">
                  <c:v>1027.5</c:v>
                </c:pt>
                <c:pt idx="6166">
                  <c:v>1027.6666666666699</c:v>
                </c:pt>
                <c:pt idx="6167">
                  <c:v>1027.8333333333301</c:v>
                </c:pt>
                <c:pt idx="6168">
                  <c:v>1028</c:v>
                </c:pt>
                <c:pt idx="6169">
                  <c:v>1028.1666666666699</c:v>
                </c:pt>
                <c:pt idx="6170">
                  <c:v>1028.3333333333301</c:v>
                </c:pt>
                <c:pt idx="6171">
                  <c:v>1028.5</c:v>
                </c:pt>
                <c:pt idx="6172">
                  <c:v>1028.6666666666699</c:v>
                </c:pt>
                <c:pt idx="6173">
                  <c:v>1028.8333333333301</c:v>
                </c:pt>
                <c:pt idx="6174">
                  <c:v>1029</c:v>
                </c:pt>
                <c:pt idx="6175">
                  <c:v>1029.1666666666699</c:v>
                </c:pt>
                <c:pt idx="6176">
                  <c:v>1029.3333333333301</c:v>
                </c:pt>
                <c:pt idx="6177">
                  <c:v>1029.5</c:v>
                </c:pt>
                <c:pt idx="6178">
                  <c:v>1029.6666666666699</c:v>
                </c:pt>
                <c:pt idx="6179">
                  <c:v>1029.8333333333301</c:v>
                </c:pt>
                <c:pt idx="6180">
                  <c:v>1030</c:v>
                </c:pt>
                <c:pt idx="6181">
                  <c:v>1030.1666666666699</c:v>
                </c:pt>
                <c:pt idx="6182">
                  <c:v>1030.3333333333301</c:v>
                </c:pt>
                <c:pt idx="6183">
                  <c:v>1030.5</c:v>
                </c:pt>
                <c:pt idx="6184">
                  <c:v>1030.6666666666699</c:v>
                </c:pt>
                <c:pt idx="6185">
                  <c:v>1030.8333333333301</c:v>
                </c:pt>
                <c:pt idx="6186">
                  <c:v>1031</c:v>
                </c:pt>
                <c:pt idx="6187">
                  <c:v>1031.1666666666699</c:v>
                </c:pt>
                <c:pt idx="6188">
                  <c:v>1031.3333333333301</c:v>
                </c:pt>
                <c:pt idx="6189">
                  <c:v>1031.5</c:v>
                </c:pt>
                <c:pt idx="6190">
                  <c:v>1031.6666666666699</c:v>
                </c:pt>
                <c:pt idx="6191">
                  <c:v>1031.8333333333301</c:v>
                </c:pt>
                <c:pt idx="6192">
                  <c:v>1032</c:v>
                </c:pt>
                <c:pt idx="6193">
                  <c:v>1032.1666666666699</c:v>
                </c:pt>
                <c:pt idx="6194">
                  <c:v>1032.3333333333301</c:v>
                </c:pt>
                <c:pt idx="6195">
                  <c:v>1032.5</c:v>
                </c:pt>
                <c:pt idx="6196">
                  <c:v>1032.6666666666699</c:v>
                </c:pt>
                <c:pt idx="6197">
                  <c:v>1032.8333333333301</c:v>
                </c:pt>
                <c:pt idx="6198">
                  <c:v>1033</c:v>
                </c:pt>
                <c:pt idx="6199">
                  <c:v>1033.1666666666699</c:v>
                </c:pt>
                <c:pt idx="6200">
                  <c:v>1033.3333333333301</c:v>
                </c:pt>
                <c:pt idx="6201">
                  <c:v>1033.5</c:v>
                </c:pt>
                <c:pt idx="6202">
                  <c:v>1033.6666666666699</c:v>
                </c:pt>
                <c:pt idx="6203">
                  <c:v>1033.8333333333301</c:v>
                </c:pt>
                <c:pt idx="6204">
                  <c:v>1034</c:v>
                </c:pt>
                <c:pt idx="6205">
                  <c:v>1034.1666666666699</c:v>
                </c:pt>
                <c:pt idx="6206">
                  <c:v>1034.3333333333301</c:v>
                </c:pt>
                <c:pt idx="6207">
                  <c:v>1034.5</c:v>
                </c:pt>
                <c:pt idx="6208">
                  <c:v>1034.6666666666699</c:v>
                </c:pt>
                <c:pt idx="6209">
                  <c:v>1034.8333333333301</c:v>
                </c:pt>
                <c:pt idx="6210">
                  <c:v>1035</c:v>
                </c:pt>
                <c:pt idx="6211">
                  <c:v>1035.1666666666699</c:v>
                </c:pt>
                <c:pt idx="6212">
                  <c:v>1035.3333333333301</c:v>
                </c:pt>
                <c:pt idx="6213">
                  <c:v>1035.5</c:v>
                </c:pt>
                <c:pt idx="6214">
                  <c:v>1035.6666666666699</c:v>
                </c:pt>
                <c:pt idx="6215">
                  <c:v>1035.8333333333301</c:v>
                </c:pt>
                <c:pt idx="6216">
                  <c:v>1036</c:v>
                </c:pt>
                <c:pt idx="6217">
                  <c:v>1036.1666666666699</c:v>
                </c:pt>
                <c:pt idx="6218">
                  <c:v>1036.3333333333301</c:v>
                </c:pt>
                <c:pt idx="6219">
                  <c:v>1036.5</c:v>
                </c:pt>
                <c:pt idx="6220">
                  <c:v>1036.6666666666699</c:v>
                </c:pt>
                <c:pt idx="6221">
                  <c:v>1036.8333333333301</c:v>
                </c:pt>
                <c:pt idx="6222">
                  <c:v>1037</c:v>
                </c:pt>
                <c:pt idx="6223">
                  <c:v>1037.1666666666699</c:v>
                </c:pt>
                <c:pt idx="6224">
                  <c:v>1037.3333333333301</c:v>
                </c:pt>
                <c:pt idx="6225">
                  <c:v>1037.5</c:v>
                </c:pt>
                <c:pt idx="6226">
                  <c:v>1037.6666666666699</c:v>
                </c:pt>
                <c:pt idx="6227">
                  <c:v>1037.8333333333301</c:v>
                </c:pt>
                <c:pt idx="6228">
                  <c:v>1038</c:v>
                </c:pt>
                <c:pt idx="6229">
                  <c:v>1038.1666666666699</c:v>
                </c:pt>
                <c:pt idx="6230">
                  <c:v>1038.3333333333301</c:v>
                </c:pt>
                <c:pt idx="6231">
                  <c:v>1038.5</c:v>
                </c:pt>
                <c:pt idx="6232">
                  <c:v>1038.6666666666699</c:v>
                </c:pt>
                <c:pt idx="6233">
                  <c:v>1038.8333333333301</c:v>
                </c:pt>
                <c:pt idx="6234">
                  <c:v>1039</c:v>
                </c:pt>
                <c:pt idx="6235">
                  <c:v>1039.1666666666699</c:v>
                </c:pt>
                <c:pt idx="6236">
                  <c:v>1039.3333333333301</c:v>
                </c:pt>
                <c:pt idx="6237">
                  <c:v>1039.5</c:v>
                </c:pt>
                <c:pt idx="6238">
                  <c:v>1039.6666666666699</c:v>
                </c:pt>
                <c:pt idx="6239">
                  <c:v>1039.8333333333301</c:v>
                </c:pt>
                <c:pt idx="6240">
                  <c:v>1040</c:v>
                </c:pt>
                <c:pt idx="6241">
                  <c:v>1040.1666666666699</c:v>
                </c:pt>
                <c:pt idx="6242">
                  <c:v>1040.3333333333301</c:v>
                </c:pt>
                <c:pt idx="6243">
                  <c:v>1040.5</c:v>
                </c:pt>
                <c:pt idx="6244">
                  <c:v>1040.6666666666699</c:v>
                </c:pt>
                <c:pt idx="6245">
                  <c:v>1040.8333333333301</c:v>
                </c:pt>
                <c:pt idx="6246">
                  <c:v>1041</c:v>
                </c:pt>
                <c:pt idx="6247">
                  <c:v>1041.1666666666699</c:v>
                </c:pt>
                <c:pt idx="6248">
                  <c:v>1041.3333333333301</c:v>
                </c:pt>
                <c:pt idx="6249">
                  <c:v>1041.5</c:v>
                </c:pt>
                <c:pt idx="6250">
                  <c:v>1041.6666666666699</c:v>
                </c:pt>
                <c:pt idx="6251">
                  <c:v>1041.8333333333301</c:v>
                </c:pt>
                <c:pt idx="6252">
                  <c:v>1042</c:v>
                </c:pt>
                <c:pt idx="6253">
                  <c:v>1042.1666666666699</c:v>
                </c:pt>
                <c:pt idx="6254">
                  <c:v>1042.3333333333301</c:v>
                </c:pt>
                <c:pt idx="6255">
                  <c:v>1042.5</c:v>
                </c:pt>
                <c:pt idx="6256">
                  <c:v>1042.6666666666699</c:v>
                </c:pt>
                <c:pt idx="6257">
                  <c:v>1042.8333333333301</c:v>
                </c:pt>
                <c:pt idx="6258">
                  <c:v>1043</c:v>
                </c:pt>
                <c:pt idx="6259">
                  <c:v>1043.1666666666699</c:v>
                </c:pt>
                <c:pt idx="6260">
                  <c:v>1043.3333333333301</c:v>
                </c:pt>
                <c:pt idx="6261">
                  <c:v>1043.5</c:v>
                </c:pt>
                <c:pt idx="6262">
                  <c:v>1043.6666666666699</c:v>
                </c:pt>
                <c:pt idx="6263">
                  <c:v>1043.8333333333301</c:v>
                </c:pt>
                <c:pt idx="6264">
                  <c:v>1044</c:v>
                </c:pt>
                <c:pt idx="6265">
                  <c:v>1044.1666666666699</c:v>
                </c:pt>
                <c:pt idx="6266">
                  <c:v>1044.3333333333301</c:v>
                </c:pt>
                <c:pt idx="6267">
                  <c:v>1044.5</c:v>
                </c:pt>
                <c:pt idx="6268">
                  <c:v>1044.6666666666699</c:v>
                </c:pt>
                <c:pt idx="6269">
                  <c:v>1044.8333333333301</c:v>
                </c:pt>
                <c:pt idx="6270">
                  <c:v>1045</c:v>
                </c:pt>
                <c:pt idx="6271">
                  <c:v>1045.1666666666699</c:v>
                </c:pt>
                <c:pt idx="6272">
                  <c:v>1045.3333333333301</c:v>
                </c:pt>
                <c:pt idx="6273">
                  <c:v>1045.5</c:v>
                </c:pt>
                <c:pt idx="6274">
                  <c:v>1045.6666666666699</c:v>
                </c:pt>
                <c:pt idx="6275">
                  <c:v>1045.8333333333301</c:v>
                </c:pt>
                <c:pt idx="6276">
                  <c:v>1046</c:v>
                </c:pt>
                <c:pt idx="6277">
                  <c:v>1046.1666666666699</c:v>
                </c:pt>
                <c:pt idx="6278">
                  <c:v>1046.3333333333301</c:v>
                </c:pt>
                <c:pt idx="6279">
                  <c:v>1046.5</c:v>
                </c:pt>
                <c:pt idx="6280">
                  <c:v>1046.6666666666699</c:v>
                </c:pt>
                <c:pt idx="6281">
                  <c:v>1046.8333333333301</c:v>
                </c:pt>
                <c:pt idx="6282">
                  <c:v>1047</c:v>
                </c:pt>
                <c:pt idx="6283">
                  <c:v>1047.1666666666699</c:v>
                </c:pt>
                <c:pt idx="6284">
                  <c:v>1047.3333333333301</c:v>
                </c:pt>
                <c:pt idx="6285">
                  <c:v>1047.5</c:v>
                </c:pt>
                <c:pt idx="6286">
                  <c:v>1047.6666666666699</c:v>
                </c:pt>
                <c:pt idx="6287">
                  <c:v>1047.8333333333301</c:v>
                </c:pt>
                <c:pt idx="6288">
                  <c:v>1048</c:v>
                </c:pt>
                <c:pt idx="6289">
                  <c:v>1048.1666666666699</c:v>
                </c:pt>
                <c:pt idx="6290">
                  <c:v>1048.3333333333301</c:v>
                </c:pt>
                <c:pt idx="6291">
                  <c:v>1048.5</c:v>
                </c:pt>
                <c:pt idx="6292">
                  <c:v>1048.6666666666699</c:v>
                </c:pt>
                <c:pt idx="6293">
                  <c:v>1048.8333333333301</c:v>
                </c:pt>
                <c:pt idx="6294">
                  <c:v>1049</c:v>
                </c:pt>
                <c:pt idx="6295">
                  <c:v>1049.1666666666699</c:v>
                </c:pt>
                <c:pt idx="6296">
                  <c:v>1049.3333333333301</c:v>
                </c:pt>
                <c:pt idx="6297">
                  <c:v>1049.5</c:v>
                </c:pt>
                <c:pt idx="6298">
                  <c:v>1049.6666666666699</c:v>
                </c:pt>
                <c:pt idx="6299">
                  <c:v>1049.8333333333301</c:v>
                </c:pt>
                <c:pt idx="6300">
                  <c:v>1050</c:v>
                </c:pt>
                <c:pt idx="6301">
                  <c:v>1050.1666666666699</c:v>
                </c:pt>
                <c:pt idx="6302">
                  <c:v>1050.3333333333301</c:v>
                </c:pt>
                <c:pt idx="6303">
                  <c:v>1050.5</c:v>
                </c:pt>
                <c:pt idx="6304">
                  <c:v>1050.6666666666699</c:v>
                </c:pt>
                <c:pt idx="6305">
                  <c:v>1050.8333333333301</c:v>
                </c:pt>
                <c:pt idx="6306">
                  <c:v>1051</c:v>
                </c:pt>
                <c:pt idx="6307">
                  <c:v>1051.1666666666699</c:v>
                </c:pt>
                <c:pt idx="6308">
                  <c:v>1051.3333333333301</c:v>
                </c:pt>
                <c:pt idx="6309">
                  <c:v>1051.5</c:v>
                </c:pt>
                <c:pt idx="6310">
                  <c:v>1051.6666666666699</c:v>
                </c:pt>
                <c:pt idx="6311">
                  <c:v>1051.8333333333301</c:v>
                </c:pt>
                <c:pt idx="6312">
                  <c:v>1052</c:v>
                </c:pt>
                <c:pt idx="6313">
                  <c:v>1052.1666666666699</c:v>
                </c:pt>
                <c:pt idx="6314">
                  <c:v>1052.3333333333301</c:v>
                </c:pt>
                <c:pt idx="6315">
                  <c:v>1052.5</c:v>
                </c:pt>
                <c:pt idx="6316">
                  <c:v>1052.6666666666699</c:v>
                </c:pt>
                <c:pt idx="6317">
                  <c:v>1052.8333333333301</c:v>
                </c:pt>
                <c:pt idx="6318">
                  <c:v>1053</c:v>
                </c:pt>
                <c:pt idx="6319">
                  <c:v>1053.1666666666699</c:v>
                </c:pt>
                <c:pt idx="6320">
                  <c:v>1053.3333333333301</c:v>
                </c:pt>
                <c:pt idx="6321">
                  <c:v>1053.5</c:v>
                </c:pt>
                <c:pt idx="6322">
                  <c:v>1053.6666666666699</c:v>
                </c:pt>
                <c:pt idx="6323">
                  <c:v>1053.8333333333301</c:v>
                </c:pt>
                <c:pt idx="6324">
                  <c:v>1054</c:v>
                </c:pt>
                <c:pt idx="6325">
                  <c:v>1054.1666666666699</c:v>
                </c:pt>
                <c:pt idx="6326">
                  <c:v>1054.3333333333301</c:v>
                </c:pt>
                <c:pt idx="6327">
                  <c:v>1054.5</c:v>
                </c:pt>
                <c:pt idx="6328">
                  <c:v>1054.6666666666699</c:v>
                </c:pt>
                <c:pt idx="6329">
                  <c:v>1054.8333333333301</c:v>
                </c:pt>
                <c:pt idx="6330">
                  <c:v>1055</c:v>
                </c:pt>
                <c:pt idx="6331">
                  <c:v>1055.1666666666699</c:v>
                </c:pt>
                <c:pt idx="6332">
                  <c:v>1055.3333333333301</c:v>
                </c:pt>
                <c:pt idx="6333">
                  <c:v>1055.5</c:v>
                </c:pt>
                <c:pt idx="6334">
                  <c:v>1055.6666666666699</c:v>
                </c:pt>
                <c:pt idx="6335">
                  <c:v>1055.8333333333301</c:v>
                </c:pt>
                <c:pt idx="6336">
                  <c:v>1056</c:v>
                </c:pt>
                <c:pt idx="6337">
                  <c:v>1056.1666666666699</c:v>
                </c:pt>
                <c:pt idx="6338">
                  <c:v>1056.3333333333301</c:v>
                </c:pt>
                <c:pt idx="6339">
                  <c:v>1056.5</c:v>
                </c:pt>
                <c:pt idx="6340">
                  <c:v>1056.6666666666699</c:v>
                </c:pt>
                <c:pt idx="6341">
                  <c:v>1056.8333333333301</c:v>
                </c:pt>
                <c:pt idx="6342">
                  <c:v>1057</c:v>
                </c:pt>
                <c:pt idx="6343">
                  <c:v>1057.1666666666699</c:v>
                </c:pt>
                <c:pt idx="6344">
                  <c:v>1057.3333333333301</c:v>
                </c:pt>
                <c:pt idx="6345">
                  <c:v>1057.5</c:v>
                </c:pt>
                <c:pt idx="6346">
                  <c:v>1057.6666666666699</c:v>
                </c:pt>
                <c:pt idx="6347">
                  <c:v>1057.8333333333301</c:v>
                </c:pt>
                <c:pt idx="6348">
                  <c:v>1058</c:v>
                </c:pt>
                <c:pt idx="6349">
                  <c:v>1058.1666666666699</c:v>
                </c:pt>
                <c:pt idx="6350">
                  <c:v>1058.3333333333301</c:v>
                </c:pt>
                <c:pt idx="6351">
                  <c:v>1058.5</c:v>
                </c:pt>
                <c:pt idx="6352">
                  <c:v>1058.6666666666699</c:v>
                </c:pt>
                <c:pt idx="6353">
                  <c:v>1058.8333333333301</c:v>
                </c:pt>
                <c:pt idx="6354">
                  <c:v>1059</c:v>
                </c:pt>
                <c:pt idx="6355">
                  <c:v>1059.1666666666699</c:v>
                </c:pt>
                <c:pt idx="6356">
                  <c:v>1059.3333333333301</c:v>
                </c:pt>
                <c:pt idx="6357">
                  <c:v>1059.5</c:v>
                </c:pt>
                <c:pt idx="6358">
                  <c:v>1059.6666666666699</c:v>
                </c:pt>
                <c:pt idx="6359">
                  <c:v>1059.8333333333301</c:v>
                </c:pt>
                <c:pt idx="6360">
                  <c:v>1060</c:v>
                </c:pt>
                <c:pt idx="6361">
                  <c:v>1060.1666666666699</c:v>
                </c:pt>
                <c:pt idx="6362">
                  <c:v>1060.3333333333301</c:v>
                </c:pt>
                <c:pt idx="6363">
                  <c:v>1060.5</c:v>
                </c:pt>
                <c:pt idx="6364">
                  <c:v>1060.6666666666699</c:v>
                </c:pt>
                <c:pt idx="6365">
                  <c:v>1060.8333333333301</c:v>
                </c:pt>
                <c:pt idx="6366">
                  <c:v>1061</c:v>
                </c:pt>
                <c:pt idx="6367">
                  <c:v>1061.1666666666699</c:v>
                </c:pt>
                <c:pt idx="6368">
                  <c:v>1061.3333333333301</c:v>
                </c:pt>
                <c:pt idx="6369">
                  <c:v>1061.5</c:v>
                </c:pt>
                <c:pt idx="6370">
                  <c:v>1061.6666666666699</c:v>
                </c:pt>
                <c:pt idx="6371">
                  <c:v>1061.8333333333301</c:v>
                </c:pt>
                <c:pt idx="6372">
                  <c:v>1062</c:v>
                </c:pt>
                <c:pt idx="6373">
                  <c:v>1062.1666666666699</c:v>
                </c:pt>
                <c:pt idx="6374">
                  <c:v>1062.3333333333301</c:v>
                </c:pt>
                <c:pt idx="6375">
                  <c:v>1062.5</c:v>
                </c:pt>
                <c:pt idx="6376">
                  <c:v>1062.6666666666699</c:v>
                </c:pt>
                <c:pt idx="6377">
                  <c:v>1062.8333333333301</c:v>
                </c:pt>
                <c:pt idx="6378">
                  <c:v>1063</c:v>
                </c:pt>
                <c:pt idx="6379">
                  <c:v>1063.1666666666699</c:v>
                </c:pt>
                <c:pt idx="6380">
                  <c:v>1063.3333333333301</c:v>
                </c:pt>
                <c:pt idx="6381">
                  <c:v>1063.5</c:v>
                </c:pt>
                <c:pt idx="6382">
                  <c:v>1063.6666666666699</c:v>
                </c:pt>
                <c:pt idx="6383">
                  <c:v>1063.8333333333301</c:v>
                </c:pt>
                <c:pt idx="6384">
                  <c:v>1064</c:v>
                </c:pt>
                <c:pt idx="6385">
                  <c:v>1064.1666666666699</c:v>
                </c:pt>
                <c:pt idx="6386">
                  <c:v>1064.3333333333301</c:v>
                </c:pt>
                <c:pt idx="6387">
                  <c:v>1064.5</c:v>
                </c:pt>
                <c:pt idx="6388">
                  <c:v>1064.6666666666699</c:v>
                </c:pt>
                <c:pt idx="6389">
                  <c:v>1064.8333333333301</c:v>
                </c:pt>
                <c:pt idx="6390">
                  <c:v>1065</c:v>
                </c:pt>
                <c:pt idx="6391">
                  <c:v>1065.1666666666699</c:v>
                </c:pt>
                <c:pt idx="6392">
                  <c:v>1065.3333333333301</c:v>
                </c:pt>
                <c:pt idx="6393">
                  <c:v>1065.5</c:v>
                </c:pt>
                <c:pt idx="6394">
                  <c:v>1065.6666666666699</c:v>
                </c:pt>
                <c:pt idx="6395">
                  <c:v>1065.8333333333301</c:v>
                </c:pt>
                <c:pt idx="6396">
                  <c:v>1066</c:v>
                </c:pt>
                <c:pt idx="6397">
                  <c:v>1066.1666666666699</c:v>
                </c:pt>
                <c:pt idx="6398">
                  <c:v>1066.3333333333301</c:v>
                </c:pt>
                <c:pt idx="6399">
                  <c:v>1066.5</c:v>
                </c:pt>
                <c:pt idx="6400">
                  <c:v>1066.6666666666699</c:v>
                </c:pt>
                <c:pt idx="6401">
                  <c:v>1066.8333333333301</c:v>
                </c:pt>
                <c:pt idx="6402">
                  <c:v>1067</c:v>
                </c:pt>
                <c:pt idx="6403">
                  <c:v>1067.1666666666699</c:v>
                </c:pt>
                <c:pt idx="6404">
                  <c:v>1067.3333333333301</c:v>
                </c:pt>
                <c:pt idx="6405">
                  <c:v>1067.5</c:v>
                </c:pt>
                <c:pt idx="6406">
                  <c:v>1067.6666666666699</c:v>
                </c:pt>
                <c:pt idx="6407">
                  <c:v>1067.8333333333301</c:v>
                </c:pt>
                <c:pt idx="6408">
                  <c:v>1068</c:v>
                </c:pt>
                <c:pt idx="6409">
                  <c:v>1068.1666666666699</c:v>
                </c:pt>
                <c:pt idx="6410">
                  <c:v>1068.3333333333301</c:v>
                </c:pt>
                <c:pt idx="6411">
                  <c:v>1068.5</c:v>
                </c:pt>
                <c:pt idx="6412">
                  <c:v>1068.6666666666699</c:v>
                </c:pt>
                <c:pt idx="6413">
                  <c:v>1068.8333333333301</c:v>
                </c:pt>
                <c:pt idx="6414">
                  <c:v>1069</c:v>
                </c:pt>
                <c:pt idx="6415">
                  <c:v>1069.1666666666699</c:v>
                </c:pt>
                <c:pt idx="6416">
                  <c:v>1069.3333333333301</c:v>
                </c:pt>
                <c:pt idx="6417">
                  <c:v>1069.5</c:v>
                </c:pt>
                <c:pt idx="6418">
                  <c:v>1069.6666666666699</c:v>
                </c:pt>
                <c:pt idx="6419">
                  <c:v>1069.8333333333301</c:v>
                </c:pt>
                <c:pt idx="6420">
                  <c:v>1070</c:v>
                </c:pt>
                <c:pt idx="6421">
                  <c:v>1070.1666666666699</c:v>
                </c:pt>
                <c:pt idx="6422">
                  <c:v>1070.3333333333301</c:v>
                </c:pt>
                <c:pt idx="6423">
                  <c:v>1070.5</c:v>
                </c:pt>
                <c:pt idx="6424">
                  <c:v>1070.6666666666699</c:v>
                </c:pt>
                <c:pt idx="6425">
                  <c:v>1070.8333333333301</c:v>
                </c:pt>
                <c:pt idx="6426">
                  <c:v>1071</c:v>
                </c:pt>
                <c:pt idx="6427">
                  <c:v>1071.1666666666699</c:v>
                </c:pt>
                <c:pt idx="6428">
                  <c:v>1071.3333333333301</c:v>
                </c:pt>
                <c:pt idx="6429">
                  <c:v>1071.5</c:v>
                </c:pt>
                <c:pt idx="6430">
                  <c:v>1071.6666666666699</c:v>
                </c:pt>
                <c:pt idx="6431">
                  <c:v>1071.8333333333301</c:v>
                </c:pt>
                <c:pt idx="6432">
                  <c:v>1072</c:v>
                </c:pt>
                <c:pt idx="6433">
                  <c:v>1072.1666666666699</c:v>
                </c:pt>
                <c:pt idx="6434">
                  <c:v>1072.3333333333301</c:v>
                </c:pt>
                <c:pt idx="6435">
                  <c:v>1072.5</c:v>
                </c:pt>
                <c:pt idx="6436">
                  <c:v>1072.6666666666699</c:v>
                </c:pt>
                <c:pt idx="6437">
                  <c:v>1072.8333333333301</c:v>
                </c:pt>
                <c:pt idx="6438">
                  <c:v>1073</c:v>
                </c:pt>
                <c:pt idx="6439">
                  <c:v>1073.1666666666699</c:v>
                </c:pt>
                <c:pt idx="6440">
                  <c:v>1073.3333333333301</c:v>
                </c:pt>
                <c:pt idx="6441">
                  <c:v>1073.5</c:v>
                </c:pt>
                <c:pt idx="6442">
                  <c:v>1073.6666666666699</c:v>
                </c:pt>
                <c:pt idx="6443">
                  <c:v>1073.8333333333301</c:v>
                </c:pt>
                <c:pt idx="6444">
                  <c:v>1074</c:v>
                </c:pt>
                <c:pt idx="6445">
                  <c:v>1074.1666666666699</c:v>
                </c:pt>
                <c:pt idx="6446">
                  <c:v>1074.3333333333301</c:v>
                </c:pt>
                <c:pt idx="6447">
                  <c:v>1074.5</c:v>
                </c:pt>
                <c:pt idx="6448">
                  <c:v>1074.6666666666699</c:v>
                </c:pt>
                <c:pt idx="6449">
                  <c:v>1074.8333333333301</c:v>
                </c:pt>
                <c:pt idx="6450">
                  <c:v>1075</c:v>
                </c:pt>
                <c:pt idx="6451">
                  <c:v>1075.1666666666699</c:v>
                </c:pt>
                <c:pt idx="6452">
                  <c:v>1075.3333333333301</c:v>
                </c:pt>
                <c:pt idx="6453">
                  <c:v>1075.5</c:v>
                </c:pt>
                <c:pt idx="6454">
                  <c:v>1075.6666666666699</c:v>
                </c:pt>
                <c:pt idx="6455">
                  <c:v>1075.8333333333301</c:v>
                </c:pt>
                <c:pt idx="6456">
                  <c:v>1076</c:v>
                </c:pt>
                <c:pt idx="6457">
                  <c:v>1076.1666666666699</c:v>
                </c:pt>
                <c:pt idx="6458">
                  <c:v>1076.3333333333301</c:v>
                </c:pt>
                <c:pt idx="6459">
                  <c:v>1076.5</c:v>
                </c:pt>
                <c:pt idx="6460">
                  <c:v>1076.6666666666699</c:v>
                </c:pt>
                <c:pt idx="6461">
                  <c:v>1076.8333333333301</c:v>
                </c:pt>
                <c:pt idx="6462">
                  <c:v>1077</c:v>
                </c:pt>
                <c:pt idx="6463">
                  <c:v>1077.1666666666699</c:v>
                </c:pt>
                <c:pt idx="6464">
                  <c:v>1077.3333333333301</c:v>
                </c:pt>
                <c:pt idx="6465">
                  <c:v>1077.5</c:v>
                </c:pt>
                <c:pt idx="6466">
                  <c:v>1077.6666666666699</c:v>
                </c:pt>
                <c:pt idx="6467">
                  <c:v>1077.8333333333301</c:v>
                </c:pt>
                <c:pt idx="6468">
                  <c:v>1078</c:v>
                </c:pt>
                <c:pt idx="6469">
                  <c:v>1078.1666666666699</c:v>
                </c:pt>
                <c:pt idx="6470">
                  <c:v>1078.3333333333301</c:v>
                </c:pt>
                <c:pt idx="6471">
                  <c:v>1078.5</c:v>
                </c:pt>
                <c:pt idx="6472">
                  <c:v>1078.6666666666699</c:v>
                </c:pt>
                <c:pt idx="6473">
                  <c:v>1078.8333333333301</c:v>
                </c:pt>
                <c:pt idx="6474">
                  <c:v>1079</c:v>
                </c:pt>
                <c:pt idx="6475">
                  <c:v>1079.1666666666699</c:v>
                </c:pt>
                <c:pt idx="6476">
                  <c:v>1079.3333333333301</c:v>
                </c:pt>
                <c:pt idx="6477">
                  <c:v>1079.5</c:v>
                </c:pt>
                <c:pt idx="6478">
                  <c:v>1079.6666666666699</c:v>
                </c:pt>
                <c:pt idx="6479">
                  <c:v>1079.8333333333301</c:v>
                </c:pt>
                <c:pt idx="6480">
                  <c:v>1080</c:v>
                </c:pt>
                <c:pt idx="6481">
                  <c:v>1080.1666666666699</c:v>
                </c:pt>
                <c:pt idx="6482">
                  <c:v>1080.3333333333301</c:v>
                </c:pt>
                <c:pt idx="6483">
                  <c:v>1080.5</c:v>
                </c:pt>
                <c:pt idx="6484">
                  <c:v>1080.6666666666699</c:v>
                </c:pt>
                <c:pt idx="6485">
                  <c:v>1080.8333333333301</c:v>
                </c:pt>
                <c:pt idx="6486">
                  <c:v>1081</c:v>
                </c:pt>
                <c:pt idx="6487">
                  <c:v>1081.1666666666699</c:v>
                </c:pt>
                <c:pt idx="6488">
                  <c:v>1081.3333333333301</c:v>
                </c:pt>
                <c:pt idx="6489">
                  <c:v>1081.5</c:v>
                </c:pt>
                <c:pt idx="6490">
                  <c:v>1081.6666666666699</c:v>
                </c:pt>
                <c:pt idx="6491">
                  <c:v>1081.8333333333301</c:v>
                </c:pt>
                <c:pt idx="6492">
                  <c:v>1082</c:v>
                </c:pt>
                <c:pt idx="6493">
                  <c:v>1082.1666666666699</c:v>
                </c:pt>
                <c:pt idx="6494">
                  <c:v>1082.3333333333301</c:v>
                </c:pt>
                <c:pt idx="6495">
                  <c:v>1082.5</c:v>
                </c:pt>
                <c:pt idx="6496">
                  <c:v>1082.6666666666699</c:v>
                </c:pt>
                <c:pt idx="6497">
                  <c:v>1082.8333333333301</c:v>
                </c:pt>
                <c:pt idx="6498">
                  <c:v>1083</c:v>
                </c:pt>
                <c:pt idx="6499">
                  <c:v>1083.1666666666699</c:v>
                </c:pt>
                <c:pt idx="6500">
                  <c:v>1083.3333333333301</c:v>
                </c:pt>
                <c:pt idx="6501">
                  <c:v>1083.5</c:v>
                </c:pt>
                <c:pt idx="6502">
                  <c:v>1083.6666666666699</c:v>
                </c:pt>
                <c:pt idx="6503">
                  <c:v>1083.8333333333301</c:v>
                </c:pt>
                <c:pt idx="6504">
                  <c:v>1084</c:v>
                </c:pt>
                <c:pt idx="6505">
                  <c:v>1084.1666666666699</c:v>
                </c:pt>
                <c:pt idx="6506">
                  <c:v>1084.3333333333301</c:v>
                </c:pt>
                <c:pt idx="6507">
                  <c:v>1084.5</c:v>
                </c:pt>
                <c:pt idx="6508">
                  <c:v>1084.6666666666699</c:v>
                </c:pt>
                <c:pt idx="6509">
                  <c:v>1084.8333333333301</c:v>
                </c:pt>
                <c:pt idx="6510">
                  <c:v>1085</c:v>
                </c:pt>
                <c:pt idx="6511">
                  <c:v>1085.1666666666699</c:v>
                </c:pt>
                <c:pt idx="6512">
                  <c:v>1085.3333333333301</c:v>
                </c:pt>
                <c:pt idx="6513">
                  <c:v>1085.5</c:v>
                </c:pt>
                <c:pt idx="6514">
                  <c:v>1085.6666666666699</c:v>
                </c:pt>
                <c:pt idx="6515">
                  <c:v>1085.8333333333301</c:v>
                </c:pt>
                <c:pt idx="6516">
                  <c:v>1086</c:v>
                </c:pt>
                <c:pt idx="6517">
                  <c:v>1086.1666666666699</c:v>
                </c:pt>
                <c:pt idx="6518">
                  <c:v>1086.3333333333301</c:v>
                </c:pt>
                <c:pt idx="6519">
                  <c:v>1086.5</c:v>
                </c:pt>
                <c:pt idx="6520">
                  <c:v>1086.6666666666699</c:v>
                </c:pt>
                <c:pt idx="6521">
                  <c:v>1086.8333333333301</c:v>
                </c:pt>
                <c:pt idx="6522">
                  <c:v>1087</c:v>
                </c:pt>
                <c:pt idx="6523">
                  <c:v>1087.1666666666699</c:v>
                </c:pt>
                <c:pt idx="6524">
                  <c:v>1087.3333333333301</c:v>
                </c:pt>
                <c:pt idx="6525">
                  <c:v>1087.5</c:v>
                </c:pt>
                <c:pt idx="6526">
                  <c:v>1087.6666666666699</c:v>
                </c:pt>
                <c:pt idx="6527">
                  <c:v>1087.8333333333301</c:v>
                </c:pt>
                <c:pt idx="6528">
                  <c:v>1088</c:v>
                </c:pt>
                <c:pt idx="6529">
                  <c:v>1088.1666666666699</c:v>
                </c:pt>
                <c:pt idx="6530">
                  <c:v>1088.3333333333301</c:v>
                </c:pt>
                <c:pt idx="6531">
                  <c:v>1088.5</c:v>
                </c:pt>
                <c:pt idx="6532">
                  <c:v>1088.6666666666699</c:v>
                </c:pt>
                <c:pt idx="6533">
                  <c:v>1088.8333333333301</c:v>
                </c:pt>
                <c:pt idx="6534">
                  <c:v>1089</c:v>
                </c:pt>
                <c:pt idx="6535">
                  <c:v>1089.1666666666699</c:v>
                </c:pt>
                <c:pt idx="6536">
                  <c:v>1089.3333333333301</c:v>
                </c:pt>
                <c:pt idx="6537">
                  <c:v>1089.5</c:v>
                </c:pt>
                <c:pt idx="6538">
                  <c:v>1089.6666666666699</c:v>
                </c:pt>
                <c:pt idx="6539">
                  <c:v>1089.8333333333301</c:v>
                </c:pt>
                <c:pt idx="6540">
                  <c:v>1090</c:v>
                </c:pt>
                <c:pt idx="6541">
                  <c:v>1090.1666666666699</c:v>
                </c:pt>
                <c:pt idx="6542">
                  <c:v>1090.3333333333301</c:v>
                </c:pt>
                <c:pt idx="6543">
                  <c:v>1090.5</c:v>
                </c:pt>
                <c:pt idx="6544">
                  <c:v>1090.6666666666699</c:v>
                </c:pt>
                <c:pt idx="6545">
                  <c:v>1090.8333333333301</c:v>
                </c:pt>
                <c:pt idx="6546">
                  <c:v>1091</c:v>
                </c:pt>
                <c:pt idx="6547">
                  <c:v>1091.1666666666699</c:v>
                </c:pt>
                <c:pt idx="6548">
                  <c:v>1091.3333333333301</c:v>
                </c:pt>
                <c:pt idx="6549">
                  <c:v>1091.5</c:v>
                </c:pt>
                <c:pt idx="6550">
                  <c:v>1091.6666666666699</c:v>
                </c:pt>
                <c:pt idx="6551">
                  <c:v>1091.8333333333301</c:v>
                </c:pt>
                <c:pt idx="6552">
                  <c:v>1092</c:v>
                </c:pt>
                <c:pt idx="6553">
                  <c:v>1092.1666666666699</c:v>
                </c:pt>
                <c:pt idx="6554">
                  <c:v>1092.3333333333301</c:v>
                </c:pt>
                <c:pt idx="6555">
                  <c:v>1092.5</c:v>
                </c:pt>
                <c:pt idx="6556">
                  <c:v>1092.6666666666699</c:v>
                </c:pt>
                <c:pt idx="6557">
                  <c:v>1092.8333333333301</c:v>
                </c:pt>
                <c:pt idx="6558">
                  <c:v>1093</c:v>
                </c:pt>
                <c:pt idx="6559">
                  <c:v>1093.1666666666699</c:v>
                </c:pt>
                <c:pt idx="6560">
                  <c:v>1093.3333333333301</c:v>
                </c:pt>
                <c:pt idx="6561">
                  <c:v>1093.5</c:v>
                </c:pt>
                <c:pt idx="6562">
                  <c:v>1093.6666666666699</c:v>
                </c:pt>
                <c:pt idx="6563">
                  <c:v>1093.8333333333301</c:v>
                </c:pt>
                <c:pt idx="6564">
                  <c:v>1094</c:v>
                </c:pt>
                <c:pt idx="6565">
                  <c:v>1094.1666666666699</c:v>
                </c:pt>
                <c:pt idx="6566">
                  <c:v>1094.3333333333301</c:v>
                </c:pt>
                <c:pt idx="6567">
                  <c:v>1094.5</c:v>
                </c:pt>
                <c:pt idx="6568">
                  <c:v>1094.6666666666699</c:v>
                </c:pt>
                <c:pt idx="6569">
                  <c:v>1094.8333333333301</c:v>
                </c:pt>
                <c:pt idx="6570">
                  <c:v>1095</c:v>
                </c:pt>
                <c:pt idx="6571">
                  <c:v>1095.1666666666699</c:v>
                </c:pt>
                <c:pt idx="6572">
                  <c:v>1095.3333333333301</c:v>
                </c:pt>
                <c:pt idx="6573">
                  <c:v>1095.5</c:v>
                </c:pt>
                <c:pt idx="6574">
                  <c:v>1095.6666666666699</c:v>
                </c:pt>
                <c:pt idx="6575">
                  <c:v>1095.8333333333301</c:v>
                </c:pt>
                <c:pt idx="6576">
                  <c:v>1096</c:v>
                </c:pt>
                <c:pt idx="6577">
                  <c:v>1096.1666666666699</c:v>
                </c:pt>
                <c:pt idx="6578">
                  <c:v>1096.3333333333301</c:v>
                </c:pt>
                <c:pt idx="6579">
                  <c:v>1096.5</c:v>
                </c:pt>
                <c:pt idx="6580">
                  <c:v>1096.6666666666699</c:v>
                </c:pt>
                <c:pt idx="6581">
                  <c:v>1096.8333333333301</c:v>
                </c:pt>
                <c:pt idx="6582">
                  <c:v>1097</c:v>
                </c:pt>
                <c:pt idx="6583">
                  <c:v>1097.1666666666699</c:v>
                </c:pt>
                <c:pt idx="6584">
                  <c:v>1097.3333333333301</c:v>
                </c:pt>
                <c:pt idx="6585">
                  <c:v>1097.5</c:v>
                </c:pt>
                <c:pt idx="6586">
                  <c:v>1097.6666666666699</c:v>
                </c:pt>
                <c:pt idx="6587">
                  <c:v>1097.8333333333301</c:v>
                </c:pt>
                <c:pt idx="6588">
                  <c:v>1098</c:v>
                </c:pt>
                <c:pt idx="6589">
                  <c:v>1098.1666666666699</c:v>
                </c:pt>
                <c:pt idx="6590">
                  <c:v>1098.3333333333301</c:v>
                </c:pt>
                <c:pt idx="6591">
                  <c:v>1098.5</c:v>
                </c:pt>
                <c:pt idx="6592">
                  <c:v>1098.6666666666699</c:v>
                </c:pt>
                <c:pt idx="6593">
                  <c:v>1098.8333333333301</c:v>
                </c:pt>
                <c:pt idx="6594">
                  <c:v>1099</c:v>
                </c:pt>
                <c:pt idx="6595">
                  <c:v>1099.1666666666699</c:v>
                </c:pt>
                <c:pt idx="6596">
                  <c:v>1099.3333333333301</c:v>
                </c:pt>
                <c:pt idx="6597">
                  <c:v>1099.5</c:v>
                </c:pt>
                <c:pt idx="6598">
                  <c:v>1099.6666666666699</c:v>
                </c:pt>
                <c:pt idx="6599">
                  <c:v>1099.8333333333301</c:v>
                </c:pt>
                <c:pt idx="6600">
                  <c:v>1100</c:v>
                </c:pt>
                <c:pt idx="6601">
                  <c:v>1100.1666666666699</c:v>
                </c:pt>
                <c:pt idx="6602">
                  <c:v>1100.3333333333301</c:v>
                </c:pt>
                <c:pt idx="6603">
                  <c:v>1100.5</c:v>
                </c:pt>
                <c:pt idx="6604">
                  <c:v>1100.6666666666699</c:v>
                </c:pt>
                <c:pt idx="6605">
                  <c:v>1100.8333333333301</c:v>
                </c:pt>
                <c:pt idx="6606">
                  <c:v>1101</c:v>
                </c:pt>
                <c:pt idx="6607">
                  <c:v>1101.1666666666699</c:v>
                </c:pt>
                <c:pt idx="6608">
                  <c:v>1101.3333333333301</c:v>
                </c:pt>
                <c:pt idx="6609">
                  <c:v>1101.5</c:v>
                </c:pt>
                <c:pt idx="6610">
                  <c:v>1101.6666666666699</c:v>
                </c:pt>
                <c:pt idx="6611">
                  <c:v>1101.8333333333301</c:v>
                </c:pt>
                <c:pt idx="6612">
                  <c:v>1102</c:v>
                </c:pt>
                <c:pt idx="6613">
                  <c:v>1102.1666666666699</c:v>
                </c:pt>
                <c:pt idx="6614">
                  <c:v>1102.3333333333301</c:v>
                </c:pt>
                <c:pt idx="6615">
                  <c:v>1102.5</c:v>
                </c:pt>
                <c:pt idx="6616">
                  <c:v>1102.6666666666699</c:v>
                </c:pt>
                <c:pt idx="6617">
                  <c:v>1102.8333333333301</c:v>
                </c:pt>
                <c:pt idx="6618">
                  <c:v>1103</c:v>
                </c:pt>
                <c:pt idx="6619">
                  <c:v>1103.1666666666699</c:v>
                </c:pt>
                <c:pt idx="6620">
                  <c:v>1103.3333333333301</c:v>
                </c:pt>
                <c:pt idx="6621">
                  <c:v>1103.5</c:v>
                </c:pt>
                <c:pt idx="6622">
                  <c:v>1103.6666666666699</c:v>
                </c:pt>
                <c:pt idx="6623">
                  <c:v>1103.8333333333301</c:v>
                </c:pt>
                <c:pt idx="6624">
                  <c:v>1104</c:v>
                </c:pt>
                <c:pt idx="6625">
                  <c:v>1104.1666666666699</c:v>
                </c:pt>
                <c:pt idx="6626">
                  <c:v>1104.3333333333301</c:v>
                </c:pt>
                <c:pt idx="6627">
                  <c:v>1104.5</c:v>
                </c:pt>
                <c:pt idx="6628">
                  <c:v>1104.6666666666699</c:v>
                </c:pt>
                <c:pt idx="6629">
                  <c:v>1104.8333333333301</c:v>
                </c:pt>
                <c:pt idx="6630">
                  <c:v>1105</c:v>
                </c:pt>
                <c:pt idx="6631">
                  <c:v>1105.1666666666699</c:v>
                </c:pt>
                <c:pt idx="6632">
                  <c:v>1105.3333333333301</c:v>
                </c:pt>
                <c:pt idx="6633">
                  <c:v>1105.5</c:v>
                </c:pt>
                <c:pt idx="6634">
                  <c:v>1105.6666666666699</c:v>
                </c:pt>
                <c:pt idx="6635">
                  <c:v>1105.8333333333301</c:v>
                </c:pt>
                <c:pt idx="6636">
                  <c:v>1106</c:v>
                </c:pt>
                <c:pt idx="6637">
                  <c:v>1106.1666666666699</c:v>
                </c:pt>
                <c:pt idx="6638">
                  <c:v>1106.3333333333301</c:v>
                </c:pt>
                <c:pt idx="6639">
                  <c:v>1106.5</c:v>
                </c:pt>
                <c:pt idx="6640">
                  <c:v>1106.6666666666699</c:v>
                </c:pt>
                <c:pt idx="6641">
                  <c:v>1106.8333333333301</c:v>
                </c:pt>
                <c:pt idx="6642">
                  <c:v>1107</c:v>
                </c:pt>
                <c:pt idx="6643">
                  <c:v>1107.1666666666699</c:v>
                </c:pt>
                <c:pt idx="6644">
                  <c:v>1107.3333333333301</c:v>
                </c:pt>
                <c:pt idx="6645">
                  <c:v>1107.5</c:v>
                </c:pt>
                <c:pt idx="6646">
                  <c:v>1107.6666666666699</c:v>
                </c:pt>
                <c:pt idx="6647">
                  <c:v>1107.8333333333301</c:v>
                </c:pt>
                <c:pt idx="6648">
                  <c:v>1108</c:v>
                </c:pt>
                <c:pt idx="6649">
                  <c:v>1108.1666666666699</c:v>
                </c:pt>
                <c:pt idx="6650">
                  <c:v>1108.3333333333301</c:v>
                </c:pt>
                <c:pt idx="6651">
                  <c:v>1108.5</c:v>
                </c:pt>
                <c:pt idx="6652">
                  <c:v>1108.6666666666699</c:v>
                </c:pt>
                <c:pt idx="6653">
                  <c:v>1108.8333333333301</c:v>
                </c:pt>
                <c:pt idx="6654">
                  <c:v>1109</c:v>
                </c:pt>
                <c:pt idx="6655">
                  <c:v>1109.1666666666699</c:v>
                </c:pt>
                <c:pt idx="6656">
                  <c:v>1109.3333333333301</c:v>
                </c:pt>
                <c:pt idx="6657">
                  <c:v>1109.5</c:v>
                </c:pt>
                <c:pt idx="6658">
                  <c:v>1109.6666666666699</c:v>
                </c:pt>
                <c:pt idx="6659">
                  <c:v>1109.8333333333301</c:v>
                </c:pt>
                <c:pt idx="6660">
                  <c:v>1110</c:v>
                </c:pt>
                <c:pt idx="6661">
                  <c:v>1110.1666666666699</c:v>
                </c:pt>
                <c:pt idx="6662">
                  <c:v>1110.3333333333301</c:v>
                </c:pt>
                <c:pt idx="6663">
                  <c:v>1110.5</c:v>
                </c:pt>
                <c:pt idx="6664">
                  <c:v>1110.6666666666699</c:v>
                </c:pt>
                <c:pt idx="6665">
                  <c:v>1110.8333333333301</c:v>
                </c:pt>
                <c:pt idx="6666">
                  <c:v>1111</c:v>
                </c:pt>
                <c:pt idx="6667">
                  <c:v>1111.1666666666699</c:v>
                </c:pt>
                <c:pt idx="6668">
                  <c:v>1111.3333333333301</c:v>
                </c:pt>
                <c:pt idx="6669">
                  <c:v>1111.5</c:v>
                </c:pt>
                <c:pt idx="6670">
                  <c:v>1111.6666666666699</c:v>
                </c:pt>
                <c:pt idx="6671">
                  <c:v>1111.8333333333301</c:v>
                </c:pt>
                <c:pt idx="6672">
                  <c:v>1112</c:v>
                </c:pt>
                <c:pt idx="6673">
                  <c:v>1112.1666666666699</c:v>
                </c:pt>
                <c:pt idx="6674">
                  <c:v>1112.3333333333301</c:v>
                </c:pt>
                <c:pt idx="6675">
                  <c:v>1112.5</c:v>
                </c:pt>
                <c:pt idx="6676">
                  <c:v>1112.6666666666699</c:v>
                </c:pt>
                <c:pt idx="6677">
                  <c:v>1112.8333333333301</c:v>
                </c:pt>
                <c:pt idx="6678">
                  <c:v>1113</c:v>
                </c:pt>
                <c:pt idx="6679">
                  <c:v>1113.1666666666699</c:v>
                </c:pt>
                <c:pt idx="6680">
                  <c:v>1113.3333333333301</c:v>
                </c:pt>
                <c:pt idx="6681">
                  <c:v>1113.5</c:v>
                </c:pt>
                <c:pt idx="6682">
                  <c:v>1113.6666666666699</c:v>
                </c:pt>
                <c:pt idx="6683">
                  <c:v>1113.8333333333301</c:v>
                </c:pt>
                <c:pt idx="6684">
                  <c:v>1114</c:v>
                </c:pt>
                <c:pt idx="6685">
                  <c:v>1114.1666666666699</c:v>
                </c:pt>
                <c:pt idx="6686">
                  <c:v>1114.3333333333301</c:v>
                </c:pt>
                <c:pt idx="6687">
                  <c:v>1114.5</c:v>
                </c:pt>
                <c:pt idx="6688">
                  <c:v>1114.6666666666699</c:v>
                </c:pt>
                <c:pt idx="6689">
                  <c:v>1114.8333333333301</c:v>
                </c:pt>
                <c:pt idx="6690">
                  <c:v>1115</c:v>
                </c:pt>
                <c:pt idx="6691">
                  <c:v>1115.1666666666699</c:v>
                </c:pt>
                <c:pt idx="6692">
                  <c:v>1115.3333333333301</c:v>
                </c:pt>
                <c:pt idx="6693">
                  <c:v>1115.5</c:v>
                </c:pt>
                <c:pt idx="6694">
                  <c:v>1115.6666666666699</c:v>
                </c:pt>
                <c:pt idx="6695">
                  <c:v>1115.8333333333301</c:v>
                </c:pt>
                <c:pt idx="6696">
                  <c:v>1116</c:v>
                </c:pt>
                <c:pt idx="6697">
                  <c:v>1116.1666666666699</c:v>
                </c:pt>
                <c:pt idx="6698">
                  <c:v>1116.3333333333301</c:v>
                </c:pt>
                <c:pt idx="6699">
                  <c:v>1116.5</c:v>
                </c:pt>
                <c:pt idx="6700">
                  <c:v>1116.6666666666699</c:v>
                </c:pt>
                <c:pt idx="6701">
                  <c:v>1116.8333333333301</c:v>
                </c:pt>
                <c:pt idx="6702">
                  <c:v>1117</c:v>
                </c:pt>
                <c:pt idx="6703">
                  <c:v>1117.1666666666699</c:v>
                </c:pt>
                <c:pt idx="6704">
                  <c:v>1117.3333333333301</c:v>
                </c:pt>
                <c:pt idx="6705">
                  <c:v>1117.5</c:v>
                </c:pt>
                <c:pt idx="6706">
                  <c:v>1117.6666666666699</c:v>
                </c:pt>
                <c:pt idx="6707">
                  <c:v>1117.8333333333301</c:v>
                </c:pt>
                <c:pt idx="6708">
                  <c:v>1118</c:v>
                </c:pt>
                <c:pt idx="6709">
                  <c:v>1118.1666666666699</c:v>
                </c:pt>
                <c:pt idx="6710">
                  <c:v>1118.3333333333301</c:v>
                </c:pt>
                <c:pt idx="6711">
                  <c:v>1118.5</c:v>
                </c:pt>
                <c:pt idx="6712">
                  <c:v>1118.6666666666699</c:v>
                </c:pt>
                <c:pt idx="6713">
                  <c:v>1118.8333333333301</c:v>
                </c:pt>
                <c:pt idx="6714">
                  <c:v>1119</c:v>
                </c:pt>
                <c:pt idx="6715">
                  <c:v>1119.1666666666699</c:v>
                </c:pt>
                <c:pt idx="6716">
                  <c:v>1119.3333333333301</c:v>
                </c:pt>
                <c:pt idx="6717">
                  <c:v>1119.5</c:v>
                </c:pt>
                <c:pt idx="6718">
                  <c:v>1119.6666666666699</c:v>
                </c:pt>
                <c:pt idx="6719">
                  <c:v>1119.8333333333301</c:v>
                </c:pt>
                <c:pt idx="6720">
                  <c:v>1120</c:v>
                </c:pt>
                <c:pt idx="6721">
                  <c:v>1120.1666666666699</c:v>
                </c:pt>
                <c:pt idx="6722">
                  <c:v>1120.3333333333301</c:v>
                </c:pt>
                <c:pt idx="6723">
                  <c:v>1120.5</c:v>
                </c:pt>
                <c:pt idx="6724">
                  <c:v>1120.6666666666699</c:v>
                </c:pt>
                <c:pt idx="6725">
                  <c:v>1120.8333333333301</c:v>
                </c:pt>
                <c:pt idx="6726">
                  <c:v>1121</c:v>
                </c:pt>
                <c:pt idx="6727">
                  <c:v>1121.1666666666699</c:v>
                </c:pt>
                <c:pt idx="6728">
                  <c:v>1121.3333333333301</c:v>
                </c:pt>
                <c:pt idx="6729">
                  <c:v>1121.5</c:v>
                </c:pt>
                <c:pt idx="6730">
                  <c:v>1121.6666666666699</c:v>
                </c:pt>
                <c:pt idx="6731">
                  <c:v>1121.8333333333301</c:v>
                </c:pt>
                <c:pt idx="6732">
                  <c:v>1122</c:v>
                </c:pt>
                <c:pt idx="6733">
                  <c:v>1122.1666666666699</c:v>
                </c:pt>
                <c:pt idx="6734">
                  <c:v>1122.3333333333301</c:v>
                </c:pt>
                <c:pt idx="6735">
                  <c:v>1122.5</c:v>
                </c:pt>
                <c:pt idx="6736">
                  <c:v>1122.6666666666699</c:v>
                </c:pt>
                <c:pt idx="6737">
                  <c:v>1122.8333333333301</c:v>
                </c:pt>
                <c:pt idx="6738">
                  <c:v>1123</c:v>
                </c:pt>
                <c:pt idx="6739">
                  <c:v>1123.1666666666699</c:v>
                </c:pt>
                <c:pt idx="6740">
                  <c:v>1123.3333333333301</c:v>
                </c:pt>
                <c:pt idx="6741">
                  <c:v>1123.5</c:v>
                </c:pt>
                <c:pt idx="6742">
                  <c:v>1123.6666666666699</c:v>
                </c:pt>
                <c:pt idx="6743">
                  <c:v>1123.8333333333301</c:v>
                </c:pt>
                <c:pt idx="6744">
                  <c:v>1124</c:v>
                </c:pt>
                <c:pt idx="6745">
                  <c:v>1124.1666666666699</c:v>
                </c:pt>
                <c:pt idx="6746">
                  <c:v>1124.3333333333301</c:v>
                </c:pt>
                <c:pt idx="6747">
                  <c:v>1124.5</c:v>
                </c:pt>
                <c:pt idx="6748">
                  <c:v>1124.6666666666699</c:v>
                </c:pt>
                <c:pt idx="6749">
                  <c:v>1124.8333333333301</c:v>
                </c:pt>
                <c:pt idx="6750">
                  <c:v>1125</c:v>
                </c:pt>
                <c:pt idx="6751">
                  <c:v>1125.1666666666699</c:v>
                </c:pt>
                <c:pt idx="6752">
                  <c:v>1125.3333333333301</c:v>
                </c:pt>
                <c:pt idx="6753">
                  <c:v>1125.5</c:v>
                </c:pt>
                <c:pt idx="6754">
                  <c:v>1125.6666666666699</c:v>
                </c:pt>
                <c:pt idx="6755">
                  <c:v>1125.8333333333301</c:v>
                </c:pt>
                <c:pt idx="6756">
                  <c:v>1126</c:v>
                </c:pt>
                <c:pt idx="6757">
                  <c:v>1126.1666666666699</c:v>
                </c:pt>
                <c:pt idx="6758">
                  <c:v>1126.3333333333301</c:v>
                </c:pt>
                <c:pt idx="6759">
                  <c:v>1126.5</c:v>
                </c:pt>
                <c:pt idx="6760">
                  <c:v>1126.6666666666699</c:v>
                </c:pt>
                <c:pt idx="6761">
                  <c:v>1126.8333333333301</c:v>
                </c:pt>
                <c:pt idx="6762">
                  <c:v>1127</c:v>
                </c:pt>
                <c:pt idx="6763">
                  <c:v>1127.1666666666699</c:v>
                </c:pt>
                <c:pt idx="6764">
                  <c:v>1127.3333333333301</c:v>
                </c:pt>
                <c:pt idx="6765">
                  <c:v>1127.5</c:v>
                </c:pt>
                <c:pt idx="6766">
                  <c:v>1127.6666666666699</c:v>
                </c:pt>
                <c:pt idx="6767">
                  <c:v>1127.8333333333301</c:v>
                </c:pt>
                <c:pt idx="6768">
                  <c:v>1128</c:v>
                </c:pt>
                <c:pt idx="6769">
                  <c:v>1128.1666666666699</c:v>
                </c:pt>
                <c:pt idx="6770">
                  <c:v>1128.3333333333301</c:v>
                </c:pt>
                <c:pt idx="6771">
                  <c:v>1128.5</c:v>
                </c:pt>
                <c:pt idx="6772">
                  <c:v>1128.6666666666699</c:v>
                </c:pt>
                <c:pt idx="6773">
                  <c:v>1128.8333333333301</c:v>
                </c:pt>
                <c:pt idx="6774">
                  <c:v>1129</c:v>
                </c:pt>
                <c:pt idx="6775">
                  <c:v>1129.1666666666699</c:v>
                </c:pt>
                <c:pt idx="6776">
                  <c:v>1129.3333333333301</c:v>
                </c:pt>
                <c:pt idx="6777">
                  <c:v>1129.5</c:v>
                </c:pt>
                <c:pt idx="6778">
                  <c:v>1129.6666666666699</c:v>
                </c:pt>
                <c:pt idx="6779">
                  <c:v>1129.8333333333301</c:v>
                </c:pt>
                <c:pt idx="6780">
                  <c:v>1130</c:v>
                </c:pt>
                <c:pt idx="6781">
                  <c:v>1130.1666666666699</c:v>
                </c:pt>
                <c:pt idx="6782">
                  <c:v>1130.3333333333301</c:v>
                </c:pt>
                <c:pt idx="6783">
                  <c:v>1130.5</c:v>
                </c:pt>
                <c:pt idx="6784">
                  <c:v>1130.6666666666699</c:v>
                </c:pt>
                <c:pt idx="6785">
                  <c:v>1130.8333333333301</c:v>
                </c:pt>
                <c:pt idx="6786">
                  <c:v>1131</c:v>
                </c:pt>
                <c:pt idx="6787">
                  <c:v>1131.1666666666699</c:v>
                </c:pt>
                <c:pt idx="6788">
                  <c:v>1131.3333333333301</c:v>
                </c:pt>
                <c:pt idx="6789">
                  <c:v>1131.5</c:v>
                </c:pt>
                <c:pt idx="6790">
                  <c:v>1131.6666666666699</c:v>
                </c:pt>
                <c:pt idx="6791">
                  <c:v>1131.8333333333301</c:v>
                </c:pt>
                <c:pt idx="6792">
                  <c:v>1132</c:v>
                </c:pt>
                <c:pt idx="6793">
                  <c:v>1132.1666666666699</c:v>
                </c:pt>
                <c:pt idx="6794">
                  <c:v>1132.3333333333301</c:v>
                </c:pt>
                <c:pt idx="6795">
                  <c:v>1132.5</c:v>
                </c:pt>
                <c:pt idx="6796">
                  <c:v>1132.6666666666699</c:v>
                </c:pt>
                <c:pt idx="6797">
                  <c:v>1132.8333333333301</c:v>
                </c:pt>
                <c:pt idx="6798">
                  <c:v>1133</c:v>
                </c:pt>
                <c:pt idx="6799">
                  <c:v>1133.1666666666699</c:v>
                </c:pt>
                <c:pt idx="6800">
                  <c:v>1133.3333333333301</c:v>
                </c:pt>
                <c:pt idx="6801">
                  <c:v>1133.5</c:v>
                </c:pt>
                <c:pt idx="6802">
                  <c:v>1133.6666666666699</c:v>
                </c:pt>
                <c:pt idx="6803">
                  <c:v>1133.8333333333301</c:v>
                </c:pt>
                <c:pt idx="6804">
                  <c:v>1134</c:v>
                </c:pt>
                <c:pt idx="6805">
                  <c:v>1134.1666666666699</c:v>
                </c:pt>
                <c:pt idx="6806">
                  <c:v>1134.3333333333301</c:v>
                </c:pt>
                <c:pt idx="6807">
                  <c:v>1134.5</c:v>
                </c:pt>
                <c:pt idx="6808">
                  <c:v>1134.6666666666699</c:v>
                </c:pt>
                <c:pt idx="6809">
                  <c:v>1134.8333333333301</c:v>
                </c:pt>
                <c:pt idx="6810">
                  <c:v>1135</c:v>
                </c:pt>
                <c:pt idx="6811">
                  <c:v>1135.1666666666699</c:v>
                </c:pt>
                <c:pt idx="6812">
                  <c:v>1135.3333333333301</c:v>
                </c:pt>
                <c:pt idx="6813">
                  <c:v>1135.5</c:v>
                </c:pt>
                <c:pt idx="6814">
                  <c:v>1135.6666666666699</c:v>
                </c:pt>
                <c:pt idx="6815">
                  <c:v>1135.8333333333301</c:v>
                </c:pt>
                <c:pt idx="6816">
                  <c:v>1136</c:v>
                </c:pt>
                <c:pt idx="6817">
                  <c:v>1136.1666666666699</c:v>
                </c:pt>
                <c:pt idx="6818">
                  <c:v>1136.3333333333301</c:v>
                </c:pt>
                <c:pt idx="6819">
                  <c:v>1136.5</c:v>
                </c:pt>
                <c:pt idx="6820">
                  <c:v>1136.6666666666699</c:v>
                </c:pt>
                <c:pt idx="6821">
                  <c:v>1136.8333333333301</c:v>
                </c:pt>
                <c:pt idx="6822">
                  <c:v>1137</c:v>
                </c:pt>
                <c:pt idx="6823">
                  <c:v>1137.1666666666699</c:v>
                </c:pt>
                <c:pt idx="6824">
                  <c:v>1137.3333333333301</c:v>
                </c:pt>
                <c:pt idx="6825">
                  <c:v>1137.5</c:v>
                </c:pt>
                <c:pt idx="6826">
                  <c:v>1137.6666666666699</c:v>
                </c:pt>
                <c:pt idx="6827">
                  <c:v>1137.8333333333301</c:v>
                </c:pt>
                <c:pt idx="6828">
                  <c:v>1138</c:v>
                </c:pt>
                <c:pt idx="6829">
                  <c:v>1138.1666666666699</c:v>
                </c:pt>
                <c:pt idx="6830">
                  <c:v>1138.3333333333301</c:v>
                </c:pt>
                <c:pt idx="6831">
                  <c:v>1138.5</c:v>
                </c:pt>
                <c:pt idx="6832">
                  <c:v>1138.6666666666699</c:v>
                </c:pt>
                <c:pt idx="6833">
                  <c:v>1138.8333333333301</c:v>
                </c:pt>
                <c:pt idx="6834">
                  <c:v>1139</c:v>
                </c:pt>
                <c:pt idx="6835">
                  <c:v>1139.1666666666699</c:v>
                </c:pt>
                <c:pt idx="6836">
                  <c:v>1139.3333333333301</c:v>
                </c:pt>
                <c:pt idx="6837">
                  <c:v>1139.5</c:v>
                </c:pt>
                <c:pt idx="6838">
                  <c:v>1139.6666666666699</c:v>
                </c:pt>
                <c:pt idx="6839">
                  <c:v>1139.8333333333301</c:v>
                </c:pt>
                <c:pt idx="6840">
                  <c:v>1140</c:v>
                </c:pt>
                <c:pt idx="6841">
                  <c:v>1140.1666666666699</c:v>
                </c:pt>
                <c:pt idx="6842">
                  <c:v>1140.3333333333301</c:v>
                </c:pt>
                <c:pt idx="6843">
                  <c:v>1140.5</c:v>
                </c:pt>
                <c:pt idx="6844">
                  <c:v>1140.6666666666699</c:v>
                </c:pt>
                <c:pt idx="6845">
                  <c:v>1140.8333333333301</c:v>
                </c:pt>
                <c:pt idx="6846">
                  <c:v>1141</c:v>
                </c:pt>
                <c:pt idx="6847">
                  <c:v>1141.1666666666699</c:v>
                </c:pt>
                <c:pt idx="6848">
                  <c:v>1141.3333333333301</c:v>
                </c:pt>
                <c:pt idx="6849">
                  <c:v>1141.5</c:v>
                </c:pt>
                <c:pt idx="6850">
                  <c:v>1141.6666666666699</c:v>
                </c:pt>
                <c:pt idx="6851">
                  <c:v>1141.8333333333301</c:v>
                </c:pt>
                <c:pt idx="6852">
                  <c:v>1142</c:v>
                </c:pt>
                <c:pt idx="6853">
                  <c:v>1142.1666666666699</c:v>
                </c:pt>
                <c:pt idx="6854">
                  <c:v>1142.3333333333301</c:v>
                </c:pt>
                <c:pt idx="6855">
                  <c:v>1142.5</c:v>
                </c:pt>
                <c:pt idx="6856">
                  <c:v>1142.6666666666699</c:v>
                </c:pt>
                <c:pt idx="6857">
                  <c:v>1142.8333333333301</c:v>
                </c:pt>
                <c:pt idx="6858">
                  <c:v>1143</c:v>
                </c:pt>
                <c:pt idx="6859">
                  <c:v>1143.1666666666699</c:v>
                </c:pt>
                <c:pt idx="6860">
                  <c:v>1143.3333333333301</c:v>
                </c:pt>
                <c:pt idx="6861">
                  <c:v>1143.5</c:v>
                </c:pt>
                <c:pt idx="6862">
                  <c:v>1143.6666666666699</c:v>
                </c:pt>
                <c:pt idx="6863">
                  <c:v>1143.8333333333301</c:v>
                </c:pt>
                <c:pt idx="6864">
                  <c:v>1144</c:v>
                </c:pt>
                <c:pt idx="6865">
                  <c:v>1144.1666666666699</c:v>
                </c:pt>
                <c:pt idx="6866">
                  <c:v>1144.3333333333301</c:v>
                </c:pt>
                <c:pt idx="6867">
                  <c:v>1144.5</c:v>
                </c:pt>
                <c:pt idx="6868">
                  <c:v>1144.6666666666699</c:v>
                </c:pt>
                <c:pt idx="6869">
                  <c:v>1144.8333333333301</c:v>
                </c:pt>
                <c:pt idx="6870">
                  <c:v>1145</c:v>
                </c:pt>
                <c:pt idx="6871">
                  <c:v>1145.1666666666699</c:v>
                </c:pt>
                <c:pt idx="6872">
                  <c:v>1145.3333333333301</c:v>
                </c:pt>
                <c:pt idx="6873">
                  <c:v>1145.5</c:v>
                </c:pt>
                <c:pt idx="6874">
                  <c:v>1145.6666666666699</c:v>
                </c:pt>
                <c:pt idx="6875">
                  <c:v>1145.8333333333301</c:v>
                </c:pt>
                <c:pt idx="6876">
                  <c:v>1146</c:v>
                </c:pt>
                <c:pt idx="6877">
                  <c:v>1146.1666666666699</c:v>
                </c:pt>
                <c:pt idx="6878">
                  <c:v>1146.3333333333301</c:v>
                </c:pt>
                <c:pt idx="6879">
                  <c:v>1146.5</c:v>
                </c:pt>
                <c:pt idx="6880">
                  <c:v>1146.6666666666699</c:v>
                </c:pt>
                <c:pt idx="6881">
                  <c:v>1146.8333333333301</c:v>
                </c:pt>
                <c:pt idx="6882">
                  <c:v>1147</c:v>
                </c:pt>
                <c:pt idx="6883">
                  <c:v>1147.1666666666699</c:v>
                </c:pt>
                <c:pt idx="6884">
                  <c:v>1147.3333333333301</c:v>
                </c:pt>
                <c:pt idx="6885">
                  <c:v>1147.5</c:v>
                </c:pt>
                <c:pt idx="6886">
                  <c:v>1147.6666666666699</c:v>
                </c:pt>
                <c:pt idx="6887">
                  <c:v>1147.8333333333301</c:v>
                </c:pt>
                <c:pt idx="6888">
                  <c:v>1148</c:v>
                </c:pt>
                <c:pt idx="6889">
                  <c:v>1148.1666666666699</c:v>
                </c:pt>
                <c:pt idx="6890">
                  <c:v>1148.3333333333301</c:v>
                </c:pt>
                <c:pt idx="6891">
                  <c:v>1148.5</c:v>
                </c:pt>
                <c:pt idx="6892">
                  <c:v>1148.6666666666699</c:v>
                </c:pt>
                <c:pt idx="6893">
                  <c:v>1148.8333333333301</c:v>
                </c:pt>
                <c:pt idx="6894">
                  <c:v>1149</c:v>
                </c:pt>
                <c:pt idx="6895">
                  <c:v>1149.1666666666699</c:v>
                </c:pt>
                <c:pt idx="6896">
                  <c:v>1149.3333333333301</c:v>
                </c:pt>
                <c:pt idx="6897">
                  <c:v>1149.5</c:v>
                </c:pt>
                <c:pt idx="6898">
                  <c:v>1149.6666666666699</c:v>
                </c:pt>
                <c:pt idx="6899">
                  <c:v>1149.8333333333301</c:v>
                </c:pt>
                <c:pt idx="6900">
                  <c:v>1150</c:v>
                </c:pt>
                <c:pt idx="6901">
                  <c:v>1150.1666666666699</c:v>
                </c:pt>
                <c:pt idx="6902">
                  <c:v>1150.3333333333301</c:v>
                </c:pt>
                <c:pt idx="6903">
                  <c:v>1150.5</c:v>
                </c:pt>
                <c:pt idx="6904">
                  <c:v>1150.6666666666699</c:v>
                </c:pt>
                <c:pt idx="6905">
                  <c:v>1150.8333333333301</c:v>
                </c:pt>
                <c:pt idx="6906">
                  <c:v>1151</c:v>
                </c:pt>
                <c:pt idx="6907">
                  <c:v>1151.1666666666699</c:v>
                </c:pt>
                <c:pt idx="6908">
                  <c:v>1151.3333333333301</c:v>
                </c:pt>
                <c:pt idx="6909">
                  <c:v>1151.5</c:v>
                </c:pt>
                <c:pt idx="6910">
                  <c:v>1151.6666666666699</c:v>
                </c:pt>
                <c:pt idx="6911">
                  <c:v>1151.8333333333301</c:v>
                </c:pt>
                <c:pt idx="6912">
                  <c:v>1152</c:v>
                </c:pt>
                <c:pt idx="6913">
                  <c:v>1152.1666666666699</c:v>
                </c:pt>
                <c:pt idx="6914">
                  <c:v>1152.3333333333301</c:v>
                </c:pt>
                <c:pt idx="6915">
                  <c:v>1152.5</c:v>
                </c:pt>
                <c:pt idx="6916">
                  <c:v>1152.6666666666699</c:v>
                </c:pt>
                <c:pt idx="6917">
                  <c:v>1152.8333333333301</c:v>
                </c:pt>
                <c:pt idx="6918">
                  <c:v>1153</c:v>
                </c:pt>
                <c:pt idx="6919">
                  <c:v>1153.1666666666699</c:v>
                </c:pt>
                <c:pt idx="6920">
                  <c:v>1153.3333333333301</c:v>
                </c:pt>
                <c:pt idx="6921">
                  <c:v>1153.5</c:v>
                </c:pt>
                <c:pt idx="6922">
                  <c:v>1153.6666666666699</c:v>
                </c:pt>
                <c:pt idx="6923">
                  <c:v>1153.8333333333301</c:v>
                </c:pt>
                <c:pt idx="6924">
                  <c:v>1154</c:v>
                </c:pt>
                <c:pt idx="6925">
                  <c:v>1154.1666666666699</c:v>
                </c:pt>
                <c:pt idx="6926">
                  <c:v>1154.3333333333301</c:v>
                </c:pt>
                <c:pt idx="6927">
                  <c:v>1154.5</c:v>
                </c:pt>
                <c:pt idx="6928">
                  <c:v>1154.6666666666699</c:v>
                </c:pt>
                <c:pt idx="6929">
                  <c:v>1154.8333333333301</c:v>
                </c:pt>
                <c:pt idx="6930">
                  <c:v>1155</c:v>
                </c:pt>
                <c:pt idx="6931">
                  <c:v>1155.1666666666699</c:v>
                </c:pt>
                <c:pt idx="6932">
                  <c:v>1155.3333333333301</c:v>
                </c:pt>
                <c:pt idx="6933">
                  <c:v>1155.5</c:v>
                </c:pt>
                <c:pt idx="6934">
                  <c:v>1155.6666666666699</c:v>
                </c:pt>
                <c:pt idx="6935">
                  <c:v>1155.8333333333301</c:v>
                </c:pt>
                <c:pt idx="6936">
                  <c:v>1156</c:v>
                </c:pt>
                <c:pt idx="6937">
                  <c:v>1156.1666666666699</c:v>
                </c:pt>
                <c:pt idx="6938">
                  <c:v>1156.3333333333301</c:v>
                </c:pt>
                <c:pt idx="6939">
                  <c:v>1156.5</c:v>
                </c:pt>
                <c:pt idx="6940">
                  <c:v>1156.6666666666699</c:v>
                </c:pt>
                <c:pt idx="6941">
                  <c:v>1156.8333333333301</c:v>
                </c:pt>
                <c:pt idx="6942">
                  <c:v>1157</c:v>
                </c:pt>
                <c:pt idx="6943">
                  <c:v>1157.1666666666699</c:v>
                </c:pt>
                <c:pt idx="6944">
                  <c:v>1157.3333333333301</c:v>
                </c:pt>
                <c:pt idx="6945">
                  <c:v>1157.5</c:v>
                </c:pt>
                <c:pt idx="6946">
                  <c:v>1157.6666666666699</c:v>
                </c:pt>
                <c:pt idx="6947">
                  <c:v>1157.8333333333301</c:v>
                </c:pt>
                <c:pt idx="6948">
                  <c:v>1158</c:v>
                </c:pt>
                <c:pt idx="6949">
                  <c:v>1158.1666666666699</c:v>
                </c:pt>
                <c:pt idx="6950">
                  <c:v>1158.3333333333301</c:v>
                </c:pt>
                <c:pt idx="6951">
                  <c:v>1158.5</c:v>
                </c:pt>
                <c:pt idx="6952">
                  <c:v>1158.6666666666699</c:v>
                </c:pt>
                <c:pt idx="6953">
                  <c:v>1158.8333333333301</c:v>
                </c:pt>
                <c:pt idx="6954">
                  <c:v>1159</c:v>
                </c:pt>
                <c:pt idx="6955">
                  <c:v>1159.1666666666699</c:v>
                </c:pt>
                <c:pt idx="6956">
                  <c:v>1159.3333333333301</c:v>
                </c:pt>
                <c:pt idx="6957">
                  <c:v>1159.5</c:v>
                </c:pt>
                <c:pt idx="6958">
                  <c:v>1159.6666666666699</c:v>
                </c:pt>
                <c:pt idx="6959">
                  <c:v>1159.8333333333301</c:v>
                </c:pt>
                <c:pt idx="6960">
                  <c:v>1160</c:v>
                </c:pt>
                <c:pt idx="6961">
                  <c:v>1160.1666666666699</c:v>
                </c:pt>
                <c:pt idx="6962">
                  <c:v>1160.3333333333301</c:v>
                </c:pt>
                <c:pt idx="6963">
                  <c:v>1160.5</c:v>
                </c:pt>
                <c:pt idx="6964">
                  <c:v>1160.6666666666699</c:v>
                </c:pt>
                <c:pt idx="6965">
                  <c:v>1160.8333333333301</c:v>
                </c:pt>
                <c:pt idx="6966">
                  <c:v>1161</c:v>
                </c:pt>
                <c:pt idx="6967">
                  <c:v>1161.1666666666699</c:v>
                </c:pt>
                <c:pt idx="6968">
                  <c:v>1161.3333333333301</c:v>
                </c:pt>
                <c:pt idx="6969">
                  <c:v>1161.5</c:v>
                </c:pt>
                <c:pt idx="6970">
                  <c:v>1161.6666666666699</c:v>
                </c:pt>
                <c:pt idx="6971">
                  <c:v>1161.8333333333301</c:v>
                </c:pt>
                <c:pt idx="6972">
                  <c:v>1162</c:v>
                </c:pt>
                <c:pt idx="6973">
                  <c:v>1162.1666666666699</c:v>
                </c:pt>
                <c:pt idx="6974">
                  <c:v>1162.3333333333301</c:v>
                </c:pt>
                <c:pt idx="6975">
                  <c:v>1162.5</c:v>
                </c:pt>
                <c:pt idx="6976">
                  <c:v>1162.6666666666699</c:v>
                </c:pt>
                <c:pt idx="6977">
                  <c:v>1162.8333333333301</c:v>
                </c:pt>
                <c:pt idx="6978">
                  <c:v>1163</c:v>
                </c:pt>
                <c:pt idx="6979">
                  <c:v>1163.1666666666699</c:v>
                </c:pt>
                <c:pt idx="6980">
                  <c:v>1163.3333333333301</c:v>
                </c:pt>
                <c:pt idx="6981">
                  <c:v>1163.5</c:v>
                </c:pt>
                <c:pt idx="6982">
                  <c:v>1163.6666666666699</c:v>
                </c:pt>
                <c:pt idx="6983">
                  <c:v>1163.8333333333301</c:v>
                </c:pt>
                <c:pt idx="6984">
                  <c:v>1164</c:v>
                </c:pt>
                <c:pt idx="6985">
                  <c:v>1164.1666666666699</c:v>
                </c:pt>
                <c:pt idx="6986">
                  <c:v>1164.3333333333301</c:v>
                </c:pt>
                <c:pt idx="6987">
                  <c:v>1164.5</c:v>
                </c:pt>
                <c:pt idx="6988">
                  <c:v>1164.6666666666699</c:v>
                </c:pt>
                <c:pt idx="6989">
                  <c:v>1164.8333333333301</c:v>
                </c:pt>
                <c:pt idx="6990">
                  <c:v>1165</c:v>
                </c:pt>
                <c:pt idx="6991">
                  <c:v>1165.1666666666699</c:v>
                </c:pt>
                <c:pt idx="6992">
                  <c:v>1165.3333333333301</c:v>
                </c:pt>
                <c:pt idx="6993">
                  <c:v>1165.5</c:v>
                </c:pt>
                <c:pt idx="6994">
                  <c:v>1165.6666666666699</c:v>
                </c:pt>
                <c:pt idx="6995">
                  <c:v>1165.8333333333301</c:v>
                </c:pt>
                <c:pt idx="6996">
                  <c:v>1166</c:v>
                </c:pt>
                <c:pt idx="6997">
                  <c:v>1166.1666666666699</c:v>
                </c:pt>
                <c:pt idx="6998">
                  <c:v>1166.3333333333301</c:v>
                </c:pt>
                <c:pt idx="6999">
                  <c:v>1166.5</c:v>
                </c:pt>
                <c:pt idx="7000">
                  <c:v>1166.6666666666699</c:v>
                </c:pt>
                <c:pt idx="7001">
                  <c:v>1166.8333333333301</c:v>
                </c:pt>
                <c:pt idx="7002">
                  <c:v>1167</c:v>
                </c:pt>
                <c:pt idx="7003">
                  <c:v>1167.1666666666699</c:v>
                </c:pt>
                <c:pt idx="7004">
                  <c:v>1167.3333333333301</c:v>
                </c:pt>
                <c:pt idx="7005">
                  <c:v>1167.5</c:v>
                </c:pt>
                <c:pt idx="7006">
                  <c:v>1167.6666666666699</c:v>
                </c:pt>
                <c:pt idx="7007">
                  <c:v>1167.8333333333301</c:v>
                </c:pt>
                <c:pt idx="7008">
                  <c:v>1168</c:v>
                </c:pt>
                <c:pt idx="7009">
                  <c:v>1168.1666666666699</c:v>
                </c:pt>
                <c:pt idx="7010">
                  <c:v>1168.3333333333301</c:v>
                </c:pt>
                <c:pt idx="7011">
                  <c:v>1168.5</c:v>
                </c:pt>
                <c:pt idx="7012">
                  <c:v>1168.6666666666699</c:v>
                </c:pt>
                <c:pt idx="7013">
                  <c:v>1168.8333333333301</c:v>
                </c:pt>
                <c:pt idx="7014">
                  <c:v>1169</c:v>
                </c:pt>
                <c:pt idx="7015">
                  <c:v>1169.1666666666699</c:v>
                </c:pt>
                <c:pt idx="7016">
                  <c:v>1169.3333333333301</c:v>
                </c:pt>
                <c:pt idx="7017">
                  <c:v>1169.5</c:v>
                </c:pt>
                <c:pt idx="7018">
                  <c:v>1169.6666666666699</c:v>
                </c:pt>
                <c:pt idx="7019">
                  <c:v>1169.8333333333301</c:v>
                </c:pt>
                <c:pt idx="7020">
                  <c:v>1170</c:v>
                </c:pt>
                <c:pt idx="7021">
                  <c:v>1170.1666666666699</c:v>
                </c:pt>
                <c:pt idx="7022">
                  <c:v>1170.3333333333301</c:v>
                </c:pt>
                <c:pt idx="7023">
                  <c:v>1170.5</c:v>
                </c:pt>
                <c:pt idx="7024">
                  <c:v>1170.6666666666699</c:v>
                </c:pt>
                <c:pt idx="7025">
                  <c:v>1170.8333333333301</c:v>
                </c:pt>
                <c:pt idx="7026">
                  <c:v>1171</c:v>
                </c:pt>
                <c:pt idx="7027">
                  <c:v>1171.1666666666699</c:v>
                </c:pt>
                <c:pt idx="7028">
                  <c:v>1171.3333333333301</c:v>
                </c:pt>
                <c:pt idx="7029">
                  <c:v>1171.5</c:v>
                </c:pt>
                <c:pt idx="7030">
                  <c:v>1171.6666666666699</c:v>
                </c:pt>
                <c:pt idx="7031">
                  <c:v>1171.8333333333301</c:v>
                </c:pt>
                <c:pt idx="7032">
                  <c:v>1172</c:v>
                </c:pt>
                <c:pt idx="7033">
                  <c:v>1172.1666666666699</c:v>
                </c:pt>
                <c:pt idx="7034">
                  <c:v>1172.3333333333301</c:v>
                </c:pt>
                <c:pt idx="7035">
                  <c:v>1172.5</c:v>
                </c:pt>
                <c:pt idx="7036">
                  <c:v>1172.6666666666699</c:v>
                </c:pt>
                <c:pt idx="7037">
                  <c:v>1172.8333333333301</c:v>
                </c:pt>
                <c:pt idx="7038">
                  <c:v>1173</c:v>
                </c:pt>
                <c:pt idx="7039">
                  <c:v>1173.1666666666699</c:v>
                </c:pt>
                <c:pt idx="7040">
                  <c:v>1173.3333333333301</c:v>
                </c:pt>
                <c:pt idx="7041">
                  <c:v>1173.5</c:v>
                </c:pt>
                <c:pt idx="7042">
                  <c:v>1173.6666666666699</c:v>
                </c:pt>
                <c:pt idx="7043">
                  <c:v>1173.8333333333301</c:v>
                </c:pt>
                <c:pt idx="7044">
                  <c:v>1174</c:v>
                </c:pt>
                <c:pt idx="7045">
                  <c:v>1174.1666666666699</c:v>
                </c:pt>
                <c:pt idx="7046">
                  <c:v>1174.3333333333301</c:v>
                </c:pt>
                <c:pt idx="7047">
                  <c:v>1174.5</c:v>
                </c:pt>
                <c:pt idx="7048">
                  <c:v>1174.6666666666699</c:v>
                </c:pt>
                <c:pt idx="7049">
                  <c:v>1174.8333333333301</c:v>
                </c:pt>
                <c:pt idx="7050">
                  <c:v>1175</c:v>
                </c:pt>
                <c:pt idx="7051">
                  <c:v>1175.1666666666699</c:v>
                </c:pt>
                <c:pt idx="7052">
                  <c:v>1175.3333333333301</c:v>
                </c:pt>
                <c:pt idx="7053">
                  <c:v>1175.5</c:v>
                </c:pt>
                <c:pt idx="7054">
                  <c:v>1175.6666666666699</c:v>
                </c:pt>
                <c:pt idx="7055">
                  <c:v>1175.8333333333301</c:v>
                </c:pt>
                <c:pt idx="7056">
                  <c:v>1176</c:v>
                </c:pt>
                <c:pt idx="7057">
                  <c:v>1176.1666666666699</c:v>
                </c:pt>
                <c:pt idx="7058">
                  <c:v>1176.3333333333301</c:v>
                </c:pt>
                <c:pt idx="7059">
                  <c:v>1176.5</c:v>
                </c:pt>
                <c:pt idx="7060">
                  <c:v>1176.6666666666699</c:v>
                </c:pt>
                <c:pt idx="7061">
                  <c:v>1176.8333333333301</c:v>
                </c:pt>
                <c:pt idx="7062">
                  <c:v>1177</c:v>
                </c:pt>
                <c:pt idx="7063">
                  <c:v>1177.1666666666699</c:v>
                </c:pt>
                <c:pt idx="7064">
                  <c:v>1177.3333333333301</c:v>
                </c:pt>
                <c:pt idx="7065">
                  <c:v>1177.5</c:v>
                </c:pt>
                <c:pt idx="7066">
                  <c:v>1177.6666666666699</c:v>
                </c:pt>
                <c:pt idx="7067">
                  <c:v>1177.8333333333301</c:v>
                </c:pt>
                <c:pt idx="7068">
                  <c:v>1178</c:v>
                </c:pt>
                <c:pt idx="7069">
                  <c:v>1178.1666666666699</c:v>
                </c:pt>
                <c:pt idx="7070">
                  <c:v>1178.3333333333301</c:v>
                </c:pt>
                <c:pt idx="7071">
                  <c:v>1178.5</c:v>
                </c:pt>
                <c:pt idx="7072">
                  <c:v>1178.6666666666699</c:v>
                </c:pt>
                <c:pt idx="7073">
                  <c:v>1178.8333333333301</c:v>
                </c:pt>
                <c:pt idx="7074">
                  <c:v>1179</c:v>
                </c:pt>
                <c:pt idx="7075">
                  <c:v>1179.1666666666699</c:v>
                </c:pt>
                <c:pt idx="7076">
                  <c:v>1179.3333333333301</c:v>
                </c:pt>
                <c:pt idx="7077">
                  <c:v>1179.5</c:v>
                </c:pt>
                <c:pt idx="7078">
                  <c:v>1179.6666666666699</c:v>
                </c:pt>
                <c:pt idx="7079">
                  <c:v>1179.8333333333301</c:v>
                </c:pt>
                <c:pt idx="7080">
                  <c:v>1180</c:v>
                </c:pt>
                <c:pt idx="7081">
                  <c:v>1180.1666666666699</c:v>
                </c:pt>
                <c:pt idx="7082">
                  <c:v>1180.3333333333301</c:v>
                </c:pt>
                <c:pt idx="7083">
                  <c:v>1180.5</c:v>
                </c:pt>
                <c:pt idx="7084">
                  <c:v>1180.6666666666699</c:v>
                </c:pt>
                <c:pt idx="7085">
                  <c:v>1180.8333333333301</c:v>
                </c:pt>
                <c:pt idx="7086">
                  <c:v>1181</c:v>
                </c:pt>
                <c:pt idx="7087">
                  <c:v>1181.1666666666699</c:v>
                </c:pt>
                <c:pt idx="7088">
                  <c:v>1181.3333333333301</c:v>
                </c:pt>
                <c:pt idx="7089">
                  <c:v>1181.5</c:v>
                </c:pt>
                <c:pt idx="7090">
                  <c:v>1181.6666666666699</c:v>
                </c:pt>
                <c:pt idx="7091">
                  <c:v>1181.8333333333301</c:v>
                </c:pt>
                <c:pt idx="7092">
                  <c:v>1182</c:v>
                </c:pt>
                <c:pt idx="7093">
                  <c:v>1182.1666666666699</c:v>
                </c:pt>
                <c:pt idx="7094">
                  <c:v>1182.3333333333301</c:v>
                </c:pt>
                <c:pt idx="7095">
                  <c:v>1182.5</c:v>
                </c:pt>
                <c:pt idx="7096">
                  <c:v>1182.6666666666699</c:v>
                </c:pt>
                <c:pt idx="7097">
                  <c:v>1182.8333333333301</c:v>
                </c:pt>
                <c:pt idx="7098">
                  <c:v>1183</c:v>
                </c:pt>
                <c:pt idx="7099">
                  <c:v>1183.1666666666699</c:v>
                </c:pt>
                <c:pt idx="7100">
                  <c:v>1183.3333333333301</c:v>
                </c:pt>
                <c:pt idx="7101">
                  <c:v>1183.5</c:v>
                </c:pt>
                <c:pt idx="7102">
                  <c:v>1183.6666666666699</c:v>
                </c:pt>
                <c:pt idx="7103">
                  <c:v>1183.8333333333301</c:v>
                </c:pt>
                <c:pt idx="7104">
                  <c:v>1184</c:v>
                </c:pt>
                <c:pt idx="7105">
                  <c:v>1184.1666666666699</c:v>
                </c:pt>
                <c:pt idx="7106">
                  <c:v>1184.3333333333301</c:v>
                </c:pt>
                <c:pt idx="7107">
                  <c:v>1184.5</c:v>
                </c:pt>
                <c:pt idx="7108">
                  <c:v>1184.6666666666699</c:v>
                </c:pt>
                <c:pt idx="7109">
                  <c:v>1184.8333333333301</c:v>
                </c:pt>
                <c:pt idx="7110">
                  <c:v>1185</c:v>
                </c:pt>
                <c:pt idx="7111">
                  <c:v>1185.1666666666699</c:v>
                </c:pt>
                <c:pt idx="7112">
                  <c:v>1185.3333333333301</c:v>
                </c:pt>
                <c:pt idx="7113">
                  <c:v>1185.5</c:v>
                </c:pt>
                <c:pt idx="7114">
                  <c:v>1185.6666666666699</c:v>
                </c:pt>
                <c:pt idx="7115">
                  <c:v>1185.8333333333301</c:v>
                </c:pt>
                <c:pt idx="7116">
                  <c:v>1186</c:v>
                </c:pt>
                <c:pt idx="7117">
                  <c:v>1186.1666666666699</c:v>
                </c:pt>
                <c:pt idx="7118">
                  <c:v>1186.3333333333301</c:v>
                </c:pt>
                <c:pt idx="7119">
                  <c:v>1186.5</c:v>
                </c:pt>
                <c:pt idx="7120">
                  <c:v>1186.6666666666699</c:v>
                </c:pt>
                <c:pt idx="7121">
                  <c:v>1186.8333333333301</c:v>
                </c:pt>
                <c:pt idx="7122">
                  <c:v>1187</c:v>
                </c:pt>
                <c:pt idx="7123">
                  <c:v>1187.1666666666699</c:v>
                </c:pt>
                <c:pt idx="7124">
                  <c:v>1187.3333333333301</c:v>
                </c:pt>
                <c:pt idx="7125">
                  <c:v>1187.5</c:v>
                </c:pt>
                <c:pt idx="7126">
                  <c:v>1187.6666666666699</c:v>
                </c:pt>
                <c:pt idx="7127">
                  <c:v>1187.8333333333301</c:v>
                </c:pt>
                <c:pt idx="7128">
                  <c:v>1188</c:v>
                </c:pt>
                <c:pt idx="7129">
                  <c:v>1188.1666666666699</c:v>
                </c:pt>
                <c:pt idx="7130">
                  <c:v>1188.3333333333301</c:v>
                </c:pt>
                <c:pt idx="7131">
                  <c:v>1188.5</c:v>
                </c:pt>
                <c:pt idx="7132">
                  <c:v>1188.6666666666699</c:v>
                </c:pt>
                <c:pt idx="7133">
                  <c:v>1188.8333333333301</c:v>
                </c:pt>
                <c:pt idx="7134">
                  <c:v>1189</c:v>
                </c:pt>
                <c:pt idx="7135">
                  <c:v>1189.1666666666699</c:v>
                </c:pt>
                <c:pt idx="7136">
                  <c:v>1189.3333333333301</c:v>
                </c:pt>
                <c:pt idx="7137">
                  <c:v>1189.5</c:v>
                </c:pt>
                <c:pt idx="7138">
                  <c:v>1189.6666666666699</c:v>
                </c:pt>
                <c:pt idx="7139">
                  <c:v>1189.8333333333301</c:v>
                </c:pt>
                <c:pt idx="7140">
                  <c:v>1190</c:v>
                </c:pt>
                <c:pt idx="7141">
                  <c:v>1190.1666666666699</c:v>
                </c:pt>
                <c:pt idx="7142">
                  <c:v>1190.3333333333301</c:v>
                </c:pt>
                <c:pt idx="7143">
                  <c:v>1190.5</c:v>
                </c:pt>
                <c:pt idx="7144">
                  <c:v>1190.6666666666699</c:v>
                </c:pt>
                <c:pt idx="7145">
                  <c:v>1190.8333333333301</c:v>
                </c:pt>
                <c:pt idx="7146">
                  <c:v>1191</c:v>
                </c:pt>
                <c:pt idx="7147">
                  <c:v>1191.1666666666699</c:v>
                </c:pt>
                <c:pt idx="7148">
                  <c:v>1191.3333333333301</c:v>
                </c:pt>
                <c:pt idx="7149">
                  <c:v>1191.5</c:v>
                </c:pt>
                <c:pt idx="7150">
                  <c:v>1191.6666666666699</c:v>
                </c:pt>
                <c:pt idx="7151">
                  <c:v>1191.8333333333301</c:v>
                </c:pt>
                <c:pt idx="7152">
                  <c:v>1192</c:v>
                </c:pt>
                <c:pt idx="7153">
                  <c:v>1192.1666666666699</c:v>
                </c:pt>
                <c:pt idx="7154">
                  <c:v>1192.3333333333301</c:v>
                </c:pt>
                <c:pt idx="7155">
                  <c:v>1192.5</c:v>
                </c:pt>
                <c:pt idx="7156">
                  <c:v>1192.6666666666699</c:v>
                </c:pt>
                <c:pt idx="7157">
                  <c:v>1192.8333333333301</c:v>
                </c:pt>
                <c:pt idx="7158">
                  <c:v>1193</c:v>
                </c:pt>
                <c:pt idx="7159">
                  <c:v>1193.1666666666699</c:v>
                </c:pt>
                <c:pt idx="7160">
                  <c:v>1193.3333333333301</c:v>
                </c:pt>
                <c:pt idx="7161">
                  <c:v>1193.5</c:v>
                </c:pt>
                <c:pt idx="7162">
                  <c:v>1193.6666666666699</c:v>
                </c:pt>
                <c:pt idx="7163">
                  <c:v>1193.8333333333301</c:v>
                </c:pt>
                <c:pt idx="7164">
                  <c:v>1194</c:v>
                </c:pt>
                <c:pt idx="7165">
                  <c:v>1194.1666666666699</c:v>
                </c:pt>
                <c:pt idx="7166">
                  <c:v>1194.3333333333301</c:v>
                </c:pt>
                <c:pt idx="7167">
                  <c:v>1194.5</c:v>
                </c:pt>
                <c:pt idx="7168">
                  <c:v>1194.6666666666699</c:v>
                </c:pt>
                <c:pt idx="7169">
                  <c:v>1194.8333333333301</c:v>
                </c:pt>
                <c:pt idx="7170">
                  <c:v>1195</c:v>
                </c:pt>
                <c:pt idx="7171">
                  <c:v>1195.1666666666699</c:v>
                </c:pt>
                <c:pt idx="7172">
                  <c:v>1195.3333333333301</c:v>
                </c:pt>
                <c:pt idx="7173">
                  <c:v>1195.5</c:v>
                </c:pt>
                <c:pt idx="7174">
                  <c:v>1195.6666666666699</c:v>
                </c:pt>
                <c:pt idx="7175">
                  <c:v>1195.8333333333301</c:v>
                </c:pt>
                <c:pt idx="7176">
                  <c:v>1196</c:v>
                </c:pt>
                <c:pt idx="7177">
                  <c:v>1196.1666666666699</c:v>
                </c:pt>
                <c:pt idx="7178">
                  <c:v>1196.3333333333301</c:v>
                </c:pt>
                <c:pt idx="7179">
                  <c:v>1196.5</c:v>
                </c:pt>
                <c:pt idx="7180">
                  <c:v>1196.6666666666699</c:v>
                </c:pt>
                <c:pt idx="7181">
                  <c:v>1196.8333333333301</c:v>
                </c:pt>
                <c:pt idx="7182">
                  <c:v>1197</c:v>
                </c:pt>
                <c:pt idx="7183">
                  <c:v>1197.1666666666699</c:v>
                </c:pt>
                <c:pt idx="7184">
                  <c:v>1197.3333333333301</c:v>
                </c:pt>
                <c:pt idx="7185">
                  <c:v>1197.5</c:v>
                </c:pt>
                <c:pt idx="7186">
                  <c:v>1197.6666666666699</c:v>
                </c:pt>
                <c:pt idx="7187">
                  <c:v>1197.8333333333301</c:v>
                </c:pt>
                <c:pt idx="7188">
                  <c:v>1198</c:v>
                </c:pt>
                <c:pt idx="7189">
                  <c:v>1198.1666666666699</c:v>
                </c:pt>
                <c:pt idx="7190">
                  <c:v>1198.3333333333301</c:v>
                </c:pt>
                <c:pt idx="7191">
                  <c:v>1198.5</c:v>
                </c:pt>
                <c:pt idx="7192">
                  <c:v>1198.6666666666699</c:v>
                </c:pt>
                <c:pt idx="7193">
                  <c:v>1198.8333333333301</c:v>
                </c:pt>
                <c:pt idx="7194">
                  <c:v>1199</c:v>
                </c:pt>
                <c:pt idx="7195">
                  <c:v>1199.1666666666699</c:v>
                </c:pt>
                <c:pt idx="7196">
                  <c:v>1199.3333333333301</c:v>
                </c:pt>
                <c:pt idx="7197">
                  <c:v>1199.5</c:v>
                </c:pt>
                <c:pt idx="7198">
                  <c:v>1199.6666666666699</c:v>
                </c:pt>
                <c:pt idx="7199">
                  <c:v>1199.8333333333301</c:v>
                </c:pt>
                <c:pt idx="7200">
                  <c:v>1200</c:v>
                </c:pt>
                <c:pt idx="7201">
                  <c:v>1200.1666666666699</c:v>
                </c:pt>
                <c:pt idx="7202">
                  <c:v>1200.3333333333301</c:v>
                </c:pt>
                <c:pt idx="7203">
                  <c:v>1200.5</c:v>
                </c:pt>
                <c:pt idx="7204">
                  <c:v>1200.6666666666699</c:v>
                </c:pt>
                <c:pt idx="7205">
                  <c:v>1200.8333333333301</c:v>
                </c:pt>
                <c:pt idx="7206">
                  <c:v>1201</c:v>
                </c:pt>
                <c:pt idx="7207">
                  <c:v>1201.1666666666699</c:v>
                </c:pt>
                <c:pt idx="7208">
                  <c:v>1201.3333333333301</c:v>
                </c:pt>
                <c:pt idx="7209">
                  <c:v>1201.5</c:v>
                </c:pt>
                <c:pt idx="7210">
                  <c:v>1201.6666666666699</c:v>
                </c:pt>
                <c:pt idx="7211">
                  <c:v>1201.8333333333301</c:v>
                </c:pt>
                <c:pt idx="7212">
                  <c:v>1202</c:v>
                </c:pt>
                <c:pt idx="7213">
                  <c:v>1202.1666666666699</c:v>
                </c:pt>
                <c:pt idx="7214">
                  <c:v>1202.3333333333301</c:v>
                </c:pt>
                <c:pt idx="7215">
                  <c:v>1202.5</c:v>
                </c:pt>
                <c:pt idx="7216">
                  <c:v>1202.6666666666699</c:v>
                </c:pt>
                <c:pt idx="7217">
                  <c:v>1202.8333333333301</c:v>
                </c:pt>
                <c:pt idx="7218">
                  <c:v>1203</c:v>
                </c:pt>
                <c:pt idx="7219">
                  <c:v>1203.1666666666699</c:v>
                </c:pt>
                <c:pt idx="7220">
                  <c:v>1203.3333333333301</c:v>
                </c:pt>
                <c:pt idx="7221">
                  <c:v>1203.5</c:v>
                </c:pt>
                <c:pt idx="7222">
                  <c:v>1203.6666666666699</c:v>
                </c:pt>
                <c:pt idx="7223">
                  <c:v>1203.8333333333301</c:v>
                </c:pt>
                <c:pt idx="7224">
                  <c:v>1204</c:v>
                </c:pt>
                <c:pt idx="7225">
                  <c:v>1204.1666666666699</c:v>
                </c:pt>
                <c:pt idx="7226">
                  <c:v>1204.3333333333301</c:v>
                </c:pt>
                <c:pt idx="7227">
                  <c:v>1204.5</c:v>
                </c:pt>
                <c:pt idx="7228">
                  <c:v>1204.6666666666699</c:v>
                </c:pt>
                <c:pt idx="7229">
                  <c:v>1204.8333333333301</c:v>
                </c:pt>
                <c:pt idx="7230">
                  <c:v>1205</c:v>
                </c:pt>
                <c:pt idx="7231">
                  <c:v>1205.1666666666699</c:v>
                </c:pt>
                <c:pt idx="7232">
                  <c:v>1205.3333333333301</c:v>
                </c:pt>
                <c:pt idx="7233">
                  <c:v>1205.5</c:v>
                </c:pt>
                <c:pt idx="7234">
                  <c:v>1205.6666666666699</c:v>
                </c:pt>
                <c:pt idx="7235">
                  <c:v>1205.8333333333301</c:v>
                </c:pt>
                <c:pt idx="7236">
                  <c:v>1206</c:v>
                </c:pt>
                <c:pt idx="7237">
                  <c:v>1206.1666666666699</c:v>
                </c:pt>
                <c:pt idx="7238">
                  <c:v>1206.3333333333301</c:v>
                </c:pt>
                <c:pt idx="7239">
                  <c:v>1206.5</c:v>
                </c:pt>
                <c:pt idx="7240">
                  <c:v>1206.6666666666699</c:v>
                </c:pt>
                <c:pt idx="7241">
                  <c:v>1206.8333333333301</c:v>
                </c:pt>
                <c:pt idx="7242">
                  <c:v>1207</c:v>
                </c:pt>
                <c:pt idx="7243">
                  <c:v>1207.1666666666699</c:v>
                </c:pt>
                <c:pt idx="7244">
                  <c:v>1207.3333333333301</c:v>
                </c:pt>
                <c:pt idx="7245">
                  <c:v>1207.5</c:v>
                </c:pt>
                <c:pt idx="7246">
                  <c:v>1207.6666666666699</c:v>
                </c:pt>
                <c:pt idx="7247">
                  <c:v>1207.8333333333301</c:v>
                </c:pt>
                <c:pt idx="7248">
                  <c:v>1208</c:v>
                </c:pt>
                <c:pt idx="7249">
                  <c:v>1208.1666666666699</c:v>
                </c:pt>
                <c:pt idx="7250">
                  <c:v>1208.3333333333301</c:v>
                </c:pt>
                <c:pt idx="7251">
                  <c:v>1208.5</c:v>
                </c:pt>
                <c:pt idx="7252">
                  <c:v>1208.6666666666699</c:v>
                </c:pt>
                <c:pt idx="7253">
                  <c:v>1208.8333333333301</c:v>
                </c:pt>
                <c:pt idx="7254">
                  <c:v>1209</c:v>
                </c:pt>
                <c:pt idx="7255">
                  <c:v>1209.1666666666699</c:v>
                </c:pt>
                <c:pt idx="7256">
                  <c:v>1209.3333333333301</c:v>
                </c:pt>
                <c:pt idx="7257">
                  <c:v>1209.5</c:v>
                </c:pt>
                <c:pt idx="7258">
                  <c:v>1209.6666666666699</c:v>
                </c:pt>
                <c:pt idx="7259">
                  <c:v>1209.8333333333301</c:v>
                </c:pt>
                <c:pt idx="7260">
                  <c:v>1210</c:v>
                </c:pt>
                <c:pt idx="7261">
                  <c:v>1210.1666666666699</c:v>
                </c:pt>
                <c:pt idx="7262">
                  <c:v>1210.3333333333301</c:v>
                </c:pt>
                <c:pt idx="7263">
                  <c:v>1210.5</c:v>
                </c:pt>
                <c:pt idx="7264">
                  <c:v>1210.6666666666699</c:v>
                </c:pt>
                <c:pt idx="7265">
                  <c:v>1210.8333333333301</c:v>
                </c:pt>
                <c:pt idx="7266">
                  <c:v>1211</c:v>
                </c:pt>
                <c:pt idx="7267">
                  <c:v>1211.1666666666699</c:v>
                </c:pt>
                <c:pt idx="7268">
                  <c:v>1211.3333333333301</c:v>
                </c:pt>
                <c:pt idx="7269">
                  <c:v>1211.5</c:v>
                </c:pt>
                <c:pt idx="7270">
                  <c:v>1211.6666666666699</c:v>
                </c:pt>
                <c:pt idx="7271">
                  <c:v>1211.8333333333301</c:v>
                </c:pt>
                <c:pt idx="7272">
                  <c:v>1212</c:v>
                </c:pt>
                <c:pt idx="7273">
                  <c:v>1212.1666666666699</c:v>
                </c:pt>
                <c:pt idx="7274">
                  <c:v>1212.3333333333301</c:v>
                </c:pt>
                <c:pt idx="7275">
                  <c:v>1212.5</c:v>
                </c:pt>
                <c:pt idx="7276">
                  <c:v>1212.6666666666699</c:v>
                </c:pt>
                <c:pt idx="7277">
                  <c:v>1212.8333333333301</c:v>
                </c:pt>
                <c:pt idx="7278">
                  <c:v>1213</c:v>
                </c:pt>
                <c:pt idx="7279">
                  <c:v>1213.1666666666699</c:v>
                </c:pt>
                <c:pt idx="7280">
                  <c:v>1213.3333333333301</c:v>
                </c:pt>
                <c:pt idx="7281">
                  <c:v>1213.5</c:v>
                </c:pt>
                <c:pt idx="7282">
                  <c:v>1213.6666666666699</c:v>
                </c:pt>
                <c:pt idx="7283">
                  <c:v>1213.8333333333301</c:v>
                </c:pt>
                <c:pt idx="7284">
                  <c:v>1214</c:v>
                </c:pt>
                <c:pt idx="7285">
                  <c:v>1214.1666666666699</c:v>
                </c:pt>
                <c:pt idx="7286">
                  <c:v>1214.3333333333301</c:v>
                </c:pt>
                <c:pt idx="7287">
                  <c:v>1214.5</c:v>
                </c:pt>
                <c:pt idx="7288">
                  <c:v>1214.6666666666699</c:v>
                </c:pt>
                <c:pt idx="7289">
                  <c:v>1214.8333333333301</c:v>
                </c:pt>
                <c:pt idx="7290">
                  <c:v>1215</c:v>
                </c:pt>
                <c:pt idx="7291">
                  <c:v>1215.1666666666699</c:v>
                </c:pt>
                <c:pt idx="7292">
                  <c:v>1215.3333333333301</c:v>
                </c:pt>
                <c:pt idx="7293">
                  <c:v>1215.5</c:v>
                </c:pt>
                <c:pt idx="7294">
                  <c:v>1215.6666666666699</c:v>
                </c:pt>
                <c:pt idx="7295">
                  <c:v>1215.8333333333301</c:v>
                </c:pt>
                <c:pt idx="7296">
                  <c:v>1216</c:v>
                </c:pt>
                <c:pt idx="7297">
                  <c:v>1216.1666666666699</c:v>
                </c:pt>
                <c:pt idx="7298">
                  <c:v>1216.3333333333301</c:v>
                </c:pt>
                <c:pt idx="7299">
                  <c:v>1216.5</c:v>
                </c:pt>
                <c:pt idx="7300">
                  <c:v>1216.6666666666699</c:v>
                </c:pt>
                <c:pt idx="7301">
                  <c:v>1216.8333333333301</c:v>
                </c:pt>
                <c:pt idx="7302">
                  <c:v>1217</c:v>
                </c:pt>
                <c:pt idx="7303">
                  <c:v>1217.1666666666699</c:v>
                </c:pt>
                <c:pt idx="7304">
                  <c:v>1217.3333333333301</c:v>
                </c:pt>
                <c:pt idx="7305">
                  <c:v>1217.5</c:v>
                </c:pt>
                <c:pt idx="7306">
                  <c:v>1217.6666666666699</c:v>
                </c:pt>
                <c:pt idx="7307">
                  <c:v>1217.8333333333301</c:v>
                </c:pt>
                <c:pt idx="7308">
                  <c:v>1218</c:v>
                </c:pt>
                <c:pt idx="7309">
                  <c:v>1218.1666666666699</c:v>
                </c:pt>
                <c:pt idx="7310">
                  <c:v>1218.3333333333301</c:v>
                </c:pt>
                <c:pt idx="7311">
                  <c:v>1218.5</c:v>
                </c:pt>
                <c:pt idx="7312">
                  <c:v>1218.6666666666699</c:v>
                </c:pt>
                <c:pt idx="7313">
                  <c:v>1218.8333333333301</c:v>
                </c:pt>
                <c:pt idx="7314">
                  <c:v>1219</c:v>
                </c:pt>
                <c:pt idx="7315">
                  <c:v>1219.1666666666699</c:v>
                </c:pt>
                <c:pt idx="7316">
                  <c:v>1219.3333333333301</c:v>
                </c:pt>
                <c:pt idx="7317">
                  <c:v>1219.5</c:v>
                </c:pt>
                <c:pt idx="7318">
                  <c:v>1219.6666666666699</c:v>
                </c:pt>
                <c:pt idx="7319">
                  <c:v>1219.8333333333301</c:v>
                </c:pt>
                <c:pt idx="7320">
                  <c:v>1220</c:v>
                </c:pt>
                <c:pt idx="7321">
                  <c:v>1220.1666666666699</c:v>
                </c:pt>
                <c:pt idx="7322">
                  <c:v>1220.3333333333301</c:v>
                </c:pt>
                <c:pt idx="7323">
                  <c:v>1220.5</c:v>
                </c:pt>
                <c:pt idx="7324">
                  <c:v>1220.6666666666699</c:v>
                </c:pt>
                <c:pt idx="7325">
                  <c:v>1220.8333333333301</c:v>
                </c:pt>
                <c:pt idx="7326">
                  <c:v>1221</c:v>
                </c:pt>
                <c:pt idx="7327">
                  <c:v>1221.1666666666699</c:v>
                </c:pt>
                <c:pt idx="7328">
                  <c:v>1221.3333333333301</c:v>
                </c:pt>
                <c:pt idx="7329">
                  <c:v>1221.5</c:v>
                </c:pt>
                <c:pt idx="7330">
                  <c:v>1221.6666666666699</c:v>
                </c:pt>
                <c:pt idx="7331">
                  <c:v>1221.8333333333301</c:v>
                </c:pt>
                <c:pt idx="7332">
                  <c:v>1222</c:v>
                </c:pt>
                <c:pt idx="7333">
                  <c:v>1222.1666666666699</c:v>
                </c:pt>
                <c:pt idx="7334">
                  <c:v>1222.3333333333301</c:v>
                </c:pt>
                <c:pt idx="7335">
                  <c:v>1222.5</c:v>
                </c:pt>
                <c:pt idx="7336">
                  <c:v>1222.6666666666699</c:v>
                </c:pt>
                <c:pt idx="7337">
                  <c:v>1222.8333333333301</c:v>
                </c:pt>
                <c:pt idx="7338">
                  <c:v>1223</c:v>
                </c:pt>
                <c:pt idx="7339">
                  <c:v>1223.1666666666699</c:v>
                </c:pt>
                <c:pt idx="7340">
                  <c:v>1223.3333333333301</c:v>
                </c:pt>
                <c:pt idx="7341">
                  <c:v>1223.5</c:v>
                </c:pt>
                <c:pt idx="7342">
                  <c:v>1223.6666666666699</c:v>
                </c:pt>
                <c:pt idx="7343">
                  <c:v>1223.8333333333301</c:v>
                </c:pt>
                <c:pt idx="7344">
                  <c:v>1224</c:v>
                </c:pt>
                <c:pt idx="7345">
                  <c:v>1224.1666666666699</c:v>
                </c:pt>
                <c:pt idx="7346">
                  <c:v>1224.3333333333301</c:v>
                </c:pt>
                <c:pt idx="7347">
                  <c:v>1224.5</c:v>
                </c:pt>
                <c:pt idx="7348">
                  <c:v>1224.6666666666699</c:v>
                </c:pt>
                <c:pt idx="7349">
                  <c:v>1224.8333333333301</c:v>
                </c:pt>
                <c:pt idx="7350">
                  <c:v>1225</c:v>
                </c:pt>
                <c:pt idx="7351">
                  <c:v>1225.1666666666699</c:v>
                </c:pt>
                <c:pt idx="7352">
                  <c:v>1225.3333333333301</c:v>
                </c:pt>
                <c:pt idx="7353">
                  <c:v>1225.5</c:v>
                </c:pt>
                <c:pt idx="7354">
                  <c:v>1225.6666666666699</c:v>
                </c:pt>
                <c:pt idx="7355">
                  <c:v>1225.8333333333301</c:v>
                </c:pt>
                <c:pt idx="7356">
                  <c:v>1226</c:v>
                </c:pt>
                <c:pt idx="7357">
                  <c:v>1226.1666666666699</c:v>
                </c:pt>
                <c:pt idx="7358">
                  <c:v>1226.3333333333301</c:v>
                </c:pt>
                <c:pt idx="7359">
                  <c:v>1226.5</c:v>
                </c:pt>
                <c:pt idx="7360">
                  <c:v>1226.6666666666699</c:v>
                </c:pt>
                <c:pt idx="7361">
                  <c:v>1226.8333333333301</c:v>
                </c:pt>
                <c:pt idx="7362">
                  <c:v>1227</c:v>
                </c:pt>
                <c:pt idx="7363">
                  <c:v>1227.1666666666699</c:v>
                </c:pt>
                <c:pt idx="7364">
                  <c:v>1227.3333333333301</c:v>
                </c:pt>
                <c:pt idx="7365">
                  <c:v>1227.5</c:v>
                </c:pt>
                <c:pt idx="7366">
                  <c:v>1227.6666666666699</c:v>
                </c:pt>
                <c:pt idx="7367">
                  <c:v>1227.8333333333301</c:v>
                </c:pt>
                <c:pt idx="7368">
                  <c:v>1228</c:v>
                </c:pt>
                <c:pt idx="7369">
                  <c:v>1228.1666666666699</c:v>
                </c:pt>
                <c:pt idx="7370">
                  <c:v>1228.3333333333301</c:v>
                </c:pt>
                <c:pt idx="7371">
                  <c:v>1228.5</c:v>
                </c:pt>
                <c:pt idx="7372">
                  <c:v>1228.6666666666699</c:v>
                </c:pt>
                <c:pt idx="7373">
                  <c:v>1228.8333333333301</c:v>
                </c:pt>
                <c:pt idx="7374">
                  <c:v>1229</c:v>
                </c:pt>
                <c:pt idx="7375">
                  <c:v>1229.1666666666699</c:v>
                </c:pt>
                <c:pt idx="7376">
                  <c:v>1229.3333333333301</c:v>
                </c:pt>
                <c:pt idx="7377">
                  <c:v>1229.5</c:v>
                </c:pt>
                <c:pt idx="7378">
                  <c:v>1229.6666666666699</c:v>
                </c:pt>
                <c:pt idx="7379">
                  <c:v>1229.8333333333301</c:v>
                </c:pt>
                <c:pt idx="7380">
                  <c:v>1230</c:v>
                </c:pt>
                <c:pt idx="7381">
                  <c:v>1230.1666666666699</c:v>
                </c:pt>
                <c:pt idx="7382">
                  <c:v>1230.3333333333301</c:v>
                </c:pt>
                <c:pt idx="7383">
                  <c:v>1230.5</c:v>
                </c:pt>
                <c:pt idx="7384">
                  <c:v>1230.6666666666699</c:v>
                </c:pt>
                <c:pt idx="7385">
                  <c:v>1230.8333333333301</c:v>
                </c:pt>
                <c:pt idx="7386">
                  <c:v>1231</c:v>
                </c:pt>
                <c:pt idx="7387">
                  <c:v>1231.1666666666699</c:v>
                </c:pt>
                <c:pt idx="7388">
                  <c:v>1231.3333333333301</c:v>
                </c:pt>
                <c:pt idx="7389">
                  <c:v>1231.5</c:v>
                </c:pt>
                <c:pt idx="7390">
                  <c:v>1231.6666666666699</c:v>
                </c:pt>
                <c:pt idx="7391">
                  <c:v>1231.8333333333301</c:v>
                </c:pt>
                <c:pt idx="7392">
                  <c:v>1232</c:v>
                </c:pt>
                <c:pt idx="7393">
                  <c:v>1232.1666666666699</c:v>
                </c:pt>
                <c:pt idx="7394">
                  <c:v>1232.3333333333301</c:v>
                </c:pt>
                <c:pt idx="7395">
                  <c:v>1232.5</c:v>
                </c:pt>
                <c:pt idx="7396">
                  <c:v>1232.6666666666699</c:v>
                </c:pt>
                <c:pt idx="7397">
                  <c:v>1232.8333333333301</c:v>
                </c:pt>
                <c:pt idx="7398">
                  <c:v>1233</c:v>
                </c:pt>
                <c:pt idx="7399">
                  <c:v>1233.1666666666699</c:v>
                </c:pt>
                <c:pt idx="7400">
                  <c:v>1233.3333333333301</c:v>
                </c:pt>
                <c:pt idx="7401">
                  <c:v>1233.5</c:v>
                </c:pt>
                <c:pt idx="7402">
                  <c:v>1233.6666666666699</c:v>
                </c:pt>
                <c:pt idx="7403">
                  <c:v>1233.8333333333301</c:v>
                </c:pt>
                <c:pt idx="7404">
                  <c:v>1234</c:v>
                </c:pt>
                <c:pt idx="7405">
                  <c:v>1234.1666666666699</c:v>
                </c:pt>
                <c:pt idx="7406">
                  <c:v>1234.3333333333301</c:v>
                </c:pt>
                <c:pt idx="7407">
                  <c:v>1234.5</c:v>
                </c:pt>
                <c:pt idx="7408">
                  <c:v>1234.6666666666699</c:v>
                </c:pt>
                <c:pt idx="7409">
                  <c:v>1234.8333333333301</c:v>
                </c:pt>
                <c:pt idx="7410">
                  <c:v>1235</c:v>
                </c:pt>
                <c:pt idx="7411">
                  <c:v>1235.1666666666699</c:v>
                </c:pt>
                <c:pt idx="7412">
                  <c:v>1235.3333333333301</c:v>
                </c:pt>
                <c:pt idx="7413">
                  <c:v>1235.5</c:v>
                </c:pt>
                <c:pt idx="7414">
                  <c:v>1235.6666666666699</c:v>
                </c:pt>
                <c:pt idx="7415">
                  <c:v>1235.8333333333301</c:v>
                </c:pt>
                <c:pt idx="7416">
                  <c:v>1236</c:v>
                </c:pt>
                <c:pt idx="7417">
                  <c:v>1236.1666666666699</c:v>
                </c:pt>
                <c:pt idx="7418">
                  <c:v>1236.3333333333301</c:v>
                </c:pt>
                <c:pt idx="7419">
                  <c:v>1236.5</c:v>
                </c:pt>
                <c:pt idx="7420">
                  <c:v>1236.6666666666699</c:v>
                </c:pt>
                <c:pt idx="7421">
                  <c:v>1236.8333333333301</c:v>
                </c:pt>
                <c:pt idx="7422">
                  <c:v>1237</c:v>
                </c:pt>
                <c:pt idx="7423">
                  <c:v>1237.1666666666699</c:v>
                </c:pt>
                <c:pt idx="7424">
                  <c:v>1237.3333333333301</c:v>
                </c:pt>
                <c:pt idx="7425">
                  <c:v>1237.5</c:v>
                </c:pt>
                <c:pt idx="7426">
                  <c:v>1237.6666666666699</c:v>
                </c:pt>
                <c:pt idx="7427">
                  <c:v>1237.8333333333301</c:v>
                </c:pt>
                <c:pt idx="7428">
                  <c:v>1238</c:v>
                </c:pt>
                <c:pt idx="7429">
                  <c:v>1238.1666666666699</c:v>
                </c:pt>
                <c:pt idx="7430">
                  <c:v>1238.3333333333301</c:v>
                </c:pt>
                <c:pt idx="7431">
                  <c:v>1238.5</c:v>
                </c:pt>
                <c:pt idx="7432">
                  <c:v>1238.6666666666699</c:v>
                </c:pt>
                <c:pt idx="7433">
                  <c:v>1238.8333333333301</c:v>
                </c:pt>
                <c:pt idx="7434">
                  <c:v>1239</c:v>
                </c:pt>
                <c:pt idx="7435">
                  <c:v>1239.1666666666699</c:v>
                </c:pt>
                <c:pt idx="7436">
                  <c:v>1239.3333333333301</c:v>
                </c:pt>
                <c:pt idx="7437">
                  <c:v>1239.5</c:v>
                </c:pt>
                <c:pt idx="7438">
                  <c:v>1239.6666666666699</c:v>
                </c:pt>
                <c:pt idx="7439">
                  <c:v>1239.8333333333301</c:v>
                </c:pt>
                <c:pt idx="7440">
                  <c:v>1240</c:v>
                </c:pt>
                <c:pt idx="7441">
                  <c:v>1240.1666666666699</c:v>
                </c:pt>
                <c:pt idx="7442">
                  <c:v>1240.3333333333301</c:v>
                </c:pt>
                <c:pt idx="7443">
                  <c:v>1240.5</c:v>
                </c:pt>
                <c:pt idx="7444">
                  <c:v>1240.6666666666699</c:v>
                </c:pt>
                <c:pt idx="7445">
                  <c:v>1240.8333333333301</c:v>
                </c:pt>
                <c:pt idx="7446">
                  <c:v>1241</c:v>
                </c:pt>
                <c:pt idx="7447">
                  <c:v>1241.1666666666699</c:v>
                </c:pt>
                <c:pt idx="7448">
                  <c:v>1241.3333333333301</c:v>
                </c:pt>
                <c:pt idx="7449">
                  <c:v>1241.5</c:v>
                </c:pt>
                <c:pt idx="7450">
                  <c:v>1241.6666666666699</c:v>
                </c:pt>
                <c:pt idx="7451">
                  <c:v>1241.8333333333301</c:v>
                </c:pt>
                <c:pt idx="7452">
                  <c:v>1242</c:v>
                </c:pt>
                <c:pt idx="7453">
                  <c:v>1242.1666666666699</c:v>
                </c:pt>
                <c:pt idx="7454">
                  <c:v>1242.3333333333301</c:v>
                </c:pt>
                <c:pt idx="7455">
                  <c:v>1242.5</c:v>
                </c:pt>
                <c:pt idx="7456">
                  <c:v>1242.6666666666699</c:v>
                </c:pt>
                <c:pt idx="7457">
                  <c:v>1242.8333333333301</c:v>
                </c:pt>
                <c:pt idx="7458">
                  <c:v>1243</c:v>
                </c:pt>
                <c:pt idx="7459">
                  <c:v>1243.1666666666699</c:v>
                </c:pt>
                <c:pt idx="7460">
                  <c:v>1243.3333333333301</c:v>
                </c:pt>
                <c:pt idx="7461">
                  <c:v>1243.5</c:v>
                </c:pt>
                <c:pt idx="7462">
                  <c:v>1243.6666666666699</c:v>
                </c:pt>
                <c:pt idx="7463">
                  <c:v>1243.8333333333301</c:v>
                </c:pt>
                <c:pt idx="7464">
                  <c:v>1244</c:v>
                </c:pt>
                <c:pt idx="7465">
                  <c:v>1244.1666666666699</c:v>
                </c:pt>
                <c:pt idx="7466">
                  <c:v>1244.3333333333301</c:v>
                </c:pt>
                <c:pt idx="7467">
                  <c:v>1244.5</c:v>
                </c:pt>
                <c:pt idx="7468">
                  <c:v>1244.6666666666699</c:v>
                </c:pt>
                <c:pt idx="7469">
                  <c:v>1244.8333333333301</c:v>
                </c:pt>
                <c:pt idx="7470">
                  <c:v>1245</c:v>
                </c:pt>
                <c:pt idx="7471">
                  <c:v>1245.1666666666699</c:v>
                </c:pt>
                <c:pt idx="7472">
                  <c:v>1245.3333333333301</c:v>
                </c:pt>
                <c:pt idx="7473">
                  <c:v>1245.5</c:v>
                </c:pt>
                <c:pt idx="7474">
                  <c:v>1245.6666666666699</c:v>
                </c:pt>
                <c:pt idx="7475">
                  <c:v>1245.8333333333301</c:v>
                </c:pt>
                <c:pt idx="7476">
                  <c:v>1246</c:v>
                </c:pt>
                <c:pt idx="7477">
                  <c:v>1246.1666666666699</c:v>
                </c:pt>
                <c:pt idx="7478">
                  <c:v>1246.3333333333301</c:v>
                </c:pt>
                <c:pt idx="7479">
                  <c:v>1246.5</c:v>
                </c:pt>
                <c:pt idx="7480">
                  <c:v>1246.6666666666699</c:v>
                </c:pt>
                <c:pt idx="7481">
                  <c:v>1246.8333333333301</c:v>
                </c:pt>
                <c:pt idx="7482">
                  <c:v>1247</c:v>
                </c:pt>
                <c:pt idx="7483">
                  <c:v>1247.1666666666699</c:v>
                </c:pt>
                <c:pt idx="7484">
                  <c:v>1247.3333333333301</c:v>
                </c:pt>
                <c:pt idx="7485">
                  <c:v>1247.5</c:v>
                </c:pt>
                <c:pt idx="7486">
                  <c:v>1247.6666666666699</c:v>
                </c:pt>
                <c:pt idx="7487">
                  <c:v>1247.8333333333301</c:v>
                </c:pt>
                <c:pt idx="7488">
                  <c:v>1248</c:v>
                </c:pt>
                <c:pt idx="7489">
                  <c:v>1248.1666666666699</c:v>
                </c:pt>
                <c:pt idx="7490">
                  <c:v>1248.3333333333301</c:v>
                </c:pt>
                <c:pt idx="7491">
                  <c:v>1248.5</c:v>
                </c:pt>
                <c:pt idx="7492">
                  <c:v>1248.6666666666699</c:v>
                </c:pt>
                <c:pt idx="7493">
                  <c:v>1248.8333333333301</c:v>
                </c:pt>
                <c:pt idx="7494">
                  <c:v>1249</c:v>
                </c:pt>
                <c:pt idx="7495">
                  <c:v>1249.1666666666699</c:v>
                </c:pt>
                <c:pt idx="7496">
                  <c:v>1249.3333333333301</c:v>
                </c:pt>
                <c:pt idx="7497">
                  <c:v>1249.5</c:v>
                </c:pt>
                <c:pt idx="7498">
                  <c:v>1249.6666666666699</c:v>
                </c:pt>
                <c:pt idx="7499">
                  <c:v>1249.8333333333301</c:v>
                </c:pt>
                <c:pt idx="7500">
                  <c:v>1250</c:v>
                </c:pt>
                <c:pt idx="7501">
                  <c:v>1250.1666666666699</c:v>
                </c:pt>
                <c:pt idx="7502">
                  <c:v>1250.3333333333301</c:v>
                </c:pt>
                <c:pt idx="7503">
                  <c:v>1250.5</c:v>
                </c:pt>
                <c:pt idx="7504">
                  <c:v>1250.6666666666699</c:v>
                </c:pt>
                <c:pt idx="7505">
                  <c:v>1250.8333333333301</c:v>
                </c:pt>
                <c:pt idx="7506">
                  <c:v>1251</c:v>
                </c:pt>
                <c:pt idx="7507">
                  <c:v>1251.1666666666699</c:v>
                </c:pt>
                <c:pt idx="7508">
                  <c:v>1251.3333333333301</c:v>
                </c:pt>
                <c:pt idx="7509">
                  <c:v>1251.5</c:v>
                </c:pt>
                <c:pt idx="7510">
                  <c:v>1251.6666666666699</c:v>
                </c:pt>
                <c:pt idx="7511">
                  <c:v>1251.8333333333301</c:v>
                </c:pt>
                <c:pt idx="7512">
                  <c:v>1252</c:v>
                </c:pt>
                <c:pt idx="7513">
                  <c:v>1252.1666666666699</c:v>
                </c:pt>
                <c:pt idx="7514">
                  <c:v>1252.3333333333301</c:v>
                </c:pt>
                <c:pt idx="7515">
                  <c:v>1252.5</c:v>
                </c:pt>
                <c:pt idx="7516">
                  <c:v>1252.6666666666699</c:v>
                </c:pt>
                <c:pt idx="7517">
                  <c:v>1252.8333333333301</c:v>
                </c:pt>
                <c:pt idx="7518">
                  <c:v>1253</c:v>
                </c:pt>
                <c:pt idx="7519">
                  <c:v>1253.1666666666699</c:v>
                </c:pt>
                <c:pt idx="7520">
                  <c:v>1253.3333333333301</c:v>
                </c:pt>
                <c:pt idx="7521">
                  <c:v>1253.5</c:v>
                </c:pt>
                <c:pt idx="7522">
                  <c:v>1253.6666666666699</c:v>
                </c:pt>
                <c:pt idx="7523">
                  <c:v>1253.8333333333301</c:v>
                </c:pt>
                <c:pt idx="7524">
                  <c:v>1254</c:v>
                </c:pt>
                <c:pt idx="7525">
                  <c:v>1254.1666666666699</c:v>
                </c:pt>
                <c:pt idx="7526">
                  <c:v>1254.3333333333301</c:v>
                </c:pt>
                <c:pt idx="7527">
                  <c:v>1254.5</c:v>
                </c:pt>
                <c:pt idx="7528">
                  <c:v>1254.6666666666699</c:v>
                </c:pt>
                <c:pt idx="7529">
                  <c:v>1254.8333333333301</c:v>
                </c:pt>
                <c:pt idx="7530">
                  <c:v>1255</c:v>
                </c:pt>
                <c:pt idx="7531">
                  <c:v>1255.1666666666699</c:v>
                </c:pt>
                <c:pt idx="7532">
                  <c:v>1255.3333333333301</c:v>
                </c:pt>
                <c:pt idx="7533">
                  <c:v>1255.5</c:v>
                </c:pt>
                <c:pt idx="7534">
                  <c:v>1255.6666666666699</c:v>
                </c:pt>
                <c:pt idx="7535">
                  <c:v>1255.8333333333301</c:v>
                </c:pt>
                <c:pt idx="7536">
                  <c:v>1256</c:v>
                </c:pt>
                <c:pt idx="7537">
                  <c:v>1256.1666666666699</c:v>
                </c:pt>
                <c:pt idx="7538">
                  <c:v>1256.3333333333301</c:v>
                </c:pt>
                <c:pt idx="7539">
                  <c:v>1256.5</c:v>
                </c:pt>
                <c:pt idx="7540">
                  <c:v>1256.6666666666699</c:v>
                </c:pt>
                <c:pt idx="7541">
                  <c:v>1256.8333333333301</c:v>
                </c:pt>
                <c:pt idx="7542">
                  <c:v>1257</c:v>
                </c:pt>
                <c:pt idx="7543">
                  <c:v>1257.1666666666699</c:v>
                </c:pt>
                <c:pt idx="7544">
                  <c:v>1257.3333333333301</c:v>
                </c:pt>
                <c:pt idx="7545">
                  <c:v>1257.5</c:v>
                </c:pt>
                <c:pt idx="7546">
                  <c:v>1257.6666666666699</c:v>
                </c:pt>
                <c:pt idx="7547">
                  <c:v>1257.8333333333301</c:v>
                </c:pt>
                <c:pt idx="7548">
                  <c:v>1258</c:v>
                </c:pt>
                <c:pt idx="7549">
                  <c:v>1258.1666666666699</c:v>
                </c:pt>
                <c:pt idx="7550">
                  <c:v>1258.3333333333301</c:v>
                </c:pt>
                <c:pt idx="7551">
                  <c:v>1258.5</c:v>
                </c:pt>
                <c:pt idx="7552">
                  <c:v>1258.6666666666699</c:v>
                </c:pt>
                <c:pt idx="7553">
                  <c:v>1258.8333333333301</c:v>
                </c:pt>
                <c:pt idx="7554">
                  <c:v>1259</c:v>
                </c:pt>
                <c:pt idx="7555">
                  <c:v>1259.1666666666699</c:v>
                </c:pt>
                <c:pt idx="7556">
                  <c:v>1259.3333333333301</c:v>
                </c:pt>
                <c:pt idx="7557">
                  <c:v>1259.5</c:v>
                </c:pt>
                <c:pt idx="7558">
                  <c:v>1259.6666666666699</c:v>
                </c:pt>
                <c:pt idx="7559">
                  <c:v>1259.8333333333301</c:v>
                </c:pt>
                <c:pt idx="7560">
                  <c:v>1260</c:v>
                </c:pt>
                <c:pt idx="7561">
                  <c:v>1260.1666666666699</c:v>
                </c:pt>
                <c:pt idx="7562">
                  <c:v>1260.3333333333301</c:v>
                </c:pt>
                <c:pt idx="7563">
                  <c:v>1260.5</c:v>
                </c:pt>
                <c:pt idx="7564">
                  <c:v>1260.6666666666699</c:v>
                </c:pt>
                <c:pt idx="7565">
                  <c:v>1260.8333333333301</c:v>
                </c:pt>
                <c:pt idx="7566">
                  <c:v>1261</c:v>
                </c:pt>
                <c:pt idx="7567">
                  <c:v>1261.1666666666699</c:v>
                </c:pt>
                <c:pt idx="7568">
                  <c:v>1261.3333333333301</c:v>
                </c:pt>
                <c:pt idx="7569">
                  <c:v>1261.5</c:v>
                </c:pt>
                <c:pt idx="7570">
                  <c:v>1261.6666666666699</c:v>
                </c:pt>
                <c:pt idx="7571">
                  <c:v>1261.8333333333301</c:v>
                </c:pt>
                <c:pt idx="7572">
                  <c:v>1262</c:v>
                </c:pt>
                <c:pt idx="7573">
                  <c:v>1262.1666666666699</c:v>
                </c:pt>
                <c:pt idx="7574">
                  <c:v>1262.3333333333301</c:v>
                </c:pt>
                <c:pt idx="7575">
                  <c:v>1262.5</c:v>
                </c:pt>
                <c:pt idx="7576">
                  <c:v>1262.6666666666699</c:v>
                </c:pt>
                <c:pt idx="7577">
                  <c:v>1262.8333333333301</c:v>
                </c:pt>
                <c:pt idx="7578">
                  <c:v>1263</c:v>
                </c:pt>
                <c:pt idx="7579">
                  <c:v>1263.1666666666699</c:v>
                </c:pt>
                <c:pt idx="7580">
                  <c:v>1263.3333333333301</c:v>
                </c:pt>
                <c:pt idx="7581">
                  <c:v>1263.5</c:v>
                </c:pt>
                <c:pt idx="7582">
                  <c:v>1263.6666666666699</c:v>
                </c:pt>
                <c:pt idx="7583">
                  <c:v>1263.8333333333301</c:v>
                </c:pt>
                <c:pt idx="7584">
                  <c:v>1264</c:v>
                </c:pt>
                <c:pt idx="7585">
                  <c:v>1264.1666666666699</c:v>
                </c:pt>
                <c:pt idx="7586">
                  <c:v>1264.3333333333301</c:v>
                </c:pt>
                <c:pt idx="7587">
                  <c:v>1264.5</c:v>
                </c:pt>
                <c:pt idx="7588">
                  <c:v>1264.6666666666699</c:v>
                </c:pt>
                <c:pt idx="7589">
                  <c:v>1264.8333333333301</c:v>
                </c:pt>
                <c:pt idx="7590">
                  <c:v>1265</c:v>
                </c:pt>
                <c:pt idx="7591">
                  <c:v>1265.1666666666699</c:v>
                </c:pt>
                <c:pt idx="7592">
                  <c:v>1265.3333333333301</c:v>
                </c:pt>
                <c:pt idx="7593">
                  <c:v>1265.5</c:v>
                </c:pt>
                <c:pt idx="7594">
                  <c:v>1265.6666666666699</c:v>
                </c:pt>
                <c:pt idx="7595">
                  <c:v>1265.8333333333301</c:v>
                </c:pt>
                <c:pt idx="7596">
                  <c:v>1266</c:v>
                </c:pt>
                <c:pt idx="7597">
                  <c:v>1266.1666666666699</c:v>
                </c:pt>
                <c:pt idx="7598">
                  <c:v>1266.3333333333301</c:v>
                </c:pt>
                <c:pt idx="7599">
                  <c:v>1266.5</c:v>
                </c:pt>
                <c:pt idx="7600">
                  <c:v>1266.6666666666699</c:v>
                </c:pt>
                <c:pt idx="7601">
                  <c:v>1266.8333333333301</c:v>
                </c:pt>
                <c:pt idx="7602">
                  <c:v>1267</c:v>
                </c:pt>
                <c:pt idx="7603">
                  <c:v>1267.1666666666699</c:v>
                </c:pt>
                <c:pt idx="7604">
                  <c:v>1267.3333333333301</c:v>
                </c:pt>
                <c:pt idx="7605">
                  <c:v>1267.5</c:v>
                </c:pt>
                <c:pt idx="7606">
                  <c:v>1267.6666666666699</c:v>
                </c:pt>
                <c:pt idx="7607">
                  <c:v>1267.8333333333301</c:v>
                </c:pt>
                <c:pt idx="7608">
                  <c:v>1268</c:v>
                </c:pt>
                <c:pt idx="7609">
                  <c:v>1268.1666666666699</c:v>
                </c:pt>
                <c:pt idx="7610">
                  <c:v>1268.3333333333301</c:v>
                </c:pt>
                <c:pt idx="7611">
                  <c:v>1268.5</c:v>
                </c:pt>
                <c:pt idx="7612">
                  <c:v>1268.6666666666699</c:v>
                </c:pt>
                <c:pt idx="7613">
                  <c:v>1268.8333333333301</c:v>
                </c:pt>
                <c:pt idx="7614">
                  <c:v>1269</c:v>
                </c:pt>
                <c:pt idx="7615">
                  <c:v>1269.1666666666699</c:v>
                </c:pt>
                <c:pt idx="7616">
                  <c:v>1269.3333333333301</c:v>
                </c:pt>
                <c:pt idx="7617">
                  <c:v>1269.5</c:v>
                </c:pt>
                <c:pt idx="7618">
                  <c:v>1269.6666666666699</c:v>
                </c:pt>
                <c:pt idx="7619">
                  <c:v>1269.8333333333301</c:v>
                </c:pt>
                <c:pt idx="7620">
                  <c:v>1270</c:v>
                </c:pt>
                <c:pt idx="7621">
                  <c:v>1270.1666666666699</c:v>
                </c:pt>
                <c:pt idx="7622">
                  <c:v>1270.3333333333301</c:v>
                </c:pt>
                <c:pt idx="7623">
                  <c:v>1270.5</c:v>
                </c:pt>
                <c:pt idx="7624">
                  <c:v>1270.6666666666699</c:v>
                </c:pt>
                <c:pt idx="7625">
                  <c:v>1270.8333333333301</c:v>
                </c:pt>
                <c:pt idx="7626">
                  <c:v>1271</c:v>
                </c:pt>
                <c:pt idx="7627">
                  <c:v>1271.1666666666699</c:v>
                </c:pt>
                <c:pt idx="7628">
                  <c:v>1271.3333333333301</c:v>
                </c:pt>
                <c:pt idx="7629">
                  <c:v>1271.5</c:v>
                </c:pt>
                <c:pt idx="7630">
                  <c:v>1271.6666666666699</c:v>
                </c:pt>
                <c:pt idx="7631">
                  <c:v>1271.8333333333301</c:v>
                </c:pt>
                <c:pt idx="7632">
                  <c:v>1272</c:v>
                </c:pt>
                <c:pt idx="7633">
                  <c:v>1272.1666666666699</c:v>
                </c:pt>
                <c:pt idx="7634">
                  <c:v>1272.3333333333301</c:v>
                </c:pt>
                <c:pt idx="7635">
                  <c:v>1272.5</c:v>
                </c:pt>
                <c:pt idx="7636">
                  <c:v>1272.6666666666699</c:v>
                </c:pt>
                <c:pt idx="7637">
                  <c:v>1272.8333333333301</c:v>
                </c:pt>
                <c:pt idx="7638">
                  <c:v>1273</c:v>
                </c:pt>
                <c:pt idx="7639">
                  <c:v>1273.1666666666699</c:v>
                </c:pt>
                <c:pt idx="7640">
                  <c:v>1273.3333333333301</c:v>
                </c:pt>
                <c:pt idx="7641">
                  <c:v>1273.5</c:v>
                </c:pt>
                <c:pt idx="7642">
                  <c:v>1273.6666666666699</c:v>
                </c:pt>
                <c:pt idx="7643">
                  <c:v>1273.8333333333301</c:v>
                </c:pt>
                <c:pt idx="7644">
                  <c:v>1274</c:v>
                </c:pt>
                <c:pt idx="7645">
                  <c:v>1274.1666666666699</c:v>
                </c:pt>
                <c:pt idx="7646">
                  <c:v>1274.3333333333301</c:v>
                </c:pt>
                <c:pt idx="7647">
                  <c:v>1274.5</c:v>
                </c:pt>
                <c:pt idx="7648">
                  <c:v>1274.6666666666699</c:v>
                </c:pt>
                <c:pt idx="7649">
                  <c:v>1274.8333333333301</c:v>
                </c:pt>
                <c:pt idx="7650">
                  <c:v>1275</c:v>
                </c:pt>
                <c:pt idx="7651">
                  <c:v>1275.1666666666699</c:v>
                </c:pt>
                <c:pt idx="7652">
                  <c:v>1275.3333333333301</c:v>
                </c:pt>
                <c:pt idx="7653">
                  <c:v>1275.5</c:v>
                </c:pt>
                <c:pt idx="7654">
                  <c:v>1275.6666666666699</c:v>
                </c:pt>
                <c:pt idx="7655">
                  <c:v>1275.8333333333301</c:v>
                </c:pt>
                <c:pt idx="7656">
                  <c:v>1276</c:v>
                </c:pt>
                <c:pt idx="7657">
                  <c:v>1276.1666666666699</c:v>
                </c:pt>
                <c:pt idx="7658">
                  <c:v>1276.3333333333301</c:v>
                </c:pt>
                <c:pt idx="7659">
                  <c:v>1276.5</c:v>
                </c:pt>
                <c:pt idx="7660">
                  <c:v>1276.6666666666699</c:v>
                </c:pt>
                <c:pt idx="7661">
                  <c:v>1276.8333333333301</c:v>
                </c:pt>
                <c:pt idx="7662">
                  <c:v>1277</c:v>
                </c:pt>
                <c:pt idx="7663">
                  <c:v>1277.1666666666699</c:v>
                </c:pt>
                <c:pt idx="7664">
                  <c:v>1277.3333333333301</c:v>
                </c:pt>
                <c:pt idx="7665">
                  <c:v>1277.5</c:v>
                </c:pt>
                <c:pt idx="7666">
                  <c:v>1277.6666666666699</c:v>
                </c:pt>
                <c:pt idx="7667">
                  <c:v>1277.8333333333301</c:v>
                </c:pt>
                <c:pt idx="7668">
                  <c:v>1278</c:v>
                </c:pt>
                <c:pt idx="7669">
                  <c:v>1278.1666666666699</c:v>
                </c:pt>
                <c:pt idx="7670">
                  <c:v>1278.3333333333301</c:v>
                </c:pt>
                <c:pt idx="7671">
                  <c:v>1278.5</c:v>
                </c:pt>
                <c:pt idx="7672">
                  <c:v>1278.6666666666699</c:v>
                </c:pt>
                <c:pt idx="7673">
                  <c:v>1278.8333333333301</c:v>
                </c:pt>
                <c:pt idx="7674">
                  <c:v>1279</c:v>
                </c:pt>
                <c:pt idx="7675">
                  <c:v>1279.1666666666699</c:v>
                </c:pt>
                <c:pt idx="7676">
                  <c:v>1279.3333333333301</c:v>
                </c:pt>
                <c:pt idx="7677">
                  <c:v>1279.5</c:v>
                </c:pt>
                <c:pt idx="7678">
                  <c:v>1279.6666666666699</c:v>
                </c:pt>
                <c:pt idx="7679">
                  <c:v>1279.8333333333301</c:v>
                </c:pt>
                <c:pt idx="7680">
                  <c:v>1280</c:v>
                </c:pt>
                <c:pt idx="7681">
                  <c:v>1280.1666666666699</c:v>
                </c:pt>
                <c:pt idx="7682">
                  <c:v>1280.3333333333301</c:v>
                </c:pt>
                <c:pt idx="7683">
                  <c:v>1280.5</c:v>
                </c:pt>
                <c:pt idx="7684">
                  <c:v>1280.6666666666699</c:v>
                </c:pt>
                <c:pt idx="7685">
                  <c:v>1280.8333333333301</c:v>
                </c:pt>
                <c:pt idx="7686">
                  <c:v>1281</c:v>
                </c:pt>
                <c:pt idx="7687">
                  <c:v>1281.1666666666699</c:v>
                </c:pt>
                <c:pt idx="7688">
                  <c:v>1281.3333333333301</c:v>
                </c:pt>
                <c:pt idx="7689">
                  <c:v>1281.5</c:v>
                </c:pt>
                <c:pt idx="7690">
                  <c:v>1281.6666666666699</c:v>
                </c:pt>
                <c:pt idx="7691">
                  <c:v>1281.8333333333301</c:v>
                </c:pt>
                <c:pt idx="7692">
                  <c:v>1282</c:v>
                </c:pt>
                <c:pt idx="7693">
                  <c:v>1282.1666666666699</c:v>
                </c:pt>
                <c:pt idx="7694">
                  <c:v>1282.3333333333301</c:v>
                </c:pt>
                <c:pt idx="7695">
                  <c:v>1282.5</c:v>
                </c:pt>
                <c:pt idx="7696">
                  <c:v>1282.6666666666699</c:v>
                </c:pt>
                <c:pt idx="7697">
                  <c:v>1282.8333333333301</c:v>
                </c:pt>
                <c:pt idx="7698">
                  <c:v>1283</c:v>
                </c:pt>
                <c:pt idx="7699">
                  <c:v>1283.1666666666699</c:v>
                </c:pt>
                <c:pt idx="7700">
                  <c:v>1283.3333333333301</c:v>
                </c:pt>
                <c:pt idx="7701">
                  <c:v>1283.5</c:v>
                </c:pt>
                <c:pt idx="7702">
                  <c:v>1283.6666666666699</c:v>
                </c:pt>
                <c:pt idx="7703">
                  <c:v>1283.8333333333301</c:v>
                </c:pt>
                <c:pt idx="7704">
                  <c:v>1284</c:v>
                </c:pt>
                <c:pt idx="7705">
                  <c:v>1284.1666666666699</c:v>
                </c:pt>
                <c:pt idx="7706">
                  <c:v>1284.3333333333301</c:v>
                </c:pt>
                <c:pt idx="7707">
                  <c:v>1284.5</c:v>
                </c:pt>
                <c:pt idx="7708">
                  <c:v>1284.6666666666699</c:v>
                </c:pt>
                <c:pt idx="7709">
                  <c:v>1284.8333333333301</c:v>
                </c:pt>
                <c:pt idx="7710">
                  <c:v>1285</c:v>
                </c:pt>
                <c:pt idx="7711">
                  <c:v>1285.1666666666699</c:v>
                </c:pt>
                <c:pt idx="7712">
                  <c:v>1285.3333333333301</c:v>
                </c:pt>
                <c:pt idx="7713">
                  <c:v>1285.5</c:v>
                </c:pt>
                <c:pt idx="7714">
                  <c:v>1285.6666666666699</c:v>
                </c:pt>
                <c:pt idx="7715">
                  <c:v>1285.8333333333301</c:v>
                </c:pt>
                <c:pt idx="7716">
                  <c:v>1286</c:v>
                </c:pt>
                <c:pt idx="7717">
                  <c:v>1286.1666666666699</c:v>
                </c:pt>
                <c:pt idx="7718">
                  <c:v>1286.3333333333301</c:v>
                </c:pt>
                <c:pt idx="7719">
                  <c:v>1286.5</c:v>
                </c:pt>
                <c:pt idx="7720">
                  <c:v>1286.6666666666699</c:v>
                </c:pt>
                <c:pt idx="7721">
                  <c:v>1286.8333333333301</c:v>
                </c:pt>
                <c:pt idx="7722">
                  <c:v>1287</c:v>
                </c:pt>
                <c:pt idx="7723">
                  <c:v>1287.1666666666699</c:v>
                </c:pt>
                <c:pt idx="7724">
                  <c:v>1287.3333333333301</c:v>
                </c:pt>
                <c:pt idx="7725">
                  <c:v>1287.5</c:v>
                </c:pt>
                <c:pt idx="7726">
                  <c:v>1287.6666666666699</c:v>
                </c:pt>
                <c:pt idx="7727">
                  <c:v>1287.8333333333301</c:v>
                </c:pt>
                <c:pt idx="7728">
                  <c:v>1288</c:v>
                </c:pt>
                <c:pt idx="7729">
                  <c:v>1288.1666666666699</c:v>
                </c:pt>
                <c:pt idx="7730">
                  <c:v>1288.3333333333301</c:v>
                </c:pt>
                <c:pt idx="7731">
                  <c:v>1288.5</c:v>
                </c:pt>
                <c:pt idx="7732">
                  <c:v>1288.6666666666699</c:v>
                </c:pt>
                <c:pt idx="7733">
                  <c:v>1288.8333333333301</c:v>
                </c:pt>
                <c:pt idx="7734">
                  <c:v>1289</c:v>
                </c:pt>
                <c:pt idx="7735">
                  <c:v>1289.1666666666699</c:v>
                </c:pt>
                <c:pt idx="7736">
                  <c:v>1289.3333333333301</c:v>
                </c:pt>
                <c:pt idx="7737">
                  <c:v>1289.5</c:v>
                </c:pt>
                <c:pt idx="7738">
                  <c:v>1289.6666666666699</c:v>
                </c:pt>
                <c:pt idx="7739">
                  <c:v>1289.8333333333301</c:v>
                </c:pt>
                <c:pt idx="7740">
                  <c:v>1290</c:v>
                </c:pt>
                <c:pt idx="7741">
                  <c:v>1290.1666666666699</c:v>
                </c:pt>
                <c:pt idx="7742">
                  <c:v>1290.3333333333301</c:v>
                </c:pt>
                <c:pt idx="7743">
                  <c:v>1290.5</c:v>
                </c:pt>
                <c:pt idx="7744">
                  <c:v>1290.6666666666699</c:v>
                </c:pt>
                <c:pt idx="7745">
                  <c:v>1290.8333333333301</c:v>
                </c:pt>
                <c:pt idx="7746">
                  <c:v>1291</c:v>
                </c:pt>
                <c:pt idx="7747">
                  <c:v>1291.1666666666699</c:v>
                </c:pt>
                <c:pt idx="7748">
                  <c:v>1291.3333333333301</c:v>
                </c:pt>
                <c:pt idx="7749">
                  <c:v>1291.5</c:v>
                </c:pt>
                <c:pt idx="7750">
                  <c:v>1291.6666666666699</c:v>
                </c:pt>
                <c:pt idx="7751">
                  <c:v>1291.8333333333301</c:v>
                </c:pt>
                <c:pt idx="7752">
                  <c:v>1292</c:v>
                </c:pt>
                <c:pt idx="7753">
                  <c:v>1292.1666666666699</c:v>
                </c:pt>
                <c:pt idx="7754">
                  <c:v>1292.3333333333301</c:v>
                </c:pt>
                <c:pt idx="7755">
                  <c:v>1292.5</c:v>
                </c:pt>
                <c:pt idx="7756">
                  <c:v>1292.6666666666699</c:v>
                </c:pt>
                <c:pt idx="7757">
                  <c:v>1292.8333333333301</c:v>
                </c:pt>
                <c:pt idx="7758">
                  <c:v>1293</c:v>
                </c:pt>
                <c:pt idx="7759">
                  <c:v>1293.1666666666699</c:v>
                </c:pt>
                <c:pt idx="7760">
                  <c:v>1293.3333333333301</c:v>
                </c:pt>
                <c:pt idx="7761">
                  <c:v>1293.5</c:v>
                </c:pt>
                <c:pt idx="7762">
                  <c:v>1293.6666666666699</c:v>
                </c:pt>
                <c:pt idx="7763">
                  <c:v>1293.8333333333301</c:v>
                </c:pt>
                <c:pt idx="7764">
                  <c:v>1294</c:v>
                </c:pt>
                <c:pt idx="7765">
                  <c:v>1294.1666666666699</c:v>
                </c:pt>
                <c:pt idx="7766">
                  <c:v>1294.3333333333301</c:v>
                </c:pt>
                <c:pt idx="7767">
                  <c:v>1294.5</c:v>
                </c:pt>
                <c:pt idx="7768">
                  <c:v>1294.6666666666699</c:v>
                </c:pt>
                <c:pt idx="7769">
                  <c:v>1294.8333333333301</c:v>
                </c:pt>
                <c:pt idx="7770">
                  <c:v>1295</c:v>
                </c:pt>
                <c:pt idx="7771">
                  <c:v>1295.1666666666699</c:v>
                </c:pt>
                <c:pt idx="7772">
                  <c:v>1295.3333333333301</c:v>
                </c:pt>
                <c:pt idx="7773">
                  <c:v>1295.5</c:v>
                </c:pt>
                <c:pt idx="7774">
                  <c:v>1295.6666666666699</c:v>
                </c:pt>
                <c:pt idx="7775">
                  <c:v>1295.8333333333301</c:v>
                </c:pt>
                <c:pt idx="7776">
                  <c:v>1296</c:v>
                </c:pt>
                <c:pt idx="7777">
                  <c:v>1296.1666666666699</c:v>
                </c:pt>
                <c:pt idx="7778">
                  <c:v>1296.3333333333301</c:v>
                </c:pt>
                <c:pt idx="7779">
                  <c:v>1296.5</c:v>
                </c:pt>
                <c:pt idx="7780">
                  <c:v>1296.6666666666699</c:v>
                </c:pt>
                <c:pt idx="7781">
                  <c:v>1296.8333333333301</c:v>
                </c:pt>
                <c:pt idx="7782">
                  <c:v>1297</c:v>
                </c:pt>
                <c:pt idx="7783">
                  <c:v>1297.1666666666699</c:v>
                </c:pt>
                <c:pt idx="7784">
                  <c:v>1297.3333333333301</c:v>
                </c:pt>
                <c:pt idx="7785">
                  <c:v>1297.5</c:v>
                </c:pt>
                <c:pt idx="7786">
                  <c:v>1297.6666666666699</c:v>
                </c:pt>
                <c:pt idx="7787">
                  <c:v>1297.8333333333301</c:v>
                </c:pt>
                <c:pt idx="7788">
                  <c:v>1298</c:v>
                </c:pt>
                <c:pt idx="7789">
                  <c:v>1298.1666666666699</c:v>
                </c:pt>
                <c:pt idx="7790">
                  <c:v>1298.3333333333301</c:v>
                </c:pt>
                <c:pt idx="7791">
                  <c:v>1298.5</c:v>
                </c:pt>
                <c:pt idx="7792">
                  <c:v>1298.6666666666699</c:v>
                </c:pt>
                <c:pt idx="7793">
                  <c:v>1298.8333333333301</c:v>
                </c:pt>
                <c:pt idx="7794">
                  <c:v>1299</c:v>
                </c:pt>
                <c:pt idx="7795">
                  <c:v>1299.1666666666699</c:v>
                </c:pt>
                <c:pt idx="7796">
                  <c:v>1299.3333333333301</c:v>
                </c:pt>
                <c:pt idx="7797">
                  <c:v>1299.5</c:v>
                </c:pt>
                <c:pt idx="7798">
                  <c:v>1299.6666666666699</c:v>
                </c:pt>
                <c:pt idx="7799">
                  <c:v>1299.8333333333301</c:v>
                </c:pt>
                <c:pt idx="7800">
                  <c:v>1300</c:v>
                </c:pt>
                <c:pt idx="7801">
                  <c:v>1300.1666666666699</c:v>
                </c:pt>
                <c:pt idx="7802">
                  <c:v>1300.3333333333301</c:v>
                </c:pt>
                <c:pt idx="7803">
                  <c:v>1300.5</c:v>
                </c:pt>
                <c:pt idx="7804">
                  <c:v>1300.6666666666699</c:v>
                </c:pt>
                <c:pt idx="7805">
                  <c:v>1300.8333333333301</c:v>
                </c:pt>
                <c:pt idx="7806">
                  <c:v>1301</c:v>
                </c:pt>
                <c:pt idx="7807">
                  <c:v>1301.1666666666699</c:v>
                </c:pt>
                <c:pt idx="7808">
                  <c:v>1301.3333333333301</c:v>
                </c:pt>
                <c:pt idx="7809">
                  <c:v>1301.5</c:v>
                </c:pt>
                <c:pt idx="7810">
                  <c:v>1301.6666666666699</c:v>
                </c:pt>
                <c:pt idx="7811">
                  <c:v>1301.8333333333301</c:v>
                </c:pt>
                <c:pt idx="7812">
                  <c:v>1302</c:v>
                </c:pt>
                <c:pt idx="7813">
                  <c:v>1302.1666666666699</c:v>
                </c:pt>
                <c:pt idx="7814">
                  <c:v>1302.3333333333301</c:v>
                </c:pt>
                <c:pt idx="7815">
                  <c:v>1302.5</c:v>
                </c:pt>
                <c:pt idx="7816">
                  <c:v>1302.6666666666699</c:v>
                </c:pt>
                <c:pt idx="7817">
                  <c:v>1302.8333333333301</c:v>
                </c:pt>
                <c:pt idx="7818">
                  <c:v>1303</c:v>
                </c:pt>
                <c:pt idx="7819">
                  <c:v>1303.1666666666699</c:v>
                </c:pt>
                <c:pt idx="7820">
                  <c:v>1303.3333333333301</c:v>
                </c:pt>
                <c:pt idx="7821">
                  <c:v>1303.5</c:v>
                </c:pt>
                <c:pt idx="7822">
                  <c:v>1303.6666666666699</c:v>
                </c:pt>
                <c:pt idx="7823">
                  <c:v>1303.8333333333301</c:v>
                </c:pt>
                <c:pt idx="7824">
                  <c:v>1304</c:v>
                </c:pt>
                <c:pt idx="7825">
                  <c:v>1304.1666666666699</c:v>
                </c:pt>
                <c:pt idx="7826">
                  <c:v>1304.3333333333301</c:v>
                </c:pt>
                <c:pt idx="7827">
                  <c:v>1304.5</c:v>
                </c:pt>
                <c:pt idx="7828">
                  <c:v>1304.6666666666699</c:v>
                </c:pt>
                <c:pt idx="7829">
                  <c:v>1304.8333333333301</c:v>
                </c:pt>
                <c:pt idx="7830">
                  <c:v>1305</c:v>
                </c:pt>
                <c:pt idx="7831">
                  <c:v>1305.1666666666699</c:v>
                </c:pt>
                <c:pt idx="7832">
                  <c:v>1305.3333333333301</c:v>
                </c:pt>
                <c:pt idx="7833">
                  <c:v>1305.5</c:v>
                </c:pt>
                <c:pt idx="7834">
                  <c:v>1305.6666666666699</c:v>
                </c:pt>
                <c:pt idx="7835">
                  <c:v>1305.8333333333301</c:v>
                </c:pt>
                <c:pt idx="7836">
                  <c:v>1306</c:v>
                </c:pt>
                <c:pt idx="7837">
                  <c:v>1306.1666666666699</c:v>
                </c:pt>
                <c:pt idx="7838">
                  <c:v>1306.3333333333301</c:v>
                </c:pt>
                <c:pt idx="7839">
                  <c:v>1306.5</c:v>
                </c:pt>
                <c:pt idx="7840">
                  <c:v>1306.6666666666699</c:v>
                </c:pt>
                <c:pt idx="7841">
                  <c:v>1306.8333333333301</c:v>
                </c:pt>
                <c:pt idx="7842">
                  <c:v>1307</c:v>
                </c:pt>
                <c:pt idx="7843">
                  <c:v>1307.1666666666699</c:v>
                </c:pt>
                <c:pt idx="7844">
                  <c:v>1307.3333333333301</c:v>
                </c:pt>
                <c:pt idx="7845">
                  <c:v>1307.5</c:v>
                </c:pt>
                <c:pt idx="7846">
                  <c:v>1307.6666666666699</c:v>
                </c:pt>
                <c:pt idx="7847">
                  <c:v>1307.8333333333301</c:v>
                </c:pt>
                <c:pt idx="7848">
                  <c:v>1308</c:v>
                </c:pt>
                <c:pt idx="7849">
                  <c:v>1308.1666666666699</c:v>
                </c:pt>
                <c:pt idx="7850">
                  <c:v>1308.3333333333301</c:v>
                </c:pt>
                <c:pt idx="7851">
                  <c:v>1308.5</c:v>
                </c:pt>
                <c:pt idx="7852">
                  <c:v>1308.6666666666699</c:v>
                </c:pt>
                <c:pt idx="7853">
                  <c:v>1308.8333333333301</c:v>
                </c:pt>
                <c:pt idx="7854">
                  <c:v>1309</c:v>
                </c:pt>
                <c:pt idx="7855">
                  <c:v>1309.1666666666699</c:v>
                </c:pt>
                <c:pt idx="7856">
                  <c:v>1309.3333333333301</c:v>
                </c:pt>
                <c:pt idx="7857">
                  <c:v>1309.5</c:v>
                </c:pt>
                <c:pt idx="7858">
                  <c:v>1309.6666666666699</c:v>
                </c:pt>
                <c:pt idx="7859">
                  <c:v>1309.8333333333301</c:v>
                </c:pt>
                <c:pt idx="7860">
                  <c:v>1310</c:v>
                </c:pt>
                <c:pt idx="7861">
                  <c:v>1310.1666666666699</c:v>
                </c:pt>
                <c:pt idx="7862">
                  <c:v>1310.3333333333301</c:v>
                </c:pt>
                <c:pt idx="7863">
                  <c:v>1310.5</c:v>
                </c:pt>
                <c:pt idx="7864">
                  <c:v>1310.6666666666699</c:v>
                </c:pt>
                <c:pt idx="7865">
                  <c:v>1310.8333333333301</c:v>
                </c:pt>
                <c:pt idx="7866">
                  <c:v>1311</c:v>
                </c:pt>
                <c:pt idx="7867">
                  <c:v>1311.1666666666699</c:v>
                </c:pt>
                <c:pt idx="7868">
                  <c:v>1311.3333333333301</c:v>
                </c:pt>
                <c:pt idx="7869">
                  <c:v>1311.5</c:v>
                </c:pt>
                <c:pt idx="7870">
                  <c:v>1311.6666666666699</c:v>
                </c:pt>
                <c:pt idx="7871">
                  <c:v>1311.8333333333301</c:v>
                </c:pt>
                <c:pt idx="7872">
                  <c:v>1312</c:v>
                </c:pt>
                <c:pt idx="7873">
                  <c:v>1312.1666666666699</c:v>
                </c:pt>
                <c:pt idx="7874">
                  <c:v>1312.3333333333301</c:v>
                </c:pt>
                <c:pt idx="7875">
                  <c:v>1312.5</c:v>
                </c:pt>
                <c:pt idx="7876">
                  <c:v>1312.6666666666699</c:v>
                </c:pt>
                <c:pt idx="7877">
                  <c:v>1312.8333333333301</c:v>
                </c:pt>
                <c:pt idx="7878">
                  <c:v>1313</c:v>
                </c:pt>
                <c:pt idx="7879">
                  <c:v>1313.1666666666699</c:v>
                </c:pt>
                <c:pt idx="7880">
                  <c:v>1313.3333333333301</c:v>
                </c:pt>
                <c:pt idx="7881">
                  <c:v>1313.5</c:v>
                </c:pt>
                <c:pt idx="7882">
                  <c:v>1313.6666666666699</c:v>
                </c:pt>
                <c:pt idx="7883">
                  <c:v>1313.8333333333301</c:v>
                </c:pt>
                <c:pt idx="7884">
                  <c:v>1314</c:v>
                </c:pt>
                <c:pt idx="7885">
                  <c:v>1314.1666666666699</c:v>
                </c:pt>
                <c:pt idx="7886">
                  <c:v>1314.3333333333301</c:v>
                </c:pt>
                <c:pt idx="7887">
                  <c:v>1314.5</c:v>
                </c:pt>
                <c:pt idx="7888">
                  <c:v>1314.6666666666699</c:v>
                </c:pt>
                <c:pt idx="7889">
                  <c:v>1314.8333333333301</c:v>
                </c:pt>
                <c:pt idx="7890">
                  <c:v>1315</c:v>
                </c:pt>
                <c:pt idx="7891">
                  <c:v>1315.1666666666699</c:v>
                </c:pt>
                <c:pt idx="7892">
                  <c:v>1315.3333333333301</c:v>
                </c:pt>
                <c:pt idx="7893">
                  <c:v>1315.5</c:v>
                </c:pt>
                <c:pt idx="7894">
                  <c:v>1315.6666666666699</c:v>
                </c:pt>
                <c:pt idx="7895">
                  <c:v>1315.8333333333301</c:v>
                </c:pt>
                <c:pt idx="7896">
                  <c:v>1316</c:v>
                </c:pt>
                <c:pt idx="7897">
                  <c:v>1316.1666666666699</c:v>
                </c:pt>
                <c:pt idx="7898">
                  <c:v>1316.3333333333301</c:v>
                </c:pt>
                <c:pt idx="7899">
                  <c:v>1316.5</c:v>
                </c:pt>
                <c:pt idx="7900">
                  <c:v>1316.6666666666699</c:v>
                </c:pt>
                <c:pt idx="7901">
                  <c:v>1316.8333333333301</c:v>
                </c:pt>
                <c:pt idx="7902">
                  <c:v>1317</c:v>
                </c:pt>
                <c:pt idx="7903">
                  <c:v>1317.1666666666699</c:v>
                </c:pt>
                <c:pt idx="7904">
                  <c:v>1317.3333333333301</c:v>
                </c:pt>
                <c:pt idx="7905">
                  <c:v>1317.5</c:v>
                </c:pt>
                <c:pt idx="7906">
                  <c:v>1317.6666666666699</c:v>
                </c:pt>
                <c:pt idx="7907">
                  <c:v>1317.8333333333301</c:v>
                </c:pt>
                <c:pt idx="7908">
                  <c:v>1318</c:v>
                </c:pt>
                <c:pt idx="7909">
                  <c:v>1318.1666666666699</c:v>
                </c:pt>
                <c:pt idx="7910">
                  <c:v>1318.3333333333301</c:v>
                </c:pt>
                <c:pt idx="7911">
                  <c:v>1318.5</c:v>
                </c:pt>
                <c:pt idx="7912">
                  <c:v>1318.6666666666699</c:v>
                </c:pt>
                <c:pt idx="7913">
                  <c:v>1318.8333333333301</c:v>
                </c:pt>
                <c:pt idx="7914">
                  <c:v>1319</c:v>
                </c:pt>
                <c:pt idx="7915">
                  <c:v>1319.1666666666699</c:v>
                </c:pt>
                <c:pt idx="7916">
                  <c:v>1319.3333333333301</c:v>
                </c:pt>
                <c:pt idx="7917">
                  <c:v>1319.5</c:v>
                </c:pt>
                <c:pt idx="7918">
                  <c:v>1319.6666666666699</c:v>
                </c:pt>
                <c:pt idx="7919">
                  <c:v>1319.8333333333301</c:v>
                </c:pt>
                <c:pt idx="7920">
                  <c:v>1320</c:v>
                </c:pt>
                <c:pt idx="7921">
                  <c:v>1320.1666666666699</c:v>
                </c:pt>
                <c:pt idx="7922">
                  <c:v>1320.3333333333301</c:v>
                </c:pt>
                <c:pt idx="7923">
                  <c:v>1320.5</c:v>
                </c:pt>
                <c:pt idx="7924">
                  <c:v>1320.6666666666699</c:v>
                </c:pt>
                <c:pt idx="7925">
                  <c:v>1320.8333333333301</c:v>
                </c:pt>
                <c:pt idx="7926">
                  <c:v>1321</c:v>
                </c:pt>
                <c:pt idx="7927">
                  <c:v>1321.1666666666699</c:v>
                </c:pt>
                <c:pt idx="7928">
                  <c:v>1321.3333333333301</c:v>
                </c:pt>
                <c:pt idx="7929">
                  <c:v>1321.5</c:v>
                </c:pt>
                <c:pt idx="7930">
                  <c:v>1321.6666666666699</c:v>
                </c:pt>
                <c:pt idx="7931">
                  <c:v>1321.8333333333301</c:v>
                </c:pt>
                <c:pt idx="7932">
                  <c:v>1322</c:v>
                </c:pt>
                <c:pt idx="7933">
                  <c:v>1322.1666666666699</c:v>
                </c:pt>
                <c:pt idx="7934">
                  <c:v>1322.3333333333301</c:v>
                </c:pt>
                <c:pt idx="7935">
                  <c:v>1322.5</c:v>
                </c:pt>
                <c:pt idx="7936">
                  <c:v>1322.6666666666699</c:v>
                </c:pt>
                <c:pt idx="7937">
                  <c:v>1322.8333333333301</c:v>
                </c:pt>
                <c:pt idx="7938">
                  <c:v>1323</c:v>
                </c:pt>
                <c:pt idx="7939">
                  <c:v>1323.1666666666699</c:v>
                </c:pt>
                <c:pt idx="7940">
                  <c:v>1323.3333333333301</c:v>
                </c:pt>
                <c:pt idx="7941">
                  <c:v>1323.5</c:v>
                </c:pt>
                <c:pt idx="7942">
                  <c:v>1323.6666666666699</c:v>
                </c:pt>
                <c:pt idx="7943">
                  <c:v>1323.8333333333301</c:v>
                </c:pt>
                <c:pt idx="7944">
                  <c:v>1324</c:v>
                </c:pt>
                <c:pt idx="7945">
                  <c:v>1324.1666666666699</c:v>
                </c:pt>
                <c:pt idx="7946">
                  <c:v>1324.3333333333301</c:v>
                </c:pt>
                <c:pt idx="7947">
                  <c:v>1324.5</c:v>
                </c:pt>
                <c:pt idx="7948">
                  <c:v>1324.6666666666699</c:v>
                </c:pt>
                <c:pt idx="7949">
                  <c:v>1324.8333333333301</c:v>
                </c:pt>
                <c:pt idx="7950">
                  <c:v>1325</c:v>
                </c:pt>
                <c:pt idx="7951">
                  <c:v>1325.1666666666699</c:v>
                </c:pt>
                <c:pt idx="7952">
                  <c:v>1325.3333333333301</c:v>
                </c:pt>
                <c:pt idx="7953">
                  <c:v>1325.5</c:v>
                </c:pt>
                <c:pt idx="7954">
                  <c:v>1325.6666666666699</c:v>
                </c:pt>
                <c:pt idx="7955">
                  <c:v>1325.8333333333301</c:v>
                </c:pt>
                <c:pt idx="7956">
                  <c:v>1326</c:v>
                </c:pt>
                <c:pt idx="7957">
                  <c:v>1326.1666666666699</c:v>
                </c:pt>
                <c:pt idx="7958">
                  <c:v>1326.3333333333301</c:v>
                </c:pt>
                <c:pt idx="7959">
                  <c:v>1326.5</c:v>
                </c:pt>
                <c:pt idx="7960">
                  <c:v>1326.6666666666699</c:v>
                </c:pt>
                <c:pt idx="7961">
                  <c:v>1326.8333333333301</c:v>
                </c:pt>
                <c:pt idx="7962">
                  <c:v>1327</c:v>
                </c:pt>
                <c:pt idx="7963">
                  <c:v>1327.1666666666699</c:v>
                </c:pt>
                <c:pt idx="7964">
                  <c:v>1327.3333333333301</c:v>
                </c:pt>
                <c:pt idx="7965">
                  <c:v>1327.5</c:v>
                </c:pt>
                <c:pt idx="7966">
                  <c:v>1327.6666666666699</c:v>
                </c:pt>
                <c:pt idx="7967">
                  <c:v>1327.8333333333301</c:v>
                </c:pt>
                <c:pt idx="7968">
                  <c:v>1328</c:v>
                </c:pt>
                <c:pt idx="7969">
                  <c:v>1328.1666666666699</c:v>
                </c:pt>
                <c:pt idx="7970">
                  <c:v>1328.3333333333301</c:v>
                </c:pt>
                <c:pt idx="7971">
                  <c:v>1328.5</c:v>
                </c:pt>
                <c:pt idx="7972">
                  <c:v>1328.6666666666699</c:v>
                </c:pt>
                <c:pt idx="7973">
                  <c:v>1328.8333333333301</c:v>
                </c:pt>
                <c:pt idx="7974">
                  <c:v>1329</c:v>
                </c:pt>
                <c:pt idx="7975">
                  <c:v>1329.1666666666699</c:v>
                </c:pt>
                <c:pt idx="7976">
                  <c:v>1329.3333333333301</c:v>
                </c:pt>
                <c:pt idx="7977">
                  <c:v>1329.5</c:v>
                </c:pt>
                <c:pt idx="7978">
                  <c:v>1329.6666666666699</c:v>
                </c:pt>
                <c:pt idx="7979">
                  <c:v>1329.8333333333301</c:v>
                </c:pt>
                <c:pt idx="7980">
                  <c:v>1330</c:v>
                </c:pt>
                <c:pt idx="7981">
                  <c:v>1330.1666666666699</c:v>
                </c:pt>
                <c:pt idx="7982">
                  <c:v>1330.3333333333301</c:v>
                </c:pt>
                <c:pt idx="7983">
                  <c:v>1330.5</c:v>
                </c:pt>
                <c:pt idx="7984">
                  <c:v>1330.6666666666699</c:v>
                </c:pt>
                <c:pt idx="7985">
                  <c:v>1330.8333333333301</c:v>
                </c:pt>
                <c:pt idx="7986">
                  <c:v>1331</c:v>
                </c:pt>
                <c:pt idx="7987">
                  <c:v>1331.1666666666699</c:v>
                </c:pt>
                <c:pt idx="7988">
                  <c:v>1331.3333333333301</c:v>
                </c:pt>
                <c:pt idx="7989">
                  <c:v>1331.5</c:v>
                </c:pt>
                <c:pt idx="7990">
                  <c:v>1331.6666666666699</c:v>
                </c:pt>
                <c:pt idx="7991">
                  <c:v>1331.8333333333301</c:v>
                </c:pt>
                <c:pt idx="7992">
                  <c:v>1332</c:v>
                </c:pt>
                <c:pt idx="7993">
                  <c:v>1332.1666666666699</c:v>
                </c:pt>
                <c:pt idx="7994">
                  <c:v>1332.3333333333301</c:v>
                </c:pt>
                <c:pt idx="7995">
                  <c:v>1332.5</c:v>
                </c:pt>
                <c:pt idx="7996">
                  <c:v>1332.6666666666699</c:v>
                </c:pt>
                <c:pt idx="7997">
                  <c:v>1332.8333333333301</c:v>
                </c:pt>
                <c:pt idx="7998">
                  <c:v>1333</c:v>
                </c:pt>
                <c:pt idx="7999">
                  <c:v>1333.1666666666699</c:v>
                </c:pt>
                <c:pt idx="8000">
                  <c:v>1333.3333333333301</c:v>
                </c:pt>
                <c:pt idx="8001">
                  <c:v>1333.5</c:v>
                </c:pt>
                <c:pt idx="8002">
                  <c:v>1333.6666666666699</c:v>
                </c:pt>
                <c:pt idx="8003">
                  <c:v>1333.8333333333301</c:v>
                </c:pt>
                <c:pt idx="8004">
                  <c:v>1334</c:v>
                </c:pt>
                <c:pt idx="8005">
                  <c:v>1334.1666666666699</c:v>
                </c:pt>
                <c:pt idx="8006">
                  <c:v>1334.3333333333301</c:v>
                </c:pt>
                <c:pt idx="8007">
                  <c:v>1334.5</c:v>
                </c:pt>
                <c:pt idx="8008">
                  <c:v>1334.6666666666699</c:v>
                </c:pt>
                <c:pt idx="8009">
                  <c:v>1334.8333333333301</c:v>
                </c:pt>
                <c:pt idx="8010">
                  <c:v>1335</c:v>
                </c:pt>
                <c:pt idx="8011">
                  <c:v>1335.1666666666699</c:v>
                </c:pt>
                <c:pt idx="8012">
                  <c:v>1335.3333333333301</c:v>
                </c:pt>
                <c:pt idx="8013">
                  <c:v>1335.5</c:v>
                </c:pt>
                <c:pt idx="8014">
                  <c:v>1335.6666666666699</c:v>
                </c:pt>
                <c:pt idx="8015">
                  <c:v>1335.8333333333301</c:v>
                </c:pt>
                <c:pt idx="8016">
                  <c:v>1336</c:v>
                </c:pt>
                <c:pt idx="8017">
                  <c:v>1336.1666666666699</c:v>
                </c:pt>
                <c:pt idx="8018">
                  <c:v>1336.3333333333301</c:v>
                </c:pt>
                <c:pt idx="8019">
                  <c:v>1336.5</c:v>
                </c:pt>
                <c:pt idx="8020">
                  <c:v>1336.6666666666699</c:v>
                </c:pt>
                <c:pt idx="8021">
                  <c:v>1336.8333333333301</c:v>
                </c:pt>
                <c:pt idx="8022">
                  <c:v>1337</c:v>
                </c:pt>
                <c:pt idx="8023">
                  <c:v>1337.1666666666699</c:v>
                </c:pt>
                <c:pt idx="8024">
                  <c:v>1337.3333333333301</c:v>
                </c:pt>
                <c:pt idx="8025">
                  <c:v>1337.5</c:v>
                </c:pt>
                <c:pt idx="8026">
                  <c:v>1337.6666666666699</c:v>
                </c:pt>
                <c:pt idx="8027">
                  <c:v>1337.8333333333301</c:v>
                </c:pt>
                <c:pt idx="8028">
                  <c:v>1338</c:v>
                </c:pt>
                <c:pt idx="8029">
                  <c:v>1338.1666666666699</c:v>
                </c:pt>
                <c:pt idx="8030">
                  <c:v>1338.3333333333301</c:v>
                </c:pt>
                <c:pt idx="8031">
                  <c:v>1338.5</c:v>
                </c:pt>
                <c:pt idx="8032">
                  <c:v>1338.6666666666699</c:v>
                </c:pt>
                <c:pt idx="8033">
                  <c:v>1338.8333333333301</c:v>
                </c:pt>
                <c:pt idx="8034">
                  <c:v>1339</c:v>
                </c:pt>
                <c:pt idx="8035">
                  <c:v>1339.1666666666699</c:v>
                </c:pt>
                <c:pt idx="8036">
                  <c:v>1339.3333333333301</c:v>
                </c:pt>
                <c:pt idx="8037">
                  <c:v>1339.5</c:v>
                </c:pt>
                <c:pt idx="8038">
                  <c:v>1339.6666666666699</c:v>
                </c:pt>
                <c:pt idx="8039">
                  <c:v>1339.8333333333301</c:v>
                </c:pt>
                <c:pt idx="8040">
                  <c:v>1340</c:v>
                </c:pt>
                <c:pt idx="8041">
                  <c:v>1340.1666666666699</c:v>
                </c:pt>
                <c:pt idx="8042">
                  <c:v>1340.3333333333301</c:v>
                </c:pt>
                <c:pt idx="8043">
                  <c:v>1340.5</c:v>
                </c:pt>
                <c:pt idx="8044">
                  <c:v>1340.6666666666699</c:v>
                </c:pt>
                <c:pt idx="8045">
                  <c:v>1340.8333333333301</c:v>
                </c:pt>
                <c:pt idx="8046">
                  <c:v>1341</c:v>
                </c:pt>
                <c:pt idx="8047">
                  <c:v>1341.1666666666699</c:v>
                </c:pt>
                <c:pt idx="8048">
                  <c:v>1341.3333333333301</c:v>
                </c:pt>
                <c:pt idx="8049">
                  <c:v>1341.5</c:v>
                </c:pt>
                <c:pt idx="8050">
                  <c:v>1341.6666666666699</c:v>
                </c:pt>
                <c:pt idx="8051">
                  <c:v>1341.8333333333301</c:v>
                </c:pt>
                <c:pt idx="8052">
                  <c:v>1342</c:v>
                </c:pt>
                <c:pt idx="8053">
                  <c:v>1342.1666666666699</c:v>
                </c:pt>
                <c:pt idx="8054">
                  <c:v>1342.3333333333301</c:v>
                </c:pt>
                <c:pt idx="8055">
                  <c:v>1342.5</c:v>
                </c:pt>
                <c:pt idx="8056">
                  <c:v>1342.6666666666699</c:v>
                </c:pt>
                <c:pt idx="8057">
                  <c:v>1342.8333333333301</c:v>
                </c:pt>
                <c:pt idx="8058">
                  <c:v>1343</c:v>
                </c:pt>
                <c:pt idx="8059">
                  <c:v>1343.1666666666699</c:v>
                </c:pt>
                <c:pt idx="8060">
                  <c:v>1343.3333333333301</c:v>
                </c:pt>
                <c:pt idx="8061">
                  <c:v>1343.5</c:v>
                </c:pt>
                <c:pt idx="8062">
                  <c:v>1343.6666666666699</c:v>
                </c:pt>
                <c:pt idx="8063">
                  <c:v>1343.8333333333301</c:v>
                </c:pt>
                <c:pt idx="8064">
                  <c:v>1344</c:v>
                </c:pt>
                <c:pt idx="8065">
                  <c:v>1344.1666666666699</c:v>
                </c:pt>
                <c:pt idx="8066">
                  <c:v>1344.3333333333301</c:v>
                </c:pt>
                <c:pt idx="8067">
                  <c:v>1344.5</c:v>
                </c:pt>
                <c:pt idx="8068">
                  <c:v>1344.6666666666699</c:v>
                </c:pt>
                <c:pt idx="8069">
                  <c:v>1344.8333333333301</c:v>
                </c:pt>
                <c:pt idx="8070">
                  <c:v>1345</c:v>
                </c:pt>
                <c:pt idx="8071">
                  <c:v>1345.1666666666699</c:v>
                </c:pt>
                <c:pt idx="8072">
                  <c:v>1345.3333333333301</c:v>
                </c:pt>
                <c:pt idx="8073">
                  <c:v>1345.5</c:v>
                </c:pt>
                <c:pt idx="8074">
                  <c:v>1345.6666666666699</c:v>
                </c:pt>
                <c:pt idx="8075">
                  <c:v>1345.8333333333301</c:v>
                </c:pt>
                <c:pt idx="8076">
                  <c:v>1346</c:v>
                </c:pt>
                <c:pt idx="8077">
                  <c:v>1346.1666666666699</c:v>
                </c:pt>
                <c:pt idx="8078">
                  <c:v>1346.3333333333301</c:v>
                </c:pt>
                <c:pt idx="8079">
                  <c:v>1346.5</c:v>
                </c:pt>
                <c:pt idx="8080">
                  <c:v>1346.6666666666699</c:v>
                </c:pt>
                <c:pt idx="8081">
                  <c:v>1346.8333333333301</c:v>
                </c:pt>
                <c:pt idx="8082">
                  <c:v>1347</c:v>
                </c:pt>
                <c:pt idx="8083">
                  <c:v>1347.1666666666699</c:v>
                </c:pt>
                <c:pt idx="8084">
                  <c:v>1347.3333333333301</c:v>
                </c:pt>
                <c:pt idx="8085">
                  <c:v>1347.5</c:v>
                </c:pt>
                <c:pt idx="8086">
                  <c:v>1347.6666666666699</c:v>
                </c:pt>
                <c:pt idx="8087">
                  <c:v>1347.8333333333301</c:v>
                </c:pt>
                <c:pt idx="8088">
                  <c:v>1348</c:v>
                </c:pt>
                <c:pt idx="8089">
                  <c:v>1348.1666666666699</c:v>
                </c:pt>
                <c:pt idx="8090">
                  <c:v>1348.3333333333301</c:v>
                </c:pt>
                <c:pt idx="8091">
                  <c:v>1348.5</c:v>
                </c:pt>
                <c:pt idx="8092">
                  <c:v>1348.6666666666699</c:v>
                </c:pt>
                <c:pt idx="8093">
                  <c:v>1348.8333333333301</c:v>
                </c:pt>
                <c:pt idx="8094">
                  <c:v>1349</c:v>
                </c:pt>
                <c:pt idx="8095">
                  <c:v>1349.1666666666699</c:v>
                </c:pt>
                <c:pt idx="8096">
                  <c:v>1349.3333333333301</c:v>
                </c:pt>
                <c:pt idx="8097">
                  <c:v>1349.5</c:v>
                </c:pt>
                <c:pt idx="8098">
                  <c:v>1349.6666666666699</c:v>
                </c:pt>
                <c:pt idx="8099">
                  <c:v>1349.8333333333301</c:v>
                </c:pt>
                <c:pt idx="8100">
                  <c:v>1350</c:v>
                </c:pt>
                <c:pt idx="8101">
                  <c:v>1350.1666666666699</c:v>
                </c:pt>
                <c:pt idx="8102">
                  <c:v>1350.3333333333301</c:v>
                </c:pt>
                <c:pt idx="8103">
                  <c:v>1350.5</c:v>
                </c:pt>
                <c:pt idx="8104">
                  <c:v>1350.6666666666699</c:v>
                </c:pt>
                <c:pt idx="8105">
                  <c:v>1350.8333333333301</c:v>
                </c:pt>
                <c:pt idx="8106">
                  <c:v>1351</c:v>
                </c:pt>
                <c:pt idx="8107">
                  <c:v>1351.1666666666699</c:v>
                </c:pt>
                <c:pt idx="8108">
                  <c:v>1351.3333333333301</c:v>
                </c:pt>
                <c:pt idx="8109">
                  <c:v>1351.5</c:v>
                </c:pt>
                <c:pt idx="8110">
                  <c:v>1351.6666666666699</c:v>
                </c:pt>
                <c:pt idx="8111">
                  <c:v>1351.8333333333301</c:v>
                </c:pt>
                <c:pt idx="8112">
                  <c:v>1352</c:v>
                </c:pt>
                <c:pt idx="8113">
                  <c:v>1352.1666666666699</c:v>
                </c:pt>
                <c:pt idx="8114">
                  <c:v>1352.3333333333301</c:v>
                </c:pt>
                <c:pt idx="8115">
                  <c:v>1352.5</c:v>
                </c:pt>
                <c:pt idx="8116">
                  <c:v>1352.6666666666699</c:v>
                </c:pt>
                <c:pt idx="8117">
                  <c:v>1352.8333333333301</c:v>
                </c:pt>
                <c:pt idx="8118">
                  <c:v>1353</c:v>
                </c:pt>
                <c:pt idx="8119">
                  <c:v>1353.1666666666699</c:v>
                </c:pt>
                <c:pt idx="8120">
                  <c:v>1353.3333333333301</c:v>
                </c:pt>
                <c:pt idx="8121">
                  <c:v>1353.5</c:v>
                </c:pt>
                <c:pt idx="8122">
                  <c:v>1353.6666666666699</c:v>
                </c:pt>
                <c:pt idx="8123">
                  <c:v>1353.8333333333301</c:v>
                </c:pt>
                <c:pt idx="8124">
                  <c:v>1354</c:v>
                </c:pt>
                <c:pt idx="8125">
                  <c:v>1354.1666666666699</c:v>
                </c:pt>
                <c:pt idx="8126">
                  <c:v>1354.3333333333301</c:v>
                </c:pt>
                <c:pt idx="8127">
                  <c:v>1354.5</c:v>
                </c:pt>
                <c:pt idx="8128">
                  <c:v>1354.6666666666699</c:v>
                </c:pt>
                <c:pt idx="8129">
                  <c:v>1354.8333333333301</c:v>
                </c:pt>
                <c:pt idx="8130">
                  <c:v>1355</c:v>
                </c:pt>
                <c:pt idx="8131">
                  <c:v>1355.1666666666699</c:v>
                </c:pt>
                <c:pt idx="8132">
                  <c:v>1355.3333333333301</c:v>
                </c:pt>
                <c:pt idx="8133">
                  <c:v>1355.5</c:v>
                </c:pt>
                <c:pt idx="8134">
                  <c:v>1355.6666666666699</c:v>
                </c:pt>
                <c:pt idx="8135">
                  <c:v>1355.8333333333301</c:v>
                </c:pt>
                <c:pt idx="8136">
                  <c:v>1356</c:v>
                </c:pt>
                <c:pt idx="8137">
                  <c:v>1356.1666666666699</c:v>
                </c:pt>
                <c:pt idx="8138">
                  <c:v>1356.3333333333301</c:v>
                </c:pt>
                <c:pt idx="8139">
                  <c:v>1356.5</c:v>
                </c:pt>
                <c:pt idx="8140">
                  <c:v>1356.6666666666699</c:v>
                </c:pt>
                <c:pt idx="8141">
                  <c:v>1356.8333333333301</c:v>
                </c:pt>
                <c:pt idx="8142">
                  <c:v>1357</c:v>
                </c:pt>
                <c:pt idx="8143">
                  <c:v>1357.1666666666699</c:v>
                </c:pt>
                <c:pt idx="8144">
                  <c:v>1357.3333333333301</c:v>
                </c:pt>
                <c:pt idx="8145">
                  <c:v>1357.5</c:v>
                </c:pt>
                <c:pt idx="8146">
                  <c:v>1357.6666666666699</c:v>
                </c:pt>
                <c:pt idx="8147">
                  <c:v>1357.8333333333301</c:v>
                </c:pt>
                <c:pt idx="8148">
                  <c:v>1358</c:v>
                </c:pt>
                <c:pt idx="8149">
                  <c:v>1358.1666666666699</c:v>
                </c:pt>
                <c:pt idx="8150">
                  <c:v>1358.3333333333301</c:v>
                </c:pt>
                <c:pt idx="8151">
                  <c:v>1358.5</c:v>
                </c:pt>
                <c:pt idx="8152">
                  <c:v>1358.6666666666699</c:v>
                </c:pt>
                <c:pt idx="8153">
                  <c:v>1358.8333333333301</c:v>
                </c:pt>
                <c:pt idx="8154">
                  <c:v>1359</c:v>
                </c:pt>
                <c:pt idx="8155">
                  <c:v>1359.1666666666699</c:v>
                </c:pt>
                <c:pt idx="8156">
                  <c:v>1359.3333333333301</c:v>
                </c:pt>
                <c:pt idx="8157">
                  <c:v>1359.5</c:v>
                </c:pt>
                <c:pt idx="8158">
                  <c:v>1359.6666666666699</c:v>
                </c:pt>
                <c:pt idx="8159">
                  <c:v>1359.8333333333301</c:v>
                </c:pt>
                <c:pt idx="8160">
                  <c:v>1360</c:v>
                </c:pt>
                <c:pt idx="8161">
                  <c:v>1360.1666666666699</c:v>
                </c:pt>
                <c:pt idx="8162">
                  <c:v>1360.3333333333301</c:v>
                </c:pt>
                <c:pt idx="8163">
                  <c:v>1360.5</c:v>
                </c:pt>
                <c:pt idx="8164">
                  <c:v>1360.6666666666699</c:v>
                </c:pt>
                <c:pt idx="8165">
                  <c:v>1360.8333333333301</c:v>
                </c:pt>
                <c:pt idx="8166">
                  <c:v>1361</c:v>
                </c:pt>
                <c:pt idx="8167">
                  <c:v>1361.1666666666699</c:v>
                </c:pt>
                <c:pt idx="8168">
                  <c:v>1361.3333333333301</c:v>
                </c:pt>
                <c:pt idx="8169">
                  <c:v>1361.5</c:v>
                </c:pt>
                <c:pt idx="8170">
                  <c:v>1361.6666666666699</c:v>
                </c:pt>
                <c:pt idx="8171">
                  <c:v>1361.8333333333301</c:v>
                </c:pt>
                <c:pt idx="8172">
                  <c:v>1362</c:v>
                </c:pt>
                <c:pt idx="8173">
                  <c:v>1362.1666666666699</c:v>
                </c:pt>
                <c:pt idx="8174">
                  <c:v>1362.3333333333301</c:v>
                </c:pt>
                <c:pt idx="8175">
                  <c:v>1362.5</c:v>
                </c:pt>
                <c:pt idx="8176">
                  <c:v>1362.6666666666699</c:v>
                </c:pt>
                <c:pt idx="8177">
                  <c:v>1362.8333333333301</c:v>
                </c:pt>
                <c:pt idx="8178">
                  <c:v>1363</c:v>
                </c:pt>
                <c:pt idx="8179">
                  <c:v>1363.1666666666699</c:v>
                </c:pt>
                <c:pt idx="8180">
                  <c:v>1363.3333333333301</c:v>
                </c:pt>
                <c:pt idx="8181">
                  <c:v>1363.5</c:v>
                </c:pt>
                <c:pt idx="8182">
                  <c:v>1363.6666666666699</c:v>
                </c:pt>
                <c:pt idx="8183">
                  <c:v>1363.8333333333301</c:v>
                </c:pt>
                <c:pt idx="8184">
                  <c:v>1364</c:v>
                </c:pt>
                <c:pt idx="8185">
                  <c:v>1364.1666666666699</c:v>
                </c:pt>
                <c:pt idx="8186">
                  <c:v>1364.3333333333301</c:v>
                </c:pt>
                <c:pt idx="8187">
                  <c:v>1364.5</c:v>
                </c:pt>
                <c:pt idx="8188">
                  <c:v>1364.6666666666699</c:v>
                </c:pt>
                <c:pt idx="8189">
                  <c:v>1364.8333333333301</c:v>
                </c:pt>
                <c:pt idx="8190">
                  <c:v>1365</c:v>
                </c:pt>
                <c:pt idx="8191">
                  <c:v>1365.1666666666699</c:v>
                </c:pt>
                <c:pt idx="8192">
                  <c:v>1365.3333333333301</c:v>
                </c:pt>
                <c:pt idx="8193">
                  <c:v>1365.5</c:v>
                </c:pt>
                <c:pt idx="8194">
                  <c:v>1365.6666666666699</c:v>
                </c:pt>
                <c:pt idx="8195">
                  <c:v>1365.8333333333301</c:v>
                </c:pt>
                <c:pt idx="8196">
                  <c:v>1366</c:v>
                </c:pt>
                <c:pt idx="8197">
                  <c:v>1366.1666666666699</c:v>
                </c:pt>
                <c:pt idx="8198">
                  <c:v>1366.3333333333301</c:v>
                </c:pt>
                <c:pt idx="8199">
                  <c:v>1366.5</c:v>
                </c:pt>
                <c:pt idx="8200">
                  <c:v>1366.6666666666699</c:v>
                </c:pt>
                <c:pt idx="8201">
                  <c:v>1366.8333333333301</c:v>
                </c:pt>
                <c:pt idx="8202">
                  <c:v>1367</c:v>
                </c:pt>
                <c:pt idx="8203">
                  <c:v>1367.1666666666699</c:v>
                </c:pt>
                <c:pt idx="8204">
                  <c:v>1367.3333333333301</c:v>
                </c:pt>
                <c:pt idx="8205">
                  <c:v>1367.5</c:v>
                </c:pt>
                <c:pt idx="8206">
                  <c:v>1367.6666666666699</c:v>
                </c:pt>
                <c:pt idx="8207">
                  <c:v>1367.8333333333301</c:v>
                </c:pt>
                <c:pt idx="8208">
                  <c:v>1368</c:v>
                </c:pt>
                <c:pt idx="8209">
                  <c:v>1368.1666666666699</c:v>
                </c:pt>
                <c:pt idx="8210">
                  <c:v>1368.3333333333301</c:v>
                </c:pt>
                <c:pt idx="8211">
                  <c:v>1368.5</c:v>
                </c:pt>
                <c:pt idx="8212">
                  <c:v>1368.6666666666699</c:v>
                </c:pt>
                <c:pt idx="8213">
                  <c:v>1368.8333333333301</c:v>
                </c:pt>
                <c:pt idx="8214">
                  <c:v>1369</c:v>
                </c:pt>
                <c:pt idx="8215">
                  <c:v>1369.1666666666699</c:v>
                </c:pt>
                <c:pt idx="8216">
                  <c:v>1369.3333333333301</c:v>
                </c:pt>
                <c:pt idx="8217">
                  <c:v>1369.5</c:v>
                </c:pt>
                <c:pt idx="8218">
                  <c:v>1369.6666666666699</c:v>
                </c:pt>
                <c:pt idx="8219">
                  <c:v>1369.8333333333301</c:v>
                </c:pt>
                <c:pt idx="8220">
                  <c:v>1370</c:v>
                </c:pt>
                <c:pt idx="8221">
                  <c:v>1370.1666666666699</c:v>
                </c:pt>
                <c:pt idx="8222">
                  <c:v>1370.3333333333301</c:v>
                </c:pt>
                <c:pt idx="8223">
                  <c:v>1370.5</c:v>
                </c:pt>
                <c:pt idx="8224">
                  <c:v>1370.6666666666699</c:v>
                </c:pt>
                <c:pt idx="8225">
                  <c:v>1370.8333333333301</c:v>
                </c:pt>
                <c:pt idx="8226">
                  <c:v>1371</c:v>
                </c:pt>
                <c:pt idx="8227">
                  <c:v>1371.1666666666699</c:v>
                </c:pt>
                <c:pt idx="8228">
                  <c:v>1371.3333333333301</c:v>
                </c:pt>
                <c:pt idx="8229">
                  <c:v>1371.5</c:v>
                </c:pt>
                <c:pt idx="8230">
                  <c:v>1371.6666666666699</c:v>
                </c:pt>
                <c:pt idx="8231">
                  <c:v>1371.8333333333301</c:v>
                </c:pt>
                <c:pt idx="8232">
                  <c:v>1372</c:v>
                </c:pt>
                <c:pt idx="8233">
                  <c:v>1372.1666666666699</c:v>
                </c:pt>
                <c:pt idx="8234">
                  <c:v>1372.3333333333301</c:v>
                </c:pt>
                <c:pt idx="8235">
                  <c:v>1372.5</c:v>
                </c:pt>
                <c:pt idx="8236">
                  <c:v>1372.6666666666699</c:v>
                </c:pt>
                <c:pt idx="8237">
                  <c:v>1372.8333333333301</c:v>
                </c:pt>
                <c:pt idx="8238">
                  <c:v>1373</c:v>
                </c:pt>
                <c:pt idx="8239">
                  <c:v>1373.1666666666699</c:v>
                </c:pt>
                <c:pt idx="8240">
                  <c:v>1373.3333333333301</c:v>
                </c:pt>
                <c:pt idx="8241">
                  <c:v>1373.5</c:v>
                </c:pt>
                <c:pt idx="8242">
                  <c:v>1373.6666666666699</c:v>
                </c:pt>
                <c:pt idx="8243">
                  <c:v>1373.8333333333301</c:v>
                </c:pt>
                <c:pt idx="8244">
                  <c:v>1374</c:v>
                </c:pt>
                <c:pt idx="8245">
                  <c:v>1374.1666666666699</c:v>
                </c:pt>
                <c:pt idx="8246">
                  <c:v>1374.3333333333301</c:v>
                </c:pt>
                <c:pt idx="8247">
                  <c:v>1374.5</c:v>
                </c:pt>
                <c:pt idx="8248">
                  <c:v>1374.6666666666699</c:v>
                </c:pt>
                <c:pt idx="8249">
                  <c:v>1374.8333333333301</c:v>
                </c:pt>
                <c:pt idx="8250">
                  <c:v>1375</c:v>
                </c:pt>
                <c:pt idx="8251">
                  <c:v>1375.1666666666699</c:v>
                </c:pt>
                <c:pt idx="8252">
                  <c:v>1375.3333333333301</c:v>
                </c:pt>
                <c:pt idx="8253">
                  <c:v>1375.5</c:v>
                </c:pt>
                <c:pt idx="8254">
                  <c:v>1375.6666666666699</c:v>
                </c:pt>
                <c:pt idx="8255">
                  <c:v>1375.8333333333301</c:v>
                </c:pt>
                <c:pt idx="8256">
                  <c:v>1376</c:v>
                </c:pt>
                <c:pt idx="8257">
                  <c:v>1376.1666666666699</c:v>
                </c:pt>
                <c:pt idx="8258">
                  <c:v>1376.3333333333301</c:v>
                </c:pt>
                <c:pt idx="8259">
                  <c:v>1376.5</c:v>
                </c:pt>
                <c:pt idx="8260">
                  <c:v>1376.6666666666699</c:v>
                </c:pt>
                <c:pt idx="8261">
                  <c:v>1376.8333333333301</c:v>
                </c:pt>
                <c:pt idx="8262">
                  <c:v>1377</c:v>
                </c:pt>
                <c:pt idx="8263">
                  <c:v>1377.1666666666699</c:v>
                </c:pt>
                <c:pt idx="8264">
                  <c:v>1377.3333333333301</c:v>
                </c:pt>
                <c:pt idx="8265">
                  <c:v>1377.5</c:v>
                </c:pt>
                <c:pt idx="8266">
                  <c:v>1377.6666666666699</c:v>
                </c:pt>
                <c:pt idx="8267">
                  <c:v>1377.8333333333301</c:v>
                </c:pt>
                <c:pt idx="8268">
                  <c:v>1378</c:v>
                </c:pt>
                <c:pt idx="8269">
                  <c:v>1378.1666666666699</c:v>
                </c:pt>
                <c:pt idx="8270">
                  <c:v>1378.3333333333301</c:v>
                </c:pt>
                <c:pt idx="8271">
                  <c:v>1378.5</c:v>
                </c:pt>
                <c:pt idx="8272">
                  <c:v>1378.6666666666699</c:v>
                </c:pt>
                <c:pt idx="8273">
                  <c:v>1378.8333333333301</c:v>
                </c:pt>
                <c:pt idx="8274">
                  <c:v>1379</c:v>
                </c:pt>
                <c:pt idx="8275">
                  <c:v>1379.1666666666699</c:v>
                </c:pt>
                <c:pt idx="8276">
                  <c:v>1379.3333333333301</c:v>
                </c:pt>
                <c:pt idx="8277">
                  <c:v>1379.5</c:v>
                </c:pt>
                <c:pt idx="8278">
                  <c:v>1379.6666666666699</c:v>
                </c:pt>
                <c:pt idx="8279">
                  <c:v>1379.8333333333301</c:v>
                </c:pt>
                <c:pt idx="8280">
                  <c:v>1380</c:v>
                </c:pt>
                <c:pt idx="8281">
                  <c:v>1380.1666666666699</c:v>
                </c:pt>
                <c:pt idx="8282">
                  <c:v>1380.3333333333301</c:v>
                </c:pt>
                <c:pt idx="8283">
                  <c:v>1380.5</c:v>
                </c:pt>
                <c:pt idx="8284">
                  <c:v>1380.6666666666699</c:v>
                </c:pt>
                <c:pt idx="8285">
                  <c:v>1380.8333333333301</c:v>
                </c:pt>
                <c:pt idx="8286">
                  <c:v>1381</c:v>
                </c:pt>
                <c:pt idx="8287">
                  <c:v>1381.1666666666699</c:v>
                </c:pt>
                <c:pt idx="8288">
                  <c:v>1381.3333333333301</c:v>
                </c:pt>
                <c:pt idx="8289">
                  <c:v>1381.5</c:v>
                </c:pt>
                <c:pt idx="8290">
                  <c:v>1381.6666666666699</c:v>
                </c:pt>
                <c:pt idx="8291">
                  <c:v>1381.8333333333301</c:v>
                </c:pt>
                <c:pt idx="8292">
                  <c:v>1382</c:v>
                </c:pt>
                <c:pt idx="8293">
                  <c:v>1382.1666666666699</c:v>
                </c:pt>
                <c:pt idx="8294">
                  <c:v>1382.3333333333301</c:v>
                </c:pt>
                <c:pt idx="8295">
                  <c:v>1382.5</c:v>
                </c:pt>
                <c:pt idx="8296">
                  <c:v>1382.6666666666699</c:v>
                </c:pt>
                <c:pt idx="8297">
                  <c:v>1382.8333333333301</c:v>
                </c:pt>
                <c:pt idx="8298">
                  <c:v>1383</c:v>
                </c:pt>
                <c:pt idx="8299">
                  <c:v>1383.1666666666699</c:v>
                </c:pt>
                <c:pt idx="8300">
                  <c:v>1383.3333333333301</c:v>
                </c:pt>
                <c:pt idx="8301">
                  <c:v>1383.5</c:v>
                </c:pt>
                <c:pt idx="8302">
                  <c:v>1383.6666666666699</c:v>
                </c:pt>
                <c:pt idx="8303">
                  <c:v>1383.8333333333301</c:v>
                </c:pt>
                <c:pt idx="8304">
                  <c:v>1384</c:v>
                </c:pt>
                <c:pt idx="8305">
                  <c:v>1384.1666666666699</c:v>
                </c:pt>
                <c:pt idx="8306">
                  <c:v>1384.3333333333301</c:v>
                </c:pt>
                <c:pt idx="8307">
                  <c:v>1384.5</c:v>
                </c:pt>
                <c:pt idx="8308">
                  <c:v>1384.6666666666699</c:v>
                </c:pt>
                <c:pt idx="8309">
                  <c:v>1384.8333333333301</c:v>
                </c:pt>
                <c:pt idx="8310">
                  <c:v>1385</c:v>
                </c:pt>
                <c:pt idx="8311">
                  <c:v>1385.1666666666699</c:v>
                </c:pt>
                <c:pt idx="8312">
                  <c:v>1385.3333333333301</c:v>
                </c:pt>
                <c:pt idx="8313">
                  <c:v>1385.5</c:v>
                </c:pt>
                <c:pt idx="8314">
                  <c:v>1385.6666666666699</c:v>
                </c:pt>
                <c:pt idx="8315">
                  <c:v>1385.8333333333301</c:v>
                </c:pt>
                <c:pt idx="8316">
                  <c:v>1386</c:v>
                </c:pt>
                <c:pt idx="8317">
                  <c:v>1386.1666666666699</c:v>
                </c:pt>
                <c:pt idx="8318">
                  <c:v>1386.3333333333301</c:v>
                </c:pt>
                <c:pt idx="8319">
                  <c:v>1386.5</c:v>
                </c:pt>
                <c:pt idx="8320">
                  <c:v>1386.6666666666699</c:v>
                </c:pt>
                <c:pt idx="8321">
                  <c:v>1386.8333333333301</c:v>
                </c:pt>
                <c:pt idx="8322">
                  <c:v>1387</c:v>
                </c:pt>
                <c:pt idx="8323">
                  <c:v>1387.1666666666699</c:v>
                </c:pt>
                <c:pt idx="8324">
                  <c:v>1387.3333333333301</c:v>
                </c:pt>
                <c:pt idx="8325">
                  <c:v>1387.5</c:v>
                </c:pt>
                <c:pt idx="8326">
                  <c:v>1387.6666666666699</c:v>
                </c:pt>
                <c:pt idx="8327">
                  <c:v>1387.8333333333301</c:v>
                </c:pt>
                <c:pt idx="8328">
                  <c:v>1388</c:v>
                </c:pt>
                <c:pt idx="8329">
                  <c:v>1388.1666666666699</c:v>
                </c:pt>
                <c:pt idx="8330">
                  <c:v>1388.3333333333301</c:v>
                </c:pt>
                <c:pt idx="8331">
                  <c:v>1388.5</c:v>
                </c:pt>
                <c:pt idx="8332">
                  <c:v>1388.6666666666699</c:v>
                </c:pt>
                <c:pt idx="8333">
                  <c:v>1388.8333333333301</c:v>
                </c:pt>
                <c:pt idx="8334">
                  <c:v>1389</c:v>
                </c:pt>
                <c:pt idx="8335">
                  <c:v>1389.1666666666699</c:v>
                </c:pt>
                <c:pt idx="8336">
                  <c:v>1389.3333333333301</c:v>
                </c:pt>
                <c:pt idx="8337">
                  <c:v>1389.5</c:v>
                </c:pt>
                <c:pt idx="8338">
                  <c:v>1389.6666666666699</c:v>
                </c:pt>
                <c:pt idx="8339">
                  <c:v>1389.8333333333301</c:v>
                </c:pt>
                <c:pt idx="8340">
                  <c:v>1390</c:v>
                </c:pt>
                <c:pt idx="8341">
                  <c:v>1390.1666666666699</c:v>
                </c:pt>
                <c:pt idx="8342">
                  <c:v>1390.3333333333301</c:v>
                </c:pt>
                <c:pt idx="8343">
                  <c:v>1390.5</c:v>
                </c:pt>
                <c:pt idx="8344">
                  <c:v>1390.6666666666699</c:v>
                </c:pt>
                <c:pt idx="8345">
                  <c:v>1390.8333333333301</c:v>
                </c:pt>
                <c:pt idx="8346">
                  <c:v>1391</c:v>
                </c:pt>
                <c:pt idx="8347">
                  <c:v>1391.1666666666699</c:v>
                </c:pt>
                <c:pt idx="8348">
                  <c:v>1391.3333333333301</c:v>
                </c:pt>
                <c:pt idx="8349">
                  <c:v>1391.5</c:v>
                </c:pt>
                <c:pt idx="8350">
                  <c:v>1391.6666666666699</c:v>
                </c:pt>
                <c:pt idx="8351">
                  <c:v>1391.8333333333301</c:v>
                </c:pt>
                <c:pt idx="8352">
                  <c:v>1392</c:v>
                </c:pt>
                <c:pt idx="8353">
                  <c:v>1392.1666666666699</c:v>
                </c:pt>
                <c:pt idx="8354">
                  <c:v>1392.3333333333301</c:v>
                </c:pt>
                <c:pt idx="8355">
                  <c:v>1392.5</c:v>
                </c:pt>
                <c:pt idx="8356">
                  <c:v>1392.6666666666699</c:v>
                </c:pt>
                <c:pt idx="8357">
                  <c:v>1392.8333333333301</c:v>
                </c:pt>
                <c:pt idx="8358">
                  <c:v>1393</c:v>
                </c:pt>
                <c:pt idx="8359">
                  <c:v>1393.1666666666699</c:v>
                </c:pt>
                <c:pt idx="8360">
                  <c:v>1393.3333333333301</c:v>
                </c:pt>
                <c:pt idx="8361">
                  <c:v>1393.5</c:v>
                </c:pt>
                <c:pt idx="8362">
                  <c:v>1393.6666666666699</c:v>
                </c:pt>
                <c:pt idx="8363">
                  <c:v>1393.8333333333301</c:v>
                </c:pt>
                <c:pt idx="8364">
                  <c:v>1394</c:v>
                </c:pt>
                <c:pt idx="8365">
                  <c:v>1394.1666666666699</c:v>
                </c:pt>
                <c:pt idx="8366">
                  <c:v>1394.3333333333301</c:v>
                </c:pt>
                <c:pt idx="8367">
                  <c:v>1394.5</c:v>
                </c:pt>
                <c:pt idx="8368">
                  <c:v>1394.6666666666699</c:v>
                </c:pt>
                <c:pt idx="8369">
                  <c:v>1394.8333333333301</c:v>
                </c:pt>
                <c:pt idx="8370">
                  <c:v>1395</c:v>
                </c:pt>
                <c:pt idx="8371">
                  <c:v>1395.1666666666699</c:v>
                </c:pt>
                <c:pt idx="8372">
                  <c:v>1395.3333333333301</c:v>
                </c:pt>
                <c:pt idx="8373">
                  <c:v>1395.5</c:v>
                </c:pt>
                <c:pt idx="8374">
                  <c:v>1395.6666666666699</c:v>
                </c:pt>
                <c:pt idx="8375">
                  <c:v>1395.8333333333301</c:v>
                </c:pt>
                <c:pt idx="8376">
                  <c:v>1396</c:v>
                </c:pt>
                <c:pt idx="8377">
                  <c:v>1396.1666666666699</c:v>
                </c:pt>
                <c:pt idx="8378">
                  <c:v>1396.3333333333301</c:v>
                </c:pt>
                <c:pt idx="8379">
                  <c:v>1396.5</c:v>
                </c:pt>
                <c:pt idx="8380">
                  <c:v>1396.6666666666699</c:v>
                </c:pt>
                <c:pt idx="8381">
                  <c:v>1396.8333333333301</c:v>
                </c:pt>
                <c:pt idx="8382">
                  <c:v>1397</c:v>
                </c:pt>
                <c:pt idx="8383">
                  <c:v>1397.1666666666699</c:v>
                </c:pt>
                <c:pt idx="8384">
                  <c:v>1397.3333333333301</c:v>
                </c:pt>
                <c:pt idx="8385">
                  <c:v>1397.5</c:v>
                </c:pt>
                <c:pt idx="8386">
                  <c:v>1397.6666666666699</c:v>
                </c:pt>
                <c:pt idx="8387">
                  <c:v>1397.8333333333301</c:v>
                </c:pt>
                <c:pt idx="8388">
                  <c:v>1398</c:v>
                </c:pt>
                <c:pt idx="8389">
                  <c:v>1398.1666666666699</c:v>
                </c:pt>
                <c:pt idx="8390">
                  <c:v>1398.3333333333301</c:v>
                </c:pt>
                <c:pt idx="8391">
                  <c:v>1398.5</c:v>
                </c:pt>
                <c:pt idx="8392">
                  <c:v>1398.6666666666699</c:v>
                </c:pt>
                <c:pt idx="8393">
                  <c:v>1398.8333333333301</c:v>
                </c:pt>
                <c:pt idx="8394">
                  <c:v>1399</c:v>
                </c:pt>
                <c:pt idx="8395">
                  <c:v>1399.1666666666699</c:v>
                </c:pt>
                <c:pt idx="8396">
                  <c:v>1399.3333333333301</c:v>
                </c:pt>
                <c:pt idx="8397">
                  <c:v>1399.5</c:v>
                </c:pt>
                <c:pt idx="8398">
                  <c:v>1399.6666666666699</c:v>
                </c:pt>
                <c:pt idx="8399">
                  <c:v>1399.8333333333301</c:v>
                </c:pt>
                <c:pt idx="8400">
                  <c:v>1400</c:v>
                </c:pt>
                <c:pt idx="8401">
                  <c:v>1400.1666666666699</c:v>
                </c:pt>
                <c:pt idx="8402">
                  <c:v>1400.3333333333301</c:v>
                </c:pt>
                <c:pt idx="8403">
                  <c:v>1400.5</c:v>
                </c:pt>
                <c:pt idx="8404">
                  <c:v>1400.6666666666699</c:v>
                </c:pt>
                <c:pt idx="8405">
                  <c:v>1400.8333333333301</c:v>
                </c:pt>
                <c:pt idx="8406">
                  <c:v>1401</c:v>
                </c:pt>
                <c:pt idx="8407">
                  <c:v>1401.1666666666699</c:v>
                </c:pt>
                <c:pt idx="8408">
                  <c:v>1401.3333333333301</c:v>
                </c:pt>
                <c:pt idx="8409">
                  <c:v>1401.5</c:v>
                </c:pt>
                <c:pt idx="8410">
                  <c:v>1401.6666666666699</c:v>
                </c:pt>
                <c:pt idx="8411">
                  <c:v>1401.8333333333301</c:v>
                </c:pt>
                <c:pt idx="8412">
                  <c:v>1402</c:v>
                </c:pt>
                <c:pt idx="8413">
                  <c:v>1402.1666666666699</c:v>
                </c:pt>
                <c:pt idx="8414">
                  <c:v>1402.3333333333301</c:v>
                </c:pt>
                <c:pt idx="8415">
                  <c:v>1402.5</c:v>
                </c:pt>
                <c:pt idx="8416">
                  <c:v>1402.6666666666699</c:v>
                </c:pt>
                <c:pt idx="8417">
                  <c:v>1402.8333333333301</c:v>
                </c:pt>
                <c:pt idx="8418">
                  <c:v>1403</c:v>
                </c:pt>
                <c:pt idx="8419">
                  <c:v>1403.1666666666699</c:v>
                </c:pt>
                <c:pt idx="8420">
                  <c:v>1403.3333333333301</c:v>
                </c:pt>
                <c:pt idx="8421">
                  <c:v>1403.5</c:v>
                </c:pt>
                <c:pt idx="8422">
                  <c:v>1403.6666666666699</c:v>
                </c:pt>
                <c:pt idx="8423">
                  <c:v>1403.8333333333301</c:v>
                </c:pt>
                <c:pt idx="8424">
                  <c:v>1404</c:v>
                </c:pt>
                <c:pt idx="8425">
                  <c:v>1404.1666666666699</c:v>
                </c:pt>
                <c:pt idx="8426">
                  <c:v>1404.3333333333301</c:v>
                </c:pt>
                <c:pt idx="8427">
                  <c:v>1404.5</c:v>
                </c:pt>
                <c:pt idx="8428">
                  <c:v>1404.6666666666699</c:v>
                </c:pt>
                <c:pt idx="8429">
                  <c:v>1404.8333333333301</c:v>
                </c:pt>
                <c:pt idx="8430">
                  <c:v>1405</c:v>
                </c:pt>
                <c:pt idx="8431">
                  <c:v>1405.1666666666699</c:v>
                </c:pt>
                <c:pt idx="8432">
                  <c:v>1405.3333333333301</c:v>
                </c:pt>
                <c:pt idx="8433">
                  <c:v>1405.5</c:v>
                </c:pt>
                <c:pt idx="8434">
                  <c:v>1405.6666666666699</c:v>
                </c:pt>
                <c:pt idx="8435">
                  <c:v>1405.8333333333301</c:v>
                </c:pt>
                <c:pt idx="8436">
                  <c:v>1406</c:v>
                </c:pt>
                <c:pt idx="8437">
                  <c:v>1406.1666666666699</c:v>
                </c:pt>
                <c:pt idx="8438">
                  <c:v>1406.3333333333301</c:v>
                </c:pt>
                <c:pt idx="8439">
                  <c:v>1406.5</c:v>
                </c:pt>
                <c:pt idx="8440">
                  <c:v>1406.6666666666699</c:v>
                </c:pt>
                <c:pt idx="8441">
                  <c:v>1406.8333333333301</c:v>
                </c:pt>
                <c:pt idx="8442">
                  <c:v>1407</c:v>
                </c:pt>
                <c:pt idx="8443">
                  <c:v>1407.1666666666699</c:v>
                </c:pt>
                <c:pt idx="8444">
                  <c:v>1407.3333333333301</c:v>
                </c:pt>
                <c:pt idx="8445">
                  <c:v>1407.5</c:v>
                </c:pt>
                <c:pt idx="8446">
                  <c:v>1407.6666666666699</c:v>
                </c:pt>
                <c:pt idx="8447">
                  <c:v>1407.8333333333301</c:v>
                </c:pt>
                <c:pt idx="8448">
                  <c:v>1408</c:v>
                </c:pt>
                <c:pt idx="8449">
                  <c:v>1408.1666666666699</c:v>
                </c:pt>
                <c:pt idx="8450">
                  <c:v>1408.3333333333301</c:v>
                </c:pt>
                <c:pt idx="8451">
                  <c:v>1408.5</c:v>
                </c:pt>
                <c:pt idx="8452">
                  <c:v>1408.6666666666699</c:v>
                </c:pt>
                <c:pt idx="8453">
                  <c:v>1408.8333333333301</c:v>
                </c:pt>
                <c:pt idx="8454">
                  <c:v>1409</c:v>
                </c:pt>
                <c:pt idx="8455">
                  <c:v>1409.1666666666699</c:v>
                </c:pt>
                <c:pt idx="8456">
                  <c:v>1409.3333333333301</c:v>
                </c:pt>
                <c:pt idx="8457">
                  <c:v>1409.5</c:v>
                </c:pt>
                <c:pt idx="8458">
                  <c:v>1409.6666666666699</c:v>
                </c:pt>
                <c:pt idx="8459">
                  <c:v>1409.8333333333301</c:v>
                </c:pt>
                <c:pt idx="8460">
                  <c:v>1410</c:v>
                </c:pt>
                <c:pt idx="8461">
                  <c:v>1410.1666666666699</c:v>
                </c:pt>
                <c:pt idx="8462">
                  <c:v>1410.3333333333301</c:v>
                </c:pt>
                <c:pt idx="8463">
                  <c:v>1410.5</c:v>
                </c:pt>
                <c:pt idx="8464">
                  <c:v>1410.6666666666699</c:v>
                </c:pt>
                <c:pt idx="8465">
                  <c:v>1410.8333333333301</c:v>
                </c:pt>
                <c:pt idx="8466">
                  <c:v>1411</c:v>
                </c:pt>
                <c:pt idx="8467">
                  <c:v>1411.1666666666699</c:v>
                </c:pt>
                <c:pt idx="8468">
                  <c:v>1411.3333333333301</c:v>
                </c:pt>
                <c:pt idx="8469">
                  <c:v>1411.5</c:v>
                </c:pt>
                <c:pt idx="8470">
                  <c:v>1411.6666666666699</c:v>
                </c:pt>
                <c:pt idx="8471">
                  <c:v>1411.8333333333301</c:v>
                </c:pt>
                <c:pt idx="8472">
                  <c:v>1412</c:v>
                </c:pt>
                <c:pt idx="8473">
                  <c:v>1412.1666666666699</c:v>
                </c:pt>
                <c:pt idx="8474">
                  <c:v>1412.3333333333301</c:v>
                </c:pt>
                <c:pt idx="8475">
                  <c:v>1412.5</c:v>
                </c:pt>
                <c:pt idx="8476">
                  <c:v>1412.6666666666699</c:v>
                </c:pt>
                <c:pt idx="8477">
                  <c:v>1412.8333333333301</c:v>
                </c:pt>
                <c:pt idx="8478">
                  <c:v>1413</c:v>
                </c:pt>
                <c:pt idx="8479">
                  <c:v>1413.1666666666699</c:v>
                </c:pt>
                <c:pt idx="8480">
                  <c:v>1413.3333333333301</c:v>
                </c:pt>
                <c:pt idx="8481">
                  <c:v>1413.5</c:v>
                </c:pt>
                <c:pt idx="8482">
                  <c:v>1413.6666666666699</c:v>
                </c:pt>
                <c:pt idx="8483">
                  <c:v>1413.8333333333301</c:v>
                </c:pt>
                <c:pt idx="8484">
                  <c:v>1414</c:v>
                </c:pt>
                <c:pt idx="8485">
                  <c:v>1414.1666666666699</c:v>
                </c:pt>
                <c:pt idx="8486">
                  <c:v>1414.3333333333301</c:v>
                </c:pt>
                <c:pt idx="8487">
                  <c:v>1414.5</c:v>
                </c:pt>
                <c:pt idx="8488">
                  <c:v>1414.6666666666699</c:v>
                </c:pt>
                <c:pt idx="8489">
                  <c:v>1414.8333333333301</c:v>
                </c:pt>
                <c:pt idx="8490">
                  <c:v>1415</c:v>
                </c:pt>
                <c:pt idx="8491">
                  <c:v>1415.1666666666699</c:v>
                </c:pt>
                <c:pt idx="8492">
                  <c:v>1415.3333333333301</c:v>
                </c:pt>
                <c:pt idx="8493">
                  <c:v>1415.5</c:v>
                </c:pt>
                <c:pt idx="8494">
                  <c:v>1415.6666666666699</c:v>
                </c:pt>
                <c:pt idx="8495">
                  <c:v>1415.8333333333301</c:v>
                </c:pt>
                <c:pt idx="8496">
                  <c:v>1416</c:v>
                </c:pt>
                <c:pt idx="8497">
                  <c:v>1416.1666666666699</c:v>
                </c:pt>
                <c:pt idx="8498">
                  <c:v>1416.3333333333301</c:v>
                </c:pt>
                <c:pt idx="8499">
                  <c:v>1416.5</c:v>
                </c:pt>
                <c:pt idx="8500">
                  <c:v>1416.6666666666699</c:v>
                </c:pt>
                <c:pt idx="8501">
                  <c:v>1416.8333333333301</c:v>
                </c:pt>
                <c:pt idx="8502">
                  <c:v>1417</c:v>
                </c:pt>
                <c:pt idx="8503">
                  <c:v>1417.1666666666699</c:v>
                </c:pt>
                <c:pt idx="8504">
                  <c:v>1417.3333333333301</c:v>
                </c:pt>
                <c:pt idx="8505">
                  <c:v>1417.5</c:v>
                </c:pt>
                <c:pt idx="8506">
                  <c:v>1417.6666666666699</c:v>
                </c:pt>
                <c:pt idx="8507">
                  <c:v>1417.8333333333301</c:v>
                </c:pt>
                <c:pt idx="8508">
                  <c:v>1418</c:v>
                </c:pt>
                <c:pt idx="8509">
                  <c:v>1418.1666666666699</c:v>
                </c:pt>
                <c:pt idx="8510">
                  <c:v>1418.3333333333301</c:v>
                </c:pt>
                <c:pt idx="8511">
                  <c:v>1418.5</c:v>
                </c:pt>
                <c:pt idx="8512">
                  <c:v>1418.6666666666699</c:v>
                </c:pt>
                <c:pt idx="8513">
                  <c:v>1418.8333333333301</c:v>
                </c:pt>
                <c:pt idx="8514">
                  <c:v>1419</c:v>
                </c:pt>
                <c:pt idx="8515">
                  <c:v>1419.1666666666699</c:v>
                </c:pt>
                <c:pt idx="8516">
                  <c:v>1419.3333333333301</c:v>
                </c:pt>
                <c:pt idx="8517">
                  <c:v>1419.5</c:v>
                </c:pt>
                <c:pt idx="8518">
                  <c:v>1419.6666666666699</c:v>
                </c:pt>
                <c:pt idx="8519">
                  <c:v>1419.8333333333301</c:v>
                </c:pt>
                <c:pt idx="8520">
                  <c:v>1420</c:v>
                </c:pt>
                <c:pt idx="8521">
                  <c:v>1420.1666666666699</c:v>
                </c:pt>
                <c:pt idx="8522">
                  <c:v>1420.3333333333301</c:v>
                </c:pt>
                <c:pt idx="8523">
                  <c:v>1420.5</c:v>
                </c:pt>
                <c:pt idx="8524">
                  <c:v>1420.6666666666699</c:v>
                </c:pt>
                <c:pt idx="8525">
                  <c:v>1420.8333333333301</c:v>
                </c:pt>
                <c:pt idx="8526">
                  <c:v>1421</c:v>
                </c:pt>
                <c:pt idx="8527">
                  <c:v>1421.1666666666699</c:v>
                </c:pt>
                <c:pt idx="8528">
                  <c:v>1421.3333333333301</c:v>
                </c:pt>
                <c:pt idx="8529">
                  <c:v>1421.5</c:v>
                </c:pt>
                <c:pt idx="8530">
                  <c:v>1421.6666666666699</c:v>
                </c:pt>
                <c:pt idx="8531">
                  <c:v>1421.8333333333301</c:v>
                </c:pt>
                <c:pt idx="8532">
                  <c:v>1422</c:v>
                </c:pt>
                <c:pt idx="8533">
                  <c:v>1422.1666666666699</c:v>
                </c:pt>
                <c:pt idx="8534">
                  <c:v>1422.3333333333301</c:v>
                </c:pt>
                <c:pt idx="8535">
                  <c:v>1422.5</c:v>
                </c:pt>
                <c:pt idx="8536">
                  <c:v>1422.6666666666699</c:v>
                </c:pt>
                <c:pt idx="8537">
                  <c:v>1422.8333333333301</c:v>
                </c:pt>
                <c:pt idx="8538">
                  <c:v>1423</c:v>
                </c:pt>
                <c:pt idx="8539">
                  <c:v>1423.1666666666699</c:v>
                </c:pt>
                <c:pt idx="8540">
                  <c:v>1423.3333333333301</c:v>
                </c:pt>
                <c:pt idx="8541">
                  <c:v>1423.5</c:v>
                </c:pt>
                <c:pt idx="8542">
                  <c:v>1423.6666666666699</c:v>
                </c:pt>
                <c:pt idx="8543">
                  <c:v>1423.8333333333301</c:v>
                </c:pt>
                <c:pt idx="8544">
                  <c:v>1424</c:v>
                </c:pt>
                <c:pt idx="8545">
                  <c:v>1424.1666666666699</c:v>
                </c:pt>
                <c:pt idx="8546">
                  <c:v>1424.3333333333301</c:v>
                </c:pt>
                <c:pt idx="8547">
                  <c:v>1424.5</c:v>
                </c:pt>
                <c:pt idx="8548">
                  <c:v>1424.6666666666699</c:v>
                </c:pt>
                <c:pt idx="8549">
                  <c:v>1424.8333333333301</c:v>
                </c:pt>
                <c:pt idx="8550">
                  <c:v>1425</c:v>
                </c:pt>
                <c:pt idx="8551">
                  <c:v>1425.1666666666699</c:v>
                </c:pt>
                <c:pt idx="8552">
                  <c:v>1425.3333333333301</c:v>
                </c:pt>
                <c:pt idx="8553">
                  <c:v>1425.5</c:v>
                </c:pt>
                <c:pt idx="8554">
                  <c:v>1425.6666666666699</c:v>
                </c:pt>
                <c:pt idx="8555">
                  <c:v>1425.8333333333301</c:v>
                </c:pt>
                <c:pt idx="8556">
                  <c:v>1426</c:v>
                </c:pt>
                <c:pt idx="8557">
                  <c:v>1426.1666666666699</c:v>
                </c:pt>
                <c:pt idx="8558">
                  <c:v>1426.3333333333301</c:v>
                </c:pt>
                <c:pt idx="8559">
                  <c:v>1426.5</c:v>
                </c:pt>
                <c:pt idx="8560">
                  <c:v>1426.6666666666699</c:v>
                </c:pt>
                <c:pt idx="8561">
                  <c:v>1426.8333333333301</c:v>
                </c:pt>
                <c:pt idx="8562">
                  <c:v>1427</c:v>
                </c:pt>
                <c:pt idx="8563">
                  <c:v>1427.1666666666699</c:v>
                </c:pt>
                <c:pt idx="8564">
                  <c:v>1427.3333333333301</c:v>
                </c:pt>
                <c:pt idx="8565">
                  <c:v>1427.5</c:v>
                </c:pt>
                <c:pt idx="8566">
                  <c:v>1427.6666666666699</c:v>
                </c:pt>
                <c:pt idx="8567">
                  <c:v>1427.8333333333301</c:v>
                </c:pt>
                <c:pt idx="8568">
                  <c:v>1428</c:v>
                </c:pt>
                <c:pt idx="8569">
                  <c:v>1428.1666666666699</c:v>
                </c:pt>
                <c:pt idx="8570">
                  <c:v>1428.3333333333301</c:v>
                </c:pt>
                <c:pt idx="8571">
                  <c:v>1428.5</c:v>
                </c:pt>
                <c:pt idx="8572">
                  <c:v>1428.6666666666699</c:v>
                </c:pt>
                <c:pt idx="8573">
                  <c:v>1428.8333333333301</c:v>
                </c:pt>
                <c:pt idx="8574">
                  <c:v>1429</c:v>
                </c:pt>
                <c:pt idx="8575">
                  <c:v>1429.1666666666699</c:v>
                </c:pt>
                <c:pt idx="8576">
                  <c:v>1429.3333333333301</c:v>
                </c:pt>
                <c:pt idx="8577">
                  <c:v>1429.5</c:v>
                </c:pt>
                <c:pt idx="8578">
                  <c:v>1429.6666666666699</c:v>
                </c:pt>
                <c:pt idx="8579">
                  <c:v>1429.8333333333301</c:v>
                </c:pt>
                <c:pt idx="8580">
                  <c:v>1430</c:v>
                </c:pt>
                <c:pt idx="8581">
                  <c:v>1430.1666666666699</c:v>
                </c:pt>
                <c:pt idx="8582">
                  <c:v>1430.3333333333301</c:v>
                </c:pt>
                <c:pt idx="8583">
                  <c:v>1430.5</c:v>
                </c:pt>
                <c:pt idx="8584">
                  <c:v>1430.6666666666699</c:v>
                </c:pt>
                <c:pt idx="8585">
                  <c:v>1430.8333333333301</c:v>
                </c:pt>
                <c:pt idx="8586">
                  <c:v>1431</c:v>
                </c:pt>
                <c:pt idx="8587">
                  <c:v>1431.1666666666699</c:v>
                </c:pt>
                <c:pt idx="8588">
                  <c:v>1431.3333333333301</c:v>
                </c:pt>
                <c:pt idx="8589">
                  <c:v>1431.5</c:v>
                </c:pt>
                <c:pt idx="8590">
                  <c:v>1431.6666666666699</c:v>
                </c:pt>
                <c:pt idx="8591">
                  <c:v>1431.8333333333301</c:v>
                </c:pt>
                <c:pt idx="8592">
                  <c:v>1432</c:v>
                </c:pt>
                <c:pt idx="8593">
                  <c:v>1432.1666666666699</c:v>
                </c:pt>
                <c:pt idx="8594">
                  <c:v>1432.3333333333301</c:v>
                </c:pt>
                <c:pt idx="8595">
                  <c:v>1432.5</c:v>
                </c:pt>
                <c:pt idx="8596">
                  <c:v>1432.6666666666699</c:v>
                </c:pt>
                <c:pt idx="8597">
                  <c:v>1432.8333333333301</c:v>
                </c:pt>
                <c:pt idx="8598">
                  <c:v>1433</c:v>
                </c:pt>
                <c:pt idx="8599">
                  <c:v>1433.1666666666699</c:v>
                </c:pt>
                <c:pt idx="8600">
                  <c:v>1433.3333333333301</c:v>
                </c:pt>
                <c:pt idx="8601">
                  <c:v>1433.5</c:v>
                </c:pt>
                <c:pt idx="8602">
                  <c:v>1433.6666666666699</c:v>
                </c:pt>
                <c:pt idx="8603">
                  <c:v>1433.8333333333301</c:v>
                </c:pt>
                <c:pt idx="8604">
                  <c:v>1434</c:v>
                </c:pt>
                <c:pt idx="8605">
                  <c:v>1434.1666666666699</c:v>
                </c:pt>
                <c:pt idx="8606">
                  <c:v>1434.3333333333301</c:v>
                </c:pt>
                <c:pt idx="8607">
                  <c:v>1434.5</c:v>
                </c:pt>
                <c:pt idx="8608">
                  <c:v>1434.6666666666699</c:v>
                </c:pt>
                <c:pt idx="8609">
                  <c:v>1434.8333333333301</c:v>
                </c:pt>
                <c:pt idx="8610">
                  <c:v>1435</c:v>
                </c:pt>
                <c:pt idx="8611">
                  <c:v>1435.1666666666699</c:v>
                </c:pt>
                <c:pt idx="8612">
                  <c:v>1435.3333333333301</c:v>
                </c:pt>
                <c:pt idx="8613">
                  <c:v>1435.5</c:v>
                </c:pt>
                <c:pt idx="8614">
                  <c:v>1435.6666666666699</c:v>
                </c:pt>
                <c:pt idx="8615">
                  <c:v>1435.8333333333301</c:v>
                </c:pt>
                <c:pt idx="8616">
                  <c:v>1436</c:v>
                </c:pt>
                <c:pt idx="8617">
                  <c:v>1436.1666666666699</c:v>
                </c:pt>
                <c:pt idx="8618">
                  <c:v>1436.3333333333301</c:v>
                </c:pt>
                <c:pt idx="8619">
                  <c:v>1436.5</c:v>
                </c:pt>
                <c:pt idx="8620">
                  <c:v>1436.6666666666699</c:v>
                </c:pt>
                <c:pt idx="8621">
                  <c:v>1436.8333333333301</c:v>
                </c:pt>
                <c:pt idx="8622">
                  <c:v>1437</c:v>
                </c:pt>
                <c:pt idx="8623">
                  <c:v>1437.1666666666699</c:v>
                </c:pt>
                <c:pt idx="8624">
                  <c:v>1437.3333333333301</c:v>
                </c:pt>
                <c:pt idx="8625">
                  <c:v>1437.5</c:v>
                </c:pt>
                <c:pt idx="8626">
                  <c:v>1437.6666666666699</c:v>
                </c:pt>
                <c:pt idx="8627">
                  <c:v>1437.8333333333301</c:v>
                </c:pt>
                <c:pt idx="8628">
                  <c:v>1438</c:v>
                </c:pt>
                <c:pt idx="8629">
                  <c:v>1438.1666666666699</c:v>
                </c:pt>
                <c:pt idx="8630">
                  <c:v>1438.3333333333301</c:v>
                </c:pt>
                <c:pt idx="8631">
                  <c:v>1438.5</c:v>
                </c:pt>
                <c:pt idx="8632">
                  <c:v>1438.6666666666699</c:v>
                </c:pt>
                <c:pt idx="8633">
                  <c:v>1438.8333333333301</c:v>
                </c:pt>
                <c:pt idx="8634">
                  <c:v>1439</c:v>
                </c:pt>
                <c:pt idx="8635">
                  <c:v>1439.1666666666699</c:v>
                </c:pt>
                <c:pt idx="8636">
                  <c:v>1439.3333333333301</c:v>
                </c:pt>
                <c:pt idx="8637">
                  <c:v>1439.5</c:v>
                </c:pt>
                <c:pt idx="8638">
                  <c:v>1439.6666666666699</c:v>
                </c:pt>
                <c:pt idx="8639">
                  <c:v>1439.8333333333301</c:v>
                </c:pt>
                <c:pt idx="8640">
                  <c:v>1440</c:v>
                </c:pt>
                <c:pt idx="8641">
                  <c:v>1440.1666666666699</c:v>
                </c:pt>
                <c:pt idx="8642">
                  <c:v>1440.3333333333301</c:v>
                </c:pt>
                <c:pt idx="8643">
                  <c:v>1440.5</c:v>
                </c:pt>
                <c:pt idx="8644">
                  <c:v>1440.6666666666699</c:v>
                </c:pt>
                <c:pt idx="8645">
                  <c:v>1440.8333333333301</c:v>
                </c:pt>
                <c:pt idx="8646">
                  <c:v>1441</c:v>
                </c:pt>
                <c:pt idx="8647">
                  <c:v>1441.1666666666699</c:v>
                </c:pt>
                <c:pt idx="8648">
                  <c:v>1441.3333333333301</c:v>
                </c:pt>
                <c:pt idx="8649">
                  <c:v>1441.5</c:v>
                </c:pt>
                <c:pt idx="8650">
                  <c:v>1441.6666666666699</c:v>
                </c:pt>
                <c:pt idx="8651">
                  <c:v>1441.8333333333301</c:v>
                </c:pt>
                <c:pt idx="8652">
                  <c:v>1442</c:v>
                </c:pt>
                <c:pt idx="8653">
                  <c:v>1442.1666666666699</c:v>
                </c:pt>
                <c:pt idx="8654">
                  <c:v>1442.3333333333301</c:v>
                </c:pt>
                <c:pt idx="8655">
                  <c:v>1442.5</c:v>
                </c:pt>
                <c:pt idx="8656">
                  <c:v>1442.6666666666699</c:v>
                </c:pt>
                <c:pt idx="8657">
                  <c:v>1442.8333333333301</c:v>
                </c:pt>
                <c:pt idx="8658">
                  <c:v>1443</c:v>
                </c:pt>
                <c:pt idx="8659">
                  <c:v>1443.1666666666699</c:v>
                </c:pt>
                <c:pt idx="8660">
                  <c:v>1443.3333333333301</c:v>
                </c:pt>
                <c:pt idx="8661">
                  <c:v>1443.5</c:v>
                </c:pt>
                <c:pt idx="8662">
                  <c:v>1443.6666666666699</c:v>
                </c:pt>
                <c:pt idx="8663">
                  <c:v>1443.8333333333301</c:v>
                </c:pt>
                <c:pt idx="8664">
                  <c:v>1444</c:v>
                </c:pt>
                <c:pt idx="8665">
                  <c:v>1444.1666666666699</c:v>
                </c:pt>
                <c:pt idx="8666">
                  <c:v>1444.3333333333301</c:v>
                </c:pt>
                <c:pt idx="8667">
                  <c:v>1444.5</c:v>
                </c:pt>
                <c:pt idx="8668">
                  <c:v>1444.6666666666699</c:v>
                </c:pt>
                <c:pt idx="8669">
                  <c:v>1444.8333333333301</c:v>
                </c:pt>
                <c:pt idx="8670">
                  <c:v>1445</c:v>
                </c:pt>
                <c:pt idx="8671">
                  <c:v>1445.1666666666699</c:v>
                </c:pt>
                <c:pt idx="8672">
                  <c:v>1445.3333333333301</c:v>
                </c:pt>
                <c:pt idx="8673">
                  <c:v>1445.5</c:v>
                </c:pt>
                <c:pt idx="8674">
                  <c:v>1445.6666666666699</c:v>
                </c:pt>
                <c:pt idx="8675">
                  <c:v>1445.8333333333301</c:v>
                </c:pt>
                <c:pt idx="8676">
                  <c:v>1446</c:v>
                </c:pt>
                <c:pt idx="8677">
                  <c:v>1446.1666666666699</c:v>
                </c:pt>
                <c:pt idx="8678">
                  <c:v>1446.3333333333301</c:v>
                </c:pt>
                <c:pt idx="8679">
                  <c:v>1446.5</c:v>
                </c:pt>
                <c:pt idx="8680">
                  <c:v>1446.6666666666699</c:v>
                </c:pt>
                <c:pt idx="8681">
                  <c:v>1446.8333333333301</c:v>
                </c:pt>
                <c:pt idx="8682">
                  <c:v>1447</c:v>
                </c:pt>
                <c:pt idx="8683">
                  <c:v>1447.1666666666699</c:v>
                </c:pt>
                <c:pt idx="8684">
                  <c:v>1447.3333333333301</c:v>
                </c:pt>
                <c:pt idx="8685">
                  <c:v>1447.5</c:v>
                </c:pt>
                <c:pt idx="8686">
                  <c:v>1447.6666666666699</c:v>
                </c:pt>
                <c:pt idx="8687">
                  <c:v>1447.8333333333301</c:v>
                </c:pt>
                <c:pt idx="8688">
                  <c:v>1448</c:v>
                </c:pt>
                <c:pt idx="8689">
                  <c:v>1448.1666666666699</c:v>
                </c:pt>
                <c:pt idx="8690">
                  <c:v>1448.3333333333301</c:v>
                </c:pt>
                <c:pt idx="8691">
                  <c:v>1448.5</c:v>
                </c:pt>
                <c:pt idx="8692">
                  <c:v>1448.6666666666699</c:v>
                </c:pt>
                <c:pt idx="8693">
                  <c:v>1448.8333333333301</c:v>
                </c:pt>
                <c:pt idx="8694">
                  <c:v>1449</c:v>
                </c:pt>
                <c:pt idx="8695">
                  <c:v>1449.1666666666699</c:v>
                </c:pt>
                <c:pt idx="8696">
                  <c:v>1449.3333333333301</c:v>
                </c:pt>
                <c:pt idx="8697">
                  <c:v>1449.5</c:v>
                </c:pt>
                <c:pt idx="8698">
                  <c:v>1449.6666666666699</c:v>
                </c:pt>
                <c:pt idx="8699">
                  <c:v>1449.8333333333301</c:v>
                </c:pt>
                <c:pt idx="8700">
                  <c:v>1450</c:v>
                </c:pt>
                <c:pt idx="8701">
                  <c:v>1450.1666666666699</c:v>
                </c:pt>
                <c:pt idx="8702">
                  <c:v>1450.3333333333301</c:v>
                </c:pt>
                <c:pt idx="8703">
                  <c:v>1450.5</c:v>
                </c:pt>
                <c:pt idx="8704">
                  <c:v>1450.6666666666699</c:v>
                </c:pt>
                <c:pt idx="8705">
                  <c:v>1450.8333333333301</c:v>
                </c:pt>
                <c:pt idx="8706">
                  <c:v>1451</c:v>
                </c:pt>
                <c:pt idx="8707">
                  <c:v>1451.1666666666699</c:v>
                </c:pt>
                <c:pt idx="8708">
                  <c:v>1451.3333333333301</c:v>
                </c:pt>
                <c:pt idx="8709">
                  <c:v>1451.5</c:v>
                </c:pt>
                <c:pt idx="8710">
                  <c:v>1451.6666666666699</c:v>
                </c:pt>
                <c:pt idx="8711">
                  <c:v>1451.8333333333301</c:v>
                </c:pt>
                <c:pt idx="8712">
                  <c:v>1452</c:v>
                </c:pt>
                <c:pt idx="8713">
                  <c:v>1452.1666666666699</c:v>
                </c:pt>
                <c:pt idx="8714">
                  <c:v>1452.3333333333301</c:v>
                </c:pt>
                <c:pt idx="8715">
                  <c:v>1452.5</c:v>
                </c:pt>
                <c:pt idx="8716">
                  <c:v>1452.6666666666699</c:v>
                </c:pt>
                <c:pt idx="8717">
                  <c:v>1452.8333333333301</c:v>
                </c:pt>
                <c:pt idx="8718">
                  <c:v>1453</c:v>
                </c:pt>
                <c:pt idx="8719">
                  <c:v>1453.1666666666699</c:v>
                </c:pt>
                <c:pt idx="8720">
                  <c:v>1453.3333333333301</c:v>
                </c:pt>
                <c:pt idx="8721">
                  <c:v>1453.5</c:v>
                </c:pt>
                <c:pt idx="8722">
                  <c:v>1453.6666666666699</c:v>
                </c:pt>
                <c:pt idx="8723">
                  <c:v>1453.8333333333301</c:v>
                </c:pt>
                <c:pt idx="8724">
                  <c:v>1454</c:v>
                </c:pt>
                <c:pt idx="8725">
                  <c:v>1454.1666666666699</c:v>
                </c:pt>
                <c:pt idx="8726">
                  <c:v>1454.3333333333301</c:v>
                </c:pt>
                <c:pt idx="8727">
                  <c:v>1454.5</c:v>
                </c:pt>
                <c:pt idx="8728">
                  <c:v>1454.6666666666699</c:v>
                </c:pt>
                <c:pt idx="8729">
                  <c:v>1454.8333333333301</c:v>
                </c:pt>
                <c:pt idx="8730">
                  <c:v>1455</c:v>
                </c:pt>
                <c:pt idx="8731">
                  <c:v>1455.1666666666699</c:v>
                </c:pt>
                <c:pt idx="8732">
                  <c:v>1455.3333333333301</c:v>
                </c:pt>
                <c:pt idx="8733">
                  <c:v>1455.5</c:v>
                </c:pt>
                <c:pt idx="8734">
                  <c:v>1455.6666666666699</c:v>
                </c:pt>
                <c:pt idx="8735">
                  <c:v>1455.8333333333301</c:v>
                </c:pt>
                <c:pt idx="8736">
                  <c:v>1456</c:v>
                </c:pt>
                <c:pt idx="8737">
                  <c:v>1456.1666666666699</c:v>
                </c:pt>
                <c:pt idx="8738">
                  <c:v>1456.3333333333301</c:v>
                </c:pt>
                <c:pt idx="8739">
                  <c:v>1456.5</c:v>
                </c:pt>
                <c:pt idx="8740">
                  <c:v>1456.6666666666699</c:v>
                </c:pt>
                <c:pt idx="8741">
                  <c:v>1456.8333333333301</c:v>
                </c:pt>
                <c:pt idx="8742">
                  <c:v>1457</c:v>
                </c:pt>
                <c:pt idx="8743">
                  <c:v>1457.1666666666699</c:v>
                </c:pt>
                <c:pt idx="8744">
                  <c:v>1457.3333333333301</c:v>
                </c:pt>
                <c:pt idx="8745">
                  <c:v>1457.5</c:v>
                </c:pt>
                <c:pt idx="8746">
                  <c:v>1457.6666666666699</c:v>
                </c:pt>
                <c:pt idx="8747">
                  <c:v>1457.8333333333301</c:v>
                </c:pt>
                <c:pt idx="8748">
                  <c:v>1458</c:v>
                </c:pt>
                <c:pt idx="8749">
                  <c:v>1458.1666666666699</c:v>
                </c:pt>
                <c:pt idx="8750">
                  <c:v>1458.3333333333301</c:v>
                </c:pt>
                <c:pt idx="8751">
                  <c:v>1458.5</c:v>
                </c:pt>
                <c:pt idx="8752">
                  <c:v>1458.6666666666699</c:v>
                </c:pt>
                <c:pt idx="8753">
                  <c:v>1458.8333333333301</c:v>
                </c:pt>
                <c:pt idx="8754">
                  <c:v>1459</c:v>
                </c:pt>
                <c:pt idx="8755">
                  <c:v>1459.1666666666699</c:v>
                </c:pt>
                <c:pt idx="8756">
                  <c:v>1459.3333333333301</c:v>
                </c:pt>
                <c:pt idx="8757">
                  <c:v>1459.5</c:v>
                </c:pt>
                <c:pt idx="8758">
                  <c:v>1459.6666666666699</c:v>
                </c:pt>
                <c:pt idx="8759">
                  <c:v>1459.8333333333301</c:v>
                </c:pt>
                <c:pt idx="8760">
                  <c:v>1460</c:v>
                </c:pt>
                <c:pt idx="8761">
                  <c:v>1460.1666666666699</c:v>
                </c:pt>
                <c:pt idx="8762">
                  <c:v>1460.3333333333301</c:v>
                </c:pt>
                <c:pt idx="8763">
                  <c:v>1460.5</c:v>
                </c:pt>
                <c:pt idx="8764">
                  <c:v>1460.6666666666699</c:v>
                </c:pt>
                <c:pt idx="8765">
                  <c:v>1460.8333333333301</c:v>
                </c:pt>
                <c:pt idx="8766">
                  <c:v>1461</c:v>
                </c:pt>
                <c:pt idx="8767">
                  <c:v>1461.1666666666699</c:v>
                </c:pt>
                <c:pt idx="8768">
                  <c:v>1461.3333333333301</c:v>
                </c:pt>
                <c:pt idx="8769">
                  <c:v>1461.5</c:v>
                </c:pt>
                <c:pt idx="8770">
                  <c:v>1461.6666666666699</c:v>
                </c:pt>
                <c:pt idx="8771">
                  <c:v>1461.8333333333301</c:v>
                </c:pt>
                <c:pt idx="8772">
                  <c:v>1462</c:v>
                </c:pt>
                <c:pt idx="8773">
                  <c:v>1462.1666666666699</c:v>
                </c:pt>
                <c:pt idx="8774">
                  <c:v>1462.3333333333301</c:v>
                </c:pt>
                <c:pt idx="8775">
                  <c:v>1462.5</c:v>
                </c:pt>
                <c:pt idx="8776">
                  <c:v>1462.6666666666699</c:v>
                </c:pt>
                <c:pt idx="8777">
                  <c:v>1462.8333333333301</c:v>
                </c:pt>
                <c:pt idx="8778">
                  <c:v>1463</c:v>
                </c:pt>
                <c:pt idx="8779">
                  <c:v>1463.1666666666699</c:v>
                </c:pt>
                <c:pt idx="8780">
                  <c:v>1463.3333333333301</c:v>
                </c:pt>
                <c:pt idx="8781">
                  <c:v>1463.5</c:v>
                </c:pt>
                <c:pt idx="8782">
                  <c:v>1463.6666666666699</c:v>
                </c:pt>
                <c:pt idx="8783">
                  <c:v>1463.8333333333301</c:v>
                </c:pt>
                <c:pt idx="8784">
                  <c:v>1464</c:v>
                </c:pt>
                <c:pt idx="8785">
                  <c:v>1464.1666666666699</c:v>
                </c:pt>
                <c:pt idx="8786">
                  <c:v>1464.3333333333301</c:v>
                </c:pt>
                <c:pt idx="8787">
                  <c:v>1464.5</c:v>
                </c:pt>
                <c:pt idx="8788">
                  <c:v>1464.6666666666699</c:v>
                </c:pt>
                <c:pt idx="8789">
                  <c:v>1464.8333333333301</c:v>
                </c:pt>
                <c:pt idx="8790">
                  <c:v>1465</c:v>
                </c:pt>
                <c:pt idx="8791">
                  <c:v>1465.1666666666699</c:v>
                </c:pt>
                <c:pt idx="8792">
                  <c:v>1465.3333333333301</c:v>
                </c:pt>
                <c:pt idx="8793">
                  <c:v>1465.5</c:v>
                </c:pt>
                <c:pt idx="8794">
                  <c:v>1465.6666666666699</c:v>
                </c:pt>
                <c:pt idx="8795">
                  <c:v>1465.8333333333301</c:v>
                </c:pt>
                <c:pt idx="8796">
                  <c:v>1466</c:v>
                </c:pt>
                <c:pt idx="8797">
                  <c:v>1466.1666666666699</c:v>
                </c:pt>
                <c:pt idx="8798">
                  <c:v>1466.3333333333301</c:v>
                </c:pt>
                <c:pt idx="8799">
                  <c:v>1466.5</c:v>
                </c:pt>
                <c:pt idx="8800">
                  <c:v>1466.6666666666699</c:v>
                </c:pt>
                <c:pt idx="8801">
                  <c:v>1466.8333333333301</c:v>
                </c:pt>
                <c:pt idx="8802">
                  <c:v>1467</c:v>
                </c:pt>
                <c:pt idx="8803">
                  <c:v>1467.1666666666699</c:v>
                </c:pt>
                <c:pt idx="8804">
                  <c:v>1467.3333333333301</c:v>
                </c:pt>
                <c:pt idx="8805">
                  <c:v>1467.5</c:v>
                </c:pt>
                <c:pt idx="8806">
                  <c:v>1467.6666666666699</c:v>
                </c:pt>
                <c:pt idx="8807">
                  <c:v>1467.8333333333301</c:v>
                </c:pt>
                <c:pt idx="8808">
                  <c:v>1468</c:v>
                </c:pt>
                <c:pt idx="8809">
                  <c:v>1468.1666666666699</c:v>
                </c:pt>
                <c:pt idx="8810">
                  <c:v>1468.3333333333301</c:v>
                </c:pt>
                <c:pt idx="8811">
                  <c:v>1468.5</c:v>
                </c:pt>
                <c:pt idx="8812">
                  <c:v>1468.6666666666699</c:v>
                </c:pt>
                <c:pt idx="8813">
                  <c:v>1468.8333333333301</c:v>
                </c:pt>
                <c:pt idx="8814">
                  <c:v>1469</c:v>
                </c:pt>
                <c:pt idx="8815">
                  <c:v>1469.1666666666699</c:v>
                </c:pt>
                <c:pt idx="8816">
                  <c:v>1469.3333333333301</c:v>
                </c:pt>
                <c:pt idx="8817">
                  <c:v>1469.5</c:v>
                </c:pt>
                <c:pt idx="8818">
                  <c:v>1469.6666666666699</c:v>
                </c:pt>
                <c:pt idx="8819">
                  <c:v>1469.8333333333301</c:v>
                </c:pt>
                <c:pt idx="8820">
                  <c:v>1470</c:v>
                </c:pt>
                <c:pt idx="8821">
                  <c:v>1470.1666666666699</c:v>
                </c:pt>
                <c:pt idx="8822">
                  <c:v>1470.3333333333301</c:v>
                </c:pt>
                <c:pt idx="8823">
                  <c:v>1470.5</c:v>
                </c:pt>
                <c:pt idx="8824">
                  <c:v>1470.6666666666699</c:v>
                </c:pt>
                <c:pt idx="8825">
                  <c:v>1470.8333333333301</c:v>
                </c:pt>
                <c:pt idx="8826">
                  <c:v>1471</c:v>
                </c:pt>
                <c:pt idx="8827">
                  <c:v>1471.1666666666699</c:v>
                </c:pt>
                <c:pt idx="8828">
                  <c:v>1471.3333333333301</c:v>
                </c:pt>
                <c:pt idx="8829">
                  <c:v>1471.5</c:v>
                </c:pt>
                <c:pt idx="8830">
                  <c:v>1471.6666666666699</c:v>
                </c:pt>
                <c:pt idx="8831">
                  <c:v>1471.8333333333301</c:v>
                </c:pt>
                <c:pt idx="8832">
                  <c:v>1472</c:v>
                </c:pt>
                <c:pt idx="8833">
                  <c:v>1472.1666666666699</c:v>
                </c:pt>
                <c:pt idx="8834">
                  <c:v>1472.3333333333301</c:v>
                </c:pt>
                <c:pt idx="8835">
                  <c:v>1472.5</c:v>
                </c:pt>
                <c:pt idx="8836">
                  <c:v>1472.6666666666699</c:v>
                </c:pt>
                <c:pt idx="8837">
                  <c:v>1472.8333333333301</c:v>
                </c:pt>
                <c:pt idx="8838">
                  <c:v>1473</c:v>
                </c:pt>
                <c:pt idx="8839">
                  <c:v>1473.1666666666699</c:v>
                </c:pt>
                <c:pt idx="8840">
                  <c:v>1473.3333333333301</c:v>
                </c:pt>
                <c:pt idx="8841">
                  <c:v>1473.5</c:v>
                </c:pt>
                <c:pt idx="8842">
                  <c:v>1473.6666666666699</c:v>
                </c:pt>
                <c:pt idx="8843">
                  <c:v>1473.8333333333301</c:v>
                </c:pt>
                <c:pt idx="8844">
                  <c:v>1474</c:v>
                </c:pt>
                <c:pt idx="8845">
                  <c:v>1474.1666666666699</c:v>
                </c:pt>
                <c:pt idx="8846">
                  <c:v>1474.3333333333301</c:v>
                </c:pt>
                <c:pt idx="8847">
                  <c:v>1474.5</c:v>
                </c:pt>
                <c:pt idx="8848">
                  <c:v>1474.6666666666699</c:v>
                </c:pt>
                <c:pt idx="8849">
                  <c:v>1474.8333333333301</c:v>
                </c:pt>
                <c:pt idx="8850">
                  <c:v>1475</c:v>
                </c:pt>
                <c:pt idx="8851">
                  <c:v>1475.1666666666699</c:v>
                </c:pt>
                <c:pt idx="8852">
                  <c:v>1475.3333333333301</c:v>
                </c:pt>
                <c:pt idx="8853">
                  <c:v>1475.5</c:v>
                </c:pt>
                <c:pt idx="8854">
                  <c:v>1475.6666666666699</c:v>
                </c:pt>
                <c:pt idx="8855">
                  <c:v>1475.8333333333301</c:v>
                </c:pt>
                <c:pt idx="8856">
                  <c:v>1476</c:v>
                </c:pt>
                <c:pt idx="8857">
                  <c:v>1476.1666666666699</c:v>
                </c:pt>
                <c:pt idx="8858">
                  <c:v>1476.3333333333301</c:v>
                </c:pt>
                <c:pt idx="8859">
                  <c:v>1476.5</c:v>
                </c:pt>
                <c:pt idx="8860">
                  <c:v>1476.6666666666699</c:v>
                </c:pt>
                <c:pt idx="8861">
                  <c:v>1476.8333333333301</c:v>
                </c:pt>
                <c:pt idx="8862">
                  <c:v>1477</c:v>
                </c:pt>
                <c:pt idx="8863">
                  <c:v>1477.1666666666699</c:v>
                </c:pt>
                <c:pt idx="8864">
                  <c:v>1477.3333333333301</c:v>
                </c:pt>
                <c:pt idx="8865">
                  <c:v>1477.5</c:v>
                </c:pt>
                <c:pt idx="8866">
                  <c:v>1477.6666666666699</c:v>
                </c:pt>
                <c:pt idx="8867">
                  <c:v>1477.8333333333301</c:v>
                </c:pt>
                <c:pt idx="8868">
                  <c:v>1478</c:v>
                </c:pt>
                <c:pt idx="8869">
                  <c:v>1478.1666666666699</c:v>
                </c:pt>
                <c:pt idx="8870">
                  <c:v>1478.3333333333301</c:v>
                </c:pt>
                <c:pt idx="8871">
                  <c:v>1478.5</c:v>
                </c:pt>
                <c:pt idx="8872">
                  <c:v>1478.6666666666699</c:v>
                </c:pt>
                <c:pt idx="8873">
                  <c:v>1478.8333333333301</c:v>
                </c:pt>
                <c:pt idx="8874">
                  <c:v>1479</c:v>
                </c:pt>
                <c:pt idx="8875">
                  <c:v>1479.1666666666699</c:v>
                </c:pt>
                <c:pt idx="8876">
                  <c:v>1479.3333333333301</c:v>
                </c:pt>
                <c:pt idx="8877">
                  <c:v>1479.5</c:v>
                </c:pt>
                <c:pt idx="8878">
                  <c:v>1479.6666666666699</c:v>
                </c:pt>
                <c:pt idx="8879">
                  <c:v>1479.8333333333301</c:v>
                </c:pt>
                <c:pt idx="8880">
                  <c:v>1480</c:v>
                </c:pt>
                <c:pt idx="8881">
                  <c:v>1480.1666666666699</c:v>
                </c:pt>
                <c:pt idx="8882">
                  <c:v>1480.3333333333301</c:v>
                </c:pt>
                <c:pt idx="8883">
                  <c:v>1480.5</c:v>
                </c:pt>
                <c:pt idx="8884">
                  <c:v>1480.6666666666699</c:v>
                </c:pt>
                <c:pt idx="8885">
                  <c:v>1480.8333333333301</c:v>
                </c:pt>
                <c:pt idx="8886">
                  <c:v>1481</c:v>
                </c:pt>
                <c:pt idx="8887">
                  <c:v>1481.1666666666699</c:v>
                </c:pt>
                <c:pt idx="8888">
                  <c:v>1481.3333333333301</c:v>
                </c:pt>
                <c:pt idx="8889">
                  <c:v>1481.5</c:v>
                </c:pt>
                <c:pt idx="8890">
                  <c:v>1481.6666666666699</c:v>
                </c:pt>
                <c:pt idx="8891">
                  <c:v>1481.8333333333301</c:v>
                </c:pt>
                <c:pt idx="8892">
                  <c:v>1482</c:v>
                </c:pt>
                <c:pt idx="8893">
                  <c:v>1482.1666666666699</c:v>
                </c:pt>
                <c:pt idx="8894">
                  <c:v>1482.3333333333301</c:v>
                </c:pt>
                <c:pt idx="8895">
                  <c:v>1482.5</c:v>
                </c:pt>
                <c:pt idx="8896">
                  <c:v>1482.6666666666699</c:v>
                </c:pt>
                <c:pt idx="8897">
                  <c:v>1482.8333333333301</c:v>
                </c:pt>
                <c:pt idx="8898">
                  <c:v>1483</c:v>
                </c:pt>
                <c:pt idx="8899">
                  <c:v>1483.1666666666699</c:v>
                </c:pt>
                <c:pt idx="8900">
                  <c:v>1483.3333333333301</c:v>
                </c:pt>
                <c:pt idx="8901">
                  <c:v>1483.5</c:v>
                </c:pt>
                <c:pt idx="8902">
                  <c:v>1483.6666666666699</c:v>
                </c:pt>
                <c:pt idx="8903">
                  <c:v>1483.8333333333301</c:v>
                </c:pt>
                <c:pt idx="8904">
                  <c:v>1484</c:v>
                </c:pt>
                <c:pt idx="8905">
                  <c:v>1484.1666666666699</c:v>
                </c:pt>
                <c:pt idx="8906">
                  <c:v>1484.3333333333301</c:v>
                </c:pt>
                <c:pt idx="8907">
                  <c:v>1484.5</c:v>
                </c:pt>
                <c:pt idx="8908">
                  <c:v>1484.6666666666699</c:v>
                </c:pt>
                <c:pt idx="8909">
                  <c:v>1484.8333333333301</c:v>
                </c:pt>
                <c:pt idx="8910">
                  <c:v>1485</c:v>
                </c:pt>
                <c:pt idx="8911">
                  <c:v>1485.1666666666699</c:v>
                </c:pt>
                <c:pt idx="8912">
                  <c:v>1485.3333333333301</c:v>
                </c:pt>
                <c:pt idx="8913">
                  <c:v>1485.5</c:v>
                </c:pt>
                <c:pt idx="8914">
                  <c:v>1485.6666666666699</c:v>
                </c:pt>
                <c:pt idx="8915">
                  <c:v>1485.8333333333301</c:v>
                </c:pt>
                <c:pt idx="8916">
                  <c:v>1486</c:v>
                </c:pt>
                <c:pt idx="8917">
                  <c:v>1486.1666666666699</c:v>
                </c:pt>
                <c:pt idx="8918">
                  <c:v>1486.3333333333301</c:v>
                </c:pt>
                <c:pt idx="8919">
                  <c:v>1486.5</c:v>
                </c:pt>
                <c:pt idx="8920">
                  <c:v>1486.6666666666699</c:v>
                </c:pt>
                <c:pt idx="8921">
                  <c:v>1486.8333333333301</c:v>
                </c:pt>
                <c:pt idx="8922">
                  <c:v>1487</c:v>
                </c:pt>
                <c:pt idx="8923">
                  <c:v>1487.1666666666699</c:v>
                </c:pt>
                <c:pt idx="8924">
                  <c:v>1487.3333333333301</c:v>
                </c:pt>
                <c:pt idx="8925">
                  <c:v>1487.5</c:v>
                </c:pt>
                <c:pt idx="8926">
                  <c:v>1487.6666666666699</c:v>
                </c:pt>
                <c:pt idx="8927">
                  <c:v>1487.8333333333301</c:v>
                </c:pt>
                <c:pt idx="8928">
                  <c:v>1488</c:v>
                </c:pt>
                <c:pt idx="8929">
                  <c:v>1488.1666666666699</c:v>
                </c:pt>
                <c:pt idx="8930">
                  <c:v>1488.3333333333301</c:v>
                </c:pt>
                <c:pt idx="8931">
                  <c:v>1488.5</c:v>
                </c:pt>
                <c:pt idx="8932">
                  <c:v>1488.6666666666699</c:v>
                </c:pt>
                <c:pt idx="8933">
                  <c:v>1488.8333333333301</c:v>
                </c:pt>
                <c:pt idx="8934">
                  <c:v>1489</c:v>
                </c:pt>
                <c:pt idx="8935">
                  <c:v>1489.1666666666699</c:v>
                </c:pt>
                <c:pt idx="8936">
                  <c:v>1489.3333333333301</c:v>
                </c:pt>
                <c:pt idx="8937">
                  <c:v>1489.5</c:v>
                </c:pt>
                <c:pt idx="8938">
                  <c:v>1489.6666666666699</c:v>
                </c:pt>
                <c:pt idx="8939">
                  <c:v>1489.8333333333301</c:v>
                </c:pt>
                <c:pt idx="8940">
                  <c:v>1490</c:v>
                </c:pt>
                <c:pt idx="8941">
                  <c:v>1490.1666666666699</c:v>
                </c:pt>
                <c:pt idx="8942">
                  <c:v>1490.3333333333301</c:v>
                </c:pt>
                <c:pt idx="8943">
                  <c:v>1490.5</c:v>
                </c:pt>
                <c:pt idx="8944">
                  <c:v>1490.6666666666699</c:v>
                </c:pt>
                <c:pt idx="8945">
                  <c:v>1490.8333333333301</c:v>
                </c:pt>
                <c:pt idx="8946">
                  <c:v>1491</c:v>
                </c:pt>
                <c:pt idx="8947">
                  <c:v>1491.1666666666699</c:v>
                </c:pt>
                <c:pt idx="8948">
                  <c:v>1491.3333333333301</c:v>
                </c:pt>
                <c:pt idx="8949">
                  <c:v>1491.5</c:v>
                </c:pt>
                <c:pt idx="8950">
                  <c:v>1491.6666666666699</c:v>
                </c:pt>
                <c:pt idx="8951">
                  <c:v>1491.8333333333301</c:v>
                </c:pt>
                <c:pt idx="8952">
                  <c:v>1492</c:v>
                </c:pt>
                <c:pt idx="8953">
                  <c:v>1492.1666666666699</c:v>
                </c:pt>
                <c:pt idx="8954">
                  <c:v>1492.3333333333301</c:v>
                </c:pt>
                <c:pt idx="8955">
                  <c:v>1492.5</c:v>
                </c:pt>
                <c:pt idx="8956">
                  <c:v>1492.6666666666699</c:v>
                </c:pt>
                <c:pt idx="8957">
                  <c:v>1492.8333333333301</c:v>
                </c:pt>
                <c:pt idx="8958">
                  <c:v>1493</c:v>
                </c:pt>
                <c:pt idx="8959">
                  <c:v>1493.1666666666699</c:v>
                </c:pt>
                <c:pt idx="8960">
                  <c:v>1493.3333333333301</c:v>
                </c:pt>
                <c:pt idx="8961">
                  <c:v>1493.5</c:v>
                </c:pt>
                <c:pt idx="8962">
                  <c:v>1493.6666666666699</c:v>
                </c:pt>
                <c:pt idx="8963">
                  <c:v>1493.8333333333301</c:v>
                </c:pt>
                <c:pt idx="8964">
                  <c:v>1494</c:v>
                </c:pt>
                <c:pt idx="8965">
                  <c:v>1494.1666666666699</c:v>
                </c:pt>
                <c:pt idx="8966">
                  <c:v>1494.3333333333301</c:v>
                </c:pt>
                <c:pt idx="8967">
                  <c:v>1494.5</c:v>
                </c:pt>
                <c:pt idx="8968">
                  <c:v>1494.6666666666699</c:v>
                </c:pt>
                <c:pt idx="8969">
                  <c:v>1494.8333333333301</c:v>
                </c:pt>
                <c:pt idx="8970">
                  <c:v>1495</c:v>
                </c:pt>
                <c:pt idx="8971">
                  <c:v>1495.1666666666699</c:v>
                </c:pt>
                <c:pt idx="8972">
                  <c:v>1495.3333333333301</c:v>
                </c:pt>
                <c:pt idx="8973">
                  <c:v>1495.5</c:v>
                </c:pt>
                <c:pt idx="8974">
                  <c:v>1495.6666666666699</c:v>
                </c:pt>
                <c:pt idx="8975">
                  <c:v>1495.8333333333301</c:v>
                </c:pt>
                <c:pt idx="8976">
                  <c:v>1496</c:v>
                </c:pt>
                <c:pt idx="8977">
                  <c:v>1496.1666666666699</c:v>
                </c:pt>
                <c:pt idx="8978">
                  <c:v>1496.3333333333301</c:v>
                </c:pt>
                <c:pt idx="8979">
                  <c:v>1496.5</c:v>
                </c:pt>
                <c:pt idx="8980">
                  <c:v>1496.6666666666699</c:v>
                </c:pt>
                <c:pt idx="8981">
                  <c:v>1496.8333333333301</c:v>
                </c:pt>
                <c:pt idx="8982">
                  <c:v>1497</c:v>
                </c:pt>
                <c:pt idx="8983">
                  <c:v>1497.1666666666699</c:v>
                </c:pt>
                <c:pt idx="8984">
                  <c:v>1497.3333333333301</c:v>
                </c:pt>
                <c:pt idx="8985">
                  <c:v>1497.5</c:v>
                </c:pt>
                <c:pt idx="8986">
                  <c:v>1497.6666666666699</c:v>
                </c:pt>
                <c:pt idx="8987">
                  <c:v>1497.8333333333301</c:v>
                </c:pt>
                <c:pt idx="8988">
                  <c:v>1498</c:v>
                </c:pt>
                <c:pt idx="8989">
                  <c:v>1498.1666666666699</c:v>
                </c:pt>
                <c:pt idx="8990">
                  <c:v>1498.3333333333301</c:v>
                </c:pt>
                <c:pt idx="8991">
                  <c:v>1498.5</c:v>
                </c:pt>
                <c:pt idx="8992">
                  <c:v>1498.6666666666699</c:v>
                </c:pt>
                <c:pt idx="8993">
                  <c:v>1498.8333333333301</c:v>
                </c:pt>
                <c:pt idx="8994">
                  <c:v>1499</c:v>
                </c:pt>
                <c:pt idx="8995">
                  <c:v>1499.1666666666699</c:v>
                </c:pt>
                <c:pt idx="8996">
                  <c:v>1499.3333333333301</c:v>
                </c:pt>
                <c:pt idx="8997">
                  <c:v>1499.5</c:v>
                </c:pt>
                <c:pt idx="8998">
                  <c:v>1499.6666666666699</c:v>
                </c:pt>
                <c:pt idx="8999">
                  <c:v>1499.8333333333301</c:v>
                </c:pt>
                <c:pt idx="9000">
                  <c:v>1500</c:v>
                </c:pt>
                <c:pt idx="9001">
                  <c:v>1500.1666666666699</c:v>
                </c:pt>
                <c:pt idx="9002">
                  <c:v>1500.3333333333301</c:v>
                </c:pt>
                <c:pt idx="9003">
                  <c:v>1500.5</c:v>
                </c:pt>
                <c:pt idx="9004">
                  <c:v>1500.6666666666699</c:v>
                </c:pt>
                <c:pt idx="9005">
                  <c:v>1500.8333333333301</c:v>
                </c:pt>
                <c:pt idx="9006">
                  <c:v>1501</c:v>
                </c:pt>
                <c:pt idx="9007">
                  <c:v>1501.1666666666699</c:v>
                </c:pt>
                <c:pt idx="9008">
                  <c:v>1501.3333333333301</c:v>
                </c:pt>
                <c:pt idx="9009">
                  <c:v>1501.5</c:v>
                </c:pt>
                <c:pt idx="9010">
                  <c:v>1501.6666666666699</c:v>
                </c:pt>
                <c:pt idx="9011">
                  <c:v>1501.8333333333301</c:v>
                </c:pt>
                <c:pt idx="9012">
                  <c:v>1502</c:v>
                </c:pt>
                <c:pt idx="9013">
                  <c:v>1502.1666666666699</c:v>
                </c:pt>
                <c:pt idx="9014">
                  <c:v>1502.3333333333301</c:v>
                </c:pt>
                <c:pt idx="9015">
                  <c:v>1502.5</c:v>
                </c:pt>
                <c:pt idx="9016">
                  <c:v>1502.6666666666699</c:v>
                </c:pt>
                <c:pt idx="9017">
                  <c:v>1502.8333333333301</c:v>
                </c:pt>
                <c:pt idx="9018">
                  <c:v>1503</c:v>
                </c:pt>
                <c:pt idx="9019">
                  <c:v>1503.1666666666699</c:v>
                </c:pt>
                <c:pt idx="9020">
                  <c:v>1503.3333333333301</c:v>
                </c:pt>
                <c:pt idx="9021">
                  <c:v>1503.5</c:v>
                </c:pt>
                <c:pt idx="9022">
                  <c:v>1503.6666666666699</c:v>
                </c:pt>
                <c:pt idx="9023">
                  <c:v>1503.8333333333301</c:v>
                </c:pt>
                <c:pt idx="9024">
                  <c:v>1504</c:v>
                </c:pt>
                <c:pt idx="9025">
                  <c:v>1504.1666666666699</c:v>
                </c:pt>
                <c:pt idx="9026">
                  <c:v>1504.3333333333301</c:v>
                </c:pt>
                <c:pt idx="9027">
                  <c:v>1504.5</c:v>
                </c:pt>
                <c:pt idx="9028">
                  <c:v>1504.6666666666699</c:v>
                </c:pt>
                <c:pt idx="9029">
                  <c:v>1504.8333333333301</c:v>
                </c:pt>
                <c:pt idx="9030">
                  <c:v>1505</c:v>
                </c:pt>
                <c:pt idx="9031">
                  <c:v>1505.1666666666699</c:v>
                </c:pt>
                <c:pt idx="9032">
                  <c:v>1505.3333333333301</c:v>
                </c:pt>
                <c:pt idx="9033">
                  <c:v>1505.5</c:v>
                </c:pt>
                <c:pt idx="9034">
                  <c:v>1505.6666666666699</c:v>
                </c:pt>
                <c:pt idx="9035">
                  <c:v>1505.8333333333301</c:v>
                </c:pt>
                <c:pt idx="9036">
                  <c:v>1506</c:v>
                </c:pt>
                <c:pt idx="9037">
                  <c:v>1506.1666666666699</c:v>
                </c:pt>
                <c:pt idx="9038">
                  <c:v>1506.3333333333301</c:v>
                </c:pt>
                <c:pt idx="9039">
                  <c:v>1506.5</c:v>
                </c:pt>
                <c:pt idx="9040">
                  <c:v>1506.6666666666699</c:v>
                </c:pt>
                <c:pt idx="9041">
                  <c:v>1506.8333333333301</c:v>
                </c:pt>
                <c:pt idx="9042">
                  <c:v>1507</c:v>
                </c:pt>
                <c:pt idx="9043">
                  <c:v>1507.1666666666699</c:v>
                </c:pt>
                <c:pt idx="9044">
                  <c:v>1507.3333333333301</c:v>
                </c:pt>
                <c:pt idx="9045">
                  <c:v>1507.5</c:v>
                </c:pt>
                <c:pt idx="9046">
                  <c:v>1507.6666666666699</c:v>
                </c:pt>
                <c:pt idx="9047">
                  <c:v>1507.8333333333301</c:v>
                </c:pt>
                <c:pt idx="9048">
                  <c:v>1508</c:v>
                </c:pt>
                <c:pt idx="9049">
                  <c:v>1508.1666666666699</c:v>
                </c:pt>
                <c:pt idx="9050">
                  <c:v>1508.3333333333301</c:v>
                </c:pt>
                <c:pt idx="9051">
                  <c:v>1508.5</c:v>
                </c:pt>
                <c:pt idx="9052">
                  <c:v>1508.6666666666699</c:v>
                </c:pt>
                <c:pt idx="9053">
                  <c:v>1508.8333333333301</c:v>
                </c:pt>
                <c:pt idx="9054">
                  <c:v>1509</c:v>
                </c:pt>
                <c:pt idx="9055">
                  <c:v>1509.1666666666699</c:v>
                </c:pt>
                <c:pt idx="9056">
                  <c:v>1509.3333333333301</c:v>
                </c:pt>
                <c:pt idx="9057">
                  <c:v>1509.5</c:v>
                </c:pt>
                <c:pt idx="9058">
                  <c:v>1509.6666666666699</c:v>
                </c:pt>
                <c:pt idx="9059">
                  <c:v>1509.8333333333301</c:v>
                </c:pt>
                <c:pt idx="9060">
                  <c:v>1510</c:v>
                </c:pt>
                <c:pt idx="9061">
                  <c:v>1510.1666666666699</c:v>
                </c:pt>
                <c:pt idx="9062">
                  <c:v>1510.3333333333301</c:v>
                </c:pt>
                <c:pt idx="9063">
                  <c:v>1510.5</c:v>
                </c:pt>
                <c:pt idx="9064">
                  <c:v>1510.6666666666699</c:v>
                </c:pt>
                <c:pt idx="9065">
                  <c:v>1510.8333333333301</c:v>
                </c:pt>
                <c:pt idx="9066">
                  <c:v>1511</c:v>
                </c:pt>
                <c:pt idx="9067">
                  <c:v>1511.1666666666699</c:v>
                </c:pt>
                <c:pt idx="9068">
                  <c:v>1511.3333333333301</c:v>
                </c:pt>
                <c:pt idx="9069">
                  <c:v>1511.5</c:v>
                </c:pt>
                <c:pt idx="9070">
                  <c:v>1511.6666666666699</c:v>
                </c:pt>
                <c:pt idx="9071">
                  <c:v>1511.8333333333301</c:v>
                </c:pt>
                <c:pt idx="9072">
                  <c:v>1512</c:v>
                </c:pt>
                <c:pt idx="9073">
                  <c:v>1512.1666666666699</c:v>
                </c:pt>
                <c:pt idx="9074">
                  <c:v>1512.3333333333301</c:v>
                </c:pt>
                <c:pt idx="9075">
                  <c:v>1512.5</c:v>
                </c:pt>
                <c:pt idx="9076">
                  <c:v>1512.6666666666699</c:v>
                </c:pt>
                <c:pt idx="9077">
                  <c:v>1512.8333333333301</c:v>
                </c:pt>
                <c:pt idx="9078">
                  <c:v>1513</c:v>
                </c:pt>
                <c:pt idx="9079">
                  <c:v>1513.1666666666699</c:v>
                </c:pt>
                <c:pt idx="9080">
                  <c:v>1513.3333333333301</c:v>
                </c:pt>
                <c:pt idx="9081">
                  <c:v>1513.5</c:v>
                </c:pt>
                <c:pt idx="9082">
                  <c:v>1513.6666666666699</c:v>
                </c:pt>
                <c:pt idx="9083">
                  <c:v>1513.8333333333301</c:v>
                </c:pt>
                <c:pt idx="9084">
                  <c:v>1514</c:v>
                </c:pt>
                <c:pt idx="9085">
                  <c:v>1514.1666666666699</c:v>
                </c:pt>
                <c:pt idx="9086">
                  <c:v>1514.3333333333301</c:v>
                </c:pt>
                <c:pt idx="9087">
                  <c:v>1514.5</c:v>
                </c:pt>
                <c:pt idx="9088">
                  <c:v>1514.6666666666699</c:v>
                </c:pt>
                <c:pt idx="9089">
                  <c:v>1514.8333333333301</c:v>
                </c:pt>
                <c:pt idx="9090">
                  <c:v>1515</c:v>
                </c:pt>
                <c:pt idx="9091">
                  <c:v>1515.1666666666699</c:v>
                </c:pt>
                <c:pt idx="9092">
                  <c:v>1515.3333333333301</c:v>
                </c:pt>
                <c:pt idx="9093">
                  <c:v>1515.5</c:v>
                </c:pt>
                <c:pt idx="9094">
                  <c:v>1515.6666666666699</c:v>
                </c:pt>
                <c:pt idx="9095">
                  <c:v>1515.8333333333301</c:v>
                </c:pt>
                <c:pt idx="9096">
                  <c:v>1516</c:v>
                </c:pt>
                <c:pt idx="9097">
                  <c:v>1516.1666666666699</c:v>
                </c:pt>
                <c:pt idx="9098">
                  <c:v>1516.3333333333301</c:v>
                </c:pt>
                <c:pt idx="9099">
                  <c:v>1516.5</c:v>
                </c:pt>
                <c:pt idx="9100">
                  <c:v>1516.6666666666699</c:v>
                </c:pt>
                <c:pt idx="9101">
                  <c:v>1516.8333333333301</c:v>
                </c:pt>
                <c:pt idx="9102">
                  <c:v>1517</c:v>
                </c:pt>
                <c:pt idx="9103">
                  <c:v>1517.1666666666699</c:v>
                </c:pt>
                <c:pt idx="9104">
                  <c:v>1517.3333333333301</c:v>
                </c:pt>
                <c:pt idx="9105">
                  <c:v>1517.5</c:v>
                </c:pt>
                <c:pt idx="9106">
                  <c:v>1517.6666666666699</c:v>
                </c:pt>
                <c:pt idx="9107">
                  <c:v>1517.8333333333301</c:v>
                </c:pt>
                <c:pt idx="9108">
                  <c:v>1518</c:v>
                </c:pt>
                <c:pt idx="9109">
                  <c:v>1518.1666666666699</c:v>
                </c:pt>
                <c:pt idx="9110">
                  <c:v>1518.3333333333301</c:v>
                </c:pt>
                <c:pt idx="9111">
                  <c:v>1518.5</c:v>
                </c:pt>
                <c:pt idx="9112">
                  <c:v>1518.6666666666699</c:v>
                </c:pt>
                <c:pt idx="9113">
                  <c:v>1518.8333333333301</c:v>
                </c:pt>
                <c:pt idx="9114">
                  <c:v>1519</c:v>
                </c:pt>
                <c:pt idx="9115">
                  <c:v>1519.1666666666699</c:v>
                </c:pt>
                <c:pt idx="9116">
                  <c:v>1519.3333333333301</c:v>
                </c:pt>
                <c:pt idx="9117">
                  <c:v>1519.5</c:v>
                </c:pt>
                <c:pt idx="9118">
                  <c:v>1519.6666666666699</c:v>
                </c:pt>
                <c:pt idx="9119">
                  <c:v>1519.8333333333301</c:v>
                </c:pt>
                <c:pt idx="9120">
                  <c:v>1520</c:v>
                </c:pt>
                <c:pt idx="9121">
                  <c:v>1520.1666666666699</c:v>
                </c:pt>
                <c:pt idx="9122">
                  <c:v>1520.3333333333301</c:v>
                </c:pt>
                <c:pt idx="9123">
                  <c:v>1520.5</c:v>
                </c:pt>
                <c:pt idx="9124">
                  <c:v>1520.6666666666699</c:v>
                </c:pt>
                <c:pt idx="9125">
                  <c:v>1520.8333333333301</c:v>
                </c:pt>
                <c:pt idx="9126">
                  <c:v>1521</c:v>
                </c:pt>
                <c:pt idx="9127">
                  <c:v>1521.1666666666699</c:v>
                </c:pt>
                <c:pt idx="9128">
                  <c:v>1521.3333333333301</c:v>
                </c:pt>
                <c:pt idx="9129">
                  <c:v>1521.5</c:v>
                </c:pt>
                <c:pt idx="9130">
                  <c:v>1521.6666666666699</c:v>
                </c:pt>
                <c:pt idx="9131">
                  <c:v>1521.8333333333301</c:v>
                </c:pt>
                <c:pt idx="9132">
                  <c:v>1522</c:v>
                </c:pt>
                <c:pt idx="9133">
                  <c:v>1522.1666666666699</c:v>
                </c:pt>
                <c:pt idx="9134">
                  <c:v>1522.3333333333301</c:v>
                </c:pt>
                <c:pt idx="9135">
                  <c:v>1522.5</c:v>
                </c:pt>
                <c:pt idx="9136">
                  <c:v>1522.6666666666699</c:v>
                </c:pt>
                <c:pt idx="9137">
                  <c:v>1522.8333333333301</c:v>
                </c:pt>
                <c:pt idx="9138">
                  <c:v>1523</c:v>
                </c:pt>
                <c:pt idx="9139">
                  <c:v>1523.1666666666699</c:v>
                </c:pt>
                <c:pt idx="9140">
                  <c:v>1523.3333333333301</c:v>
                </c:pt>
                <c:pt idx="9141">
                  <c:v>1523.5</c:v>
                </c:pt>
                <c:pt idx="9142">
                  <c:v>1523.6666666666699</c:v>
                </c:pt>
                <c:pt idx="9143">
                  <c:v>1523.8333333333301</c:v>
                </c:pt>
                <c:pt idx="9144">
                  <c:v>1524</c:v>
                </c:pt>
                <c:pt idx="9145">
                  <c:v>1524.1666666666699</c:v>
                </c:pt>
                <c:pt idx="9146">
                  <c:v>1524.3333333333301</c:v>
                </c:pt>
                <c:pt idx="9147">
                  <c:v>1524.5</c:v>
                </c:pt>
                <c:pt idx="9148">
                  <c:v>1524.6666666666699</c:v>
                </c:pt>
                <c:pt idx="9149">
                  <c:v>1524.8333333333301</c:v>
                </c:pt>
                <c:pt idx="9150">
                  <c:v>1525</c:v>
                </c:pt>
                <c:pt idx="9151">
                  <c:v>1525.1666666666699</c:v>
                </c:pt>
                <c:pt idx="9152">
                  <c:v>1525.3333333333301</c:v>
                </c:pt>
                <c:pt idx="9153">
                  <c:v>1525.5</c:v>
                </c:pt>
                <c:pt idx="9154">
                  <c:v>1525.6666666666699</c:v>
                </c:pt>
                <c:pt idx="9155">
                  <c:v>1525.8333333333301</c:v>
                </c:pt>
                <c:pt idx="9156">
                  <c:v>1526</c:v>
                </c:pt>
                <c:pt idx="9157">
                  <c:v>1526.1666666666699</c:v>
                </c:pt>
                <c:pt idx="9158">
                  <c:v>1526.3333333333301</c:v>
                </c:pt>
                <c:pt idx="9159">
                  <c:v>1526.5</c:v>
                </c:pt>
                <c:pt idx="9160">
                  <c:v>1526.6666666666699</c:v>
                </c:pt>
                <c:pt idx="9161">
                  <c:v>1526.8333333333301</c:v>
                </c:pt>
                <c:pt idx="9162">
                  <c:v>1527</c:v>
                </c:pt>
                <c:pt idx="9163">
                  <c:v>1527.1666666666699</c:v>
                </c:pt>
                <c:pt idx="9164">
                  <c:v>1527.3333333333301</c:v>
                </c:pt>
                <c:pt idx="9165">
                  <c:v>1527.5</c:v>
                </c:pt>
                <c:pt idx="9166">
                  <c:v>1527.6666666666699</c:v>
                </c:pt>
                <c:pt idx="9167">
                  <c:v>1527.8333333333301</c:v>
                </c:pt>
                <c:pt idx="9168">
                  <c:v>1528</c:v>
                </c:pt>
                <c:pt idx="9169">
                  <c:v>1528.1666666666699</c:v>
                </c:pt>
                <c:pt idx="9170">
                  <c:v>1528.3333333333301</c:v>
                </c:pt>
                <c:pt idx="9171">
                  <c:v>1528.5</c:v>
                </c:pt>
                <c:pt idx="9172">
                  <c:v>1528.6666666666699</c:v>
                </c:pt>
                <c:pt idx="9173">
                  <c:v>1528.8333333333301</c:v>
                </c:pt>
                <c:pt idx="9174">
                  <c:v>1529</c:v>
                </c:pt>
                <c:pt idx="9175">
                  <c:v>1529.1666666666699</c:v>
                </c:pt>
                <c:pt idx="9176">
                  <c:v>1529.3333333333301</c:v>
                </c:pt>
                <c:pt idx="9177">
                  <c:v>1529.5</c:v>
                </c:pt>
                <c:pt idx="9178">
                  <c:v>1529.6666666666699</c:v>
                </c:pt>
                <c:pt idx="9179">
                  <c:v>1529.8333333333301</c:v>
                </c:pt>
                <c:pt idx="9180">
                  <c:v>1530</c:v>
                </c:pt>
                <c:pt idx="9181">
                  <c:v>1530.1666666666699</c:v>
                </c:pt>
                <c:pt idx="9182">
                  <c:v>1530.3333333333301</c:v>
                </c:pt>
                <c:pt idx="9183">
                  <c:v>1530.5</c:v>
                </c:pt>
                <c:pt idx="9184">
                  <c:v>1530.6666666666699</c:v>
                </c:pt>
                <c:pt idx="9185">
                  <c:v>1530.8333333333301</c:v>
                </c:pt>
                <c:pt idx="9186">
                  <c:v>1531</c:v>
                </c:pt>
                <c:pt idx="9187">
                  <c:v>1531.1666666666699</c:v>
                </c:pt>
                <c:pt idx="9188">
                  <c:v>1531.3333333333301</c:v>
                </c:pt>
                <c:pt idx="9189">
                  <c:v>1531.5</c:v>
                </c:pt>
                <c:pt idx="9190">
                  <c:v>1531.6666666666699</c:v>
                </c:pt>
                <c:pt idx="9191">
                  <c:v>1531.8333333333301</c:v>
                </c:pt>
                <c:pt idx="9192">
                  <c:v>1532</c:v>
                </c:pt>
                <c:pt idx="9193">
                  <c:v>1532.1666666666699</c:v>
                </c:pt>
                <c:pt idx="9194">
                  <c:v>1532.3333333333301</c:v>
                </c:pt>
                <c:pt idx="9195">
                  <c:v>1532.5</c:v>
                </c:pt>
                <c:pt idx="9196">
                  <c:v>1532.6666666666699</c:v>
                </c:pt>
                <c:pt idx="9197">
                  <c:v>1532.8333333333301</c:v>
                </c:pt>
                <c:pt idx="9198">
                  <c:v>1533</c:v>
                </c:pt>
                <c:pt idx="9199">
                  <c:v>1533.1666666666699</c:v>
                </c:pt>
                <c:pt idx="9200">
                  <c:v>1533.3333333333301</c:v>
                </c:pt>
                <c:pt idx="9201">
                  <c:v>1533.5</c:v>
                </c:pt>
                <c:pt idx="9202">
                  <c:v>1533.6666666666699</c:v>
                </c:pt>
                <c:pt idx="9203">
                  <c:v>1533.8333333333301</c:v>
                </c:pt>
                <c:pt idx="9204">
                  <c:v>1534</c:v>
                </c:pt>
                <c:pt idx="9205">
                  <c:v>1534.1666666666699</c:v>
                </c:pt>
                <c:pt idx="9206">
                  <c:v>1534.3333333333301</c:v>
                </c:pt>
                <c:pt idx="9207">
                  <c:v>1534.5</c:v>
                </c:pt>
                <c:pt idx="9208">
                  <c:v>1534.6666666666699</c:v>
                </c:pt>
                <c:pt idx="9209">
                  <c:v>1534.8333333333301</c:v>
                </c:pt>
                <c:pt idx="9210">
                  <c:v>1535</c:v>
                </c:pt>
                <c:pt idx="9211">
                  <c:v>1535.1666666666699</c:v>
                </c:pt>
                <c:pt idx="9212">
                  <c:v>1535.3333333333301</c:v>
                </c:pt>
                <c:pt idx="9213">
                  <c:v>1535.5</c:v>
                </c:pt>
                <c:pt idx="9214">
                  <c:v>1535.6666666666699</c:v>
                </c:pt>
                <c:pt idx="9215">
                  <c:v>1535.8333333333301</c:v>
                </c:pt>
                <c:pt idx="9216">
                  <c:v>1536</c:v>
                </c:pt>
                <c:pt idx="9217">
                  <c:v>1536.1666666666699</c:v>
                </c:pt>
                <c:pt idx="9218">
                  <c:v>1536.3333333333301</c:v>
                </c:pt>
                <c:pt idx="9219">
                  <c:v>1536.5</c:v>
                </c:pt>
                <c:pt idx="9220">
                  <c:v>1536.6666666666699</c:v>
                </c:pt>
                <c:pt idx="9221">
                  <c:v>1536.8333333333301</c:v>
                </c:pt>
                <c:pt idx="9222">
                  <c:v>1537</c:v>
                </c:pt>
                <c:pt idx="9223">
                  <c:v>1537.1666666666699</c:v>
                </c:pt>
                <c:pt idx="9224">
                  <c:v>1537.3333333333301</c:v>
                </c:pt>
                <c:pt idx="9225">
                  <c:v>1537.5</c:v>
                </c:pt>
                <c:pt idx="9226">
                  <c:v>1537.6666666666699</c:v>
                </c:pt>
                <c:pt idx="9227">
                  <c:v>1537.8333333333301</c:v>
                </c:pt>
                <c:pt idx="9228">
                  <c:v>1538</c:v>
                </c:pt>
                <c:pt idx="9229">
                  <c:v>1538.1666666666699</c:v>
                </c:pt>
                <c:pt idx="9230">
                  <c:v>1538.3333333333301</c:v>
                </c:pt>
                <c:pt idx="9231">
                  <c:v>1538.5</c:v>
                </c:pt>
                <c:pt idx="9232">
                  <c:v>1538.6666666666699</c:v>
                </c:pt>
                <c:pt idx="9233">
                  <c:v>1538.8333333333301</c:v>
                </c:pt>
                <c:pt idx="9234">
                  <c:v>1539</c:v>
                </c:pt>
                <c:pt idx="9235">
                  <c:v>1539.1666666666699</c:v>
                </c:pt>
                <c:pt idx="9236">
                  <c:v>1539.3333333333301</c:v>
                </c:pt>
                <c:pt idx="9237">
                  <c:v>1539.5</c:v>
                </c:pt>
                <c:pt idx="9238">
                  <c:v>1539.6666666666699</c:v>
                </c:pt>
                <c:pt idx="9239">
                  <c:v>1539.8333333333301</c:v>
                </c:pt>
                <c:pt idx="9240">
                  <c:v>1540</c:v>
                </c:pt>
                <c:pt idx="9241">
                  <c:v>1540.1666666666699</c:v>
                </c:pt>
                <c:pt idx="9242">
                  <c:v>1540.3333333333301</c:v>
                </c:pt>
                <c:pt idx="9243">
                  <c:v>1540.5</c:v>
                </c:pt>
                <c:pt idx="9244">
                  <c:v>1540.6666666666699</c:v>
                </c:pt>
                <c:pt idx="9245">
                  <c:v>1540.8333333333301</c:v>
                </c:pt>
                <c:pt idx="9246">
                  <c:v>1541</c:v>
                </c:pt>
                <c:pt idx="9247">
                  <c:v>1541.1666666666699</c:v>
                </c:pt>
                <c:pt idx="9248">
                  <c:v>1541.3333333333301</c:v>
                </c:pt>
                <c:pt idx="9249">
                  <c:v>1541.5</c:v>
                </c:pt>
                <c:pt idx="9250">
                  <c:v>1541.6666666666699</c:v>
                </c:pt>
                <c:pt idx="9251">
                  <c:v>1541.8333333333301</c:v>
                </c:pt>
                <c:pt idx="9252">
                  <c:v>1542</c:v>
                </c:pt>
                <c:pt idx="9253">
                  <c:v>1542.1666666666699</c:v>
                </c:pt>
                <c:pt idx="9254">
                  <c:v>1542.3333333333301</c:v>
                </c:pt>
                <c:pt idx="9255">
                  <c:v>1542.5</c:v>
                </c:pt>
                <c:pt idx="9256">
                  <c:v>1542.6666666666699</c:v>
                </c:pt>
                <c:pt idx="9257">
                  <c:v>1542.8333333333301</c:v>
                </c:pt>
                <c:pt idx="9258">
                  <c:v>1543</c:v>
                </c:pt>
                <c:pt idx="9259">
                  <c:v>1543.1666666666699</c:v>
                </c:pt>
                <c:pt idx="9260">
                  <c:v>1543.3333333333301</c:v>
                </c:pt>
                <c:pt idx="9261">
                  <c:v>1543.5</c:v>
                </c:pt>
                <c:pt idx="9262">
                  <c:v>1543.6666666666699</c:v>
                </c:pt>
                <c:pt idx="9263">
                  <c:v>1543.8333333333301</c:v>
                </c:pt>
                <c:pt idx="9264">
                  <c:v>1544</c:v>
                </c:pt>
                <c:pt idx="9265">
                  <c:v>1544.1666666666699</c:v>
                </c:pt>
                <c:pt idx="9266">
                  <c:v>1544.3333333333301</c:v>
                </c:pt>
                <c:pt idx="9267">
                  <c:v>1544.5</c:v>
                </c:pt>
                <c:pt idx="9268">
                  <c:v>1544.6666666666699</c:v>
                </c:pt>
                <c:pt idx="9269">
                  <c:v>1544.8333333333301</c:v>
                </c:pt>
                <c:pt idx="9270">
                  <c:v>1545</c:v>
                </c:pt>
                <c:pt idx="9271">
                  <c:v>1545.1666666666699</c:v>
                </c:pt>
                <c:pt idx="9272">
                  <c:v>1545.3333333333301</c:v>
                </c:pt>
                <c:pt idx="9273">
                  <c:v>1545.5</c:v>
                </c:pt>
                <c:pt idx="9274">
                  <c:v>1545.6666666666699</c:v>
                </c:pt>
                <c:pt idx="9275">
                  <c:v>1545.8333333333301</c:v>
                </c:pt>
                <c:pt idx="9276">
                  <c:v>1546</c:v>
                </c:pt>
                <c:pt idx="9277">
                  <c:v>1546.1666666666699</c:v>
                </c:pt>
                <c:pt idx="9278">
                  <c:v>1546.3333333333301</c:v>
                </c:pt>
                <c:pt idx="9279">
                  <c:v>1546.5</c:v>
                </c:pt>
                <c:pt idx="9280">
                  <c:v>1546.6666666666699</c:v>
                </c:pt>
                <c:pt idx="9281">
                  <c:v>1546.8333333333301</c:v>
                </c:pt>
                <c:pt idx="9282">
                  <c:v>1547</c:v>
                </c:pt>
                <c:pt idx="9283">
                  <c:v>1547.1666666666699</c:v>
                </c:pt>
                <c:pt idx="9284">
                  <c:v>1547.3333333333301</c:v>
                </c:pt>
                <c:pt idx="9285">
                  <c:v>1547.5</c:v>
                </c:pt>
                <c:pt idx="9286">
                  <c:v>1547.6666666666699</c:v>
                </c:pt>
                <c:pt idx="9287">
                  <c:v>1547.8333333333301</c:v>
                </c:pt>
                <c:pt idx="9288">
                  <c:v>1548</c:v>
                </c:pt>
                <c:pt idx="9289">
                  <c:v>1548.1666666666699</c:v>
                </c:pt>
                <c:pt idx="9290">
                  <c:v>1548.3333333333301</c:v>
                </c:pt>
                <c:pt idx="9291">
                  <c:v>1548.5</c:v>
                </c:pt>
                <c:pt idx="9292">
                  <c:v>1548.6666666666699</c:v>
                </c:pt>
                <c:pt idx="9293">
                  <c:v>1548.8333333333301</c:v>
                </c:pt>
                <c:pt idx="9294">
                  <c:v>1549</c:v>
                </c:pt>
                <c:pt idx="9295">
                  <c:v>1549.1666666666699</c:v>
                </c:pt>
                <c:pt idx="9296">
                  <c:v>1549.3333333333301</c:v>
                </c:pt>
                <c:pt idx="9297">
                  <c:v>1549.5</c:v>
                </c:pt>
                <c:pt idx="9298">
                  <c:v>1549.6666666666699</c:v>
                </c:pt>
                <c:pt idx="9299">
                  <c:v>1549.8333333333301</c:v>
                </c:pt>
                <c:pt idx="9300">
                  <c:v>1550</c:v>
                </c:pt>
                <c:pt idx="9301">
                  <c:v>1550.1666666666699</c:v>
                </c:pt>
                <c:pt idx="9302">
                  <c:v>1550.3333333333301</c:v>
                </c:pt>
                <c:pt idx="9303">
                  <c:v>1550.5</c:v>
                </c:pt>
                <c:pt idx="9304">
                  <c:v>1550.6666666666699</c:v>
                </c:pt>
                <c:pt idx="9305">
                  <c:v>1550.8333333333301</c:v>
                </c:pt>
                <c:pt idx="9306">
                  <c:v>1551</c:v>
                </c:pt>
                <c:pt idx="9307">
                  <c:v>1551.1666666666699</c:v>
                </c:pt>
                <c:pt idx="9308">
                  <c:v>1551.3333333333301</c:v>
                </c:pt>
                <c:pt idx="9309">
                  <c:v>1551.5</c:v>
                </c:pt>
                <c:pt idx="9310">
                  <c:v>1551.6666666666699</c:v>
                </c:pt>
                <c:pt idx="9311">
                  <c:v>1551.8333333333301</c:v>
                </c:pt>
                <c:pt idx="9312">
                  <c:v>1552</c:v>
                </c:pt>
                <c:pt idx="9313">
                  <c:v>1552.1666666666699</c:v>
                </c:pt>
                <c:pt idx="9314">
                  <c:v>1552.3333333333301</c:v>
                </c:pt>
                <c:pt idx="9315">
                  <c:v>1552.5</c:v>
                </c:pt>
                <c:pt idx="9316">
                  <c:v>1552.6666666666699</c:v>
                </c:pt>
                <c:pt idx="9317">
                  <c:v>1552.8333333333301</c:v>
                </c:pt>
                <c:pt idx="9318">
                  <c:v>1553</c:v>
                </c:pt>
                <c:pt idx="9319">
                  <c:v>1553.1666666666699</c:v>
                </c:pt>
                <c:pt idx="9320">
                  <c:v>1553.3333333333301</c:v>
                </c:pt>
                <c:pt idx="9321">
                  <c:v>1553.5</c:v>
                </c:pt>
                <c:pt idx="9322">
                  <c:v>1553.6666666666699</c:v>
                </c:pt>
                <c:pt idx="9323">
                  <c:v>1553.8333333333301</c:v>
                </c:pt>
                <c:pt idx="9324">
                  <c:v>1554</c:v>
                </c:pt>
                <c:pt idx="9325">
                  <c:v>1554.1666666666699</c:v>
                </c:pt>
                <c:pt idx="9326">
                  <c:v>1554.3333333333301</c:v>
                </c:pt>
                <c:pt idx="9327">
                  <c:v>1554.5</c:v>
                </c:pt>
                <c:pt idx="9328">
                  <c:v>1554.6666666666699</c:v>
                </c:pt>
                <c:pt idx="9329">
                  <c:v>1554.8333333333301</c:v>
                </c:pt>
                <c:pt idx="9330">
                  <c:v>1555</c:v>
                </c:pt>
                <c:pt idx="9331">
                  <c:v>1555.1666666666699</c:v>
                </c:pt>
                <c:pt idx="9332">
                  <c:v>1555.3333333333301</c:v>
                </c:pt>
                <c:pt idx="9333">
                  <c:v>1555.5</c:v>
                </c:pt>
                <c:pt idx="9334">
                  <c:v>1555.6666666666699</c:v>
                </c:pt>
                <c:pt idx="9335">
                  <c:v>1555.8333333333301</c:v>
                </c:pt>
                <c:pt idx="9336">
                  <c:v>1556</c:v>
                </c:pt>
                <c:pt idx="9337">
                  <c:v>1556.1666666666699</c:v>
                </c:pt>
                <c:pt idx="9338">
                  <c:v>1556.3333333333301</c:v>
                </c:pt>
                <c:pt idx="9339">
                  <c:v>1556.5</c:v>
                </c:pt>
                <c:pt idx="9340">
                  <c:v>1556.6666666666699</c:v>
                </c:pt>
                <c:pt idx="9341">
                  <c:v>1556.8333333333301</c:v>
                </c:pt>
                <c:pt idx="9342">
                  <c:v>1557</c:v>
                </c:pt>
                <c:pt idx="9343">
                  <c:v>1557.1666666666699</c:v>
                </c:pt>
                <c:pt idx="9344">
                  <c:v>1557.3333333333301</c:v>
                </c:pt>
                <c:pt idx="9345">
                  <c:v>1557.5</c:v>
                </c:pt>
                <c:pt idx="9346">
                  <c:v>1557.6666666666699</c:v>
                </c:pt>
                <c:pt idx="9347">
                  <c:v>1557.8333333333301</c:v>
                </c:pt>
                <c:pt idx="9348">
                  <c:v>1558</c:v>
                </c:pt>
                <c:pt idx="9349">
                  <c:v>1558.1666666666699</c:v>
                </c:pt>
                <c:pt idx="9350">
                  <c:v>1558.3333333333301</c:v>
                </c:pt>
                <c:pt idx="9351">
                  <c:v>1558.5</c:v>
                </c:pt>
                <c:pt idx="9352">
                  <c:v>1558.6666666666699</c:v>
                </c:pt>
                <c:pt idx="9353">
                  <c:v>1558.8333333333301</c:v>
                </c:pt>
                <c:pt idx="9354">
                  <c:v>1559</c:v>
                </c:pt>
                <c:pt idx="9355">
                  <c:v>1559.1666666666699</c:v>
                </c:pt>
                <c:pt idx="9356">
                  <c:v>1559.3333333333301</c:v>
                </c:pt>
                <c:pt idx="9357">
                  <c:v>1559.5</c:v>
                </c:pt>
                <c:pt idx="9358">
                  <c:v>1559.6666666666699</c:v>
                </c:pt>
                <c:pt idx="9359">
                  <c:v>1559.8333333333301</c:v>
                </c:pt>
                <c:pt idx="9360">
                  <c:v>1560</c:v>
                </c:pt>
                <c:pt idx="9361">
                  <c:v>1560.1666666666699</c:v>
                </c:pt>
                <c:pt idx="9362">
                  <c:v>1560.3333333333301</c:v>
                </c:pt>
                <c:pt idx="9363">
                  <c:v>1560.5</c:v>
                </c:pt>
                <c:pt idx="9364">
                  <c:v>1560.6666666666699</c:v>
                </c:pt>
                <c:pt idx="9365">
                  <c:v>1560.8333333333301</c:v>
                </c:pt>
                <c:pt idx="9366">
                  <c:v>1561</c:v>
                </c:pt>
                <c:pt idx="9367">
                  <c:v>1561.1666666666699</c:v>
                </c:pt>
                <c:pt idx="9368">
                  <c:v>1561.3333333333301</c:v>
                </c:pt>
                <c:pt idx="9369">
                  <c:v>1561.5</c:v>
                </c:pt>
                <c:pt idx="9370">
                  <c:v>1561.6666666666699</c:v>
                </c:pt>
                <c:pt idx="9371">
                  <c:v>1561.8333333333301</c:v>
                </c:pt>
                <c:pt idx="9372">
                  <c:v>1562</c:v>
                </c:pt>
                <c:pt idx="9373">
                  <c:v>1562.1666666666699</c:v>
                </c:pt>
                <c:pt idx="9374">
                  <c:v>1562.3333333333301</c:v>
                </c:pt>
                <c:pt idx="9375">
                  <c:v>1562.5</c:v>
                </c:pt>
                <c:pt idx="9376">
                  <c:v>1562.6666666666699</c:v>
                </c:pt>
                <c:pt idx="9377">
                  <c:v>1562.8333333333301</c:v>
                </c:pt>
                <c:pt idx="9378">
                  <c:v>1563</c:v>
                </c:pt>
                <c:pt idx="9379">
                  <c:v>1563.1666666666699</c:v>
                </c:pt>
                <c:pt idx="9380">
                  <c:v>1563.3333333333301</c:v>
                </c:pt>
                <c:pt idx="9381">
                  <c:v>1563.5</c:v>
                </c:pt>
                <c:pt idx="9382">
                  <c:v>1563.6666666666699</c:v>
                </c:pt>
                <c:pt idx="9383">
                  <c:v>1563.8333333333301</c:v>
                </c:pt>
                <c:pt idx="9384">
                  <c:v>1564</c:v>
                </c:pt>
                <c:pt idx="9385">
                  <c:v>1564.1666666666699</c:v>
                </c:pt>
                <c:pt idx="9386">
                  <c:v>1564.3333333333301</c:v>
                </c:pt>
                <c:pt idx="9387">
                  <c:v>1564.5</c:v>
                </c:pt>
                <c:pt idx="9388">
                  <c:v>1564.6666666666699</c:v>
                </c:pt>
                <c:pt idx="9389">
                  <c:v>1564.8333333333301</c:v>
                </c:pt>
                <c:pt idx="9390">
                  <c:v>1565</c:v>
                </c:pt>
                <c:pt idx="9391">
                  <c:v>1565.1666666666699</c:v>
                </c:pt>
                <c:pt idx="9392">
                  <c:v>1565.3333333333301</c:v>
                </c:pt>
                <c:pt idx="9393">
                  <c:v>1565.5</c:v>
                </c:pt>
                <c:pt idx="9394">
                  <c:v>1565.6666666666699</c:v>
                </c:pt>
                <c:pt idx="9395">
                  <c:v>1565.8333333333301</c:v>
                </c:pt>
                <c:pt idx="9396">
                  <c:v>1566</c:v>
                </c:pt>
                <c:pt idx="9397">
                  <c:v>1566.1666666666699</c:v>
                </c:pt>
                <c:pt idx="9398">
                  <c:v>1566.3333333333301</c:v>
                </c:pt>
                <c:pt idx="9399">
                  <c:v>1566.5</c:v>
                </c:pt>
                <c:pt idx="9400">
                  <c:v>1566.6666666666699</c:v>
                </c:pt>
                <c:pt idx="9401">
                  <c:v>1566.8333333333301</c:v>
                </c:pt>
                <c:pt idx="9402">
                  <c:v>1567</c:v>
                </c:pt>
                <c:pt idx="9403">
                  <c:v>1567.1666666666699</c:v>
                </c:pt>
                <c:pt idx="9404">
                  <c:v>1567.3333333333301</c:v>
                </c:pt>
                <c:pt idx="9405">
                  <c:v>1567.5</c:v>
                </c:pt>
                <c:pt idx="9406">
                  <c:v>1567.6666666666699</c:v>
                </c:pt>
                <c:pt idx="9407">
                  <c:v>1567.8333333333301</c:v>
                </c:pt>
                <c:pt idx="9408">
                  <c:v>1568</c:v>
                </c:pt>
                <c:pt idx="9409">
                  <c:v>1568.1666666666699</c:v>
                </c:pt>
                <c:pt idx="9410">
                  <c:v>1568.3333333333301</c:v>
                </c:pt>
                <c:pt idx="9411">
                  <c:v>1568.5</c:v>
                </c:pt>
                <c:pt idx="9412">
                  <c:v>1568.6666666666699</c:v>
                </c:pt>
                <c:pt idx="9413">
                  <c:v>1568.8333333333301</c:v>
                </c:pt>
                <c:pt idx="9414">
                  <c:v>1569</c:v>
                </c:pt>
                <c:pt idx="9415">
                  <c:v>1569.1666666666699</c:v>
                </c:pt>
                <c:pt idx="9416">
                  <c:v>1569.3333333333301</c:v>
                </c:pt>
                <c:pt idx="9417">
                  <c:v>1569.5</c:v>
                </c:pt>
                <c:pt idx="9418">
                  <c:v>1569.6666666666699</c:v>
                </c:pt>
                <c:pt idx="9419">
                  <c:v>1569.8333333333301</c:v>
                </c:pt>
                <c:pt idx="9420">
                  <c:v>1570</c:v>
                </c:pt>
                <c:pt idx="9421">
                  <c:v>1570.1666666666699</c:v>
                </c:pt>
                <c:pt idx="9422">
                  <c:v>1570.3333333333301</c:v>
                </c:pt>
                <c:pt idx="9423">
                  <c:v>1570.5</c:v>
                </c:pt>
                <c:pt idx="9424">
                  <c:v>1570.6666666666699</c:v>
                </c:pt>
                <c:pt idx="9425">
                  <c:v>1570.8333333333301</c:v>
                </c:pt>
                <c:pt idx="9426">
                  <c:v>1571</c:v>
                </c:pt>
                <c:pt idx="9427">
                  <c:v>1571.1666666666699</c:v>
                </c:pt>
                <c:pt idx="9428">
                  <c:v>1571.3333333333301</c:v>
                </c:pt>
                <c:pt idx="9429">
                  <c:v>1571.5</c:v>
                </c:pt>
                <c:pt idx="9430">
                  <c:v>1571.6666666666699</c:v>
                </c:pt>
                <c:pt idx="9431">
                  <c:v>1571.8333333333301</c:v>
                </c:pt>
                <c:pt idx="9432">
                  <c:v>1572</c:v>
                </c:pt>
                <c:pt idx="9433">
                  <c:v>1572.1666666666699</c:v>
                </c:pt>
                <c:pt idx="9434">
                  <c:v>1572.3333333333301</c:v>
                </c:pt>
                <c:pt idx="9435">
                  <c:v>1572.5</c:v>
                </c:pt>
                <c:pt idx="9436">
                  <c:v>1572.6666666666699</c:v>
                </c:pt>
                <c:pt idx="9437">
                  <c:v>1572.8333333333301</c:v>
                </c:pt>
                <c:pt idx="9438">
                  <c:v>1573</c:v>
                </c:pt>
                <c:pt idx="9439">
                  <c:v>1573.1666666666699</c:v>
                </c:pt>
                <c:pt idx="9440">
                  <c:v>1573.3333333333301</c:v>
                </c:pt>
                <c:pt idx="9441">
                  <c:v>1573.5</c:v>
                </c:pt>
                <c:pt idx="9442">
                  <c:v>1573.6666666666699</c:v>
                </c:pt>
                <c:pt idx="9443">
                  <c:v>1573.8333333333301</c:v>
                </c:pt>
                <c:pt idx="9444">
                  <c:v>1574</c:v>
                </c:pt>
                <c:pt idx="9445">
                  <c:v>1574.1666666666699</c:v>
                </c:pt>
                <c:pt idx="9446">
                  <c:v>1574.3333333333301</c:v>
                </c:pt>
                <c:pt idx="9447">
                  <c:v>1574.5</c:v>
                </c:pt>
                <c:pt idx="9448">
                  <c:v>1574.6666666666699</c:v>
                </c:pt>
                <c:pt idx="9449">
                  <c:v>1574.8333333333301</c:v>
                </c:pt>
                <c:pt idx="9450">
                  <c:v>1575</c:v>
                </c:pt>
                <c:pt idx="9451">
                  <c:v>1575.1666666666699</c:v>
                </c:pt>
                <c:pt idx="9452">
                  <c:v>1575.3333333333301</c:v>
                </c:pt>
                <c:pt idx="9453">
                  <c:v>1575.5</c:v>
                </c:pt>
                <c:pt idx="9454">
                  <c:v>1575.6666666666699</c:v>
                </c:pt>
                <c:pt idx="9455">
                  <c:v>1575.8333333333301</c:v>
                </c:pt>
                <c:pt idx="9456">
                  <c:v>1576</c:v>
                </c:pt>
                <c:pt idx="9457">
                  <c:v>1576.1666666666699</c:v>
                </c:pt>
                <c:pt idx="9458">
                  <c:v>1576.3333333333301</c:v>
                </c:pt>
                <c:pt idx="9459">
                  <c:v>1576.5</c:v>
                </c:pt>
                <c:pt idx="9460">
                  <c:v>1576.6666666666699</c:v>
                </c:pt>
                <c:pt idx="9461">
                  <c:v>1576.8333333333301</c:v>
                </c:pt>
                <c:pt idx="9462">
                  <c:v>1577</c:v>
                </c:pt>
                <c:pt idx="9463">
                  <c:v>1577.1666666666699</c:v>
                </c:pt>
                <c:pt idx="9464">
                  <c:v>1577.3333333333301</c:v>
                </c:pt>
                <c:pt idx="9465">
                  <c:v>1577.5</c:v>
                </c:pt>
                <c:pt idx="9466">
                  <c:v>1577.6666666666699</c:v>
                </c:pt>
                <c:pt idx="9467">
                  <c:v>1577.8333333333301</c:v>
                </c:pt>
                <c:pt idx="9468">
                  <c:v>1578</c:v>
                </c:pt>
                <c:pt idx="9469">
                  <c:v>1578.1666666666699</c:v>
                </c:pt>
                <c:pt idx="9470">
                  <c:v>1578.3333333333301</c:v>
                </c:pt>
                <c:pt idx="9471">
                  <c:v>1578.5</c:v>
                </c:pt>
                <c:pt idx="9472">
                  <c:v>1578.6666666666699</c:v>
                </c:pt>
                <c:pt idx="9473">
                  <c:v>1578.8333333333301</c:v>
                </c:pt>
                <c:pt idx="9474">
                  <c:v>1579</c:v>
                </c:pt>
                <c:pt idx="9475">
                  <c:v>1579.1666666666699</c:v>
                </c:pt>
                <c:pt idx="9476">
                  <c:v>1579.3333333333301</c:v>
                </c:pt>
                <c:pt idx="9477">
                  <c:v>1579.5</c:v>
                </c:pt>
                <c:pt idx="9478">
                  <c:v>1579.6666666666699</c:v>
                </c:pt>
                <c:pt idx="9479">
                  <c:v>1579.8333333333301</c:v>
                </c:pt>
                <c:pt idx="9480">
                  <c:v>1580</c:v>
                </c:pt>
                <c:pt idx="9481">
                  <c:v>1580.1666666666699</c:v>
                </c:pt>
                <c:pt idx="9482">
                  <c:v>1580.3333333333301</c:v>
                </c:pt>
                <c:pt idx="9483">
                  <c:v>1580.5</c:v>
                </c:pt>
                <c:pt idx="9484">
                  <c:v>1580.6666666666699</c:v>
                </c:pt>
                <c:pt idx="9485">
                  <c:v>1580.8333333333301</c:v>
                </c:pt>
                <c:pt idx="9486">
                  <c:v>1581</c:v>
                </c:pt>
                <c:pt idx="9487">
                  <c:v>1581.1666666666699</c:v>
                </c:pt>
                <c:pt idx="9488">
                  <c:v>1581.3333333333301</c:v>
                </c:pt>
                <c:pt idx="9489">
                  <c:v>1581.5</c:v>
                </c:pt>
                <c:pt idx="9490">
                  <c:v>1581.6666666666699</c:v>
                </c:pt>
                <c:pt idx="9491">
                  <c:v>1581.8333333333301</c:v>
                </c:pt>
                <c:pt idx="9492">
                  <c:v>1582</c:v>
                </c:pt>
                <c:pt idx="9493">
                  <c:v>1582.1666666666699</c:v>
                </c:pt>
                <c:pt idx="9494">
                  <c:v>1582.3333333333301</c:v>
                </c:pt>
                <c:pt idx="9495">
                  <c:v>1582.5</c:v>
                </c:pt>
                <c:pt idx="9496">
                  <c:v>1582.6666666666699</c:v>
                </c:pt>
                <c:pt idx="9497">
                  <c:v>1582.8333333333301</c:v>
                </c:pt>
                <c:pt idx="9498">
                  <c:v>1583</c:v>
                </c:pt>
                <c:pt idx="9499">
                  <c:v>1583.1666666666699</c:v>
                </c:pt>
                <c:pt idx="9500">
                  <c:v>1583.3333333333301</c:v>
                </c:pt>
                <c:pt idx="9501">
                  <c:v>1583.5</c:v>
                </c:pt>
                <c:pt idx="9502">
                  <c:v>1583.6666666666699</c:v>
                </c:pt>
                <c:pt idx="9503">
                  <c:v>1583.8333333333301</c:v>
                </c:pt>
                <c:pt idx="9504">
                  <c:v>1584</c:v>
                </c:pt>
                <c:pt idx="9505">
                  <c:v>1584.1666666666699</c:v>
                </c:pt>
                <c:pt idx="9506">
                  <c:v>1584.3333333333301</c:v>
                </c:pt>
                <c:pt idx="9507">
                  <c:v>1584.5</c:v>
                </c:pt>
                <c:pt idx="9508">
                  <c:v>1584.6666666666699</c:v>
                </c:pt>
                <c:pt idx="9509">
                  <c:v>1584.8333333333301</c:v>
                </c:pt>
                <c:pt idx="9510">
                  <c:v>1585</c:v>
                </c:pt>
                <c:pt idx="9511">
                  <c:v>1585.1666666666699</c:v>
                </c:pt>
                <c:pt idx="9512">
                  <c:v>1585.3333333333301</c:v>
                </c:pt>
                <c:pt idx="9513">
                  <c:v>1585.5</c:v>
                </c:pt>
                <c:pt idx="9514">
                  <c:v>1585.6666666666699</c:v>
                </c:pt>
                <c:pt idx="9515">
                  <c:v>1585.8333333333301</c:v>
                </c:pt>
                <c:pt idx="9516">
                  <c:v>1586</c:v>
                </c:pt>
                <c:pt idx="9517">
                  <c:v>1586.1666666666699</c:v>
                </c:pt>
                <c:pt idx="9518">
                  <c:v>1586.3333333333301</c:v>
                </c:pt>
                <c:pt idx="9519">
                  <c:v>1586.5</c:v>
                </c:pt>
                <c:pt idx="9520">
                  <c:v>1586.6666666666699</c:v>
                </c:pt>
                <c:pt idx="9521">
                  <c:v>1586.8333333333301</c:v>
                </c:pt>
                <c:pt idx="9522">
                  <c:v>1587</c:v>
                </c:pt>
                <c:pt idx="9523">
                  <c:v>1587.1666666666699</c:v>
                </c:pt>
                <c:pt idx="9524">
                  <c:v>1587.3333333333301</c:v>
                </c:pt>
                <c:pt idx="9525">
                  <c:v>1587.5</c:v>
                </c:pt>
                <c:pt idx="9526">
                  <c:v>1587.6666666666699</c:v>
                </c:pt>
                <c:pt idx="9527">
                  <c:v>1587.8333333333301</c:v>
                </c:pt>
                <c:pt idx="9528">
                  <c:v>1588</c:v>
                </c:pt>
                <c:pt idx="9529">
                  <c:v>1588.1666666666699</c:v>
                </c:pt>
                <c:pt idx="9530">
                  <c:v>1588.3333333333301</c:v>
                </c:pt>
                <c:pt idx="9531">
                  <c:v>1588.5</c:v>
                </c:pt>
                <c:pt idx="9532">
                  <c:v>1588.6666666666699</c:v>
                </c:pt>
                <c:pt idx="9533">
                  <c:v>1588.8333333333301</c:v>
                </c:pt>
                <c:pt idx="9534">
                  <c:v>1589</c:v>
                </c:pt>
                <c:pt idx="9535">
                  <c:v>1589.1666666666699</c:v>
                </c:pt>
                <c:pt idx="9536">
                  <c:v>1589.3333333333301</c:v>
                </c:pt>
                <c:pt idx="9537">
                  <c:v>1589.5</c:v>
                </c:pt>
                <c:pt idx="9538">
                  <c:v>1589.6666666666699</c:v>
                </c:pt>
                <c:pt idx="9539">
                  <c:v>1589.8333333333301</c:v>
                </c:pt>
                <c:pt idx="9540">
                  <c:v>1590</c:v>
                </c:pt>
                <c:pt idx="9541">
                  <c:v>1590.1666666666699</c:v>
                </c:pt>
                <c:pt idx="9542">
                  <c:v>1590.3333333333301</c:v>
                </c:pt>
                <c:pt idx="9543">
                  <c:v>1590.5</c:v>
                </c:pt>
                <c:pt idx="9544">
                  <c:v>1590.6666666666699</c:v>
                </c:pt>
                <c:pt idx="9545">
                  <c:v>1590.8333333333301</c:v>
                </c:pt>
                <c:pt idx="9546">
                  <c:v>1591</c:v>
                </c:pt>
                <c:pt idx="9547">
                  <c:v>1591.1666666666699</c:v>
                </c:pt>
                <c:pt idx="9548">
                  <c:v>1591.3333333333301</c:v>
                </c:pt>
                <c:pt idx="9549">
                  <c:v>1591.5</c:v>
                </c:pt>
                <c:pt idx="9550">
                  <c:v>1591.6666666666699</c:v>
                </c:pt>
                <c:pt idx="9551">
                  <c:v>1591.8333333333301</c:v>
                </c:pt>
                <c:pt idx="9552">
                  <c:v>1592</c:v>
                </c:pt>
                <c:pt idx="9553">
                  <c:v>1592.1666666666699</c:v>
                </c:pt>
                <c:pt idx="9554">
                  <c:v>1592.3333333333301</c:v>
                </c:pt>
                <c:pt idx="9555">
                  <c:v>1592.5</c:v>
                </c:pt>
                <c:pt idx="9556">
                  <c:v>1592.6666666666699</c:v>
                </c:pt>
                <c:pt idx="9557">
                  <c:v>1592.8333333333301</c:v>
                </c:pt>
                <c:pt idx="9558">
                  <c:v>1593</c:v>
                </c:pt>
                <c:pt idx="9559">
                  <c:v>1593.1666666666699</c:v>
                </c:pt>
                <c:pt idx="9560">
                  <c:v>1593.3333333333301</c:v>
                </c:pt>
                <c:pt idx="9561">
                  <c:v>1593.5</c:v>
                </c:pt>
                <c:pt idx="9562">
                  <c:v>1593.6666666666699</c:v>
                </c:pt>
                <c:pt idx="9563">
                  <c:v>1593.8333333333301</c:v>
                </c:pt>
                <c:pt idx="9564">
                  <c:v>1594</c:v>
                </c:pt>
                <c:pt idx="9565">
                  <c:v>1594.1666666666699</c:v>
                </c:pt>
                <c:pt idx="9566">
                  <c:v>1594.3333333333301</c:v>
                </c:pt>
                <c:pt idx="9567">
                  <c:v>1594.5</c:v>
                </c:pt>
                <c:pt idx="9568">
                  <c:v>1594.6666666666699</c:v>
                </c:pt>
                <c:pt idx="9569">
                  <c:v>1594.8333333333301</c:v>
                </c:pt>
                <c:pt idx="9570">
                  <c:v>1595</c:v>
                </c:pt>
                <c:pt idx="9571">
                  <c:v>1595.1666666666699</c:v>
                </c:pt>
                <c:pt idx="9572">
                  <c:v>1595.3333333333301</c:v>
                </c:pt>
                <c:pt idx="9573">
                  <c:v>1595.5</c:v>
                </c:pt>
                <c:pt idx="9574">
                  <c:v>1595.6666666666699</c:v>
                </c:pt>
                <c:pt idx="9575">
                  <c:v>1595.8333333333301</c:v>
                </c:pt>
                <c:pt idx="9576">
                  <c:v>1596</c:v>
                </c:pt>
                <c:pt idx="9577">
                  <c:v>1596.1666666666699</c:v>
                </c:pt>
                <c:pt idx="9578">
                  <c:v>1596.3333333333301</c:v>
                </c:pt>
                <c:pt idx="9579">
                  <c:v>1596.5</c:v>
                </c:pt>
                <c:pt idx="9580">
                  <c:v>1596.6666666666699</c:v>
                </c:pt>
                <c:pt idx="9581">
                  <c:v>1596.8333333333301</c:v>
                </c:pt>
                <c:pt idx="9582">
                  <c:v>1597</c:v>
                </c:pt>
                <c:pt idx="9583">
                  <c:v>1597.1666666666699</c:v>
                </c:pt>
                <c:pt idx="9584">
                  <c:v>1597.3333333333301</c:v>
                </c:pt>
                <c:pt idx="9585">
                  <c:v>1597.5</c:v>
                </c:pt>
                <c:pt idx="9586">
                  <c:v>1597.6666666666699</c:v>
                </c:pt>
                <c:pt idx="9587">
                  <c:v>1597.8333333333301</c:v>
                </c:pt>
                <c:pt idx="9588">
                  <c:v>1598</c:v>
                </c:pt>
                <c:pt idx="9589">
                  <c:v>1598.1666666666699</c:v>
                </c:pt>
                <c:pt idx="9590">
                  <c:v>1598.3333333333301</c:v>
                </c:pt>
                <c:pt idx="9591">
                  <c:v>1598.5</c:v>
                </c:pt>
                <c:pt idx="9592">
                  <c:v>1598.6666666666699</c:v>
                </c:pt>
                <c:pt idx="9593">
                  <c:v>1598.8333333333301</c:v>
                </c:pt>
                <c:pt idx="9594">
                  <c:v>1599</c:v>
                </c:pt>
                <c:pt idx="9595">
                  <c:v>1599.1666666666699</c:v>
                </c:pt>
                <c:pt idx="9596">
                  <c:v>1599.3333333333301</c:v>
                </c:pt>
                <c:pt idx="9597">
                  <c:v>1599.5</c:v>
                </c:pt>
                <c:pt idx="9598">
                  <c:v>1599.6666666666699</c:v>
                </c:pt>
                <c:pt idx="9599">
                  <c:v>1599.8333333333301</c:v>
                </c:pt>
                <c:pt idx="9600">
                  <c:v>1600</c:v>
                </c:pt>
                <c:pt idx="9601">
                  <c:v>1600.1666666666699</c:v>
                </c:pt>
                <c:pt idx="9602">
                  <c:v>1600.3333333333301</c:v>
                </c:pt>
                <c:pt idx="9603">
                  <c:v>1600.5</c:v>
                </c:pt>
                <c:pt idx="9604">
                  <c:v>1600.6666666666699</c:v>
                </c:pt>
                <c:pt idx="9605">
                  <c:v>1600.8333333333301</c:v>
                </c:pt>
                <c:pt idx="9606">
                  <c:v>1601</c:v>
                </c:pt>
                <c:pt idx="9607">
                  <c:v>1601.1666666666699</c:v>
                </c:pt>
                <c:pt idx="9608">
                  <c:v>1601.3333333333301</c:v>
                </c:pt>
                <c:pt idx="9609">
                  <c:v>1601.5</c:v>
                </c:pt>
                <c:pt idx="9610">
                  <c:v>1601.6666666666699</c:v>
                </c:pt>
                <c:pt idx="9611">
                  <c:v>1601.8333333333301</c:v>
                </c:pt>
                <c:pt idx="9612">
                  <c:v>1602</c:v>
                </c:pt>
                <c:pt idx="9613">
                  <c:v>1602.1666666666699</c:v>
                </c:pt>
                <c:pt idx="9614">
                  <c:v>1602.3333333333301</c:v>
                </c:pt>
                <c:pt idx="9615">
                  <c:v>1602.5</c:v>
                </c:pt>
                <c:pt idx="9616">
                  <c:v>1602.6666666666699</c:v>
                </c:pt>
                <c:pt idx="9617">
                  <c:v>1602.8333333333301</c:v>
                </c:pt>
                <c:pt idx="9618">
                  <c:v>1603</c:v>
                </c:pt>
                <c:pt idx="9619">
                  <c:v>1603.1666666666699</c:v>
                </c:pt>
                <c:pt idx="9620">
                  <c:v>1603.3333333333301</c:v>
                </c:pt>
                <c:pt idx="9621">
                  <c:v>1603.5</c:v>
                </c:pt>
                <c:pt idx="9622">
                  <c:v>1603.6666666666699</c:v>
                </c:pt>
                <c:pt idx="9623">
                  <c:v>1603.8333333333301</c:v>
                </c:pt>
                <c:pt idx="9624">
                  <c:v>1604</c:v>
                </c:pt>
                <c:pt idx="9625">
                  <c:v>1604.1666666666699</c:v>
                </c:pt>
                <c:pt idx="9626">
                  <c:v>1604.3333333333301</c:v>
                </c:pt>
                <c:pt idx="9627">
                  <c:v>1604.5</c:v>
                </c:pt>
                <c:pt idx="9628">
                  <c:v>1604.6666666666699</c:v>
                </c:pt>
                <c:pt idx="9629">
                  <c:v>1604.8333333333301</c:v>
                </c:pt>
                <c:pt idx="9630">
                  <c:v>1605</c:v>
                </c:pt>
                <c:pt idx="9631">
                  <c:v>1605.1666666666699</c:v>
                </c:pt>
                <c:pt idx="9632">
                  <c:v>1605.3333333333301</c:v>
                </c:pt>
                <c:pt idx="9633">
                  <c:v>1605.5</c:v>
                </c:pt>
                <c:pt idx="9634">
                  <c:v>1605.6666666666699</c:v>
                </c:pt>
                <c:pt idx="9635">
                  <c:v>1605.8333333333301</c:v>
                </c:pt>
                <c:pt idx="9636">
                  <c:v>1606</c:v>
                </c:pt>
                <c:pt idx="9637">
                  <c:v>1606.1666666666699</c:v>
                </c:pt>
                <c:pt idx="9638">
                  <c:v>1606.3333333333301</c:v>
                </c:pt>
                <c:pt idx="9639">
                  <c:v>1606.5</c:v>
                </c:pt>
                <c:pt idx="9640">
                  <c:v>1606.6666666666699</c:v>
                </c:pt>
                <c:pt idx="9641">
                  <c:v>1606.8333333333301</c:v>
                </c:pt>
                <c:pt idx="9642">
                  <c:v>1607</c:v>
                </c:pt>
                <c:pt idx="9643">
                  <c:v>1607.1666666666699</c:v>
                </c:pt>
                <c:pt idx="9644">
                  <c:v>1607.3333333333301</c:v>
                </c:pt>
                <c:pt idx="9645">
                  <c:v>1607.5</c:v>
                </c:pt>
                <c:pt idx="9646">
                  <c:v>1607.6666666666699</c:v>
                </c:pt>
                <c:pt idx="9647">
                  <c:v>1607.8333333333301</c:v>
                </c:pt>
                <c:pt idx="9648">
                  <c:v>1608</c:v>
                </c:pt>
                <c:pt idx="9649">
                  <c:v>1608.1666666666699</c:v>
                </c:pt>
                <c:pt idx="9650">
                  <c:v>1608.3333333333301</c:v>
                </c:pt>
                <c:pt idx="9651">
                  <c:v>1608.5</c:v>
                </c:pt>
                <c:pt idx="9652">
                  <c:v>1608.6666666666699</c:v>
                </c:pt>
                <c:pt idx="9653">
                  <c:v>1608.8333333333301</c:v>
                </c:pt>
                <c:pt idx="9654">
                  <c:v>1609</c:v>
                </c:pt>
                <c:pt idx="9655">
                  <c:v>1609.1666666666699</c:v>
                </c:pt>
                <c:pt idx="9656">
                  <c:v>1609.3333333333301</c:v>
                </c:pt>
                <c:pt idx="9657">
                  <c:v>1609.5</c:v>
                </c:pt>
                <c:pt idx="9658">
                  <c:v>1609.6666666666699</c:v>
                </c:pt>
                <c:pt idx="9659">
                  <c:v>1609.8333333333301</c:v>
                </c:pt>
                <c:pt idx="9660">
                  <c:v>1610</c:v>
                </c:pt>
                <c:pt idx="9661">
                  <c:v>1610.1666666666699</c:v>
                </c:pt>
                <c:pt idx="9662">
                  <c:v>1610.3333333333301</c:v>
                </c:pt>
                <c:pt idx="9663">
                  <c:v>1610.5</c:v>
                </c:pt>
                <c:pt idx="9664">
                  <c:v>1610.6666666666699</c:v>
                </c:pt>
                <c:pt idx="9665">
                  <c:v>1610.8333333333301</c:v>
                </c:pt>
                <c:pt idx="9666">
                  <c:v>1611</c:v>
                </c:pt>
                <c:pt idx="9667">
                  <c:v>1611.1666666666699</c:v>
                </c:pt>
                <c:pt idx="9668">
                  <c:v>1611.3333333333301</c:v>
                </c:pt>
                <c:pt idx="9669">
                  <c:v>1611.5</c:v>
                </c:pt>
                <c:pt idx="9670">
                  <c:v>1611.6666666666699</c:v>
                </c:pt>
                <c:pt idx="9671">
                  <c:v>1611.8333333333301</c:v>
                </c:pt>
                <c:pt idx="9672">
                  <c:v>1612</c:v>
                </c:pt>
                <c:pt idx="9673">
                  <c:v>1612.1666666666699</c:v>
                </c:pt>
                <c:pt idx="9674">
                  <c:v>1612.3333333333301</c:v>
                </c:pt>
                <c:pt idx="9675">
                  <c:v>1612.5</c:v>
                </c:pt>
                <c:pt idx="9676">
                  <c:v>1612.6666666666699</c:v>
                </c:pt>
                <c:pt idx="9677">
                  <c:v>1612.8333333333301</c:v>
                </c:pt>
                <c:pt idx="9678">
                  <c:v>1613</c:v>
                </c:pt>
                <c:pt idx="9679">
                  <c:v>1613.1666666666699</c:v>
                </c:pt>
                <c:pt idx="9680">
                  <c:v>1613.3333333333301</c:v>
                </c:pt>
                <c:pt idx="9681">
                  <c:v>1613.5</c:v>
                </c:pt>
                <c:pt idx="9682">
                  <c:v>1613.6666666666699</c:v>
                </c:pt>
                <c:pt idx="9683">
                  <c:v>1613.8333333333301</c:v>
                </c:pt>
                <c:pt idx="9684">
                  <c:v>1614</c:v>
                </c:pt>
                <c:pt idx="9685">
                  <c:v>1614.1666666666699</c:v>
                </c:pt>
                <c:pt idx="9686">
                  <c:v>1614.3333333333301</c:v>
                </c:pt>
                <c:pt idx="9687">
                  <c:v>1614.5</c:v>
                </c:pt>
                <c:pt idx="9688">
                  <c:v>1614.6666666666699</c:v>
                </c:pt>
                <c:pt idx="9689">
                  <c:v>1614.8333333333301</c:v>
                </c:pt>
                <c:pt idx="9690">
                  <c:v>1615</c:v>
                </c:pt>
                <c:pt idx="9691">
                  <c:v>1615.1666666666699</c:v>
                </c:pt>
                <c:pt idx="9692">
                  <c:v>1615.3333333333301</c:v>
                </c:pt>
                <c:pt idx="9693">
                  <c:v>1615.5</c:v>
                </c:pt>
                <c:pt idx="9694">
                  <c:v>1615.6666666666699</c:v>
                </c:pt>
                <c:pt idx="9695">
                  <c:v>1615.8333333333301</c:v>
                </c:pt>
                <c:pt idx="9696">
                  <c:v>1616</c:v>
                </c:pt>
                <c:pt idx="9697">
                  <c:v>1616.1666666666699</c:v>
                </c:pt>
                <c:pt idx="9698">
                  <c:v>1616.3333333333301</c:v>
                </c:pt>
                <c:pt idx="9699">
                  <c:v>1616.5</c:v>
                </c:pt>
                <c:pt idx="9700">
                  <c:v>1616.6666666666699</c:v>
                </c:pt>
                <c:pt idx="9701">
                  <c:v>1616.8333333333301</c:v>
                </c:pt>
                <c:pt idx="9702">
                  <c:v>1617</c:v>
                </c:pt>
                <c:pt idx="9703">
                  <c:v>1617.1666666666699</c:v>
                </c:pt>
                <c:pt idx="9704">
                  <c:v>1617.3333333333301</c:v>
                </c:pt>
                <c:pt idx="9705">
                  <c:v>1617.5</c:v>
                </c:pt>
                <c:pt idx="9706">
                  <c:v>1617.6666666666699</c:v>
                </c:pt>
                <c:pt idx="9707">
                  <c:v>1617.8333333333301</c:v>
                </c:pt>
                <c:pt idx="9708">
                  <c:v>1618</c:v>
                </c:pt>
                <c:pt idx="9709">
                  <c:v>1618.1666666666699</c:v>
                </c:pt>
                <c:pt idx="9710">
                  <c:v>1618.3333333333301</c:v>
                </c:pt>
                <c:pt idx="9711">
                  <c:v>1618.5</c:v>
                </c:pt>
                <c:pt idx="9712">
                  <c:v>1618.6666666666699</c:v>
                </c:pt>
                <c:pt idx="9713">
                  <c:v>1618.8333333333301</c:v>
                </c:pt>
                <c:pt idx="9714">
                  <c:v>1619</c:v>
                </c:pt>
                <c:pt idx="9715">
                  <c:v>1619.1666666666699</c:v>
                </c:pt>
                <c:pt idx="9716">
                  <c:v>1619.3333333333301</c:v>
                </c:pt>
                <c:pt idx="9717">
                  <c:v>1619.5</c:v>
                </c:pt>
                <c:pt idx="9718">
                  <c:v>1619.6666666666699</c:v>
                </c:pt>
                <c:pt idx="9719">
                  <c:v>1619.8333333333301</c:v>
                </c:pt>
                <c:pt idx="9720">
                  <c:v>1620</c:v>
                </c:pt>
                <c:pt idx="9721">
                  <c:v>1620.1666666666699</c:v>
                </c:pt>
                <c:pt idx="9722">
                  <c:v>1620.3333333333301</c:v>
                </c:pt>
                <c:pt idx="9723">
                  <c:v>1620.5</c:v>
                </c:pt>
                <c:pt idx="9724">
                  <c:v>1620.6666666666699</c:v>
                </c:pt>
                <c:pt idx="9725">
                  <c:v>1620.8333333333301</c:v>
                </c:pt>
                <c:pt idx="9726">
                  <c:v>1621</c:v>
                </c:pt>
                <c:pt idx="9727">
                  <c:v>1621.1666666666699</c:v>
                </c:pt>
                <c:pt idx="9728">
                  <c:v>1621.3333333333301</c:v>
                </c:pt>
                <c:pt idx="9729">
                  <c:v>1621.5</c:v>
                </c:pt>
                <c:pt idx="9730">
                  <c:v>1621.6666666666699</c:v>
                </c:pt>
                <c:pt idx="9731">
                  <c:v>1621.8333333333301</c:v>
                </c:pt>
                <c:pt idx="9732">
                  <c:v>1622</c:v>
                </c:pt>
                <c:pt idx="9733">
                  <c:v>1622.1666666666699</c:v>
                </c:pt>
                <c:pt idx="9734">
                  <c:v>1622.3333333333301</c:v>
                </c:pt>
                <c:pt idx="9735">
                  <c:v>1622.5</c:v>
                </c:pt>
                <c:pt idx="9736">
                  <c:v>1622.6666666666699</c:v>
                </c:pt>
                <c:pt idx="9737">
                  <c:v>1622.8333333333301</c:v>
                </c:pt>
                <c:pt idx="9738">
                  <c:v>1623</c:v>
                </c:pt>
                <c:pt idx="9739">
                  <c:v>1623.1666666666699</c:v>
                </c:pt>
                <c:pt idx="9740">
                  <c:v>1623.3333333333301</c:v>
                </c:pt>
                <c:pt idx="9741">
                  <c:v>1623.5</c:v>
                </c:pt>
                <c:pt idx="9742">
                  <c:v>1623.6666666666699</c:v>
                </c:pt>
                <c:pt idx="9743">
                  <c:v>1623.8333333333301</c:v>
                </c:pt>
                <c:pt idx="9744">
                  <c:v>1624</c:v>
                </c:pt>
                <c:pt idx="9745">
                  <c:v>1624.1666666666699</c:v>
                </c:pt>
                <c:pt idx="9746">
                  <c:v>1624.3333333333301</c:v>
                </c:pt>
                <c:pt idx="9747">
                  <c:v>1624.5</c:v>
                </c:pt>
                <c:pt idx="9748">
                  <c:v>1624.6666666666699</c:v>
                </c:pt>
                <c:pt idx="9749">
                  <c:v>1624.8333333333301</c:v>
                </c:pt>
                <c:pt idx="9750">
                  <c:v>1625</c:v>
                </c:pt>
                <c:pt idx="9751">
                  <c:v>1625.1666666666699</c:v>
                </c:pt>
                <c:pt idx="9752">
                  <c:v>1625.3333333333301</c:v>
                </c:pt>
                <c:pt idx="9753">
                  <c:v>1625.5</c:v>
                </c:pt>
                <c:pt idx="9754">
                  <c:v>1625.6666666666699</c:v>
                </c:pt>
                <c:pt idx="9755">
                  <c:v>1625.8333333333301</c:v>
                </c:pt>
                <c:pt idx="9756">
                  <c:v>1626</c:v>
                </c:pt>
                <c:pt idx="9757">
                  <c:v>1626.1666666666699</c:v>
                </c:pt>
                <c:pt idx="9758">
                  <c:v>1626.3333333333301</c:v>
                </c:pt>
                <c:pt idx="9759">
                  <c:v>1626.5</c:v>
                </c:pt>
                <c:pt idx="9760">
                  <c:v>1626.6666666666699</c:v>
                </c:pt>
                <c:pt idx="9761">
                  <c:v>1626.8333333333301</c:v>
                </c:pt>
                <c:pt idx="9762">
                  <c:v>1627</c:v>
                </c:pt>
                <c:pt idx="9763">
                  <c:v>1627.1666666666699</c:v>
                </c:pt>
                <c:pt idx="9764">
                  <c:v>1627.3333333333301</c:v>
                </c:pt>
                <c:pt idx="9765">
                  <c:v>1627.5</c:v>
                </c:pt>
                <c:pt idx="9766">
                  <c:v>1627.6666666666699</c:v>
                </c:pt>
                <c:pt idx="9767">
                  <c:v>1627.8333333333301</c:v>
                </c:pt>
                <c:pt idx="9768">
                  <c:v>1628</c:v>
                </c:pt>
                <c:pt idx="9769">
                  <c:v>1628.1666666666699</c:v>
                </c:pt>
                <c:pt idx="9770">
                  <c:v>1628.3333333333301</c:v>
                </c:pt>
                <c:pt idx="9771">
                  <c:v>1628.5</c:v>
                </c:pt>
                <c:pt idx="9772">
                  <c:v>1628.6666666666699</c:v>
                </c:pt>
                <c:pt idx="9773">
                  <c:v>1628.8333333333301</c:v>
                </c:pt>
                <c:pt idx="9774">
                  <c:v>1629</c:v>
                </c:pt>
                <c:pt idx="9775">
                  <c:v>1629.1666666666699</c:v>
                </c:pt>
                <c:pt idx="9776">
                  <c:v>1629.3333333333301</c:v>
                </c:pt>
                <c:pt idx="9777">
                  <c:v>1629.5</c:v>
                </c:pt>
                <c:pt idx="9778">
                  <c:v>1629.6666666666699</c:v>
                </c:pt>
                <c:pt idx="9779">
                  <c:v>1629.8333333333301</c:v>
                </c:pt>
                <c:pt idx="9780">
                  <c:v>1630</c:v>
                </c:pt>
                <c:pt idx="9781">
                  <c:v>1630.1666666666699</c:v>
                </c:pt>
                <c:pt idx="9782">
                  <c:v>1630.3333333333301</c:v>
                </c:pt>
                <c:pt idx="9783">
                  <c:v>1630.5</c:v>
                </c:pt>
                <c:pt idx="9784">
                  <c:v>1630.6666666666699</c:v>
                </c:pt>
                <c:pt idx="9785">
                  <c:v>1630.8333333333301</c:v>
                </c:pt>
                <c:pt idx="9786">
                  <c:v>1631</c:v>
                </c:pt>
                <c:pt idx="9787">
                  <c:v>1631.1666666666699</c:v>
                </c:pt>
                <c:pt idx="9788">
                  <c:v>1631.3333333333301</c:v>
                </c:pt>
                <c:pt idx="9789">
                  <c:v>1631.5</c:v>
                </c:pt>
                <c:pt idx="9790">
                  <c:v>1631.6666666666699</c:v>
                </c:pt>
                <c:pt idx="9791">
                  <c:v>1631.8333333333301</c:v>
                </c:pt>
                <c:pt idx="9792">
                  <c:v>1632</c:v>
                </c:pt>
                <c:pt idx="9793">
                  <c:v>1632.1666666666699</c:v>
                </c:pt>
                <c:pt idx="9794">
                  <c:v>1632.3333333333301</c:v>
                </c:pt>
                <c:pt idx="9795">
                  <c:v>1632.5</c:v>
                </c:pt>
                <c:pt idx="9796">
                  <c:v>1632.6666666666699</c:v>
                </c:pt>
                <c:pt idx="9797">
                  <c:v>1632.8333333333301</c:v>
                </c:pt>
                <c:pt idx="9798">
                  <c:v>1633</c:v>
                </c:pt>
                <c:pt idx="9799">
                  <c:v>1633.1666666666699</c:v>
                </c:pt>
                <c:pt idx="9800">
                  <c:v>1633.3333333333301</c:v>
                </c:pt>
                <c:pt idx="9801">
                  <c:v>1633.5</c:v>
                </c:pt>
                <c:pt idx="9802">
                  <c:v>1633.6666666666699</c:v>
                </c:pt>
                <c:pt idx="9803">
                  <c:v>1633.8333333333301</c:v>
                </c:pt>
                <c:pt idx="9804">
                  <c:v>1634</c:v>
                </c:pt>
                <c:pt idx="9805">
                  <c:v>1634.1666666666699</c:v>
                </c:pt>
                <c:pt idx="9806">
                  <c:v>1634.3333333333301</c:v>
                </c:pt>
                <c:pt idx="9807">
                  <c:v>1634.5</c:v>
                </c:pt>
                <c:pt idx="9808">
                  <c:v>1634.6666666666699</c:v>
                </c:pt>
                <c:pt idx="9809">
                  <c:v>1634.8333333333301</c:v>
                </c:pt>
                <c:pt idx="9810">
                  <c:v>1635</c:v>
                </c:pt>
                <c:pt idx="9811">
                  <c:v>1635.1666666666699</c:v>
                </c:pt>
                <c:pt idx="9812">
                  <c:v>1635.3333333333301</c:v>
                </c:pt>
                <c:pt idx="9813">
                  <c:v>1635.5</c:v>
                </c:pt>
                <c:pt idx="9814">
                  <c:v>1635.6666666666699</c:v>
                </c:pt>
                <c:pt idx="9815">
                  <c:v>1635.8333333333301</c:v>
                </c:pt>
                <c:pt idx="9816">
                  <c:v>1636</c:v>
                </c:pt>
                <c:pt idx="9817">
                  <c:v>1636.1666666666699</c:v>
                </c:pt>
                <c:pt idx="9818">
                  <c:v>1636.3333333333301</c:v>
                </c:pt>
                <c:pt idx="9819">
                  <c:v>1636.5</c:v>
                </c:pt>
                <c:pt idx="9820">
                  <c:v>1636.6666666666699</c:v>
                </c:pt>
                <c:pt idx="9821">
                  <c:v>1636.8333333333301</c:v>
                </c:pt>
                <c:pt idx="9822">
                  <c:v>1637</c:v>
                </c:pt>
                <c:pt idx="9823">
                  <c:v>1637.1666666666699</c:v>
                </c:pt>
                <c:pt idx="9824">
                  <c:v>1637.3333333333301</c:v>
                </c:pt>
                <c:pt idx="9825">
                  <c:v>1637.5</c:v>
                </c:pt>
                <c:pt idx="9826">
                  <c:v>1637.6666666666699</c:v>
                </c:pt>
                <c:pt idx="9827">
                  <c:v>1637.8333333333301</c:v>
                </c:pt>
                <c:pt idx="9828">
                  <c:v>1638</c:v>
                </c:pt>
                <c:pt idx="9829">
                  <c:v>1638.1666666666699</c:v>
                </c:pt>
                <c:pt idx="9830">
                  <c:v>1638.3333333333301</c:v>
                </c:pt>
                <c:pt idx="9831">
                  <c:v>1638.5</c:v>
                </c:pt>
                <c:pt idx="9832">
                  <c:v>1638.6666666666699</c:v>
                </c:pt>
                <c:pt idx="9833">
                  <c:v>1638.8333333333301</c:v>
                </c:pt>
                <c:pt idx="9834">
                  <c:v>1639</c:v>
                </c:pt>
                <c:pt idx="9835">
                  <c:v>1639.1666666666699</c:v>
                </c:pt>
                <c:pt idx="9836">
                  <c:v>1639.3333333333301</c:v>
                </c:pt>
                <c:pt idx="9837">
                  <c:v>1639.5</c:v>
                </c:pt>
                <c:pt idx="9838">
                  <c:v>1639.6666666666699</c:v>
                </c:pt>
                <c:pt idx="9839">
                  <c:v>1639.8333333333301</c:v>
                </c:pt>
                <c:pt idx="9840">
                  <c:v>1640</c:v>
                </c:pt>
                <c:pt idx="9841">
                  <c:v>1640.1666666666699</c:v>
                </c:pt>
                <c:pt idx="9842">
                  <c:v>1640.3333333333301</c:v>
                </c:pt>
                <c:pt idx="9843">
                  <c:v>1640.5</c:v>
                </c:pt>
                <c:pt idx="9844">
                  <c:v>1640.6666666666699</c:v>
                </c:pt>
                <c:pt idx="9845">
                  <c:v>1640.8333333333301</c:v>
                </c:pt>
                <c:pt idx="9846">
                  <c:v>1641</c:v>
                </c:pt>
                <c:pt idx="9847">
                  <c:v>1641.1666666666699</c:v>
                </c:pt>
                <c:pt idx="9848">
                  <c:v>1641.3333333333301</c:v>
                </c:pt>
                <c:pt idx="9849">
                  <c:v>1641.5</c:v>
                </c:pt>
                <c:pt idx="9850">
                  <c:v>1641.6666666666699</c:v>
                </c:pt>
                <c:pt idx="9851">
                  <c:v>1641.8333333333301</c:v>
                </c:pt>
                <c:pt idx="9852">
                  <c:v>1642</c:v>
                </c:pt>
                <c:pt idx="9853">
                  <c:v>1642.1666666666699</c:v>
                </c:pt>
                <c:pt idx="9854">
                  <c:v>1642.3333333333301</c:v>
                </c:pt>
                <c:pt idx="9855">
                  <c:v>1642.5</c:v>
                </c:pt>
                <c:pt idx="9856">
                  <c:v>1642.6666666666699</c:v>
                </c:pt>
                <c:pt idx="9857">
                  <c:v>1642.8333333333301</c:v>
                </c:pt>
                <c:pt idx="9858">
                  <c:v>1643</c:v>
                </c:pt>
                <c:pt idx="9859">
                  <c:v>1643.1666666666699</c:v>
                </c:pt>
                <c:pt idx="9860">
                  <c:v>1643.3333333333301</c:v>
                </c:pt>
                <c:pt idx="9861">
                  <c:v>1643.5</c:v>
                </c:pt>
                <c:pt idx="9862">
                  <c:v>1643.6666666666699</c:v>
                </c:pt>
                <c:pt idx="9863">
                  <c:v>1643.8333333333301</c:v>
                </c:pt>
                <c:pt idx="9864">
                  <c:v>1644</c:v>
                </c:pt>
                <c:pt idx="9865">
                  <c:v>1644.1666666666699</c:v>
                </c:pt>
                <c:pt idx="9866">
                  <c:v>1644.3333333333301</c:v>
                </c:pt>
                <c:pt idx="9867">
                  <c:v>1644.5</c:v>
                </c:pt>
                <c:pt idx="9868">
                  <c:v>1644.6666666666699</c:v>
                </c:pt>
                <c:pt idx="9869">
                  <c:v>1644.8333333333301</c:v>
                </c:pt>
                <c:pt idx="9870">
                  <c:v>1645</c:v>
                </c:pt>
                <c:pt idx="9871">
                  <c:v>1645.1666666666699</c:v>
                </c:pt>
                <c:pt idx="9872">
                  <c:v>1645.3333333333301</c:v>
                </c:pt>
                <c:pt idx="9873">
                  <c:v>1645.5</c:v>
                </c:pt>
                <c:pt idx="9874">
                  <c:v>1645.6666666666699</c:v>
                </c:pt>
                <c:pt idx="9875">
                  <c:v>1645.8333333333301</c:v>
                </c:pt>
                <c:pt idx="9876">
                  <c:v>1646</c:v>
                </c:pt>
                <c:pt idx="9877">
                  <c:v>1646.1666666666699</c:v>
                </c:pt>
                <c:pt idx="9878">
                  <c:v>1646.3333333333301</c:v>
                </c:pt>
                <c:pt idx="9879">
                  <c:v>1646.5</c:v>
                </c:pt>
                <c:pt idx="9880">
                  <c:v>1646.6666666666699</c:v>
                </c:pt>
                <c:pt idx="9881">
                  <c:v>1646.8333333333301</c:v>
                </c:pt>
                <c:pt idx="9882">
                  <c:v>1647</c:v>
                </c:pt>
                <c:pt idx="9883">
                  <c:v>1647.1666666666699</c:v>
                </c:pt>
                <c:pt idx="9884">
                  <c:v>1647.3333333333301</c:v>
                </c:pt>
                <c:pt idx="9885">
                  <c:v>1647.5</c:v>
                </c:pt>
                <c:pt idx="9886">
                  <c:v>1647.6666666666699</c:v>
                </c:pt>
                <c:pt idx="9887">
                  <c:v>1647.8333333333301</c:v>
                </c:pt>
                <c:pt idx="9888">
                  <c:v>1648</c:v>
                </c:pt>
                <c:pt idx="9889">
                  <c:v>1648.1666666666699</c:v>
                </c:pt>
                <c:pt idx="9890">
                  <c:v>1648.3333333333301</c:v>
                </c:pt>
                <c:pt idx="9891">
                  <c:v>1648.5</c:v>
                </c:pt>
                <c:pt idx="9892">
                  <c:v>1648.6666666666699</c:v>
                </c:pt>
                <c:pt idx="9893">
                  <c:v>1648.8333333333301</c:v>
                </c:pt>
                <c:pt idx="9894">
                  <c:v>1649</c:v>
                </c:pt>
                <c:pt idx="9895">
                  <c:v>1649.1666666666699</c:v>
                </c:pt>
                <c:pt idx="9896">
                  <c:v>1649.3333333333301</c:v>
                </c:pt>
                <c:pt idx="9897">
                  <c:v>1649.5</c:v>
                </c:pt>
                <c:pt idx="9898">
                  <c:v>1649.6666666666699</c:v>
                </c:pt>
                <c:pt idx="9899">
                  <c:v>1649.8333333333301</c:v>
                </c:pt>
                <c:pt idx="9900">
                  <c:v>1650</c:v>
                </c:pt>
                <c:pt idx="9901">
                  <c:v>1650.1666666666699</c:v>
                </c:pt>
                <c:pt idx="9902">
                  <c:v>1650.3333333333301</c:v>
                </c:pt>
                <c:pt idx="9903">
                  <c:v>1650.5</c:v>
                </c:pt>
                <c:pt idx="9904">
                  <c:v>1650.6666666666699</c:v>
                </c:pt>
                <c:pt idx="9905">
                  <c:v>1650.8333333333301</c:v>
                </c:pt>
                <c:pt idx="9906">
                  <c:v>1651</c:v>
                </c:pt>
                <c:pt idx="9907">
                  <c:v>1651.1666666666699</c:v>
                </c:pt>
                <c:pt idx="9908">
                  <c:v>1651.3333333333301</c:v>
                </c:pt>
                <c:pt idx="9909">
                  <c:v>1651.5</c:v>
                </c:pt>
                <c:pt idx="9910">
                  <c:v>1651.6666666666699</c:v>
                </c:pt>
                <c:pt idx="9911">
                  <c:v>1651.8333333333301</c:v>
                </c:pt>
                <c:pt idx="9912">
                  <c:v>1652</c:v>
                </c:pt>
                <c:pt idx="9913">
                  <c:v>1652.1666666666699</c:v>
                </c:pt>
                <c:pt idx="9914">
                  <c:v>1652.3333333333301</c:v>
                </c:pt>
                <c:pt idx="9915">
                  <c:v>1652.5</c:v>
                </c:pt>
                <c:pt idx="9916">
                  <c:v>1652.6666666666699</c:v>
                </c:pt>
                <c:pt idx="9917">
                  <c:v>1652.8333333333301</c:v>
                </c:pt>
                <c:pt idx="9918">
                  <c:v>1653</c:v>
                </c:pt>
                <c:pt idx="9919">
                  <c:v>1653.1666666666699</c:v>
                </c:pt>
                <c:pt idx="9920">
                  <c:v>1653.3333333333301</c:v>
                </c:pt>
                <c:pt idx="9921">
                  <c:v>1653.5</c:v>
                </c:pt>
                <c:pt idx="9922">
                  <c:v>1653.6666666666699</c:v>
                </c:pt>
                <c:pt idx="9923">
                  <c:v>1653.8333333333301</c:v>
                </c:pt>
                <c:pt idx="9924">
                  <c:v>1654</c:v>
                </c:pt>
                <c:pt idx="9925">
                  <c:v>1654.1666666666699</c:v>
                </c:pt>
                <c:pt idx="9926">
                  <c:v>1654.3333333333301</c:v>
                </c:pt>
                <c:pt idx="9927">
                  <c:v>1654.5</c:v>
                </c:pt>
                <c:pt idx="9928">
                  <c:v>1654.6666666666699</c:v>
                </c:pt>
                <c:pt idx="9929">
                  <c:v>1654.8333333333301</c:v>
                </c:pt>
                <c:pt idx="9930">
                  <c:v>1655</c:v>
                </c:pt>
                <c:pt idx="9931">
                  <c:v>1655.1666666666699</c:v>
                </c:pt>
                <c:pt idx="9932">
                  <c:v>1655.3333333333301</c:v>
                </c:pt>
                <c:pt idx="9933">
                  <c:v>1655.5</c:v>
                </c:pt>
                <c:pt idx="9934">
                  <c:v>1655.6666666666699</c:v>
                </c:pt>
                <c:pt idx="9935">
                  <c:v>1655.8333333333301</c:v>
                </c:pt>
                <c:pt idx="9936">
                  <c:v>1656</c:v>
                </c:pt>
                <c:pt idx="9937">
                  <c:v>1656.1666666666699</c:v>
                </c:pt>
                <c:pt idx="9938">
                  <c:v>1656.3333333333301</c:v>
                </c:pt>
                <c:pt idx="9939">
                  <c:v>1656.5</c:v>
                </c:pt>
                <c:pt idx="9940">
                  <c:v>1656.6666666666699</c:v>
                </c:pt>
                <c:pt idx="9941">
                  <c:v>1656.8333333333301</c:v>
                </c:pt>
                <c:pt idx="9942">
                  <c:v>1657</c:v>
                </c:pt>
                <c:pt idx="9943">
                  <c:v>1657.1666666666699</c:v>
                </c:pt>
                <c:pt idx="9944">
                  <c:v>1657.3333333333301</c:v>
                </c:pt>
                <c:pt idx="9945">
                  <c:v>1657.5</c:v>
                </c:pt>
                <c:pt idx="9946">
                  <c:v>1657.6666666666699</c:v>
                </c:pt>
                <c:pt idx="9947">
                  <c:v>1657.8333333333301</c:v>
                </c:pt>
                <c:pt idx="9948">
                  <c:v>1658</c:v>
                </c:pt>
                <c:pt idx="9949">
                  <c:v>1658.1666666666699</c:v>
                </c:pt>
                <c:pt idx="9950">
                  <c:v>1658.3333333333301</c:v>
                </c:pt>
                <c:pt idx="9951">
                  <c:v>1658.5</c:v>
                </c:pt>
                <c:pt idx="9952">
                  <c:v>1658.6666666666699</c:v>
                </c:pt>
                <c:pt idx="9953">
                  <c:v>1658.8333333333301</c:v>
                </c:pt>
                <c:pt idx="9954">
                  <c:v>1659</c:v>
                </c:pt>
                <c:pt idx="9955">
                  <c:v>1659.1666666666699</c:v>
                </c:pt>
                <c:pt idx="9956">
                  <c:v>1659.3333333333301</c:v>
                </c:pt>
                <c:pt idx="9957">
                  <c:v>1659.5</c:v>
                </c:pt>
                <c:pt idx="9958">
                  <c:v>1659.6666666666699</c:v>
                </c:pt>
                <c:pt idx="9959">
                  <c:v>1659.8333333333301</c:v>
                </c:pt>
                <c:pt idx="9960">
                  <c:v>1660</c:v>
                </c:pt>
                <c:pt idx="9961">
                  <c:v>1660.1666666666699</c:v>
                </c:pt>
                <c:pt idx="9962">
                  <c:v>1660.3333333333301</c:v>
                </c:pt>
                <c:pt idx="9963">
                  <c:v>1660.5</c:v>
                </c:pt>
                <c:pt idx="9964">
                  <c:v>1660.6666666666699</c:v>
                </c:pt>
                <c:pt idx="9965">
                  <c:v>1660.8333333333301</c:v>
                </c:pt>
                <c:pt idx="9966">
                  <c:v>1661</c:v>
                </c:pt>
                <c:pt idx="9967">
                  <c:v>1661.1666666666699</c:v>
                </c:pt>
                <c:pt idx="9968">
                  <c:v>1661.3333333333301</c:v>
                </c:pt>
                <c:pt idx="9969">
                  <c:v>1661.5</c:v>
                </c:pt>
                <c:pt idx="9970">
                  <c:v>1661.6666666666699</c:v>
                </c:pt>
                <c:pt idx="9971">
                  <c:v>1661.8333333333301</c:v>
                </c:pt>
                <c:pt idx="9972">
                  <c:v>1662</c:v>
                </c:pt>
                <c:pt idx="9973">
                  <c:v>1662.1666666666699</c:v>
                </c:pt>
                <c:pt idx="9974">
                  <c:v>1662.3333333333301</c:v>
                </c:pt>
                <c:pt idx="9975">
                  <c:v>1662.5</c:v>
                </c:pt>
                <c:pt idx="9976">
                  <c:v>1662.6666666666699</c:v>
                </c:pt>
                <c:pt idx="9977">
                  <c:v>1662.8333333333301</c:v>
                </c:pt>
                <c:pt idx="9978">
                  <c:v>1663</c:v>
                </c:pt>
                <c:pt idx="9979">
                  <c:v>1663.1666666666699</c:v>
                </c:pt>
                <c:pt idx="9980">
                  <c:v>1663.3333333333301</c:v>
                </c:pt>
                <c:pt idx="9981">
                  <c:v>1663.5</c:v>
                </c:pt>
                <c:pt idx="9982">
                  <c:v>1663.6666666666699</c:v>
                </c:pt>
                <c:pt idx="9983">
                  <c:v>1663.8333333333301</c:v>
                </c:pt>
                <c:pt idx="9984">
                  <c:v>1664</c:v>
                </c:pt>
                <c:pt idx="9985">
                  <c:v>1664.1666666666699</c:v>
                </c:pt>
                <c:pt idx="9986">
                  <c:v>1664.3333333333301</c:v>
                </c:pt>
                <c:pt idx="9987">
                  <c:v>1664.5</c:v>
                </c:pt>
                <c:pt idx="9988">
                  <c:v>1664.6666666666699</c:v>
                </c:pt>
                <c:pt idx="9989">
                  <c:v>1664.8333333333301</c:v>
                </c:pt>
                <c:pt idx="9990">
                  <c:v>1665</c:v>
                </c:pt>
                <c:pt idx="9991">
                  <c:v>1665.1666666666699</c:v>
                </c:pt>
                <c:pt idx="9992">
                  <c:v>1665.3333333333301</c:v>
                </c:pt>
                <c:pt idx="9993">
                  <c:v>1665.5</c:v>
                </c:pt>
                <c:pt idx="9994">
                  <c:v>1665.6666666666699</c:v>
                </c:pt>
                <c:pt idx="9995">
                  <c:v>1665.8333333333301</c:v>
                </c:pt>
                <c:pt idx="9996">
                  <c:v>1666</c:v>
                </c:pt>
                <c:pt idx="9997">
                  <c:v>1666.1666666666699</c:v>
                </c:pt>
                <c:pt idx="9998">
                  <c:v>1666.3333333333301</c:v>
                </c:pt>
                <c:pt idx="9999">
                  <c:v>1666.5</c:v>
                </c:pt>
                <c:pt idx="10000">
                  <c:v>1666.6666666666699</c:v>
                </c:pt>
                <c:pt idx="10001">
                  <c:v>1666.8333333333301</c:v>
                </c:pt>
                <c:pt idx="10002">
                  <c:v>1667</c:v>
                </c:pt>
                <c:pt idx="10003">
                  <c:v>1667.1666666666699</c:v>
                </c:pt>
                <c:pt idx="10004">
                  <c:v>1667.3333333333301</c:v>
                </c:pt>
                <c:pt idx="10005">
                  <c:v>1667.5</c:v>
                </c:pt>
                <c:pt idx="10006">
                  <c:v>1667.6666666666699</c:v>
                </c:pt>
                <c:pt idx="10007">
                  <c:v>1667.8333333333301</c:v>
                </c:pt>
                <c:pt idx="10008">
                  <c:v>1668</c:v>
                </c:pt>
                <c:pt idx="10009">
                  <c:v>1668.1666666666699</c:v>
                </c:pt>
                <c:pt idx="10010">
                  <c:v>1668.3333333333301</c:v>
                </c:pt>
                <c:pt idx="10011">
                  <c:v>1668.5</c:v>
                </c:pt>
                <c:pt idx="10012">
                  <c:v>1668.6666666666699</c:v>
                </c:pt>
                <c:pt idx="10013">
                  <c:v>1668.8333333333301</c:v>
                </c:pt>
                <c:pt idx="10014">
                  <c:v>1669</c:v>
                </c:pt>
                <c:pt idx="10015">
                  <c:v>1669.1666666666699</c:v>
                </c:pt>
                <c:pt idx="10016">
                  <c:v>1669.3333333333301</c:v>
                </c:pt>
                <c:pt idx="10017">
                  <c:v>1669.5</c:v>
                </c:pt>
                <c:pt idx="10018">
                  <c:v>1669.6666666666699</c:v>
                </c:pt>
                <c:pt idx="10019">
                  <c:v>1669.8333333333301</c:v>
                </c:pt>
                <c:pt idx="10020">
                  <c:v>1670</c:v>
                </c:pt>
                <c:pt idx="10021">
                  <c:v>1670.1666666666699</c:v>
                </c:pt>
                <c:pt idx="10022">
                  <c:v>1670.3333333333301</c:v>
                </c:pt>
                <c:pt idx="10023">
                  <c:v>1670.5</c:v>
                </c:pt>
                <c:pt idx="10024">
                  <c:v>1670.6666666666699</c:v>
                </c:pt>
                <c:pt idx="10025">
                  <c:v>1670.8333333333301</c:v>
                </c:pt>
                <c:pt idx="10026">
                  <c:v>1671</c:v>
                </c:pt>
                <c:pt idx="10027">
                  <c:v>1671.1666666666699</c:v>
                </c:pt>
                <c:pt idx="10028">
                  <c:v>1671.3333333333301</c:v>
                </c:pt>
                <c:pt idx="10029">
                  <c:v>1671.5</c:v>
                </c:pt>
                <c:pt idx="10030">
                  <c:v>1671.6666666666699</c:v>
                </c:pt>
                <c:pt idx="10031">
                  <c:v>1671.8333333333301</c:v>
                </c:pt>
                <c:pt idx="10032">
                  <c:v>1672</c:v>
                </c:pt>
                <c:pt idx="10033">
                  <c:v>1672.1666666666699</c:v>
                </c:pt>
                <c:pt idx="10034">
                  <c:v>1672.3333333333301</c:v>
                </c:pt>
                <c:pt idx="10035">
                  <c:v>1672.5</c:v>
                </c:pt>
                <c:pt idx="10036">
                  <c:v>1672.6666666666699</c:v>
                </c:pt>
                <c:pt idx="10037">
                  <c:v>1672.8333333333301</c:v>
                </c:pt>
                <c:pt idx="10038">
                  <c:v>1673</c:v>
                </c:pt>
                <c:pt idx="10039">
                  <c:v>1673.1666666666699</c:v>
                </c:pt>
                <c:pt idx="10040">
                  <c:v>1673.3333333333301</c:v>
                </c:pt>
                <c:pt idx="10041">
                  <c:v>1673.5</c:v>
                </c:pt>
                <c:pt idx="10042">
                  <c:v>1673.6666666666699</c:v>
                </c:pt>
                <c:pt idx="10043">
                  <c:v>1673.8333333333301</c:v>
                </c:pt>
                <c:pt idx="10044">
                  <c:v>1674</c:v>
                </c:pt>
                <c:pt idx="10045">
                  <c:v>1674.1666666666699</c:v>
                </c:pt>
                <c:pt idx="10046">
                  <c:v>1674.3333333333301</c:v>
                </c:pt>
                <c:pt idx="10047">
                  <c:v>1674.5</c:v>
                </c:pt>
                <c:pt idx="10048">
                  <c:v>1674.6666666666699</c:v>
                </c:pt>
                <c:pt idx="10049">
                  <c:v>1674.8333333333301</c:v>
                </c:pt>
                <c:pt idx="10050">
                  <c:v>1675</c:v>
                </c:pt>
                <c:pt idx="10051">
                  <c:v>1675.1666666666699</c:v>
                </c:pt>
                <c:pt idx="10052">
                  <c:v>1675.3333333333301</c:v>
                </c:pt>
                <c:pt idx="10053">
                  <c:v>1675.5</c:v>
                </c:pt>
                <c:pt idx="10054">
                  <c:v>1675.6666666666699</c:v>
                </c:pt>
                <c:pt idx="10055">
                  <c:v>1675.8333333333301</c:v>
                </c:pt>
                <c:pt idx="10056">
                  <c:v>1676</c:v>
                </c:pt>
                <c:pt idx="10057">
                  <c:v>1676.1666666666699</c:v>
                </c:pt>
                <c:pt idx="10058">
                  <c:v>1676.3333333333301</c:v>
                </c:pt>
                <c:pt idx="10059">
                  <c:v>1676.5</c:v>
                </c:pt>
                <c:pt idx="10060">
                  <c:v>1676.6666666666699</c:v>
                </c:pt>
                <c:pt idx="10061">
                  <c:v>1676.8333333333301</c:v>
                </c:pt>
                <c:pt idx="10062">
                  <c:v>1677</c:v>
                </c:pt>
                <c:pt idx="10063">
                  <c:v>1677.1666666666699</c:v>
                </c:pt>
                <c:pt idx="10064">
                  <c:v>1677.3333333333301</c:v>
                </c:pt>
                <c:pt idx="10065">
                  <c:v>1677.5</c:v>
                </c:pt>
                <c:pt idx="10066">
                  <c:v>1677.6666666666699</c:v>
                </c:pt>
                <c:pt idx="10067">
                  <c:v>1677.8333333333301</c:v>
                </c:pt>
                <c:pt idx="10068">
                  <c:v>1678</c:v>
                </c:pt>
                <c:pt idx="10069">
                  <c:v>1678.1666666666699</c:v>
                </c:pt>
                <c:pt idx="10070">
                  <c:v>1678.3333333333301</c:v>
                </c:pt>
                <c:pt idx="10071">
                  <c:v>1678.5</c:v>
                </c:pt>
                <c:pt idx="10072">
                  <c:v>1678.6666666666699</c:v>
                </c:pt>
                <c:pt idx="10073">
                  <c:v>1678.8333333333301</c:v>
                </c:pt>
                <c:pt idx="10074">
                  <c:v>1679</c:v>
                </c:pt>
                <c:pt idx="10075">
                  <c:v>1679.1666666666699</c:v>
                </c:pt>
                <c:pt idx="10076">
                  <c:v>1679.3333333333301</c:v>
                </c:pt>
                <c:pt idx="10077">
                  <c:v>1679.5</c:v>
                </c:pt>
                <c:pt idx="10078">
                  <c:v>1679.6666666666699</c:v>
                </c:pt>
                <c:pt idx="10079">
                  <c:v>1679.8333333333301</c:v>
                </c:pt>
                <c:pt idx="10080">
                  <c:v>1680</c:v>
                </c:pt>
                <c:pt idx="10081">
                  <c:v>1680.1666666666699</c:v>
                </c:pt>
                <c:pt idx="10082">
                  <c:v>1680.3333333333301</c:v>
                </c:pt>
                <c:pt idx="10083">
                  <c:v>1680.5</c:v>
                </c:pt>
                <c:pt idx="10084">
                  <c:v>1680.6666666666699</c:v>
                </c:pt>
                <c:pt idx="10085">
                  <c:v>1680.8333333333301</c:v>
                </c:pt>
                <c:pt idx="10086">
                  <c:v>1681</c:v>
                </c:pt>
                <c:pt idx="10087">
                  <c:v>1681.1666666666699</c:v>
                </c:pt>
                <c:pt idx="10088">
                  <c:v>1681.3333333333301</c:v>
                </c:pt>
                <c:pt idx="10089">
                  <c:v>1681.5</c:v>
                </c:pt>
                <c:pt idx="10090">
                  <c:v>1681.6666666666699</c:v>
                </c:pt>
                <c:pt idx="10091">
                  <c:v>1681.8333333333301</c:v>
                </c:pt>
                <c:pt idx="10092">
                  <c:v>1682</c:v>
                </c:pt>
                <c:pt idx="10093">
                  <c:v>1682.1666666666699</c:v>
                </c:pt>
                <c:pt idx="10094">
                  <c:v>1682.3333333333301</c:v>
                </c:pt>
                <c:pt idx="10095">
                  <c:v>1682.5</c:v>
                </c:pt>
                <c:pt idx="10096">
                  <c:v>1682.6666666666699</c:v>
                </c:pt>
                <c:pt idx="10097">
                  <c:v>1682.8333333333301</c:v>
                </c:pt>
                <c:pt idx="10098">
                  <c:v>1683</c:v>
                </c:pt>
                <c:pt idx="10099">
                  <c:v>1683.1666666666699</c:v>
                </c:pt>
                <c:pt idx="10100">
                  <c:v>1683.3333333333301</c:v>
                </c:pt>
                <c:pt idx="10101">
                  <c:v>1683.5</c:v>
                </c:pt>
                <c:pt idx="10102">
                  <c:v>1683.6666666666699</c:v>
                </c:pt>
                <c:pt idx="10103">
                  <c:v>1683.8333333333301</c:v>
                </c:pt>
                <c:pt idx="10104">
                  <c:v>1684</c:v>
                </c:pt>
                <c:pt idx="10105">
                  <c:v>1684.1666666666699</c:v>
                </c:pt>
                <c:pt idx="10106">
                  <c:v>1684.3333333333301</c:v>
                </c:pt>
                <c:pt idx="10107">
                  <c:v>1684.5</c:v>
                </c:pt>
                <c:pt idx="10108">
                  <c:v>1684.6666666666699</c:v>
                </c:pt>
                <c:pt idx="10109">
                  <c:v>1684.8333333333301</c:v>
                </c:pt>
                <c:pt idx="10110">
                  <c:v>1685</c:v>
                </c:pt>
                <c:pt idx="10111">
                  <c:v>1685.1666666666699</c:v>
                </c:pt>
                <c:pt idx="10112">
                  <c:v>1685.3333333333301</c:v>
                </c:pt>
                <c:pt idx="10113">
                  <c:v>1685.5</c:v>
                </c:pt>
                <c:pt idx="10114">
                  <c:v>1685.6666666666699</c:v>
                </c:pt>
                <c:pt idx="10115">
                  <c:v>1685.8333333333301</c:v>
                </c:pt>
                <c:pt idx="10116">
                  <c:v>1686</c:v>
                </c:pt>
                <c:pt idx="10117">
                  <c:v>1686.1666666666699</c:v>
                </c:pt>
                <c:pt idx="10118">
                  <c:v>1686.3333333333301</c:v>
                </c:pt>
                <c:pt idx="10119">
                  <c:v>1686.5</c:v>
                </c:pt>
                <c:pt idx="10120">
                  <c:v>1686.6666666666699</c:v>
                </c:pt>
                <c:pt idx="10121">
                  <c:v>1686.8333333333301</c:v>
                </c:pt>
                <c:pt idx="10122">
                  <c:v>1687</c:v>
                </c:pt>
                <c:pt idx="10123">
                  <c:v>1687.1666666666699</c:v>
                </c:pt>
                <c:pt idx="10124">
                  <c:v>1687.3333333333301</c:v>
                </c:pt>
                <c:pt idx="10125">
                  <c:v>1687.5</c:v>
                </c:pt>
                <c:pt idx="10126">
                  <c:v>1687.6666666666699</c:v>
                </c:pt>
                <c:pt idx="10127">
                  <c:v>1687.8333333333301</c:v>
                </c:pt>
                <c:pt idx="10128">
                  <c:v>1688</c:v>
                </c:pt>
                <c:pt idx="10129">
                  <c:v>1688.1666666666699</c:v>
                </c:pt>
                <c:pt idx="10130">
                  <c:v>1688.3333333333301</c:v>
                </c:pt>
                <c:pt idx="10131">
                  <c:v>1688.5</c:v>
                </c:pt>
                <c:pt idx="10132">
                  <c:v>1688.6666666666699</c:v>
                </c:pt>
                <c:pt idx="10133">
                  <c:v>1688.8333333333301</c:v>
                </c:pt>
                <c:pt idx="10134">
                  <c:v>1689</c:v>
                </c:pt>
                <c:pt idx="10135">
                  <c:v>1689.1666666666699</c:v>
                </c:pt>
                <c:pt idx="10136">
                  <c:v>1689.3333333333301</c:v>
                </c:pt>
                <c:pt idx="10137">
                  <c:v>1689.5</c:v>
                </c:pt>
                <c:pt idx="10138">
                  <c:v>1689.6666666666699</c:v>
                </c:pt>
                <c:pt idx="10139">
                  <c:v>1689.8333333333301</c:v>
                </c:pt>
                <c:pt idx="10140">
                  <c:v>1690</c:v>
                </c:pt>
                <c:pt idx="10141">
                  <c:v>1690.1666666666699</c:v>
                </c:pt>
                <c:pt idx="10142">
                  <c:v>1690.3333333333301</c:v>
                </c:pt>
                <c:pt idx="10143">
                  <c:v>1690.5</c:v>
                </c:pt>
                <c:pt idx="10144">
                  <c:v>1690.6666666666699</c:v>
                </c:pt>
                <c:pt idx="10145">
                  <c:v>1690.8333333333301</c:v>
                </c:pt>
                <c:pt idx="10146">
                  <c:v>1691</c:v>
                </c:pt>
                <c:pt idx="10147">
                  <c:v>1691.1666666666699</c:v>
                </c:pt>
                <c:pt idx="10148">
                  <c:v>1691.3333333333301</c:v>
                </c:pt>
                <c:pt idx="10149">
                  <c:v>1691.5</c:v>
                </c:pt>
                <c:pt idx="10150">
                  <c:v>1691.6666666666699</c:v>
                </c:pt>
                <c:pt idx="10151">
                  <c:v>1691.8333333333301</c:v>
                </c:pt>
                <c:pt idx="10152">
                  <c:v>1692</c:v>
                </c:pt>
                <c:pt idx="10153">
                  <c:v>1692.1666666666699</c:v>
                </c:pt>
                <c:pt idx="10154">
                  <c:v>1692.3333333333301</c:v>
                </c:pt>
                <c:pt idx="10155">
                  <c:v>1692.5</c:v>
                </c:pt>
                <c:pt idx="10156">
                  <c:v>1692.6666666666699</c:v>
                </c:pt>
                <c:pt idx="10157">
                  <c:v>1692.8333333333301</c:v>
                </c:pt>
                <c:pt idx="10158">
                  <c:v>1693</c:v>
                </c:pt>
                <c:pt idx="10159">
                  <c:v>1693.1666666666699</c:v>
                </c:pt>
                <c:pt idx="10160">
                  <c:v>1693.3333333333301</c:v>
                </c:pt>
                <c:pt idx="10161">
                  <c:v>1693.5</c:v>
                </c:pt>
                <c:pt idx="10162">
                  <c:v>1693.6666666666699</c:v>
                </c:pt>
                <c:pt idx="10163">
                  <c:v>1693.8333333333301</c:v>
                </c:pt>
                <c:pt idx="10164">
                  <c:v>1694</c:v>
                </c:pt>
                <c:pt idx="10165">
                  <c:v>1694.1666666666699</c:v>
                </c:pt>
                <c:pt idx="10166">
                  <c:v>1694.3333333333301</c:v>
                </c:pt>
                <c:pt idx="10167">
                  <c:v>1694.5</c:v>
                </c:pt>
                <c:pt idx="10168">
                  <c:v>1694.6666666666699</c:v>
                </c:pt>
                <c:pt idx="10169">
                  <c:v>1694.8333333333301</c:v>
                </c:pt>
                <c:pt idx="10170">
                  <c:v>1695</c:v>
                </c:pt>
                <c:pt idx="10171">
                  <c:v>1695.1666666666699</c:v>
                </c:pt>
                <c:pt idx="10172">
                  <c:v>1695.3333333333301</c:v>
                </c:pt>
                <c:pt idx="10173">
                  <c:v>1695.5</c:v>
                </c:pt>
                <c:pt idx="10174">
                  <c:v>1695.6666666666699</c:v>
                </c:pt>
                <c:pt idx="10175">
                  <c:v>1695.8333333333301</c:v>
                </c:pt>
                <c:pt idx="10176">
                  <c:v>1696</c:v>
                </c:pt>
                <c:pt idx="10177">
                  <c:v>1696.1666666666699</c:v>
                </c:pt>
                <c:pt idx="10178">
                  <c:v>1696.3333333333301</c:v>
                </c:pt>
                <c:pt idx="10179">
                  <c:v>1696.5</c:v>
                </c:pt>
                <c:pt idx="10180">
                  <c:v>1696.6666666666699</c:v>
                </c:pt>
                <c:pt idx="10181">
                  <c:v>1696.8333333333301</c:v>
                </c:pt>
                <c:pt idx="10182">
                  <c:v>1697</c:v>
                </c:pt>
                <c:pt idx="10183">
                  <c:v>1697.1666666666699</c:v>
                </c:pt>
                <c:pt idx="10184">
                  <c:v>1697.3333333333301</c:v>
                </c:pt>
                <c:pt idx="10185">
                  <c:v>1697.5</c:v>
                </c:pt>
                <c:pt idx="10186">
                  <c:v>1697.6666666666699</c:v>
                </c:pt>
                <c:pt idx="10187">
                  <c:v>1697.8333333333301</c:v>
                </c:pt>
                <c:pt idx="10188">
                  <c:v>1698</c:v>
                </c:pt>
                <c:pt idx="10189">
                  <c:v>1698.1666666666699</c:v>
                </c:pt>
                <c:pt idx="10190">
                  <c:v>1698.3333333333301</c:v>
                </c:pt>
                <c:pt idx="10191">
                  <c:v>1698.5</c:v>
                </c:pt>
                <c:pt idx="10192">
                  <c:v>1698.6666666666699</c:v>
                </c:pt>
                <c:pt idx="10193">
                  <c:v>1698.8333333333301</c:v>
                </c:pt>
                <c:pt idx="10194">
                  <c:v>1699</c:v>
                </c:pt>
                <c:pt idx="10195">
                  <c:v>1699.1666666666699</c:v>
                </c:pt>
                <c:pt idx="10196">
                  <c:v>1699.3333333333301</c:v>
                </c:pt>
                <c:pt idx="10197">
                  <c:v>1699.5</c:v>
                </c:pt>
                <c:pt idx="10198">
                  <c:v>1699.6666666666699</c:v>
                </c:pt>
                <c:pt idx="10199">
                  <c:v>1699.8333333333301</c:v>
                </c:pt>
                <c:pt idx="10200">
                  <c:v>1700</c:v>
                </c:pt>
                <c:pt idx="10201">
                  <c:v>1700.1666666666699</c:v>
                </c:pt>
                <c:pt idx="10202">
                  <c:v>1700.3333333333301</c:v>
                </c:pt>
                <c:pt idx="10203">
                  <c:v>1700.5</c:v>
                </c:pt>
                <c:pt idx="10204">
                  <c:v>1700.6666666666699</c:v>
                </c:pt>
                <c:pt idx="10205">
                  <c:v>1700.8333333333301</c:v>
                </c:pt>
                <c:pt idx="10206">
                  <c:v>1701</c:v>
                </c:pt>
                <c:pt idx="10207">
                  <c:v>1701.1666666666699</c:v>
                </c:pt>
                <c:pt idx="10208">
                  <c:v>1701.3333333333301</c:v>
                </c:pt>
                <c:pt idx="10209">
                  <c:v>1701.5</c:v>
                </c:pt>
                <c:pt idx="10210">
                  <c:v>1701.6666666666699</c:v>
                </c:pt>
                <c:pt idx="10211">
                  <c:v>1701.8333333333301</c:v>
                </c:pt>
                <c:pt idx="10212">
                  <c:v>1702</c:v>
                </c:pt>
                <c:pt idx="10213">
                  <c:v>1702.1666666666699</c:v>
                </c:pt>
                <c:pt idx="10214">
                  <c:v>1702.3333333333301</c:v>
                </c:pt>
                <c:pt idx="10215">
                  <c:v>1702.5</c:v>
                </c:pt>
                <c:pt idx="10216">
                  <c:v>1702.6666666666699</c:v>
                </c:pt>
                <c:pt idx="10217">
                  <c:v>1702.8333333333301</c:v>
                </c:pt>
                <c:pt idx="10218">
                  <c:v>1703</c:v>
                </c:pt>
                <c:pt idx="10219">
                  <c:v>1703.1666666666699</c:v>
                </c:pt>
                <c:pt idx="10220">
                  <c:v>1703.3333333333301</c:v>
                </c:pt>
                <c:pt idx="10221">
                  <c:v>1703.5</c:v>
                </c:pt>
                <c:pt idx="10222">
                  <c:v>1703.6666666666699</c:v>
                </c:pt>
                <c:pt idx="10223">
                  <c:v>1703.8333333333301</c:v>
                </c:pt>
                <c:pt idx="10224">
                  <c:v>1704</c:v>
                </c:pt>
                <c:pt idx="10225">
                  <c:v>1704.1666666666699</c:v>
                </c:pt>
                <c:pt idx="10226">
                  <c:v>1704.3333333333301</c:v>
                </c:pt>
                <c:pt idx="10227">
                  <c:v>1704.5</c:v>
                </c:pt>
                <c:pt idx="10228">
                  <c:v>1704.6666666666699</c:v>
                </c:pt>
                <c:pt idx="10229">
                  <c:v>1704.8333333333301</c:v>
                </c:pt>
                <c:pt idx="10230">
                  <c:v>1705</c:v>
                </c:pt>
                <c:pt idx="10231">
                  <c:v>1705.1666666666699</c:v>
                </c:pt>
                <c:pt idx="10232">
                  <c:v>1705.3333333333301</c:v>
                </c:pt>
                <c:pt idx="10233">
                  <c:v>1705.5</c:v>
                </c:pt>
                <c:pt idx="10234">
                  <c:v>1705.6666666666699</c:v>
                </c:pt>
                <c:pt idx="10235">
                  <c:v>1705.8333333333301</c:v>
                </c:pt>
                <c:pt idx="10236">
                  <c:v>1706</c:v>
                </c:pt>
                <c:pt idx="10237">
                  <c:v>1706.1666666666699</c:v>
                </c:pt>
                <c:pt idx="10238">
                  <c:v>1706.3333333333301</c:v>
                </c:pt>
                <c:pt idx="10239">
                  <c:v>1706.5</c:v>
                </c:pt>
                <c:pt idx="10240">
                  <c:v>1706.6666666666699</c:v>
                </c:pt>
                <c:pt idx="10241">
                  <c:v>1706.8333333333301</c:v>
                </c:pt>
                <c:pt idx="10242">
                  <c:v>1707</c:v>
                </c:pt>
                <c:pt idx="10243">
                  <c:v>1707.1666666666699</c:v>
                </c:pt>
                <c:pt idx="10244">
                  <c:v>1707.3333333333301</c:v>
                </c:pt>
                <c:pt idx="10245">
                  <c:v>1707.5</c:v>
                </c:pt>
                <c:pt idx="10246">
                  <c:v>1707.6666666666699</c:v>
                </c:pt>
                <c:pt idx="10247">
                  <c:v>1707.8333333333301</c:v>
                </c:pt>
                <c:pt idx="10248">
                  <c:v>1708</c:v>
                </c:pt>
                <c:pt idx="10249">
                  <c:v>1708.1666666666699</c:v>
                </c:pt>
                <c:pt idx="10250">
                  <c:v>1708.3333333333301</c:v>
                </c:pt>
                <c:pt idx="10251">
                  <c:v>1708.5</c:v>
                </c:pt>
                <c:pt idx="10252">
                  <c:v>1708.6666666666699</c:v>
                </c:pt>
                <c:pt idx="10253">
                  <c:v>1708.8333333333301</c:v>
                </c:pt>
                <c:pt idx="10254">
                  <c:v>1709</c:v>
                </c:pt>
                <c:pt idx="10255">
                  <c:v>1709.1666666666699</c:v>
                </c:pt>
                <c:pt idx="10256">
                  <c:v>1709.3333333333301</c:v>
                </c:pt>
                <c:pt idx="10257">
                  <c:v>1709.5</c:v>
                </c:pt>
                <c:pt idx="10258">
                  <c:v>1709.6666666666699</c:v>
                </c:pt>
                <c:pt idx="10259">
                  <c:v>1709.8333333333301</c:v>
                </c:pt>
                <c:pt idx="10260">
                  <c:v>1710</c:v>
                </c:pt>
                <c:pt idx="10261">
                  <c:v>1710.1666666666699</c:v>
                </c:pt>
                <c:pt idx="10262">
                  <c:v>1710.3333333333301</c:v>
                </c:pt>
                <c:pt idx="10263">
                  <c:v>1710.5</c:v>
                </c:pt>
                <c:pt idx="10264">
                  <c:v>1710.6666666666699</c:v>
                </c:pt>
                <c:pt idx="10265">
                  <c:v>1710.8333333333301</c:v>
                </c:pt>
                <c:pt idx="10266">
                  <c:v>1711</c:v>
                </c:pt>
                <c:pt idx="10267">
                  <c:v>1711.1666666666699</c:v>
                </c:pt>
                <c:pt idx="10268">
                  <c:v>1711.3333333333301</c:v>
                </c:pt>
                <c:pt idx="10269">
                  <c:v>1711.5</c:v>
                </c:pt>
                <c:pt idx="10270">
                  <c:v>1711.6666666666699</c:v>
                </c:pt>
                <c:pt idx="10271">
                  <c:v>1711.8333333333301</c:v>
                </c:pt>
                <c:pt idx="10272">
                  <c:v>1712</c:v>
                </c:pt>
                <c:pt idx="10273">
                  <c:v>1712.1666666666699</c:v>
                </c:pt>
                <c:pt idx="10274">
                  <c:v>1712.3333333333301</c:v>
                </c:pt>
                <c:pt idx="10275">
                  <c:v>1712.5</c:v>
                </c:pt>
                <c:pt idx="10276">
                  <c:v>1712.6666666666699</c:v>
                </c:pt>
                <c:pt idx="10277">
                  <c:v>1712.8333333333301</c:v>
                </c:pt>
                <c:pt idx="10278">
                  <c:v>1713</c:v>
                </c:pt>
                <c:pt idx="10279">
                  <c:v>1713.1666666666699</c:v>
                </c:pt>
                <c:pt idx="10280">
                  <c:v>1713.3333333333301</c:v>
                </c:pt>
                <c:pt idx="10281">
                  <c:v>1713.5</c:v>
                </c:pt>
                <c:pt idx="10282">
                  <c:v>1713.6666666666699</c:v>
                </c:pt>
                <c:pt idx="10283">
                  <c:v>1713.8333333333301</c:v>
                </c:pt>
                <c:pt idx="10284">
                  <c:v>1714</c:v>
                </c:pt>
                <c:pt idx="10285">
                  <c:v>1714.1666666666699</c:v>
                </c:pt>
                <c:pt idx="10286">
                  <c:v>1714.3333333333301</c:v>
                </c:pt>
                <c:pt idx="10287">
                  <c:v>1714.5</c:v>
                </c:pt>
                <c:pt idx="10288">
                  <c:v>1714.6666666666699</c:v>
                </c:pt>
                <c:pt idx="10289">
                  <c:v>1714.8333333333301</c:v>
                </c:pt>
                <c:pt idx="10290">
                  <c:v>1715</c:v>
                </c:pt>
                <c:pt idx="10291">
                  <c:v>1715.1666666666699</c:v>
                </c:pt>
                <c:pt idx="10292">
                  <c:v>1715.3333333333301</c:v>
                </c:pt>
                <c:pt idx="10293">
                  <c:v>1715.5</c:v>
                </c:pt>
                <c:pt idx="10294">
                  <c:v>1715.6666666666699</c:v>
                </c:pt>
                <c:pt idx="10295">
                  <c:v>1715.8333333333301</c:v>
                </c:pt>
                <c:pt idx="10296">
                  <c:v>1716</c:v>
                </c:pt>
                <c:pt idx="10297">
                  <c:v>1716.1666666666699</c:v>
                </c:pt>
                <c:pt idx="10298">
                  <c:v>1716.3333333333301</c:v>
                </c:pt>
                <c:pt idx="10299">
                  <c:v>1716.5</c:v>
                </c:pt>
                <c:pt idx="10300">
                  <c:v>1716.6666666666699</c:v>
                </c:pt>
                <c:pt idx="10301">
                  <c:v>1716.8333333333301</c:v>
                </c:pt>
                <c:pt idx="10302">
                  <c:v>1717</c:v>
                </c:pt>
                <c:pt idx="10303">
                  <c:v>1717.1666666666699</c:v>
                </c:pt>
                <c:pt idx="10304">
                  <c:v>1717.3333333333301</c:v>
                </c:pt>
                <c:pt idx="10305">
                  <c:v>1717.5</c:v>
                </c:pt>
                <c:pt idx="10306">
                  <c:v>1717.6666666666699</c:v>
                </c:pt>
                <c:pt idx="10307">
                  <c:v>1717.8333333333301</c:v>
                </c:pt>
                <c:pt idx="10308">
                  <c:v>1718</c:v>
                </c:pt>
                <c:pt idx="10309">
                  <c:v>1718.1666666666699</c:v>
                </c:pt>
                <c:pt idx="10310">
                  <c:v>1718.3333333333301</c:v>
                </c:pt>
                <c:pt idx="10311">
                  <c:v>1718.5</c:v>
                </c:pt>
                <c:pt idx="10312">
                  <c:v>1718.6666666666699</c:v>
                </c:pt>
                <c:pt idx="10313">
                  <c:v>1718.8333333333301</c:v>
                </c:pt>
                <c:pt idx="10314">
                  <c:v>1719</c:v>
                </c:pt>
                <c:pt idx="10315">
                  <c:v>1719.1666666666699</c:v>
                </c:pt>
                <c:pt idx="10316">
                  <c:v>1719.3333333333301</c:v>
                </c:pt>
                <c:pt idx="10317">
                  <c:v>1719.5</c:v>
                </c:pt>
                <c:pt idx="10318">
                  <c:v>1719.6666666666699</c:v>
                </c:pt>
                <c:pt idx="10319">
                  <c:v>1719.8333333333301</c:v>
                </c:pt>
                <c:pt idx="10320">
                  <c:v>1720</c:v>
                </c:pt>
                <c:pt idx="10321">
                  <c:v>1720.1666666666699</c:v>
                </c:pt>
                <c:pt idx="10322">
                  <c:v>1720.3333333333301</c:v>
                </c:pt>
                <c:pt idx="10323">
                  <c:v>1720.5</c:v>
                </c:pt>
                <c:pt idx="10324">
                  <c:v>1720.6666666666699</c:v>
                </c:pt>
                <c:pt idx="10325">
                  <c:v>1720.8333333333301</c:v>
                </c:pt>
                <c:pt idx="10326">
                  <c:v>1721</c:v>
                </c:pt>
                <c:pt idx="10327">
                  <c:v>1721.1666666666699</c:v>
                </c:pt>
                <c:pt idx="10328">
                  <c:v>1721.3333333333301</c:v>
                </c:pt>
                <c:pt idx="10329">
                  <c:v>1721.5</c:v>
                </c:pt>
                <c:pt idx="10330">
                  <c:v>1721.6666666666699</c:v>
                </c:pt>
                <c:pt idx="10331">
                  <c:v>1721.8333333333301</c:v>
                </c:pt>
                <c:pt idx="10332">
                  <c:v>1722</c:v>
                </c:pt>
                <c:pt idx="10333">
                  <c:v>1722.1666666666699</c:v>
                </c:pt>
                <c:pt idx="10334">
                  <c:v>1722.3333333333301</c:v>
                </c:pt>
                <c:pt idx="10335">
                  <c:v>1722.5</c:v>
                </c:pt>
                <c:pt idx="10336">
                  <c:v>1722.6666666666699</c:v>
                </c:pt>
                <c:pt idx="10337">
                  <c:v>1722.8333333333301</c:v>
                </c:pt>
                <c:pt idx="10338">
                  <c:v>1723</c:v>
                </c:pt>
                <c:pt idx="10339">
                  <c:v>1723.1666666666699</c:v>
                </c:pt>
                <c:pt idx="10340">
                  <c:v>1723.3333333333301</c:v>
                </c:pt>
                <c:pt idx="10341">
                  <c:v>1723.5</c:v>
                </c:pt>
                <c:pt idx="10342">
                  <c:v>1723.6666666666699</c:v>
                </c:pt>
                <c:pt idx="10343">
                  <c:v>1723.8333333333301</c:v>
                </c:pt>
                <c:pt idx="10344">
                  <c:v>1724</c:v>
                </c:pt>
                <c:pt idx="10345">
                  <c:v>1724.1666666666699</c:v>
                </c:pt>
                <c:pt idx="10346">
                  <c:v>1724.3333333333301</c:v>
                </c:pt>
                <c:pt idx="10347">
                  <c:v>1724.5</c:v>
                </c:pt>
                <c:pt idx="10348">
                  <c:v>1724.6666666666699</c:v>
                </c:pt>
                <c:pt idx="10349">
                  <c:v>1724.8333333333301</c:v>
                </c:pt>
                <c:pt idx="10350">
                  <c:v>1725</c:v>
                </c:pt>
                <c:pt idx="10351">
                  <c:v>1725.1666666666699</c:v>
                </c:pt>
                <c:pt idx="10352">
                  <c:v>1725.3333333333301</c:v>
                </c:pt>
                <c:pt idx="10353">
                  <c:v>1725.5</c:v>
                </c:pt>
                <c:pt idx="10354">
                  <c:v>1725.6666666666699</c:v>
                </c:pt>
                <c:pt idx="10355">
                  <c:v>1725.8333333333301</c:v>
                </c:pt>
                <c:pt idx="10356">
                  <c:v>1726</c:v>
                </c:pt>
                <c:pt idx="10357">
                  <c:v>1726.1666666666699</c:v>
                </c:pt>
                <c:pt idx="10358">
                  <c:v>1726.3333333333301</c:v>
                </c:pt>
                <c:pt idx="10359">
                  <c:v>1726.5</c:v>
                </c:pt>
                <c:pt idx="10360">
                  <c:v>1726.6666666666699</c:v>
                </c:pt>
                <c:pt idx="10361">
                  <c:v>1726.8333333333301</c:v>
                </c:pt>
                <c:pt idx="10362">
                  <c:v>1727</c:v>
                </c:pt>
                <c:pt idx="10363">
                  <c:v>1727.1666666666699</c:v>
                </c:pt>
                <c:pt idx="10364">
                  <c:v>1727.3333333333301</c:v>
                </c:pt>
                <c:pt idx="10365">
                  <c:v>1727.5</c:v>
                </c:pt>
                <c:pt idx="10366">
                  <c:v>1727.6666666666699</c:v>
                </c:pt>
                <c:pt idx="10367">
                  <c:v>1727.8333333333301</c:v>
                </c:pt>
                <c:pt idx="10368">
                  <c:v>1728</c:v>
                </c:pt>
                <c:pt idx="10369">
                  <c:v>1728.1666666666699</c:v>
                </c:pt>
                <c:pt idx="10370">
                  <c:v>1728.3333333333301</c:v>
                </c:pt>
                <c:pt idx="10371">
                  <c:v>1728.5</c:v>
                </c:pt>
                <c:pt idx="10372">
                  <c:v>1728.6666666666699</c:v>
                </c:pt>
                <c:pt idx="10373">
                  <c:v>1728.8333333333301</c:v>
                </c:pt>
                <c:pt idx="10374">
                  <c:v>1729</c:v>
                </c:pt>
                <c:pt idx="10375">
                  <c:v>1729.1666666666699</c:v>
                </c:pt>
                <c:pt idx="10376">
                  <c:v>1729.3333333333301</c:v>
                </c:pt>
                <c:pt idx="10377">
                  <c:v>1729.5</c:v>
                </c:pt>
                <c:pt idx="10378">
                  <c:v>1729.6666666666699</c:v>
                </c:pt>
                <c:pt idx="10379">
                  <c:v>1729.8333333333301</c:v>
                </c:pt>
                <c:pt idx="10380">
                  <c:v>1730</c:v>
                </c:pt>
                <c:pt idx="10381">
                  <c:v>1730.1666666666699</c:v>
                </c:pt>
                <c:pt idx="10382">
                  <c:v>1730.3333333333301</c:v>
                </c:pt>
                <c:pt idx="10383">
                  <c:v>1730.5</c:v>
                </c:pt>
                <c:pt idx="10384">
                  <c:v>1730.6666666666699</c:v>
                </c:pt>
                <c:pt idx="10385">
                  <c:v>1730.8333333333301</c:v>
                </c:pt>
                <c:pt idx="10386">
                  <c:v>1731</c:v>
                </c:pt>
                <c:pt idx="10387">
                  <c:v>1731.1666666666699</c:v>
                </c:pt>
                <c:pt idx="10388">
                  <c:v>1731.3333333333301</c:v>
                </c:pt>
                <c:pt idx="10389">
                  <c:v>1731.5</c:v>
                </c:pt>
                <c:pt idx="10390">
                  <c:v>1731.6666666666699</c:v>
                </c:pt>
                <c:pt idx="10391">
                  <c:v>1731.8333333333301</c:v>
                </c:pt>
                <c:pt idx="10392">
                  <c:v>1732</c:v>
                </c:pt>
                <c:pt idx="10393">
                  <c:v>1732.1666666666699</c:v>
                </c:pt>
                <c:pt idx="10394">
                  <c:v>1732.3333333333301</c:v>
                </c:pt>
                <c:pt idx="10395">
                  <c:v>1732.5</c:v>
                </c:pt>
                <c:pt idx="10396">
                  <c:v>1732.6666666666699</c:v>
                </c:pt>
                <c:pt idx="10397">
                  <c:v>1732.8333333333301</c:v>
                </c:pt>
                <c:pt idx="10398">
                  <c:v>1733</c:v>
                </c:pt>
                <c:pt idx="10399">
                  <c:v>1733.1666666666699</c:v>
                </c:pt>
                <c:pt idx="10400">
                  <c:v>1733.3333333333301</c:v>
                </c:pt>
                <c:pt idx="10401">
                  <c:v>1733.5</c:v>
                </c:pt>
                <c:pt idx="10402">
                  <c:v>1733.6666666666699</c:v>
                </c:pt>
                <c:pt idx="10403">
                  <c:v>1733.8333333333301</c:v>
                </c:pt>
                <c:pt idx="10404">
                  <c:v>1734</c:v>
                </c:pt>
                <c:pt idx="10405">
                  <c:v>1734.1666666666699</c:v>
                </c:pt>
                <c:pt idx="10406">
                  <c:v>1734.3333333333301</c:v>
                </c:pt>
                <c:pt idx="10407">
                  <c:v>1734.5</c:v>
                </c:pt>
                <c:pt idx="10408">
                  <c:v>1734.6666666666699</c:v>
                </c:pt>
                <c:pt idx="10409">
                  <c:v>1734.8333333333301</c:v>
                </c:pt>
                <c:pt idx="10410">
                  <c:v>1735</c:v>
                </c:pt>
                <c:pt idx="10411">
                  <c:v>1735.1666666666699</c:v>
                </c:pt>
                <c:pt idx="10412">
                  <c:v>1735.3333333333301</c:v>
                </c:pt>
                <c:pt idx="10413">
                  <c:v>1735.5</c:v>
                </c:pt>
                <c:pt idx="10414">
                  <c:v>1735.6666666666699</c:v>
                </c:pt>
                <c:pt idx="10415">
                  <c:v>1735.8333333333301</c:v>
                </c:pt>
                <c:pt idx="10416">
                  <c:v>1736</c:v>
                </c:pt>
                <c:pt idx="10417">
                  <c:v>1736.1666666666699</c:v>
                </c:pt>
                <c:pt idx="10418">
                  <c:v>1736.3333333333301</c:v>
                </c:pt>
                <c:pt idx="10419">
                  <c:v>1736.5</c:v>
                </c:pt>
                <c:pt idx="10420">
                  <c:v>1736.6666666666699</c:v>
                </c:pt>
                <c:pt idx="10421">
                  <c:v>1736.8333333333301</c:v>
                </c:pt>
                <c:pt idx="10422">
                  <c:v>1737</c:v>
                </c:pt>
                <c:pt idx="10423">
                  <c:v>1737.1666666666699</c:v>
                </c:pt>
                <c:pt idx="10424">
                  <c:v>1737.3333333333301</c:v>
                </c:pt>
                <c:pt idx="10425">
                  <c:v>1737.5</c:v>
                </c:pt>
                <c:pt idx="10426">
                  <c:v>1737.6666666666699</c:v>
                </c:pt>
                <c:pt idx="10427">
                  <c:v>1737.8333333333301</c:v>
                </c:pt>
                <c:pt idx="10428">
                  <c:v>1738</c:v>
                </c:pt>
                <c:pt idx="10429">
                  <c:v>1738.1666666666699</c:v>
                </c:pt>
                <c:pt idx="10430">
                  <c:v>1738.3333333333301</c:v>
                </c:pt>
                <c:pt idx="10431">
                  <c:v>1738.5</c:v>
                </c:pt>
                <c:pt idx="10432">
                  <c:v>1738.6666666666699</c:v>
                </c:pt>
                <c:pt idx="10433">
                  <c:v>1738.8333333333301</c:v>
                </c:pt>
                <c:pt idx="10434">
                  <c:v>1739</c:v>
                </c:pt>
                <c:pt idx="10435">
                  <c:v>1739.1666666666699</c:v>
                </c:pt>
                <c:pt idx="10436">
                  <c:v>1739.3333333333301</c:v>
                </c:pt>
                <c:pt idx="10437">
                  <c:v>1739.5</c:v>
                </c:pt>
                <c:pt idx="10438">
                  <c:v>1739.6666666666699</c:v>
                </c:pt>
                <c:pt idx="10439">
                  <c:v>1739.8333333333301</c:v>
                </c:pt>
                <c:pt idx="10440">
                  <c:v>1740</c:v>
                </c:pt>
                <c:pt idx="10441">
                  <c:v>1740.1666666666699</c:v>
                </c:pt>
                <c:pt idx="10442">
                  <c:v>1740.3333333333301</c:v>
                </c:pt>
                <c:pt idx="10443">
                  <c:v>1740.5</c:v>
                </c:pt>
                <c:pt idx="10444">
                  <c:v>1740.6666666666699</c:v>
                </c:pt>
                <c:pt idx="10445">
                  <c:v>1740.8333333333301</c:v>
                </c:pt>
                <c:pt idx="10446">
                  <c:v>1741</c:v>
                </c:pt>
                <c:pt idx="10447">
                  <c:v>1741.1666666666699</c:v>
                </c:pt>
                <c:pt idx="10448">
                  <c:v>1741.3333333333301</c:v>
                </c:pt>
                <c:pt idx="10449">
                  <c:v>1741.5</c:v>
                </c:pt>
                <c:pt idx="10450">
                  <c:v>1741.6666666666699</c:v>
                </c:pt>
                <c:pt idx="10451">
                  <c:v>1741.8333333333301</c:v>
                </c:pt>
                <c:pt idx="10452">
                  <c:v>1742</c:v>
                </c:pt>
                <c:pt idx="10453">
                  <c:v>1742.1666666666699</c:v>
                </c:pt>
                <c:pt idx="10454">
                  <c:v>1742.3333333333301</c:v>
                </c:pt>
                <c:pt idx="10455">
                  <c:v>1742.5</c:v>
                </c:pt>
                <c:pt idx="10456">
                  <c:v>1742.6666666666699</c:v>
                </c:pt>
                <c:pt idx="10457">
                  <c:v>1742.8333333333301</c:v>
                </c:pt>
                <c:pt idx="10458">
                  <c:v>1743</c:v>
                </c:pt>
                <c:pt idx="10459">
                  <c:v>1743.1666666666699</c:v>
                </c:pt>
                <c:pt idx="10460">
                  <c:v>1743.3333333333301</c:v>
                </c:pt>
                <c:pt idx="10461">
                  <c:v>1743.5</c:v>
                </c:pt>
                <c:pt idx="10462">
                  <c:v>1743.6666666666699</c:v>
                </c:pt>
                <c:pt idx="10463">
                  <c:v>1743.8333333333301</c:v>
                </c:pt>
                <c:pt idx="10464">
                  <c:v>1744</c:v>
                </c:pt>
                <c:pt idx="10465">
                  <c:v>1744.1666666666699</c:v>
                </c:pt>
                <c:pt idx="10466">
                  <c:v>1744.3333333333301</c:v>
                </c:pt>
                <c:pt idx="10467">
                  <c:v>1744.5</c:v>
                </c:pt>
                <c:pt idx="10468">
                  <c:v>1744.6666666666699</c:v>
                </c:pt>
                <c:pt idx="10469">
                  <c:v>1744.8333333333301</c:v>
                </c:pt>
                <c:pt idx="10470">
                  <c:v>1745</c:v>
                </c:pt>
                <c:pt idx="10471">
                  <c:v>1745.1666666666699</c:v>
                </c:pt>
                <c:pt idx="10472">
                  <c:v>1745.3333333333301</c:v>
                </c:pt>
                <c:pt idx="10473">
                  <c:v>1745.5</c:v>
                </c:pt>
                <c:pt idx="10474">
                  <c:v>1745.6666666666699</c:v>
                </c:pt>
                <c:pt idx="10475">
                  <c:v>1745.8333333333301</c:v>
                </c:pt>
                <c:pt idx="10476">
                  <c:v>1746</c:v>
                </c:pt>
                <c:pt idx="10477">
                  <c:v>1746.1666666666699</c:v>
                </c:pt>
                <c:pt idx="10478">
                  <c:v>1746.3333333333301</c:v>
                </c:pt>
                <c:pt idx="10479">
                  <c:v>1746.5</c:v>
                </c:pt>
                <c:pt idx="10480">
                  <c:v>1746.6666666666699</c:v>
                </c:pt>
                <c:pt idx="10481">
                  <c:v>1746.8333333333301</c:v>
                </c:pt>
                <c:pt idx="10482">
                  <c:v>1747</c:v>
                </c:pt>
                <c:pt idx="10483">
                  <c:v>1747.1666666666699</c:v>
                </c:pt>
                <c:pt idx="10484">
                  <c:v>1747.3333333333301</c:v>
                </c:pt>
                <c:pt idx="10485">
                  <c:v>1747.5</c:v>
                </c:pt>
                <c:pt idx="10486">
                  <c:v>1747.6666666666699</c:v>
                </c:pt>
                <c:pt idx="10487">
                  <c:v>1747.8333333333301</c:v>
                </c:pt>
                <c:pt idx="10488">
                  <c:v>1748</c:v>
                </c:pt>
                <c:pt idx="10489">
                  <c:v>1748.1666666666699</c:v>
                </c:pt>
                <c:pt idx="10490">
                  <c:v>1748.3333333333301</c:v>
                </c:pt>
                <c:pt idx="10491">
                  <c:v>1748.5</c:v>
                </c:pt>
                <c:pt idx="10492">
                  <c:v>1748.6666666666699</c:v>
                </c:pt>
                <c:pt idx="10493">
                  <c:v>1748.8333333333301</c:v>
                </c:pt>
                <c:pt idx="10494">
                  <c:v>1749</c:v>
                </c:pt>
                <c:pt idx="10495">
                  <c:v>1749.1666666666699</c:v>
                </c:pt>
                <c:pt idx="10496">
                  <c:v>1749.3333333333301</c:v>
                </c:pt>
                <c:pt idx="10497">
                  <c:v>1749.5</c:v>
                </c:pt>
                <c:pt idx="10498">
                  <c:v>1749.6666666666699</c:v>
                </c:pt>
                <c:pt idx="10499">
                  <c:v>1749.8333333333301</c:v>
                </c:pt>
                <c:pt idx="10500">
                  <c:v>1750</c:v>
                </c:pt>
                <c:pt idx="10501">
                  <c:v>1750.1666666666699</c:v>
                </c:pt>
                <c:pt idx="10502">
                  <c:v>1750.3333333333301</c:v>
                </c:pt>
                <c:pt idx="10503">
                  <c:v>1750.5</c:v>
                </c:pt>
                <c:pt idx="10504">
                  <c:v>1750.6666666666699</c:v>
                </c:pt>
                <c:pt idx="10505">
                  <c:v>1750.8333333333301</c:v>
                </c:pt>
                <c:pt idx="10506">
                  <c:v>1751</c:v>
                </c:pt>
                <c:pt idx="10507">
                  <c:v>1751.1666666666699</c:v>
                </c:pt>
                <c:pt idx="10508">
                  <c:v>1751.3333333333301</c:v>
                </c:pt>
                <c:pt idx="10509">
                  <c:v>1751.5</c:v>
                </c:pt>
                <c:pt idx="10510">
                  <c:v>1751.6666666666699</c:v>
                </c:pt>
                <c:pt idx="10511">
                  <c:v>1751.8333333333301</c:v>
                </c:pt>
                <c:pt idx="10512">
                  <c:v>1752</c:v>
                </c:pt>
                <c:pt idx="10513">
                  <c:v>1752.1666666666699</c:v>
                </c:pt>
                <c:pt idx="10514">
                  <c:v>1752.3333333333301</c:v>
                </c:pt>
                <c:pt idx="10515">
                  <c:v>1752.5</c:v>
                </c:pt>
                <c:pt idx="10516">
                  <c:v>1752.6666666666699</c:v>
                </c:pt>
                <c:pt idx="10517">
                  <c:v>1752.8333333333301</c:v>
                </c:pt>
                <c:pt idx="10518">
                  <c:v>1753</c:v>
                </c:pt>
                <c:pt idx="10519">
                  <c:v>1753.1666666666699</c:v>
                </c:pt>
                <c:pt idx="10520">
                  <c:v>1753.3333333333301</c:v>
                </c:pt>
                <c:pt idx="10521">
                  <c:v>1753.5</c:v>
                </c:pt>
                <c:pt idx="10522">
                  <c:v>1753.6666666666699</c:v>
                </c:pt>
                <c:pt idx="10523">
                  <c:v>1753.8333333333301</c:v>
                </c:pt>
                <c:pt idx="10524">
                  <c:v>1754</c:v>
                </c:pt>
                <c:pt idx="10525">
                  <c:v>1754.1666666666699</c:v>
                </c:pt>
                <c:pt idx="10526">
                  <c:v>1754.3333333333301</c:v>
                </c:pt>
                <c:pt idx="10527">
                  <c:v>1754.5</c:v>
                </c:pt>
                <c:pt idx="10528">
                  <c:v>1754.6666666666699</c:v>
                </c:pt>
                <c:pt idx="10529">
                  <c:v>1754.8333333333301</c:v>
                </c:pt>
                <c:pt idx="10530">
                  <c:v>1755</c:v>
                </c:pt>
                <c:pt idx="10531">
                  <c:v>1755.1666666666699</c:v>
                </c:pt>
                <c:pt idx="10532">
                  <c:v>1755.3333333333301</c:v>
                </c:pt>
                <c:pt idx="10533">
                  <c:v>1755.5</c:v>
                </c:pt>
                <c:pt idx="10534">
                  <c:v>1755.6666666666699</c:v>
                </c:pt>
                <c:pt idx="10535">
                  <c:v>1755.8333333333301</c:v>
                </c:pt>
                <c:pt idx="10536">
                  <c:v>1756</c:v>
                </c:pt>
                <c:pt idx="10537">
                  <c:v>1756.1666666666699</c:v>
                </c:pt>
                <c:pt idx="10538">
                  <c:v>1756.3333333333301</c:v>
                </c:pt>
                <c:pt idx="10539">
                  <c:v>1756.5</c:v>
                </c:pt>
                <c:pt idx="10540">
                  <c:v>1756.6666666666699</c:v>
                </c:pt>
                <c:pt idx="10541">
                  <c:v>1756.8333333333301</c:v>
                </c:pt>
                <c:pt idx="10542">
                  <c:v>1757</c:v>
                </c:pt>
                <c:pt idx="10543">
                  <c:v>1757.1666666666699</c:v>
                </c:pt>
                <c:pt idx="10544">
                  <c:v>1757.3333333333301</c:v>
                </c:pt>
                <c:pt idx="10545">
                  <c:v>1757.5</c:v>
                </c:pt>
                <c:pt idx="10546">
                  <c:v>1757.6666666666699</c:v>
                </c:pt>
                <c:pt idx="10547">
                  <c:v>1757.8333333333301</c:v>
                </c:pt>
                <c:pt idx="10548">
                  <c:v>1758</c:v>
                </c:pt>
                <c:pt idx="10549">
                  <c:v>1758.1666666666699</c:v>
                </c:pt>
                <c:pt idx="10550">
                  <c:v>1758.3333333333301</c:v>
                </c:pt>
                <c:pt idx="10551">
                  <c:v>1758.5</c:v>
                </c:pt>
                <c:pt idx="10552">
                  <c:v>1758.6666666666699</c:v>
                </c:pt>
                <c:pt idx="10553">
                  <c:v>1758.8333333333301</c:v>
                </c:pt>
                <c:pt idx="10554">
                  <c:v>1759</c:v>
                </c:pt>
                <c:pt idx="10555">
                  <c:v>1759.1666666666699</c:v>
                </c:pt>
                <c:pt idx="10556">
                  <c:v>1759.3333333333301</c:v>
                </c:pt>
                <c:pt idx="10557">
                  <c:v>1759.5</c:v>
                </c:pt>
                <c:pt idx="10558">
                  <c:v>1759.6666666666699</c:v>
                </c:pt>
                <c:pt idx="10559">
                  <c:v>1759.8333333333301</c:v>
                </c:pt>
                <c:pt idx="10560">
                  <c:v>1760</c:v>
                </c:pt>
                <c:pt idx="10561">
                  <c:v>1760.1666666666699</c:v>
                </c:pt>
                <c:pt idx="10562">
                  <c:v>1760.3333333333301</c:v>
                </c:pt>
                <c:pt idx="10563">
                  <c:v>1760.5</c:v>
                </c:pt>
                <c:pt idx="10564">
                  <c:v>1760.6666666666699</c:v>
                </c:pt>
                <c:pt idx="10565">
                  <c:v>1760.8333333333301</c:v>
                </c:pt>
                <c:pt idx="10566">
                  <c:v>1761</c:v>
                </c:pt>
                <c:pt idx="10567">
                  <c:v>1761.1666666666699</c:v>
                </c:pt>
                <c:pt idx="10568">
                  <c:v>1761.3333333333301</c:v>
                </c:pt>
                <c:pt idx="10569">
                  <c:v>1761.5</c:v>
                </c:pt>
                <c:pt idx="10570">
                  <c:v>1761.6666666666699</c:v>
                </c:pt>
                <c:pt idx="10571">
                  <c:v>1761.8333333333301</c:v>
                </c:pt>
                <c:pt idx="10572">
                  <c:v>1762</c:v>
                </c:pt>
                <c:pt idx="10573">
                  <c:v>1762.1666666666699</c:v>
                </c:pt>
                <c:pt idx="10574">
                  <c:v>1762.3333333333301</c:v>
                </c:pt>
                <c:pt idx="10575">
                  <c:v>1762.5</c:v>
                </c:pt>
                <c:pt idx="10576">
                  <c:v>1762.6666666666699</c:v>
                </c:pt>
                <c:pt idx="10577">
                  <c:v>1762.8333333333301</c:v>
                </c:pt>
                <c:pt idx="10578">
                  <c:v>1763</c:v>
                </c:pt>
                <c:pt idx="10579">
                  <c:v>1763.1666666666699</c:v>
                </c:pt>
                <c:pt idx="10580">
                  <c:v>1763.3333333333301</c:v>
                </c:pt>
                <c:pt idx="10581">
                  <c:v>1763.5</c:v>
                </c:pt>
                <c:pt idx="10582">
                  <c:v>1763.6666666666699</c:v>
                </c:pt>
                <c:pt idx="10583">
                  <c:v>1763.8333333333301</c:v>
                </c:pt>
                <c:pt idx="10584">
                  <c:v>1764</c:v>
                </c:pt>
                <c:pt idx="10585">
                  <c:v>1764.1666666666699</c:v>
                </c:pt>
                <c:pt idx="10586">
                  <c:v>1764.3333333333301</c:v>
                </c:pt>
                <c:pt idx="10587">
                  <c:v>1764.5</c:v>
                </c:pt>
                <c:pt idx="10588">
                  <c:v>1764.6666666666699</c:v>
                </c:pt>
                <c:pt idx="10589">
                  <c:v>1764.8333333333301</c:v>
                </c:pt>
                <c:pt idx="10590">
                  <c:v>1765</c:v>
                </c:pt>
                <c:pt idx="10591">
                  <c:v>1765.1666666666699</c:v>
                </c:pt>
                <c:pt idx="10592">
                  <c:v>1765.3333333333301</c:v>
                </c:pt>
                <c:pt idx="10593">
                  <c:v>1765.5</c:v>
                </c:pt>
                <c:pt idx="10594">
                  <c:v>1765.6666666666699</c:v>
                </c:pt>
                <c:pt idx="10595">
                  <c:v>1765.8333333333301</c:v>
                </c:pt>
                <c:pt idx="10596">
                  <c:v>1766</c:v>
                </c:pt>
                <c:pt idx="10597">
                  <c:v>1766.1666666666699</c:v>
                </c:pt>
                <c:pt idx="10598">
                  <c:v>1766.3333333333301</c:v>
                </c:pt>
                <c:pt idx="10599">
                  <c:v>1766.5</c:v>
                </c:pt>
                <c:pt idx="10600">
                  <c:v>1766.6666666666699</c:v>
                </c:pt>
                <c:pt idx="10601">
                  <c:v>1766.8333333333301</c:v>
                </c:pt>
                <c:pt idx="10602">
                  <c:v>1767</c:v>
                </c:pt>
                <c:pt idx="10603">
                  <c:v>1767.1666666666699</c:v>
                </c:pt>
                <c:pt idx="10604">
                  <c:v>1767.3333333333301</c:v>
                </c:pt>
                <c:pt idx="10605">
                  <c:v>1767.5</c:v>
                </c:pt>
                <c:pt idx="10606">
                  <c:v>1767.6666666666699</c:v>
                </c:pt>
                <c:pt idx="10607">
                  <c:v>1767.8333333333301</c:v>
                </c:pt>
                <c:pt idx="10608">
                  <c:v>1768</c:v>
                </c:pt>
                <c:pt idx="10609">
                  <c:v>1768.1666666666699</c:v>
                </c:pt>
                <c:pt idx="10610">
                  <c:v>1768.3333333333301</c:v>
                </c:pt>
                <c:pt idx="10611">
                  <c:v>1768.5</c:v>
                </c:pt>
                <c:pt idx="10612">
                  <c:v>1768.6666666666699</c:v>
                </c:pt>
                <c:pt idx="10613">
                  <c:v>1768.8333333333301</c:v>
                </c:pt>
                <c:pt idx="10614">
                  <c:v>1769</c:v>
                </c:pt>
                <c:pt idx="10615">
                  <c:v>1769.1666666666699</c:v>
                </c:pt>
                <c:pt idx="10616">
                  <c:v>1769.3333333333301</c:v>
                </c:pt>
                <c:pt idx="10617">
                  <c:v>1769.5</c:v>
                </c:pt>
                <c:pt idx="10618">
                  <c:v>1769.6666666666699</c:v>
                </c:pt>
                <c:pt idx="10619">
                  <c:v>1769.8333333333301</c:v>
                </c:pt>
                <c:pt idx="10620">
                  <c:v>1770</c:v>
                </c:pt>
                <c:pt idx="10621">
                  <c:v>1770.1666666666699</c:v>
                </c:pt>
                <c:pt idx="10622">
                  <c:v>1770.3333333333301</c:v>
                </c:pt>
                <c:pt idx="10623">
                  <c:v>1770.5</c:v>
                </c:pt>
                <c:pt idx="10624">
                  <c:v>1770.6666666666699</c:v>
                </c:pt>
                <c:pt idx="10625">
                  <c:v>1770.8333333333301</c:v>
                </c:pt>
                <c:pt idx="10626">
                  <c:v>1771</c:v>
                </c:pt>
                <c:pt idx="10627">
                  <c:v>1771.1666666666699</c:v>
                </c:pt>
                <c:pt idx="10628">
                  <c:v>1771.3333333333301</c:v>
                </c:pt>
                <c:pt idx="10629">
                  <c:v>1771.5</c:v>
                </c:pt>
                <c:pt idx="10630">
                  <c:v>1771.6666666666699</c:v>
                </c:pt>
                <c:pt idx="10631">
                  <c:v>1771.8333333333301</c:v>
                </c:pt>
                <c:pt idx="10632">
                  <c:v>1772</c:v>
                </c:pt>
                <c:pt idx="10633">
                  <c:v>1772.1666666666699</c:v>
                </c:pt>
                <c:pt idx="10634">
                  <c:v>1772.3333333333301</c:v>
                </c:pt>
                <c:pt idx="10635">
                  <c:v>1772.5</c:v>
                </c:pt>
                <c:pt idx="10636">
                  <c:v>1772.6666666666699</c:v>
                </c:pt>
                <c:pt idx="10637">
                  <c:v>1772.8333333333301</c:v>
                </c:pt>
                <c:pt idx="10638">
                  <c:v>1773</c:v>
                </c:pt>
                <c:pt idx="10639">
                  <c:v>1773.1666666666699</c:v>
                </c:pt>
                <c:pt idx="10640">
                  <c:v>1773.3333333333301</c:v>
                </c:pt>
                <c:pt idx="10641">
                  <c:v>1773.5</c:v>
                </c:pt>
                <c:pt idx="10642">
                  <c:v>1773.6666666666699</c:v>
                </c:pt>
                <c:pt idx="10643">
                  <c:v>1773.8333333333301</c:v>
                </c:pt>
                <c:pt idx="10644">
                  <c:v>1774</c:v>
                </c:pt>
                <c:pt idx="10645">
                  <c:v>1774.1666666666699</c:v>
                </c:pt>
                <c:pt idx="10646">
                  <c:v>1774.3333333333301</c:v>
                </c:pt>
                <c:pt idx="10647">
                  <c:v>1774.5</c:v>
                </c:pt>
                <c:pt idx="10648">
                  <c:v>1774.6666666666699</c:v>
                </c:pt>
                <c:pt idx="10649">
                  <c:v>1774.8333333333301</c:v>
                </c:pt>
                <c:pt idx="10650">
                  <c:v>1775</c:v>
                </c:pt>
                <c:pt idx="10651">
                  <c:v>1775.1666666666699</c:v>
                </c:pt>
                <c:pt idx="10652">
                  <c:v>1775.3333333333301</c:v>
                </c:pt>
                <c:pt idx="10653">
                  <c:v>1775.5</c:v>
                </c:pt>
                <c:pt idx="10654">
                  <c:v>1775.6666666666699</c:v>
                </c:pt>
                <c:pt idx="10655">
                  <c:v>1775.8333333333301</c:v>
                </c:pt>
                <c:pt idx="10656">
                  <c:v>1776</c:v>
                </c:pt>
                <c:pt idx="10657">
                  <c:v>1776.1666666666699</c:v>
                </c:pt>
                <c:pt idx="10658">
                  <c:v>1776.3333333333301</c:v>
                </c:pt>
                <c:pt idx="10659">
                  <c:v>1776.5</c:v>
                </c:pt>
                <c:pt idx="10660">
                  <c:v>1776.6666666666699</c:v>
                </c:pt>
                <c:pt idx="10661">
                  <c:v>1776.8333333333301</c:v>
                </c:pt>
                <c:pt idx="10662">
                  <c:v>1777</c:v>
                </c:pt>
                <c:pt idx="10663">
                  <c:v>1777.1666666666699</c:v>
                </c:pt>
                <c:pt idx="10664">
                  <c:v>1777.3333333333301</c:v>
                </c:pt>
                <c:pt idx="10665">
                  <c:v>1777.5</c:v>
                </c:pt>
                <c:pt idx="10666">
                  <c:v>1777.6666666666699</c:v>
                </c:pt>
                <c:pt idx="10667">
                  <c:v>1777.8333333333301</c:v>
                </c:pt>
                <c:pt idx="10668">
                  <c:v>1778</c:v>
                </c:pt>
                <c:pt idx="10669">
                  <c:v>1778.1666666666699</c:v>
                </c:pt>
                <c:pt idx="10670">
                  <c:v>1778.3333333333301</c:v>
                </c:pt>
                <c:pt idx="10671">
                  <c:v>1778.5</c:v>
                </c:pt>
                <c:pt idx="10672">
                  <c:v>1778.6666666666699</c:v>
                </c:pt>
                <c:pt idx="10673">
                  <c:v>1778.8333333333301</c:v>
                </c:pt>
                <c:pt idx="10674">
                  <c:v>1779</c:v>
                </c:pt>
                <c:pt idx="10675">
                  <c:v>1779.1666666666699</c:v>
                </c:pt>
                <c:pt idx="10676">
                  <c:v>1779.3333333333301</c:v>
                </c:pt>
                <c:pt idx="10677">
                  <c:v>1779.5</c:v>
                </c:pt>
                <c:pt idx="10678">
                  <c:v>1779.6666666666699</c:v>
                </c:pt>
                <c:pt idx="10679">
                  <c:v>1779.8333333333301</c:v>
                </c:pt>
                <c:pt idx="10680">
                  <c:v>1780</c:v>
                </c:pt>
                <c:pt idx="10681">
                  <c:v>1780.1666666666699</c:v>
                </c:pt>
                <c:pt idx="10682">
                  <c:v>1780.3333333333301</c:v>
                </c:pt>
                <c:pt idx="10683">
                  <c:v>1780.5</c:v>
                </c:pt>
                <c:pt idx="10684">
                  <c:v>1780.6666666666699</c:v>
                </c:pt>
                <c:pt idx="10685">
                  <c:v>1780.8333333333301</c:v>
                </c:pt>
                <c:pt idx="10686">
                  <c:v>1781</c:v>
                </c:pt>
                <c:pt idx="10687">
                  <c:v>1781.1666666666699</c:v>
                </c:pt>
                <c:pt idx="10688">
                  <c:v>1781.3333333333301</c:v>
                </c:pt>
                <c:pt idx="10689">
                  <c:v>1781.5</c:v>
                </c:pt>
                <c:pt idx="10690">
                  <c:v>1781.6666666666699</c:v>
                </c:pt>
                <c:pt idx="10691">
                  <c:v>1781.8333333333301</c:v>
                </c:pt>
                <c:pt idx="10692">
                  <c:v>1782</c:v>
                </c:pt>
                <c:pt idx="10693">
                  <c:v>1782.1666666666699</c:v>
                </c:pt>
                <c:pt idx="10694">
                  <c:v>1782.3333333333301</c:v>
                </c:pt>
                <c:pt idx="10695">
                  <c:v>1782.5</c:v>
                </c:pt>
                <c:pt idx="10696">
                  <c:v>1782.6666666666699</c:v>
                </c:pt>
                <c:pt idx="10697">
                  <c:v>1782.8333333333301</c:v>
                </c:pt>
                <c:pt idx="10698">
                  <c:v>1783</c:v>
                </c:pt>
                <c:pt idx="10699">
                  <c:v>1783.1666666666699</c:v>
                </c:pt>
                <c:pt idx="10700">
                  <c:v>1783.3333333333301</c:v>
                </c:pt>
                <c:pt idx="10701">
                  <c:v>1783.5</c:v>
                </c:pt>
                <c:pt idx="10702">
                  <c:v>1783.6666666666699</c:v>
                </c:pt>
                <c:pt idx="10703">
                  <c:v>1783.8333333333301</c:v>
                </c:pt>
                <c:pt idx="10704">
                  <c:v>1784</c:v>
                </c:pt>
                <c:pt idx="10705">
                  <c:v>1784.1666666666699</c:v>
                </c:pt>
                <c:pt idx="10706">
                  <c:v>1784.3333333333301</c:v>
                </c:pt>
                <c:pt idx="10707">
                  <c:v>1784.5</c:v>
                </c:pt>
                <c:pt idx="10708">
                  <c:v>1784.6666666666699</c:v>
                </c:pt>
                <c:pt idx="10709">
                  <c:v>1784.8333333333301</c:v>
                </c:pt>
                <c:pt idx="10710">
                  <c:v>1785</c:v>
                </c:pt>
                <c:pt idx="10711">
                  <c:v>1785.1666666666699</c:v>
                </c:pt>
                <c:pt idx="10712">
                  <c:v>1785.3333333333301</c:v>
                </c:pt>
                <c:pt idx="10713">
                  <c:v>1785.5</c:v>
                </c:pt>
                <c:pt idx="10714">
                  <c:v>1785.6666666666699</c:v>
                </c:pt>
                <c:pt idx="10715">
                  <c:v>1785.8333333333301</c:v>
                </c:pt>
                <c:pt idx="10716">
                  <c:v>1786</c:v>
                </c:pt>
                <c:pt idx="10717">
                  <c:v>1786.1666666666699</c:v>
                </c:pt>
                <c:pt idx="10718">
                  <c:v>1786.3333333333301</c:v>
                </c:pt>
                <c:pt idx="10719">
                  <c:v>1786.5</c:v>
                </c:pt>
                <c:pt idx="10720">
                  <c:v>1786.6666666666699</c:v>
                </c:pt>
                <c:pt idx="10721">
                  <c:v>1786.8333333333301</c:v>
                </c:pt>
                <c:pt idx="10722">
                  <c:v>1787</c:v>
                </c:pt>
                <c:pt idx="10723">
                  <c:v>1787.1666666666699</c:v>
                </c:pt>
                <c:pt idx="10724">
                  <c:v>1787.3333333333301</c:v>
                </c:pt>
                <c:pt idx="10725">
                  <c:v>1787.5</c:v>
                </c:pt>
                <c:pt idx="10726">
                  <c:v>1787.6666666666699</c:v>
                </c:pt>
                <c:pt idx="10727">
                  <c:v>1787.8333333333301</c:v>
                </c:pt>
                <c:pt idx="10728">
                  <c:v>1788</c:v>
                </c:pt>
                <c:pt idx="10729">
                  <c:v>1788.1666666666699</c:v>
                </c:pt>
                <c:pt idx="10730">
                  <c:v>1788.3333333333301</c:v>
                </c:pt>
                <c:pt idx="10731">
                  <c:v>1788.5</c:v>
                </c:pt>
                <c:pt idx="10732">
                  <c:v>1788.6666666666699</c:v>
                </c:pt>
                <c:pt idx="10733">
                  <c:v>1788.8333333333301</c:v>
                </c:pt>
                <c:pt idx="10734">
                  <c:v>1789</c:v>
                </c:pt>
                <c:pt idx="10735">
                  <c:v>1789.1666666666699</c:v>
                </c:pt>
                <c:pt idx="10736">
                  <c:v>1789.3333333333301</c:v>
                </c:pt>
                <c:pt idx="10737">
                  <c:v>1789.5</c:v>
                </c:pt>
                <c:pt idx="10738">
                  <c:v>1789.6666666666699</c:v>
                </c:pt>
                <c:pt idx="10739">
                  <c:v>1789.8333333333301</c:v>
                </c:pt>
                <c:pt idx="10740">
                  <c:v>1790</c:v>
                </c:pt>
                <c:pt idx="10741">
                  <c:v>1790.1666666666699</c:v>
                </c:pt>
                <c:pt idx="10742">
                  <c:v>1790.3333333333301</c:v>
                </c:pt>
                <c:pt idx="10743">
                  <c:v>1790.5</c:v>
                </c:pt>
                <c:pt idx="10744">
                  <c:v>1790.6666666666699</c:v>
                </c:pt>
                <c:pt idx="10745">
                  <c:v>1790.8333333333301</c:v>
                </c:pt>
                <c:pt idx="10746">
                  <c:v>1791</c:v>
                </c:pt>
                <c:pt idx="10747">
                  <c:v>1791.1666666666699</c:v>
                </c:pt>
                <c:pt idx="10748">
                  <c:v>1791.3333333333301</c:v>
                </c:pt>
                <c:pt idx="10749">
                  <c:v>1791.5</c:v>
                </c:pt>
                <c:pt idx="10750">
                  <c:v>1791.6666666666699</c:v>
                </c:pt>
                <c:pt idx="10751">
                  <c:v>1791.8333333333301</c:v>
                </c:pt>
                <c:pt idx="10752">
                  <c:v>1792</c:v>
                </c:pt>
                <c:pt idx="10753">
                  <c:v>1792.1666666666699</c:v>
                </c:pt>
                <c:pt idx="10754">
                  <c:v>1792.3333333333301</c:v>
                </c:pt>
                <c:pt idx="10755">
                  <c:v>1792.5</c:v>
                </c:pt>
                <c:pt idx="10756">
                  <c:v>1792.6666666666699</c:v>
                </c:pt>
                <c:pt idx="10757">
                  <c:v>1792.8333333333301</c:v>
                </c:pt>
                <c:pt idx="10758">
                  <c:v>1793</c:v>
                </c:pt>
                <c:pt idx="10759">
                  <c:v>1793.1666666666699</c:v>
                </c:pt>
                <c:pt idx="10760">
                  <c:v>1793.3333333333301</c:v>
                </c:pt>
                <c:pt idx="10761">
                  <c:v>1793.5</c:v>
                </c:pt>
                <c:pt idx="10762">
                  <c:v>1793.6666666666699</c:v>
                </c:pt>
                <c:pt idx="10763">
                  <c:v>1793.8333333333301</c:v>
                </c:pt>
                <c:pt idx="10764">
                  <c:v>1794</c:v>
                </c:pt>
                <c:pt idx="10765">
                  <c:v>1794.1666666666699</c:v>
                </c:pt>
                <c:pt idx="10766">
                  <c:v>1794.3333333333301</c:v>
                </c:pt>
                <c:pt idx="10767">
                  <c:v>1794.5</c:v>
                </c:pt>
                <c:pt idx="10768">
                  <c:v>1794.6666666666699</c:v>
                </c:pt>
                <c:pt idx="10769">
                  <c:v>1794.8333333333301</c:v>
                </c:pt>
                <c:pt idx="10770">
                  <c:v>1795</c:v>
                </c:pt>
                <c:pt idx="10771">
                  <c:v>1795.1666666666699</c:v>
                </c:pt>
                <c:pt idx="10772">
                  <c:v>1795.3333333333301</c:v>
                </c:pt>
                <c:pt idx="10773">
                  <c:v>1795.5</c:v>
                </c:pt>
                <c:pt idx="10774">
                  <c:v>1795.6666666666699</c:v>
                </c:pt>
                <c:pt idx="10775">
                  <c:v>1795.8333333333301</c:v>
                </c:pt>
                <c:pt idx="10776">
                  <c:v>1796</c:v>
                </c:pt>
                <c:pt idx="10777">
                  <c:v>1796.1666666666699</c:v>
                </c:pt>
                <c:pt idx="10778">
                  <c:v>1796.3333333333301</c:v>
                </c:pt>
                <c:pt idx="10779">
                  <c:v>1796.5</c:v>
                </c:pt>
                <c:pt idx="10780">
                  <c:v>1796.6666666666699</c:v>
                </c:pt>
                <c:pt idx="10781">
                  <c:v>1796.8333333333301</c:v>
                </c:pt>
                <c:pt idx="10782">
                  <c:v>1797</c:v>
                </c:pt>
                <c:pt idx="10783">
                  <c:v>1797.1666666666699</c:v>
                </c:pt>
                <c:pt idx="10784">
                  <c:v>1797.3333333333301</c:v>
                </c:pt>
                <c:pt idx="10785">
                  <c:v>1797.5</c:v>
                </c:pt>
                <c:pt idx="10786">
                  <c:v>1797.6666666666699</c:v>
                </c:pt>
                <c:pt idx="10787">
                  <c:v>1797.8333333333301</c:v>
                </c:pt>
                <c:pt idx="10788">
                  <c:v>1798</c:v>
                </c:pt>
                <c:pt idx="10789">
                  <c:v>1798.1666666666699</c:v>
                </c:pt>
                <c:pt idx="10790">
                  <c:v>1798.3333333333301</c:v>
                </c:pt>
                <c:pt idx="10791">
                  <c:v>1798.5</c:v>
                </c:pt>
                <c:pt idx="10792">
                  <c:v>1798.6666666666699</c:v>
                </c:pt>
                <c:pt idx="10793">
                  <c:v>1798.8333333333301</c:v>
                </c:pt>
                <c:pt idx="10794">
                  <c:v>1799</c:v>
                </c:pt>
                <c:pt idx="10795">
                  <c:v>1799.1666666666699</c:v>
                </c:pt>
                <c:pt idx="10796">
                  <c:v>1799.3333333333301</c:v>
                </c:pt>
                <c:pt idx="10797">
                  <c:v>1799.5</c:v>
                </c:pt>
                <c:pt idx="10798">
                  <c:v>1799.6666666666699</c:v>
                </c:pt>
                <c:pt idx="10799">
                  <c:v>1799.8333333333301</c:v>
                </c:pt>
                <c:pt idx="10800">
                  <c:v>1800</c:v>
                </c:pt>
                <c:pt idx="10801">
                  <c:v>1800.1666666666699</c:v>
                </c:pt>
                <c:pt idx="10802">
                  <c:v>1800.3333333333301</c:v>
                </c:pt>
                <c:pt idx="10803">
                  <c:v>1800.5</c:v>
                </c:pt>
                <c:pt idx="10804">
                  <c:v>1800.6666666666699</c:v>
                </c:pt>
                <c:pt idx="10805">
                  <c:v>1800.8333333333301</c:v>
                </c:pt>
                <c:pt idx="10806">
                  <c:v>1801</c:v>
                </c:pt>
                <c:pt idx="10807">
                  <c:v>1801.1666666666699</c:v>
                </c:pt>
                <c:pt idx="10808">
                  <c:v>1801.3333333333301</c:v>
                </c:pt>
                <c:pt idx="10809">
                  <c:v>1801.5</c:v>
                </c:pt>
                <c:pt idx="10810">
                  <c:v>1801.6666666666699</c:v>
                </c:pt>
                <c:pt idx="10811">
                  <c:v>1801.8333333333301</c:v>
                </c:pt>
                <c:pt idx="10812">
                  <c:v>1802</c:v>
                </c:pt>
                <c:pt idx="10813">
                  <c:v>1802.1666666666699</c:v>
                </c:pt>
                <c:pt idx="10814">
                  <c:v>1802.3333333333301</c:v>
                </c:pt>
                <c:pt idx="10815">
                  <c:v>1802.5</c:v>
                </c:pt>
                <c:pt idx="10816">
                  <c:v>1802.6666666666699</c:v>
                </c:pt>
                <c:pt idx="10817">
                  <c:v>1802.8333333333301</c:v>
                </c:pt>
                <c:pt idx="10818">
                  <c:v>1803</c:v>
                </c:pt>
                <c:pt idx="10819">
                  <c:v>1803.1666666666699</c:v>
                </c:pt>
                <c:pt idx="10820">
                  <c:v>1803.3333333333301</c:v>
                </c:pt>
                <c:pt idx="10821">
                  <c:v>1803.5</c:v>
                </c:pt>
                <c:pt idx="10822">
                  <c:v>1803.6666666666699</c:v>
                </c:pt>
                <c:pt idx="10823">
                  <c:v>1803.8333333333301</c:v>
                </c:pt>
                <c:pt idx="10824">
                  <c:v>1804</c:v>
                </c:pt>
                <c:pt idx="10825">
                  <c:v>1804.1666666666699</c:v>
                </c:pt>
                <c:pt idx="10826">
                  <c:v>1804.3333333333301</c:v>
                </c:pt>
                <c:pt idx="10827">
                  <c:v>1804.5</c:v>
                </c:pt>
                <c:pt idx="10828">
                  <c:v>1804.6666666666699</c:v>
                </c:pt>
                <c:pt idx="10829">
                  <c:v>1804.8333333333301</c:v>
                </c:pt>
                <c:pt idx="10830">
                  <c:v>1805</c:v>
                </c:pt>
                <c:pt idx="10831">
                  <c:v>1805.1666666666699</c:v>
                </c:pt>
                <c:pt idx="10832">
                  <c:v>1805.3333333333301</c:v>
                </c:pt>
                <c:pt idx="10833">
                  <c:v>1805.5</c:v>
                </c:pt>
                <c:pt idx="10834">
                  <c:v>1805.6666666666699</c:v>
                </c:pt>
                <c:pt idx="10835">
                  <c:v>1805.8333333333301</c:v>
                </c:pt>
                <c:pt idx="10836">
                  <c:v>1806</c:v>
                </c:pt>
                <c:pt idx="10837">
                  <c:v>1806.1666666666699</c:v>
                </c:pt>
                <c:pt idx="10838">
                  <c:v>1806.3333333333301</c:v>
                </c:pt>
                <c:pt idx="10839">
                  <c:v>1806.5</c:v>
                </c:pt>
                <c:pt idx="10840">
                  <c:v>1806.6666666666699</c:v>
                </c:pt>
                <c:pt idx="10841">
                  <c:v>1806.8333333333301</c:v>
                </c:pt>
                <c:pt idx="10842">
                  <c:v>1807</c:v>
                </c:pt>
                <c:pt idx="10843">
                  <c:v>1807.1666666666699</c:v>
                </c:pt>
                <c:pt idx="10844">
                  <c:v>1807.3333333333301</c:v>
                </c:pt>
                <c:pt idx="10845">
                  <c:v>1807.5</c:v>
                </c:pt>
                <c:pt idx="10846">
                  <c:v>1807.6666666666699</c:v>
                </c:pt>
                <c:pt idx="10847">
                  <c:v>1807.8333333333301</c:v>
                </c:pt>
                <c:pt idx="10848">
                  <c:v>1808</c:v>
                </c:pt>
                <c:pt idx="10849">
                  <c:v>1808.1666666666699</c:v>
                </c:pt>
                <c:pt idx="10850">
                  <c:v>1808.3333333333301</c:v>
                </c:pt>
                <c:pt idx="10851">
                  <c:v>1808.5</c:v>
                </c:pt>
                <c:pt idx="10852">
                  <c:v>1808.6666666666699</c:v>
                </c:pt>
                <c:pt idx="10853">
                  <c:v>1808.8333333333301</c:v>
                </c:pt>
                <c:pt idx="10854">
                  <c:v>1809</c:v>
                </c:pt>
                <c:pt idx="10855">
                  <c:v>1809.1666666666699</c:v>
                </c:pt>
                <c:pt idx="10856">
                  <c:v>1809.3333333333301</c:v>
                </c:pt>
                <c:pt idx="10857">
                  <c:v>1809.5</c:v>
                </c:pt>
                <c:pt idx="10858">
                  <c:v>1809.6666666666699</c:v>
                </c:pt>
                <c:pt idx="10859">
                  <c:v>1809.8333333333301</c:v>
                </c:pt>
                <c:pt idx="10860">
                  <c:v>1810</c:v>
                </c:pt>
                <c:pt idx="10861">
                  <c:v>1810.1666666666699</c:v>
                </c:pt>
                <c:pt idx="10862">
                  <c:v>1810.3333333333301</c:v>
                </c:pt>
                <c:pt idx="10863">
                  <c:v>1810.5</c:v>
                </c:pt>
                <c:pt idx="10864">
                  <c:v>1810.6666666666699</c:v>
                </c:pt>
                <c:pt idx="10865">
                  <c:v>1810.8333333333301</c:v>
                </c:pt>
                <c:pt idx="10866">
                  <c:v>1811</c:v>
                </c:pt>
                <c:pt idx="10867">
                  <c:v>1811.1666666666699</c:v>
                </c:pt>
                <c:pt idx="10868">
                  <c:v>1811.3333333333301</c:v>
                </c:pt>
                <c:pt idx="10869">
                  <c:v>1811.5</c:v>
                </c:pt>
                <c:pt idx="10870">
                  <c:v>1811.6666666666699</c:v>
                </c:pt>
                <c:pt idx="10871">
                  <c:v>1811.8333333333301</c:v>
                </c:pt>
                <c:pt idx="10872">
                  <c:v>1812</c:v>
                </c:pt>
                <c:pt idx="10873">
                  <c:v>1812.1666666666699</c:v>
                </c:pt>
                <c:pt idx="10874">
                  <c:v>1812.3333333333301</c:v>
                </c:pt>
                <c:pt idx="10875">
                  <c:v>1812.5</c:v>
                </c:pt>
                <c:pt idx="10876">
                  <c:v>1812.6666666666699</c:v>
                </c:pt>
                <c:pt idx="10877">
                  <c:v>1812.8333333333301</c:v>
                </c:pt>
                <c:pt idx="10878">
                  <c:v>1813</c:v>
                </c:pt>
                <c:pt idx="10879">
                  <c:v>1813.1666666666699</c:v>
                </c:pt>
                <c:pt idx="10880">
                  <c:v>1813.3333333333301</c:v>
                </c:pt>
                <c:pt idx="10881">
                  <c:v>1813.5</c:v>
                </c:pt>
                <c:pt idx="10882">
                  <c:v>1813.6666666666699</c:v>
                </c:pt>
                <c:pt idx="10883">
                  <c:v>1813.8333333333301</c:v>
                </c:pt>
                <c:pt idx="10884">
                  <c:v>1814</c:v>
                </c:pt>
                <c:pt idx="10885">
                  <c:v>1814.1666666666699</c:v>
                </c:pt>
                <c:pt idx="10886">
                  <c:v>1814.3333333333301</c:v>
                </c:pt>
                <c:pt idx="10887">
                  <c:v>1814.5</c:v>
                </c:pt>
                <c:pt idx="10888">
                  <c:v>1814.6666666666699</c:v>
                </c:pt>
                <c:pt idx="10889">
                  <c:v>1814.8333333333301</c:v>
                </c:pt>
                <c:pt idx="10890">
                  <c:v>1815</c:v>
                </c:pt>
                <c:pt idx="10891">
                  <c:v>1815.1666666666699</c:v>
                </c:pt>
                <c:pt idx="10892">
                  <c:v>1815.3333333333301</c:v>
                </c:pt>
                <c:pt idx="10893">
                  <c:v>1815.5</c:v>
                </c:pt>
                <c:pt idx="10894">
                  <c:v>1815.6666666666699</c:v>
                </c:pt>
                <c:pt idx="10895">
                  <c:v>1815.8333333333301</c:v>
                </c:pt>
                <c:pt idx="10896">
                  <c:v>1816</c:v>
                </c:pt>
                <c:pt idx="10897">
                  <c:v>1816.1666666666699</c:v>
                </c:pt>
                <c:pt idx="10898">
                  <c:v>1816.3333333333301</c:v>
                </c:pt>
                <c:pt idx="10899">
                  <c:v>1816.5</c:v>
                </c:pt>
                <c:pt idx="10900">
                  <c:v>1816.6666666666699</c:v>
                </c:pt>
                <c:pt idx="10901">
                  <c:v>1816.8333333333301</c:v>
                </c:pt>
                <c:pt idx="10902">
                  <c:v>1817</c:v>
                </c:pt>
                <c:pt idx="10903">
                  <c:v>1817.1666666666699</c:v>
                </c:pt>
                <c:pt idx="10904">
                  <c:v>1817.3333333333301</c:v>
                </c:pt>
                <c:pt idx="10905">
                  <c:v>1817.5</c:v>
                </c:pt>
                <c:pt idx="10906">
                  <c:v>1817.6666666666699</c:v>
                </c:pt>
                <c:pt idx="10907">
                  <c:v>1817.8333333333301</c:v>
                </c:pt>
                <c:pt idx="10908">
                  <c:v>1818</c:v>
                </c:pt>
                <c:pt idx="10909">
                  <c:v>1818.1666666666699</c:v>
                </c:pt>
                <c:pt idx="10910">
                  <c:v>1818.3333333333301</c:v>
                </c:pt>
                <c:pt idx="10911">
                  <c:v>1818.5</c:v>
                </c:pt>
                <c:pt idx="10912">
                  <c:v>1818.6666666666699</c:v>
                </c:pt>
                <c:pt idx="10913">
                  <c:v>1818.8333333333301</c:v>
                </c:pt>
                <c:pt idx="10914">
                  <c:v>1819</c:v>
                </c:pt>
                <c:pt idx="10915">
                  <c:v>1819.1666666666699</c:v>
                </c:pt>
                <c:pt idx="10916">
                  <c:v>1819.3333333333301</c:v>
                </c:pt>
                <c:pt idx="10917">
                  <c:v>1819.5</c:v>
                </c:pt>
                <c:pt idx="10918">
                  <c:v>1819.6666666666699</c:v>
                </c:pt>
                <c:pt idx="10919">
                  <c:v>1819.8333333333301</c:v>
                </c:pt>
                <c:pt idx="10920">
                  <c:v>1820</c:v>
                </c:pt>
                <c:pt idx="10921">
                  <c:v>1820.1666666666699</c:v>
                </c:pt>
                <c:pt idx="10922">
                  <c:v>1820.3333333333301</c:v>
                </c:pt>
                <c:pt idx="10923">
                  <c:v>1820.5</c:v>
                </c:pt>
                <c:pt idx="10924">
                  <c:v>1820.6666666666699</c:v>
                </c:pt>
                <c:pt idx="10925">
                  <c:v>1820.8333333333301</c:v>
                </c:pt>
                <c:pt idx="10926">
                  <c:v>1821</c:v>
                </c:pt>
                <c:pt idx="10927">
                  <c:v>1821.1666666666699</c:v>
                </c:pt>
                <c:pt idx="10928">
                  <c:v>1821.3333333333301</c:v>
                </c:pt>
                <c:pt idx="10929">
                  <c:v>1821.5</c:v>
                </c:pt>
                <c:pt idx="10930">
                  <c:v>1821.6666666666699</c:v>
                </c:pt>
                <c:pt idx="10931">
                  <c:v>1821.8333333333301</c:v>
                </c:pt>
                <c:pt idx="10932">
                  <c:v>1822</c:v>
                </c:pt>
                <c:pt idx="10933">
                  <c:v>1822.1666666666699</c:v>
                </c:pt>
                <c:pt idx="10934">
                  <c:v>1822.3333333333301</c:v>
                </c:pt>
                <c:pt idx="10935">
                  <c:v>1822.5</c:v>
                </c:pt>
                <c:pt idx="10936">
                  <c:v>1822.6666666666699</c:v>
                </c:pt>
                <c:pt idx="10937">
                  <c:v>1822.8333333333301</c:v>
                </c:pt>
                <c:pt idx="10938">
                  <c:v>1823</c:v>
                </c:pt>
                <c:pt idx="10939">
                  <c:v>1823.1666666666699</c:v>
                </c:pt>
                <c:pt idx="10940">
                  <c:v>1823.3333333333301</c:v>
                </c:pt>
                <c:pt idx="10941">
                  <c:v>1823.5</c:v>
                </c:pt>
                <c:pt idx="10942">
                  <c:v>1823.6666666666699</c:v>
                </c:pt>
                <c:pt idx="10943">
                  <c:v>1823.8333333333301</c:v>
                </c:pt>
                <c:pt idx="10944">
                  <c:v>1824</c:v>
                </c:pt>
                <c:pt idx="10945">
                  <c:v>1824.1666666666699</c:v>
                </c:pt>
                <c:pt idx="10946">
                  <c:v>1824.3333333333301</c:v>
                </c:pt>
                <c:pt idx="10947">
                  <c:v>1824.5</c:v>
                </c:pt>
                <c:pt idx="10948">
                  <c:v>1824.6666666666699</c:v>
                </c:pt>
                <c:pt idx="10949">
                  <c:v>1824.8333333333301</c:v>
                </c:pt>
                <c:pt idx="10950">
                  <c:v>1825</c:v>
                </c:pt>
                <c:pt idx="10951">
                  <c:v>1825.1666666666699</c:v>
                </c:pt>
                <c:pt idx="10952">
                  <c:v>1825.3333333333301</c:v>
                </c:pt>
                <c:pt idx="10953">
                  <c:v>1825.5</c:v>
                </c:pt>
                <c:pt idx="10954">
                  <c:v>1825.6666666666699</c:v>
                </c:pt>
                <c:pt idx="10955">
                  <c:v>1825.8333333333301</c:v>
                </c:pt>
                <c:pt idx="10956">
                  <c:v>1826</c:v>
                </c:pt>
                <c:pt idx="10957">
                  <c:v>1826.1666666666699</c:v>
                </c:pt>
                <c:pt idx="10958">
                  <c:v>1826.3333333333301</c:v>
                </c:pt>
                <c:pt idx="10959">
                  <c:v>1826.5</c:v>
                </c:pt>
                <c:pt idx="10960">
                  <c:v>1826.6666666666699</c:v>
                </c:pt>
                <c:pt idx="10961">
                  <c:v>1826.8333333333301</c:v>
                </c:pt>
                <c:pt idx="10962">
                  <c:v>1827</c:v>
                </c:pt>
                <c:pt idx="10963">
                  <c:v>1827.1666666666699</c:v>
                </c:pt>
                <c:pt idx="10964">
                  <c:v>1827.3333333333301</c:v>
                </c:pt>
                <c:pt idx="10965">
                  <c:v>1827.5</c:v>
                </c:pt>
                <c:pt idx="10966">
                  <c:v>1827.6666666666699</c:v>
                </c:pt>
                <c:pt idx="10967">
                  <c:v>1827.8333333333301</c:v>
                </c:pt>
                <c:pt idx="10968">
                  <c:v>1828</c:v>
                </c:pt>
                <c:pt idx="10969">
                  <c:v>1828.1666666666699</c:v>
                </c:pt>
                <c:pt idx="10970">
                  <c:v>1828.3333333333301</c:v>
                </c:pt>
                <c:pt idx="10971">
                  <c:v>1828.5</c:v>
                </c:pt>
                <c:pt idx="10972">
                  <c:v>1828.6666666666699</c:v>
                </c:pt>
                <c:pt idx="10973">
                  <c:v>1828.8333333333301</c:v>
                </c:pt>
                <c:pt idx="10974">
                  <c:v>1829</c:v>
                </c:pt>
                <c:pt idx="10975">
                  <c:v>1829.1666666666699</c:v>
                </c:pt>
                <c:pt idx="10976">
                  <c:v>1829.3333333333301</c:v>
                </c:pt>
                <c:pt idx="10977">
                  <c:v>1829.5</c:v>
                </c:pt>
                <c:pt idx="10978">
                  <c:v>1829.6666666666699</c:v>
                </c:pt>
                <c:pt idx="10979">
                  <c:v>1829.8333333333301</c:v>
                </c:pt>
                <c:pt idx="10980">
                  <c:v>1830</c:v>
                </c:pt>
                <c:pt idx="10981">
                  <c:v>1830.1666666666699</c:v>
                </c:pt>
                <c:pt idx="10982">
                  <c:v>1830.3333333333301</c:v>
                </c:pt>
                <c:pt idx="10983">
                  <c:v>1830.5</c:v>
                </c:pt>
                <c:pt idx="10984">
                  <c:v>1830.6666666666699</c:v>
                </c:pt>
                <c:pt idx="10985">
                  <c:v>1830.8333333333301</c:v>
                </c:pt>
                <c:pt idx="10986">
                  <c:v>1831</c:v>
                </c:pt>
                <c:pt idx="10987">
                  <c:v>1831.1666666666699</c:v>
                </c:pt>
                <c:pt idx="10988">
                  <c:v>1831.3333333333301</c:v>
                </c:pt>
                <c:pt idx="10989">
                  <c:v>1831.5</c:v>
                </c:pt>
                <c:pt idx="10990">
                  <c:v>1831.6666666666699</c:v>
                </c:pt>
                <c:pt idx="10991">
                  <c:v>1831.8333333333301</c:v>
                </c:pt>
                <c:pt idx="10992">
                  <c:v>1832</c:v>
                </c:pt>
                <c:pt idx="10993">
                  <c:v>1832.1666666666699</c:v>
                </c:pt>
                <c:pt idx="10994">
                  <c:v>1832.3333333333301</c:v>
                </c:pt>
                <c:pt idx="10995">
                  <c:v>1832.5</c:v>
                </c:pt>
                <c:pt idx="10996">
                  <c:v>1832.6666666666699</c:v>
                </c:pt>
                <c:pt idx="10997">
                  <c:v>1832.8333333333301</c:v>
                </c:pt>
                <c:pt idx="10998">
                  <c:v>1833</c:v>
                </c:pt>
                <c:pt idx="10999">
                  <c:v>1833.1666666666699</c:v>
                </c:pt>
                <c:pt idx="11000">
                  <c:v>1833.3333333333301</c:v>
                </c:pt>
                <c:pt idx="11001">
                  <c:v>1833.5</c:v>
                </c:pt>
                <c:pt idx="11002">
                  <c:v>1833.6666666666699</c:v>
                </c:pt>
                <c:pt idx="11003">
                  <c:v>1833.8333333333301</c:v>
                </c:pt>
                <c:pt idx="11004">
                  <c:v>1834</c:v>
                </c:pt>
                <c:pt idx="11005">
                  <c:v>1834.1666666666699</c:v>
                </c:pt>
                <c:pt idx="11006">
                  <c:v>1834.3333333333301</c:v>
                </c:pt>
                <c:pt idx="11007">
                  <c:v>1834.5</c:v>
                </c:pt>
                <c:pt idx="11008">
                  <c:v>1834.6666666666699</c:v>
                </c:pt>
                <c:pt idx="11009">
                  <c:v>1834.8333333333301</c:v>
                </c:pt>
                <c:pt idx="11010">
                  <c:v>1835</c:v>
                </c:pt>
                <c:pt idx="11011">
                  <c:v>1835.1666666666699</c:v>
                </c:pt>
                <c:pt idx="11012">
                  <c:v>1835.3333333333301</c:v>
                </c:pt>
                <c:pt idx="11013">
                  <c:v>1835.5</c:v>
                </c:pt>
                <c:pt idx="11014">
                  <c:v>1835.6666666666699</c:v>
                </c:pt>
                <c:pt idx="11015">
                  <c:v>1835.8333333333301</c:v>
                </c:pt>
                <c:pt idx="11016">
                  <c:v>1836</c:v>
                </c:pt>
                <c:pt idx="11017">
                  <c:v>1836.1666666666699</c:v>
                </c:pt>
                <c:pt idx="11018">
                  <c:v>1836.3333333333301</c:v>
                </c:pt>
                <c:pt idx="11019">
                  <c:v>1836.5</c:v>
                </c:pt>
                <c:pt idx="11020">
                  <c:v>1836.6666666666699</c:v>
                </c:pt>
                <c:pt idx="11021">
                  <c:v>1836.8333333333301</c:v>
                </c:pt>
                <c:pt idx="11022">
                  <c:v>1837</c:v>
                </c:pt>
                <c:pt idx="11023">
                  <c:v>1837.1666666666699</c:v>
                </c:pt>
                <c:pt idx="11024">
                  <c:v>1837.3333333333301</c:v>
                </c:pt>
                <c:pt idx="11025">
                  <c:v>1837.5</c:v>
                </c:pt>
                <c:pt idx="11026">
                  <c:v>1837.6666666666699</c:v>
                </c:pt>
                <c:pt idx="11027">
                  <c:v>1837.8333333333301</c:v>
                </c:pt>
                <c:pt idx="11028">
                  <c:v>1838</c:v>
                </c:pt>
                <c:pt idx="11029">
                  <c:v>1838.1666666666699</c:v>
                </c:pt>
                <c:pt idx="11030">
                  <c:v>1838.3333333333301</c:v>
                </c:pt>
                <c:pt idx="11031">
                  <c:v>1838.5</c:v>
                </c:pt>
                <c:pt idx="11032">
                  <c:v>1838.6666666666699</c:v>
                </c:pt>
                <c:pt idx="11033">
                  <c:v>1838.8333333333301</c:v>
                </c:pt>
                <c:pt idx="11034">
                  <c:v>1839</c:v>
                </c:pt>
                <c:pt idx="11035">
                  <c:v>1839.1666666666699</c:v>
                </c:pt>
                <c:pt idx="11036">
                  <c:v>1839.3333333333301</c:v>
                </c:pt>
                <c:pt idx="11037">
                  <c:v>1839.5</c:v>
                </c:pt>
                <c:pt idx="11038">
                  <c:v>1839.6666666666699</c:v>
                </c:pt>
                <c:pt idx="11039">
                  <c:v>1839.8333333333301</c:v>
                </c:pt>
                <c:pt idx="11040">
                  <c:v>1840</c:v>
                </c:pt>
                <c:pt idx="11041">
                  <c:v>1840.1666666666699</c:v>
                </c:pt>
                <c:pt idx="11042">
                  <c:v>1840.3333333333301</c:v>
                </c:pt>
                <c:pt idx="11043">
                  <c:v>1840.5</c:v>
                </c:pt>
                <c:pt idx="11044">
                  <c:v>1840.6666666666699</c:v>
                </c:pt>
                <c:pt idx="11045">
                  <c:v>1840.8333333333301</c:v>
                </c:pt>
                <c:pt idx="11046">
                  <c:v>1841</c:v>
                </c:pt>
                <c:pt idx="11047">
                  <c:v>1841.1666666666699</c:v>
                </c:pt>
                <c:pt idx="11048">
                  <c:v>1841.3333333333301</c:v>
                </c:pt>
                <c:pt idx="11049">
                  <c:v>1841.5</c:v>
                </c:pt>
                <c:pt idx="11050">
                  <c:v>1841.6666666666699</c:v>
                </c:pt>
                <c:pt idx="11051">
                  <c:v>1841.8333333333301</c:v>
                </c:pt>
                <c:pt idx="11052">
                  <c:v>1842</c:v>
                </c:pt>
                <c:pt idx="11053">
                  <c:v>1842.1666666666699</c:v>
                </c:pt>
                <c:pt idx="11054">
                  <c:v>1842.3333333333301</c:v>
                </c:pt>
                <c:pt idx="11055">
                  <c:v>1842.5</c:v>
                </c:pt>
                <c:pt idx="11056">
                  <c:v>1842.6666666666699</c:v>
                </c:pt>
                <c:pt idx="11057">
                  <c:v>1842.8333333333301</c:v>
                </c:pt>
                <c:pt idx="11058">
                  <c:v>1843</c:v>
                </c:pt>
                <c:pt idx="11059">
                  <c:v>1843.1666666666699</c:v>
                </c:pt>
                <c:pt idx="11060">
                  <c:v>1843.3333333333301</c:v>
                </c:pt>
                <c:pt idx="11061">
                  <c:v>1843.5</c:v>
                </c:pt>
                <c:pt idx="11062">
                  <c:v>1843.6666666666699</c:v>
                </c:pt>
                <c:pt idx="11063">
                  <c:v>1843.8333333333301</c:v>
                </c:pt>
                <c:pt idx="11064">
                  <c:v>1844</c:v>
                </c:pt>
                <c:pt idx="11065">
                  <c:v>1844.1666666666699</c:v>
                </c:pt>
                <c:pt idx="11066">
                  <c:v>1844.3333333333301</c:v>
                </c:pt>
                <c:pt idx="11067">
                  <c:v>1844.5</c:v>
                </c:pt>
                <c:pt idx="11068">
                  <c:v>1844.6666666666699</c:v>
                </c:pt>
                <c:pt idx="11069">
                  <c:v>1844.8333333333301</c:v>
                </c:pt>
                <c:pt idx="11070">
                  <c:v>1845</c:v>
                </c:pt>
                <c:pt idx="11071">
                  <c:v>1845.1666666666699</c:v>
                </c:pt>
                <c:pt idx="11072">
                  <c:v>1845.3333333333301</c:v>
                </c:pt>
                <c:pt idx="11073">
                  <c:v>1845.5</c:v>
                </c:pt>
                <c:pt idx="11074">
                  <c:v>1845.6666666666699</c:v>
                </c:pt>
                <c:pt idx="11075">
                  <c:v>1845.8333333333301</c:v>
                </c:pt>
                <c:pt idx="11076">
                  <c:v>1846</c:v>
                </c:pt>
                <c:pt idx="11077">
                  <c:v>1846.1666666666699</c:v>
                </c:pt>
                <c:pt idx="11078">
                  <c:v>1846.3333333333301</c:v>
                </c:pt>
                <c:pt idx="11079">
                  <c:v>1846.5</c:v>
                </c:pt>
                <c:pt idx="11080">
                  <c:v>1846.6666666666699</c:v>
                </c:pt>
                <c:pt idx="11081">
                  <c:v>1846.8333333333301</c:v>
                </c:pt>
                <c:pt idx="11082">
                  <c:v>1847</c:v>
                </c:pt>
                <c:pt idx="11083">
                  <c:v>1847.1666666666699</c:v>
                </c:pt>
                <c:pt idx="11084">
                  <c:v>1847.3333333333301</c:v>
                </c:pt>
                <c:pt idx="11085">
                  <c:v>1847.5</c:v>
                </c:pt>
                <c:pt idx="11086">
                  <c:v>1847.6666666666699</c:v>
                </c:pt>
                <c:pt idx="11087">
                  <c:v>1847.8333333333301</c:v>
                </c:pt>
                <c:pt idx="11088">
                  <c:v>1848</c:v>
                </c:pt>
                <c:pt idx="11089">
                  <c:v>1848.1666666666699</c:v>
                </c:pt>
                <c:pt idx="11090">
                  <c:v>1848.3333333333301</c:v>
                </c:pt>
                <c:pt idx="11091">
                  <c:v>1848.5</c:v>
                </c:pt>
                <c:pt idx="11092">
                  <c:v>1848.6666666666699</c:v>
                </c:pt>
                <c:pt idx="11093">
                  <c:v>1848.8333333333301</c:v>
                </c:pt>
                <c:pt idx="11094">
                  <c:v>1849</c:v>
                </c:pt>
                <c:pt idx="11095">
                  <c:v>1849.1666666666699</c:v>
                </c:pt>
                <c:pt idx="11096">
                  <c:v>1849.3333333333301</c:v>
                </c:pt>
                <c:pt idx="11097">
                  <c:v>1849.5</c:v>
                </c:pt>
                <c:pt idx="11098">
                  <c:v>1849.6666666666699</c:v>
                </c:pt>
                <c:pt idx="11099">
                  <c:v>1849.8333333333301</c:v>
                </c:pt>
                <c:pt idx="11100">
                  <c:v>1850</c:v>
                </c:pt>
                <c:pt idx="11101">
                  <c:v>1850.1666666666699</c:v>
                </c:pt>
                <c:pt idx="11102">
                  <c:v>1850.3333333333301</c:v>
                </c:pt>
                <c:pt idx="11103">
                  <c:v>1850.5</c:v>
                </c:pt>
                <c:pt idx="11104">
                  <c:v>1850.6666666666699</c:v>
                </c:pt>
                <c:pt idx="11105">
                  <c:v>1850.8333333333301</c:v>
                </c:pt>
                <c:pt idx="11106">
                  <c:v>1851</c:v>
                </c:pt>
                <c:pt idx="11107">
                  <c:v>1851.1666666666699</c:v>
                </c:pt>
                <c:pt idx="11108">
                  <c:v>1851.3333333333301</c:v>
                </c:pt>
                <c:pt idx="11109">
                  <c:v>1851.5</c:v>
                </c:pt>
                <c:pt idx="11110">
                  <c:v>1851.6666666666699</c:v>
                </c:pt>
                <c:pt idx="11111">
                  <c:v>1851.8333333333301</c:v>
                </c:pt>
                <c:pt idx="11112">
                  <c:v>1852</c:v>
                </c:pt>
                <c:pt idx="11113">
                  <c:v>1852.1666666666699</c:v>
                </c:pt>
                <c:pt idx="11114">
                  <c:v>1852.3333333333301</c:v>
                </c:pt>
                <c:pt idx="11115">
                  <c:v>1852.5</c:v>
                </c:pt>
                <c:pt idx="11116">
                  <c:v>1852.6666666666699</c:v>
                </c:pt>
                <c:pt idx="11117">
                  <c:v>1852.8333333333301</c:v>
                </c:pt>
                <c:pt idx="11118">
                  <c:v>1853</c:v>
                </c:pt>
                <c:pt idx="11119">
                  <c:v>1853.1666666666699</c:v>
                </c:pt>
                <c:pt idx="11120">
                  <c:v>1853.3333333333301</c:v>
                </c:pt>
                <c:pt idx="11121">
                  <c:v>1853.5</c:v>
                </c:pt>
                <c:pt idx="11122">
                  <c:v>1853.6666666666699</c:v>
                </c:pt>
                <c:pt idx="11123">
                  <c:v>1853.8333333333301</c:v>
                </c:pt>
                <c:pt idx="11124">
                  <c:v>1854</c:v>
                </c:pt>
                <c:pt idx="11125">
                  <c:v>1854.1666666666699</c:v>
                </c:pt>
                <c:pt idx="11126">
                  <c:v>1854.3333333333301</c:v>
                </c:pt>
                <c:pt idx="11127">
                  <c:v>1854.5</c:v>
                </c:pt>
                <c:pt idx="11128">
                  <c:v>1854.6666666666699</c:v>
                </c:pt>
                <c:pt idx="11129">
                  <c:v>1854.8333333333301</c:v>
                </c:pt>
                <c:pt idx="11130">
                  <c:v>1855</c:v>
                </c:pt>
                <c:pt idx="11131">
                  <c:v>1855.1666666666699</c:v>
                </c:pt>
                <c:pt idx="11132">
                  <c:v>1855.3333333333301</c:v>
                </c:pt>
                <c:pt idx="11133">
                  <c:v>1855.5</c:v>
                </c:pt>
                <c:pt idx="11134">
                  <c:v>1855.6666666666699</c:v>
                </c:pt>
                <c:pt idx="11135">
                  <c:v>1855.8333333333301</c:v>
                </c:pt>
                <c:pt idx="11136">
                  <c:v>1856</c:v>
                </c:pt>
                <c:pt idx="11137">
                  <c:v>1856.1666666666699</c:v>
                </c:pt>
                <c:pt idx="11138">
                  <c:v>1856.3333333333301</c:v>
                </c:pt>
                <c:pt idx="11139">
                  <c:v>1856.5</c:v>
                </c:pt>
                <c:pt idx="11140">
                  <c:v>1856.6666666666699</c:v>
                </c:pt>
                <c:pt idx="11141">
                  <c:v>1856.8333333333301</c:v>
                </c:pt>
                <c:pt idx="11142">
                  <c:v>1857</c:v>
                </c:pt>
                <c:pt idx="11143">
                  <c:v>1857.1666666666699</c:v>
                </c:pt>
                <c:pt idx="11144">
                  <c:v>1857.3333333333301</c:v>
                </c:pt>
                <c:pt idx="11145">
                  <c:v>1857.5</c:v>
                </c:pt>
                <c:pt idx="11146">
                  <c:v>1857.6666666666699</c:v>
                </c:pt>
                <c:pt idx="11147">
                  <c:v>1857.8333333333301</c:v>
                </c:pt>
                <c:pt idx="11148">
                  <c:v>1858</c:v>
                </c:pt>
                <c:pt idx="11149">
                  <c:v>1858.1666666666699</c:v>
                </c:pt>
                <c:pt idx="11150">
                  <c:v>1858.3333333333301</c:v>
                </c:pt>
                <c:pt idx="11151">
                  <c:v>1858.5</c:v>
                </c:pt>
                <c:pt idx="11152">
                  <c:v>1858.6666666666699</c:v>
                </c:pt>
                <c:pt idx="11153">
                  <c:v>1858.8333333333301</c:v>
                </c:pt>
                <c:pt idx="11154">
                  <c:v>1859</c:v>
                </c:pt>
                <c:pt idx="11155">
                  <c:v>1859.1666666666699</c:v>
                </c:pt>
                <c:pt idx="11156">
                  <c:v>1859.3333333333301</c:v>
                </c:pt>
                <c:pt idx="11157">
                  <c:v>1859.5</c:v>
                </c:pt>
                <c:pt idx="11158">
                  <c:v>1859.6666666666699</c:v>
                </c:pt>
                <c:pt idx="11159">
                  <c:v>1859.8333333333301</c:v>
                </c:pt>
                <c:pt idx="11160">
                  <c:v>1860</c:v>
                </c:pt>
                <c:pt idx="11161">
                  <c:v>1860.1666666666699</c:v>
                </c:pt>
                <c:pt idx="11162">
                  <c:v>1860.3333333333301</c:v>
                </c:pt>
                <c:pt idx="11163">
                  <c:v>1860.5</c:v>
                </c:pt>
                <c:pt idx="11164">
                  <c:v>1860.6666666666699</c:v>
                </c:pt>
                <c:pt idx="11165">
                  <c:v>1860.8333333333301</c:v>
                </c:pt>
                <c:pt idx="11166">
                  <c:v>1861</c:v>
                </c:pt>
                <c:pt idx="11167">
                  <c:v>1861.1666666666699</c:v>
                </c:pt>
                <c:pt idx="11168">
                  <c:v>1861.3333333333301</c:v>
                </c:pt>
                <c:pt idx="11169">
                  <c:v>1861.5</c:v>
                </c:pt>
                <c:pt idx="11170">
                  <c:v>1861.6666666666699</c:v>
                </c:pt>
                <c:pt idx="11171">
                  <c:v>1861.8333333333301</c:v>
                </c:pt>
                <c:pt idx="11172">
                  <c:v>1862</c:v>
                </c:pt>
                <c:pt idx="11173">
                  <c:v>1862.1666666666699</c:v>
                </c:pt>
                <c:pt idx="11174">
                  <c:v>1862.3333333333301</c:v>
                </c:pt>
                <c:pt idx="11175">
                  <c:v>1862.5</c:v>
                </c:pt>
                <c:pt idx="11176">
                  <c:v>1862.6666666666699</c:v>
                </c:pt>
                <c:pt idx="11177">
                  <c:v>1862.8333333333301</c:v>
                </c:pt>
                <c:pt idx="11178">
                  <c:v>1863</c:v>
                </c:pt>
                <c:pt idx="11179">
                  <c:v>1863.1666666666699</c:v>
                </c:pt>
                <c:pt idx="11180">
                  <c:v>1863.3333333333301</c:v>
                </c:pt>
                <c:pt idx="11181">
                  <c:v>1863.5</c:v>
                </c:pt>
                <c:pt idx="11182">
                  <c:v>1863.6666666666699</c:v>
                </c:pt>
                <c:pt idx="11183">
                  <c:v>1863.8333333333301</c:v>
                </c:pt>
                <c:pt idx="11184">
                  <c:v>1864</c:v>
                </c:pt>
                <c:pt idx="11185">
                  <c:v>1864.1666666666699</c:v>
                </c:pt>
                <c:pt idx="11186">
                  <c:v>1864.3333333333301</c:v>
                </c:pt>
                <c:pt idx="11187">
                  <c:v>1864.5</c:v>
                </c:pt>
                <c:pt idx="11188">
                  <c:v>1864.6666666666699</c:v>
                </c:pt>
                <c:pt idx="11189">
                  <c:v>1864.8333333333301</c:v>
                </c:pt>
                <c:pt idx="11190">
                  <c:v>1865</c:v>
                </c:pt>
                <c:pt idx="11191">
                  <c:v>1865.1666666666699</c:v>
                </c:pt>
                <c:pt idx="11192">
                  <c:v>1865.3333333333301</c:v>
                </c:pt>
                <c:pt idx="11193">
                  <c:v>1865.5</c:v>
                </c:pt>
                <c:pt idx="11194">
                  <c:v>1865.6666666666699</c:v>
                </c:pt>
                <c:pt idx="11195">
                  <c:v>1865.8333333333301</c:v>
                </c:pt>
                <c:pt idx="11196">
                  <c:v>1866</c:v>
                </c:pt>
                <c:pt idx="11197">
                  <c:v>1866.1666666666699</c:v>
                </c:pt>
                <c:pt idx="11198">
                  <c:v>1866.3333333333301</c:v>
                </c:pt>
                <c:pt idx="11199">
                  <c:v>1866.5</c:v>
                </c:pt>
                <c:pt idx="11200">
                  <c:v>1866.6666666666699</c:v>
                </c:pt>
                <c:pt idx="11201">
                  <c:v>1866.8333333333301</c:v>
                </c:pt>
                <c:pt idx="11202">
                  <c:v>1867</c:v>
                </c:pt>
                <c:pt idx="11203">
                  <c:v>1867.1666666666699</c:v>
                </c:pt>
                <c:pt idx="11204">
                  <c:v>1867.3333333333301</c:v>
                </c:pt>
                <c:pt idx="11205">
                  <c:v>1867.5</c:v>
                </c:pt>
                <c:pt idx="11206">
                  <c:v>1867.6666666666699</c:v>
                </c:pt>
                <c:pt idx="11207">
                  <c:v>1867.8333333333301</c:v>
                </c:pt>
                <c:pt idx="11208">
                  <c:v>1868</c:v>
                </c:pt>
                <c:pt idx="11209">
                  <c:v>1868.1666666666699</c:v>
                </c:pt>
                <c:pt idx="11210">
                  <c:v>1868.3333333333301</c:v>
                </c:pt>
                <c:pt idx="11211">
                  <c:v>1868.5</c:v>
                </c:pt>
                <c:pt idx="11212">
                  <c:v>1868.6666666666699</c:v>
                </c:pt>
                <c:pt idx="11213">
                  <c:v>1868.8333333333301</c:v>
                </c:pt>
                <c:pt idx="11214">
                  <c:v>1869</c:v>
                </c:pt>
                <c:pt idx="11215">
                  <c:v>1869.1666666666699</c:v>
                </c:pt>
                <c:pt idx="11216">
                  <c:v>1869.3333333333301</c:v>
                </c:pt>
                <c:pt idx="11217">
                  <c:v>1869.5</c:v>
                </c:pt>
                <c:pt idx="11218">
                  <c:v>1869.6666666666699</c:v>
                </c:pt>
                <c:pt idx="11219">
                  <c:v>1869.8333333333301</c:v>
                </c:pt>
                <c:pt idx="11220">
                  <c:v>1870</c:v>
                </c:pt>
                <c:pt idx="11221">
                  <c:v>1870.1666666666699</c:v>
                </c:pt>
                <c:pt idx="11222">
                  <c:v>1870.3333333333301</c:v>
                </c:pt>
                <c:pt idx="11223">
                  <c:v>1870.5</c:v>
                </c:pt>
                <c:pt idx="11224">
                  <c:v>1870.6666666666699</c:v>
                </c:pt>
                <c:pt idx="11225">
                  <c:v>1870.8333333333301</c:v>
                </c:pt>
                <c:pt idx="11226">
                  <c:v>1871</c:v>
                </c:pt>
                <c:pt idx="11227">
                  <c:v>1871.1666666666699</c:v>
                </c:pt>
                <c:pt idx="11228">
                  <c:v>1871.3333333333301</c:v>
                </c:pt>
                <c:pt idx="11229">
                  <c:v>1871.5</c:v>
                </c:pt>
                <c:pt idx="11230">
                  <c:v>1871.6666666666699</c:v>
                </c:pt>
                <c:pt idx="11231">
                  <c:v>1871.8333333333301</c:v>
                </c:pt>
                <c:pt idx="11232">
                  <c:v>1872</c:v>
                </c:pt>
                <c:pt idx="11233">
                  <c:v>1872.1666666666699</c:v>
                </c:pt>
                <c:pt idx="11234">
                  <c:v>1872.3333333333301</c:v>
                </c:pt>
                <c:pt idx="11235">
                  <c:v>1872.5</c:v>
                </c:pt>
                <c:pt idx="11236">
                  <c:v>1872.6666666666699</c:v>
                </c:pt>
                <c:pt idx="11237">
                  <c:v>1872.8333333333301</c:v>
                </c:pt>
                <c:pt idx="11238">
                  <c:v>1873</c:v>
                </c:pt>
                <c:pt idx="11239">
                  <c:v>1873.1666666666699</c:v>
                </c:pt>
                <c:pt idx="11240">
                  <c:v>1873.3333333333301</c:v>
                </c:pt>
                <c:pt idx="11241">
                  <c:v>1873.5</c:v>
                </c:pt>
                <c:pt idx="11242">
                  <c:v>1873.6666666666699</c:v>
                </c:pt>
                <c:pt idx="11243">
                  <c:v>1873.8333333333301</c:v>
                </c:pt>
                <c:pt idx="11244">
                  <c:v>1874</c:v>
                </c:pt>
                <c:pt idx="11245">
                  <c:v>1874.1666666666699</c:v>
                </c:pt>
                <c:pt idx="11246">
                  <c:v>1874.3333333333301</c:v>
                </c:pt>
                <c:pt idx="11247">
                  <c:v>1874.5</c:v>
                </c:pt>
                <c:pt idx="11248">
                  <c:v>1874.6666666666699</c:v>
                </c:pt>
                <c:pt idx="11249">
                  <c:v>1874.8333333333301</c:v>
                </c:pt>
                <c:pt idx="11250">
                  <c:v>1875</c:v>
                </c:pt>
                <c:pt idx="11251">
                  <c:v>1875.1666666666699</c:v>
                </c:pt>
                <c:pt idx="11252">
                  <c:v>1875.3333333333301</c:v>
                </c:pt>
                <c:pt idx="11253">
                  <c:v>1875.5</c:v>
                </c:pt>
                <c:pt idx="11254">
                  <c:v>1875.6666666666699</c:v>
                </c:pt>
                <c:pt idx="11255">
                  <c:v>1875.8333333333301</c:v>
                </c:pt>
                <c:pt idx="11256">
                  <c:v>1876</c:v>
                </c:pt>
                <c:pt idx="11257">
                  <c:v>1876.1666666666699</c:v>
                </c:pt>
                <c:pt idx="11258">
                  <c:v>1876.3333333333301</c:v>
                </c:pt>
                <c:pt idx="11259">
                  <c:v>1876.5</c:v>
                </c:pt>
                <c:pt idx="11260">
                  <c:v>1876.6666666666699</c:v>
                </c:pt>
                <c:pt idx="11261">
                  <c:v>1876.8333333333301</c:v>
                </c:pt>
                <c:pt idx="11262">
                  <c:v>1877</c:v>
                </c:pt>
                <c:pt idx="11263">
                  <c:v>1877.1666666666699</c:v>
                </c:pt>
                <c:pt idx="11264">
                  <c:v>1877.3333333333301</c:v>
                </c:pt>
                <c:pt idx="11265">
                  <c:v>1877.5</c:v>
                </c:pt>
                <c:pt idx="11266">
                  <c:v>1877.6666666666699</c:v>
                </c:pt>
                <c:pt idx="11267">
                  <c:v>1877.8333333333301</c:v>
                </c:pt>
                <c:pt idx="11268">
                  <c:v>1878</c:v>
                </c:pt>
                <c:pt idx="11269">
                  <c:v>1878.1666666666699</c:v>
                </c:pt>
                <c:pt idx="11270">
                  <c:v>1878.3333333333301</c:v>
                </c:pt>
                <c:pt idx="11271">
                  <c:v>1878.5</c:v>
                </c:pt>
                <c:pt idx="11272">
                  <c:v>1878.6666666666699</c:v>
                </c:pt>
                <c:pt idx="11273">
                  <c:v>1878.8333333333301</c:v>
                </c:pt>
                <c:pt idx="11274">
                  <c:v>1879</c:v>
                </c:pt>
                <c:pt idx="11275">
                  <c:v>1879.1666666666699</c:v>
                </c:pt>
                <c:pt idx="11276">
                  <c:v>1879.3333333333301</c:v>
                </c:pt>
                <c:pt idx="11277">
                  <c:v>1879.5</c:v>
                </c:pt>
                <c:pt idx="11278">
                  <c:v>1879.6666666666699</c:v>
                </c:pt>
                <c:pt idx="11279">
                  <c:v>1879.8333333333301</c:v>
                </c:pt>
                <c:pt idx="11280">
                  <c:v>1880</c:v>
                </c:pt>
                <c:pt idx="11281">
                  <c:v>1880.1666666666699</c:v>
                </c:pt>
                <c:pt idx="11282">
                  <c:v>1880.3333333333301</c:v>
                </c:pt>
                <c:pt idx="11283">
                  <c:v>1880.5</c:v>
                </c:pt>
                <c:pt idx="11284">
                  <c:v>1880.6666666666699</c:v>
                </c:pt>
                <c:pt idx="11285">
                  <c:v>1880.8333333333301</c:v>
                </c:pt>
                <c:pt idx="11286">
                  <c:v>1881</c:v>
                </c:pt>
                <c:pt idx="11287">
                  <c:v>1881.1666666666699</c:v>
                </c:pt>
                <c:pt idx="11288">
                  <c:v>1881.3333333333301</c:v>
                </c:pt>
                <c:pt idx="11289">
                  <c:v>1881.5</c:v>
                </c:pt>
                <c:pt idx="11290">
                  <c:v>1881.6666666666699</c:v>
                </c:pt>
                <c:pt idx="11291">
                  <c:v>1881.8333333333301</c:v>
                </c:pt>
                <c:pt idx="11292">
                  <c:v>1882</c:v>
                </c:pt>
                <c:pt idx="11293">
                  <c:v>1882.1666666666699</c:v>
                </c:pt>
                <c:pt idx="11294">
                  <c:v>1882.3333333333301</c:v>
                </c:pt>
                <c:pt idx="11295">
                  <c:v>1882.5</c:v>
                </c:pt>
                <c:pt idx="11296">
                  <c:v>1882.6666666666699</c:v>
                </c:pt>
                <c:pt idx="11297">
                  <c:v>1882.8333333333301</c:v>
                </c:pt>
                <c:pt idx="11298">
                  <c:v>1883</c:v>
                </c:pt>
                <c:pt idx="11299">
                  <c:v>1883.1666666666699</c:v>
                </c:pt>
                <c:pt idx="11300">
                  <c:v>1883.3333333333301</c:v>
                </c:pt>
                <c:pt idx="11301">
                  <c:v>1883.5</c:v>
                </c:pt>
                <c:pt idx="11302">
                  <c:v>1883.6666666666699</c:v>
                </c:pt>
                <c:pt idx="11303">
                  <c:v>1883.8333333333301</c:v>
                </c:pt>
                <c:pt idx="11304">
                  <c:v>1884</c:v>
                </c:pt>
                <c:pt idx="11305">
                  <c:v>1884.1666666666699</c:v>
                </c:pt>
                <c:pt idx="11306">
                  <c:v>1884.3333333333301</c:v>
                </c:pt>
                <c:pt idx="11307">
                  <c:v>1884.5</c:v>
                </c:pt>
                <c:pt idx="11308">
                  <c:v>1884.6666666666699</c:v>
                </c:pt>
                <c:pt idx="11309">
                  <c:v>1884.8333333333301</c:v>
                </c:pt>
                <c:pt idx="11310">
                  <c:v>1885</c:v>
                </c:pt>
                <c:pt idx="11311">
                  <c:v>1885.1666666666699</c:v>
                </c:pt>
                <c:pt idx="11312">
                  <c:v>1885.3333333333301</c:v>
                </c:pt>
                <c:pt idx="11313">
                  <c:v>1885.5</c:v>
                </c:pt>
                <c:pt idx="11314">
                  <c:v>1885.6666666666699</c:v>
                </c:pt>
                <c:pt idx="11315">
                  <c:v>1885.8333333333301</c:v>
                </c:pt>
                <c:pt idx="11316">
                  <c:v>1886</c:v>
                </c:pt>
                <c:pt idx="11317">
                  <c:v>1886.1666666666699</c:v>
                </c:pt>
                <c:pt idx="11318">
                  <c:v>1886.3333333333301</c:v>
                </c:pt>
                <c:pt idx="11319">
                  <c:v>1886.5</c:v>
                </c:pt>
                <c:pt idx="11320">
                  <c:v>1886.6666666666699</c:v>
                </c:pt>
                <c:pt idx="11321">
                  <c:v>1886.8333333333301</c:v>
                </c:pt>
                <c:pt idx="11322">
                  <c:v>1887</c:v>
                </c:pt>
                <c:pt idx="11323">
                  <c:v>1887.1666666666699</c:v>
                </c:pt>
                <c:pt idx="11324">
                  <c:v>1887.3333333333301</c:v>
                </c:pt>
                <c:pt idx="11325">
                  <c:v>1887.5</c:v>
                </c:pt>
                <c:pt idx="11326">
                  <c:v>1887.6666666666699</c:v>
                </c:pt>
                <c:pt idx="11327">
                  <c:v>1887.8333333333301</c:v>
                </c:pt>
                <c:pt idx="11328">
                  <c:v>1888</c:v>
                </c:pt>
                <c:pt idx="11329">
                  <c:v>1888.1666666666699</c:v>
                </c:pt>
                <c:pt idx="11330">
                  <c:v>1888.3333333333301</c:v>
                </c:pt>
                <c:pt idx="11331">
                  <c:v>1888.5</c:v>
                </c:pt>
                <c:pt idx="11332">
                  <c:v>1888.6666666666699</c:v>
                </c:pt>
                <c:pt idx="11333">
                  <c:v>1888.8333333333301</c:v>
                </c:pt>
                <c:pt idx="11334">
                  <c:v>1889</c:v>
                </c:pt>
                <c:pt idx="11335">
                  <c:v>1889.1666666666699</c:v>
                </c:pt>
                <c:pt idx="11336">
                  <c:v>1889.3333333333301</c:v>
                </c:pt>
                <c:pt idx="11337">
                  <c:v>1889.5</c:v>
                </c:pt>
                <c:pt idx="11338">
                  <c:v>1889.6666666666699</c:v>
                </c:pt>
                <c:pt idx="11339">
                  <c:v>1889.8333333333301</c:v>
                </c:pt>
                <c:pt idx="11340">
                  <c:v>1890</c:v>
                </c:pt>
                <c:pt idx="11341">
                  <c:v>1890.1666666666699</c:v>
                </c:pt>
                <c:pt idx="11342">
                  <c:v>1890.3333333333301</c:v>
                </c:pt>
                <c:pt idx="11343">
                  <c:v>1890.5</c:v>
                </c:pt>
                <c:pt idx="11344">
                  <c:v>1890.6666666666699</c:v>
                </c:pt>
                <c:pt idx="11345">
                  <c:v>1890.8333333333301</c:v>
                </c:pt>
                <c:pt idx="11346">
                  <c:v>1891</c:v>
                </c:pt>
                <c:pt idx="11347">
                  <c:v>1891.1666666666699</c:v>
                </c:pt>
                <c:pt idx="11348">
                  <c:v>1891.3333333333301</c:v>
                </c:pt>
                <c:pt idx="11349">
                  <c:v>1891.5</c:v>
                </c:pt>
                <c:pt idx="11350">
                  <c:v>1891.6666666666699</c:v>
                </c:pt>
                <c:pt idx="11351">
                  <c:v>1891.8333333333301</c:v>
                </c:pt>
                <c:pt idx="11352">
                  <c:v>1892</c:v>
                </c:pt>
                <c:pt idx="11353">
                  <c:v>1892.1666666666699</c:v>
                </c:pt>
                <c:pt idx="11354">
                  <c:v>1892.3333333333301</c:v>
                </c:pt>
                <c:pt idx="11355">
                  <c:v>1892.5</c:v>
                </c:pt>
                <c:pt idx="11356">
                  <c:v>1892.6666666666699</c:v>
                </c:pt>
                <c:pt idx="11357">
                  <c:v>1892.8333333333301</c:v>
                </c:pt>
                <c:pt idx="11358">
                  <c:v>1893</c:v>
                </c:pt>
                <c:pt idx="11359">
                  <c:v>1893.1666666666699</c:v>
                </c:pt>
                <c:pt idx="11360">
                  <c:v>1893.3333333333301</c:v>
                </c:pt>
                <c:pt idx="11361">
                  <c:v>1893.5</c:v>
                </c:pt>
                <c:pt idx="11362">
                  <c:v>1893.6666666666699</c:v>
                </c:pt>
                <c:pt idx="11363">
                  <c:v>1893.8333333333301</c:v>
                </c:pt>
                <c:pt idx="11364">
                  <c:v>1894</c:v>
                </c:pt>
                <c:pt idx="11365">
                  <c:v>1894.1666666666699</c:v>
                </c:pt>
                <c:pt idx="11366">
                  <c:v>1894.3333333333301</c:v>
                </c:pt>
                <c:pt idx="11367">
                  <c:v>1894.5</c:v>
                </c:pt>
                <c:pt idx="11368">
                  <c:v>1894.6666666666699</c:v>
                </c:pt>
                <c:pt idx="11369">
                  <c:v>1894.8333333333301</c:v>
                </c:pt>
                <c:pt idx="11370">
                  <c:v>1895</c:v>
                </c:pt>
                <c:pt idx="11371">
                  <c:v>1895.1666666666699</c:v>
                </c:pt>
                <c:pt idx="11372">
                  <c:v>1895.3333333333301</c:v>
                </c:pt>
                <c:pt idx="11373">
                  <c:v>1895.5</c:v>
                </c:pt>
                <c:pt idx="11374">
                  <c:v>1895.6666666666699</c:v>
                </c:pt>
                <c:pt idx="11375">
                  <c:v>1895.8333333333301</c:v>
                </c:pt>
                <c:pt idx="11376">
                  <c:v>1896</c:v>
                </c:pt>
                <c:pt idx="11377">
                  <c:v>1896.1666666666699</c:v>
                </c:pt>
                <c:pt idx="11378">
                  <c:v>1896.3333333333301</c:v>
                </c:pt>
                <c:pt idx="11379">
                  <c:v>1896.5</c:v>
                </c:pt>
                <c:pt idx="11380">
                  <c:v>1896.6666666666699</c:v>
                </c:pt>
                <c:pt idx="11381">
                  <c:v>1896.8333333333301</c:v>
                </c:pt>
                <c:pt idx="11382">
                  <c:v>1897</c:v>
                </c:pt>
                <c:pt idx="11383">
                  <c:v>1897.1666666666699</c:v>
                </c:pt>
                <c:pt idx="11384">
                  <c:v>1897.3333333333301</c:v>
                </c:pt>
                <c:pt idx="11385">
                  <c:v>1897.5</c:v>
                </c:pt>
                <c:pt idx="11386">
                  <c:v>1897.6666666666699</c:v>
                </c:pt>
                <c:pt idx="11387">
                  <c:v>1897.8333333333301</c:v>
                </c:pt>
                <c:pt idx="11388">
                  <c:v>1898</c:v>
                </c:pt>
                <c:pt idx="11389">
                  <c:v>1898.1666666666699</c:v>
                </c:pt>
                <c:pt idx="11390">
                  <c:v>1898.3333333333301</c:v>
                </c:pt>
                <c:pt idx="11391">
                  <c:v>1898.5</c:v>
                </c:pt>
                <c:pt idx="11392">
                  <c:v>1898.6666666666699</c:v>
                </c:pt>
                <c:pt idx="11393">
                  <c:v>1898.8333333333301</c:v>
                </c:pt>
                <c:pt idx="11394">
                  <c:v>1899</c:v>
                </c:pt>
                <c:pt idx="11395">
                  <c:v>1899.1666666666699</c:v>
                </c:pt>
                <c:pt idx="11396">
                  <c:v>1899.3333333333301</c:v>
                </c:pt>
                <c:pt idx="11397">
                  <c:v>1899.5</c:v>
                </c:pt>
                <c:pt idx="11398">
                  <c:v>1899.6666666666699</c:v>
                </c:pt>
                <c:pt idx="11399">
                  <c:v>1899.8333333333301</c:v>
                </c:pt>
                <c:pt idx="11400">
                  <c:v>1900</c:v>
                </c:pt>
                <c:pt idx="11401">
                  <c:v>1900.1666666666699</c:v>
                </c:pt>
                <c:pt idx="11402">
                  <c:v>1900.3333333333301</c:v>
                </c:pt>
                <c:pt idx="11403">
                  <c:v>1900.5</c:v>
                </c:pt>
                <c:pt idx="11404">
                  <c:v>1900.6666666666699</c:v>
                </c:pt>
                <c:pt idx="11405">
                  <c:v>1900.8333333333301</c:v>
                </c:pt>
                <c:pt idx="11406">
                  <c:v>1901</c:v>
                </c:pt>
                <c:pt idx="11407">
                  <c:v>1901.1666666666699</c:v>
                </c:pt>
                <c:pt idx="11408">
                  <c:v>1901.3333333333301</c:v>
                </c:pt>
                <c:pt idx="11409">
                  <c:v>1901.5</c:v>
                </c:pt>
                <c:pt idx="11410">
                  <c:v>1901.6666666666699</c:v>
                </c:pt>
                <c:pt idx="11411">
                  <c:v>1901.8333333333301</c:v>
                </c:pt>
                <c:pt idx="11412">
                  <c:v>1902</c:v>
                </c:pt>
                <c:pt idx="11413">
                  <c:v>1902.1666666666699</c:v>
                </c:pt>
                <c:pt idx="11414">
                  <c:v>1902.3333333333301</c:v>
                </c:pt>
                <c:pt idx="11415">
                  <c:v>1902.5</c:v>
                </c:pt>
                <c:pt idx="11416">
                  <c:v>1902.6666666666699</c:v>
                </c:pt>
                <c:pt idx="11417">
                  <c:v>1902.8333333333301</c:v>
                </c:pt>
                <c:pt idx="11418">
                  <c:v>1903</c:v>
                </c:pt>
                <c:pt idx="11419">
                  <c:v>1903.1666666666699</c:v>
                </c:pt>
                <c:pt idx="11420">
                  <c:v>1903.3333333333301</c:v>
                </c:pt>
                <c:pt idx="11421">
                  <c:v>1903.5</c:v>
                </c:pt>
                <c:pt idx="11422">
                  <c:v>1903.6666666666699</c:v>
                </c:pt>
                <c:pt idx="11423">
                  <c:v>1903.8333333333301</c:v>
                </c:pt>
                <c:pt idx="11424">
                  <c:v>1904</c:v>
                </c:pt>
                <c:pt idx="11425">
                  <c:v>1904.1666666666699</c:v>
                </c:pt>
                <c:pt idx="11426">
                  <c:v>1904.3333333333301</c:v>
                </c:pt>
                <c:pt idx="11427">
                  <c:v>1904.5</c:v>
                </c:pt>
                <c:pt idx="11428">
                  <c:v>1904.6666666666699</c:v>
                </c:pt>
                <c:pt idx="11429">
                  <c:v>1904.8333333333301</c:v>
                </c:pt>
                <c:pt idx="11430">
                  <c:v>1905</c:v>
                </c:pt>
                <c:pt idx="11431">
                  <c:v>1905.1666666666699</c:v>
                </c:pt>
                <c:pt idx="11432">
                  <c:v>1905.3333333333301</c:v>
                </c:pt>
                <c:pt idx="11433">
                  <c:v>1905.5</c:v>
                </c:pt>
                <c:pt idx="11434">
                  <c:v>1905.6666666666699</c:v>
                </c:pt>
                <c:pt idx="11435">
                  <c:v>1905.8333333333301</c:v>
                </c:pt>
                <c:pt idx="11436">
                  <c:v>1906</c:v>
                </c:pt>
                <c:pt idx="11437">
                  <c:v>1906.1666666666699</c:v>
                </c:pt>
                <c:pt idx="11438">
                  <c:v>1906.3333333333301</c:v>
                </c:pt>
                <c:pt idx="11439">
                  <c:v>1906.5</c:v>
                </c:pt>
                <c:pt idx="11440">
                  <c:v>1906.6666666666699</c:v>
                </c:pt>
                <c:pt idx="11441">
                  <c:v>1906.8333333333301</c:v>
                </c:pt>
                <c:pt idx="11442">
                  <c:v>1907</c:v>
                </c:pt>
                <c:pt idx="11443">
                  <c:v>1907.1666666666699</c:v>
                </c:pt>
                <c:pt idx="11444">
                  <c:v>1907.3333333333301</c:v>
                </c:pt>
                <c:pt idx="11445">
                  <c:v>1907.5</c:v>
                </c:pt>
                <c:pt idx="11446">
                  <c:v>1907.6666666666699</c:v>
                </c:pt>
                <c:pt idx="11447">
                  <c:v>1907.8333333333301</c:v>
                </c:pt>
                <c:pt idx="11448">
                  <c:v>1908</c:v>
                </c:pt>
                <c:pt idx="11449">
                  <c:v>1908.1666666666699</c:v>
                </c:pt>
                <c:pt idx="11450">
                  <c:v>1908.3333333333301</c:v>
                </c:pt>
                <c:pt idx="11451">
                  <c:v>1908.5</c:v>
                </c:pt>
                <c:pt idx="11452">
                  <c:v>1908.6666666666699</c:v>
                </c:pt>
                <c:pt idx="11453">
                  <c:v>1908.8333333333301</c:v>
                </c:pt>
                <c:pt idx="11454">
                  <c:v>1909</c:v>
                </c:pt>
                <c:pt idx="11455">
                  <c:v>1909.1666666666699</c:v>
                </c:pt>
                <c:pt idx="11456">
                  <c:v>1909.3333333333301</c:v>
                </c:pt>
                <c:pt idx="11457">
                  <c:v>1909.5</c:v>
                </c:pt>
                <c:pt idx="11458">
                  <c:v>1909.6666666666699</c:v>
                </c:pt>
                <c:pt idx="11459">
                  <c:v>1909.8333333333301</c:v>
                </c:pt>
                <c:pt idx="11460">
                  <c:v>1910</c:v>
                </c:pt>
                <c:pt idx="11461">
                  <c:v>1910.1666666666699</c:v>
                </c:pt>
                <c:pt idx="11462">
                  <c:v>1910.3333333333301</c:v>
                </c:pt>
                <c:pt idx="11463">
                  <c:v>1910.5</c:v>
                </c:pt>
                <c:pt idx="11464">
                  <c:v>1910.6666666666699</c:v>
                </c:pt>
                <c:pt idx="11465">
                  <c:v>1910.8333333333301</c:v>
                </c:pt>
                <c:pt idx="11466">
                  <c:v>1911</c:v>
                </c:pt>
                <c:pt idx="11467">
                  <c:v>1911.1666666666699</c:v>
                </c:pt>
                <c:pt idx="11468">
                  <c:v>1911.3333333333301</c:v>
                </c:pt>
                <c:pt idx="11469">
                  <c:v>1911.5</c:v>
                </c:pt>
                <c:pt idx="11470">
                  <c:v>1911.6666666666699</c:v>
                </c:pt>
                <c:pt idx="11471">
                  <c:v>1911.8333333333301</c:v>
                </c:pt>
                <c:pt idx="11472">
                  <c:v>1912</c:v>
                </c:pt>
                <c:pt idx="11473">
                  <c:v>1912.1666666666699</c:v>
                </c:pt>
                <c:pt idx="11474">
                  <c:v>1912.3333333333301</c:v>
                </c:pt>
                <c:pt idx="11475">
                  <c:v>1912.5</c:v>
                </c:pt>
                <c:pt idx="11476">
                  <c:v>1912.6666666666699</c:v>
                </c:pt>
                <c:pt idx="11477">
                  <c:v>1912.8333333333301</c:v>
                </c:pt>
                <c:pt idx="11478">
                  <c:v>1913</c:v>
                </c:pt>
                <c:pt idx="11479">
                  <c:v>1913.1666666666699</c:v>
                </c:pt>
                <c:pt idx="11480">
                  <c:v>1913.3333333333301</c:v>
                </c:pt>
                <c:pt idx="11481">
                  <c:v>1913.5</c:v>
                </c:pt>
                <c:pt idx="11482">
                  <c:v>1913.6666666666699</c:v>
                </c:pt>
                <c:pt idx="11483">
                  <c:v>1913.8333333333301</c:v>
                </c:pt>
                <c:pt idx="11484">
                  <c:v>1914</c:v>
                </c:pt>
                <c:pt idx="11485">
                  <c:v>1914.1666666666699</c:v>
                </c:pt>
                <c:pt idx="11486">
                  <c:v>1914.3333333333301</c:v>
                </c:pt>
                <c:pt idx="11487">
                  <c:v>1914.5</c:v>
                </c:pt>
                <c:pt idx="11488">
                  <c:v>1914.6666666666699</c:v>
                </c:pt>
                <c:pt idx="11489">
                  <c:v>1914.8333333333301</c:v>
                </c:pt>
                <c:pt idx="11490">
                  <c:v>1915</c:v>
                </c:pt>
                <c:pt idx="11491">
                  <c:v>1915.1666666666699</c:v>
                </c:pt>
                <c:pt idx="11492">
                  <c:v>1915.3333333333301</c:v>
                </c:pt>
                <c:pt idx="11493">
                  <c:v>1915.5</c:v>
                </c:pt>
                <c:pt idx="11494">
                  <c:v>1915.6666666666699</c:v>
                </c:pt>
                <c:pt idx="11495">
                  <c:v>1915.8333333333301</c:v>
                </c:pt>
                <c:pt idx="11496">
                  <c:v>1916</c:v>
                </c:pt>
                <c:pt idx="11497">
                  <c:v>1916.1666666666699</c:v>
                </c:pt>
                <c:pt idx="11498">
                  <c:v>1916.3333333333301</c:v>
                </c:pt>
                <c:pt idx="11499">
                  <c:v>1916.5</c:v>
                </c:pt>
                <c:pt idx="11500">
                  <c:v>1916.6666666666699</c:v>
                </c:pt>
                <c:pt idx="11501">
                  <c:v>1916.8333333333301</c:v>
                </c:pt>
                <c:pt idx="11502">
                  <c:v>1917</c:v>
                </c:pt>
                <c:pt idx="11503">
                  <c:v>1917.1666666666699</c:v>
                </c:pt>
                <c:pt idx="11504">
                  <c:v>1917.3333333333301</c:v>
                </c:pt>
                <c:pt idx="11505">
                  <c:v>1917.5</c:v>
                </c:pt>
                <c:pt idx="11506">
                  <c:v>1917.6666666666699</c:v>
                </c:pt>
                <c:pt idx="11507">
                  <c:v>1917.8333333333301</c:v>
                </c:pt>
                <c:pt idx="11508">
                  <c:v>1918</c:v>
                </c:pt>
                <c:pt idx="11509">
                  <c:v>1918.1666666666699</c:v>
                </c:pt>
                <c:pt idx="11510">
                  <c:v>1918.3333333333301</c:v>
                </c:pt>
                <c:pt idx="11511">
                  <c:v>1918.5</c:v>
                </c:pt>
                <c:pt idx="11512">
                  <c:v>1918.6666666666699</c:v>
                </c:pt>
                <c:pt idx="11513">
                  <c:v>1918.8333333333301</c:v>
                </c:pt>
                <c:pt idx="11514">
                  <c:v>1919</c:v>
                </c:pt>
                <c:pt idx="11515">
                  <c:v>1919.1666666666699</c:v>
                </c:pt>
                <c:pt idx="11516">
                  <c:v>1919.3333333333301</c:v>
                </c:pt>
                <c:pt idx="11517">
                  <c:v>1919.5</c:v>
                </c:pt>
                <c:pt idx="11518">
                  <c:v>1919.6666666666699</c:v>
                </c:pt>
                <c:pt idx="11519">
                  <c:v>1919.8333333333301</c:v>
                </c:pt>
                <c:pt idx="11520">
                  <c:v>1920</c:v>
                </c:pt>
                <c:pt idx="11521">
                  <c:v>1920.1666666666699</c:v>
                </c:pt>
                <c:pt idx="11522">
                  <c:v>1920.3333333333301</c:v>
                </c:pt>
                <c:pt idx="11523">
                  <c:v>1920.5</c:v>
                </c:pt>
                <c:pt idx="11524">
                  <c:v>1920.6666666666699</c:v>
                </c:pt>
                <c:pt idx="11525">
                  <c:v>1920.8333333333301</c:v>
                </c:pt>
                <c:pt idx="11526">
                  <c:v>1921</c:v>
                </c:pt>
                <c:pt idx="11527">
                  <c:v>1921.1666666666699</c:v>
                </c:pt>
                <c:pt idx="11528">
                  <c:v>1921.3333333333301</c:v>
                </c:pt>
                <c:pt idx="11529">
                  <c:v>1921.5</c:v>
                </c:pt>
                <c:pt idx="11530">
                  <c:v>1921.6666666666699</c:v>
                </c:pt>
                <c:pt idx="11531">
                  <c:v>1921.8333333333301</c:v>
                </c:pt>
                <c:pt idx="11532">
                  <c:v>1922</c:v>
                </c:pt>
                <c:pt idx="11533">
                  <c:v>1922.1666666666699</c:v>
                </c:pt>
                <c:pt idx="11534">
                  <c:v>1922.3333333333301</c:v>
                </c:pt>
                <c:pt idx="11535">
                  <c:v>1922.5</c:v>
                </c:pt>
                <c:pt idx="11536">
                  <c:v>1922.6666666666699</c:v>
                </c:pt>
                <c:pt idx="11537">
                  <c:v>1922.8333333333301</c:v>
                </c:pt>
                <c:pt idx="11538">
                  <c:v>1923</c:v>
                </c:pt>
                <c:pt idx="11539">
                  <c:v>1923.1666666666699</c:v>
                </c:pt>
                <c:pt idx="11540">
                  <c:v>1923.3333333333301</c:v>
                </c:pt>
                <c:pt idx="11541">
                  <c:v>1923.5</c:v>
                </c:pt>
                <c:pt idx="11542">
                  <c:v>1923.6666666666699</c:v>
                </c:pt>
                <c:pt idx="11543">
                  <c:v>1923.8333333333301</c:v>
                </c:pt>
                <c:pt idx="11544">
                  <c:v>1924</c:v>
                </c:pt>
                <c:pt idx="11545">
                  <c:v>1924.1666666666699</c:v>
                </c:pt>
                <c:pt idx="11546">
                  <c:v>1924.3333333333301</c:v>
                </c:pt>
                <c:pt idx="11547">
                  <c:v>1924.5</c:v>
                </c:pt>
                <c:pt idx="11548">
                  <c:v>1924.6666666666699</c:v>
                </c:pt>
                <c:pt idx="11549">
                  <c:v>1924.8333333333301</c:v>
                </c:pt>
                <c:pt idx="11550">
                  <c:v>1925</c:v>
                </c:pt>
                <c:pt idx="11551">
                  <c:v>1925.1666666666699</c:v>
                </c:pt>
                <c:pt idx="11552">
                  <c:v>1925.3333333333301</c:v>
                </c:pt>
                <c:pt idx="11553">
                  <c:v>1925.5</c:v>
                </c:pt>
                <c:pt idx="11554">
                  <c:v>1925.6666666666699</c:v>
                </c:pt>
                <c:pt idx="11555">
                  <c:v>1925.8333333333301</c:v>
                </c:pt>
                <c:pt idx="11556">
                  <c:v>1926</c:v>
                </c:pt>
                <c:pt idx="11557">
                  <c:v>1926.1666666666699</c:v>
                </c:pt>
                <c:pt idx="11558">
                  <c:v>1926.3333333333301</c:v>
                </c:pt>
                <c:pt idx="11559">
                  <c:v>1926.5</c:v>
                </c:pt>
                <c:pt idx="11560">
                  <c:v>1926.6666666666699</c:v>
                </c:pt>
                <c:pt idx="11561">
                  <c:v>1926.8333333333301</c:v>
                </c:pt>
                <c:pt idx="11562">
                  <c:v>1927</c:v>
                </c:pt>
                <c:pt idx="11563">
                  <c:v>1927.1666666666699</c:v>
                </c:pt>
                <c:pt idx="11564">
                  <c:v>1927.3333333333301</c:v>
                </c:pt>
                <c:pt idx="11565">
                  <c:v>1927.5</c:v>
                </c:pt>
                <c:pt idx="11566">
                  <c:v>1927.6666666666699</c:v>
                </c:pt>
                <c:pt idx="11567">
                  <c:v>1927.8333333333301</c:v>
                </c:pt>
                <c:pt idx="11568">
                  <c:v>1928</c:v>
                </c:pt>
                <c:pt idx="11569">
                  <c:v>1928.1666666666699</c:v>
                </c:pt>
                <c:pt idx="11570">
                  <c:v>1928.3333333333301</c:v>
                </c:pt>
                <c:pt idx="11571">
                  <c:v>1928.5</c:v>
                </c:pt>
                <c:pt idx="11572">
                  <c:v>1928.6666666666699</c:v>
                </c:pt>
                <c:pt idx="11573">
                  <c:v>1928.8333333333301</c:v>
                </c:pt>
                <c:pt idx="11574">
                  <c:v>1929</c:v>
                </c:pt>
                <c:pt idx="11575">
                  <c:v>1929.1666666666699</c:v>
                </c:pt>
                <c:pt idx="11576">
                  <c:v>1929.3333333333301</c:v>
                </c:pt>
                <c:pt idx="11577">
                  <c:v>1929.5</c:v>
                </c:pt>
                <c:pt idx="11578">
                  <c:v>1929.6666666666699</c:v>
                </c:pt>
                <c:pt idx="11579">
                  <c:v>1929.8333333333301</c:v>
                </c:pt>
                <c:pt idx="11580">
                  <c:v>1930</c:v>
                </c:pt>
                <c:pt idx="11581">
                  <c:v>1930.1666666666699</c:v>
                </c:pt>
                <c:pt idx="11582">
                  <c:v>1930.3333333333301</c:v>
                </c:pt>
                <c:pt idx="11583">
                  <c:v>1930.5</c:v>
                </c:pt>
                <c:pt idx="11584">
                  <c:v>1930.6666666666699</c:v>
                </c:pt>
                <c:pt idx="11585">
                  <c:v>1930.8333333333301</c:v>
                </c:pt>
                <c:pt idx="11586">
                  <c:v>1931</c:v>
                </c:pt>
                <c:pt idx="11587">
                  <c:v>1931.1666666666699</c:v>
                </c:pt>
                <c:pt idx="11588">
                  <c:v>1931.3333333333301</c:v>
                </c:pt>
                <c:pt idx="11589">
                  <c:v>1931.5</c:v>
                </c:pt>
                <c:pt idx="11590">
                  <c:v>1931.6666666666699</c:v>
                </c:pt>
                <c:pt idx="11591">
                  <c:v>1931.8333333333301</c:v>
                </c:pt>
                <c:pt idx="11592">
                  <c:v>1932</c:v>
                </c:pt>
                <c:pt idx="11593">
                  <c:v>1932.1666666666699</c:v>
                </c:pt>
                <c:pt idx="11594">
                  <c:v>1932.3333333333301</c:v>
                </c:pt>
                <c:pt idx="11595">
                  <c:v>1932.5</c:v>
                </c:pt>
                <c:pt idx="11596">
                  <c:v>1932.6666666666699</c:v>
                </c:pt>
                <c:pt idx="11597">
                  <c:v>1932.8333333333301</c:v>
                </c:pt>
                <c:pt idx="11598">
                  <c:v>1933</c:v>
                </c:pt>
                <c:pt idx="11599">
                  <c:v>1933.1666666666699</c:v>
                </c:pt>
                <c:pt idx="11600">
                  <c:v>1933.3333333333301</c:v>
                </c:pt>
                <c:pt idx="11601">
                  <c:v>1933.5</c:v>
                </c:pt>
                <c:pt idx="11602">
                  <c:v>1933.6666666666699</c:v>
                </c:pt>
                <c:pt idx="11603">
                  <c:v>1933.8333333333301</c:v>
                </c:pt>
                <c:pt idx="11604">
                  <c:v>1934</c:v>
                </c:pt>
                <c:pt idx="11605">
                  <c:v>1934.1666666666699</c:v>
                </c:pt>
                <c:pt idx="11606">
                  <c:v>1934.3333333333301</c:v>
                </c:pt>
                <c:pt idx="11607">
                  <c:v>1934.5</c:v>
                </c:pt>
                <c:pt idx="11608">
                  <c:v>1934.6666666666699</c:v>
                </c:pt>
                <c:pt idx="11609">
                  <c:v>1934.8333333333301</c:v>
                </c:pt>
                <c:pt idx="11610">
                  <c:v>1935</c:v>
                </c:pt>
                <c:pt idx="11611">
                  <c:v>1935.1666666666699</c:v>
                </c:pt>
                <c:pt idx="11612">
                  <c:v>1935.3333333333301</c:v>
                </c:pt>
                <c:pt idx="11613">
                  <c:v>1935.5</c:v>
                </c:pt>
                <c:pt idx="11614">
                  <c:v>1935.6666666666699</c:v>
                </c:pt>
                <c:pt idx="11615">
                  <c:v>1935.8333333333301</c:v>
                </c:pt>
                <c:pt idx="11616">
                  <c:v>1936</c:v>
                </c:pt>
                <c:pt idx="11617">
                  <c:v>1936.1666666666699</c:v>
                </c:pt>
                <c:pt idx="11618">
                  <c:v>1936.3333333333301</c:v>
                </c:pt>
                <c:pt idx="11619">
                  <c:v>1936.5</c:v>
                </c:pt>
                <c:pt idx="11620">
                  <c:v>1936.6666666666699</c:v>
                </c:pt>
                <c:pt idx="11621">
                  <c:v>1936.8333333333301</c:v>
                </c:pt>
                <c:pt idx="11622">
                  <c:v>1937</c:v>
                </c:pt>
                <c:pt idx="11623">
                  <c:v>1937.1666666666699</c:v>
                </c:pt>
                <c:pt idx="11624">
                  <c:v>1937.3333333333301</c:v>
                </c:pt>
                <c:pt idx="11625">
                  <c:v>1937.5</c:v>
                </c:pt>
                <c:pt idx="11626">
                  <c:v>1937.6666666666699</c:v>
                </c:pt>
                <c:pt idx="11627">
                  <c:v>1937.8333333333301</c:v>
                </c:pt>
                <c:pt idx="11628">
                  <c:v>1938</c:v>
                </c:pt>
                <c:pt idx="11629">
                  <c:v>1938.1666666666699</c:v>
                </c:pt>
                <c:pt idx="11630">
                  <c:v>1938.3333333333301</c:v>
                </c:pt>
                <c:pt idx="11631">
                  <c:v>1938.5</c:v>
                </c:pt>
                <c:pt idx="11632">
                  <c:v>1938.6666666666699</c:v>
                </c:pt>
                <c:pt idx="11633">
                  <c:v>1938.8333333333301</c:v>
                </c:pt>
                <c:pt idx="11634">
                  <c:v>1939</c:v>
                </c:pt>
                <c:pt idx="11635">
                  <c:v>1939.1666666666699</c:v>
                </c:pt>
                <c:pt idx="11636">
                  <c:v>1939.3333333333301</c:v>
                </c:pt>
                <c:pt idx="11637">
                  <c:v>1939.5</c:v>
                </c:pt>
                <c:pt idx="11638">
                  <c:v>1939.6666666666699</c:v>
                </c:pt>
                <c:pt idx="11639">
                  <c:v>1939.8333333333301</c:v>
                </c:pt>
                <c:pt idx="11640">
                  <c:v>1940</c:v>
                </c:pt>
                <c:pt idx="11641">
                  <c:v>1940.1666666666699</c:v>
                </c:pt>
                <c:pt idx="11642">
                  <c:v>1940.3333333333301</c:v>
                </c:pt>
                <c:pt idx="11643">
                  <c:v>1940.5</c:v>
                </c:pt>
                <c:pt idx="11644">
                  <c:v>1940.6666666666699</c:v>
                </c:pt>
                <c:pt idx="11645">
                  <c:v>1940.8333333333301</c:v>
                </c:pt>
                <c:pt idx="11646">
                  <c:v>1941</c:v>
                </c:pt>
                <c:pt idx="11647">
                  <c:v>1941.1666666666699</c:v>
                </c:pt>
                <c:pt idx="11648">
                  <c:v>1941.3333333333301</c:v>
                </c:pt>
                <c:pt idx="11649">
                  <c:v>1941.5</c:v>
                </c:pt>
                <c:pt idx="11650">
                  <c:v>1941.6666666666699</c:v>
                </c:pt>
                <c:pt idx="11651">
                  <c:v>1941.8333333333301</c:v>
                </c:pt>
                <c:pt idx="11652">
                  <c:v>1942</c:v>
                </c:pt>
                <c:pt idx="11653">
                  <c:v>1942.1666666666699</c:v>
                </c:pt>
                <c:pt idx="11654">
                  <c:v>1942.3333333333301</c:v>
                </c:pt>
                <c:pt idx="11655">
                  <c:v>1942.5</c:v>
                </c:pt>
                <c:pt idx="11656">
                  <c:v>1942.6666666666699</c:v>
                </c:pt>
                <c:pt idx="11657">
                  <c:v>1942.8333333333301</c:v>
                </c:pt>
                <c:pt idx="11658">
                  <c:v>1943</c:v>
                </c:pt>
                <c:pt idx="11659">
                  <c:v>1943.1666666666699</c:v>
                </c:pt>
                <c:pt idx="11660">
                  <c:v>1943.3333333333301</c:v>
                </c:pt>
                <c:pt idx="11661">
                  <c:v>1943.5</c:v>
                </c:pt>
                <c:pt idx="11662">
                  <c:v>1943.6666666666699</c:v>
                </c:pt>
                <c:pt idx="11663">
                  <c:v>1943.8333333333301</c:v>
                </c:pt>
                <c:pt idx="11664">
                  <c:v>1944</c:v>
                </c:pt>
                <c:pt idx="11665">
                  <c:v>1944.1666666666699</c:v>
                </c:pt>
                <c:pt idx="11666">
                  <c:v>1944.3333333333301</c:v>
                </c:pt>
                <c:pt idx="11667">
                  <c:v>1944.5</c:v>
                </c:pt>
                <c:pt idx="11668">
                  <c:v>1944.6666666666699</c:v>
                </c:pt>
                <c:pt idx="11669">
                  <c:v>1944.8333333333301</c:v>
                </c:pt>
                <c:pt idx="11670">
                  <c:v>1945</c:v>
                </c:pt>
                <c:pt idx="11671">
                  <c:v>1945.1666666666699</c:v>
                </c:pt>
                <c:pt idx="11672">
                  <c:v>1945.3333333333301</c:v>
                </c:pt>
                <c:pt idx="11673">
                  <c:v>1945.5</c:v>
                </c:pt>
                <c:pt idx="11674">
                  <c:v>1945.6666666666699</c:v>
                </c:pt>
                <c:pt idx="11675">
                  <c:v>1945.8333333333301</c:v>
                </c:pt>
                <c:pt idx="11676">
                  <c:v>1946</c:v>
                </c:pt>
                <c:pt idx="11677">
                  <c:v>1946.1666666666699</c:v>
                </c:pt>
                <c:pt idx="11678">
                  <c:v>1946.3333333333301</c:v>
                </c:pt>
                <c:pt idx="11679">
                  <c:v>1946.5</c:v>
                </c:pt>
                <c:pt idx="11680">
                  <c:v>1946.6666666666699</c:v>
                </c:pt>
                <c:pt idx="11681">
                  <c:v>1946.8333333333301</c:v>
                </c:pt>
                <c:pt idx="11682">
                  <c:v>1947</c:v>
                </c:pt>
                <c:pt idx="11683">
                  <c:v>1947.1666666666699</c:v>
                </c:pt>
                <c:pt idx="11684">
                  <c:v>1947.3333333333301</c:v>
                </c:pt>
                <c:pt idx="11685">
                  <c:v>1947.5</c:v>
                </c:pt>
                <c:pt idx="11686">
                  <c:v>1947.6666666666699</c:v>
                </c:pt>
                <c:pt idx="11687">
                  <c:v>1947.8333333333301</c:v>
                </c:pt>
                <c:pt idx="11688">
                  <c:v>1948</c:v>
                </c:pt>
                <c:pt idx="11689">
                  <c:v>1948.1666666666699</c:v>
                </c:pt>
                <c:pt idx="11690">
                  <c:v>1948.3333333333301</c:v>
                </c:pt>
                <c:pt idx="11691">
                  <c:v>1948.5</c:v>
                </c:pt>
                <c:pt idx="11692">
                  <c:v>1948.6666666666699</c:v>
                </c:pt>
                <c:pt idx="11693">
                  <c:v>1948.8333333333301</c:v>
                </c:pt>
                <c:pt idx="11694">
                  <c:v>1949</c:v>
                </c:pt>
                <c:pt idx="11695">
                  <c:v>1949.1666666666699</c:v>
                </c:pt>
                <c:pt idx="11696">
                  <c:v>1949.3333333333301</c:v>
                </c:pt>
                <c:pt idx="11697">
                  <c:v>1949.5</c:v>
                </c:pt>
                <c:pt idx="11698">
                  <c:v>1949.6666666666699</c:v>
                </c:pt>
                <c:pt idx="11699">
                  <c:v>1949.8333333333301</c:v>
                </c:pt>
                <c:pt idx="11700">
                  <c:v>1950</c:v>
                </c:pt>
                <c:pt idx="11701">
                  <c:v>1950.1666666666699</c:v>
                </c:pt>
                <c:pt idx="11702">
                  <c:v>1950.3333333333301</c:v>
                </c:pt>
                <c:pt idx="11703">
                  <c:v>1950.5</c:v>
                </c:pt>
                <c:pt idx="11704">
                  <c:v>1950.6666666666699</c:v>
                </c:pt>
                <c:pt idx="11705">
                  <c:v>1950.8333333333301</c:v>
                </c:pt>
                <c:pt idx="11706">
                  <c:v>1951</c:v>
                </c:pt>
                <c:pt idx="11707">
                  <c:v>1951.1666666666699</c:v>
                </c:pt>
                <c:pt idx="11708">
                  <c:v>1951.3333333333301</c:v>
                </c:pt>
                <c:pt idx="11709">
                  <c:v>1951.5</c:v>
                </c:pt>
                <c:pt idx="11710">
                  <c:v>1951.6666666666699</c:v>
                </c:pt>
                <c:pt idx="11711">
                  <c:v>1951.8333333333301</c:v>
                </c:pt>
                <c:pt idx="11712">
                  <c:v>1952</c:v>
                </c:pt>
                <c:pt idx="11713">
                  <c:v>1952.1666666666699</c:v>
                </c:pt>
                <c:pt idx="11714">
                  <c:v>1952.3333333333301</c:v>
                </c:pt>
                <c:pt idx="11715">
                  <c:v>1952.5</c:v>
                </c:pt>
                <c:pt idx="11716">
                  <c:v>1952.6666666666699</c:v>
                </c:pt>
                <c:pt idx="11717">
                  <c:v>1952.8333333333301</c:v>
                </c:pt>
                <c:pt idx="11718">
                  <c:v>1953</c:v>
                </c:pt>
                <c:pt idx="11719">
                  <c:v>1953.1666666666699</c:v>
                </c:pt>
                <c:pt idx="11720">
                  <c:v>1953.3333333333301</c:v>
                </c:pt>
                <c:pt idx="11721">
                  <c:v>1953.5</c:v>
                </c:pt>
                <c:pt idx="11722">
                  <c:v>1953.6666666666699</c:v>
                </c:pt>
                <c:pt idx="11723">
                  <c:v>1953.8333333333301</c:v>
                </c:pt>
                <c:pt idx="11724">
                  <c:v>1954</c:v>
                </c:pt>
                <c:pt idx="11725">
                  <c:v>1954.1666666666699</c:v>
                </c:pt>
                <c:pt idx="11726">
                  <c:v>1954.3333333333301</c:v>
                </c:pt>
                <c:pt idx="11727">
                  <c:v>1954.5</c:v>
                </c:pt>
                <c:pt idx="11728">
                  <c:v>1954.6666666666699</c:v>
                </c:pt>
                <c:pt idx="11729">
                  <c:v>1954.8333333333301</c:v>
                </c:pt>
                <c:pt idx="11730">
                  <c:v>1955</c:v>
                </c:pt>
                <c:pt idx="11731">
                  <c:v>1955.1666666666699</c:v>
                </c:pt>
                <c:pt idx="11732">
                  <c:v>1955.3333333333301</c:v>
                </c:pt>
                <c:pt idx="11733">
                  <c:v>1955.5</c:v>
                </c:pt>
                <c:pt idx="11734">
                  <c:v>1955.6666666666699</c:v>
                </c:pt>
                <c:pt idx="11735">
                  <c:v>1955.8333333333301</c:v>
                </c:pt>
                <c:pt idx="11736">
                  <c:v>1956</c:v>
                </c:pt>
                <c:pt idx="11737">
                  <c:v>1956.1666666666699</c:v>
                </c:pt>
                <c:pt idx="11738">
                  <c:v>1956.3333333333301</c:v>
                </c:pt>
                <c:pt idx="11739">
                  <c:v>1956.5</c:v>
                </c:pt>
                <c:pt idx="11740">
                  <c:v>1956.6666666666699</c:v>
                </c:pt>
                <c:pt idx="11741">
                  <c:v>1956.8333333333301</c:v>
                </c:pt>
                <c:pt idx="11742">
                  <c:v>1957</c:v>
                </c:pt>
                <c:pt idx="11743">
                  <c:v>1957.1666666666699</c:v>
                </c:pt>
                <c:pt idx="11744">
                  <c:v>1957.3333333333301</c:v>
                </c:pt>
                <c:pt idx="11745">
                  <c:v>1957.5</c:v>
                </c:pt>
                <c:pt idx="11746">
                  <c:v>1957.6666666666699</c:v>
                </c:pt>
                <c:pt idx="11747">
                  <c:v>1957.8333333333301</c:v>
                </c:pt>
                <c:pt idx="11748">
                  <c:v>1958</c:v>
                </c:pt>
                <c:pt idx="11749">
                  <c:v>1958.1666666666699</c:v>
                </c:pt>
                <c:pt idx="11750">
                  <c:v>1958.3333333333301</c:v>
                </c:pt>
                <c:pt idx="11751">
                  <c:v>1958.5</c:v>
                </c:pt>
                <c:pt idx="11752">
                  <c:v>1958.6666666666699</c:v>
                </c:pt>
                <c:pt idx="11753">
                  <c:v>1958.8333333333301</c:v>
                </c:pt>
                <c:pt idx="11754">
                  <c:v>1959</c:v>
                </c:pt>
                <c:pt idx="11755">
                  <c:v>1959.1666666666699</c:v>
                </c:pt>
                <c:pt idx="11756">
                  <c:v>1959.3333333333301</c:v>
                </c:pt>
                <c:pt idx="11757">
                  <c:v>1959.5</c:v>
                </c:pt>
                <c:pt idx="11758">
                  <c:v>1959.6666666666699</c:v>
                </c:pt>
                <c:pt idx="11759">
                  <c:v>1959.8333333333301</c:v>
                </c:pt>
                <c:pt idx="11760">
                  <c:v>1960</c:v>
                </c:pt>
                <c:pt idx="11761">
                  <c:v>1960.1666666666699</c:v>
                </c:pt>
                <c:pt idx="11762">
                  <c:v>1960.3333333333301</c:v>
                </c:pt>
                <c:pt idx="11763">
                  <c:v>1960.5</c:v>
                </c:pt>
                <c:pt idx="11764">
                  <c:v>1960.6666666666699</c:v>
                </c:pt>
                <c:pt idx="11765">
                  <c:v>1960.8333333333301</c:v>
                </c:pt>
                <c:pt idx="11766">
                  <c:v>1961</c:v>
                </c:pt>
                <c:pt idx="11767">
                  <c:v>1961.1666666666699</c:v>
                </c:pt>
                <c:pt idx="11768">
                  <c:v>1961.3333333333301</c:v>
                </c:pt>
                <c:pt idx="11769">
                  <c:v>1961.5</c:v>
                </c:pt>
                <c:pt idx="11770">
                  <c:v>1961.6666666666699</c:v>
                </c:pt>
                <c:pt idx="11771">
                  <c:v>1961.8333333333301</c:v>
                </c:pt>
                <c:pt idx="11772">
                  <c:v>1962</c:v>
                </c:pt>
                <c:pt idx="11773">
                  <c:v>1962.1666666666699</c:v>
                </c:pt>
                <c:pt idx="11774">
                  <c:v>1962.3333333333301</c:v>
                </c:pt>
                <c:pt idx="11775">
                  <c:v>1962.5</c:v>
                </c:pt>
                <c:pt idx="11776">
                  <c:v>1962.6666666666699</c:v>
                </c:pt>
                <c:pt idx="11777">
                  <c:v>1962.8333333333301</c:v>
                </c:pt>
                <c:pt idx="11778">
                  <c:v>1963</c:v>
                </c:pt>
                <c:pt idx="11779">
                  <c:v>1963.1666666666699</c:v>
                </c:pt>
                <c:pt idx="11780">
                  <c:v>1963.3333333333301</c:v>
                </c:pt>
                <c:pt idx="11781">
                  <c:v>1963.5</c:v>
                </c:pt>
                <c:pt idx="11782">
                  <c:v>1963.6666666666699</c:v>
                </c:pt>
                <c:pt idx="11783">
                  <c:v>1963.8333333333301</c:v>
                </c:pt>
                <c:pt idx="11784">
                  <c:v>1964</c:v>
                </c:pt>
                <c:pt idx="11785">
                  <c:v>1964.1666666666699</c:v>
                </c:pt>
                <c:pt idx="11786">
                  <c:v>1964.3333333333301</c:v>
                </c:pt>
                <c:pt idx="11787">
                  <c:v>1964.5</c:v>
                </c:pt>
                <c:pt idx="11788">
                  <c:v>1964.6666666666699</c:v>
                </c:pt>
                <c:pt idx="11789">
                  <c:v>1964.8333333333301</c:v>
                </c:pt>
                <c:pt idx="11790">
                  <c:v>1965</c:v>
                </c:pt>
                <c:pt idx="11791">
                  <c:v>1965.1666666666699</c:v>
                </c:pt>
                <c:pt idx="11792">
                  <c:v>1965.3333333333301</c:v>
                </c:pt>
                <c:pt idx="11793">
                  <c:v>1965.5</c:v>
                </c:pt>
                <c:pt idx="11794">
                  <c:v>1965.6666666666699</c:v>
                </c:pt>
                <c:pt idx="11795">
                  <c:v>1965.8333333333301</c:v>
                </c:pt>
                <c:pt idx="11796">
                  <c:v>1966</c:v>
                </c:pt>
                <c:pt idx="11797">
                  <c:v>1966.1666666666699</c:v>
                </c:pt>
                <c:pt idx="11798">
                  <c:v>1966.3333333333301</c:v>
                </c:pt>
                <c:pt idx="11799">
                  <c:v>1966.5</c:v>
                </c:pt>
                <c:pt idx="11800">
                  <c:v>1966.6666666666699</c:v>
                </c:pt>
                <c:pt idx="11801">
                  <c:v>1966.8333333333301</c:v>
                </c:pt>
                <c:pt idx="11802">
                  <c:v>1967</c:v>
                </c:pt>
                <c:pt idx="11803">
                  <c:v>1967.1666666666699</c:v>
                </c:pt>
                <c:pt idx="11804">
                  <c:v>1967.3333333333301</c:v>
                </c:pt>
                <c:pt idx="11805">
                  <c:v>1967.5</c:v>
                </c:pt>
                <c:pt idx="11806">
                  <c:v>1967.6666666666699</c:v>
                </c:pt>
                <c:pt idx="11807">
                  <c:v>1967.8333333333301</c:v>
                </c:pt>
                <c:pt idx="11808">
                  <c:v>1968</c:v>
                </c:pt>
                <c:pt idx="11809">
                  <c:v>1968.1666666666699</c:v>
                </c:pt>
                <c:pt idx="11810">
                  <c:v>1968.3333333333301</c:v>
                </c:pt>
                <c:pt idx="11811">
                  <c:v>1968.5</c:v>
                </c:pt>
                <c:pt idx="11812">
                  <c:v>1968.6666666666699</c:v>
                </c:pt>
                <c:pt idx="11813">
                  <c:v>1968.8333333333301</c:v>
                </c:pt>
                <c:pt idx="11814">
                  <c:v>1969</c:v>
                </c:pt>
                <c:pt idx="11815">
                  <c:v>1969.1666666666699</c:v>
                </c:pt>
                <c:pt idx="11816">
                  <c:v>1969.3333333333301</c:v>
                </c:pt>
                <c:pt idx="11817">
                  <c:v>1969.5</c:v>
                </c:pt>
                <c:pt idx="11818">
                  <c:v>1969.6666666666699</c:v>
                </c:pt>
                <c:pt idx="11819">
                  <c:v>1969.8333333333301</c:v>
                </c:pt>
                <c:pt idx="11820">
                  <c:v>1970</c:v>
                </c:pt>
                <c:pt idx="11821">
                  <c:v>1970.1666666666699</c:v>
                </c:pt>
                <c:pt idx="11822">
                  <c:v>1970.3333333333301</c:v>
                </c:pt>
                <c:pt idx="11823">
                  <c:v>1970.5</c:v>
                </c:pt>
                <c:pt idx="11824">
                  <c:v>1970.6666666666699</c:v>
                </c:pt>
                <c:pt idx="11825">
                  <c:v>1970.8333333333301</c:v>
                </c:pt>
                <c:pt idx="11826">
                  <c:v>1971</c:v>
                </c:pt>
                <c:pt idx="11827">
                  <c:v>1971.1666666666699</c:v>
                </c:pt>
                <c:pt idx="11828">
                  <c:v>1971.3333333333301</c:v>
                </c:pt>
                <c:pt idx="11829">
                  <c:v>1971.5</c:v>
                </c:pt>
                <c:pt idx="11830">
                  <c:v>1971.6666666666699</c:v>
                </c:pt>
                <c:pt idx="11831">
                  <c:v>1971.8333333333301</c:v>
                </c:pt>
                <c:pt idx="11832">
                  <c:v>1972</c:v>
                </c:pt>
                <c:pt idx="11833">
                  <c:v>1972.1666666666699</c:v>
                </c:pt>
                <c:pt idx="11834">
                  <c:v>1972.3333333333301</c:v>
                </c:pt>
                <c:pt idx="11835">
                  <c:v>1972.5</c:v>
                </c:pt>
                <c:pt idx="11836">
                  <c:v>1972.6666666666699</c:v>
                </c:pt>
                <c:pt idx="11837">
                  <c:v>1972.8333333333301</c:v>
                </c:pt>
                <c:pt idx="11838">
                  <c:v>1973</c:v>
                </c:pt>
                <c:pt idx="11839">
                  <c:v>1973.1666666666699</c:v>
                </c:pt>
                <c:pt idx="11840">
                  <c:v>1973.3333333333301</c:v>
                </c:pt>
                <c:pt idx="11841">
                  <c:v>1973.5</c:v>
                </c:pt>
                <c:pt idx="11842">
                  <c:v>1973.6666666666699</c:v>
                </c:pt>
                <c:pt idx="11843">
                  <c:v>1973.8333333333301</c:v>
                </c:pt>
                <c:pt idx="11844">
                  <c:v>1974</c:v>
                </c:pt>
                <c:pt idx="11845">
                  <c:v>1974.1666666666699</c:v>
                </c:pt>
                <c:pt idx="11846">
                  <c:v>1974.3333333333301</c:v>
                </c:pt>
                <c:pt idx="11847">
                  <c:v>1974.5</c:v>
                </c:pt>
                <c:pt idx="11848">
                  <c:v>1974.6666666666699</c:v>
                </c:pt>
                <c:pt idx="11849">
                  <c:v>1974.8333333333301</c:v>
                </c:pt>
                <c:pt idx="11850">
                  <c:v>1975</c:v>
                </c:pt>
                <c:pt idx="11851">
                  <c:v>1975.1666666666699</c:v>
                </c:pt>
                <c:pt idx="11852">
                  <c:v>1975.3333333333301</c:v>
                </c:pt>
                <c:pt idx="11853">
                  <c:v>1975.5</c:v>
                </c:pt>
                <c:pt idx="11854">
                  <c:v>1975.6666666666699</c:v>
                </c:pt>
                <c:pt idx="11855">
                  <c:v>1975.8333333333301</c:v>
                </c:pt>
                <c:pt idx="11856">
                  <c:v>1976</c:v>
                </c:pt>
                <c:pt idx="11857">
                  <c:v>1976.1666666666699</c:v>
                </c:pt>
                <c:pt idx="11858">
                  <c:v>1976.3333333333301</c:v>
                </c:pt>
                <c:pt idx="11859">
                  <c:v>1976.5</c:v>
                </c:pt>
                <c:pt idx="11860">
                  <c:v>1976.6666666666699</c:v>
                </c:pt>
                <c:pt idx="11861">
                  <c:v>1976.8333333333301</c:v>
                </c:pt>
                <c:pt idx="11862">
                  <c:v>1977</c:v>
                </c:pt>
                <c:pt idx="11863">
                  <c:v>1977.1666666666699</c:v>
                </c:pt>
                <c:pt idx="11864">
                  <c:v>1977.3333333333301</c:v>
                </c:pt>
                <c:pt idx="11865">
                  <c:v>1977.5</c:v>
                </c:pt>
                <c:pt idx="11866">
                  <c:v>1977.6666666666699</c:v>
                </c:pt>
                <c:pt idx="11867">
                  <c:v>1977.8333333333301</c:v>
                </c:pt>
                <c:pt idx="11868">
                  <c:v>1978</c:v>
                </c:pt>
                <c:pt idx="11869">
                  <c:v>1978.1666666666699</c:v>
                </c:pt>
                <c:pt idx="11870">
                  <c:v>1978.3333333333301</c:v>
                </c:pt>
                <c:pt idx="11871">
                  <c:v>1978.5</c:v>
                </c:pt>
                <c:pt idx="11872">
                  <c:v>1978.6666666666699</c:v>
                </c:pt>
                <c:pt idx="11873">
                  <c:v>1978.8333333333301</c:v>
                </c:pt>
                <c:pt idx="11874">
                  <c:v>1979</c:v>
                </c:pt>
                <c:pt idx="11875">
                  <c:v>1979.1666666666699</c:v>
                </c:pt>
                <c:pt idx="11876">
                  <c:v>1979.3333333333301</c:v>
                </c:pt>
                <c:pt idx="11877">
                  <c:v>1979.5</c:v>
                </c:pt>
                <c:pt idx="11878">
                  <c:v>1979.6666666666699</c:v>
                </c:pt>
                <c:pt idx="11879">
                  <c:v>1979.8333333333301</c:v>
                </c:pt>
                <c:pt idx="11880">
                  <c:v>1980</c:v>
                </c:pt>
                <c:pt idx="11881">
                  <c:v>1980.1666666666699</c:v>
                </c:pt>
                <c:pt idx="11882">
                  <c:v>1980.3333333333301</c:v>
                </c:pt>
                <c:pt idx="11883">
                  <c:v>1980.5</c:v>
                </c:pt>
                <c:pt idx="11884">
                  <c:v>1980.6666666666699</c:v>
                </c:pt>
                <c:pt idx="11885">
                  <c:v>1980.8333333333301</c:v>
                </c:pt>
                <c:pt idx="11886">
                  <c:v>1981</c:v>
                </c:pt>
                <c:pt idx="11887">
                  <c:v>1981.1666666666699</c:v>
                </c:pt>
                <c:pt idx="11888">
                  <c:v>1981.3333333333301</c:v>
                </c:pt>
                <c:pt idx="11889">
                  <c:v>1981.5</c:v>
                </c:pt>
                <c:pt idx="11890">
                  <c:v>1981.6666666666699</c:v>
                </c:pt>
                <c:pt idx="11891">
                  <c:v>1981.8333333333301</c:v>
                </c:pt>
                <c:pt idx="11892">
                  <c:v>1982</c:v>
                </c:pt>
                <c:pt idx="11893">
                  <c:v>1982.1666666666699</c:v>
                </c:pt>
                <c:pt idx="11894">
                  <c:v>1982.3333333333301</c:v>
                </c:pt>
                <c:pt idx="11895">
                  <c:v>1982.5</c:v>
                </c:pt>
                <c:pt idx="11896">
                  <c:v>1982.6666666666699</c:v>
                </c:pt>
                <c:pt idx="11897">
                  <c:v>1982.8333333333301</c:v>
                </c:pt>
                <c:pt idx="11898">
                  <c:v>1983</c:v>
                </c:pt>
                <c:pt idx="11899">
                  <c:v>1983.1666666666699</c:v>
                </c:pt>
                <c:pt idx="11900">
                  <c:v>1983.3333333333301</c:v>
                </c:pt>
                <c:pt idx="11901">
                  <c:v>1983.5</c:v>
                </c:pt>
                <c:pt idx="11902">
                  <c:v>1983.6666666666699</c:v>
                </c:pt>
                <c:pt idx="11903">
                  <c:v>1983.8333333333301</c:v>
                </c:pt>
                <c:pt idx="11904">
                  <c:v>1984</c:v>
                </c:pt>
                <c:pt idx="11905">
                  <c:v>1984.1666666666699</c:v>
                </c:pt>
                <c:pt idx="11906">
                  <c:v>1984.3333333333301</c:v>
                </c:pt>
                <c:pt idx="11907">
                  <c:v>1984.5</c:v>
                </c:pt>
                <c:pt idx="11908">
                  <c:v>1984.6666666666699</c:v>
                </c:pt>
                <c:pt idx="11909">
                  <c:v>1984.8333333333301</c:v>
                </c:pt>
                <c:pt idx="11910">
                  <c:v>1985</c:v>
                </c:pt>
                <c:pt idx="11911">
                  <c:v>1985.1666666666699</c:v>
                </c:pt>
                <c:pt idx="11912">
                  <c:v>1985.3333333333301</c:v>
                </c:pt>
                <c:pt idx="11913">
                  <c:v>1985.5</c:v>
                </c:pt>
                <c:pt idx="11914">
                  <c:v>1985.6666666666699</c:v>
                </c:pt>
                <c:pt idx="11915">
                  <c:v>1985.8333333333301</c:v>
                </c:pt>
                <c:pt idx="11916">
                  <c:v>1986</c:v>
                </c:pt>
                <c:pt idx="11917">
                  <c:v>1986.1666666666699</c:v>
                </c:pt>
                <c:pt idx="11918">
                  <c:v>1986.3333333333301</c:v>
                </c:pt>
                <c:pt idx="11919">
                  <c:v>1986.5</c:v>
                </c:pt>
                <c:pt idx="11920">
                  <c:v>1986.6666666666699</c:v>
                </c:pt>
                <c:pt idx="11921">
                  <c:v>1986.8333333333301</c:v>
                </c:pt>
                <c:pt idx="11922">
                  <c:v>1987</c:v>
                </c:pt>
                <c:pt idx="11923">
                  <c:v>1987.1666666666699</c:v>
                </c:pt>
                <c:pt idx="11924">
                  <c:v>1987.3333333333301</c:v>
                </c:pt>
                <c:pt idx="11925">
                  <c:v>1987.5</c:v>
                </c:pt>
                <c:pt idx="11926">
                  <c:v>1987.6666666666699</c:v>
                </c:pt>
                <c:pt idx="11927">
                  <c:v>1987.8333333333301</c:v>
                </c:pt>
                <c:pt idx="11928">
                  <c:v>1988</c:v>
                </c:pt>
                <c:pt idx="11929">
                  <c:v>1988.1666666666699</c:v>
                </c:pt>
                <c:pt idx="11930">
                  <c:v>1988.3333333333301</c:v>
                </c:pt>
                <c:pt idx="11931">
                  <c:v>1988.5</c:v>
                </c:pt>
                <c:pt idx="11932">
                  <c:v>1988.6666666666699</c:v>
                </c:pt>
                <c:pt idx="11933">
                  <c:v>1988.8333333333301</c:v>
                </c:pt>
                <c:pt idx="11934">
                  <c:v>1989</c:v>
                </c:pt>
                <c:pt idx="11935">
                  <c:v>1989.1666666666699</c:v>
                </c:pt>
                <c:pt idx="11936">
                  <c:v>1989.3333333333301</c:v>
                </c:pt>
                <c:pt idx="11937">
                  <c:v>1989.5</c:v>
                </c:pt>
                <c:pt idx="11938">
                  <c:v>1989.6666666666699</c:v>
                </c:pt>
                <c:pt idx="11939">
                  <c:v>1989.8333333333301</c:v>
                </c:pt>
                <c:pt idx="11940">
                  <c:v>1990</c:v>
                </c:pt>
                <c:pt idx="11941">
                  <c:v>1990.1666666666699</c:v>
                </c:pt>
                <c:pt idx="11942">
                  <c:v>1990.3333333333301</c:v>
                </c:pt>
                <c:pt idx="11943">
                  <c:v>1990.5</c:v>
                </c:pt>
                <c:pt idx="11944">
                  <c:v>1990.6666666666699</c:v>
                </c:pt>
                <c:pt idx="11945">
                  <c:v>1990.8333333333301</c:v>
                </c:pt>
                <c:pt idx="11946">
                  <c:v>1991</c:v>
                </c:pt>
                <c:pt idx="11947">
                  <c:v>1991.1666666666699</c:v>
                </c:pt>
                <c:pt idx="11948">
                  <c:v>1991.3333333333301</c:v>
                </c:pt>
                <c:pt idx="11949">
                  <c:v>1991.5</c:v>
                </c:pt>
                <c:pt idx="11950">
                  <c:v>1991.6666666666699</c:v>
                </c:pt>
                <c:pt idx="11951">
                  <c:v>1991.8333333333301</c:v>
                </c:pt>
                <c:pt idx="11952">
                  <c:v>1992</c:v>
                </c:pt>
                <c:pt idx="11953">
                  <c:v>1992.1666666666699</c:v>
                </c:pt>
                <c:pt idx="11954">
                  <c:v>1992.3333333333301</c:v>
                </c:pt>
                <c:pt idx="11955">
                  <c:v>1992.5</c:v>
                </c:pt>
                <c:pt idx="11956">
                  <c:v>1992.6666666666699</c:v>
                </c:pt>
                <c:pt idx="11957">
                  <c:v>1992.8333333333301</c:v>
                </c:pt>
                <c:pt idx="11958">
                  <c:v>1993</c:v>
                </c:pt>
                <c:pt idx="11959">
                  <c:v>1993.1666666666699</c:v>
                </c:pt>
                <c:pt idx="11960">
                  <c:v>1993.3333333333301</c:v>
                </c:pt>
                <c:pt idx="11961">
                  <c:v>1993.5</c:v>
                </c:pt>
                <c:pt idx="11962">
                  <c:v>1993.6666666666699</c:v>
                </c:pt>
                <c:pt idx="11963">
                  <c:v>1993.8333333333301</c:v>
                </c:pt>
                <c:pt idx="11964">
                  <c:v>1994</c:v>
                </c:pt>
                <c:pt idx="11965">
                  <c:v>1994.1666666666699</c:v>
                </c:pt>
                <c:pt idx="11966">
                  <c:v>1994.3333333333301</c:v>
                </c:pt>
                <c:pt idx="11967">
                  <c:v>1994.5</c:v>
                </c:pt>
                <c:pt idx="11968">
                  <c:v>1994.6666666666699</c:v>
                </c:pt>
                <c:pt idx="11969">
                  <c:v>1994.8333333333301</c:v>
                </c:pt>
                <c:pt idx="11970">
                  <c:v>1995</c:v>
                </c:pt>
                <c:pt idx="11971">
                  <c:v>1995.1666666666699</c:v>
                </c:pt>
                <c:pt idx="11972">
                  <c:v>1995.3333333333301</c:v>
                </c:pt>
                <c:pt idx="11973">
                  <c:v>1995.5</c:v>
                </c:pt>
                <c:pt idx="11974">
                  <c:v>1995.6666666666699</c:v>
                </c:pt>
                <c:pt idx="11975">
                  <c:v>1995.8333333333301</c:v>
                </c:pt>
                <c:pt idx="11976">
                  <c:v>1996</c:v>
                </c:pt>
                <c:pt idx="11977">
                  <c:v>1996.1666666666699</c:v>
                </c:pt>
                <c:pt idx="11978">
                  <c:v>1996.3333333333301</c:v>
                </c:pt>
                <c:pt idx="11979">
                  <c:v>1996.5</c:v>
                </c:pt>
                <c:pt idx="11980">
                  <c:v>1996.6666666666699</c:v>
                </c:pt>
                <c:pt idx="11981">
                  <c:v>1996.8333333333301</c:v>
                </c:pt>
                <c:pt idx="11982">
                  <c:v>1997</c:v>
                </c:pt>
                <c:pt idx="11983">
                  <c:v>1997.1666666666699</c:v>
                </c:pt>
                <c:pt idx="11984">
                  <c:v>1997.3333333333301</c:v>
                </c:pt>
                <c:pt idx="11985">
                  <c:v>1997.5</c:v>
                </c:pt>
                <c:pt idx="11986">
                  <c:v>1997.6666666666699</c:v>
                </c:pt>
                <c:pt idx="11987">
                  <c:v>1997.8333333333301</c:v>
                </c:pt>
                <c:pt idx="11988">
                  <c:v>1998</c:v>
                </c:pt>
                <c:pt idx="11989">
                  <c:v>1998.1666666666699</c:v>
                </c:pt>
                <c:pt idx="11990">
                  <c:v>1998.3333333333301</c:v>
                </c:pt>
                <c:pt idx="11991">
                  <c:v>1998.5</c:v>
                </c:pt>
                <c:pt idx="11992">
                  <c:v>1998.6666666666699</c:v>
                </c:pt>
                <c:pt idx="11993">
                  <c:v>1998.8333333333301</c:v>
                </c:pt>
                <c:pt idx="11994">
                  <c:v>1999</c:v>
                </c:pt>
                <c:pt idx="11995">
                  <c:v>1999.1666666666699</c:v>
                </c:pt>
                <c:pt idx="11996">
                  <c:v>1999.3333333333301</c:v>
                </c:pt>
                <c:pt idx="11997">
                  <c:v>1999.5</c:v>
                </c:pt>
                <c:pt idx="11998">
                  <c:v>1999.6666666666699</c:v>
                </c:pt>
                <c:pt idx="11999">
                  <c:v>1999.8333333333301</c:v>
                </c:pt>
                <c:pt idx="12000">
                  <c:v>2000</c:v>
                </c:pt>
                <c:pt idx="12001">
                  <c:v>2000.1666666666699</c:v>
                </c:pt>
                <c:pt idx="12002">
                  <c:v>2000.3333333333301</c:v>
                </c:pt>
                <c:pt idx="12003">
                  <c:v>2000.5</c:v>
                </c:pt>
                <c:pt idx="12004">
                  <c:v>2000.6666666666699</c:v>
                </c:pt>
                <c:pt idx="12005">
                  <c:v>2000.8333333333301</c:v>
                </c:pt>
                <c:pt idx="12006">
                  <c:v>2001</c:v>
                </c:pt>
                <c:pt idx="12007">
                  <c:v>2001.1666666666699</c:v>
                </c:pt>
                <c:pt idx="12008">
                  <c:v>2001.3333333333301</c:v>
                </c:pt>
                <c:pt idx="12009">
                  <c:v>2001.5</c:v>
                </c:pt>
                <c:pt idx="12010">
                  <c:v>2001.6666666666699</c:v>
                </c:pt>
                <c:pt idx="12011">
                  <c:v>2001.8333333333301</c:v>
                </c:pt>
                <c:pt idx="12012">
                  <c:v>2002</c:v>
                </c:pt>
                <c:pt idx="12013">
                  <c:v>2002.1666666666699</c:v>
                </c:pt>
                <c:pt idx="12014">
                  <c:v>2002.3333333333301</c:v>
                </c:pt>
                <c:pt idx="12015">
                  <c:v>2002.5</c:v>
                </c:pt>
                <c:pt idx="12016">
                  <c:v>2002.6666666666699</c:v>
                </c:pt>
                <c:pt idx="12017">
                  <c:v>2002.8333333333301</c:v>
                </c:pt>
                <c:pt idx="12018">
                  <c:v>2003</c:v>
                </c:pt>
                <c:pt idx="12019">
                  <c:v>2003.1666666666699</c:v>
                </c:pt>
                <c:pt idx="12020">
                  <c:v>2003.3333333333301</c:v>
                </c:pt>
                <c:pt idx="12021">
                  <c:v>2003.5</c:v>
                </c:pt>
                <c:pt idx="12022">
                  <c:v>2003.6666666666699</c:v>
                </c:pt>
                <c:pt idx="12023">
                  <c:v>2003.8333333333301</c:v>
                </c:pt>
                <c:pt idx="12024">
                  <c:v>2004</c:v>
                </c:pt>
                <c:pt idx="12025">
                  <c:v>2004.1666666666699</c:v>
                </c:pt>
                <c:pt idx="12026">
                  <c:v>2004.3333333333301</c:v>
                </c:pt>
                <c:pt idx="12027">
                  <c:v>2004.5</c:v>
                </c:pt>
                <c:pt idx="12028">
                  <c:v>2004.6666666666699</c:v>
                </c:pt>
                <c:pt idx="12029">
                  <c:v>2004.8333333333301</c:v>
                </c:pt>
                <c:pt idx="12030">
                  <c:v>2005</c:v>
                </c:pt>
                <c:pt idx="12031">
                  <c:v>2005.1666666666699</c:v>
                </c:pt>
                <c:pt idx="12032">
                  <c:v>2005.3333333333301</c:v>
                </c:pt>
                <c:pt idx="12033">
                  <c:v>2005.5</c:v>
                </c:pt>
                <c:pt idx="12034">
                  <c:v>2005.6666666666699</c:v>
                </c:pt>
                <c:pt idx="12035">
                  <c:v>2005.8333333333301</c:v>
                </c:pt>
                <c:pt idx="12036">
                  <c:v>2006</c:v>
                </c:pt>
                <c:pt idx="12037">
                  <c:v>2006.1666666666699</c:v>
                </c:pt>
                <c:pt idx="12038">
                  <c:v>2006.3333333333301</c:v>
                </c:pt>
                <c:pt idx="12039">
                  <c:v>2006.5</c:v>
                </c:pt>
                <c:pt idx="12040">
                  <c:v>2006.6666666666699</c:v>
                </c:pt>
                <c:pt idx="12041">
                  <c:v>2006.8333333333301</c:v>
                </c:pt>
                <c:pt idx="12042">
                  <c:v>2007</c:v>
                </c:pt>
                <c:pt idx="12043">
                  <c:v>2007.1666666666699</c:v>
                </c:pt>
                <c:pt idx="12044">
                  <c:v>2007.3333333333301</c:v>
                </c:pt>
                <c:pt idx="12045">
                  <c:v>2007.5</c:v>
                </c:pt>
                <c:pt idx="12046">
                  <c:v>2007.6666666666699</c:v>
                </c:pt>
                <c:pt idx="12047">
                  <c:v>2007.8333333333301</c:v>
                </c:pt>
                <c:pt idx="12048">
                  <c:v>2008</c:v>
                </c:pt>
                <c:pt idx="12049">
                  <c:v>2008.1666666666699</c:v>
                </c:pt>
                <c:pt idx="12050">
                  <c:v>2008.3333333333301</c:v>
                </c:pt>
                <c:pt idx="12051">
                  <c:v>2008.5</c:v>
                </c:pt>
                <c:pt idx="12052">
                  <c:v>2008.6666666666699</c:v>
                </c:pt>
                <c:pt idx="12053">
                  <c:v>2008.8333333333301</c:v>
                </c:pt>
                <c:pt idx="12054">
                  <c:v>2009</c:v>
                </c:pt>
                <c:pt idx="12055">
                  <c:v>2009.1666666666699</c:v>
                </c:pt>
                <c:pt idx="12056">
                  <c:v>2009.3333333333301</c:v>
                </c:pt>
                <c:pt idx="12057">
                  <c:v>2009.5</c:v>
                </c:pt>
                <c:pt idx="12058">
                  <c:v>2009.6666666666699</c:v>
                </c:pt>
                <c:pt idx="12059">
                  <c:v>2009.8333333333301</c:v>
                </c:pt>
                <c:pt idx="12060">
                  <c:v>2010</c:v>
                </c:pt>
                <c:pt idx="12061">
                  <c:v>2010.1666666666699</c:v>
                </c:pt>
                <c:pt idx="12062">
                  <c:v>2010.3333333333301</c:v>
                </c:pt>
                <c:pt idx="12063">
                  <c:v>2010.5</c:v>
                </c:pt>
                <c:pt idx="12064">
                  <c:v>2010.6666666666699</c:v>
                </c:pt>
                <c:pt idx="12065">
                  <c:v>2010.8333333333301</c:v>
                </c:pt>
                <c:pt idx="12066">
                  <c:v>2011</c:v>
                </c:pt>
                <c:pt idx="12067">
                  <c:v>2011.1666666666699</c:v>
                </c:pt>
                <c:pt idx="12068">
                  <c:v>2011.3333333333301</c:v>
                </c:pt>
                <c:pt idx="12069">
                  <c:v>2011.5</c:v>
                </c:pt>
                <c:pt idx="12070">
                  <c:v>2011.6666666666699</c:v>
                </c:pt>
                <c:pt idx="12071">
                  <c:v>2011.8333333333301</c:v>
                </c:pt>
                <c:pt idx="12072">
                  <c:v>2012</c:v>
                </c:pt>
                <c:pt idx="12073">
                  <c:v>2012.1666666666699</c:v>
                </c:pt>
                <c:pt idx="12074">
                  <c:v>2012.3333333333301</c:v>
                </c:pt>
                <c:pt idx="12075">
                  <c:v>2012.5</c:v>
                </c:pt>
                <c:pt idx="12076">
                  <c:v>2012.6666666666699</c:v>
                </c:pt>
                <c:pt idx="12077">
                  <c:v>2012.8333333333301</c:v>
                </c:pt>
                <c:pt idx="12078">
                  <c:v>2013</c:v>
                </c:pt>
                <c:pt idx="12079">
                  <c:v>2013.1666666666699</c:v>
                </c:pt>
                <c:pt idx="12080">
                  <c:v>2013.3333333333301</c:v>
                </c:pt>
                <c:pt idx="12081">
                  <c:v>2013.5</c:v>
                </c:pt>
                <c:pt idx="12082">
                  <c:v>2013.6666666666699</c:v>
                </c:pt>
                <c:pt idx="12083">
                  <c:v>2013.8333333333301</c:v>
                </c:pt>
                <c:pt idx="12084">
                  <c:v>2014</c:v>
                </c:pt>
                <c:pt idx="12085">
                  <c:v>2014.1666666666699</c:v>
                </c:pt>
                <c:pt idx="12086">
                  <c:v>2014.3333333333301</c:v>
                </c:pt>
                <c:pt idx="12087">
                  <c:v>2014.5</c:v>
                </c:pt>
                <c:pt idx="12088">
                  <c:v>2014.6666666666699</c:v>
                </c:pt>
                <c:pt idx="12089">
                  <c:v>2014.8333333333301</c:v>
                </c:pt>
                <c:pt idx="12090">
                  <c:v>2015</c:v>
                </c:pt>
                <c:pt idx="12091">
                  <c:v>2015.1666666666699</c:v>
                </c:pt>
                <c:pt idx="12092">
                  <c:v>2015.3333333333301</c:v>
                </c:pt>
                <c:pt idx="12093">
                  <c:v>2015.5</c:v>
                </c:pt>
                <c:pt idx="12094">
                  <c:v>2015.6666666666699</c:v>
                </c:pt>
                <c:pt idx="12095">
                  <c:v>2015.8333333333301</c:v>
                </c:pt>
                <c:pt idx="12096">
                  <c:v>2016</c:v>
                </c:pt>
                <c:pt idx="12097">
                  <c:v>2016.1666666666699</c:v>
                </c:pt>
                <c:pt idx="12098">
                  <c:v>2016.3333333333301</c:v>
                </c:pt>
                <c:pt idx="12099">
                  <c:v>2016.5</c:v>
                </c:pt>
                <c:pt idx="12100">
                  <c:v>2016.6666666666699</c:v>
                </c:pt>
                <c:pt idx="12101">
                  <c:v>2016.8333333333301</c:v>
                </c:pt>
                <c:pt idx="12102">
                  <c:v>2017</c:v>
                </c:pt>
                <c:pt idx="12103">
                  <c:v>2017.1666666666699</c:v>
                </c:pt>
                <c:pt idx="12104">
                  <c:v>2017.3333333333301</c:v>
                </c:pt>
                <c:pt idx="12105">
                  <c:v>2017.5</c:v>
                </c:pt>
                <c:pt idx="12106">
                  <c:v>2017.6666666666699</c:v>
                </c:pt>
                <c:pt idx="12107">
                  <c:v>2017.8333333333301</c:v>
                </c:pt>
                <c:pt idx="12108">
                  <c:v>2018</c:v>
                </c:pt>
                <c:pt idx="12109">
                  <c:v>2018.1666666666699</c:v>
                </c:pt>
                <c:pt idx="12110">
                  <c:v>2018.3333333333301</c:v>
                </c:pt>
                <c:pt idx="12111">
                  <c:v>2018.5</c:v>
                </c:pt>
                <c:pt idx="12112">
                  <c:v>2018.6666666666699</c:v>
                </c:pt>
                <c:pt idx="12113">
                  <c:v>2018.8333333333301</c:v>
                </c:pt>
                <c:pt idx="12114">
                  <c:v>2019</c:v>
                </c:pt>
                <c:pt idx="12115">
                  <c:v>2019.1666666666699</c:v>
                </c:pt>
                <c:pt idx="12116">
                  <c:v>2019.3333333333301</c:v>
                </c:pt>
                <c:pt idx="12117">
                  <c:v>2019.5</c:v>
                </c:pt>
                <c:pt idx="12118">
                  <c:v>2019.6666666666699</c:v>
                </c:pt>
                <c:pt idx="12119">
                  <c:v>2019.8333333333301</c:v>
                </c:pt>
                <c:pt idx="12120">
                  <c:v>2020</c:v>
                </c:pt>
                <c:pt idx="12121">
                  <c:v>2020.1666666666699</c:v>
                </c:pt>
                <c:pt idx="12122">
                  <c:v>2020.3333333333301</c:v>
                </c:pt>
                <c:pt idx="12123">
                  <c:v>2020.5</c:v>
                </c:pt>
                <c:pt idx="12124">
                  <c:v>2020.6666666666699</c:v>
                </c:pt>
                <c:pt idx="12125">
                  <c:v>2020.8333333333301</c:v>
                </c:pt>
                <c:pt idx="12126">
                  <c:v>2021</c:v>
                </c:pt>
                <c:pt idx="12127">
                  <c:v>2021.1666666666699</c:v>
                </c:pt>
                <c:pt idx="12128">
                  <c:v>2021.3333333333301</c:v>
                </c:pt>
                <c:pt idx="12129">
                  <c:v>2021.5</c:v>
                </c:pt>
                <c:pt idx="12130">
                  <c:v>2021.6666666666699</c:v>
                </c:pt>
                <c:pt idx="12131">
                  <c:v>2021.8333333333301</c:v>
                </c:pt>
                <c:pt idx="12132">
                  <c:v>2022</c:v>
                </c:pt>
                <c:pt idx="12133">
                  <c:v>2022.1666666666699</c:v>
                </c:pt>
                <c:pt idx="12134">
                  <c:v>2022.3333333333301</c:v>
                </c:pt>
                <c:pt idx="12135">
                  <c:v>2022.5</c:v>
                </c:pt>
                <c:pt idx="12136">
                  <c:v>2022.6666666666699</c:v>
                </c:pt>
                <c:pt idx="12137">
                  <c:v>2022.8333333333301</c:v>
                </c:pt>
                <c:pt idx="12138">
                  <c:v>2023</c:v>
                </c:pt>
                <c:pt idx="12139">
                  <c:v>2023.1666666666699</c:v>
                </c:pt>
                <c:pt idx="12140">
                  <c:v>2023.3333333333301</c:v>
                </c:pt>
                <c:pt idx="12141">
                  <c:v>2023.5</c:v>
                </c:pt>
                <c:pt idx="12142">
                  <c:v>2023.6666666666699</c:v>
                </c:pt>
                <c:pt idx="12143">
                  <c:v>2023.8333333333301</c:v>
                </c:pt>
                <c:pt idx="12144">
                  <c:v>2024</c:v>
                </c:pt>
                <c:pt idx="12145">
                  <c:v>2024.1666666666699</c:v>
                </c:pt>
                <c:pt idx="12146">
                  <c:v>2024.3333333333301</c:v>
                </c:pt>
                <c:pt idx="12147">
                  <c:v>2024.5</c:v>
                </c:pt>
                <c:pt idx="12148">
                  <c:v>2024.6666666666699</c:v>
                </c:pt>
                <c:pt idx="12149">
                  <c:v>2024.8333333333301</c:v>
                </c:pt>
                <c:pt idx="12150">
                  <c:v>2025</c:v>
                </c:pt>
                <c:pt idx="12151">
                  <c:v>2025.1666666666699</c:v>
                </c:pt>
                <c:pt idx="12152">
                  <c:v>2025.3333333333301</c:v>
                </c:pt>
                <c:pt idx="12153">
                  <c:v>2025.5</c:v>
                </c:pt>
                <c:pt idx="12154">
                  <c:v>2025.6666666666699</c:v>
                </c:pt>
                <c:pt idx="12155">
                  <c:v>2025.8333333333301</c:v>
                </c:pt>
                <c:pt idx="12156">
                  <c:v>2026</c:v>
                </c:pt>
                <c:pt idx="12157">
                  <c:v>2026.1666666666699</c:v>
                </c:pt>
                <c:pt idx="12158">
                  <c:v>2026.3333333333301</c:v>
                </c:pt>
                <c:pt idx="12159">
                  <c:v>2026.5</c:v>
                </c:pt>
                <c:pt idx="12160">
                  <c:v>2026.6666666666699</c:v>
                </c:pt>
                <c:pt idx="12161">
                  <c:v>2026.8333333333301</c:v>
                </c:pt>
                <c:pt idx="12162">
                  <c:v>2027</c:v>
                </c:pt>
                <c:pt idx="12163">
                  <c:v>2027.1666666666699</c:v>
                </c:pt>
                <c:pt idx="12164">
                  <c:v>2027.3333333333301</c:v>
                </c:pt>
                <c:pt idx="12165">
                  <c:v>2027.5</c:v>
                </c:pt>
                <c:pt idx="12166">
                  <c:v>2027.6666666666699</c:v>
                </c:pt>
                <c:pt idx="12167">
                  <c:v>2027.8333333333301</c:v>
                </c:pt>
                <c:pt idx="12168">
                  <c:v>2028</c:v>
                </c:pt>
                <c:pt idx="12169">
                  <c:v>2028.1666666666699</c:v>
                </c:pt>
                <c:pt idx="12170">
                  <c:v>2028.3333333333301</c:v>
                </c:pt>
                <c:pt idx="12171">
                  <c:v>2028.5</c:v>
                </c:pt>
                <c:pt idx="12172">
                  <c:v>2028.6666666666699</c:v>
                </c:pt>
                <c:pt idx="12173">
                  <c:v>2028.8333333333301</c:v>
                </c:pt>
                <c:pt idx="12174">
                  <c:v>2029</c:v>
                </c:pt>
                <c:pt idx="12175">
                  <c:v>2029.1666666666699</c:v>
                </c:pt>
                <c:pt idx="12176">
                  <c:v>2029.3333333333301</c:v>
                </c:pt>
                <c:pt idx="12177">
                  <c:v>2029.5</c:v>
                </c:pt>
                <c:pt idx="12178">
                  <c:v>2029.6666666666699</c:v>
                </c:pt>
                <c:pt idx="12179">
                  <c:v>2029.8333333333301</c:v>
                </c:pt>
                <c:pt idx="12180">
                  <c:v>2030</c:v>
                </c:pt>
                <c:pt idx="12181">
                  <c:v>2030.1666666666699</c:v>
                </c:pt>
                <c:pt idx="12182">
                  <c:v>2030.3333333333301</c:v>
                </c:pt>
                <c:pt idx="12183">
                  <c:v>2030.5</c:v>
                </c:pt>
                <c:pt idx="12184">
                  <c:v>2030.6666666666699</c:v>
                </c:pt>
                <c:pt idx="12185">
                  <c:v>2030.8333333333301</c:v>
                </c:pt>
                <c:pt idx="12186">
                  <c:v>2031</c:v>
                </c:pt>
                <c:pt idx="12187">
                  <c:v>2031.1666666666699</c:v>
                </c:pt>
                <c:pt idx="12188">
                  <c:v>2031.3333333333301</c:v>
                </c:pt>
                <c:pt idx="12189">
                  <c:v>2031.5</c:v>
                </c:pt>
                <c:pt idx="12190">
                  <c:v>2031.6666666666699</c:v>
                </c:pt>
                <c:pt idx="12191">
                  <c:v>2031.8333333333301</c:v>
                </c:pt>
                <c:pt idx="12192">
                  <c:v>2032</c:v>
                </c:pt>
                <c:pt idx="12193">
                  <c:v>2032.1666666666699</c:v>
                </c:pt>
                <c:pt idx="12194">
                  <c:v>2032.3333333333301</c:v>
                </c:pt>
                <c:pt idx="12195">
                  <c:v>2032.5</c:v>
                </c:pt>
                <c:pt idx="12196">
                  <c:v>2032.6666666666699</c:v>
                </c:pt>
                <c:pt idx="12197">
                  <c:v>2032.8333333333301</c:v>
                </c:pt>
                <c:pt idx="12198">
                  <c:v>2033</c:v>
                </c:pt>
                <c:pt idx="12199">
                  <c:v>2033.1666666666699</c:v>
                </c:pt>
                <c:pt idx="12200">
                  <c:v>2033.3333333333301</c:v>
                </c:pt>
                <c:pt idx="12201">
                  <c:v>2033.5</c:v>
                </c:pt>
                <c:pt idx="12202">
                  <c:v>2033.6666666666699</c:v>
                </c:pt>
                <c:pt idx="12203">
                  <c:v>2033.8333333333301</c:v>
                </c:pt>
                <c:pt idx="12204">
                  <c:v>2034</c:v>
                </c:pt>
                <c:pt idx="12205">
                  <c:v>2034.1666666666699</c:v>
                </c:pt>
                <c:pt idx="12206">
                  <c:v>2034.3333333333301</c:v>
                </c:pt>
                <c:pt idx="12207">
                  <c:v>2034.5</c:v>
                </c:pt>
                <c:pt idx="12208">
                  <c:v>2034.6666666666699</c:v>
                </c:pt>
                <c:pt idx="12209">
                  <c:v>2034.8333333333301</c:v>
                </c:pt>
                <c:pt idx="12210">
                  <c:v>2035</c:v>
                </c:pt>
                <c:pt idx="12211">
                  <c:v>2035.1666666666699</c:v>
                </c:pt>
                <c:pt idx="12212">
                  <c:v>2035.3333333333301</c:v>
                </c:pt>
                <c:pt idx="12213">
                  <c:v>2035.5</c:v>
                </c:pt>
                <c:pt idx="12214">
                  <c:v>2035.6666666666699</c:v>
                </c:pt>
                <c:pt idx="12215">
                  <c:v>2035.8333333333301</c:v>
                </c:pt>
                <c:pt idx="12216">
                  <c:v>2036</c:v>
                </c:pt>
                <c:pt idx="12217">
                  <c:v>2036.1666666666699</c:v>
                </c:pt>
                <c:pt idx="12218">
                  <c:v>2036.3333333333301</c:v>
                </c:pt>
                <c:pt idx="12219">
                  <c:v>2036.5</c:v>
                </c:pt>
                <c:pt idx="12220">
                  <c:v>2036.6666666666699</c:v>
                </c:pt>
                <c:pt idx="12221">
                  <c:v>2036.8333333333301</c:v>
                </c:pt>
                <c:pt idx="12222">
                  <c:v>2037</c:v>
                </c:pt>
                <c:pt idx="12223">
                  <c:v>2037.1666666666699</c:v>
                </c:pt>
                <c:pt idx="12224">
                  <c:v>2037.3333333333301</c:v>
                </c:pt>
                <c:pt idx="12225">
                  <c:v>2037.5</c:v>
                </c:pt>
                <c:pt idx="12226">
                  <c:v>2037.6666666666699</c:v>
                </c:pt>
                <c:pt idx="12227">
                  <c:v>2037.8333333333301</c:v>
                </c:pt>
                <c:pt idx="12228">
                  <c:v>2038</c:v>
                </c:pt>
                <c:pt idx="12229">
                  <c:v>2038.1666666666699</c:v>
                </c:pt>
                <c:pt idx="12230">
                  <c:v>2038.3333333333301</c:v>
                </c:pt>
                <c:pt idx="12231">
                  <c:v>2038.5</c:v>
                </c:pt>
                <c:pt idx="12232">
                  <c:v>2038.6666666666699</c:v>
                </c:pt>
                <c:pt idx="12233">
                  <c:v>2038.8333333333301</c:v>
                </c:pt>
                <c:pt idx="12234">
                  <c:v>2039</c:v>
                </c:pt>
                <c:pt idx="12235">
                  <c:v>2039.1666666666699</c:v>
                </c:pt>
                <c:pt idx="12236">
                  <c:v>2039.3333333333301</c:v>
                </c:pt>
                <c:pt idx="12237">
                  <c:v>2039.5</c:v>
                </c:pt>
                <c:pt idx="12238">
                  <c:v>2039.6666666666699</c:v>
                </c:pt>
                <c:pt idx="12239">
                  <c:v>2039.8333333333301</c:v>
                </c:pt>
                <c:pt idx="12240">
                  <c:v>2040</c:v>
                </c:pt>
                <c:pt idx="12241">
                  <c:v>2040.1666666666699</c:v>
                </c:pt>
                <c:pt idx="12242">
                  <c:v>2040.3333333333301</c:v>
                </c:pt>
                <c:pt idx="12243">
                  <c:v>2040.5</c:v>
                </c:pt>
                <c:pt idx="12244">
                  <c:v>2040.6666666666699</c:v>
                </c:pt>
                <c:pt idx="12245">
                  <c:v>2040.8333333333301</c:v>
                </c:pt>
                <c:pt idx="12246">
                  <c:v>2041</c:v>
                </c:pt>
                <c:pt idx="12247">
                  <c:v>2041.1666666666699</c:v>
                </c:pt>
                <c:pt idx="12248">
                  <c:v>2041.3333333333301</c:v>
                </c:pt>
                <c:pt idx="12249">
                  <c:v>2041.5</c:v>
                </c:pt>
                <c:pt idx="12250">
                  <c:v>2041.6666666666699</c:v>
                </c:pt>
                <c:pt idx="12251">
                  <c:v>2041.8333333333301</c:v>
                </c:pt>
                <c:pt idx="12252">
                  <c:v>2042</c:v>
                </c:pt>
                <c:pt idx="12253">
                  <c:v>2042.1666666666699</c:v>
                </c:pt>
                <c:pt idx="12254">
                  <c:v>2042.3333333333301</c:v>
                </c:pt>
                <c:pt idx="12255">
                  <c:v>2042.5</c:v>
                </c:pt>
                <c:pt idx="12256">
                  <c:v>2042.6666666666699</c:v>
                </c:pt>
                <c:pt idx="12257">
                  <c:v>2042.8333333333301</c:v>
                </c:pt>
                <c:pt idx="12258">
                  <c:v>2043</c:v>
                </c:pt>
                <c:pt idx="12259">
                  <c:v>2043.1666666666699</c:v>
                </c:pt>
                <c:pt idx="12260">
                  <c:v>2043.3333333333301</c:v>
                </c:pt>
                <c:pt idx="12261">
                  <c:v>2043.5</c:v>
                </c:pt>
                <c:pt idx="12262">
                  <c:v>2043.6666666666699</c:v>
                </c:pt>
                <c:pt idx="12263">
                  <c:v>2043.8333333333301</c:v>
                </c:pt>
                <c:pt idx="12264">
                  <c:v>2044</c:v>
                </c:pt>
                <c:pt idx="12265">
                  <c:v>2044.1666666666699</c:v>
                </c:pt>
                <c:pt idx="12266">
                  <c:v>2044.3333333333301</c:v>
                </c:pt>
                <c:pt idx="12267">
                  <c:v>2044.5</c:v>
                </c:pt>
                <c:pt idx="12268">
                  <c:v>2044.6666666666699</c:v>
                </c:pt>
                <c:pt idx="12269">
                  <c:v>2044.8333333333301</c:v>
                </c:pt>
                <c:pt idx="12270">
                  <c:v>2045</c:v>
                </c:pt>
                <c:pt idx="12271">
                  <c:v>2045.1666666666699</c:v>
                </c:pt>
                <c:pt idx="12272">
                  <c:v>2045.3333333333301</c:v>
                </c:pt>
                <c:pt idx="12273">
                  <c:v>2045.5</c:v>
                </c:pt>
                <c:pt idx="12274">
                  <c:v>2045.6666666666699</c:v>
                </c:pt>
                <c:pt idx="12275">
                  <c:v>2045.8333333333301</c:v>
                </c:pt>
                <c:pt idx="12276">
                  <c:v>2046</c:v>
                </c:pt>
                <c:pt idx="12277">
                  <c:v>2046.1666666666699</c:v>
                </c:pt>
                <c:pt idx="12278">
                  <c:v>2046.3333333333301</c:v>
                </c:pt>
                <c:pt idx="12279">
                  <c:v>2046.5</c:v>
                </c:pt>
                <c:pt idx="12280">
                  <c:v>2046.6666666666699</c:v>
                </c:pt>
                <c:pt idx="12281">
                  <c:v>2046.8333333333301</c:v>
                </c:pt>
                <c:pt idx="12282">
                  <c:v>2047</c:v>
                </c:pt>
                <c:pt idx="12283">
                  <c:v>2047.1666666666699</c:v>
                </c:pt>
                <c:pt idx="12284">
                  <c:v>2047.3333333333301</c:v>
                </c:pt>
                <c:pt idx="12285">
                  <c:v>2047.5</c:v>
                </c:pt>
                <c:pt idx="12286">
                  <c:v>2047.6666666666699</c:v>
                </c:pt>
                <c:pt idx="12287">
                  <c:v>2047.8333333333301</c:v>
                </c:pt>
                <c:pt idx="12288">
                  <c:v>2048</c:v>
                </c:pt>
                <c:pt idx="12289">
                  <c:v>2048.1666666666702</c:v>
                </c:pt>
                <c:pt idx="12290">
                  <c:v>2048.3333333333298</c:v>
                </c:pt>
                <c:pt idx="12291">
                  <c:v>2048.5</c:v>
                </c:pt>
                <c:pt idx="12292">
                  <c:v>2048.6666666666702</c:v>
                </c:pt>
                <c:pt idx="12293">
                  <c:v>2048.8333333333298</c:v>
                </c:pt>
                <c:pt idx="12294">
                  <c:v>2049</c:v>
                </c:pt>
                <c:pt idx="12295">
                  <c:v>2049.1666666666702</c:v>
                </c:pt>
                <c:pt idx="12296">
                  <c:v>2049.3333333333298</c:v>
                </c:pt>
                <c:pt idx="12297">
                  <c:v>2049.5</c:v>
                </c:pt>
                <c:pt idx="12298">
                  <c:v>2049.6666666666702</c:v>
                </c:pt>
                <c:pt idx="12299">
                  <c:v>2049.8333333333298</c:v>
                </c:pt>
                <c:pt idx="12300">
                  <c:v>2050</c:v>
                </c:pt>
                <c:pt idx="12301">
                  <c:v>2050.1666666666702</c:v>
                </c:pt>
                <c:pt idx="12302">
                  <c:v>2050.3333333333298</c:v>
                </c:pt>
                <c:pt idx="12303">
                  <c:v>2050.5</c:v>
                </c:pt>
                <c:pt idx="12304">
                  <c:v>2050.6666666666702</c:v>
                </c:pt>
                <c:pt idx="12305">
                  <c:v>2050.8333333333298</c:v>
                </c:pt>
                <c:pt idx="12306">
                  <c:v>2051</c:v>
                </c:pt>
                <c:pt idx="12307">
                  <c:v>2051.1666666666702</c:v>
                </c:pt>
                <c:pt idx="12308">
                  <c:v>2051.3333333333298</c:v>
                </c:pt>
                <c:pt idx="12309">
                  <c:v>2051.5</c:v>
                </c:pt>
                <c:pt idx="12310">
                  <c:v>2051.6666666666702</c:v>
                </c:pt>
                <c:pt idx="12311">
                  <c:v>2051.8333333333298</c:v>
                </c:pt>
                <c:pt idx="12312">
                  <c:v>2052</c:v>
                </c:pt>
                <c:pt idx="12313">
                  <c:v>2052.1666666666702</c:v>
                </c:pt>
                <c:pt idx="12314">
                  <c:v>2052.3333333333298</c:v>
                </c:pt>
                <c:pt idx="12315">
                  <c:v>2052.5</c:v>
                </c:pt>
                <c:pt idx="12316">
                  <c:v>2052.6666666666702</c:v>
                </c:pt>
                <c:pt idx="12317">
                  <c:v>2052.8333333333298</c:v>
                </c:pt>
                <c:pt idx="12318">
                  <c:v>2053</c:v>
                </c:pt>
                <c:pt idx="12319">
                  <c:v>2053.1666666666702</c:v>
                </c:pt>
                <c:pt idx="12320">
                  <c:v>2053.3333333333298</c:v>
                </c:pt>
                <c:pt idx="12321">
                  <c:v>2053.5</c:v>
                </c:pt>
                <c:pt idx="12322">
                  <c:v>2053.6666666666702</c:v>
                </c:pt>
                <c:pt idx="12323">
                  <c:v>2053.8333333333298</c:v>
                </c:pt>
                <c:pt idx="12324">
                  <c:v>2054</c:v>
                </c:pt>
                <c:pt idx="12325">
                  <c:v>2054.1666666666702</c:v>
                </c:pt>
                <c:pt idx="12326">
                  <c:v>2054.3333333333298</c:v>
                </c:pt>
                <c:pt idx="12327">
                  <c:v>2054.5</c:v>
                </c:pt>
                <c:pt idx="12328">
                  <c:v>2054.6666666666702</c:v>
                </c:pt>
                <c:pt idx="12329">
                  <c:v>2054.8333333333298</c:v>
                </c:pt>
                <c:pt idx="12330">
                  <c:v>2055</c:v>
                </c:pt>
                <c:pt idx="12331">
                  <c:v>2055.1666666666702</c:v>
                </c:pt>
                <c:pt idx="12332">
                  <c:v>2055.3333333333298</c:v>
                </c:pt>
                <c:pt idx="12333">
                  <c:v>2055.5</c:v>
                </c:pt>
                <c:pt idx="12334">
                  <c:v>2055.6666666666702</c:v>
                </c:pt>
                <c:pt idx="12335">
                  <c:v>2055.8333333333298</c:v>
                </c:pt>
                <c:pt idx="12336">
                  <c:v>2056</c:v>
                </c:pt>
                <c:pt idx="12337">
                  <c:v>2056.1666666666702</c:v>
                </c:pt>
                <c:pt idx="12338">
                  <c:v>2056.3333333333298</c:v>
                </c:pt>
                <c:pt idx="12339">
                  <c:v>2056.5</c:v>
                </c:pt>
                <c:pt idx="12340">
                  <c:v>2056.6666666666702</c:v>
                </c:pt>
                <c:pt idx="12341">
                  <c:v>2056.8333333333298</c:v>
                </c:pt>
                <c:pt idx="12342">
                  <c:v>2057</c:v>
                </c:pt>
                <c:pt idx="12343">
                  <c:v>2057.1666666666702</c:v>
                </c:pt>
                <c:pt idx="12344">
                  <c:v>2057.3333333333298</c:v>
                </c:pt>
                <c:pt idx="12345">
                  <c:v>2057.5</c:v>
                </c:pt>
                <c:pt idx="12346">
                  <c:v>2057.6666666666702</c:v>
                </c:pt>
                <c:pt idx="12347">
                  <c:v>2057.8333333333298</c:v>
                </c:pt>
                <c:pt idx="12348">
                  <c:v>2058</c:v>
                </c:pt>
                <c:pt idx="12349">
                  <c:v>2058.1666666666702</c:v>
                </c:pt>
                <c:pt idx="12350">
                  <c:v>2058.3333333333298</c:v>
                </c:pt>
                <c:pt idx="12351">
                  <c:v>2058.5</c:v>
                </c:pt>
                <c:pt idx="12352">
                  <c:v>2058.6666666666702</c:v>
                </c:pt>
                <c:pt idx="12353">
                  <c:v>2058.8333333333298</c:v>
                </c:pt>
                <c:pt idx="12354">
                  <c:v>2059</c:v>
                </c:pt>
                <c:pt idx="12355">
                  <c:v>2059.1666666666702</c:v>
                </c:pt>
                <c:pt idx="12356">
                  <c:v>2059.3333333333298</c:v>
                </c:pt>
                <c:pt idx="12357">
                  <c:v>2059.5</c:v>
                </c:pt>
                <c:pt idx="12358">
                  <c:v>2059.6666666666702</c:v>
                </c:pt>
                <c:pt idx="12359">
                  <c:v>2059.8333333333298</c:v>
                </c:pt>
                <c:pt idx="12360">
                  <c:v>2060</c:v>
                </c:pt>
                <c:pt idx="12361">
                  <c:v>2060.1666666666702</c:v>
                </c:pt>
                <c:pt idx="12362">
                  <c:v>2060.3333333333298</c:v>
                </c:pt>
                <c:pt idx="12363">
                  <c:v>2060.5</c:v>
                </c:pt>
                <c:pt idx="12364">
                  <c:v>2060.6666666666702</c:v>
                </c:pt>
                <c:pt idx="12365">
                  <c:v>2060.8333333333298</c:v>
                </c:pt>
                <c:pt idx="12366">
                  <c:v>2061</c:v>
                </c:pt>
                <c:pt idx="12367">
                  <c:v>2061.1666666666702</c:v>
                </c:pt>
                <c:pt idx="12368">
                  <c:v>2061.3333333333298</c:v>
                </c:pt>
                <c:pt idx="12369">
                  <c:v>2061.5</c:v>
                </c:pt>
                <c:pt idx="12370">
                  <c:v>2061.6666666666702</c:v>
                </c:pt>
                <c:pt idx="12371">
                  <c:v>2061.8333333333298</c:v>
                </c:pt>
                <c:pt idx="12372">
                  <c:v>2062</c:v>
                </c:pt>
                <c:pt idx="12373">
                  <c:v>2062.1666666666702</c:v>
                </c:pt>
                <c:pt idx="12374">
                  <c:v>2062.3333333333298</c:v>
                </c:pt>
                <c:pt idx="12375">
                  <c:v>2062.5</c:v>
                </c:pt>
                <c:pt idx="12376">
                  <c:v>2062.6666666666702</c:v>
                </c:pt>
                <c:pt idx="12377">
                  <c:v>2062.8333333333298</c:v>
                </c:pt>
                <c:pt idx="12378">
                  <c:v>2063</c:v>
                </c:pt>
                <c:pt idx="12379">
                  <c:v>2063.1666666666702</c:v>
                </c:pt>
                <c:pt idx="12380">
                  <c:v>2063.3333333333298</c:v>
                </c:pt>
                <c:pt idx="12381">
                  <c:v>2063.5</c:v>
                </c:pt>
                <c:pt idx="12382">
                  <c:v>2063.6666666666702</c:v>
                </c:pt>
                <c:pt idx="12383">
                  <c:v>2063.8333333333298</c:v>
                </c:pt>
                <c:pt idx="12384">
                  <c:v>2064</c:v>
                </c:pt>
                <c:pt idx="12385">
                  <c:v>2064.1666666666702</c:v>
                </c:pt>
                <c:pt idx="12386">
                  <c:v>2064.3333333333298</c:v>
                </c:pt>
                <c:pt idx="12387">
                  <c:v>2064.5</c:v>
                </c:pt>
                <c:pt idx="12388">
                  <c:v>2064.6666666666702</c:v>
                </c:pt>
                <c:pt idx="12389">
                  <c:v>2064.8333333333298</c:v>
                </c:pt>
                <c:pt idx="12390">
                  <c:v>2065</c:v>
                </c:pt>
                <c:pt idx="12391">
                  <c:v>2065.1666666666702</c:v>
                </c:pt>
                <c:pt idx="12392">
                  <c:v>2065.3333333333298</c:v>
                </c:pt>
                <c:pt idx="12393">
                  <c:v>2065.5</c:v>
                </c:pt>
                <c:pt idx="12394">
                  <c:v>2065.6666666666702</c:v>
                </c:pt>
                <c:pt idx="12395">
                  <c:v>2065.8333333333298</c:v>
                </c:pt>
                <c:pt idx="12396">
                  <c:v>2066</c:v>
                </c:pt>
                <c:pt idx="12397">
                  <c:v>2066.1666666666702</c:v>
                </c:pt>
                <c:pt idx="12398">
                  <c:v>2066.3333333333298</c:v>
                </c:pt>
                <c:pt idx="12399">
                  <c:v>2066.5</c:v>
                </c:pt>
                <c:pt idx="12400">
                  <c:v>2066.6666666666702</c:v>
                </c:pt>
                <c:pt idx="12401">
                  <c:v>2066.8333333333298</c:v>
                </c:pt>
                <c:pt idx="12402">
                  <c:v>2067</c:v>
                </c:pt>
                <c:pt idx="12403">
                  <c:v>2067.1666666666702</c:v>
                </c:pt>
                <c:pt idx="12404">
                  <c:v>2067.3333333333298</c:v>
                </c:pt>
                <c:pt idx="12405">
                  <c:v>2067.5</c:v>
                </c:pt>
                <c:pt idx="12406">
                  <c:v>2067.6666666666702</c:v>
                </c:pt>
                <c:pt idx="12407">
                  <c:v>2067.8333333333298</c:v>
                </c:pt>
                <c:pt idx="12408">
                  <c:v>2068</c:v>
                </c:pt>
                <c:pt idx="12409">
                  <c:v>2068.1666666666702</c:v>
                </c:pt>
                <c:pt idx="12410">
                  <c:v>2068.3333333333298</c:v>
                </c:pt>
                <c:pt idx="12411">
                  <c:v>2068.5</c:v>
                </c:pt>
                <c:pt idx="12412">
                  <c:v>2068.6666666666702</c:v>
                </c:pt>
                <c:pt idx="12413">
                  <c:v>2068.8333333333298</c:v>
                </c:pt>
                <c:pt idx="12414">
                  <c:v>2069</c:v>
                </c:pt>
                <c:pt idx="12415">
                  <c:v>2069.1666666666702</c:v>
                </c:pt>
                <c:pt idx="12416">
                  <c:v>2069.3333333333298</c:v>
                </c:pt>
                <c:pt idx="12417">
                  <c:v>2069.5</c:v>
                </c:pt>
                <c:pt idx="12418">
                  <c:v>2069.6666666666702</c:v>
                </c:pt>
                <c:pt idx="12419">
                  <c:v>2069.8333333333298</c:v>
                </c:pt>
                <c:pt idx="12420">
                  <c:v>2070</c:v>
                </c:pt>
                <c:pt idx="12421">
                  <c:v>2070.1666666666702</c:v>
                </c:pt>
                <c:pt idx="12422">
                  <c:v>2070.3333333333298</c:v>
                </c:pt>
                <c:pt idx="12423">
                  <c:v>2070.5</c:v>
                </c:pt>
                <c:pt idx="12424">
                  <c:v>2070.6666666666702</c:v>
                </c:pt>
                <c:pt idx="12425">
                  <c:v>2070.8333333333298</c:v>
                </c:pt>
                <c:pt idx="12426">
                  <c:v>2071</c:v>
                </c:pt>
                <c:pt idx="12427">
                  <c:v>2071.1666666666702</c:v>
                </c:pt>
                <c:pt idx="12428">
                  <c:v>2071.3333333333298</c:v>
                </c:pt>
                <c:pt idx="12429">
                  <c:v>2071.5</c:v>
                </c:pt>
                <c:pt idx="12430">
                  <c:v>2071.6666666666702</c:v>
                </c:pt>
                <c:pt idx="12431">
                  <c:v>2071.8333333333298</c:v>
                </c:pt>
                <c:pt idx="12432">
                  <c:v>2072</c:v>
                </c:pt>
                <c:pt idx="12433">
                  <c:v>2072.1666666666702</c:v>
                </c:pt>
                <c:pt idx="12434">
                  <c:v>2072.3333333333298</c:v>
                </c:pt>
                <c:pt idx="12435">
                  <c:v>2072.5</c:v>
                </c:pt>
                <c:pt idx="12436">
                  <c:v>2072.6666666666702</c:v>
                </c:pt>
                <c:pt idx="12437">
                  <c:v>2072.8333333333298</c:v>
                </c:pt>
                <c:pt idx="12438">
                  <c:v>2073</c:v>
                </c:pt>
                <c:pt idx="12439">
                  <c:v>2073.1666666666702</c:v>
                </c:pt>
                <c:pt idx="12440">
                  <c:v>2073.3333333333298</c:v>
                </c:pt>
                <c:pt idx="12441">
                  <c:v>2073.5</c:v>
                </c:pt>
                <c:pt idx="12442">
                  <c:v>2073.6666666666702</c:v>
                </c:pt>
                <c:pt idx="12443">
                  <c:v>2073.8333333333298</c:v>
                </c:pt>
                <c:pt idx="12444">
                  <c:v>2074</c:v>
                </c:pt>
                <c:pt idx="12445">
                  <c:v>2074.1666666666702</c:v>
                </c:pt>
                <c:pt idx="12446">
                  <c:v>2074.3333333333298</c:v>
                </c:pt>
                <c:pt idx="12447">
                  <c:v>2074.5</c:v>
                </c:pt>
                <c:pt idx="12448">
                  <c:v>2074.6666666666702</c:v>
                </c:pt>
                <c:pt idx="12449">
                  <c:v>2074.8333333333298</c:v>
                </c:pt>
                <c:pt idx="12450">
                  <c:v>2075</c:v>
                </c:pt>
                <c:pt idx="12451">
                  <c:v>2075.1666666666702</c:v>
                </c:pt>
                <c:pt idx="12452">
                  <c:v>2075.3333333333298</c:v>
                </c:pt>
                <c:pt idx="12453">
                  <c:v>2075.5</c:v>
                </c:pt>
                <c:pt idx="12454">
                  <c:v>2075.6666666666702</c:v>
                </c:pt>
                <c:pt idx="12455">
                  <c:v>2075.8333333333298</c:v>
                </c:pt>
                <c:pt idx="12456">
                  <c:v>2076</c:v>
                </c:pt>
                <c:pt idx="12457">
                  <c:v>2076.1666666666702</c:v>
                </c:pt>
                <c:pt idx="12458">
                  <c:v>2076.3333333333298</c:v>
                </c:pt>
                <c:pt idx="12459">
                  <c:v>2076.5</c:v>
                </c:pt>
                <c:pt idx="12460">
                  <c:v>2076.6666666666702</c:v>
                </c:pt>
                <c:pt idx="12461">
                  <c:v>2076.8333333333298</c:v>
                </c:pt>
                <c:pt idx="12462">
                  <c:v>2077</c:v>
                </c:pt>
                <c:pt idx="12463">
                  <c:v>2077.1666666666702</c:v>
                </c:pt>
                <c:pt idx="12464">
                  <c:v>2077.3333333333298</c:v>
                </c:pt>
                <c:pt idx="12465">
                  <c:v>2077.5</c:v>
                </c:pt>
                <c:pt idx="12466">
                  <c:v>2077.6666666666702</c:v>
                </c:pt>
                <c:pt idx="12467">
                  <c:v>2077.8333333333298</c:v>
                </c:pt>
                <c:pt idx="12468">
                  <c:v>2078</c:v>
                </c:pt>
                <c:pt idx="12469">
                  <c:v>2078.1666666666702</c:v>
                </c:pt>
                <c:pt idx="12470">
                  <c:v>2078.3333333333298</c:v>
                </c:pt>
                <c:pt idx="12471">
                  <c:v>2078.5</c:v>
                </c:pt>
                <c:pt idx="12472">
                  <c:v>2078.6666666666702</c:v>
                </c:pt>
                <c:pt idx="12473">
                  <c:v>2078.8333333333298</c:v>
                </c:pt>
                <c:pt idx="12474">
                  <c:v>2079</c:v>
                </c:pt>
                <c:pt idx="12475">
                  <c:v>2079.1666666666702</c:v>
                </c:pt>
                <c:pt idx="12476">
                  <c:v>2079.3333333333298</c:v>
                </c:pt>
                <c:pt idx="12477">
                  <c:v>2079.5</c:v>
                </c:pt>
                <c:pt idx="12478">
                  <c:v>2079.6666666666702</c:v>
                </c:pt>
                <c:pt idx="12479">
                  <c:v>2079.8333333333298</c:v>
                </c:pt>
                <c:pt idx="12480">
                  <c:v>2080</c:v>
                </c:pt>
                <c:pt idx="12481">
                  <c:v>2080.1666666666702</c:v>
                </c:pt>
                <c:pt idx="12482">
                  <c:v>2080.3333333333298</c:v>
                </c:pt>
                <c:pt idx="12483">
                  <c:v>2080.5</c:v>
                </c:pt>
                <c:pt idx="12484">
                  <c:v>2080.6666666666702</c:v>
                </c:pt>
                <c:pt idx="12485">
                  <c:v>2080.8333333333298</c:v>
                </c:pt>
                <c:pt idx="12486">
                  <c:v>2081</c:v>
                </c:pt>
                <c:pt idx="12487">
                  <c:v>2081.1666666666702</c:v>
                </c:pt>
                <c:pt idx="12488">
                  <c:v>2081.3333333333298</c:v>
                </c:pt>
                <c:pt idx="12489">
                  <c:v>2081.5</c:v>
                </c:pt>
                <c:pt idx="12490">
                  <c:v>2081.6666666666702</c:v>
                </c:pt>
                <c:pt idx="12491">
                  <c:v>2081.8333333333298</c:v>
                </c:pt>
                <c:pt idx="12492">
                  <c:v>2082</c:v>
                </c:pt>
                <c:pt idx="12493">
                  <c:v>2082.1666666666702</c:v>
                </c:pt>
                <c:pt idx="12494">
                  <c:v>2082.3333333333298</c:v>
                </c:pt>
                <c:pt idx="12495">
                  <c:v>2082.5</c:v>
                </c:pt>
                <c:pt idx="12496">
                  <c:v>2082.6666666666702</c:v>
                </c:pt>
                <c:pt idx="12497">
                  <c:v>2082.8333333333298</c:v>
                </c:pt>
                <c:pt idx="12498">
                  <c:v>2083</c:v>
                </c:pt>
                <c:pt idx="12499">
                  <c:v>2083.1666666666702</c:v>
                </c:pt>
                <c:pt idx="12500">
                  <c:v>2083.3333333333298</c:v>
                </c:pt>
                <c:pt idx="12501">
                  <c:v>2083.5</c:v>
                </c:pt>
                <c:pt idx="12502">
                  <c:v>2083.6666666666702</c:v>
                </c:pt>
                <c:pt idx="12503">
                  <c:v>2083.8333333333298</c:v>
                </c:pt>
                <c:pt idx="12504">
                  <c:v>2084</c:v>
                </c:pt>
                <c:pt idx="12505">
                  <c:v>2084.1666666666702</c:v>
                </c:pt>
                <c:pt idx="12506">
                  <c:v>2084.3333333333298</c:v>
                </c:pt>
                <c:pt idx="12507">
                  <c:v>2084.5</c:v>
                </c:pt>
                <c:pt idx="12508">
                  <c:v>2084.6666666666702</c:v>
                </c:pt>
                <c:pt idx="12509">
                  <c:v>2084.8333333333298</c:v>
                </c:pt>
                <c:pt idx="12510">
                  <c:v>2085</c:v>
                </c:pt>
                <c:pt idx="12511">
                  <c:v>2085.1666666666702</c:v>
                </c:pt>
                <c:pt idx="12512">
                  <c:v>2085.3333333333298</c:v>
                </c:pt>
                <c:pt idx="12513">
                  <c:v>2085.5</c:v>
                </c:pt>
                <c:pt idx="12514">
                  <c:v>2085.6666666666702</c:v>
                </c:pt>
                <c:pt idx="12515">
                  <c:v>2085.8333333333298</c:v>
                </c:pt>
                <c:pt idx="12516">
                  <c:v>2086</c:v>
                </c:pt>
                <c:pt idx="12517">
                  <c:v>2086.1666666666702</c:v>
                </c:pt>
                <c:pt idx="12518">
                  <c:v>2086.3333333333298</c:v>
                </c:pt>
                <c:pt idx="12519">
                  <c:v>2086.5</c:v>
                </c:pt>
                <c:pt idx="12520">
                  <c:v>2086.6666666666702</c:v>
                </c:pt>
                <c:pt idx="12521">
                  <c:v>2086.8333333333298</c:v>
                </c:pt>
                <c:pt idx="12522">
                  <c:v>2087</c:v>
                </c:pt>
                <c:pt idx="12523">
                  <c:v>2087.1666666666702</c:v>
                </c:pt>
                <c:pt idx="12524">
                  <c:v>2087.3333333333298</c:v>
                </c:pt>
                <c:pt idx="12525">
                  <c:v>2087.5</c:v>
                </c:pt>
                <c:pt idx="12526">
                  <c:v>2087.6666666666702</c:v>
                </c:pt>
                <c:pt idx="12527">
                  <c:v>2087.8333333333298</c:v>
                </c:pt>
                <c:pt idx="12528">
                  <c:v>2088</c:v>
                </c:pt>
                <c:pt idx="12529">
                  <c:v>2088.1666666666702</c:v>
                </c:pt>
                <c:pt idx="12530">
                  <c:v>2088.3333333333298</c:v>
                </c:pt>
                <c:pt idx="12531">
                  <c:v>2088.5</c:v>
                </c:pt>
                <c:pt idx="12532">
                  <c:v>2088.6666666666702</c:v>
                </c:pt>
                <c:pt idx="12533">
                  <c:v>2088.8333333333298</c:v>
                </c:pt>
                <c:pt idx="12534">
                  <c:v>2089</c:v>
                </c:pt>
                <c:pt idx="12535">
                  <c:v>2089.1666666666702</c:v>
                </c:pt>
                <c:pt idx="12536">
                  <c:v>2089.3333333333298</c:v>
                </c:pt>
                <c:pt idx="12537">
                  <c:v>2089.5</c:v>
                </c:pt>
                <c:pt idx="12538">
                  <c:v>2089.6666666666702</c:v>
                </c:pt>
                <c:pt idx="12539">
                  <c:v>2089.8333333333298</c:v>
                </c:pt>
                <c:pt idx="12540">
                  <c:v>2090</c:v>
                </c:pt>
                <c:pt idx="12541">
                  <c:v>2090.1666666666702</c:v>
                </c:pt>
                <c:pt idx="12542">
                  <c:v>2090.3333333333298</c:v>
                </c:pt>
                <c:pt idx="12543">
                  <c:v>2090.5</c:v>
                </c:pt>
                <c:pt idx="12544">
                  <c:v>2090.6666666666702</c:v>
                </c:pt>
                <c:pt idx="12545">
                  <c:v>2090.8333333333298</c:v>
                </c:pt>
                <c:pt idx="12546">
                  <c:v>2091</c:v>
                </c:pt>
                <c:pt idx="12547">
                  <c:v>2091.1666666666702</c:v>
                </c:pt>
                <c:pt idx="12548">
                  <c:v>2091.3333333333298</c:v>
                </c:pt>
                <c:pt idx="12549">
                  <c:v>2091.5</c:v>
                </c:pt>
                <c:pt idx="12550">
                  <c:v>2091.6666666666702</c:v>
                </c:pt>
                <c:pt idx="12551">
                  <c:v>2091.8333333333298</c:v>
                </c:pt>
                <c:pt idx="12552">
                  <c:v>2092</c:v>
                </c:pt>
                <c:pt idx="12553">
                  <c:v>2092.1666666666702</c:v>
                </c:pt>
                <c:pt idx="12554">
                  <c:v>2092.3333333333298</c:v>
                </c:pt>
                <c:pt idx="12555">
                  <c:v>2092.5</c:v>
                </c:pt>
                <c:pt idx="12556">
                  <c:v>2092.6666666666702</c:v>
                </c:pt>
                <c:pt idx="12557">
                  <c:v>2092.8333333333298</c:v>
                </c:pt>
                <c:pt idx="12558">
                  <c:v>2093</c:v>
                </c:pt>
                <c:pt idx="12559">
                  <c:v>2093.1666666666702</c:v>
                </c:pt>
                <c:pt idx="12560">
                  <c:v>2093.3333333333298</c:v>
                </c:pt>
                <c:pt idx="12561">
                  <c:v>2093.5</c:v>
                </c:pt>
                <c:pt idx="12562">
                  <c:v>2093.6666666666702</c:v>
                </c:pt>
                <c:pt idx="12563">
                  <c:v>2093.8333333333298</c:v>
                </c:pt>
                <c:pt idx="12564">
                  <c:v>2094</c:v>
                </c:pt>
                <c:pt idx="12565">
                  <c:v>2094.1666666666702</c:v>
                </c:pt>
                <c:pt idx="12566">
                  <c:v>2094.3333333333298</c:v>
                </c:pt>
                <c:pt idx="12567">
                  <c:v>2094.5</c:v>
                </c:pt>
                <c:pt idx="12568">
                  <c:v>2094.6666666666702</c:v>
                </c:pt>
                <c:pt idx="12569">
                  <c:v>2094.8333333333298</c:v>
                </c:pt>
                <c:pt idx="12570">
                  <c:v>2095</c:v>
                </c:pt>
                <c:pt idx="12571">
                  <c:v>2095.1666666666702</c:v>
                </c:pt>
                <c:pt idx="12572">
                  <c:v>2095.3333333333298</c:v>
                </c:pt>
                <c:pt idx="12573">
                  <c:v>2095.5</c:v>
                </c:pt>
                <c:pt idx="12574">
                  <c:v>2095.6666666666702</c:v>
                </c:pt>
                <c:pt idx="12575">
                  <c:v>2095.8333333333298</c:v>
                </c:pt>
                <c:pt idx="12576">
                  <c:v>2096</c:v>
                </c:pt>
                <c:pt idx="12577">
                  <c:v>2096.1666666666702</c:v>
                </c:pt>
                <c:pt idx="12578">
                  <c:v>2096.3333333333298</c:v>
                </c:pt>
                <c:pt idx="12579">
                  <c:v>2096.5</c:v>
                </c:pt>
                <c:pt idx="12580">
                  <c:v>2096.6666666666702</c:v>
                </c:pt>
                <c:pt idx="12581">
                  <c:v>2096.8333333333298</c:v>
                </c:pt>
                <c:pt idx="12582">
                  <c:v>2097</c:v>
                </c:pt>
                <c:pt idx="12583">
                  <c:v>2097.1666666666702</c:v>
                </c:pt>
                <c:pt idx="12584">
                  <c:v>2097.3333333333298</c:v>
                </c:pt>
                <c:pt idx="12585">
                  <c:v>2097.5</c:v>
                </c:pt>
                <c:pt idx="12586">
                  <c:v>2097.6666666666702</c:v>
                </c:pt>
                <c:pt idx="12587">
                  <c:v>2097.8333333333298</c:v>
                </c:pt>
                <c:pt idx="12588">
                  <c:v>2098</c:v>
                </c:pt>
                <c:pt idx="12589">
                  <c:v>2098.1666666666702</c:v>
                </c:pt>
                <c:pt idx="12590">
                  <c:v>2098.3333333333298</c:v>
                </c:pt>
                <c:pt idx="12591">
                  <c:v>2098.5</c:v>
                </c:pt>
                <c:pt idx="12592">
                  <c:v>2098.6666666666702</c:v>
                </c:pt>
                <c:pt idx="12593">
                  <c:v>2098.8333333333298</c:v>
                </c:pt>
                <c:pt idx="12594">
                  <c:v>2099</c:v>
                </c:pt>
                <c:pt idx="12595">
                  <c:v>2099.1666666666702</c:v>
                </c:pt>
                <c:pt idx="12596">
                  <c:v>2099.3333333333298</c:v>
                </c:pt>
                <c:pt idx="12597">
                  <c:v>2099.5</c:v>
                </c:pt>
                <c:pt idx="12598">
                  <c:v>2099.6666666666702</c:v>
                </c:pt>
                <c:pt idx="12599">
                  <c:v>2099.8333333333298</c:v>
                </c:pt>
                <c:pt idx="12600">
                  <c:v>2100</c:v>
                </c:pt>
                <c:pt idx="12601">
                  <c:v>2100.1666666666702</c:v>
                </c:pt>
                <c:pt idx="12602">
                  <c:v>2100.3333333333298</c:v>
                </c:pt>
                <c:pt idx="12603">
                  <c:v>2100.5</c:v>
                </c:pt>
                <c:pt idx="12604">
                  <c:v>2100.6666666666702</c:v>
                </c:pt>
                <c:pt idx="12605">
                  <c:v>2100.8333333333298</c:v>
                </c:pt>
                <c:pt idx="12606">
                  <c:v>2101</c:v>
                </c:pt>
                <c:pt idx="12607">
                  <c:v>2101.1666666666702</c:v>
                </c:pt>
                <c:pt idx="12608">
                  <c:v>2101.3333333333298</c:v>
                </c:pt>
                <c:pt idx="12609">
                  <c:v>2101.5</c:v>
                </c:pt>
                <c:pt idx="12610">
                  <c:v>2101.6666666666702</c:v>
                </c:pt>
                <c:pt idx="12611">
                  <c:v>2101.8333333333298</c:v>
                </c:pt>
                <c:pt idx="12612">
                  <c:v>2102</c:v>
                </c:pt>
                <c:pt idx="12613">
                  <c:v>2102.1666666666702</c:v>
                </c:pt>
                <c:pt idx="12614">
                  <c:v>2102.3333333333298</c:v>
                </c:pt>
                <c:pt idx="12615">
                  <c:v>2102.5</c:v>
                </c:pt>
                <c:pt idx="12616">
                  <c:v>2102.6666666666702</c:v>
                </c:pt>
                <c:pt idx="12617">
                  <c:v>2102.8333333333298</c:v>
                </c:pt>
                <c:pt idx="12618">
                  <c:v>2103</c:v>
                </c:pt>
                <c:pt idx="12619">
                  <c:v>2103.1666666666702</c:v>
                </c:pt>
                <c:pt idx="12620">
                  <c:v>2103.3333333333298</c:v>
                </c:pt>
                <c:pt idx="12621">
                  <c:v>2103.5</c:v>
                </c:pt>
                <c:pt idx="12622">
                  <c:v>2103.6666666666702</c:v>
                </c:pt>
                <c:pt idx="12623">
                  <c:v>2103.8333333333298</c:v>
                </c:pt>
                <c:pt idx="12624">
                  <c:v>2104</c:v>
                </c:pt>
                <c:pt idx="12625">
                  <c:v>2104.1666666666702</c:v>
                </c:pt>
                <c:pt idx="12626">
                  <c:v>2104.3333333333298</c:v>
                </c:pt>
                <c:pt idx="12627">
                  <c:v>2104.5</c:v>
                </c:pt>
                <c:pt idx="12628">
                  <c:v>2104.6666666666702</c:v>
                </c:pt>
                <c:pt idx="12629">
                  <c:v>2104.8333333333298</c:v>
                </c:pt>
                <c:pt idx="12630">
                  <c:v>2105</c:v>
                </c:pt>
                <c:pt idx="12631">
                  <c:v>2105.1666666666702</c:v>
                </c:pt>
                <c:pt idx="12632">
                  <c:v>2105.3333333333298</c:v>
                </c:pt>
                <c:pt idx="12633">
                  <c:v>2105.5</c:v>
                </c:pt>
                <c:pt idx="12634">
                  <c:v>2105.6666666666702</c:v>
                </c:pt>
                <c:pt idx="12635">
                  <c:v>2105.8333333333298</c:v>
                </c:pt>
                <c:pt idx="12636">
                  <c:v>2106</c:v>
                </c:pt>
                <c:pt idx="12637">
                  <c:v>2106.1666666666702</c:v>
                </c:pt>
                <c:pt idx="12638">
                  <c:v>2106.3333333333298</c:v>
                </c:pt>
                <c:pt idx="12639">
                  <c:v>2106.5</c:v>
                </c:pt>
                <c:pt idx="12640">
                  <c:v>2106.6666666666702</c:v>
                </c:pt>
                <c:pt idx="12641">
                  <c:v>2106.8333333333298</c:v>
                </c:pt>
                <c:pt idx="12642">
                  <c:v>2107</c:v>
                </c:pt>
                <c:pt idx="12643">
                  <c:v>2107.1666666666702</c:v>
                </c:pt>
                <c:pt idx="12644">
                  <c:v>2107.3333333333298</c:v>
                </c:pt>
                <c:pt idx="12645">
                  <c:v>2107.5</c:v>
                </c:pt>
                <c:pt idx="12646">
                  <c:v>2107.6666666666702</c:v>
                </c:pt>
                <c:pt idx="12647">
                  <c:v>2107.8333333333298</c:v>
                </c:pt>
                <c:pt idx="12648">
                  <c:v>2108</c:v>
                </c:pt>
                <c:pt idx="12649">
                  <c:v>2108.1666666666702</c:v>
                </c:pt>
                <c:pt idx="12650">
                  <c:v>2108.3333333333298</c:v>
                </c:pt>
                <c:pt idx="12651">
                  <c:v>2108.5</c:v>
                </c:pt>
                <c:pt idx="12652">
                  <c:v>2108.6666666666702</c:v>
                </c:pt>
                <c:pt idx="12653">
                  <c:v>2108.8333333333298</c:v>
                </c:pt>
                <c:pt idx="12654">
                  <c:v>2109</c:v>
                </c:pt>
                <c:pt idx="12655">
                  <c:v>2109.1666666666702</c:v>
                </c:pt>
                <c:pt idx="12656">
                  <c:v>2109.3333333333298</c:v>
                </c:pt>
                <c:pt idx="12657">
                  <c:v>2109.5</c:v>
                </c:pt>
                <c:pt idx="12658">
                  <c:v>2109.6666666666702</c:v>
                </c:pt>
                <c:pt idx="12659">
                  <c:v>2109.8333333333298</c:v>
                </c:pt>
                <c:pt idx="12660">
                  <c:v>2110</c:v>
                </c:pt>
                <c:pt idx="12661">
                  <c:v>2110.1666666666702</c:v>
                </c:pt>
                <c:pt idx="12662">
                  <c:v>2110.3333333333298</c:v>
                </c:pt>
                <c:pt idx="12663">
                  <c:v>2110.5</c:v>
                </c:pt>
                <c:pt idx="12664">
                  <c:v>2110.6666666666702</c:v>
                </c:pt>
                <c:pt idx="12665">
                  <c:v>2110.8333333333298</c:v>
                </c:pt>
                <c:pt idx="12666">
                  <c:v>2111</c:v>
                </c:pt>
                <c:pt idx="12667">
                  <c:v>2111.1666666666702</c:v>
                </c:pt>
                <c:pt idx="12668">
                  <c:v>2111.3333333333298</c:v>
                </c:pt>
                <c:pt idx="12669">
                  <c:v>2111.5</c:v>
                </c:pt>
                <c:pt idx="12670">
                  <c:v>2111.6666666666702</c:v>
                </c:pt>
                <c:pt idx="12671">
                  <c:v>2111.8333333333298</c:v>
                </c:pt>
                <c:pt idx="12672">
                  <c:v>2112</c:v>
                </c:pt>
                <c:pt idx="12673">
                  <c:v>2112.1666666666702</c:v>
                </c:pt>
                <c:pt idx="12674">
                  <c:v>2112.3333333333298</c:v>
                </c:pt>
                <c:pt idx="12675">
                  <c:v>2112.5</c:v>
                </c:pt>
                <c:pt idx="12676">
                  <c:v>2112.6666666666702</c:v>
                </c:pt>
                <c:pt idx="12677">
                  <c:v>2112.8333333333298</c:v>
                </c:pt>
                <c:pt idx="12678">
                  <c:v>2113</c:v>
                </c:pt>
                <c:pt idx="12679">
                  <c:v>2113.1666666666702</c:v>
                </c:pt>
                <c:pt idx="12680">
                  <c:v>2113.3333333333298</c:v>
                </c:pt>
                <c:pt idx="12681">
                  <c:v>2113.5</c:v>
                </c:pt>
                <c:pt idx="12682">
                  <c:v>2113.6666666666702</c:v>
                </c:pt>
                <c:pt idx="12683">
                  <c:v>2113.8333333333298</c:v>
                </c:pt>
                <c:pt idx="12684">
                  <c:v>2114</c:v>
                </c:pt>
                <c:pt idx="12685">
                  <c:v>2114.1666666666702</c:v>
                </c:pt>
                <c:pt idx="12686">
                  <c:v>2114.3333333333298</c:v>
                </c:pt>
                <c:pt idx="12687">
                  <c:v>2114.5</c:v>
                </c:pt>
                <c:pt idx="12688">
                  <c:v>2114.6666666666702</c:v>
                </c:pt>
                <c:pt idx="12689">
                  <c:v>2114.8333333333298</c:v>
                </c:pt>
                <c:pt idx="12690">
                  <c:v>2115</c:v>
                </c:pt>
                <c:pt idx="12691">
                  <c:v>2115.1666666666702</c:v>
                </c:pt>
                <c:pt idx="12692">
                  <c:v>2115.3333333333298</c:v>
                </c:pt>
                <c:pt idx="12693">
                  <c:v>2115.5</c:v>
                </c:pt>
                <c:pt idx="12694">
                  <c:v>2115.6666666666702</c:v>
                </c:pt>
                <c:pt idx="12695">
                  <c:v>2115.8333333333298</c:v>
                </c:pt>
                <c:pt idx="12696">
                  <c:v>2116</c:v>
                </c:pt>
                <c:pt idx="12697">
                  <c:v>2116.1666666666702</c:v>
                </c:pt>
                <c:pt idx="12698">
                  <c:v>2116.3333333333298</c:v>
                </c:pt>
                <c:pt idx="12699">
                  <c:v>2116.5</c:v>
                </c:pt>
                <c:pt idx="12700">
                  <c:v>2116.6666666666702</c:v>
                </c:pt>
                <c:pt idx="12701">
                  <c:v>2116.8333333333298</c:v>
                </c:pt>
                <c:pt idx="12702">
                  <c:v>2117</c:v>
                </c:pt>
                <c:pt idx="12703">
                  <c:v>2117.1666666666702</c:v>
                </c:pt>
                <c:pt idx="12704">
                  <c:v>2117.3333333333298</c:v>
                </c:pt>
                <c:pt idx="12705">
                  <c:v>2117.5</c:v>
                </c:pt>
                <c:pt idx="12706">
                  <c:v>2117.6666666666702</c:v>
                </c:pt>
                <c:pt idx="12707">
                  <c:v>2117.8333333333298</c:v>
                </c:pt>
                <c:pt idx="12708">
                  <c:v>2118</c:v>
                </c:pt>
                <c:pt idx="12709">
                  <c:v>2118.1666666666702</c:v>
                </c:pt>
                <c:pt idx="12710">
                  <c:v>2118.3333333333298</c:v>
                </c:pt>
                <c:pt idx="12711">
                  <c:v>2118.5</c:v>
                </c:pt>
                <c:pt idx="12712">
                  <c:v>2118.6666666666702</c:v>
                </c:pt>
                <c:pt idx="12713">
                  <c:v>2118.8333333333298</c:v>
                </c:pt>
                <c:pt idx="12714">
                  <c:v>2119</c:v>
                </c:pt>
                <c:pt idx="12715">
                  <c:v>2119.1666666666702</c:v>
                </c:pt>
                <c:pt idx="12716">
                  <c:v>2119.3333333333298</c:v>
                </c:pt>
                <c:pt idx="12717">
                  <c:v>2119.5</c:v>
                </c:pt>
                <c:pt idx="12718">
                  <c:v>2119.6666666666702</c:v>
                </c:pt>
                <c:pt idx="12719">
                  <c:v>2119.8333333333298</c:v>
                </c:pt>
                <c:pt idx="12720">
                  <c:v>2120</c:v>
                </c:pt>
                <c:pt idx="12721">
                  <c:v>2120.1666666666702</c:v>
                </c:pt>
                <c:pt idx="12722">
                  <c:v>2120.3333333333298</c:v>
                </c:pt>
                <c:pt idx="12723">
                  <c:v>2120.5</c:v>
                </c:pt>
                <c:pt idx="12724">
                  <c:v>2120.6666666666702</c:v>
                </c:pt>
                <c:pt idx="12725">
                  <c:v>2120.8333333333298</c:v>
                </c:pt>
                <c:pt idx="12726">
                  <c:v>2121</c:v>
                </c:pt>
                <c:pt idx="12727">
                  <c:v>2121.1666666666702</c:v>
                </c:pt>
                <c:pt idx="12728">
                  <c:v>2121.3333333333298</c:v>
                </c:pt>
                <c:pt idx="12729">
                  <c:v>2121.5</c:v>
                </c:pt>
                <c:pt idx="12730">
                  <c:v>2121.6666666666702</c:v>
                </c:pt>
                <c:pt idx="12731">
                  <c:v>2121.8333333333298</c:v>
                </c:pt>
                <c:pt idx="12732">
                  <c:v>2122</c:v>
                </c:pt>
                <c:pt idx="12733">
                  <c:v>2122.1666666666702</c:v>
                </c:pt>
                <c:pt idx="12734">
                  <c:v>2122.3333333333298</c:v>
                </c:pt>
                <c:pt idx="12735">
                  <c:v>2122.5</c:v>
                </c:pt>
                <c:pt idx="12736">
                  <c:v>2122.6666666666702</c:v>
                </c:pt>
                <c:pt idx="12737">
                  <c:v>2122.8333333333298</c:v>
                </c:pt>
                <c:pt idx="12738">
                  <c:v>2123</c:v>
                </c:pt>
                <c:pt idx="12739">
                  <c:v>2123.1666666666702</c:v>
                </c:pt>
                <c:pt idx="12740">
                  <c:v>2123.3333333333298</c:v>
                </c:pt>
                <c:pt idx="12741">
                  <c:v>2123.5</c:v>
                </c:pt>
                <c:pt idx="12742">
                  <c:v>2123.6666666666702</c:v>
                </c:pt>
                <c:pt idx="12743">
                  <c:v>2123.8333333333298</c:v>
                </c:pt>
                <c:pt idx="12744">
                  <c:v>2124</c:v>
                </c:pt>
                <c:pt idx="12745">
                  <c:v>2124.1666666666702</c:v>
                </c:pt>
                <c:pt idx="12746">
                  <c:v>2124.3333333333298</c:v>
                </c:pt>
                <c:pt idx="12747">
                  <c:v>2124.5</c:v>
                </c:pt>
                <c:pt idx="12748">
                  <c:v>2124.6666666666702</c:v>
                </c:pt>
                <c:pt idx="12749">
                  <c:v>2124.8333333333298</c:v>
                </c:pt>
                <c:pt idx="12750">
                  <c:v>2125</c:v>
                </c:pt>
                <c:pt idx="12751">
                  <c:v>2125.1666666666702</c:v>
                </c:pt>
                <c:pt idx="12752">
                  <c:v>2125.3333333333298</c:v>
                </c:pt>
                <c:pt idx="12753">
                  <c:v>2125.5</c:v>
                </c:pt>
                <c:pt idx="12754">
                  <c:v>2125.6666666666702</c:v>
                </c:pt>
                <c:pt idx="12755">
                  <c:v>2125.8333333333298</c:v>
                </c:pt>
                <c:pt idx="12756">
                  <c:v>2126</c:v>
                </c:pt>
                <c:pt idx="12757">
                  <c:v>2126.1666666666702</c:v>
                </c:pt>
                <c:pt idx="12758">
                  <c:v>2126.3333333333298</c:v>
                </c:pt>
                <c:pt idx="12759">
                  <c:v>2126.5</c:v>
                </c:pt>
                <c:pt idx="12760">
                  <c:v>2126.6666666666702</c:v>
                </c:pt>
                <c:pt idx="12761">
                  <c:v>2126.8333333333298</c:v>
                </c:pt>
                <c:pt idx="12762">
                  <c:v>2127</c:v>
                </c:pt>
                <c:pt idx="12763">
                  <c:v>2127.1666666666702</c:v>
                </c:pt>
                <c:pt idx="12764">
                  <c:v>2127.3333333333298</c:v>
                </c:pt>
                <c:pt idx="12765">
                  <c:v>2127.5</c:v>
                </c:pt>
                <c:pt idx="12766">
                  <c:v>2127.6666666666702</c:v>
                </c:pt>
                <c:pt idx="12767">
                  <c:v>2127.8333333333298</c:v>
                </c:pt>
                <c:pt idx="12768">
                  <c:v>2128</c:v>
                </c:pt>
                <c:pt idx="12769">
                  <c:v>2128.1666666666702</c:v>
                </c:pt>
                <c:pt idx="12770">
                  <c:v>2128.3333333333298</c:v>
                </c:pt>
                <c:pt idx="12771">
                  <c:v>2128.5</c:v>
                </c:pt>
                <c:pt idx="12772">
                  <c:v>2128.6666666666702</c:v>
                </c:pt>
                <c:pt idx="12773">
                  <c:v>2128.8333333333298</c:v>
                </c:pt>
                <c:pt idx="12774">
                  <c:v>2129</c:v>
                </c:pt>
                <c:pt idx="12775">
                  <c:v>2129.1666666666702</c:v>
                </c:pt>
                <c:pt idx="12776">
                  <c:v>2129.3333333333298</c:v>
                </c:pt>
                <c:pt idx="12777">
                  <c:v>2129.5</c:v>
                </c:pt>
                <c:pt idx="12778">
                  <c:v>2129.6666666666702</c:v>
                </c:pt>
                <c:pt idx="12779">
                  <c:v>2129.8333333333298</c:v>
                </c:pt>
                <c:pt idx="12780">
                  <c:v>2130</c:v>
                </c:pt>
                <c:pt idx="12781">
                  <c:v>2130.1666666666702</c:v>
                </c:pt>
                <c:pt idx="12782">
                  <c:v>2130.3333333333298</c:v>
                </c:pt>
                <c:pt idx="12783">
                  <c:v>2130.5</c:v>
                </c:pt>
                <c:pt idx="12784">
                  <c:v>2130.6666666666702</c:v>
                </c:pt>
                <c:pt idx="12785">
                  <c:v>2130.8333333333298</c:v>
                </c:pt>
                <c:pt idx="12786">
                  <c:v>2131</c:v>
                </c:pt>
                <c:pt idx="12787">
                  <c:v>2131.1666666666702</c:v>
                </c:pt>
                <c:pt idx="12788">
                  <c:v>2131.3333333333298</c:v>
                </c:pt>
                <c:pt idx="12789">
                  <c:v>2131.5</c:v>
                </c:pt>
                <c:pt idx="12790">
                  <c:v>2131.6666666666702</c:v>
                </c:pt>
                <c:pt idx="12791">
                  <c:v>2131.8333333333298</c:v>
                </c:pt>
                <c:pt idx="12792">
                  <c:v>2132</c:v>
                </c:pt>
                <c:pt idx="12793">
                  <c:v>2132.1666666666702</c:v>
                </c:pt>
                <c:pt idx="12794">
                  <c:v>2132.3333333333298</c:v>
                </c:pt>
                <c:pt idx="12795">
                  <c:v>2132.5</c:v>
                </c:pt>
                <c:pt idx="12796">
                  <c:v>2132.6666666666702</c:v>
                </c:pt>
                <c:pt idx="12797">
                  <c:v>2132.8333333333298</c:v>
                </c:pt>
                <c:pt idx="12798">
                  <c:v>2133</c:v>
                </c:pt>
                <c:pt idx="12799">
                  <c:v>2133.1666666666702</c:v>
                </c:pt>
                <c:pt idx="12800">
                  <c:v>2133.3333333333298</c:v>
                </c:pt>
                <c:pt idx="12801">
                  <c:v>2133.5</c:v>
                </c:pt>
                <c:pt idx="12802">
                  <c:v>2133.6666666666702</c:v>
                </c:pt>
                <c:pt idx="12803">
                  <c:v>2133.8333333333298</c:v>
                </c:pt>
                <c:pt idx="12804">
                  <c:v>2134</c:v>
                </c:pt>
                <c:pt idx="12805">
                  <c:v>2134.1666666666702</c:v>
                </c:pt>
                <c:pt idx="12806">
                  <c:v>2134.3333333333298</c:v>
                </c:pt>
                <c:pt idx="12807">
                  <c:v>2134.5</c:v>
                </c:pt>
                <c:pt idx="12808">
                  <c:v>2134.6666666666702</c:v>
                </c:pt>
                <c:pt idx="12809">
                  <c:v>2134.8333333333298</c:v>
                </c:pt>
                <c:pt idx="12810">
                  <c:v>2135</c:v>
                </c:pt>
                <c:pt idx="12811">
                  <c:v>2135.1666666666702</c:v>
                </c:pt>
                <c:pt idx="12812">
                  <c:v>2135.3333333333298</c:v>
                </c:pt>
                <c:pt idx="12813">
                  <c:v>2135.5</c:v>
                </c:pt>
                <c:pt idx="12814">
                  <c:v>2135.6666666666702</c:v>
                </c:pt>
                <c:pt idx="12815">
                  <c:v>2135.8333333333298</c:v>
                </c:pt>
                <c:pt idx="12816">
                  <c:v>2136</c:v>
                </c:pt>
                <c:pt idx="12817">
                  <c:v>2136.1666666666702</c:v>
                </c:pt>
                <c:pt idx="12818">
                  <c:v>2136.3333333333298</c:v>
                </c:pt>
                <c:pt idx="12819">
                  <c:v>2136.5</c:v>
                </c:pt>
                <c:pt idx="12820">
                  <c:v>2136.6666666666702</c:v>
                </c:pt>
                <c:pt idx="12821">
                  <c:v>2136.8333333333298</c:v>
                </c:pt>
                <c:pt idx="12822">
                  <c:v>2137</c:v>
                </c:pt>
                <c:pt idx="12823">
                  <c:v>2137.1666666666702</c:v>
                </c:pt>
                <c:pt idx="12824">
                  <c:v>2137.3333333333298</c:v>
                </c:pt>
                <c:pt idx="12825">
                  <c:v>2137.5</c:v>
                </c:pt>
                <c:pt idx="12826">
                  <c:v>2137.6666666666702</c:v>
                </c:pt>
                <c:pt idx="12827">
                  <c:v>2137.8333333333298</c:v>
                </c:pt>
                <c:pt idx="12828">
                  <c:v>2138</c:v>
                </c:pt>
                <c:pt idx="12829">
                  <c:v>2138.1666666666702</c:v>
                </c:pt>
                <c:pt idx="12830">
                  <c:v>2138.3333333333298</c:v>
                </c:pt>
                <c:pt idx="12831">
                  <c:v>2138.5</c:v>
                </c:pt>
                <c:pt idx="12832">
                  <c:v>2138.6666666666702</c:v>
                </c:pt>
                <c:pt idx="12833">
                  <c:v>2138.8333333333298</c:v>
                </c:pt>
                <c:pt idx="12834">
                  <c:v>2139</c:v>
                </c:pt>
                <c:pt idx="12835">
                  <c:v>2139.1666666666702</c:v>
                </c:pt>
                <c:pt idx="12836">
                  <c:v>2139.3333333333298</c:v>
                </c:pt>
                <c:pt idx="12837">
                  <c:v>2139.5</c:v>
                </c:pt>
                <c:pt idx="12838">
                  <c:v>2139.6666666666702</c:v>
                </c:pt>
                <c:pt idx="12839">
                  <c:v>2139.8333333333298</c:v>
                </c:pt>
                <c:pt idx="12840">
                  <c:v>2140</c:v>
                </c:pt>
                <c:pt idx="12841">
                  <c:v>2140.1666666666702</c:v>
                </c:pt>
                <c:pt idx="12842">
                  <c:v>2140.3333333333298</c:v>
                </c:pt>
                <c:pt idx="12843">
                  <c:v>2140.5</c:v>
                </c:pt>
                <c:pt idx="12844">
                  <c:v>2140.6666666666702</c:v>
                </c:pt>
                <c:pt idx="12845">
                  <c:v>2140.8333333333298</c:v>
                </c:pt>
                <c:pt idx="12846">
                  <c:v>2141</c:v>
                </c:pt>
                <c:pt idx="12847">
                  <c:v>2141.1666666666702</c:v>
                </c:pt>
                <c:pt idx="12848">
                  <c:v>2141.3333333333298</c:v>
                </c:pt>
                <c:pt idx="12849">
                  <c:v>2141.5</c:v>
                </c:pt>
                <c:pt idx="12850">
                  <c:v>2141.6666666666702</c:v>
                </c:pt>
                <c:pt idx="12851">
                  <c:v>2141.8333333333298</c:v>
                </c:pt>
                <c:pt idx="12852">
                  <c:v>2142</c:v>
                </c:pt>
                <c:pt idx="12853">
                  <c:v>2142.1666666666702</c:v>
                </c:pt>
                <c:pt idx="12854">
                  <c:v>2142.3333333333298</c:v>
                </c:pt>
                <c:pt idx="12855">
                  <c:v>2142.5</c:v>
                </c:pt>
                <c:pt idx="12856">
                  <c:v>2142.6666666666702</c:v>
                </c:pt>
                <c:pt idx="12857">
                  <c:v>2142.8333333333298</c:v>
                </c:pt>
                <c:pt idx="12858">
                  <c:v>2143</c:v>
                </c:pt>
                <c:pt idx="12859">
                  <c:v>2143.1666666666702</c:v>
                </c:pt>
                <c:pt idx="12860">
                  <c:v>2143.3333333333298</c:v>
                </c:pt>
                <c:pt idx="12861">
                  <c:v>2143.5</c:v>
                </c:pt>
                <c:pt idx="12862">
                  <c:v>2143.6666666666702</c:v>
                </c:pt>
                <c:pt idx="12863">
                  <c:v>2143.8333333333298</c:v>
                </c:pt>
                <c:pt idx="12864">
                  <c:v>2144</c:v>
                </c:pt>
                <c:pt idx="12865">
                  <c:v>2144.1666666666702</c:v>
                </c:pt>
                <c:pt idx="12866">
                  <c:v>2144.3333333333298</c:v>
                </c:pt>
                <c:pt idx="12867">
                  <c:v>2144.5</c:v>
                </c:pt>
                <c:pt idx="12868">
                  <c:v>2144.6666666666702</c:v>
                </c:pt>
                <c:pt idx="12869">
                  <c:v>2144.8333333333298</c:v>
                </c:pt>
                <c:pt idx="12870">
                  <c:v>2145</c:v>
                </c:pt>
                <c:pt idx="12871">
                  <c:v>2145.1666666666702</c:v>
                </c:pt>
                <c:pt idx="12872">
                  <c:v>2145.3333333333298</c:v>
                </c:pt>
                <c:pt idx="12873">
                  <c:v>2145.5</c:v>
                </c:pt>
                <c:pt idx="12874">
                  <c:v>2145.6666666666702</c:v>
                </c:pt>
                <c:pt idx="12875">
                  <c:v>2145.8333333333298</c:v>
                </c:pt>
                <c:pt idx="12876">
                  <c:v>2146</c:v>
                </c:pt>
                <c:pt idx="12877">
                  <c:v>2146.1666666666702</c:v>
                </c:pt>
                <c:pt idx="12878">
                  <c:v>2146.3333333333298</c:v>
                </c:pt>
                <c:pt idx="12879">
                  <c:v>2146.5</c:v>
                </c:pt>
                <c:pt idx="12880">
                  <c:v>2146.6666666666702</c:v>
                </c:pt>
                <c:pt idx="12881">
                  <c:v>2146.8333333333298</c:v>
                </c:pt>
                <c:pt idx="12882">
                  <c:v>2147</c:v>
                </c:pt>
                <c:pt idx="12883">
                  <c:v>2147.1666666666702</c:v>
                </c:pt>
                <c:pt idx="12884">
                  <c:v>2147.3333333333298</c:v>
                </c:pt>
                <c:pt idx="12885">
                  <c:v>2147.5</c:v>
                </c:pt>
                <c:pt idx="12886">
                  <c:v>2147.6666666666702</c:v>
                </c:pt>
                <c:pt idx="12887">
                  <c:v>2147.8333333333298</c:v>
                </c:pt>
                <c:pt idx="12888">
                  <c:v>2148</c:v>
                </c:pt>
                <c:pt idx="12889">
                  <c:v>2148.1666666666702</c:v>
                </c:pt>
                <c:pt idx="12890">
                  <c:v>2148.3333333333298</c:v>
                </c:pt>
                <c:pt idx="12891">
                  <c:v>2148.5</c:v>
                </c:pt>
                <c:pt idx="12892">
                  <c:v>2148.6666666666702</c:v>
                </c:pt>
                <c:pt idx="12893">
                  <c:v>2148.8333333333298</c:v>
                </c:pt>
                <c:pt idx="12894">
                  <c:v>2149</c:v>
                </c:pt>
                <c:pt idx="12895">
                  <c:v>2149.1666666666702</c:v>
                </c:pt>
                <c:pt idx="12896">
                  <c:v>2149.3333333333298</c:v>
                </c:pt>
                <c:pt idx="12897">
                  <c:v>2149.5</c:v>
                </c:pt>
                <c:pt idx="12898">
                  <c:v>2149.6666666666702</c:v>
                </c:pt>
                <c:pt idx="12899">
                  <c:v>2149.8333333333298</c:v>
                </c:pt>
                <c:pt idx="12900">
                  <c:v>2150</c:v>
                </c:pt>
                <c:pt idx="12901">
                  <c:v>2150.1666666666702</c:v>
                </c:pt>
                <c:pt idx="12902">
                  <c:v>2150.3333333333298</c:v>
                </c:pt>
                <c:pt idx="12903">
                  <c:v>2150.5</c:v>
                </c:pt>
                <c:pt idx="12904">
                  <c:v>2150.6666666666702</c:v>
                </c:pt>
                <c:pt idx="12905">
                  <c:v>2150.8333333333298</c:v>
                </c:pt>
                <c:pt idx="12906">
                  <c:v>2151</c:v>
                </c:pt>
                <c:pt idx="12907">
                  <c:v>2151.1666666666702</c:v>
                </c:pt>
                <c:pt idx="12908">
                  <c:v>2151.3333333333298</c:v>
                </c:pt>
                <c:pt idx="12909">
                  <c:v>2151.5</c:v>
                </c:pt>
                <c:pt idx="12910">
                  <c:v>2151.6666666666702</c:v>
                </c:pt>
                <c:pt idx="12911">
                  <c:v>2151.8333333333298</c:v>
                </c:pt>
                <c:pt idx="12912">
                  <c:v>2152</c:v>
                </c:pt>
                <c:pt idx="12913">
                  <c:v>2152.1666666666702</c:v>
                </c:pt>
                <c:pt idx="12914">
                  <c:v>2152.3333333333298</c:v>
                </c:pt>
                <c:pt idx="12915">
                  <c:v>2152.5</c:v>
                </c:pt>
                <c:pt idx="12916">
                  <c:v>2152.6666666666702</c:v>
                </c:pt>
                <c:pt idx="12917">
                  <c:v>2152.8333333333298</c:v>
                </c:pt>
                <c:pt idx="12918">
                  <c:v>2153</c:v>
                </c:pt>
                <c:pt idx="12919">
                  <c:v>2153.1666666666702</c:v>
                </c:pt>
                <c:pt idx="12920">
                  <c:v>2153.3333333333298</c:v>
                </c:pt>
                <c:pt idx="12921">
                  <c:v>2153.5</c:v>
                </c:pt>
                <c:pt idx="12922">
                  <c:v>2153.6666666666702</c:v>
                </c:pt>
                <c:pt idx="12923">
                  <c:v>2153.8333333333298</c:v>
                </c:pt>
                <c:pt idx="12924">
                  <c:v>2154</c:v>
                </c:pt>
                <c:pt idx="12925">
                  <c:v>2154.1666666666702</c:v>
                </c:pt>
                <c:pt idx="12926">
                  <c:v>2154.3333333333298</c:v>
                </c:pt>
                <c:pt idx="12927">
                  <c:v>2154.5</c:v>
                </c:pt>
                <c:pt idx="12928">
                  <c:v>2154.6666666666702</c:v>
                </c:pt>
                <c:pt idx="12929">
                  <c:v>2154.8333333333298</c:v>
                </c:pt>
                <c:pt idx="12930">
                  <c:v>2155</c:v>
                </c:pt>
                <c:pt idx="12931">
                  <c:v>2155.1666666666702</c:v>
                </c:pt>
                <c:pt idx="12932">
                  <c:v>2155.3333333333298</c:v>
                </c:pt>
                <c:pt idx="12933">
                  <c:v>2155.5</c:v>
                </c:pt>
                <c:pt idx="12934">
                  <c:v>2155.6666666666702</c:v>
                </c:pt>
                <c:pt idx="12935">
                  <c:v>2155.8333333333298</c:v>
                </c:pt>
                <c:pt idx="12936">
                  <c:v>2156</c:v>
                </c:pt>
                <c:pt idx="12937">
                  <c:v>2156.1666666666702</c:v>
                </c:pt>
                <c:pt idx="12938">
                  <c:v>2156.3333333333298</c:v>
                </c:pt>
                <c:pt idx="12939">
                  <c:v>2156.5</c:v>
                </c:pt>
                <c:pt idx="12940">
                  <c:v>2156.6666666666702</c:v>
                </c:pt>
                <c:pt idx="12941">
                  <c:v>2156.8333333333298</c:v>
                </c:pt>
                <c:pt idx="12942">
                  <c:v>2157</c:v>
                </c:pt>
                <c:pt idx="12943">
                  <c:v>2157.1666666666702</c:v>
                </c:pt>
                <c:pt idx="12944">
                  <c:v>2157.3333333333298</c:v>
                </c:pt>
                <c:pt idx="12945">
                  <c:v>2157.5</c:v>
                </c:pt>
                <c:pt idx="12946">
                  <c:v>2157.6666666666702</c:v>
                </c:pt>
                <c:pt idx="12947">
                  <c:v>2157.8333333333298</c:v>
                </c:pt>
                <c:pt idx="12948">
                  <c:v>2158</c:v>
                </c:pt>
                <c:pt idx="12949">
                  <c:v>2158.1666666666702</c:v>
                </c:pt>
                <c:pt idx="12950">
                  <c:v>2158.3333333333298</c:v>
                </c:pt>
                <c:pt idx="12951">
                  <c:v>2158.5</c:v>
                </c:pt>
                <c:pt idx="12952">
                  <c:v>2158.6666666666702</c:v>
                </c:pt>
                <c:pt idx="12953">
                  <c:v>2158.8333333333298</c:v>
                </c:pt>
                <c:pt idx="12954">
                  <c:v>2159</c:v>
                </c:pt>
                <c:pt idx="12955">
                  <c:v>2159.1666666666702</c:v>
                </c:pt>
                <c:pt idx="12956">
                  <c:v>2159.3333333333298</c:v>
                </c:pt>
                <c:pt idx="12957">
                  <c:v>2159.5</c:v>
                </c:pt>
                <c:pt idx="12958">
                  <c:v>2159.6666666666702</c:v>
                </c:pt>
                <c:pt idx="12959">
                  <c:v>2159.8333333333298</c:v>
                </c:pt>
                <c:pt idx="12960">
                  <c:v>2160</c:v>
                </c:pt>
                <c:pt idx="12961">
                  <c:v>2160.1666666666702</c:v>
                </c:pt>
                <c:pt idx="12962">
                  <c:v>2160.3333333333298</c:v>
                </c:pt>
                <c:pt idx="12963">
                  <c:v>2160.5</c:v>
                </c:pt>
                <c:pt idx="12964">
                  <c:v>2160.6666666666702</c:v>
                </c:pt>
                <c:pt idx="12965">
                  <c:v>2160.8333333333298</c:v>
                </c:pt>
                <c:pt idx="12966">
                  <c:v>2161</c:v>
                </c:pt>
                <c:pt idx="12967">
                  <c:v>2161.1666666666702</c:v>
                </c:pt>
                <c:pt idx="12968">
                  <c:v>2161.3333333333298</c:v>
                </c:pt>
                <c:pt idx="12969">
                  <c:v>2161.5</c:v>
                </c:pt>
                <c:pt idx="12970">
                  <c:v>2161.6666666666702</c:v>
                </c:pt>
                <c:pt idx="12971">
                  <c:v>2161.8333333333298</c:v>
                </c:pt>
                <c:pt idx="12972">
                  <c:v>2162</c:v>
                </c:pt>
                <c:pt idx="12973">
                  <c:v>2162.1666666666702</c:v>
                </c:pt>
                <c:pt idx="12974">
                  <c:v>2162.3333333333298</c:v>
                </c:pt>
                <c:pt idx="12975">
                  <c:v>2162.5</c:v>
                </c:pt>
                <c:pt idx="12976">
                  <c:v>2162.6666666666702</c:v>
                </c:pt>
                <c:pt idx="12977">
                  <c:v>2162.8333333333298</c:v>
                </c:pt>
                <c:pt idx="12978">
                  <c:v>2163</c:v>
                </c:pt>
                <c:pt idx="12979">
                  <c:v>2163.1666666666702</c:v>
                </c:pt>
                <c:pt idx="12980">
                  <c:v>2163.3333333333298</c:v>
                </c:pt>
                <c:pt idx="12981">
                  <c:v>2163.5</c:v>
                </c:pt>
                <c:pt idx="12982">
                  <c:v>2163.6666666666702</c:v>
                </c:pt>
                <c:pt idx="12983">
                  <c:v>2163.8333333333298</c:v>
                </c:pt>
                <c:pt idx="12984">
                  <c:v>2164</c:v>
                </c:pt>
                <c:pt idx="12985">
                  <c:v>2164.1666666666702</c:v>
                </c:pt>
                <c:pt idx="12986">
                  <c:v>2164.3333333333298</c:v>
                </c:pt>
                <c:pt idx="12987">
                  <c:v>2164.5</c:v>
                </c:pt>
                <c:pt idx="12988">
                  <c:v>2164.6666666666702</c:v>
                </c:pt>
                <c:pt idx="12989">
                  <c:v>2164.8333333333298</c:v>
                </c:pt>
                <c:pt idx="12990">
                  <c:v>2165</c:v>
                </c:pt>
                <c:pt idx="12991">
                  <c:v>2165.1666666666702</c:v>
                </c:pt>
                <c:pt idx="12992">
                  <c:v>2165.3333333333298</c:v>
                </c:pt>
                <c:pt idx="12993">
                  <c:v>2165.5</c:v>
                </c:pt>
                <c:pt idx="12994">
                  <c:v>2165.6666666666702</c:v>
                </c:pt>
                <c:pt idx="12995">
                  <c:v>2165.8333333333298</c:v>
                </c:pt>
                <c:pt idx="12996">
                  <c:v>2166</c:v>
                </c:pt>
                <c:pt idx="12997">
                  <c:v>2166.1666666666702</c:v>
                </c:pt>
                <c:pt idx="12998">
                  <c:v>2166.3333333333298</c:v>
                </c:pt>
                <c:pt idx="12999">
                  <c:v>2166.5</c:v>
                </c:pt>
                <c:pt idx="13000">
                  <c:v>2166.6666666666702</c:v>
                </c:pt>
                <c:pt idx="13001">
                  <c:v>2166.8333333333298</c:v>
                </c:pt>
                <c:pt idx="13002">
                  <c:v>2167</c:v>
                </c:pt>
                <c:pt idx="13003">
                  <c:v>2167.1666666666702</c:v>
                </c:pt>
                <c:pt idx="13004">
                  <c:v>2167.3333333333298</c:v>
                </c:pt>
                <c:pt idx="13005">
                  <c:v>2167.5</c:v>
                </c:pt>
                <c:pt idx="13006">
                  <c:v>2167.6666666666702</c:v>
                </c:pt>
                <c:pt idx="13007">
                  <c:v>2167.8333333333298</c:v>
                </c:pt>
                <c:pt idx="13008">
                  <c:v>2168</c:v>
                </c:pt>
                <c:pt idx="13009">
                  <c:v>2168.1666666666702</c:v>
                </c:pt>
                <c:pt idx="13010">
                  <c:v>2168.3333333333298</c:v>
                </c:pt>
                <c:pt idx="13011">
                  <c:v>2168.5</c:v>
                </c:pt>
                <c:pt idx="13012">
                  <c:v>2168.6666666666702</c:v>
                </c:pt>
                <c:pt idx="13013">
                  <c:v>2168.8333333333298</c:v>
                </c:pt>
                <c:pt idx="13014">
                  <c:v>2169</c:v>
                </c:pt>
                <c:pt idx="13015">
                  <c:v>2169.1666666666702</c:v>
                </c:pt>
                <c:pt idx="13016">
                  <c:v>2169.3333333333298</c:v>
                </c:pt>
                <c:pt idx="13017">
                  <c:v>2169.5</c:v>
                </c:pt>
                <c:pt idx="13018">
                  <c:v>2169.6666666666702</c:v>
                </c:pt>
                <c:pt idx="13019">
                  <c:v>2169.8333333333298</c:v>
                </c:pt>
                <c:pt idx="13020">
                  <c:v>2170</c:v>
                </c:pt>
                <c:pt idx="13021">
                  <c:v>2170.1666666666702</c:v>
                </c:pt>
                <c:pt idx="13022">
                  <c:v>2170.3333333333298</c:v>
                </c:pt>
                <c:pt idx="13023">
                  <c:v>2170.5</c:v>
                </c:pt>
                <c:pt idx="13024">
                  <c:v>2170.6666666666702</c:v>
                </c:pt>
                <c:pt idx="13025">
                  <c:v>2170.8333333333298</c:v>
                </c:pt>
                <c:pt idx="13026">
                  <c:v>2171</c:v>
                </c:pt>
                <c:pt idx="13027">
                  <c:v>2171.1666666666702</c:v>
                </c:pt>
                <c:pt idx="13028">
                  <c:v>2171.3333333333298</c:v>
                </c:pt>
                <c:pt idx="13029">
                  <c:v>2171.5</c:v>
                </c:pt>
                <c:pt idx="13030">
                  <c:v>2171.6666666666702</c:v>
                </c:pt>
                <c:pt idx="13031">
                  <c:v>2171.8333333333298</c:v>
                </c:pt>
                <c:pt idx="13032">
                  <c:v>2172</c:v>
                </c:pt>
                <c:pt idx="13033">
                  <c:v>2172.1666666666702</c:v>
                </c:pt>
                <c:pt idx="13034">
                  <c:v>2172.3333333333298</c:v>
                </c:pt>
                <c:pt idx="13035">
                  <c:v>2172.5</c:v>
                </c:pt>
                <c:pt idx="13036">
                  <c:v>2172.6666666666702</c:v>
                </c:pt>
                <c:pt idx="13037">
                  <c:v>2172.8333333333298</c:v>
                </c:pt>
                <c:pt idx="13038">
                  <c:v>2173</c:v>
                </c:pt>
                <c:pt idx="13039">
                  <c:v>2173.1666666666702</c:v>
                </c:pt>
                <c:pt idx="13040">
                  <c:v>2173.3333333333298</c:v>
                </c:pt>
                <c:pt idx="13041">
                  <c:v>2173.5</c:v>
                </c:pt>
                <c:pt idx="13042">
                  <c:v>2173.6666666666702</c:v>
                </c:pt>
                <c:pt idx="13043">
                  <c:v>2173.8333333333298</c:v>
                </c:pt>
                <c:pt idx="13044">
                  <c:v>2174</c:v>
                </c:pt>
                <c:pt idx="13045">
                  <c:v>2174.1666666666702</c:v>
                </c:pt>
                <c:pt idx="13046">
                  <c:v>2174.3333333333298</c:v>
                </c:pt>
                <c:pt idx="13047">
                  <c:v>2174.5</c:v>
                </c:pt>
                <c:pt idx="13048">
                  <c:v>2174.6666666666702</c:v>
                </c:pt>
                <c:pt idx="13049">
                  <c:v>2174.8333333333298</c:v>
                </c:pt>
                <c:pt idx="13050">
                  <c:v>2175</c:v>
                </c:pt>
                <c:pt idx="13051">
                  <c:v>2175.1666666666702</c:v>
                </c:pt>
                <c:pt idx="13052">
                  <c:v>2175.3333333333298</c:v>
                </c:pt>
                <c:pt idx="13053">
                  <c:v>2175.5</c:v>
                </c:pt>
                <c:pt idx="13054">
                  <c:v>2175.6666666666702</c:v>
                </c:pt>
                <c:pt idx="13055">
                  <c:v>2175.8333333333298</c:v>
                </c:pt>
                <c:pt idx="13056">
                  <c:v>2176</c:v>
                </c:pt>
                <c:pt idx="13057">
                  <c:v>2176.1666666666702</c:v>
                </c:pt>
                <c:pt idx="13058">
                  <c:v>2176.3333333333298</c:v>
                </c:pt>
                <c:pt idx="13059">
                  <c:v>2176.5</c:v>
                </c:pt>
                <c:pt idx="13060">
                  <c:v>2176.6666666666702</c:v>
                </c:pt>
                <c:pt idx="13061">
                  <c:v>2176.8333333333298</c:v>
                </c:pt>
                <c:pt idx="13062">
                  <c:v>2177</c:v>
                </c:pt>
                <c:pt idx="13063">
                  <c:v>2177.1666666666702</c:v>
                </c:pt>
                <c:pt idx="13064">
                  <c:v>2177.3333333333298</c:v>
                </c:pt>
                <c:pt idx="13065">
                  <c:v>2177.5</c:v>
                </c:pt>
                <c:pt idx="13066">
                  <c:v>2177.6666666666702</c:v>
                </c:pt>
                <c:pt idx="13067">
                  <c:v>2177.8333333333298</c:v>
                </c:pt>
                <c:pt idx="13068">
                  <c:v>2178</c:v>
                </c:pt>
                <c:pt idx="13069">
                  <c:v>2178.1666666666702</c:v>
                </c:pt>
                <c:pt idx="13070">
                  <c:v>2178.3333333333298</c:v>
                </c:pt>
                <c:pt idx="13071">
                  <c:v>2178.5</c:v>
                </c:pt>
                <c:pt idx="13072">
                  <c:v>2178.6666666666702</c:v>
                </c:pt>
                <c:pt idx="13073">
                  <c:v>2178.8333333333298</c:v>
                </c:pt>
                <c:pt idx="13074">
                  <c:v>2179</c:v>
                </c:pt>
                <c:pt idx="13075">
                  <c:v>2179.1666666666702</c:v>
                </c:pt>
                <c:pt idx="13076">
                  <c:v>2179.3333333333298</c:v>
                </c:pt>
                <c:pt idx="13077">
                  <c:v>2179.5</c:v>
                </c:pt>
                <c:pt idx="13078">
                  <c:v>2179.6666666666702</c:v>
                </c:pt>
                <c:pt idx="13079">
                  <c:v>2179.8333333333298</c:v>
                </c:pt>
                <c:pt idx="13080">
                  <c:v>2180</c:v>
                </c:pt>
                <c:pt idx="13081">
                  <c:v>2180.1666666666702</c:v>
                </c:pt>
                <c:pt idx="13082">
                  <c:v>2180.3333333333298</c:v>
                </c:pt>
                <c:pt idx="13083">
                  <c:v>2180.5</c:v>
                </c:pt>
                <c:pt idx="13084">
                  <c:v>2180.6666666666702</c:v>
                </c:pt>
                <c:pt idx="13085">
                  <c:v>2180.8333333333298</c:v>
                </c:pt>
                <c:pt idx="13086">
                  <c:v>2181</c:v>
                </c:pt>
                <c:pt idx="13087">
                  <c:v>2181.1666666666702</c:v>
                </c:pt>
                <c:pt idx="13088">
                  <c:v>2181.3333333333298</c:v>
                </c:pt>
                <c:pt idx="13089">
                  <c:v>2181.5</c:v>
                </c:pt>
                <c:pt idx="13090">
                  <c:v>2181.6666666666702</c:v>
                </c:pt>
                <c:pt idx="13091">
                  <c:v>2181.8333333333298</c:v>
                </c:pt>
                <c:pt idx="13092">
                  <c:v>2182</c:v>
                </c:pt>
                <c:pt idx="13093">
                  <c:v>2182.1666666666702</c:v>
                </c:pt>
                <c:pt idx="13094">
                  <c:v>2182.3333333333298</c:v>
                </c:pt>
                <c:pt idx="13095">
                  <c:v>2182.5</c:v>
                </c:pt>
                <c:pt idx="13096">
                  <c:v>2182.6666666666702</c:v>
                </c:pt>
                <c:pt idx="13097">
                  <c:v>2182.8333333333298</c:v>
                </c:pt>
                <c:pt idx="13098">
                  <c:v>2183</c:v>
                </c:pt>
                <c:pt idx="13099">
                  <c:v>2183.1666666666702</c:v>
                </c:pt>
                <c:pt idx="13100">
                  <c:v>2183.3333333333298</c:v>
                </c:pt>
                <c:pt idx="13101">
                  <c:v>2183.5</c:v>
                </c:pt>
                <c:pt idx="13102">
                  <c:v>2183.6666666666702</c:v>
                </c:pt>
                <c:pt idx="13103">
                  <c:v>2183.8333333333298</c:v>
                </c:pt>
                <c:pt idx="13104">
                  <c:v>2184</c:v>
                </c:pt>
                <c:pt idx="13105">
                  <c:v>2184.1666666666702</c:v>
                </c:pt>
                <c:pt idx="13106">
                  <c:v>2184.3333333333298</c:v>
                </c:pt>
                <c:pt idx="13107">
                  <c:v>2184.5</c:v>
                </c:pt>
                <c:pt idx="13108">
                  <c:v>2184.6666666666702</c:v>
                </c:pt>
                <c:pt idx="13109">
                  <c:v>2184.8333333333298</c:v>
                </c:pt>
                <c:pt idx="13110">
                  <c:v>2185</c:v>
                </c:pt>
                <c:pt idx="13111">
                  <c:v>2185.1666666666702</c:v>
                </c:pt>
                <c:pt idx="13112">
                  <c:v>2185.3333333333298</c:v>
                </c:pt>
                <c:pt idx="13113">
                  <c:v>2185.5</c:v>
                </c:pt>
                <c:pt idx="13114">
                  <c:v>2185.6666666666702</c:v>
                </c:pt>
                <c:pt idx="13115">
                  <c:v>2185.8333333333298</c:v>
                </c:pt>
                <c:pt idx="13116">
                  <c:v>2186</c:v>
                </c:pt>
                <c:pt idx="13117">
                  <c:v>2186.1666666666702</c:v>
                </c:pt>
                <c:pt idx="13118">
                  <c:v>2186.3333333333298</c:v>
                </c:pt>
                <c:pt idx="13119">
                  <c:v>2186.5</c:v>
                </c:pt>
                <c:pt idx="13120">
                  <c:v>2186.6666666666702</c:v>
                </c:pt>
                <c:pt idx="13121">
                  <c:v>2186.8333333333298</c:v>
                </c:pt>
                <c:pt idx="13122">
                  <c:v>2187</c:v>
                </c:pt>
                <c:pt idx="13123">
                  <c:v>2187.1666666666702</c:v>
                </c:pt>
                <c:pt idx="13124">
                  <c:v>2187.3333333333298</c:v>
                </c:pt>
                <c:pt idx="13125">
                  <c:v>2187.5</c:v>
                </c:pt>
                <c:pt idx="13126">
                  <c:v>2187.6666666666702</c:v>
                </c:pt>
                <c:pt idx="13127">
                  <c:v>2187.8333333333298</c:v>
                </c:pt>
                <c:pt idx="13128">
                  <c:v>2188</c:v>
                </c:pt>
                <c:pt idx="13129">
                  <c:v>2188.1666666666702</c:v>
                </c:pt>
                <c:pt idx="13130">
                  <c:v>2188.3333333333298</c:v>
                </c:pt>
                <c:pt idx="13131">
                  <c:v>2188.5</c:v>
                </c:pt>
                <c:pt idx="13132">
                  <c:v>2188.6666666666702</c:v>
                </c:pt>
                <c:pt idx="13133">
                  <c:v>2188.8333333333298</c:v>
                </c:pt>
                <c:pt idx="13134">
                  <c:v>2189</c:v>
                </c:pt>
                <c:pt idx="13135">
                  <c:v>2189.1666666666702</c:v>
                </c:pt>
                <c:pt idx="13136">
                  <c:v>2189.3333333333298</c:v>
                </c:pt>
                <c:pt idx="13137">
                  <c:v>2189.5</c:v>
                </c:pt>
                <c:pt idx="13138">
                  <c:v>2189.6666666666702</c:v>
                </c:pt>
                <c:pt idx="13139">
                  <c:v>2189.8333333333298</c:v>
                </c:pt>
                <c:pt idx="13140">
                  <c:v>2190</c:v>
                </c:pt>
                <c:pt idx="13141">
                  <c:v>2190.1666666666702</c:v>
                </c:pt>
                <c:pt idx="13142">
                  <c:v>2190.3333333333298</c:v>
                </c:pt>
                <c:pt idx="13143">
                  <c:v>2190.5</c:v>
                </c:pt>
                <c:pt idx="13144">
                  <c:v>2190.6666666666702</c:v>
                </c:pt>
                <c:pt idx="13145">
                  <c:v>2190.8333333333298</c:v>
                </c:pt>
                <c:pt idx="13146">
                  <c:v>2191</c:v>
                </c:pt>
                <c:pt idx="13147">
                  <c:v>2191.1666666666702</c:v>
                </c:pt>
                <c:pt idx="13148">
                  <c:v>2191.3333333333298</c:v>
                </c:pt>
                <c:pt idx="13149">
                  <c:v>2191.5</c:v>
                </c:pt>
                <c:pt idx="13150">
                  <c:v>2191.6666666666702</c:v>
                </c:pt>
                <c:pt idx="13151">
                  <c:v>2191.8333333333298</c:v>
                </c:pt>
                <c:pt idx="13152">
                  <c:v>2192</c:v>
                </c:pt>
                <c:pt idx="13153">
                  <c:v>2192.1666666666702</c:v>
                </c:pt>
                <c:pt idx="13154">
                  <c:v>2192.3333333333298</c:v>
                </c:pt>
                <c:pt idx="13155">
                  <c:v>2192.5</c:v>
                </c:pt>
                <c:pt idx="13156">
                  <c:v>2192.6666666666702</c:v>
                </c:pt>
                <c:pt idx="13157">
                  <c:v>2192.8333333333298</c:v>
                </c:pt>
                <c:pt idx="13158">
                  <c:v>2193</c:v>
                </c:pt>
                <c:pt idx="13159">
                  <c:v>2193.1666666666702</c:v>
                </c:pt>
                <c:pt idx="13160">
                  <c:v>2193.3333333333298</c:v>
                </c:pt>
                <c:pt idx="13161">
                  <c:v>2193.5</c:v>
                </c:pt>
                <c:pt idx="13162">
                  <c:v>2193.6666666666702</c:v>
                </c:pt>
                <c:pt idx="13163">
                  <c:v>2193.8333333333298</c:v>
                </c:pt>
                <c:pt idx="13164">
                  <c:v>2194</c:v>
                </c:pt>
                <c:pt idx="13165">
                  <c:v>2194.1666666666702</c:v>
                </c:pt>
                <c:pt idx="13166">
                  <c:v>2194.3333333333298</c:v>
                </c:pt>
                <c:pt idx="13167">
                  <c:v>2194.5</c:v>
                </c:pt>
                <c:pt idx="13168">
                  <c:v>2194.6666666666702</c:v>
                </c:pt>
                <c:pt idx="13169">
                  <c:v>2194.8333333333298</c:v>
                </c:pt>
                <c:pt idx="13170">
                  <c:v>2195</c:v>
                </c:pt>
                <c:pt idx="13171">
                  <c:v>2195.1666666666702</c:v>
                </c:pt>
                <c:pt idx="13172">
                  <c:v>2195.3333333333298</c:v>
                </c:pt>
                <c:pt idx="13173">
                  <c:v>2195.5</c:v>
                </c:pt>
                <c:pt idx="13174">
                  <c:v>2195.6666666666702</c:v>
                </c:pt>
                <c:pt idx="13175">
                  <c:v>2195.8333333333298</c:v>
                </c:pt>
                <c:pt idx="13176">
                  <c:v>2196</c:v>
                </c:pt>
                <c:pt idx="13177">
                  <c:v>2196.1666666666702</c:v>
                </c:pt>
                <c:pt idx="13178">
                  <c:v>2196.3333333333298</c:v>
                </c:pt>
                <c:pt idx="13179">
                  <c:v>2196.5</c:v>
                </c:pt>
                <c:pt idx="13180">
                  <c:v>2196.6666666666702</c:v>
                </c:pt>
                <c:pt idx="13181">
                  <c:v>2196.8333333333298</c:v>
                </c:pt>
                <c:pt idx="13182">
                  <c:v>2197</c:v>
                </c:pt>
                <c:pt idx="13183">
                  <c:v>2197.1666666666702</c:v>
                </c:pt>
                <c:pt idx="13184">
                  <c:v>2197.3333333333298</c:v>
                </c:pt>
                <c:pt idx="13185">
                  <c:v>2197.5</c:v>
                </c:pt>
                <c:pt idx="13186">
                  <c:v>2197.6666666666702</c:v>
                </c:pt>
                <c:pt idx="13187">
                  <c:v>2197.8333333333298</c:v>
                </c:pt>
                <c:pt idx="13188">
                  <c:v>2198</c:v>
                </c:pt>
                <c:pt idx="13189">
                  <c:v>2198.1666666666702</c:v>
                </c:pt>
                <c:pt idx="13190">
                  <c:v>2198.3333333333298</c:v>
                </c:pt>
                <c:pt idx="13191">
                  <c:v>2198.5</c:v>
                </c:pt>
                <c:pt idx="13192">
                  <c:v>2198.6666666666702</c:v>
                </c:pt>
                <c:pt idx="13193">
                  <c:v>2198.8333333333298</c:v>
                </c:pt>
                <c:pt idx="13194">
                  <c:v>2199</c:v>
                </c:pt>
                <c:pt idx="13195">
                  <c:v>2199.1666666666702</c:v>
                </c:pt>
                <c:pt idx="13196">
                  <c:v>2199.3333333333298</c:v>
                </c:pt>
                <c:pt idx="13197">
                  <c:v>2199.5</c:v>
                </c:pt>
                <c:pt idx="13198">
                  <c:v>2199.6666666666702</c:v>
                </c:pt>
                <c:pt idx="13199">
                  <c:v>2199.8333333333298</c:v>
                </c:pt>
                <c:pt idx="13200">
                  <c:v>2200</c:v>
                </c:pt>
                <c:pt idx="13201">
                  <c:v>2200.1666666666702</c:v>
                </c:pt>
                <c:pt idx="13202">
                  <c:v>2200.3333333333298</c:v>
                </c:pt>
                <c:pt idx="13203">
                  <c:v>2200.5</c:v>
                </c:pt>
                <c:pt idx="13204">
                  <c:v>2200.6666666666702</c:v>
                </c:pt>
                <c:pt idx="13205">
                  <c:v>2200.8333333333298</c:v>
                </c:pt>
                <c:pt idx="13206">
                  <c:v>2201</c:v>
                </c:pt>
                <c:pt idx="13207">
                  <c:v>2201.1666666666702</c:v>
                </c:pt>
                <c:pt idx="13208">
                  <c:v>2201.3333333333298</c:v>
                </c:pt>
                <c:pt idx="13209">
                  <c:v>2201.5</c:v>
                </c:pt>
                <c:pt idx="13210">
                  <c:v>2201.6666666666702</c:v>
                </c:pt>
                <c:pt idx="13211">
                  <c:v>2201.8333333333298</c:v>
                </c:pt>
                <c:pt idx="13212">
                  <c:v>2202</c:v>
                </c:pt>
                <c:pt idx="13213">
                  <c:v>2202.1666666666702</c:v>
                </c:pt>
                <c:pt idx="13214">
                  <c:v>2202.3333333333298</c:v>
                </c:pt>
                <c:pt idx="13215">
                  <c:v>2202.5</c:v>
                </c:pt>
                <c:pt idx="13216">
                  <c:v>2202.6666666666702</c:v>
                </c:pt>
                <c:pt idx="13217">
                  <c:v>2202.8333333333298</c:v>
                </c:pt>
                <c:pt idx="13218">
                  <c:v>2203</c:v>
                </c:pt>
                <c:pt idx="13219">
                  <c:v>2203.1666666666702</c:v>
                </c:pt>
                <c:pt idx="13220">
                  <c:v>2203.3333333333298</c:v>
                </c:pt>
                <c:pt idx="13221">
                  <c:v>2203.5</c:v>
                </c:pt>
                <c:pt idx="13222">
                  <c:v>2203.6666666666702</c:v>
                </c:pt>
                <c:pt idx="13223">
                  <c:v>2203.8333333333298</c:v>
                </c:pt>
                <c:pt idx="13224">
                  <c:v>2204</c:v>
                </c:pt>
                <c:pt idx="13225">
                  <c:v>2204.1666666666702</c:v>
                </c:pt>
                <c:pt idx="13226">
                  <c:v>2204.3333333333298</c:v>
                </c:pt>
                <c:pt idx="13227">
                  <c:v>2204.5</c:v>
                </c:pt>
                <c:pt idx="13228">
                  <c:v>2204.6666666666702</c:v>
                </c:pt>
                <c:pt idx="13229">
                  <c:v>2204.8333333333298</c:v>
                </c:pt>
                <c:pt idx="13230">
                  <c:v>2205</c:v>
                </c:pt>
                <c:pt idx="13231">
                  <c:v>2205.1666666666702</c:v>
                </c:pt>
                <c:pt idx="13232">
                  <c:v>2205.3333333333298</c:v>
                </c:pt>
                <c:pt idx="13233">
                  <c:v>2205.5</c:v>
                </c:pt>
                <c:pt idx="13234">
                  <c:v>2205.6666666666702</c:v>
                </c:pt>
                <c:pt idx="13235">
                  <c:v>2205.8333333333298</c:v>
                </c:pt>
                <c:pt idx="13236">
                  <c:v>2206</c:v>
                </c:pt>
                <c:pt idx="13237">
                  <c:v>2206.1666666666702</c:v>
                </c:pt>
                <c:pt idx="13238">
                  <c:v>2206.3333333333298</c:v>
                </c:pt>
                <c:pt idx="13239">
                  <c:v>2206.5</c:v>
                </c:pt>
                <c:pt idx="13240">
                  <c:v>2206.6666666666702</c:v>
                </c:pt>
                <c:pt idx="13241">
                  <c:v>2206.8333333333298</c:v>
                </c:pt>
                <c:pt idx="13242">
                  <c:v>2207</c:v>
                </c:pt>
                <c:pt idx="13243">
                  <c:v>2207.1666666666702</c:v>
                </c:pt>
                <c:pt idx="13244">
                  <c:v>2207.3333333333298</c:v>
                </c:pt>
                <c:pt idx="13245">
                  <c:v>2207.5</c:v>
                </c:pt>
                <c:pt idx="13246">
                  <c:v>2207.6666666666702</c:v>
                </c:pt>
                <c:pt idx="13247">
                  <c:v>2207.8333333333298</c:v>
                </c:pt>
                <c:pt idx="13248">
                  <c:v>2208</c:v>
                </c:pt>
                <c:pt idx="13249">
                  <c:v>2208.1666666666702</c:v>
                </c:pt>
                <c:pt idx="13250">
                  <c:v>2208.3333333333298</c:v>
                </c:pt>
                <c:pt idx="13251">
                  <c:v>2208.5</c:v>
                </c:pt>
                <c:pt idx="13252">
                  <c:v>2208.6666666666702</c:v>
                </c:pt>
                <c:pt idx="13253">
                  <c:v>2208.8333333333298</c:v>
                </c:pt>
                <c:pt idx="13254">
                  <c:v>2209</c:v>
                </c:pt>
                <c:pt idx="13255">
                  <c:v>2209.1666666666702</c:v>
                </c:pt>
                <c:pt idx="13256">
                  <c:v>2209.3333333333298</c:v>
                </c:pt>
                <c:pt idx="13257">
                  <c:v>2209.5</c:v>
                </c:pt>
                <c:pt idx="13258">
                  <c:v>2209.6666666666702</c:v>
                </c:pt>
                <c:pt idx="13259">
                  <c:v>2209.8333333333298</c:v>
                </c:pt>
                <c:pt idx="13260">
                  <c:v>2210</c:v>
                </c:pt>
                <c:pt idx="13261">
                  <c:v>2210.1666666666702</c:v>
                </c:pt>
                <c:pt idx="13262">
                  <c:v>2210.3333333333298</c:v>
                </c:pt>
                <c:pt idx="13263">
                  <c:v>2210.5</c:v>
                </c:pt>
                <c:pt idx="13264">
                  <c:v>2210.6666666666702</c:v>
                </c:pt>
                <c:pt idx="13265">
                  <c:v>2210.8333333333298</c:v>
                </c:pt>
                <c:pt idx="13266">
                  <c:v>2211</c:v>
                </c:pt>
                <c:pt idx="13267">
                  <c:v>2211.1666666666702</c:v>
                </c:pt>
                <c:pt idx="13268">
                  <c:v>2211.3333333333298</c:v>
                </c:pt>
                <c:pt idx="13269">
                  <c:v>2211.5</c:v>
                </c:pt>
                <c:pt idx="13270">
                  <c:v>2211.6666666666702</c:v>
                </c:pt>
                <c:pt idx="13271">
                  <c:v>2211.8333333333298</c:v>
                </c:pt>
                <c:pt idx="13272">
                  <c:v>2212</c:v>
                </c:pt>
                <c:pt idx="13273">
                  <c:v>2212.1666666666702</c:v>
                </c:pt>
                <c:pt idx="13274">
                  <c:v>2212.3333333333298</c:v>
                </c:pt>
                <c:pt idx="13275">
                  <c:v>2212.5</c:v>
                </c:pt>
                <c:pt idx="13276">
                  <c:v>2212.6666666666702</c:v>
                </c:pt>
                <c:pt idx="13277">
                  <c:v>2212.8333333333298</c:v>
                </c:pt>
                <c:pt idx="13278">
                  <c:v>2213</c:v>
                </c:pt>
                <c:pt idx="13279">
                  <c:v>2213.1666666666702</c:v>
                </c:pt>
                <c:pt idx="13280">
                  <c:v>2213.3333333333298</c:v>
                </c:pt>
                <c:pt idx="13281">
                  <c:v>2213.5</c:v>
                </c:pt>
                <c:pt idx="13282">
                  <c:v>2213.6666666666702</c:v>
                </c:pt>
                <c:pt idx="13283">
                  <c:v>2213.8333333333298</c:v>
                </c:pt>
                <c:pt idx="13284">
                  <c:v>2214</c:v>
                </c:pt>
                <c:pt idx="13285">
                  <c:v>2214.1666666666702</c:v>
                </c:pt>
                <c:pt idx="13286">
                  <c:v>2214.3333333333298</c:v>
                </c:pt>
                <c:pt idx="13287">
                  <c:v>2214.5</c:v>
                </c:pt>
                <c:pt idx="13288">
                  <c:v>2214.6666666666702</c:v>
                </c:pt>
                <c:pt idx="13289">
                  <c:v>2214.8333333333298</c:v>
                </c:pt>
                <c:pt idx="13290">
                  <c:v>2215</c:v>
                </c:pt>
                <c:pt idx="13291">
                  <c:v>2215.1666666666702</c:v>
                </c:pt>
                <c:pt idx="13292">
                  <c:v>2215.3333333333298</c:v>
                </c:pt>
                <c:pt idx="13293">
                  <c:v>2215.5</c:v>
                </c:pt>
                <c:pt idx="13294">
                  <c:v>2215.6666666666702</c:v>
                </c:pt>
                <c:pt idx="13295">
                  <c:v>2215.8333333333298</c:v>
                </c:pt>
                <c:pt idx="13296">
                  <c:v>2216</c:v>
                </c:pt>
                <c:pt idx="13297">
                  <c:v>2216.1666666666702</c:v>
                </c:pt>
                <c:pt idx="13298">
                  <c:v>2216.3333333333298</c:v>
                </c:pt>
                <c:pt idx="13299">
                  <c:v>2216.5</c:v>
                </c:pt>
                <c:pt idx="13300">
                  <c:v>2216.6666666666702</c:v>
                </c:pt>
                <c:pt idx="13301">
                  <c:v>2216.8333333333298</c:v>
                </c:pt>
                <c:pt idx="13302">
                  <c:v>2217</c:v>
                </c:pt>
                <c:pt idx="13303">
                  <c:v>2217.1666666666702</c:v>
                </c:pt>
                <c:pt idx="13304">
                  <c:v>2217.3333333333298</c:v>
                </c:pt>
                <c:pt idx="13305">
                  <c:v>2217.5</c:v>
                </c:pt>
                <c:pt idx="13306">
                  <c:v>2217.6666666666702</c:v>
                </c:pt>
                <c:pt idx="13307">
                  <c:v>2217.8333333333298</c:v>
                </c:pt>
                <c:pt idx="13308">
                  <c:v>2218</c:v>
                </c:pt>
                <c:pt idx="13309">
                  <c:v>2218.1666666666702</c:v>
                </c:pt>
                <c:pt idx="13310">
                  <c:v>2218.3333333333298</c:v>
                </c:pt>
                <c:pt idx="13311">
                  <c:v>2218.5</c:v>
                </c:pt>
                <c:pt idx="13312">
                  <c:v>2218.6666666666702</c:v>
                </c:pt>
                <c:pt idx="13313">
                  <c:v>2218.8333333333298</c:v>
                </c:pt>
                <c:pt idx="13314">
                  <c:v>2219</c:v>
                </c:pt>
                <c:pt idx="13315">
                  <c:v>2219.1666666666702</c:v>
                </c:pt>
                <c:pt idx="13316">
                  <c:v>2219.3333333333298</c:v>
                </c:pt>
                <c:pt idx="13317">
                  <c:v>2219.5</c:v>
                </c:pt>
                <c:pt idx="13318">
                  <c:v>2219.6666666666702</c:v>
                </c:pt>
                <c:pt idx="13319">
                  <c:v>2219.8333333333298</c:v>
                </c:pt>
                <c:pt idx="13320">
                  <c:v>2220</c:v>
                </c:pt>
                <c:pt idx="13321">
                  <c:v>2220.1666666666702</c:v>
                </c:pt>
                <c:pt idx="13322">
                  <c:v>2220.3333333333298</c:v>
                </c:pt>
                <c:pt idx="13323">
                  <c:v>2220.5</c:v>
                </c:pt>
                <c:pt idx="13324">
                  <c:v>2220.6666666666702</c:v>
                </c:pt>
                <c:pt idx="13325">
                  <c:v>2220.8333333333298</c:v>
                </c:pt>
                <c:pt idx="13326">
                  <c:v>2221</c:v>
                </c:pt>
                <c:pt idx="13327">
                  <c:v>2221.1666666666702</c:v>
                </c:pt>
                <c:pt idx="13328">
                  <c:v>2221.3333333333298</c:v>
                </c:pt>
                <c:pt idx="13329">
                  <c:v>2221.5</c:v>
                </c:pt>
                <c:pt idx="13330">
                  <c:v>2221.6666666666702</c:v>
                </c:pt>
                <c:pt idx="13331">
                  <c:v>2221.8333333333298</c:v>
                </c:pt>
                <c:pt idx="13332">
                  <c:v>2222</c:v>
                </c:pt>
                <c:pt idx="13333">
                  <c:v>2222.1666666666702</c:v>
                </c:pt>
                <c:pt idx="13334">
                  <c:v>2222.3333333333298</c:v>
                </c:pt>
                <c:pt idx="13335">
                  <c:v>2222.5</c:v>
                </c:pt>
                <c:pt idx="13336">
                  <c:v>2222.6666666666702</c:v>
                </c:pt>
                <c:pt idx="13337">
                  <c:v>2222.8333333333298</c:v>
                </c:pt>
                <c:pt idx="13338">
                  <c:v>2223</c:v>
                </c:pt>
                <c:pt idx="13339">
                  <c:v>2223.1666666666702</c:v>
                </c:pt>
                <c:pt idx="13340">
                  <c:v>2223.3333333333298</c:v>
                </c:pt>
                <c:pt idx="13341">
                  <c:v>2223.5</c:v>
                </c:pt>
                <c:pt idx="13342">
                  <c:v>2223.6666666666702</c:v>
                </c:pt>
                <c:pt idx="13343">
                  <c:v>2223.8333333333298</c:v>
                </c:pt>
                <c:pt idx="13344">
                  <c:v>2224</c:v>
                </c:pt>
                <c:pt idx="13345">
                  <c:v>2224.1666666666702</c:v>
                </c:pt>
                <c:pt idx="13346">
                  <c:v>2224.3333333333298</c:v>
                </c:pt>
                <c:pt idx="13347">
                  <c:v>2224.5</c:v>
                </c:pt>
                <c:pt idx="13348">
                  <c:v>2224.6666666666702</c:v>
                </c:pt>
                <c:pt idx="13349">
                  <c:v>2224.8333333333298</c:v>
                </c:pt>
                <c:pt idx="13350">
                  <c:v>2225</c:v>
                </c:pt>
                <c:pt idx="13351">
                  <c:v>2225.1666666666702</c:v>
                </c:pt>
                <c:pt idx="13352">
                  <c:v>2225.3333333333298</c:v>
                </c:pt>
                <c:pt idx="13353">
                  <c:v>2225.5</c:v>
                </c:pt>
                <c:pt idx="13354">
                  <c:v>2225.6666666666702</c:v>
                </c:pt>
                <c:pt idx="13355">
                  <c:v>2225.8333333333298</c:v>
                </c:pt>
                <c:pt idx="13356">
                  <c:v>2226</c:v>
                </c:pt>
                <c:pt idx="13357">
                  <c:v>2226.1666666666702</c:v>
                </c:pt>
                <c:pt idx="13358">
                  <c:v>2226.3333333333298</c:v>
                </c:pt>
                <c:pt idx="13359">
                  <c:v>2226.5</c:v>
                </c:pt>
                <c:pt idx="13360">
                  <c:v>2226.6666666666702</c:v>
                </c:pt>
                <c:pt idx="13361">
                  <c:v>2226.8333333333298</c:v>
                </c:pt>
                <c:pt idx="13362">
                  <c:v>2227</c:v>
                </c:pt>
                <c:pt idx="13363">
                  <c:v>2227.1666666666702</c:v>
                </c:pt>
                <c:pt idx="13364">
                  <c:v>2227.3333333333298</c:v>
                </c:pt>
                <c:pt idx="13365">
                  <c:v>2227.5</c:v>
                </c:pt>
                <c:pt idx="13366">
                  <c:v>2227.6666666666702</c:v>
                </c:pt>
                <c:pt idx="13367">
                  <c:v>2227.8333333333298</c:v>
                </c:pt>
                <c:pt idx="13368">
                  <c:v>2228</c:v>
                </c:pt>
                <c:pt idx="13369">
                  <c:v>2228.1666666666702</c:v>
                </c:pt>
                <c:pt idx="13370">
                  <c:v>2228.3333333333298</c:v>
                </c:pt>
                <c:pt idx="13371">
                  <c:v>2228.5</c:v>
                </c:pt>
                <c:pt idx="13372">
                  <c:v>2228.6666666666702</c:v>
                </c:pt>
                <c:pt idx="13373">
                  <c:v>2228.8333333333298</c:v>
                </c:pt>
                <c:pt idx="13374">
                  <c:v>2229</c:v>
                </c:pt>
                <c:pt idx="13375">
                  <c:v>2229.1666666666702</c:v>
                </c:pt>
                <c:pt idx="13376">
                  <c:v>2229.3333333333298</c:v>
                </c:pt>
                <c:pt idx="13377">
                  <c:v>2229.5</c:v>
                </c:pt>
                <c:pt idx="13378">
                  <c:v>2229.6666666666702</c:v>
                </c:pt>
                <c:pt idx="13379">
                  <c:v>2229.8333333333298</c:v>
                </c:pt>
                <c:pt idx="13380">
                  <c:v>2230</c:v>
                </c:pt>
                <c:pt idx="13381">
                  <c:v>2230.1666666666702</c:v>
                </c:pt>
                <c:pt idx="13382">
                  <c:v>2230.3333333333298</c:v>
                </c:pt>
                <c:pt idx="13383">
                  <c:v>2230.5</c:v>
                </c:pt>
                <c:pt idx="13384">
                  <c:v>2230.6666666666702</c:v>
                </c:pt>
                <c:pt idx="13385">
                  <c:v>2230.8333333333298</c:v>
                </c:pt>
                <c:pt idx="13386">
                  <c:v>2231</c:v>
                </c:pt>
                <c:pt idx="13387">
                  <c:v>2231.1666666666702</c:v>
                </c:pt>
                <c:pt idx="13388">
                  <c:v>2231.3333333333298</c:v>
                </c:pt>
                <c:pt idx="13389">
                  <c:v>2231.5</c:v>
                </c:pt>
                <c:pt idx="13390">
                  <c:v>2231.6666666666702</c:v>
                </c:pt>
                <c:pt idx="13391">
                  <c:v>2231.8333333333298</c:v>
                </c:pt>
                <c:pt idx="13392">
                  <c:v>2232</c:v>
                </c:pt>
                <c:pt idx="13393">
                  <c:v>2232.1666666666702</c:v>
                </c:pt>
                <c:pt idx="13394">
                  <c:v>2232.3333333333298</c:v>
                </c:pt>
                <c:pt idx="13395">
                  <c:v>2232.5</c:v>
                </c:pt>
                <c:pt idx="13396">
                  <c:v>2232.6666666666702</c:v>
                </c:pt>
                <c:pt idx="13397">
                  <c:v>2232.8333333333298</c:v>
                </c:pt>
                <c:pt idx="13398">
                  <c:v>2233</c:v>
                </c:pt>
                <c:pt idx="13399">
                  <c:v>2233.1666666666702</c:v>
                </c:pt>
                <c:pt idx="13400">
                  <c:v>2233.3333333333298</c:v>
                </c:pt>
                <c:pt idx="13401">
                  <c:v>2233.5</c:v>
                </c:pt>
                <c:pt idx="13402">
                  <c:v>2233.6666666666702</c:v>
                </c:pt>
                <c:pt idx="13403">
                  <c:v>2233.8333333333298</c:v>
                </c:pt>
                <c:pt idx="13404">
                  <c:v>2234</c:v>
                </c:pt>
                <c:pt idx="13405">
                  <c:v>2234.1666666666702</c:v>
                </c:pt>
                <c:pt idx="13406">
                  <c:v>2234.3333333333298</c:v>
                </c:pt>
                <c:pt idx="13407">
                  <c:v>2234.5</c:v>
                </c:pt>
                <c:pt idx="13408">
                  <c:v>2234.6666666666702</c:v>
                </c:pt>
                <c:pt idx="13409">
                  <c:v>2234.8333333333298</c:v>
                </c:pt>
                <c:pt idx="13410">
                  <c:v>2235</c:v>
                </c:pt>
                <c:pt idx="13411">
                  <c:v>2235.1666666666702</c:v>
                </c:pt>
                <c:pt idx="13412">
                  <c:v>2235.3333333333298</c:v>
                </c:pt>
                <c:pt idx="13413">
                  <c:v>2235.5</c:v>
                </c:pt>
                <c:pt idx="13414">
                  <c:v>2235.6666666666702</c:v>
                </c:pt>
                <c:pt idx="13415">
                  <c:v>2235.8333333333298</c:v>
                </c:pt>
                <c:pt idx="13416">
                  <c:v>2236</c:v>
                </c:pt>
                <c:pt idx="13417">
                  <c:v>2236.1666666666702</c:v>
                </c:pt>
                <c:pt idx="13418">
                  <c:v>2236.3333333333298</c:v>
                </c:pt>
                <c:pt idx="13419">
                  <c:v>2236.5</c:v>
                </c:pt>
                <c:pt idx="13420">
                  <c:v>2236.6666666666702</c:v>
                </c:pt>
                <c:pt idx="13421">
                  <c:v>2236.8333333333298</c:v>
                </c:pt>
                <c:pt idx="13422">
                  <c:v>2237</c:v>
                </c:pt>
                <c:pt idx="13423">
                  <c:v>2237.1666666666702</c:v>
                </c:pt>
                <c:pt idx="13424">
                  <c:v>2237.3333333333298</c:v>
                </c:pt>
                <c:pt idx="13425">
                  <c:v>2237.5</c:v>
                </c:pt>
                <c:pt idx="13426">
                  <c:v>2237.6666666666702</c:v>
                </c:pt>
                <c:pt idx="13427">
                  <c:v>2237.8333333333298</c:v>
                </c:pt>
                <c:pt idx="13428">
                  <c:v>2238</c:v>
                </c:pt>
                <c:pt idx="13429">
                  <c:v>2238.1666666666702</c:v>
                </c:pt>
                <c:pt idx="13430">
                  <c:v>2238.3333333333298</c:v>
                </c:pt>
                <c:pt idx="13431">
                  <c:v>2238.5</c:v>
                </c:pt>
                <c:pt idx="13432">
                  <c:v>2238.6666666666702</c:v>
                </c:pt>
                <c:pt idx="13433">
                  <c:v>2238.8333333333298</c:v>
                </c:pt>
                <c:pt idx="13434">
                  <c:v>2239</c:v>
                </c:pt>
                <c:pt idx="13435">
                  <c:v>2239.1666666666702</c:v>
                </c:pt>
                <c:pt idx="13436">
                  <c:v>2239.3333333333298</c:v>
                </c:pt>
                <c:pt idx="13437">
                  <c:v>2239.5</c:v>
                </c:pt>
                <c:pt idx="13438">
                  <c:v>2239.6666666666702</c:v>
                </c:pt>
                <c:pt idx="13439">
                  <c:v>2239.8333333333298</c:v>
                </c:pt>
                <c:pt idx="13440">
                  <c:v>2240</c:v>
                </c:pt>
                <c:pt idx="13441">
                  <c:v>2240.1666666666702</c:v>
                </c:pt>
                <c:pt idx="13442">
                  <c:v>2240.3333333333298</c:v>
                </c:pt>
                <c:pt idx="13443">
                  <c:v>2240.5</c:v>
                </c:pt>
                <c:pt idx="13444">
                  <c:v>2240.6666666666702</c:v>
                </c:pt>
                <c:pt idx="13445">
                  <c:v>2240.8333333333298</c:v>
                </c:pt>
                <c:pt idx="13446">
                  <c:v>2241</c:v>
                </c:pt>
                <c:pt idx="13447">
                  <c:v>2241.1666666666702</c:v>
                </c:pt>
                <c:pt idx="13448">
                  <c:v>2241.3333333333298</c:v>
                </c:pt>
                <c:pt idx="13449">
                  <c:v>2241.5</c:v>
                </c:pt>
                <c:pt idx="13450">
                  <c:v>2241.6666666666702</c:v>
                </c:pt>
                <c:pt idx="13451">
                  <c:v>2241.8333333333298</c:v>
                </c:pt>
                <c:pt idx="13452">
                  <c:v>2242</c:v>
                </c:pt>
                <c:pt idx="13453">
                  <c:v>2242.1666666666702</c:v>
                </c:pt>
                <c:pt idx="13454">
                  <c:v>2242.3333333333298</c:v>
                </c:pt>
                <c:pt idx="13455">
                  <c:v>2242.5</c:v>
                </c:pt>
                <c:pt idx="13456">
                  <c:v>2242.6666666666702</c:v>
                </c:pt>
                <c:pt idx="13457">
                  <c:v>2242.8333333333298</c:v>
                </c:pt>
                <c:pt idx="13458">
                  <c:v>2243</c:v>
                </c:pt>
                <c:pt idx="13459">
                  <c:v>2243.1666666666702</c:v>
                </c:pt>
                <c:pt idx="13460">
                  <c:v>2243.3333333333298</c:v>
                </c:pt>
                <c:pt idx="13461">
                  <c:v>2243.5</c:v>
                </c:pt>
                <c:pt idx="13462">
                  <c:v>2243.6666666666702</c:v>
                </c:pt>
                <c:pt idx="13463">
                  <c:v>2243.8333333333298</c:v>
                </c:pt>
                <c:pt idx="13464">
                  <c:v>2244</c:v>
                </c:pt>
                <c:pt idx="13465">
                  <c:v>2244.1666666666702</c:v>
                </c:pt>
                <c:pt idx="13466">
                  <c:v>2244.3333333333298</c:v>
                </c:pt>
                <c:pt idx="13467">
                  <c:v>2244.5</c:v>
                </c:pt>
                <c:pt idx="13468">
                  <c:v>2244.6666666666702</c:v>
                </c:pt>
                <c:pt idx="13469">
                  <c:v>2244.8333333333298</c:v>
                </c:pt>
                <c:pt idx="13470">
                  <c:v>2245</c:v>
                </c:pt>
                <c:pt idx="13471">
                  <c:v>2245.1666666666702</c:v>
                </c:pt>
                <c:pt idx="13472">
                  <c:v>2245.3333333333298</c:v>
                </c:pt>
                <c:pt idx="13473">
                  <c:v>2245.5</c:v>
                </c:pt>
                <c:pt idx="13474">
                  <c:v>2245.6666666666702</c:v>
                </c:pt>
                <c:pt idx="13475">
                  <c:v>2245.8333333333298</c:v>
                </c:pt>
                <c:pt idx="13476">
                  <c:v>2246</c:v>
                </c:pt>
                <c:pt idx="13477">
                  <c:v>2246.1666666666702</c:v>
                </c:pt>
                <c:pt idx="13478">
                  <c:v>2246.3333333333298</c:v>
                </c:pt>
                <c:pt idx="13479">
                  <c:v>2246.5</c:v>
                </c:pt>
                <c:pt idx="13480">
                  <c:v>2246.6666666666702</c:v>
                </c:pt>
                <c:pt idx="13481">
                  <c:v>2246.8333333333298</c:v>
                </c:pt>
                <c:pt idx="13482">
                  <c:v>2247</c:v>
                </c:pt>
                <c:pt idx="13483">
                  <c:v>2247.1666666666702</c:v>
                </c:pt>
                <c:pt idx="13484">
                  <c:v>2247.3333333333298</c:v>
                </c:pt>
                <c:pt idx="13485">
                  <c:v>2247.5</c:v>
                </c:pt>
                <c:pt idx="13486">
                  <c:v>2247.6666666666702</c:v>
                </c:pt>
                <c:pt idx="13487">
                  <c:v>2247.8333333333298</c:v>
                </c:pt>
                <c:pt idx="13488">
                  <c:v>2248</c:v>
                </c:pt>
                <c:pt idx="13489">
                  <c:v>2248.1666666666702</c:v>
                </c:pt>
                <c:pt idx="13490">
                  <c:v>2248.3333333333298</c:v>
                </c:pt>
                <c:pt idx="13491">
                  <c:v>2248.5</c:v>
                </c:pt>
                <c:pt idx="13492">
                  <c:v>2248.6666666666702</c:v>
                </c:pt>
                <c:pt idx="13493">
                  <c:v>2248.8333333333298</c:v>
                </c:pt>
                <c:pt idx="13494">
                  <c:v>2249</c:v>
                </c:pt>
                <c:pt idx="13495">
                  <c:v>2249.1666666666702</c:v>
                </c:pt>
                <c:pt idx="13496">
                  <c:v>2249.3333333333298</c:v>
                </c:pt>
                <c:pt idx="13497">
                  <c:v>2249.5</c:v>
                </c:pt>
                <c:pt idx="13498">
                  <c:v>2249.6666666666702</c:v>
                </c:pt>
                <c:pt idx="13499">
                  <c:v>2249.8333333333298</c:v>
                </c:pt>
                <c:pt idx="13500">
                  <c:v>2250</c:v>
                </c:pt>
                <c:pt idx="13501">
                  <c:v>2250.1666666666702</c:v>
                </c:pt>
                <c:pt idx="13502">
                  <c:v>2250.3333333333298</c:v>
                </c:pt>
                <c:pt idx="13503">
                  <c:v>2250.5</c:v>
                </c:pt>
                <c:pt idx="13504">
                  <c:v>2250.6666666666702</c:v>
                </c:pt>
                <c:pt idx="13505">
                  <c:v>2250.8333333333298</c:v>
                </c:pt>
                <c:pt idx="13506">
                  <c:v>2251</c:v>
                </c:pt>
                <c:pt idx="13507">
                  <c:v>2251.1666666666702</c:v>
                </c:pt>
                <c:pt idx="13508">
                  <c:v>2251.3333333333298</c:v>
                </c:pt>
                <c:pt idx="13509">
                  <c:v>2251.5</c:v>
                </c:pt>
                <c:pt idx="13510">
                  <c:v>2251.6666666666702</c:v>
                </c:pt>
                <c:pt idx="13511">
                  <c:v>2251.8333333333298</c:v>
                </c:pt>
                <c:pt idx="13512">
                  <c:v>2252</c:v>
                </c:pt>
                <c:pt idx="13513">
                  <c:v>2252.1666666666702</c:v>
                </c:pt>
                <c:pt idx="13514">
                  <c:v>2252.3333333333298</c:v>
                </c:pt>
                <c:pt idx="13515">
                  <c:v>2252.5</c:v>
                </c:pt>
                <c:pt idx="13516">
                  <c:v>2252.6666666666702</c:v>
                </c:pt>
                <c:pt idx="13517">
                  <c:v>2252.8333333333298</c:v>
                </c:pt>
                <c:pt idx="13518">
                  <c:v>2253</c:v>
                </c:pt>
                <c:pt idx="13519">
                  <c:v>2253.1666666666702</c:v>
                </c:pt>
                <c:pt idx="13520">
                  <c:v>2253.3333333333298</c:v>
                </c:pt>
                <c:pt idx="13521">
                  <c:v>2253.5</c:v>
                </c:pt>
                <c:pt idx="13522">
                  <c:v>2253.6666666666702</c:v>
                </c:pt>
                <c:pt idx="13523">
                  <c:v>2253.8333333333298</c:v>
                </c:pt>
                <c:pt idx="13524">
                  <c:v>2254</c:v>
                </c:pt>
                <c:pt idx="13525">
                  <c:v>2254.1666666666702</c:v>
                </c:pt>
                <c:pt idx="13526">
                  <c:v>2254.3333333333298</c:v>
                </c:pt>
                <c:pt idx="13527">
                  <c:v>2254.5</c:v>
                </c:pt>
                <c:pt idx="13528">
                  <c:v>2254.6666666666702</c:v>
                </c:pt>
                <c:pt idx="13529">
                  <c:v>2254.8333333333298</c:v>
                </c:pt>
                <c:pt idx="13530">
                  <c:v>2255</c:v>
                </c:pt>
                <c:pt idx="13531">
                  <c:v>2255.1666666666702</c:v>
                </c:pt>
                <c:pt idx="13532">
                  <c:v>2255.3333333333298</c:v>
                </c:pt>
                <c:pt idx="13533">
                  <c:v>2255.5</c:v>
                </c:pt>
                <c:pt idx="13534">
                  <c:v>2255.6666666666702</c:v>
                </c:pt>
                <c:pt idx="13535">
                  <c:v>2255.8333333333298</c:v>
                </c:pt>
                <c:pt idx="13536">
                  <c:v>2256</c:v>
                </c:pt>
                <c:pt idx="13537">
                  <c:v>2256.1666666666702</c:v>
                </c:pt>
                <c:pt idx="13538">
                  <c:v>2256.3333333333298</c:v>
                </c:pt>
                <c:pt idx="13539">
                  <c:v>2256.5</c:v>
                </c:pt>
                <c:pt idx="13540">
                  <c:v>2256.6666666666702</c:v>
                </c:pt>
                <c:pt idx="13541">
                  <c:v>2256.8333333333298</c:v>
                </c:pt>
                <c:pt idx="13542">
                  <c:v>2257</c:v>
                </c:pt>
                <c:pt idx="13543">
                  <c:v>2257.1666666666702</c:v>
                </c:pt>
                <c:pt idx="13544">
                  <c:v>2257.3333333333298</c:v>
                </c:pt>
                <c:pt idx="13545">
                  <c:v>2257.5</c:v>
                </c:pt>
                <c:pt idx="13546">
                  <c:v>2257.6666666666702</c:v>
                </c:pt>
                <c:pt idx="13547">
                  <c:v>2257.8333333333298</c:v>
                </c:pt>
                <c:pt idx="13548">
                  <c:v>2258</c:v>
                </c:pt>
                <c:pt idx="13549">
                  <c:v>2258.1666666666702</c:v>
                </c:pt>
                <c:pt idx="13550">
                  <c:v>2258.3333333333298</c:v>
                </c:pt>
                <c:pt idx="13551">
                  <c:v>2258.5</c:v>
                </c:pt>
                <c:pt idx="13552">
                  <c:v>2258.6666666666702</c:v>
                </c:pt>
                <c:pt idx="13553">
                  <c:v>2258.8333333333298</c:v>
                </c:pt>
                <c:pt idx="13554">
                  <c:v>2259</c:v>
                </c:pt>
                <c:pt idx="13555">
                  <c:v>2259.1666666666702</c:v>
                </c:pt>
                <c:pt idx="13556">
                  <c:v>2259.3333333333298</c:v>
                </c:pt>
                <c:pt idx="13557">
                  <c:v>2259.5</c:v>
                </c:pt>
                <c:pt idx="13558">
                  <c:v>2259.6666666666702</c:v>
                </c:pt>
                <c:pt idx="13559">
                  <c:v>2259.8333333333298</c:v>
                </c:pt>
                <c:pt idx="13560">
                  <c:v>2260</c:v>
                </c:pt>
                <c:pt idx="13561">
                  <c:v>2260.1666666666702</c:v>
                </c:pt>
                <c:pt idx="13562">
                  <c:v>2260.3333333333298</c:v>
                </c:pt>
                <c:pt idx="13563">
                  <c:v>2260.5</c:v>
                </c:pt>
                <c:pt idx="13564">
                  <c:v>2260.6666666666702</c:v>
                </c:pt>
                <c:pt idx="13565">
                  <c:v>2260.8333333333298</c:v>
                </c:pt>
                <c:pt idx="13566">
                  <c:v>2261</c:v>
                </c:pt>
                <c:pt idx="13567">
                  <c:v>2261.1666666666702</c:v>
                </c:pt>
                <c:pt idx="13568">
                  <c:v>2261.3333333333298</c:v>
                </c:pt>
                <c:pt idx="13569">
                  <c:v>2261.5</c:v>
                </c:pt>
                <c:pt idx="13570">
                  <c:v>2261.6666666666702</c:v>
                </c:pt>
                <c:pt idx="13571">
                  <c:v>2261.8333333333298</c:v>
                </c:pt>
                <c:pt idx="13572">
                  <c:v>2262</c:v>
                </c:pt>
                <c:pt idx="13573">
                  <c:v>2262.1666666666702</c:v>
                </c:pt>
                <c:pt idx="13574">
                  <c:v>2262.3333333333298</c:v>
                </c:pt>
                <c:pt idx="13575">
                  <c:v>2262.5</c:v>
                </c:pt>
                <c:pt idx="13576">
                  <c:v>2262.6666666666702</c:v>
                </c:pt>
                <c:pt idx="13577">
                  <c:v>2262.8333333333298</c:v>
                </c:pt>
                <c:pt idx="13578">
                  <c:v>2263</c:v>
                </c:pt>
                <c:pt idx="13579">
                  <c:v>2263.1666666666702</c:v>
                </c:pt>
                <c:pt idx="13580">
                  <c:v>2263.3333333333298</c:v>
                </c:pt>
                <c:pt idx="13581">
                  <c:v>2263.5</c:v>
                </c:pt>
                <c:pt idx="13582">
                  <c:v>2263.6666666666702</c:v>
                </c:pt>
                <c:pt idx="13583">
                  <c:v>2263.8333333333298</c:v>
                </c:pt>
                <c:pt idx="13584">
                  <c:v>2264</c:v>
                </c:pt>
                <c:pt idx="13585">
                  <c:v>2264.1666666666702</c:v>
                </c:pt>
                <c:pt idx="13586">
                  <c:v>2264.3333333333298</c:v>
                </c:pt>
                <c:pt idx="13587">
                  <c:v>2264.5</c:v>
                </c:pt>
                <c:pt idx="13588">
                  <c:v>2264.6666666666702</c:v>
                </c:pt>
                <c:pt idx="13589">
                  <c:v>2264.8333333333298</c:v>
                </c:pt>
                <c:pt idx="13590">
                  <c:v>2265</c:v>
                </c:pt>
                <c:pt idx="13591">
                  <c:v>2265.1666666666702</c:v>
                </c:pt>
                <c:pt idx="13592">
                  <c:v>2265.3333333333298</c:v>
                </c:pt>
                <c:pt idx="13593">
                  <c:v>2265.5</c:v>
                </c:pt>
                <c:pt idx="13594">
                  <c:v>2265.6666666666702</c:v>
                </c:pt>
                <c:pt idx="13595">
                  <c:v>2265.8333333333298</c:v>
                </c:pt>
                <c:pt idx="13596">
                  <c:v>2266</c:v>
                </c:pt>
                <c:pt idx="13597">
                  <c:v>2266.1666666666702</c:v>
                </c:pt>
                <c:pt idx="13598">
                  <c:v>2266.3333333333298</c:v>
                </c:pt>
                <c:pt idx="13599">
                  <c:v>2266.5</c:v>
                </c:pt>
                <c:pt idx="13600">
                  <c:v>2266.6666666666702</c:v>
                </c:pt>
                <c:pt idx="13601">
                  <c:v>2266.8333333333298</c:v>
                </c:pt>
                <c:pt idx="13602">
                  <c:v>2267</c:v>
                </c:pt>
                <c:pt idx="13603">
                  <c:v>2267.1666666666702</c:v>
                </c:pt>
                <c:pt idx="13604">
                  <c:v>2267.3333333333298</c:v>
                </c:pt>
                <c:pt idx="13605">
                  <c:v>2267.5</c:v>
                </c:pt>
                <c:pt idx="13606">
                  <c:v>2267.6666666666702</c:v>
                </c:pt>
                <c:pt idx="13607">
                  <c:v>2267.8333333333298</c:v>
                </c:pt>
                <c:pt idx="13608">
                  <c:v>2268</c:v>
                </c:pt>
                <c:pt idx="13609">
                  <c:v>2268.1666666666702</c:v>
                </c:pt>
                <c:pt idx="13610">
                  <c:v>2268.3333333333298</c:v>
                </c:pt>
                <c:pt idx="13611">
                  <c:v>2268.5</c:v>
                </c:pt>
                <c:pt idx="13612">
                  <c:v>2268.6666666666702</c:v>
                </c:pt>
                <c:pt idx="13613">
                  <c:v>2268.8333333333298</c:v>
                </c:pt>
                <c:pt idx="13614">
                  <c:v>2269</c:v>
                </c:pt>
                <c:pt idx="13615">
                  <c:v>2269.1666666666702</c:v>
                </c:pt>
                <c:pt idx="13616">
                  <c:v>2269.3333333333298</c:v>
                </c:pt>
                <c:pt idx="13617">
                  <c:v>2269.5</c:v>
                </c:pt>
                <c:pt idx="13618">
                  <c:v>2269.6666666666702</c:v>
                </c:pt>
                <c:pt idx="13619">
                  <c:v>2269.8333333333298</c:v>
                </c:pt>
                <c:pt idx="13620">
                  <c:v>2270</c:v>
                </c:pt>
                <c:pt idx="13621">
                  <c:v>2270.1666666666702</c:v>
                </c:pt>
                <c:pt idx="13622">
                  <c:v>2270.3333333333298</c:v>
                </c:pt>
                <c:pt idx="13623">
                  <c:v>2270.5</c:v>
                </c:pt>
                <c:pt idx="13624">
                  <c:v>2270.6666666666702</c:v>
                </c:pt>
                <c:pt idx="13625">
                  <c:v>2270.8333333333298</c:v>
                </c:pt>
                <c:pt idx="13626">
                  <c:v>2271</c:v>
                </c:pt>
                <c:pt idx="13627">
                  <c:v>2271.1666666666702</c:v>
                </c:pt>
                <c:pt idx="13628">
                  <c:v>2271.3333333333298</c:v>
                </c:pt>
                <c:pt idx="13629">
                  <c:v>2271.5</c:v>
                </c:pt>
                <c:pt idx="13630">
                  <c:v>2271.6666666666702</c:v>
                </c:pt>
                <c:pt idx="13631">
                  <c:v>2271.8333333333298</c:v>
                </c:pt>
                <c:pt idx="13632">
                  <c:v>2272</c:v>
                </c:pt>
                <c:pt idx="13633">
                  <c:v>2272.1666666666702</c:v>
                </c:pt>
                <c:pt idx="13634">
                  <c:v>2272.3333333333298</c:v>
                </c:pt>
                <c:pt idx="13635">
                  <c:v>2272.5</c:v>
                </c:pt>
                <c:pt idx="13636">
                  <c:v>2272.6666666666702</c:v>
                </c:pt>
                <c:pt idx="13637">
                  <c:v>2272.8333333333298</c:v>
                </c:pt>
                <c:pt idx="13638">
                  <c:v>2273</c:v>
                </c:pt>
                <c:pt idx="13639">
                  <c:v>2273.1666666666702</c:v>
                </c:pt>
                <c:pt idx="13640">
                  <c:v>2273.3333333333298</c:v>
                </c:pt>
                <c:pt idx="13641">
                  <c:v>2273.5</c:v>
                </c:pt>
                <c:pt idx="13642">
                  <c:v>2273.6666666666702</c:v>
                </c:pt>
                <c:pt idx="13643">
                  <c:v>2273.8333333333298</c:v>
                </c:pt>
                <c:pt idx="13644">
                  <c:v>2274</c:v>
                </c:pt>
                <c:pt idx="13645">
                  <c:v>2274.1666666666702</c:v>
                </c:pt>
                <c:pt idx="13646">
                  <c:v>2274.3333333333298</c:v>
                </c:pt>
                <c:pt idx="13647">
                  <c:v>2274.5</c:v>
                </c:pt>
                <c:pt idx="13648">
                  <c:v>2274.6666666666702</c:v>
                </c:pt>
                <c:pt idx="13649">
                  <c:v>2274.8333333333298</c:v>
                </c:pt>
                <c:pt idx="13650">
                  <c:v>2275</c:v>
                </c:pt>
                <c:pt idx="13651">
                  <c:v>2275.1666666666702</c:v>
                </c:pt>
                <c:pt idx="13652">
                  <c:v>2275.3333333333298</c:v>
                </c:pt>
                <c:pt idx="13653">
                  <c:v>2275.5</c:v>
                </c:pt>
                <c:pt idx="13654">
                  <c:v>2275.6666666666702</c:v>
                </c:pt>
                <c:pt idx="13655">
                  <c:v>2275.8333333333298</c:v>
                </c:pt>
                <c:pt idx="13656">
                  <c:v>2276</c:v>
                </c:pt>
                <c:pt idx="13657">
                  <c:v>2276.1666666666702</c:v>
                </c:pt>
                <c:pt idx="13658">
                  <c:v>2276.3333333333298</c:v>
                </c:pt>
                <c:pt idx="13659">
                  <c:v>2276.5</c:v>
                </c:pt>
                <c:pt idx="13660">
                  <c:v>2276.6666666666702</c:v>
                </c:pt>
                <c:pt idx="13661">
                  <c:v>2276.8333333333298</c:v>
                </c:pt>
                <c:pt idx="13662">
                  <c:v>2277</c:v>
                </c:pt>
                <c:pt idx="13663">
                  <c:v>2277.1666666666702</c:v>
                </c:pt>
                <c:pt idx="13664">
                  <c:v>2277.3333333333298</c:v>
                </c:pt>
                <c:pt idx="13665">
                  <c:v>2277.5</c:v>
                </c:pt>
                <c:pt idx="13666">
                  <c:v>2277.6666666666702</c:v>
                </c:pt>
                <c:pt idx="13667">
                  <c:v>2277.8333333333298</c:v>
                </c:pt>
                <c:pt idx="13668">
                  <c:v>2278</c:v>
                </c:pt>
                <c:pt idx="13669">
                  <c:v>2278.1666666666702</c:v>
                </c:pt>
                <c:pt idx="13670">
                  <c:v>2278.3333333333298</c:v>
                </c:pt>
                <c:pt idx="13671">
                  <c:v>2278.5</c:v>
                </c:pt>
                <c:pt idx="13672">
                  <c:v>2278.6666666666702</c:v>
                </c:pt>
                <c:pt idx="13673">
                  <c:v>2278.8333333333298</c:v>
                </c:pt>
                <c:pt idx="13674">
                  <c:v>2279</c:v>
                </c:pt>
                <c:pt idx="13675">
                  <c:v>2279.1666666666702</c:v>
                </c:pt>
                <c:pt idx="13676">
                  <c:v>2279.3333333333298</c:v>
                </c:pt>
                <c:pt idx="13677">
                  <c:v>2279.5</c:v>
                </c:pt>
                <c:pt idx="13678">
                  <c:v>2279.6666666666702</c:v>
                </c:pt>
                <c:pt idx="13679">
                  <c:v>2279.8333333333298</c:v>
                </c:pt>
                <c:pt idx="13680">
                  <c:v>2280</c:v>
                </c:pt>
                <c:pt idx="13681">
                  <c:v>2280.1666666666702</c:v>
                </c:pt>
                <c:pt idx="13682">
                  <c:v>2280.3333333333298</c:v>
                </c:pt>
                <c:pt idx="13683">
                  <c:v>2280.5</c:v>
                </c:pt>
                <c:pt idx="13684">
                  <c:v>2280.6666666666702</c:v>
                </c:pt>
                <c:pt idx="13685">
                  <c:v>2280.8333333333298</c:v>
                </c:pt>
                <c:pt idx="13686">
                  <c:v>2281</c:v>
                </c:pt>
                <c:pt idx="13687">
                  <c:v>2281.1666666666702</c:v>
                </c:pt>
                <c:pt idx="13688">
                  <c:v>2281.3333333333298</c:v>
                </c:pt>
                <c:pt idx="13689">
                  <c:v>2281.5</c:v>
                </c:pt>
                <c:pt idx="13690">
                  <c:v>2281.6666666666702</c:v>
                </c:pt>
                <c:pt idx="13691">
                  <c:v>2281.8333333333298</c:v>
                </c:pt>
                <c:pt idx="13692">
                  <c:v>2282</c:v>
                </c:pt>
                <c:pt idx="13693">
                  <c:v>2282.1666666666702</c:v>
                </c:pt>
                <c:pt idx="13694">
                  <c:v>2282.3333333333298</c:v>
                </c:pt>
                <c:pt idx="13695">
                  <c:v>2282.5</c:v>
                </c:pt>
                <c:pt idx="13696">
                  <c:v>2282.6666666666702</c:v>
                </c:pt>
                <c:pt idx="13697">
                  <c:v>2282.8333333333298</c:v>
                </c:pt>
                <c:pt idx="13698">
                  <c:v>2283</c:v>
                </c:pt>
                <c:pt idx="13699">
                  <c:v>2283.1666666666702</c:v>
                </c:pt>
                <c:pt idx="13700">
                  <c:v>2283.3333333333298</c:v>
                </c:pt>
                <c:pt idx="13701">
                  <c:v>2283.5</c:v>
                </c:pt>
                <c:pt idx="13702">
                  <c:v>2283.6666666666702</c:v>
                </c:pt>
                <c:pt idx="13703">
                  <c:v>2283.8333333333298</c:v>
                </c:pt>
                <c:pt idx="13704">
                  <c:v>2284</c:v>
                </c:pt>
                <c:pt idx="13705">
                  <c:v>2284.1666666666702</c:v>
                </c:pt>
                <c:pt idx="13706">
                  <c:v>2284.3333333333298</c:v>
                </c:pt>
                <c:pt idx="13707">
                  <c:v>2284.5</c:v>
                </c:pt>
                <c:pt idx="13708">
                  <c:v>2284.6666666666702</c:v>
                </c:pt>
                <c:pt idx="13709">
                  <c:v>2284.8333333333298</c:v>
                </c:pt>
                <c:pt idx="13710">
                  <c:v>2285</c:v>
                </c:pt>
                <c:pt idx="13711">
                  <c:v>2285.1666666666702</c:v>
                </c:pt>
                <c:pt idx="13712">
                  <c:v>2285.3333333333298</c:v>
                </c:pt>
                <c:pt idx="13713">
                  <c:v>2285.5</c:v>
                </c:pt>
                <c:pt idx="13714">
                  <c:v>2285.6666666666702</c:v>
                </c:pt>
                <c:pt idx="13715">
                  <c:v>2285.8333333333298</c:v>
                </c:pt>
                <c:pt idx="13716">
                  <c:v>2286</c:v>
                </c:pt>
                <c:pt idx="13717">
                  <c:v>2286.1666666666702</c:v>
                </c:pt>
                <c:pt idx="13718">
                  <c:v>2286.3333333333298</c:v>
                </c:pt>
                <c:pt idx="13719">
                  <c:v>2286.5</c:v>
                </c:pt>
                <c:pt idx="13720">
                  <c:v>2286.6666666666702</c:v>
                </c:pt>
                <c:pt idx="13721">
                  <c:v>2286.8333333333298</c:v>
                </c:pt>
                <c:pt idx="13722">
                  <c:v>2287</c:v>
                </c:pt>
                <c:pt idx="13723">
                  <c:v>2287.1666666666702</c:v>
                </c:pt>
                <c:pt idx="13724">
                  <c:v>2287.3333333333298</c:v>
                </c:pt>
                <c:pt idx="13725">
                  <c:v>2287.5</c:v>
                </c:pt>
                <c:pt idx="13726">
                  <c:v>2287.6666666666702</c:v>
                </c:pt>
                <c:pt idx="13727">
                  <c:v>2287.8333333333298</c:v>
                </c:pt>
                <c:pt idx="13728">
                  <c:v>2288</c:v>
                </c:pt>
                <c:pt idx="13729">
                  <c:v>2288.1666666666702</c:v>
                </c:pt>
                <c:pt idx="13730">
                  <c:v>2288.3333333333298</c:v>
                </c:pt>
                <c:pt idx="13731">
                  <c:v>2288.5</c:v>
                </c:pt>
                <c:pt idx="13732">
                  <c:v>2288.6666666666702</c:v>
                </c:pt>
                <c:pt idx="13733">
                  <c:v>2288.8333333333298</c:v>
                </c:pt>
                <c:pt idx="13734">
                  <c:v>2289</c:v>
                </c:pt>
                <c:pt idx="13735">
                  <c:v>2289.1666666666702</c:v>
                </c:pt>
                <c:pt idx="13736">
                  <c:v>2289.3333333333298</c:v>
                </c:pt>
                <c:pt idx="13737">
                  <c:v>2289.5</c:v>
                </c:pt>
                <c:pt idx="13738">
                  <c:v>2289.6666666666702</c:v>
                </c:pt>
                <c:pt idx="13739">
                  <c:v>2289.8333333333298</c:v>
                </c:pt>
                <c:pt idx="13740">
                  <c:v>2290</c:v>
                </c:pt>
                <c:pt idx="13741">
                  <c:v>2290.1666666666702</c:v>
                </c:pt>
                <c:pt idx="13742">
                  <c:v>2290.3333333333298</c:v>
                </c:pt>
                <c:pt idx="13743">
                  <c:v>2290.5</c:v>
                </c:pt>
                <c:pt idx="13744">
                  <c:v>2290.6666666666702</c:v>
                </c:pt>
                <c:pt idx="13745">
                  <c:v>2290.8333333333298</c:v>
                </c:pt>
                <c:pt idx="13746">
                  <c:v>2291</c:v>
                </c:pt>
                <c:pt idx="13747">
                  <c:v>2291.1666666666702</c:v>
                </c:pt>
                <c:pt idx="13748">
                  <c:v>2291.3333333333298</c:v>
                </c:pt>
                <c:pt idx="13749">
                  <c:v>2291.5</c:v>
                </c:pt>
                <c:pt idx="13750">
                  <c:v>2291.6666666666702</c:v>
                </c:pt>
                <c:pt idx="13751">
                  <c:v>2291.8333333333298</c:v>
                </c:pt>
                <c:pt idx="13752">
                  <c:v>2292</c:v>
                </c:pt>
                <c:pt idx="13753">
                  <c:v>2292.1666666666702</c:v>
                </c:pt>
                <c:pt idx="13754">
                  <c:v>2292.3333333333298</c:v>
                </c:pt>
                <c:pt idx="13755">
                  <c:v>2292.5</c:v>
                </c:pt>
                <c:pt idx="13756">
                  <c:v>2292.6666666666702</c:v>
                </c:pt>
                <c:pt idx="13757">
                  <c:v>2292.8333333333298</c:v>
                </c:pt>
                <c:pt idx="13758">
                  <c:v>2293</c:v>
                </c:pt>
                <c:pt idx="13759">
                  <c:v>2293.1666666666702</c:v>
                </c:pt>
                <c:pt idx="13760">
                  <c:v>2293.3333333333298</c:v>
                </c:pt>
                <c:pt idx="13761">
                  <c:v>2293.5</c:v>
                </c:pt>
                <c:pt idx="13762">
                  <c:v>2293.6666666666702</c:v>
                </c:pt>
                <c:pt idx="13763">
                  <c:v>2293.8333333333298</c:v>
                </c:pt>
                <c:pt idx="13764">
                  <c:v>2294</c:v>
                </c:pt>
                <c:pt idx="13765">
                  <c:v>2294.1666666666702</c:v>
                </c:pt>
                <c:pt idx="13766">
                  <c:v>2294.3333333333298</c:v>
                </c:pt>
                <c:pt idx="13767">
                  <c:v>2294.5</c:v>
                </c:pt>
                <c:pt idx="13768">
                  <c:v>2294.6666666666702</c:v>
                </c:pt>
                <c:pt idx="13769">
                  <c:v>2294.8333333333298</c:v>
                </c:pt>
                <c:pt idx="13770">
                  <c:v>2295</c:v>
                </c:pt>
                <c:pt idx="13771">
                  <c:v>2295.1666666666702</c:v>
                </c:pt>
                <c:pt idx="13772">
                  <c:v>2295.3333333333298</c:v>
                </c:pt>
                <c:pt idx="13773">
                  <c:v>2295.5</c:v>
                </c:pt>
                <c:pt idx="13774">
                  <c:v>2295.6666666666702</c:v>
                </c:pt>
                <c:pt idx="13775">
                  <c:v>2295.8333333333298</c:v>
                </c:pt>
                <c:pt idx="13776">
                  <c:v>2296</c:v>
                </c:pt>
                <c:pt idx="13777">
                  <c:v>2296.1666666666702</c:v>
                </c:pt>
                <c:pt idx="13778">
                  <c:v>2296.3333333333298</c:v>
                </c:pt>
                <c:pt idx="13779">
                  <c:v>2296.5</c:v>
                </c:pt>
                <c:pt idx="13780">
                  <c:v>2296.6666666666702</c:v>
                </c:pt>
                <c:pt idx="13781">
                  <c:v>2296.8333333333298</c:v>
                </c:pt>
                <c:pt idx="13782">
                  <c:v>2297</c:v>
                </c:pt>
                <c:pt idx="13783">
                  <c:v>2297.1666666666702</c:v>
                </c:pt>
                <c:pt idx="13784">
                  <c:v>2297.3333333333298</c:v>
                </c:pt>
                <c:pt idx="13785">
                  <c:v>2297.5</c:v>
                </c:pt>
                <c:pt idx="13786">
                  <c:v>2297.6666666666702</c:v>
                </c:pt>
                <c:pt idx="13787">
                  <c:v>2297.8333333333298</c:v>
                </c:pt>
                <c:pt idx="13788">
                  <c:v>2298</c:v>
                </c:pt>
                <c:pt idx="13789">
                  <c:v>2298.1666666666702</c:v>
                </c:pt>
                <c:pt idx="13790">
                  <c:v>2298.3333333333298</c:v>
                </c:pt>
                <c:pt idx="13791">
                  <c:v>2298.5</c:v>
                </c:pt>
                <c:pt idx="13792">
                  <c:v>2298.6666666666702</c:v>
                </c:pt>
                <c:pt idx="13793">
                  <c:v>2298.8333333333298</c:v>
                </c:pt>
                <c:pt idx="13794">
                  <c:v>2299</c:v>
                </c:pt>
                <c:pt idx="13795">
                  <c:v>2299.1666666666702</c:v>
                </c:pt>
                <c:pt idx="13796">
                  <c:v>2299.3333333333298</c:v>
                </c:pt>
                <c:pt idx="13797">
                  <c:v>2299.5</c:v>
                </c:pt>
                <c:pt idx="13798">
                  <c:v>2299.6666666666702</c:v>
                </c:pt>
                <c:pt idx="13799">
                  <c:v>2299.8333333333298</c:v>
                </c:pt>
                <c:pt idx="13800">
                  <c:v>2300</c:v>
                </c:pt>
                <c:pt idx="13801">
                  <c:v>2300.1666666666702</c:v>
                </c:pt>
                <c:pt idx="13802">
                  <c:v>2300.3333333333298</c:v>
                </c:pt>
                <c:pt idx="13803">
                  <c:v>2300.5</c:v>
                </c:pt>
                <c:pt idx="13804">
                  <c:v>2300.6666666666702</c:v>
                </c:pt>
                <c:pt idx="13805">
                  <c:v>2300.8333333333298</c:v>
                </c:pt>
                <c:pt idx="13806">
                  <c:v>2301</c:v>
                </c:pt>
                <c:pt idx="13807">
                  <c:v>2301.1666666666702</c:v>
                </c:pt>
                <c:pt idx="13808">
                  <c:v>2301.3333333333298</c:v>
                </c:pt>
                <c:pt idx="13809">
                  <c:v>2301.5</c:v>
                </c:pt>
                <c:pt idx="13810">
                  <c:v>2301.6666666666702</c:v>
                </c:pt>
                <c:pt idx="13811">
                  <c:v>2301.8333333333298</c:v>
                </c:pt>
                <c:pt idx="13812">
                  <c:v>2302</c:v>
                </c:pt>
                <c:pt idx="13813">
                  <c:v>2302.1666666666702</c:v>
                </c:pt>
                <c:pt idx="13814">
                  <c:v>2302.3333333333298</c:v>
                </c:pt>
                <c:pt idx="13815">
                  <c:v>2302.5</c:v>
                </c:pt>
                <c:pt idx="13816">
                  <c:v>2302.6666666666702</c:v>
                </c:pt>
                <c:pt idx="13817">
                  <c:v>2302.8333333333298</c:v>
                </c:pt>
                <c:pt idx="13818">
                  <c:v>2303</c:v>
                </c:pt>
                <c:pt idx="13819">
                  <c:v>2303.1666666666702</c:v>
                </c:pt>
                <c:pt idx="13820">
                  <c:v>2303.3333333333298</c:v>
                </c:pt>
                <c:pt idx="13821">
                  <c:v>2303.5</c:v>
                </c:pt>
                <c:pt idx="13822">
                  <c:v>2303.6666666666702</c:v>
                </c:pt>
                <c:pt idx="13823">
                  <c:v>2303.8333333333298</c:v>
                </c:pt>
                <c:pt idx="13824">
                  <c:v>2304</c:v>
                </c:pt>
                <c:pt idx="13825">
                  <c:v>2304.1666666666702</c:v>
                </c:pt>
                <c:pt idx="13826">
                  <c:v>2304.3333333333298</c:v>
                </c:pt>
                <c:pt idx="13827">
                  <c:v>2304.5</c:v>
                </c:pt>
                <c:pt idx="13828">
                  <c:v>2304.6666666666702</c:v>
                </c:pt>
                <c:pt idx="13829">
                  <c:v>2304.8333333333298</c:v>
                </c:pt>
                <c:pt idx="13830">
                  <c:v>2305</c:v>
                </c:pt>
                <c:pt idx="13831">
                  <c:v>2305.1666666666702</c:v>
                </c:pt>
                <c:pt idx="13832">
                  <c:v>2305.3333333333298</c:v>
                </c:pt>
                <c:pt idx="13833">
                  <c:v>2305.5</c:v>
                </c:pt>
                <c:pt idx="13834">
                  <c:v>2305.6666666666702</c:v>
                </c:pt>
                <c:pt idx="13835">
                  <c:v>2305.8333333333298</c:v>
                </c:pt>
                <c:pt idx="13836">
                  <c:v>2306</c:v>
                </c:pt>
                <c:pt idx="13837">
                  <c:v>2306.1666666666702</c:v>
                </c:pt>
                <c:pt idx="13838">
                  <c:v>2306.3333333333298</c:v>
                </c:pt>
                <c:pt idx="13839">
                  <c:v>2306.5</c:v>
                </c:pt>
                <c:pt idx="13840">
                  <c:v>2306.6666666666702</c:v>
                </c:pt>
                <c:pt idx="13841">
                  <c:v>2306.8333333333298</c:v>
                </c:pt>
                <c:pt idx="13842">
                  <c:v>2307</c:v>
                </c:pt>
                <c:pt idx="13843">
                  <c:v>2307.1666666666702</c:v>
                </c:pt>
                <c:pt idx="13844">
                  <c:v>2307.3333333333298</c:v>
                </c:pt>
                <c:pt idx="13845">
                  <c:v>2307.5</c:v>
                </c:pt>
                <c:pt idx="13846">
                  <c:v>2307.6666666666702</c:v>
                </c:pt>
                <c:pt idx="13847">
                  <c:v>2307.8333333333298</c:v>
                </c:pt>
                <c:pt idx="13848">
                  <c:v>2308</c:v>
                </c:pt>
                <c:pt idx="13849">
                  <c:v>2308.1666666666702</c:v>
                </c:pt>
                <c:pt idx="13850">
                  <c:v>2308.3333333333298</c:v>
                </c:pt>
                <c:pt idx="13851">
                  <c:v>2308.5</c:v>
                </c:pt>
                <c:pt idx="13852">
                  <c:v>2308.6666666666702</c:v>
                </c:pt>
                <c:pt idx="13853">
                  <c:v>2308.8333333333298</c:v>
                </c:pt>
                <c:pt idx="13854">
                  <c:v>2309</c:v>
                </c:pt>
                <c:pt idx="13855">
                  <c:v>2309.1666666666702</c:v>
                </c:pt>
                <c:pt idx="13856">
                  <c:v>2309.3333333333298</c:v>
                </c:pt>
                <c:pt idx="13857">
                  <c:v>2309.5</c:v>
                </c:pt>
                <c:pt idx="13858">
                  <c:v>2309.6666666666702</c:v>
                </c:pt>
                <c:pt idx="13859">
                  <c:v>2309.8333333333298</c:v>
                </c:pt>
                <c:pt idx="13860">
                  <c:v>2310</c:v>
                </c:pt>
                <c:pt idx="13861">
                  <c:v>2310.1666666666702</c:v>
                </c:pt>
                <c:pt idx="13862">
                  <c:v>2310.3333333333298</c:v>
                </c:pt>
                <c:pt idx="13863">
                  <c:v>2310.5</c:v>
                </c:pt>
                <c:pt idx="13864">
                  <c:v>2310.6666666666702</c:v>
                </c:pt>
                <c:pt idx="13865">
                  <c:v>2310.8333333333298</c:v>
                </c:pt>
                <c:pt idx="13866">
                  <c:v>2311</c:v>
                </c:pt>
                <c:pt idx="13867">
                  <c:v>2311.1666666666702</c:v>
                </c:pt>
                <c:pt idx="13868">
                  <c:v>2311.3333333333298</c:v>
                </c:pt>
                <c:pt idx="13869">
                  <c:v>2311.5</c:v>
                </c:pt>
                <c:pt idx="13870">
                  <c:v>2311.6666666666702</c:v>
                </c:pt>
                <c:pt idx="13871">
                  <c:v>2311.8333333333298</c:v>
                </c:pt>
                <c:pt idx="13872">
                  <c:v>2312</c:v>
                </c:pt>
                <c:pt idx="13873">
                  <c:v>2312.1666666666702</c:v>
                </c:pt>
                <c:pt idx="13874">
                  <c:v>2312.3333333333298</c:v>
                </c:pt>
                <c:pt idx="13875">
                  <c:v>2312.5</c:v>
                </c:pt>
                <c:pt idx="13876">
                  <c:v>2312.6666666666702</c:v>
                </c:pt>
                <c:pt idx="13877">
                  <c:v>2312.8333333333298</c:v>
                </c:pt>
                <c:pt idx="13878">
                  <c:v>2313</c:v>
                </c:pt>
                <c:pt idx="13879">
                  <c:v>2313.1666666666702</c:v>
                </c:pt>
                <c:pt idx="13880">
                  <c:v>2313.3333333333298</c:v>
                </c:pt>
                <c:pt idx="13881">
                  <c:v>2313.5</c:v>
                </c:pt>
                <c:pt idx="13882">
                  <c:v>2313.6666666666702</c:v>
                </c:pt>
                <c:pt idx="13883">
                  <c:v>2313.8333333333298</c:v>
                </c:pt>
                <c:pt idx="13884">
                  <c:v>2314</c:v>
                </c:pt>
                <c:pt idx="13885">
                  <c:v>2314.1666666666702</c:v>
                </c:pt>
                <c:pt idx="13886">
                  <c:v>2314.3333333333298</c:v>
                </c:pt>
                <c:pt idx="13887">
                  <c:v>2314.5</c:v>
                </c:pt>
                <c:pt idx="13888">
                  <c:v>2314.6666666666702</c:v>
                </c:pt>
                <c:pt idx="13889">
                  <c:v>2314.8333333333298</c:v>
                </c:pt>
                <c:pt idx="13890">
                  <c:v>2315</c:v>
                </c:pt>
                <c:pt idx="13891">
                  <c:v>2315.1666666666702</c:v>
                </c:pt>
                <c:pt idx="13892">
                  <c:v>2315.3333333333298</c:v>
                </c:pt>
                <c:pt idx="13893">
                  <c:v>2315.5</c:v>
                </c:pt>
                <c:pt idx="13894">
                  <c:v>2315.6666666666702</c:v>
                </c:pt>
                <c:pt idx="13895">
                  <c:v>2315.8333333333298</c:v>
                </c:pt>
                <c:pt idx="13896">
                  <c:v>2316</c:v>
                </c:pt>
                <c:pt idx="13897">
                  <c:v>2316.1666666666702</c:v>
                </c:pt>
                <c:pt idx="13898">
                  <c:v>2316.3333333333298</c:v>
                </c:pt>
                <c:pt idx="13899">
                  <c:v>2316.5</c:v>
                </c:pt>
                <c:pt idx="13900">
                  <c:v>2316.6666666666702</c:v>
                </c:pt>
                <c:pt idx="13901">
                  <c:v>2316.8333333333298</c:v>
                </c:pt>
                <c:pt idx="13902">
                  <c:v>2317</c:v>
                </c:pt>
                <c:pt idx="13903">
                  <c:v>2317.1666666666702</c:v>
                </c:pt>
                <c:pt idx="13904">
                  <c:v>2317.3333333333298</c:v>
                </c:pt>
                <c:pt idx="13905">
                  <c:v>2317.5</c:v>
                </c:pt>
                <c:pt idx="13906">
                  <c:v>2317.6666666666702</c:v>
                </c:pt>
                <c:pt idx="13907">
                  <c:v>2317.8333333333298</c:v>
                </c:pt>
                <c:pt idx="13908">
                  <c:v>2318</c:v>
                </c:pt>
                <c:pt idx="13909">
                  <c:v>2318.1666666666702</c:v>
                </c:pt>
                <c:pt idx="13910">
                  <c:v>2318.3333333333298</c:v>
                </c:pt>
                <c:pt idx="13911">
                  <c:v>2318.5</c:v>
                </c:pt>
                <c:pt idx="13912">
                  <c:v>2318.6666666666702</c:v>
                </c:pt>
                <c:pt idx="13913">
                  <c:v>2318.8333333333298</c:v>
                </c:pt>
                <c:pt idx="13914">
                  <c:v>2319</c:v>
                </c:pt>
                <c:pt idx="13915">
                  <c:v>2319.1666666666702</c:v>
                </c:pt>
                <c:pt idx="13916">
                  <c:v>2319.3333333333298</c:v>
                </c:pt>
                <c:pt idx="13917">
                  <c:v>2319.5</c:v>
                </c:pt>
                <c:pt idx="13918">
                  <c:v>2319.6666666666702</c:v>
                </c:pt>
                <c:pt idx="13919">
                  <c:v>2319.8333333333298</c:v>
                </c:pt>
                <c:pt idx="13920">
                  <c:v>2320</c:v>
                </c:pt>
                <c:pt idx="13921">
                  <c:v>2320.1666666666702</c:v>
                </c:pt>
                <c:pt idx="13922">
                  <c:v>2320.3333333333298</c:v>
                </c:pt>
                <c:pt idx="13923">
                  <c:v>2320.5</c:v>
                </c:pt>
                <c:pt idx="13924">
                  <c:v>2320.6666666666702</c:v>
                </c:pt>
                <c:pt idx="13925">
                  <c:v>2320.8333333333298</c:v>
                </c:pt>
                <c:pt idx="13926">
                  <c:v>2321</c:v>
                </c:pt>
                <c:pt idx="13927">
                  <c:v>2321.1666666666702</c:v>
                </c:pt>
                <c:pt idx="13928">
                  <c:v>2321.3333333333298</c:v>
                </c:pt>
                <c:pt idx="13929">
                  <c:v>2321.5</c:v>
                </c:pt>
                <c:pt idx="13930">
                  <c:v>2321.6666666666702</c:v>
                </c:pt>
                <c:pt idx="13931">
                  <c:v>2321.8333333333298</c:v>
                </c:pt>
                <c:pt idx="13932">
                  <c:v>2322</c:v>
                </c:pt>
                <c:pt idx="13933">
                  <c:v>2322.1666666666702</c:v>
                </c:pt>
                <c:pt idx="13934">
                  <c:v>2322.3333333333298</c:v>
                </c:pt>
                <c:pt idx="13935">
                  <c:v>2322.5</c:v>
                </c:pt>
                <c:pt idx="13936">
                  <c:v>2322.6666666666702</c:v>
                </c:pt>
                <c:pt idx="13937">
                  <c:v>2322.8333333333298</c:v>
                </c:pt>
                <c:pt idx="13938">
                  <c:v>2323</c:v>
                </c:pt>
                <c:pt idx="13939">
                  <c:v>2323.1666666666702</c:v>
                </c:pt>
                <c:pt idx="13940">
                  <c:v>2323.3333333333298</c:v>
                </c:pt>
                <c:pt idx="13941">
                  <c:v>2323.5</c:v>
                </c:pt>
                <c:pt idx="13942">
                  <c:v>2323.6666666666702</c:v>
                </c:pt>
                <c:pt idx="13943">
                  <c:v>2323.8333333333298</c:v>
                </c:pt>
                <c:pt idx="13944">
                  <c:v>2324</c:v>
                </c:pt>
                <c:pt idx="13945">
                  <c:v>2324.1666666666702</c:v>
                </c:pt>
                <c:pt idx="13946">
                  <c:v>2324.3333333333298</c:v>
                </c:pt>
                <c:pt idx="13947">
                  <c:v>2324.5</c:v>
                </c:pt>
                <c:pt idx="13948">
                  <c:v>2324.6666666666702</c:v>
                </c:pt>
                <c:pt idx="13949">
                  <c:v>2324.8333333333298</c:v>
                </c:pt>
                <c:pt idx="13950">
                  <c:v>2325</c:v>
                </c:pt>
                <c:pt idx="13951">
                  <c:v>2325.1666666666702</c:v>
                </c:pt>
                <c:pt idx="13952">
                  <c:v>2325.3333333333298</c:v>
                </c:pt>
                <c:pt idx="13953">
                  <c:v>2325.5</c:v>
                </c:pt>
                <c:pt idx="13954">
                  <c:v>2325.6666666666702</c:v>
                </c:pt>
                <c:pt idx="13955">
                  <c:v>2325.8333333333298</c:v>
                </c:pt>
                <c:pt idx="13956">
                  <c:v>2326</c:v>
                </c:pt>
                <c:pt idx="13957">
                  <c:v>2326.1666666666702</c:v>
                </c:pt>
                <c:pt idx="13958">
                  <c:v>2326.3333333333298</c:v>
                </c:pt>
                <c:pt idx="13959">
                  <c:v>2326.5</c:v>
                </c:pt>
                <c:pt idx="13960">
                  <c:v>2326.6666666666702</c:v>
                </c:pt>
                <c:pt idx="13961">
                  <c:v>2326.8333333333298</c:v>
                </c:pt>
                <c:pt idx="13962">
                  <c:v>2327</c:v>
                </c:pt>
                <c:pt idx="13963">
                  <c:v>2327.1666666666702</c:v>
                </c:pt>
                <c:pt idx="13964">
                  <c:v>2327.3333333333298</c:v>
                </c:pt>
                <c:pt idx="13965">
                  <c:v>2327.5</c:v>
                </c:pt>
                <c:pt idx="13966">
                  <c:v>2327.6666666666702</c:v>
                </c:pt>
                <c:pt idx="13967">
                  <c:v>2327.8333333333298</c:v>
                </c:pt>
                <c:pt idx="13968">
                  <c:v>2328</c:v>
                </c:pt>
                <c:pt idx="13969">
                  <c:v>2328.1666666666702</c:v>
                </c:pt>
                <c:pt idx="13970">
                  <c:v>2328.3333333333298</c:v>
                </c:pt>
                <c:pt idx="13971">
                  <c:v>2328.5</c:v>
                </c:pt>
                <c:pt idx="13972">
                  <c:v>2328.6666666666702</c:v>
                </c:pt>
                <c:pt idx="13973">
                  <c:v>2328.8333333333298</c:v>
                </c:pt>
                <c:pt idx="13974">
                  <c:v>2329</c:v>
                </c:pt>
                <c:pt idx="13975">
                  <c:v>2329.1666666666702</c:v>
                </c:pt>
                <c:pt idx="13976">
                  <c:v>2329.3333333333298</c:v>
                </c:pt>
                <c:pt idx="13977">
                  <c:v>2329.5</c:v>
                </c:pt>
                <c:pt idx="13978">
                  <c:v>2329.6666666666702</c:v>
                </c:pt>
                <c:pt idx="13979">
                  <c:v>2329.8333333333298</c:v>
                </c:pt>
                <c:pt idx="13980">
                  <c:v>2330</c:v>
                </c:pt>
                <c:pt idx="13981">
                  <c:v>2330.1666666666702</c:v>
                </c:pt>
                <c:pt idx="13982">
                  <c:v>2330.3333333333298</c:v>
                </c:pt>
                <c:pt idx="13983">
                  <c:v>2330.5</c:v>
                </c:pt>
                <c:pt idx="13984">
                  <c:v>2330.6666666666702</c:v>
                </c:pt>
                <c:pt idx="13985">
                  <c:v>2330.8333333333298</c:v>
                </c:pt>
                <c:pt idx="13986">
                  <c:v>2331</c:v>
                </c:pt>
                <c:pt idx="13987">
                  <c:v>2331.1666666666702</c:v>
                </c:pt>
                <c:pt idx="13988">
                  <c:v>2331.3333333333298</c:v>
                </c:pt>
                <c:pt idx="13989">
                  <c:v>2331.5</c:v>
                </c:pt>
                <c:pt idx="13990">
                  <c:v>2331.6666666666702</c:v>
                </c:pt>
                <c:pt idx="13991">
                  <c:v>2331.8333333333298</c:v>
                </c:pt>
                <c:pt idx="13992">
                  <c:v>2332</c:v>
                </c:pt>
                <c:pt idx="13993">
                  <c:v>2332.1666666666702</c:v>
                </c:pt>
                <c:pt idx="13994">
                  <c:v>2332.3333333333298</c:v>
                </c:pt>
                <c:pt idx="13995">
                  <c:v>2332.5</c:v>
                </c:pt>
                <c:pt idx="13996">
                  <c:v>2332.6666666666702</c:v>
                </c:pt>
                <c:pt idx="13997">
                  <c:v>2332.8333333333298</c:v>
                </c:pt>
                <c:pt idx="13998">
                  <c:v>2333</c:v>
                </c:pt>
                <c:pt idx="13999">
                  <c:v>2333.1666666666702</c:v>
                </c:pt>
                <c:pt idx="14000">
                  <c:v>2333.3333333333298</c:v>
                </c:pt>
                <c:pt idx="14001">
                  <c:v>2333.5</c:v>
                </c:pt>
                <c:pt idx="14002">
                  <c:v>2333.6666666666702</c:v>
                </c:pt>
                <c:pt idx="14003">
                  <c:v>2333.8333333333298</c:v>
                </c:pt>
                <c:pt idx="14004">
                  <c:v>2334</c:v>
                </c:pt>
                <c:pt idx="14005">
                  <c:v>2334.1666666666702</c:v>
                </c:pt>
                <c:pt idx="14006">
                  <c:v>2334.3333333333298</c:v>
                </c:pt>
                <c:pt idx="14007">
                  <c:v>2334.5</c:v>
                </c:pt>
                <c:pt idx="14008">
                  <c:v>2334.6666666666702</c:v>
                </c:pt>
                <c:pt idx="14009">
                  <c:v>2334.8333333333298</c:v>
                </c:pt>
                <c:pt idx="14010">
                  <c:v>2335</c:v>
                </c:pt>
                <c:pt idx="14011">
                  <c:v>2335.1666666666702</c:v>
                </c:pt>
                <c:pt idx="14012">
                  <c:v>2335.3333333333298</c:v>
                </c:pt>
                <c:pt idx="14013">
                  <c:v>2335.5</c:v>
                </c:pt>
                <c:pt idx="14014">
                  <c:v>2335.6666666666702</c:v>
                </c:pt>
                <c:pt idx="14015">
                  <c:v>2335.8333333333298</c:v>
                </c:pt>
                <c:pt idx="14016">
                  <c:v>2336</c:v>
                </c:pt>
                <c:pt idx="14017">
                  <c:v>2336.1666666666702</c:v>
                </c:pt>
                <c:pt idx="14018">
                  <c:v>2336.3333333333298</c:v>
                </c:pt>
                <c:pt idx="14019">
                  <c:v>2336.5</c:v>
                </c:pt>
                <c:pt idx="14020">
                  <c:v>2336.6666666666702</c:v>
                </c:pt>
                <c:pt idx="14021">
                  <c:v>2336.8333333333298</c:v>
                </c:pt>
                <c:pt idx="14022">
                  <c:v>2337</c:v>
                </c:pt>
                <c:pt idx="14023">
                  <c:v>2337.1666666666702</c:v>
                </c:pt>
                <c:pt idx="14024">
                  <c:v>2337.3333333333298</c:v>
                </c:pt>
                <c:pt idx="14025">
                  <c:v>2337.5</c:v>
                </c:pt>
                <c:pt idx="14026">
                  <c:v>2337.6666666666702</c:v>
                </c:pt>
                <c:pt idx="14027">
                  <c:v>2337.8333333333298</c:v>
                </c:pt>
                <c:pt idx="14028">
                  <c:v>2338</c:v>
                </c:pt>
                <c:pt idx="14029">
                  <c:v>2338.1666666666702</c:v>
                </c:pt>
                <c:pt idx="14030">
                  <c:v>2338.3333333333298</c:v>
                </c:pt>
                <c:pt idx="14031">
                  <c:v>2338.5</c:v>
                </c:pt>
                <c:pt idx="14032">
                  <c:v>2338.6666666666702</c:v>
                </c:pt>
                <c:pt idx="14033">
                  <c:v>2338.8333333333298</c:v>
                </c:pt>
                <c:pt idx="14034">
                  <c:v>2339</c:v>
                </c:pt>
                <c:pt idx="14035">
                  <c:v>2339.1666666666702</c:v>
                </c:pt>
                <c:pt idx="14036">
                  <c:v>2339.3333333333298</c:v>
                </c:pt>
                <c:pt idx="14037">
                  <c:v>2339.5</c:v>
                </c:pt>
                <c:pt idx="14038">
                  <c:v>2339.6666666666702</c:v>
                </c:pt>
                <c:pt idx="14039">
                  <c:v>2339.8333333333298</c:v>
                </c:pt>
                <c:pt idx="14040">
                  <c:v>2340</c:v>
                </c:pt>
                <c:pt idx="14041">
                  <c:v>2340.1666666666702</c:v>
                </c:pt>
                <c:pt idx="14042">
                  <c:v>2340.3333333333298</c:v>
                </c:pt>
                <c:pt idx="14043">
                  <c:v>2340.5</c:v>
                </c:pt>
                <c:pt idx="14044">
                  <c:v>2340.6666666666702</c:v>
                </c:pt>
                <c:pt idx="14045">
                  <c:v>2340.8333333333298</c:v>
                </c:pt>
                <c:pt idx="14046">
                  <c:v>2341</c:v>
                </c:pt>
                <c:pt idx="14047">
                  <c:v>2341.1666666666702</c:v>
                </c:pt>
                <c:pt idx="14048">
                  <c:v>2341.3333333333298</c:v>
                </c:pt>
                <c:pt idx="14049">
                  <c:v>2341.5</c:v>
                </c:pt>
                <c:pt idx="14050">
                  <c:v>2341.6666666666702</c:v>
                </c:pt>
                <c:pt idx="14051">
                  <c:v>2341.8333333333298</c:v>
                </c:pt>
                <c:pt idx="14052">
                  <c:v>2342</c:v>
                </c:pt>
                <c:pt idx="14053">
                  <c:v>2342.1666666666702</c:v>
                </c:pt>
                <c:pt idx="14054">
                  <c:v>2342.3333333333298</c:v>
                </c:pt>
                <c:pt idx="14055">
                  <c:v>2342.5</c:v>
                </c:pt>
                <c:pt idx="14056">
                  <c:v>2342.6666666666702</c:v>
                </c:pt>
                <c:pt idx="14057">
                  <c:v>2342.8333333333298</c:v>
                </c:pt>
                <c:pt idx="14058">
                  <c:v>2343</c:v>
                </c:pt>
                <c:pt idx="14059">
                  <c:v>2343.1666666666702</c:v>
                </c:pt>
                <c:pt idx="14060">
                  <c:v>2343.3333333333298</c:v>
                </c:pt>
                <c:pt idx="14061">
                  <c:v>2343.5</c:v>
                </c:pt>
                <c:pt idx="14062">
                  <c:v>2343.6666666666702</c:v>
                </c:pt>
                <c:pt idx="14063">
                  <c:v>2343.8333333333298</c:v>
                </c:pt>
                <c:pt idx="14064">
                  <c:v>2344</c:v>
                </c:pt>
                <c:pt idx="14065">
                  <c:v>2344.1666666666702</c:v>
                </c:pt>
                <c:pt idx="14066">
                  <c:v>2344.3333333333298</c:v>
                </c:pt>
                <c:pt idx="14067">
                  <c:v>2344.5</c:v>
                </c:pt>
                <c:pt idx="14068">
                  <c:v>2344.6666666666702</c:v>
                </c:pt>
                <c:pt idx="14069">
                  <c:v>2344.8333333333298</c:v>
                </c:pt>
                <c:pt idx="14070">
                  <c:v>2345</c:v>
                </c:pt>
                <c:pt idx="14071">
                  <c:v>2345.1666666666702</c:v>
                </c:pt>
                <c:pt idx="14072">
                  <c:v>2345.3333333333298</c:v>
                </c:pt>
                <c:pt idx="14073">
                  <c:v>2345.5</c:v>
                </c:pt>
                <c:pt idx="14074">
                  <c:v>2345.6666666666702</c:v>
                </c:pt>
                <c:pt idx="14075">
                  <c:v>2345.8333333333298</c:v>
                </c:pt>
                <c:pt idx="14076">
                  <c:v>2346</c:v>
                </c:pt>
                <c:pt idx="14077">
                  <c:v>2346.1666666666702</c:v>
                </c:pt>
                <c:pt idx="14078">
                  <c:v>2346.3333333333298</c:v>
                </c:pt>
                <c:pt idx="14079">
                  <c:v>2346.5</c:v>
                </c:pt>
                <c:pt idx="14080">
                  <c:v>2346.6666666666702</c:v>
                </c:pt>
                <c:pt idx="14081">
                  <c:v>2346.8333333333298</c:v>
                </c:pt>
                <c:pt idx="14082">
                  <c:v>2347</c:v>
                </c:pt>
                <c:pt idx="14083">
                  <c:v>2347.1666666666702</c:v>
                </c:pt>
                <c:pt idx="14084">
                  <c:v>2347.3333333333298</c:v>
                </c:pt>
                <c:pt idx="14085">
                  <c:v>2347.5</c:v>
                </c:pt>
                <c:pt idx="14086">
                  <c:v>2347.6666666666702</c:v>
                </c:pt>
                <c:pt idx="14087">
                  <c:v>2347.8333333333298</c:v>
                </c:pt>
                <c:pt idx="14088">
                  <c:v>2348</c:v>
                </c:pt>
                <c:pt idx="14089">
                  <c:v>2348.1666666666702</c:v>
                </c:pt>
                <c:pt idx="14090">
                  <c:v>2348.3333333333298</c:v>
                </c:pt>
                <c:pt idx="14091">
                  <c:v>2348.5</c:v>
                </c:pt>
                <c:pt idx="14092">
                  <c:v>2348.6666666666702</c:v>
                </c:pt>
                <c:pt idx="14093">
                  <c:v>2348.8333333333298</c:v>
                </c:pt>
                <c:pt idx="14094">
                  <c:v>2349</c:v>
                </c:pt>
                <c:pt idx="14095">
                  <c:v>2349.1666666666702</c:v>
                </c:pt>
                <c:pt idx="14096">
                  <c:v>2349.3333333333298</c:v>
                </c:pt>
                <c:pt idx="14097">
                  <c:v>2349.5</c:v>
                </c:pt>
                <c:pt idx="14098">
                  <c:v>2349.6666666666702</c:v>
                </c:pt>
                <c:pt idx="14099">
                  <c:v>2349.8333333333298</c:v>
                </c:pt>
                <c:pt idx="14100">
                  <c:v>2350</c:v>
                </c:pt>
                <c:pt idx="14101">
                  <c:v>2350.1666666666702</c:v>
                </c:pt>
                <c:pt idx="14102">
                  <c:v>2350.3333333333298</c:v>
                </c:pt>
                <c:pt idx="14103">
                  <c:v>2350.5</c:v>
                </c:pt>
                <c:pt idx="14104">
                  <c:v>2350.6666666666702</c:v>
                </c:pt>
                <c:pt idx="14105">
                  <c:v>2350.8333333333298</c:v>
                </c:pt>
                <c:pt idx="14106">
                  <c:v>2351</c:v>
                </c:pt>
                <c:pt idx="14107">
                  <c:v>2351.1666666666702</c:v>
                </c:pt>
                <c:pt idx="14108">
                  <c:v>2351.3333333333298</c:v>
                </c:pt>
                <c:pt idx="14109">
                  <c:v>2351.5</c:v>
                </c:pt>
                <c:pt idx="14110">
                  <c:v>2351.6666666666702</c:v>
                </c:pt>
                <c:pt idx="14111">
                  <c:v>2351.8333333333298</c:v>
                </c:pt>
                <c:pt idx="14112">
                  <c:v>2352</c:v>
                </c:pt>
                <c:pt idx="14113">
                  <c:v>2352.1666666666702</c:v>
                </c:pt>
                <c:pt idx="14114">
                  <c:v>2352.3333333333298</c:v>
                </c:pt>
                <c:pt idx="14115">
                  <c:v>2352.5</c:v>
                </c:pt>
                <c:pt idx="14116">
                  <c:v>2352.6666666666702</c:v>
                </c:pt>
                <c:pt idx="14117">
                  <c:v>2352.8333333333298</c:v>
                </c:pt>
                <c:pt idx="14118">
                  <c:v>2353</c:v>
                </c:pt>
                <c:pt idx="14119">
                  <c:v>2353.1666666666702</c:v>
                </c:pt>
                <c:pt idx="14120">
                  <c:v>2353.3333333333298</c:v>
                </c:pt>
                <c:pt idx="14121">
                  <c:v>2353.5</c:v>
                </c:pt>
                <c:pt idx="14122">
                  <c:v>2353.6666666666702</c:v>
                </c:pt>
                <c:pt idx="14123">
                  <c:v>2353.8333333333298</c:v>
                </c:pt>
                <c:pt idx="14124">
                  <c:v>2354</c:v>
                </c:pt>
                <c:pt idx="14125">
                  <c:v>2354.1666666666702</c:v>
                </c:pt>
                <c:pt idx="14126">
                  <c:v>2354.3333333333298</c:v>
                </c:pt>
                <c:pt idx="14127">
                  <c:v>2354.5</c:v>
                </c:pt>
                <c:pt idx="14128">
                  <c:v>2354.6666666666702</c:v>
                </c:pt>
                <c:pt idx="14129">
                  <c:v>2354.8333333333298</c:v>
                </c:pt>
                <c:pt idx="14130">
                  <c:v>2355</c:v>
                </c:pt>
                <c:pt idx="14131">
                  <c:v>2355.1666666666702</c:v>
                </c:pt>
                <c:pt idx="14132">
                  <c:v>2355.3333333333298</c:v>
                </c:pt>
                <c:pt idx="14133">
                  <c:v>2355.5</c:v>
                </c:pt>
                <c:pt idx="14134">
                  <c:v>2355.6666666666702</c:v>
                </c:pt>
                <c:pt idx="14135">
                  <c:v>2355.8333333333298</c:v>
                </c:pt>
                <c:pt idx="14136">
                  <c:v>2356</c:v>
                </c:pt>
                <c:pt idx="14137">
                  <c:v>2356.1666666666702</c:v>
                </c:pt>
                <c:pt idx="14138">
                  <c:v>2356.3333333333298</c:v>
                </c:pt>
                <c:pt idx="14139">
                  <c:v>2356.5</c:v>
                </c:pt>
                <c:pt idx="14140">
                  <c:v>2356.6666666666702</c:v>
                </c:pt>
                <c:pt idx="14141">
                  <c:v>2356.8333333333298</c:v>
                </c:pt>
                <c:pt idx="14142">
                  <c:v>2357</c:v>
                </c:pt>
                <c:pt idx="14143">
                  <c:v>2357.1666666666702</c:v>
                </c:pt>
                <c:pt idx="14144">
                  <c:v>2357.3333333333298</c:v>
                </c:pt>
                <c:pt idx="14145">
                  <c:v>2357.5</c:v>
                </c:pt>
                <c:pt idx="14146">
                  <c:v>2357.6666666666702</c:v>
                </c:pt>
                <c:pt idx="14147">
                  <c:v>2357.8333333333298</c:v>
                </c:pt>
                <c:pt idx="14148">
                  <c:v>2358</c:v>
                </c:pt>
                <c:pt idx="14149">
                  <c:v>2358.1666666666702</c:v>
                </c:pt>
                <c:pt idx="14150">
                  <c:v>2358.3333333333298</c:v>
                </c:pt>
                <c:pt idx="14151">
                  <c:v>2358.5</c:v>
                </c:pt>
                <c:pt idx="14152">
                  <c:v>2358.6666666666702</c:v>
                </c:pt>
                <c:pt idx="14153">
                  <c:v>2358.8333333333298</c:v>
                </c:pt>
                <c:pt idx="14154">
                  <c:v>2359</c:v>
                </c:pt>
                <c:pt idx="14155">
                  <c:v>2359.1666666666702</c:v>
                </c:pt>
                <c:pt idx="14156">
                  <c:v>2359.3333333333298</c:v>
                </c:pt>
                <c:pt idx="14157">
                  <c:v>2359.5</c:v>
                </c:pt>
                <c:pt idx="14158">
                  <c:v>2359.6666666666702</c:v>
                </c:pt>
                <c:pt idx="14159">
                  <c:v>2359.8333333333298</c:v>
                </c:pt>
                <c:pt idx="14160">
                  <c:v>2360</c:v>
                </c:pt>
                <c:pt idx="14161">
                  <c:v>2360.1666666666702</c:v>
                </c:pt>
                <c:pt idx="14162">
                  <c:v>2360.3333333333298</c:v>
                </c:pt>
                <c:pt idx="14163">
                  <c:v>2360.5</c:v>
                </c:pt>
                <c:pt idx="14164">
                  <c:v>2360.6666666666702</c:v>
                </c:pt>
                <c:pt idx="14165">
                  <c:v>2360.8333333333298</c:v>
                </c:pt>
                <c:pt idx="14166">
                  <c:v>2361</c:v>
                </c:pt>
                <c:pt idx="14167">
                  <c:v>2361.1666666666702</c:v>
                </c:pt>
                <c:pt idx="14168">
                  <c:v>2361.3333333333298</c:v>
                </c:pt>
                <c:pt idx="14169">
                  <c:v>2361.5</c:v>
                </c:pt>
                <c:pt idx="14170">
                  <c:v>2361.6666666666702</c:v>
                </c:pt>
                <c:pt idx="14171">
                  <c:v>2361.8333333333298</c:v>
                </c:pt>
                <c:pt idx="14172">
                  <c:v>2362</c:v>
                </c:pt>
                <c:pt idx="14173">
                  <c:v>2362.1666666666702</c:v>
                </c:pt>
                <c:pt idx="14174">
                  <c:v>2362.3333333333298</c:v>
                </c:pt>
                <c:pt idx="14175">
                  <c:v>2362.5</c:v>
                </c:pt>
                <c:pt idx="14176">
                  <c:v>2362.6666666666702</c:v>
                </c:pt>
                <c:pt idx="14177">
                  <c:v>2362.8333333333298</c:v>
                </c:pt>
                <c:pt idx="14178">
                  <c:v>2363</c:v>
                </c:pt>
                <c:pt idx="14179">
                  <c:v>2363.1666666666702</c:v>
                </c:pt>
                <c:pt idx="14180">
                  <c:v>2363.3333333333298</c:v>
                </c:pt>
                <c:pt idx="14181">
                  <c:v>2363.5</c:v>
                </c:pt>
                <c:pt idx="14182">
                  <c:v>2363.6666666666702</c:v>
                </c:pt>
                <c:pt idx="14183">
                  <c:v>2363.8333333333298</c:v>
                </c:pt>
                <c:pt idx="14184">
                  <c:v>2364</c:v>
                </c:pt>
                <c:pt idx="14185">
                  <c:v>2364.1666666666702</c:v>
                </c:pt>
                <c:pt idx="14186">
                  <c:v>2364.3333333333298</c:v>
                </c:pt>
                <c:pt idx="14187">
                  <c:v>2364.5</c:v>
                </c:pt>
                <c:pt idx="14188">
                  <c:v>2364.6666666666702</c:v>
                </c:pt>
                <c:pt idx="14189">
                  <c:v>2364.8333333333298</c:v>
                </c:pt>
                <c:pt idx="14190">
                  <c:v>2365</c:v>
                </c:pt>
                <c:pt idx="14191">
                  <c:v>2365.1666666666702</c:v>
                </c:pt>
                <c:pt idx="14192">
                  <c:v>2365.3333333333298</c:v>
                </c:pt>
                <c:pt idx="14193">
                  <c:v>2365.5</c:v>
                </c:pt>
                <c:pt idx="14194">
                  <c:v>2365.6666666666702</c:v>
                </c:pt>
                <c:pt idx="14195">
                  <c:v>2365.8333333333298</c:v>
                </c:pt>
                <c:pt idx="14196">
                  <c:v>2366</c:v>
                </c:pt>
                <c:pt idx="14197">
                  <c:v>2366.1666666666702</c:v>
                </c:pt>
                <c:pt idx="14198">
                  <c:v>2366.3333333333298</c:v>
                </c:pt>
                <c:pt idx="14199">
                  <c:v>2366.5</c:v>
                </c:pt>
                <c:pt idx="14200">
                  <c:v>2366.6666666666702</c:v>
                </c:pt>
                <c:pt idx="14201">
                  <c:v>2366.8333333333298</c:v>
                </c:pt>
                <c:pt idx="14202">
                  <c:v>2367</c:v>
                </c:pt>
                <c:pt idx="14203">
                  <c:v>2367.1666666666702</c:v>
                </c:pt>
                <c:pt idx="14204">
                  <c:v>2367.3333333333298</c:v>
                </c:pt>
                <c:pt idx="14205">
                  <c:v>2367.5</c:v>
                </c:pt>
                <c:pt idx="14206">
                  <c:v>2367.6666666666702</c:v>
                </c:pt>
                <c:pt idx="14207">
                  <c:v>2367.8333333333298</c:v>
                </c:pt>
                <c:pt idx="14208">
                  <c:v>2368</c:v>
                </c:pt>
                <c:pt idx="14209">
                  <c:v>2368.1666666666702</c:v>
                </c:pt>
                <c:pt idx="14210">
                  <c:v>2368.3333333333298</c:v>
                </c:pt>
                <c:pt idx="14211">
                  <c:v>2368.5</c:v>
                </c:pt>
                <c:pt idx="14212">
                  <c:v>2368.6666666666702</c:v>
                </c:pt>
                <c:pt idx="14213">
                  <c:v>2368.8333333333298</c:v>
                </c:pt>
                <c:pt idx="14214">
                  <c:v>2369</c:v>
                </c:pt>
                <c:pt idx="14215">
                  <c:v>2369.1666666666702</c:v>
                </c:pt>
                <c:pt idx="14216">
                  <c:v>2369.3333333333298</c:v>
                </c:pt>
                <c:pt idx="14217">
                  <c:v>2369.5</c:v>
                </c:pt>
                <c:pt idx="14218">
                  <c:v>2369.6666666666702</c:v>
                </c:pt>
                <c:pt idx="14219">
                  <c:v>2369.8333333333298</c:v>
                </c:pt>
                <c:pt idx="14220">
                  <c:v>2370</c:v>
                </c:pt>
                <c:pt idx="14221">
                  <c:v>2370.1666666666702</c:v>
                </c:pt>
                <c:pt idx="14222">
                  <c:v>2370.3333333333298</c:v>
                </c:pt>
                <c:pt idx="14223">
                  <c:v>2370.5</c:v>
                </c:pt>
                <c:pt idx="14224">
                  <c:v>2370.6666666666702</c:v>
                </c:pt>
                <c:pt idx="14225">
                  <c:v>2370.8333333333298</c:v>
                </c:pt>
                <c:pt idx="14226">
                  <c:v>2371</c:v>
                </c:pt>
                <c:pt idx="14227">
                  <c:v>2371.1666666666702</c:v>
                </c:pt>
                <c:pt idx="14228">
                  <c:v>2371.3333333333298</c:v>
                </c:pt>
                <c:pt idx="14229">
                  <c:v>2371.5</c:v>
                </c:pt>
                <c:pt idx="14230">
                  <c:v>2371.6666666666702</c:v>
                </c:pt>
                <c:pt idx="14231">
                  <c:v>2371.8333333333298</c:v>
                </c:pt>
                <c:pt idx="14232">
                  <c:v>2372</c:v>
                </c:pt>
                <c:pt idx="14233">
                  <c:v>2372.1666666666702</c:v>
                </c:pt>
                <c:pt idx="14234">
                  <c:v>2372.3333333333298</c:v>
                </c:pt>
                <c:pt idx="14235">
                  <c:v>2372.5</c:v>
                </c:pt>
                <c:pt idx="14236">
                  <c:v>2372.6666666666702</c:v>
                </c:pt>
                <c:pt idx="14237">
                  <c:v>2372.8333333333298</c:v>
                </c:pt>
                <c:pt idx="14238">
                  <c:v>2373</c:v>
                </c:pt>
                <c:pt idx="14239">
                  <c:v>2373.1666666666702</c:v>
                </c:pt>
                <c:pt idx="14240">
                  <c:v>2373.3333333333298</c:v>
                </c:pt>
                <c:pt idx="14241">
                  <c:v>2373.5</c:v>
                </c:pt>
                <c:pt idx="14242">
                  <c:v>2373.6666666666702</c:v>
                </c:pt>
                <c:pt idx="14243">
                  <c:v>2373.8333333333298</c:v>
                </c:pt>
                <c:pt idx="14244">
                  <c:v>2374</c:v>
                </c:pt>
                <c:pt idx="14245">
                  <c:v>2374.1666666666702</c:v>
                </c:pt>
                <c:pt idx="14246">
                  <c:v>2374.3333333333298</c:v>
                </c:pt>
                <c:pt idx="14247">
                  <c:v>2374.5</c:v>
                </c:pt>
                <c:pt idx="14248">
                  <c:v>2374.6666666666702</c:v>
                </c:pt>
                <c:pt idx="14249">
                  <c:v>2374.8333333333298</c:v>
                </c:pt>
                <c:pt idx="14250">
                  <c:v>2375</c:v>
                </c:pt>
                <c:pt idx="14251">
                  <c:v>2375.1666666666702</c:v>
                </c:pt>
                <c:pt idx="14252">
                  <c:v>2375.3333333333298</c:v>
                </c:pt>
                <c:pt idx="14253">
                  <c:v>2375.5</c:v>
                </c:pt>
                <c:pt idx="14254">
                  <c:v>2375.6666666666702</c:v>
                </c:pt>
                <c:pt idx="14255">
                  <c:v>2375.8333333333298</c:v>
                </c:pt>
                <c:pt idx="14256">
                  <c:v>2376</c:v>
                </c:pt>
                <c:pt idx="14257">
                  <c:v>2376.1666666666702</c:v>
                </c:pt>
                <c:pt idx="14258">
                  <c:v>2376.3333333333298</c:v>
                </c:pt>
                <c:pt idx="14259">
                  <c:v>2376.5</c:v>
                </c:pt>
                <c:pt idx="14260">
                  <c:v>2376.6666666666702</c:v>
                </c:pt>
                <c:pt idx="14261">
                  <c:v>2376.8333333333298</c:v>
                </c:pt>
                <c:pt idx="14262">
                  <c:v>2377</c:v>
                </c:pt>
                <c:pt idx="14263">
                  <c:v>2377.1666666666702</c:v>
                </c:pt>
                <c:pt idx="14264">
                  <c:v>2377.3333333333298</c:v>
                </c:pt>
                <c:pt idx="14265">
                  <c:v>2377.5</c:v>
                </c:pt>
                <c:pt idx="14266">
                  <c:v>2377.6666666666702</c:v>
                </c:pt>
                <c:pt idx="14267">
                  <c:v>2377.8333333333298</c:v>
                </c:pt>
                <c:pt idx="14268">
                  <c:v>2378</c:v>
                </c:pt>
                <c:pt idx="14269">
                  <c:v>2378.1666666666702</c:v>
                </c:pt>
                <c:pt idx="14270">
                  <c:v>2378.3333333333298</c:v>
                </c:pt>
                <c:pt idx="14271">
                  <c:v>2378.5</c:v>
                </c:pt>
                <c:pt idx="14272">
                  <c:v>2378.6666666666702</c:v>
                </c:pt>
                <c:pt idx="14273">
                  <c:v>2378.8333333333298</c:v>
                </c:pt>
                <c:pt idx="14274">
                  <c:v>2379</c:v>
                </c:pt>
                <c:pt idx="14275">
                  <c:v>2379.1666666666702</c:v>
                </c:pt>
                <c:pt idx="14276">
                  <c:v>2379.3333333333298</c:v>
                </c:pt>
                <c:pt idx="14277">
                  <c:v>2379.5</c:v>
                </c:pt>
                <c:pt idx="14278">
                  <c:v>2379.6666666666702</c:v>
                </c:pt>
                <c:pt idx="14279">
                  <c:v>2379.8333333333298</c:v>
                </c:pt>
                <c:pt idx="14280">
                  <c:v>2380</c:v>
                </c:pt>
                <c:pt idx="14281">
                  <c:v>2380.1666666666702</c:v>
                </c:pt>
                <c:pt idx="14282">
                  <c:v>2380.3333333333298</c:v>
                </c:pt>
                <c:pt idx="14283">
                  <c:v>2380.5</c:v>
                </c:pt>
                <c:pt idx="14284">
                  <c:v>2380.6666666666702</c:v>
                </c:pt>
                <c:pt idx="14285">
                  <c:v>2380.8333333333298</c:v>
                </c:pt>
                <c:pt idx="14286">
                  <c:v>2381</c:v>
                </c:pt>
                <c:pt idx="14287">
                  <c:v>2381.1666666666702</c:v>
                </c:pt>
                <c:pt idx="14288">
                  <c:v>2381.3333333333298</c:v>
                </c:pt>
                <c:pt idx="14289">
                  <c:v>2381.5</c:v>
                </c:pt>
                <c:pt idx="14290">
                  <c:v>2381.6666666666702</c:v>
                </c:pt>
                <c:pt idx="14291">
                  <c:v>2381.8333333333298</c:v>
                </c:pt>
                <c:pt idx="14292">
                  <c:v>2382</c:v>
                </c:pt>
                <c:pt idx="14293">
                  <c:v>2382.1666666666702</c:v>
                </c:pt>
                <c:pt idx="14294">
                  <c:v>2382.3333333333298</c:v>
                </c:pt>
                <c:pt idx="14295">
                  <c:v>2382.5</c:v>
                </c:pt>
                <c:pt idx="14296">
                  <c:v>2382.6666666666702</c:v>
                </c:pt>
                <c:pt idx="14297">
                  <c:v>2382.8333333333298</c:v>
                </c:pt>
                <c:pt idx="14298">
                  <c:v>2383</c:v>
                </c:pt>
                <c:pt idx="14299">
                  <c:v>2383.1666666666702</c:v>
                </c:pt>
                <c:pt idx="14300">
                  <c:v>2383.3333333333298</c:v>
                </c:pt>
                <c:pt idx="14301">
                  <c:v>2383.5</c:v>
                </c:pt>
                <c:pt idx="14302">
                  <c:v>2383.6666666666702</c:v>
                </c:pt>
                <c:pt idx="14303">
                  <c:v>2383.8333333333298</c:v>
                </c:pt>
                <c:pt idx="14304">
                  <c:v>2384</c:v>
                </c:pt>
                <c:pt idx="14305">
                  <c:v>2384.1666666666702</c:v>
                </c:pt>
                <c:pt idx="14306">
                  <c:v>2384.3333333333298</c:v>
                </c:pt>
                <c:pt idx="14307">
                  <c:v>2384.5</c:v>
                </c:pt>
                <c:pt idx="14308">
                  <c:v>2384.6666666666702</c:v>
                </c:pt>
                <c:pt idx="14309">
                  <c:v>2384.8333333333298</c:v>
                </c:pt>
                <c:pt idx="14310">
                  <c:v>2385</c:v>
                </c:pt>
                <c:pt idx="14311">
                  <c:v>2385.1666666666702</c:v>
                </c:pt>
                <c:pt idx="14312">
                  <c:v>2385.3333333333298</c:v>
                </c:pt>
                <c:pt idx="14313">
                  <c:v>2385.5</c:v>
                </c:pt>
                <c:pt idx="14314">
                  <c:v>2385.6666666666702</c:v>
                </c:pt>
                <c:pt idx="14315">
                  <c:v>2385.8333333333298</c:v>
                </c:pt>
                <c:pt idx="14316">
                  <c:v>2386</c:v>
                </c:pt>
                <c:pt idx="14317">
                  <c:v>2386.1666666666702</c:v>
                </c:pt>
                <c:pt idx="14318">
                  <c:v>2386.3333333333298</c:v>
                </c:pt>
                <c:pt idx="14319">
                  <c:v>2386.5</c:v>
                </c:pt>
                <c:pt idx="14320">
                  <c:v>2386.6666666666702</c:v>
                </c:pt>
                <c:pt idx="14321">
                  <c:v>2386.8333333333298</c:v>
                </c:pt>
                <c:pt idx="14322">
                  <c:v>2387</c:v>
                </c:pt>
                <c:pt idx="14323">
                  <c:v>2387.1666666666702</c:v>
                </c:pt>
                <c:pt idx="14324">
                  <c:v>2387.3333333333298</c:v>
                </c:pt>
                <c:pt idx="14325">
                  <c:v>2387.5</c:v>
                </c:pt>
                <c:pt idx="14326">
                  <c:v>2387.6666666666702</c:v>
                </c:pt>
                <c:pt idx="14327">
                  <c:v>2387.8333333333298</c:v>
                </c:pt>
                <c:pt idx="14328">
                  <c:v>2388</c:v>
                </c:pt>
                <c:pt idx="14329">
                  <c:v>2388.1666666666702</c:v>
                </c:pt>
                <c:pt idx="14330">
                  <c:v>2388.3333333333298</c:v>
                </c:pt>
                <c:pt idx="14331">
                  <c:v>2388.5</c:v>
                </c:pt>
                <c:pt idx="14332">
                  <c:v>2388.6666666666702</c:v>
                </c:pt>
                <c:pt idx="14333">
                  <c:v>2388.8333333333298</c:v>
                </c:pt>
                <c:pt idx="14334">
                  <c:v>2389</c:v>
                </c:pt>
                <c:pt idx="14335">
                  <c:v>2389.1666666666702</c:v>
                </c:pt>
                <c:pt idx="14336">
                  <c:v>2389.3333333333298</c:v>
                </c:pt>
                <c:pt idx="14337">
                  <c:v>2389.5</c:v>
                </c:pt>
                <c:pt idx="14338">
                  <c:v>2389.6666666666702</c:v>
                </c:pt>
                <c:pt idx="14339">
                  <c:v>2389.8333333333298</c:v>
                </c:pt>
                <c:pt idx="14340">
                  <c:v>2390</c:v>
                </c:pt>
                <c:pt idx="14341">
                  <c:v>2390.1666666666702</c:v>
                </c:pt>
                <c:pt idx="14342">
                  <c:v>2390.3333333333298</c:v>
                </c:pt>
                <c:pt idx="14343">
                  <c:v>2390.5</c:v>
                </c:pt>
                <c:pt idx="14344">
                  <c:v>2390.6666666666702</c:v>
                </c:pt>
                <c:pt idx="14345">
                  <c:v>2390.8333333333298</c:v>
                </c:pt>
                <c:pt idx="14346">
                  <c:v>2391</c:v>
                </c:pt>
                <c:pt idx="14347">
                  <c:v>2391.1666666666702</c:v>
                </c:pt>
                <c:pt idx="14348">
                  <c:v>2391.3333333333298</c:v>
                </c:pt>
                <c:pt idx="14349">
                  <c:v>2391.5</c:v>
                </c:pt>
                <c:pt idx="14350">
                  <c:v>2391.6666666666702</c:v>
                </c:pt>
                <c:pt idx="14351">
                  <c:v>2391.8333333333298</c:v>
                </c:pt>
                <c:pt idx="14352">
                  <c:v>2392</c:v>
                </c:pt>
                <c:pt idx="14353">
                  <c:v>2392.1666666666702</c:v>
                </c:pt>
                <c:pt idx="14354">
                  <c:v>2392.3333333333298</c:v>
                </c:pt>
                <c:pt idx="14355">
                  <c:v>2392.5</c:v>
                </c:pt>
                <c:pt idx="14356">
                  <c:v>2392.6666666666702</c:v>
                </c:pt>
                <c:pt idx="14357">
                  <c:v>2392.8333333333298</c:v>
                </c:pt>
                <c:pt idx="14358">
                  <c:v>2393</c:v>
                </c:pt>
                <c:pt idx="14359">
                  <c:v>2393.1666666666702</c:v>
                </c:pt>
                <c:pt idx="14360">
                  <c:v>2393.3333333333298</c:v>
                </c:pt>
                <c:pt idx="14361">
                  <c:v>2393.5</c:v>
                </c:pt>
                <c:pt idx="14362">
                  <c:v>2393.6666666666702</c:v>
                </c:pt>
                <c:pt idx="14363">
                  <c:v>2393.8333333333298</c:v>
                </c:pt>
                <c:pt idx="14364">
                  <c:v>2394</c:v>
                </c:pt>
                <c:pt idx="14365">
                  <c:v>2394.1666666666702</c:v>
                </c:pt>
                <c:pt idx="14366">
                  <c:v>2394.3333333333298</c:v>
                </c:pt>
                <c:pt idx="14367">
                  <c:v>2394.5</c:v>
                </c:pt>
                <c:pt idx="14368">
                  <c:v>2394.6666666666702</c:v>
                </c:pt>
                <c:pt idx="14369">
                  <c:v>2394.8333333333298</c:v>
                </c:pt>
                <c:pt idx="14370">
                  <c:v>2395</c:v>
                </c:pt>
                <c:pt idx="14371">
                  <c:v>2395.1666666666702</c:v>
                </c:pt>
                <c:pt idx="14372">
                  <c:v>2395.3333333333298</c:v>
                </c:pt>
                <c:pt idx="14373">
                  <c:v>2395.5</c:v>
                </c:pt>
                <c:pt idx="14374">
                  <c:v>2395.6666666666702</c:v>
                </c:pt>
                <c:pt idx="14375">
                  <c:v>2395.8333333333298</c:v>
                </c:pt>
                <c:pt idx="14376">
                  <c:v>2396</c:v>
                </c:pt>
                <c:pt idx="14377">
                  <c:v>2396.1666666666702</c:v>
                </c:pt>
                <c:pt idx="14378">
                  <c:v>2396.3333333333298</c:v>
                </c:pt>
                <c:pt idx="14379">
                  <c:v>2396.5</c:v>
                </c:pt>
                <c:pt idx="14380">
                  <c:v>2396.6666666666702</c:v>
                </c:pt>
                <c:pt idx="14381">
                  <c:v>2396.8333333333298</c:v>
                </c:pt>
                <c:pt idx="14382">
                  <c:v>2397</c:v>
                </c:pt>
                <c:pt idx="14383">
                  <c:v>2397.1666666666702</c:v>
                </c:pt>
                <c:pt idx="14384">
                  <c:v>2397.3333333333298</c:v>
                </c:pt>
                <c:pt idx="14385">
                  <c:v>2397.5</c:v>
                </c:pt>
                <c:pt idx="14386">
                  <c:v>2397.6666666666702</c:v>
                </c:pt>
                <c:pt idx="14387">
                  <c:v>2397.8333333333298</c:v>
                </c:pt>
                <c:pt idx="14388">
                  <c:v>2398</c:v>
                </c:pt>
                <c:pt idx="14389">
                  <c:v>2398.1666666666702</c:v>
                </c:pt>
                <c:pt idx="14390">
                  <c:v>2398.3333333333298</c:v>
                </c:pt>
                <c:pt idx="14391">
                  <c:v>2398.5</c:v>
                </c:pt>
                <c:pt idx="14392">
                  <c:v>2398.6666666666702</c:v>
                </c:pt>
                <c:pt idx="14393">
                  <c:v>2398.8333333333298</c:v>
                </c:pt>
                <c:pt idx="14394">
                  <c:v>2399</c:v>
                </c:pt>
                <c:pt idx="14395">
                  <c:v>2399.1666666666702</c:v>
                </c:pt>
                <c:pt idx="14396">
                  <c:v>2399.3333333333298</c:v>
                </c:pt>
                <c:pt idx="14397">
                  <c:v>2399.5</c:v>
                </c:pt>
                <c:pt idx="14398">
                  <c:v>2399.6666666666702</c:v>
                </c:pt>
                <c:pt idx="14399">
                  <c:v>2399.8333333333298</c:v>
                </c:pt>
                <c:pt idx="14400">
                  <c:v>2400</c:v>
                </c:pt>
                <c:pt idx="14401">
                  <c:v>2400.1666666666702</c:v>
                </c:pt>
                <c:pt idx="14402">
                  <c:v>2400.3333333333298</c:v>
                </c:pt>
                <c:pt idx="14403">
                  <c:v>2400.5</c:v>
                </c:pt>
                <c:pt idx="14404">
                  <c:v>2400.6666666666702</c:v>
                </c:pt>
                <c:pt idx="14405">
                  <c:v>2400.8333333333298</c:v>
                </c:pt>
                <c:pt idx="14406">
                  <c:v>2401</c:v>
                </c:pt>
                <c:pt idx="14407">
                  <c:v>2401.1666666666702</c:v>
                </c:pt>
                <c:pt idx="14408">
                  <c:v>2401.3333333333298</c:v>
                </c:pt>
                <c:pt idx="14409">
                  <c:v>2401.5</c:v>
                </c:pt>
                <c:pt idx="14410">
                  <c:v>2401.6666666666702</c:v>
                </c:pt>
                <c:pt idx="14411">
                  <c:v>2401.8333333333298</c:v>
                </c:pt>
                <c:pt idx="14412">
                  <c:v>2402</c:v>
                </c:pt>
                <c:pt idx="14413">
                  <c:v>2402.1666666666702</c:v>
                </c:pt>
                <c:pt idx="14414">
                  <c:v>2402.3333333333298</c:v>
                </c:pt>
                <c:pt idx="14415">
                  <c:v>2402.5</c:v>
                </c:pt>
                <c:pt idx="14416">
                  <c:v>2402.6666666666702</c:v>
                </c:pt>
                <c:pt idx="14417">
                  <c:v>2402.8333333333298</c:v>
                </c:pt>
                <c:pt idx="14418">
                  <c:v>2403</c:v>
                </c:pt>
                <c:pt idx="14419">
                  <c:v>2403.1666666666702</c:v>
                </c:pt>
                <c:pt idx="14420">
                  <c:v>2403.3333333333298</c:v>
                </c:pt>
                <c:pt idx="14421">
                  <c:v>2403.5</c:v>
                </c:pt>
                <c:pt idx="14422">
                  <c:v>2403.6666666666702</c:v>
                </c:pt>
                <c:pt idx="14423">
                  <c:v>2403.8333333333298</c:v>
                </c:pt>
                <c:pt idx="14424">
                  <c:v>2404</c:v>
                </c:pt>
                <c:pt idx="14425">
                  <c:v>2404.1666666666702</c:v>
                </c:pt>
                <c:pt idx="14426">
                  <c:v>2404.3333333333298</c:v>
                </c:pt>
                <c:pt idx="14427">
                  <c:v>2404.5</c:v>
                </c:pt>
                <c:pt idx="14428">
                  <c:v>2404.6666666666702</c:v>
                </c:pt>
                <c:pt idx="14429">
                  <c:v>2404.8333333333298</c:v>
                </c:pt>
                <c:pt idx="14430">
                  <c:v>2405</c:v>
                </c:pt>
                <c:pt idx="14431">
                  <c:v>2405.1666666666702</c:v>
                </c:pt>
                <c:pt idx="14432">
                  <c:v>2405.3333333333298</c:v>
                </c:pt>
                <c:pt idx="14433">
                  <c:v>2405.5</c:v>
                </c:pt>
                <c:pt idx="14434">
                  <c:v>2405.6666666666702</c:v>
                </c:pt>
                <c:pt idx="14435">
                  <c:v>2405.8333333333298</c:v>
                </c:pt>
                <c:pt idx="14436">
                  <c:v>2406</c:v>
                </c:pt>
                <c:pt idx="14437">
                  <c:v>2406.1666666666702</c:v>
                </c:pt>
                <c:pt idx="14438">
                  <c:v>2406.3333333333298</c:v>
                </c:pt>
                <c:pt idx="14439">
                  <c:v>2406.5</c:v>
                </c:pt>
                <c:pt idx="14440">
                  <c:v>2406.6666666666702</c:v>
                </c:pt>
                <c:pt idx="14441">
                  <c:v>2406.8333333333298</c:v>
                </c:pt>
                <c:pt idx="14442">
                  <c:v>2407</c:v>
                </c:pt>
                <c:pt idx="14443">
                  <c:v>2407.1666666666702</c:v>
                </c:pt>
                <c:pt idx="14444">
                  <c:v>2407.3333333333298</c:v>
                </c:pt>
                <c:pt idx="14445">
                  <c:v>2407.5</c:v>
                </c:pt>
                <c:pt idx="14446">
                  <c:v>2407.6666666666702</c:v>
                </c:pt>
                <c:pt idx="14447">
                  <c:v>2407.8333333333298</c:v>
                </c:pt>
                <c:pt idx="14448">
                  <c:v>2408</c:v>
                </c:pt>
                <c:pt idx="14449">
                  <c:v>2408.1666666666702</c:v>
                </c:pt>
                <c:pt idx="14450">
                  <c:v>2408.3333333333298</c:v>
                </c:pt>
                <c:pt idx="14451">
                  <c:v>2408.5</c:v>
                </c:pt>
                <c:pt idx="14452">
                  <c:v>2408.6666666666702</c:v>
                </c:pt>
                <c:pt idx="14453">
                  <c:v>2408.8333333333298</c:v>
                </c:pt>
                <c:pt idx="14454">
                  <c:v>2409</c:v>
                </c:pt>
                <c:pt idx="14455">
                  <c:v>2409.1666666666702</c:v>
                </c:pt>
                <c:pt idx="14456">
                  <c:v>2409.3333333333298</c:v>
                </c:pt>
                <c:pt idx="14457">
                  <c:v>2409.5</c:v>
                </c:pt>
                <c:pt idx="14458">
                  <c:v>2409.6666666666702</c:v>
                </c:pt>
                <c:pt idx="14459">
                  <c:v>2409.8333333333298</c:v>
                </c:pt>
                <c:pt idx="14460">
                  <c:v>2410</c:v>
                </c:pt>
                <c:pt idx="14461">
                  <c:v>2410.1666666666702</c:v>
                </c:pt>
                <c:pt idx="14462">
                  <c:v>2410.3333333333298</c:v>
                </c:pt>
                <c:pt idx="14463">
                  <c:v>2410.5</c:v>
                </c:pt>
                <c:pt idx="14464">
                  <c:v>2410.6666666666702</c:v>
                </c:pt>
                <c:pt idx="14465">
                  <c:v>2410.8333333333298</c:v>
                </c:pt>
                <c:pt idx="14466">
                  <c:v>2411</c:v>
                </c:pt>
                <c:pt idx="14467">
                  <c:v>2411.1666666666702</c:v>
                </c:pt>
                <c:pt idx="14468">
                  <c:v>2411.3333333333298</c:v>
                </c:pt>
                <c:pt idx="14469">
                  <c:v>2411.5</c:v>
                </c:pt>
                <c:pt idx="14470">
                  <c:v>2411.6666666666702</c:v>
                </c:pt>
                <c:pt idx="14471">
                  <c:v>2411.8333333333298</c:v>
                </c:pt>
                <c:pt idx="14472">
                  <c:v>2412</c:v>
                </c:pt>
                <c:pt idx="14473">
                  <c:v>2412.1666666666702</c:v>
                </c:pt>
                <c:pt idx="14474">
                  <c:v>2412.3333333333298</c:v>
                </c:pt>
                <c:pt idx="14475">
                  <c:v>2412.5</c:v>
                </c:pt>
                <c:pt idx="14476">
                  <c:v>2412.6666666666702</c:v>
                </c:pt>
                <c:pt idx="14477">
                  <c:v>2412.8333333333298</c:v>
                </c:pt>
                <c:pt idx="14478">
                  <c:v>2413</c:v>
                </c:pt>
                <c:pt idx="14479">
                  <c:v>2413.1666666666702</c:v>
                </c:pt>
                <c:pt idx="14480">
                  <c:v>2413.3333333333298</c:v>
                </c:pt>
                <c:pt idx="14481">
                  <c:v>2413.5</c:v>
                </c:pt>
                <c:pt idx="14482">
                  <c:v>2413.6666666666702</c:v>
                </c:pt>
                <c:pt idx="14483">
                  <c:v>2413.8333333333298</c:v>
                </c:pt>
                <c:pt idx="14484">
                  <c:v>2414</c:v>
                </c:pt>
                <c:pt idx="14485">
                  <c:v>2414.1666666666702</c:v>
                </c:pt>
                <c:pt idx="14486">
                  <c:v>2414.3333333333298</c:v>
                </c:pt>
                <c:pt idx="14487">
                  <c:v>2414.5</c:v>
                </c:pt>
                <c:pt idx="14488">
                  <c:v>2414.6666666666702</c:v>
                </c:pt>
                <c:pt idx="14489">
                  <c:v>2414.8333333333298</c:v>
                </c:pt>
                <c:pt idx="14490">
                  <c:v>2415</c:v>
                </c:pt>
                <c:pt idx="14491">
                  <c:v>2415.1666666666702</c:v>
                </c:pt>
                <c:pt idx="14492">
                  <c:v>2415.3333333333298</c:v>
                </c:pt>
                <c:pt idx="14493">
                  <c:v>2415.5</c:v>
                </c:pt>
                <c:pt idx="14494">
                  <c:v>2415.6666666666702</c:v>
                </c:pt>
                <c:pt idx="14495">
                  <c:v>2415.8333333333298</c:v>
                </c:pt>
                <c:pt idx="14496">
                  <c:v>2416</c:v>
                </c:pt>
                <c:pt idx="14497">
                  <c:v>2416.1666666666702</c:v>
                </c:pt>
                <c:pt idx="14498">
                  <c:v>2416.3333333333298</c:v>
                </c:pt>
                <c:pt idx="14499">
                  <c:v>2416.5</c:v>
                </c:pt>
                <c:pt idx="14500">
                  <c:v>2416.6666666666702</c:v>
                </c:pt>
                <c:pt idx="14501">
                  <c:v>2416.8333333333298</c:v>
                </c:pt>
                <c:pt idx="14502">
                  <c:v>2417</c:v>
                </c:pt>
                <c:pt idx="14503">
                  <c:v>2417.1666666666702</c:v>
                </c:pt>
                <c:pt idx="14504">
                  <c:v>2417.3333333333298</c:v>
                </c:pt>
                <c:pt idx="14505">
                  <c:v>2417.5</c:v>
                </c:pt>
                <c:pt idx="14506">
                  <c:v>2417.6666666666702</c:v>
                </c:pt>
                <c:pt idx="14507">
                  <c:v>2417.8333333333298</c:v>
                </c:pt>
                <c:pt idx="14508">
                  <c:v>2418</c:v>
                </c:pt>
                <c:pt idx="14509">
                  <c:v>2418.1666666666702</c:v>
                </c:pt>
                <c:pt idx="14510">
                  <c:v>2418.3333333333298</c:v>
                </c:pt>
                <c:pt idx="14511">
                  <c:v>2418.5</c:v>
                </c:pt>
                <c:pt idx="14512">
                  <c:v>2418.6666666666702</c:v>
                </c:pt>
                <c:pt idx="14513">
                  <c:v>2418.8333333333298</c:v>
                </c:pt>
                <c:pt idx="14514">
                  <c:v>2419</c:v>
                </c:pt>
                <c:pt idx="14515">
                  <c:v>2419.1666666666702</c:v>
                </c:pt>
                <c:pt idx="14516">
                  <c:v>2419.3333333333298</c:v>
                </c:pt>
                <c:pt idx="14517">
                  <c:v>2419.5</c:v>
                </c:pt>
                <c:pt idx="14518">
                  <c:v>2419.6666666666702</c:v>
                </c:pt>
                <c:pt idx="14519">
                  <c:v>2419.8333333333298</c:v>
                </c:pt>
                <c:pt idx="14520">
                  <c:v>2420</c:v>
                </c:pt>
                <c:pt idx="14521">
                  <c:v>2420.1666666666702</c:v>
                </c:pt>
                <c:pt idx="14522">
                  <c:v>2420.3333333333298</c:v>
                </c:pt>
                <c:pt idx="14523">
                  <c:v>2420.5</c:v>
                </c:pt>
                <c:pt idx="14524">
                  <c:v>2420.6666666666702</c:v>
                </c:pt>
                <c:pt idx="14525">
                  <c:v>2420.8333333333298</c:v>
                </c:pt>
                <c:pt idx="14526">
                  <c:v>2421</c:v>
                </c:pt>
                <c:pt idx="14527">
                  <c:v>2421.1666666666702</c:v>
                </c:pt>
                <c:pt idx="14528">
                  <c:v>2421.3333333333298</c:v>
                </c:pt>
                <c:pt idx="14529">
                  <c:v>2421.5</c:v>
                </c:pt>
                <c:pt idx="14530">
                  <c:v>2421.6666666666702</c:v>
                </c:pt>
                <c:pt idx="14531">
                  <c:v>2421.8333333333298</c:v>
                </c:pt>
                <c:pt idx="14532">
                  <c:v>2422</c:v>
                </c:pt>
                <c:pt idx="14533">
                  <c:v>2422.1666666666702</c:v>
                </c:pt>
                <c:pt idx="14534">
                  <c:v>2422.3333333333298</c:v>
                </c:pt>
                <c:pt idx="14535">
                  <c:v>2422.5</c:v>
                </c:pt>
                <c:pt idx="14536">
                  <c:v>2422.6666666666702</c:v>
                </c:pt>
                <c:pt idx="14537">
                  <c:v>2422.8333333333298</c:v>
                </c:pt>
                <c:pt idx="14538">
                  <c:v>2423</c:v>
                </c:pt>
                <c:pt idx="14539">
                  <c:v>2423.1666666666702</c:v>
                </c:pt>
                <c:pt idx="14540">
                  <c:v>2423.3333333333298</c:v>
                </c:pt>
                <c:pt idx="14541">
                  <c:v>2423.5</c:v>
                </c:pt>
                <c:pt idx="14542">
                  <c:v>2423.6666666666702</c:v>
                </c:pt>
                <c:pt idx="14543">
                  <c:v>2423.8333333333298</c:v>
                </c:pt>
                <c:pt idx="14544">
                  <c:v>2424</c:v>
                </c:pt>
                <c:pt idx="14545">
                  <c:v>2424.1666666666702</c:v>
                </c:pt>
                <c:pt idx="14546">
                  <c:v>2424.3333333333298</c:v>
                </c:pt>
                <c:pt idx="14547">
                  <c:v>2424.5</c:v>
                </c:pt>
                <c:pt idx="14548">
                  <c:v>2424.6666666666702</c:v>
                </c:pt>
                <c:pt idx="14549">
                  <c:v>2424.8333333333298</c:v>
                </c:pt>
                <c:pt idx="14550">
                  <c:v>2425</c:v>
                </c:pt>
                <c:pt idx="14551">
                  <c:v>2425.1666666666702</c:v>
                </c:pt>
                <c:pt idx="14552">
                  <c:v>2425.3333333333298</c:v>
                </c:pt>
                <c:pt idx="14553">
                  <c:v>2425.5</c:v>
                </c:pt>
                <c:pt idx="14554">
                  <c:v>2425.6666666666702</c:v>
                </c:pt>
                <c:pt idx="14555">
                  <c:v>2425.8333333333298</c:v>
                </c:pt>
                <c:pt idx="14556">
                  <c:v>2426</c:v>
                </c:pt>
                <c:pt idx="14557">
                  <c:v>2426.1666666666702</c:v>
                </c:pt>
                <c:pt idx="14558">
                  <c:v>2426.3333333333298</c:v>
                </c:pt>
                <c:pt idx="14559">
                  <c:v>2426.5</c:v>
                </c:pt>
                <c:pt idx="14560">
                  <c:v>2426.6666666666702</c:v>
                </c:pt>
                <c:pt idx="14561">
                  <c:v>2426.8333333333298</c:v>
                </c:pt>
                <c:pt idx="14562">
                  <c:v>2427</c:v>
                </c:pt>
                <c:pt idx="14563">
                  <c:v>2427.1666666666702</c:v>
                </c:pt>
                <c:pt idx="14564">
                  <c:v>2427.3333333333298</c:v>
                </c:pt>
                <c:pt idx="14565">
                  <c:v>2427.5</c:v>
                </c:pt>
                <c:pt idx="14566">
                  <c:v>2427.6666666666702</c:v>
                </c:pt>
                <c:pt idx="14567">
                  <c:v>2427.8333333333298</c:v>
                </c:pt>
                <c:pt idx="14568">
                  <c:v>2428</c:v>
                </c:pt>
                <c:pt idx="14569">
                  <c:v>2428.1666666666702</c:v>
                </c:pt>
                <c:pt idx="14570">
                  <c:v>2428.3333333333298</c:v>
                </c:pt>
                <c:pt idx="14571">
                  <c:v>2428.5</c:v>
                </c:pt>
                <c:pt idx="14572">
                  <c:v>2428.6666666666702</c:v>
                </c:pt>
                <c:pt idx="14573">
                  <c:v>2428.8333333333298</c:v>
                </c:pt>
                <c:pt idx="14574">
                  <c:v>2429</c:v>
                </c:pt>
                <c:pt idx="14575">
                  <c:v>2429.1666666666702</c:v>
                </c:pt>
                <c:pt idx="14576">
                  <c:v>2429.3333333333298</c:v>
                </c:pt>
                <c:pt idx="14577">
                  <c:v>2429.5</c:v>
                </c:pt>
                <c:pt idx="14578">
                  <c:v>2429.6666666666702</c:v>
                </c:pt>
                <c:pt idx="14579">
                  <c:v>2429.8333333333298</c:v>
                </c:pt>
                <c:pt idx="14580">
                  <c:v>2430</c:v>
                </c:pt>
                <c:pt idx="14581">
                  <c:v>2430.1666666666702</c:v>
                </c:pt>
                <c:pt idx="14582">
                  <c:v>2430.3333333333298</c:v>
                </c:pt>
                <c:pt idx="14583">
                  <c:v>2430.5</c:v>
                </c:pt>
                <c:pt idx="14584">
                  <c:v>2430.6666666666702</c:v>
                </c:pt>
                <c:pt idx="14585">
                  <c:v>2430.8333333333298</c:v>
                </c:pt>
                <c:pt idx="14586">
                  <c:v>2431</c:v>
                </c:pt>
                <c:pt idx="14587">
                  <c:v>2431.1666666666702</c:v>
                </c:pt>
                <c:pt idx="14588">
                  <c:v>2431.3333333333298</c:v>
                </c:pt>
                <c:pt idx="14589">
                  <c:v>2431.5</c:v>
                </c:pt>
                <c:pt idx="14590">
                  <c:v>2431.6666666666702</c:v>
                </c:pt>
                <c:pt idx="14591">
                  <c:v>2431.8333333333298</c:v>
                </c:pt>
                <c:pt idx="14592">
                  <c:v>2432</c:v>
                </c:pt>
                <c:pt idx="14593">
                  <c:v>2432.1666666666702</c:v>
                </c:pt>
                <c:pt idx="14594">
                  <c:v>2432.3333333333298</c:v>
                </c:pt>
                <c:pt idx="14595">
                  <c:v>2432.5</c:v>
                </c:pt>
                <c:pt idx="14596">
                  <c:v>2432.6666666666702</c:v>
                </c:pt>
                <c:pt idx="14597">
                  <c:v>2432.8333333333298</c:v>
                </c:pt>
                <c:pt idx="14598">
                  <c:v>2433</c:v>
                </c:pt>
                <c:pt idx="14599">
                  <c:v>2433.1666666666702</c:v>
                </c:pt>
                <c:pt idx="14600">
                  <c:v>2433.3333333333298</c:v>
                </c:pt>
                <c:pt idx="14601">
                  <c:v>2433.5</c:v>
                </c:pt>
                <c:pt idx="14602">
                  <c:v>2433.6666666666702</c:v>
                </c:pt>
                <c:pt idx="14603">
                  <c:v>2433.8333333333298</c:v>
                </c:pt>
                <c:pt idx="14604">
                  <c:v>2434</c:v>
                </c:pt>
                <c:pt idx="14605">
                  <c:v>2434.1666666666702</c:v>
                </c:pt>
                <c:pt idx="14606">
                  <c:v>2434.3333333333298</c:v>
                </c:pt>
                <c:pt idx="14607">
                  <c:v>2434.5</c:v>
                </c:pt>
                <c:pt idx="14608">
                  <c:v>2434.6666666666702</c:v>
                </c:pt>
                <c:pt idx="14609">
                  <c:v>2434.8333333333298</c:v>
                </c:pt>
                <c:pt idx="14610">
                  <c:v>2435</c:v>
                </c:pt>
                <c:pt idx="14611">
                  <c:v>2435.1666666666702</c:v>
                </c:pt>
                <c:pt idx="14612">
                  <c:v>2435.3333333333298</c:v>
                </c:pt>
                <c:pt idx="14613">
                  <c:v>2435.5</c:v>
                </c:pt>
                <c:pt idx="14614">
                  <c:v>2435.6666666666702</c:v>
                </c:pt>
                <c:pt idx="14615">
                  <c:v>2435.8333333333298</c:v>
                </c:pt>
                <c:pt idx="14616">
                  <c:v>2436</c:v>
                </c:pt>
                <c:pt idx="14617">
                  <c:v>2436.1666666666702</c:v>
                </c:pt>
                <c:pt idx="14618">
                  <c:v>2436.3333333333298</c:v>
                </c:pt>
                <c:pt idx="14619">
                  <c:v>2436.5</c:v>
                </c:pt>
                <c:pt idx="14620">
                  <c:v>2436.6666666666702</c:v>
                </c:pt>
                <c:pt idx="14621">
                  <c:v>2436.8333333333298</c:v>
                </c:pt>
                <c:pt idx="14622">
                  <c:v>2437</c:v>
                </c:pt>
                <c:pt idx="14623">
                  <c:v>2437.1666666666702</c:v>
                </c:pt>
                <c:pt idx="14624">
                  <c:v>2437.3333333333298</c:v>
                </c:pt>
                <c:pt idx="14625">
                  <c:v>2437.5</c:v>
                </c:pt>
                <c:pt idx="14626">
                  <c:v>2437.6666666666702</c:v>
                </c:pt>
                <c:pt idx="14627">
                  <c:v>2437.8333333333298</c:v>
                </c:pt>
                <c:pt idx="14628">
                  <c:v>2438</c:v>
                </c:pt>
                <c:pt idx="14629">
                  <c:v>2438.1666666666702</c:v>
                </c:pt>
                <c:pt idx="14630">
                  <c:v>2438.3333333333298</c:v>
                </c:pt>
                <c:pt idx="14631">
                  <c:v>2438.5</c:v>
                </c:pt>
                <c:pt idx="14632">
                  <c:v>2438.6666666666702</c:v>
                </c:pt>
                <c:pt idx="14633">
                  <c:v>2438.8333333333298</c:v>
                </c:pt>
                <c:pt idx="14634">
                  <c:v>2439</c:v>
                </c:pt>
                <c:pt idx="14635">
                  <c:v>2439.1666666666702</c:v>
                </c:pt>
                <c:pt idx="14636">
                  <c:v>2439.3333333333298</c:v>
                </c:pt>
                <c:pt idx="14637">
                  <c:v>2439.5</c:v>
                </c:pt>
                <c:pt idx="14638">
                  <c:v>2439.6666666666702</c:v>
                </c:pt>
                <c:pt idx="14639">
                  <c:v>2439.8333333333298</c:v>
                </c:pt>
                <c:pt idx="14640">
                  <c:v>2440</c:v>
                </c:pt>
                <c:pt idx="14641">
                  <c:v>2440.1666666666702</c:v>
                </c:pt>
                <c:pt idx="14642">
                  <c:v>2440.3333333333298</c:v>
                </c:pt>
                <c:pt idx="14643">
                  <c:v>2440.5</c:v>
                </c:pt>
                <c:pt idx="14644">
                  <c:v>2440.6666666666702</c:v>
                </c:pt>
                <c:pt idx="14645">
                  <c:v>2440.8333333333298</c:v>
                </c:pt>
                <c:pt idx="14646">
                  <c:v>2441</c:v>
                </c:pt>
                <c:pt idx="14647">
                  <c:v>2441.1666666666702</c:v>
                </c:pt>
                <c:pt idx="14648">
                  <c:v>2441.3333333333298</c:v>
                </c:pt>
                <c:pt idx="14649">
                  <c:v>2441.5</c:v>
                </c:pt>
                <c:pt idx="14650">
                  <c:v>2441.6666666666702</c:v>
                </c:pt>
                <c:pt idx="14651">
                  <c:v>2441.8333333333298</c:v>
                </c:pt>
                <c:pt idx="14652">
                  <c:v>2442</c:v>
                </c:pt>
                <c:pt idx="14653">
                  <c:v>2442.1666666666702</c:v>
                </c:pt>
                <c:pt idx="14654">
                  <c:v>2442.3333333333298</c:v>
                </c:pt>
                <c:pt idx="14655">
                  <c:v>2442.5</c:v>
                </c:pt>
                <c:pt idx="14656">
                  <c:v>2442.6666666666702</c:v>
                </c:pt>
                <c:pt idx="14657">
                  <c:v>2442.8333333333298</c:v>
                </c:pt>
                <c:pt idx="14658">
                  <c:v>2443</c:v>
                </c:pt>
                <c:pt idx="14659">
                  <c:v>2443.1666666666702</c:v>
                </c:pt>
                <c:pt idx="14660">
                  <c:v>2443.3333333333298</c:v>
                </c:pt>
                <c:pt idx="14661">
                  <c:v>2443.5</c:v>
                </c:pt>
                <c:pt idx="14662">
                  <c:v>2443.6666666666702</c:v>
                </c:pt>
                <c:pt idx="14663">
                  <c:v>2443.8333333333298</c:v>
                </c:pt>
                <c:pt idx="14664">
                  <c:v>2444</c:v>
                </c:pt>
                <c:pt idx="14665">
                  <c:v>2444.1666666666702</c:v>
                </c:pt>
                <c:pt idx="14666">
                  <c:v>2444.3333333333298</c:v>
                </c:pt>
                <c:pt idx="14667">
                  <c:v>2444.5</c:v>
                </c:pt>
                <c:pt idx="14668">
                  <c:v>2444.6666666666702</c:v>
                </c:pt>
                <c:pt idx="14669">
                  <c:v>2444.8333333333298</c:v>
                </c:pt>
                <c:pt idx="14670">
                  <c:v>2445</c:v>
                </c:pt>
                <c:pt idx="14671">
                  <c:v>2445.1666666666702</c:v>
                </c:pt>
                <c:pt idx="14672">
                  <c:v>2445.3333333333298</c:v>
                </c:pt>
                <c:pt idx="14673">
                  <c:v>2445.5</c:v>
                </c:pt>
                <c:pt idx="14674">
                  <c:v>2445.6666666666702</c:v>
                </c:pt>
                <c:pt idx="14675">
                  <c:v>2445.8333333333298</c:v>
                </c:pt>
                <c:pt idx="14676">
                  <c:v>2446</c:v>
                </c:pt>
                <c:pt idx="14677">
                  <c:v>2446.1666666666702</c:v>
                </c:pt>
                <c:pt idx="14678">
                  <c:v>2446.3333333333298</c:v>
                </c:pt>
                <c:pt idx="14679">
                  <c:v>2446.5</c:v>
                </c:pt>
                <c:pt idx="14680">
                  <c:v>2446.6666666666702</c:v>
                </c:pt>
                <c:pt idx="14681">
                  <c:v>2446.8333333333298</c:v>
                </c:pt>
                <c:pt idx="14682">
                  <c:v>2447</c:v>
                </c:pt>
                <c:pt idx="14683">
                  <c:v>2447.1666666666702</c:v>
                </c:pt>
                <c:pt idx="14684">
                  <c:v>2447.3333333333298</c:v>
                </c:pt>
                <c:pt idx="14685">
                  <c:v>2447.5</c:v>
                </c:pt>
                <c:pt idx="14686">
                  <c:v>2447.6666666666702</c:v>
                </c:pt>
                <c:pt idx="14687">
                  <c:v>2447.8333333333298</c:v>
                </c:pt>
                <c:pt idx="14688">
                  <c:v>2448</c:v>
                </c:pt>
                <c:pt idx="14689">
                  <c:v>2448.1666666666702</c:v>
                </c:pt>
                <c:pt idx="14690">
                  <c:v>2448.3333333333298</c:v>
                </c:pt>
                <c:pt idx="14691">
                  <c:v>2448.5</c:v>
                </c:pt>
                <c:pt idx="14692">
                  <c:v>2448.6666666666702</c:v>
                </c:pt>
                <c:pt idx="14693">
                  <c:v>2448.8333333333298</c:v>
                </c:pt>
                <c:pt idx="14694">
                  <c:v>2449</c:v>
                </c:pt>
                <c:pt idx="14695">
                  <c:v>2449.1666666666702</c:v>
                </c:pt>
                <c:pt idx="14696">
                  <c:v>2449.3333333333298</c:v>
                </c:pt>
                <c:pt idx="14697">
                  <c:v>2449.5</c:v>
                </c:pt>
                <c:pt idx="14698">
                  <c:v>2449.6666666666702</c:v>
                </c:pt>
                <c:pt idx="14699">
                  <c:v>2449.8333333333298</c:v>
                </c:pt>
                <c:pt idx="14700">
                  <c:v>2450</c:v>
                </c:pt>
                <c:pt idx="14701">
                  <c:v>2450.1666666666702</c:v>
                </c:pt>
                <c:pt idx="14702">
                  <c:v>2450.3333333333298</c:v>
                </c:pt>
                <c:pt idx="14703">
                  <c:v>2450.5</c:v>
                </c:pt>
                <c:pt idx="14704">
                  <c:v>2450.6666666666702</c:v>
                </c:pt>
                <c:pt idx="14705">
                  <c:v>2450.8333333333298</c:v>
                </c:pt>
                <c:pt idx="14706">
                  <c:v>2451</c:v>
                </c:pt>
                <c:pt idx="14707">
                  <c:v>2451.1666666666702</c:v>
                </c:pt>
                <c:pt idx="14708">
                  <c:v>2451.3333333333298</c:v>
                </c:pt>
                <c:pt idx="14709">
                  <c:v>2451.5</c:v>
                </c:pt>
                <c:pt idx="14710">
                  <c:v>2451.6666666666702</c:v>
                </c:pt>
                <c:pt idx="14711">
                  <c:v>2451.8333333333298</c:v>
                </c:pt>
                <c:pt idx="14712">
                  <c:v>2452</c:v>
                </c:pt>
                <c:pt idx="14713">
                  <c:v>2452.1666666666702</c:v>
                </c:pt>
                <c:pt idx="14714">
                  <c:v>2452.3333333333298</c:v>
                </c:pt>
                <c:pt idx="14715">
                  <c:v>2452.5</c:v>
                </c:pt>
                <c:pt idx="14716">
                  <c:v>2452.6666666666702</c:v>
                </c:pt>
                <c:pt idx="14717">
                  <c:v>2452.8333333333298</c:v>
                </c:pt>
                <c:pt idx="14718">
                  <c:v>2453</c:v>
                </c:pt>
                <c:pt idx="14719">
                  <c:v>2453.1666666666702</c:v>
                </c:pt>
                <c:pt idx="14720">
                  <c:v>2453.3333333333298</c:v>
                </c:pt>
                <c:pt idx="14721">
                  <c:v>2453.5</c:v>
                </c:pt>
                <c:pt idx="14722">
                  <c:v>2453.6666666666702</c:v>
                </c:pt>
                <c:pt idx="14723">
                  <c:v>2453.8333333333298</c:v>
                </c:pt>
                <c:pt idx="14724">
                  <c:v>2454</c:v>
                </c:pt>
                <c:pt idx="14725">
                  <c:v>2454.1666666666702</c:v>
                </c:pt>
                <c:pt idx="14726">
                  <c:v>2454.3333333333298</c:v>
                </c:pt>
                <c:pt idx="14727">
                  <c:v>2454.5</c:v>
                </c:pt>
                <c:pt idx="14728">
                  <c:v>2454.6666666666702</c:v>
                </c:pt>
                <c:pt idx="14729">
                  <c:v>2454.8333333333298</c:v>
                </c:pt>
                <c:pt idx="14730">
                  <c:v>2455</c:v>
                </c:pt>
                <c:pt idx="14731">
                  <c:v>2455.1666666666702</c:v>
                </c:pt>
                <c:pt idx="14732">
                  <c:v>2455.3333333333298</c:v>
                </c:pt>
                <c:pt idx="14733">
                  <c:v>2455.5</c:v>
                </c:pt>
                <c:pt idx="14734">
                  <c:v>2455.6666666666702</c:v>
                </c:pt>
                <c:pt idx="14735">
                  <c:v>2455.8333333333298</c:v>
                </c:pt>
                <c:pt idx="14736">
                  <c:v>2456</c:v>
                </c:pt>
                <c:pt idx="14737">
                  <c:v>2456.1666666666702</c:v>
                </c:pt>
                <c:pt idx="14738">
                  <c:v>2456.3333333333298</c:v>
                </c:pt>
                <c:pt idx="14739">
                  <c:v>2456.5</c:v>
                </c:pt>
                <c:pt idx="14740">
                  <c:v>2456.6666666666702</c:v>
                </c:pt>
                <c:pt idx="14741">
                  <c:v>2456.8333333333298</c:v>
                </c:pt>
                <c:pt idx="14742">
                  <c:v>2457</c:v>
                </c:pt>
                <c:pt idx="14743">
                  <c:v>2457.1666666666702</c:v>
                </c:pt>
                <c:pt idx="14744">
                  <c:v>2457.3333333333298</c:v>
                </c:pt>
                <c:pt idx="14745">
                  <c:v>2457.5</c:v>
                </c:pt>
                <c:pt idx="14746">
                  <c:v>2457.6666666666702</c:v>
                </c:pt>
                <c:pt idx="14747">
                  <c:v>2457.8333333333298</c:v>
                </c:pt>
                <c:pt idx="14748">
                  <c:v>2458</c:v>
                </c:pt>
                <c:pt idx="14749">
                  <c:v>2458.1666666666702</c:v>
                </c:pt>
                <c:pt idx="14750">
                  <c:v>2458.3333333333298</c:v>
                </c:pt>
                <c:pt idx="14751">
                  <c:v>2458.5</c:v>
                </c:pt>
                <c:pt idx="14752">
                  <c:v>2458.6666666666702</c:v>
                </c:pt>
                <c:pt idx="14753">
                  <c:v>2458.8333333333298</c:v>
                </c:pt>
                <c:pt idx="14754">
                  <c:v>2459</c:v>
                </c:pt>
                <c:pt idx="14755">
                  <c:v>2459.1666666666702</c:v>
                </c:pt>
                <c:pt idx="14756">
                  <c:v>2459.3333333333298</c:v>
                </c:pt>
                <c:pt idx="14757">
                  <c:v>2459.5</c:v>
                </c:pt>
                <c:pt idx="14758">
                  <c:v>2459.6666666666702</c:v>
                </c:pt>
                <c:pt idx="14759">
                  <c:v>2459.8333333333298</c:v>
                </c:pt>
                <c:pt idx="14760">
                  <c:v>2460</c:v>
                </c:pt>
                <c:pt idx="14761">
                  <c:v>2460.1666666666702</c:v>
                </c:pt>
                <c:pt idx="14762">
                  <c:v>2460.3333333333298</c:v>
                </c:pt>
                <c:pt idx="14763">
                  <c:v>2460.5</c:v>
                </c:pt>
                <c:pt idx="14764">
                  <c:v>2460.6666666666702</c:v>
                </c:pt>
                <c:pt idx="14765">
                  <c:v>2460.8333333333298</c:v>
                </c:pt>
                <c:pt idx="14766">
                  <c:v>2461</c:v>
                </c:pt>
                <c:pt idx="14767">
                  <c:v>2461.1666666666702</c:v>
                </c:pt>
                <c:pt idx="14768">
                  <c:v>2461.3333333333298</c:v>
                </c:pt>
                <c:pt idx="14769">
                  <c:v>2461.5</c:v>
                </c:pt>
                <c:pt idx="14770">
                  <c:v>2461.6666666666702</c:v>
                </c:pt>
                <c:pt idx="14771">
                  <c:v>2461.8333333333298</c:v>
                </c:pt>
                <c:pt idx="14772">
                  <c:v>2462</c:v>
                </c:pt>
                <c:pt idx="14773">
                  <c:v>2462.1666666666702</c:v>
                </c:pt>
                <c:pt idx="14774">
                  <c:v>2462.3333333333298</c:v>
                </c:pt>
                <c:pt idx="14775">
                  <c:v>2462.5</c:v>
                </c:pt>
                <c:pt idx="14776">
                  <c:v>2462.6666666666702</c:v>
                </c:pt>
                <c:pt idx="14777">
                  <c:v>2462.8333333333298</c:v>
                </c:pt>
                <c:pt idx="14778">
                  <c:v>2463</c:v>
                </c:pt>
                <c:pt idx="14779">
                  <c:v>2463.1666666666702</c:v>
                </c:pt>
                <c:pt idx="14780">
                  <c:v>2463.3333333333298</c:v>
                </c:pt>
                <c:pt idx="14781">
                  <c:v>2463.5</c:v>
                </c:pt>
                <c:pt idx="14782">
                  <c:v>2463.6666666666702</c:v>
                </c:pt>
                <c:pt idx="14783">
                  <c:v>2463.8333333333298</c:v>
                </c:pt>
                <c:pt idx="14784">
                  <c:v>2464</c:v>
                </c:pt>
                <c:pt idx="14785">
                  <c:v>2464.1666666666702</c:v>
                </c:pt>
                <c:pt idx="14786">
                  <c:v>2464.3333333333298</c:v>
                </c:pt>
                <c:pt idx="14787">
                  <c:v>2464.5</c:v>
                </c:pt>
                <c:pt idx="14788">
                  <c:v>2464.6666666666702</c:v>
                </c:pt>
                <c:pt idx="14789">
                  <c:v>2464.8333333333298</c:v>
                </c:pt>
                <c:pt idx="14790">
                  <c:v>2465</c:v>
                </c:pt>
                <c:pt idx="14791">
                  <c:v>2465.1666666666702</c:v>
                </c:pt>
                <c:pt idx="14792">
                  <c:v>2465.3333333333298</c:v>
                </c:pt>
                <c:pt idx="14793">
                  <c:v>2465.5</c:v>
                </c:pt>
                <c:pt idx="14794">
                  <c:v>2465.6666666666702</c:v>
                </c:pt>
                <c:pt idx="14795">
                  <c:v>2465.8333333333298</c:v>
                </c:pt>
                <c:pt idx="14796">
                  <c:v>2466</c:v>
                </c:pt>
                <c:pt idx="14797">
                  <c:v>2466.1666666666702</c:v>
                </c:pt>
                <c:pt idx="14798">
                  <c:v>2466.3333333333298</c:v>
                </c:pt>
                <c:pt idx="14799">
                  <c:v>2466.5</c:v>
                </c:pt>
                <c:pt idx="14800">
                  <c:v>2466.6666666666702</c:v>
                </c:pt>
                <c:pt idx="14801">
                  <c:v>2466.8333333333298</c:v>
                </c:pt>
                <c:pt idx="14802">
                  <c:v>2467</c:v>
                </c:pt>
                <c:pt idx="14803">
                  <c:v>2467.1666666666702</c:v>
                </c:pt>
                <c:pt idx="14804">
                  <c:v>2467.3333333333298</c:v>
                </c:pt>
                <c:pt idx="14805">
                  <c:v>2467.5</c:v>
                </c:pt>
                <c:pt idx="14806">
                  <c:v>2467.6666666666702</c:v>
                </c:pt>
                <c:pt idx="14807">
                  <c:v>2467.8333333333298</c:v>
                </c:pt>
                <c:pt idx="14808">
                  <c:v>2468</c:v>
                </c:pt>
                <c:pt idx="14809">
                  <c:v>2468.1666666666702</c:v>
                </c:pt>
                <c:pt idx="14810">
                  <c:v>2468.3333333333298</c:v>
                </c:pt>
                <c:pt idx="14811">
                  <c:v>2468.5</c:v>
                </c:pt>
                <c:pt idx="14812">
                  <c:v>2468.6666666666702</c:v>
                </c:pt>
                <c:pt idx="14813">
                  <c:v>2468.8333333333298</c:v>
                </c:pt>
                <c:pt idx="14814">
                  <c:v>2469</c:v>
                </c:pt>
                <c:pt idx="14815">
                  <c:v>2469.1666666666702</c:v>
                </c:pt>
                <c:pt idx="14816">
                  <c:v>2469.3333333333298</c:v>
                </c:pt>
                <c:pt idx="14817">
                  <c:v>2469.5</c:v>
                </c:pt>
                <c:pt idx="14818">
                  <c:v>2469.6666666666702</c:v>
                </c:pt>
                <c:pt idx="14819">
                  <c:v>2469.8333333333298</c:v>
                </c:pt>
                <c:pt idx="14820">
                  <c:v>2470</c:v>
                </c:pt>
                <c:pt idx="14821">
                  <c:v>2470.1666666666702</c:v>
                </c:pt>
                <c:pt idx="14822">
                  <c:v>2470.3333333333298</c:v>
                </c:pt>
                <c:pt idx="14823">
                  <c:v>2470.5</c:v>
                </c:pt>
                <c:pt idx="14824">
                  <c:v>2470.6666666666702</c:v>
                </c:pt>
                <c:pt idx="14825">
                  <c:v>2470.8333333333298</c:v>
                </c:pt>
                <c:pt idx="14826">
                  <c:v>2471</c:v>
                </c:pt>
                <c:pt idx="14827">
                  <c:v>2471.1666666666702</c:v>
                </c:pt>
                <c:pt idx="14828">
                  <c:v>2471.3333333333298</c:v>
                </c:pt>
                <c:pt idx="14829">
                  <c:v>2471.5</c:v>
                </c:pt>
                <c:pt idx="14830">
                  <c:v>2471.6666666666702</c:v>
                </c:pt>
                <c:pt idx="14831">
                  <c:v>2471.8333333333298</c:v>
                </c:pt>
                <c:pt idx="14832">
                  <c:v>2472</c:v>
                </c:pt>
                <c:pt idx="14833">
                  <c:v>2472.1666666666702</c:v>
                </c:pt>
                <c:pt idx="14834">
                  <c:v>2472.3333333333298</c:v>
                </c:pt>
                <c:pt idx="14835">
                  <c:v>2472.5</c:v>
                </c:pt>
                <c:pt idx="14836">
                  <c:v>2472.6666666666702</c:v>
                </c:pt>
                <c:pt idx="14837">
                  <c:v>2472.8333333333298</c:v>
                </c:pt>
                <c:pt idx="14838">
                  <c:v>2473</c:v>
                </c:pt>
                <c:pt idx="14839">
                  <c:v>2473.1666666666702</c:v>
                </c:pt>
                <c:pt idx="14840">
                  <c:v>2473.3333333333298</c:v>
                </c:pt>
                <c:pt idx="14841">
                  <c:v>2473.5</c:v>
                </c:pt>
                <c:pt idx="14842">
                  <c:v>2473.6666666666702</c:v>
                </c:pt>
                <c:pt idx="14843">
                  <c:v>2473.8333333333298</c:v>
                </c:pt>
                <c:pt idx="14844">
                  <c:v>2474</c:v>
                </c:pt>
                <c:pt idx="14845">
                  <c:v>2474.1666666666702</c:v>
                </c:pt>
                <c:pt idx="14846">
                  <c:v>2474.3333333333298</c:v>
                </c:pt>
                <c:pt idx="14847">
                  <c:v>2474.5</c:v>
                </c:pt>
                <c:pt idx="14848">
                  <c:v>2474.6666666666702</c:v>
                </c:pt>
                <c:pt idx="14849">
                  <c:v>2474.8333333333298</c:v>
                </c:pt>
                <c:pt idx="14850">
                  <c:v>2475</c:v>
                </c:pt>
                <c:pt idx="14851">
                  <c:v>2475.1666666666702</c:v>
                </c:pt>
                <c:pt idx="14852">
                  <c:v>2475.3333333333298</c:v>
                </c:pt>
                <c:pt idx="14853">
                  <c:v>2475.5</c:v>
                </c:pt>
                <c:pt idx="14854">
                  <c:v>2475.6666666666702</c:v>
                </c:pt>
                <c:pt idx="14855">
                  <c:v>2475.8333333333298</c:v>
                </c:pt>
                <c:pt idx="14856">
                  <c:v>2476</c:v>
                </c:pt>
                <c:pt idx="14857">
                  <c:v>2476.1666666666702</c:v>
                </c:pt>
                <c:pt idx="14858">
                  <c:v>2476.3333333333298</c:v>
                </c:pt>
                <c:pt idx="14859">
                  <c:v>2476.5</c:v>
                </c:pt>
                <c:pt idx="14860">
                  <c:v>2476.6666666666702</c:v>
                </c:pt>
                <c:pt idx="14861">
                  <c:v>2476.8333333333298</c:v>
                </c:pt>
                <c:pt idx="14862">
                  <c:v>2477</c:v>
                </c:pt>
                <c:pt idx="14863">
                  <c:v>2477.1666666666702</c:v>
                </c:pt>
                <c:pt idx="14864">
                  <c:v>2477.3333333333298</c:v>
                </c:pt>
                <c:pt idx="14865">
                  <c:v>2477.5</c:v>
                </c:pt>
                <c:pt idx="14866">
                  <c:v>2477.6666666666702</c:v>
                </c:pt>
                <c:pt idx="14867">
                  <c:v>2477.8333333333298</c:v>
                </c:pt>
                <c:pt idx="14868">
                  <c:v>2478</c:v>
                </c:pt>
                <c:pt idx="14869">
                  <c:v>2478.1666666666702</c:v>
                </c:pt>
                <c:pt idx="14870">
                  <c:v>2478.3333333333298</c:v>
                </c:pt>
                <c:pt idx="14871">
                  <c:v>2478.5</c:v>
                </c:pt>
                <c:pt idx="14872">
                  <c:v>2478.6666666666702</c:v>
                </c:pt>
                <c:pt idx="14873">
                  <c:v>2478.8333333333298</c:v>
                </c:pt>
                <c:pt idx="14874">
                  <c:v>2479</c:v>
                </c:pt>
                <c:pt idx="14875">
                  <c:v>2479.1666666666702</c:v>
                </c:pt>
                <c:pt idx="14876">
                  <c:v>2479.3333333333298</c:v>
                </c:pt>
                <c:pt idx="14877">
                  <c:v>2479.5</c:v>
                </c:pt>
                <c:pt idx="14878">
                  <c:v>2479.6666666666702</c:v>
                </c:pt>
                <c:pt idx="14879">
                  <c:v>2479.8333333333298</c:v>
                </c:pt>
                <c:pt idx="14880">
                  <c:v>2480</c:v>
                </c:pt>
                <c:pt idx="14881">
                  <c:v>2480.1666666666702</c:v>
                </c:pt>
                <c:pt idx="14882">
                  <c:v>2480.3333333333298</c:v>
                </c:pt>
                <c:pt idx="14883">
                  <c:v>2480.5</c:v>
                </c:pt>
                <c:pt idx="14884">
                  <c:v>2480.6666666666702</c:v>
                </c:pt>
                <c:pt idx="14885">
                  <c:v>2480.8333333333298</c:v>
                </c:pt>
                <c:pt idx="14886">
                  <c:v>2481</c:v>
                </c:pt>
                <c:pt idx="14887">
                  <c:v>2481.1666666666702</c:v>
                </c:pt>
                <c:pt idx="14888">
                  <c:v>2481.3333333333298</c:v>
                </c:pt>
                <c:pt idx="14889">
                  <c:v>2481.5</c:v>
                </c:pt>
                <c:pt idx="14890">
                  <c:v>2481.6666666666702</c:v>
                </c:pt>
                <c:pt idx="14891">
                  <c:v>2481.8333333333298</c:v>
                </c:pt>
                <c:pt idx="14892">
                  <c:v>2482</c:v>
                </c:pt>
                <c:pt idx="14893">
                  <c:v>2482.1666666666702</c:v>
                </c:pt>
                <c:pt idx="14894">
                  <c:v>2482.3333333333298</c:v>
                </c:pt>
                <c:pt idx="14895">
                  <c:v>2482.5</c:v>
                </c:pt>
                <c:pt idx="14896">
                  <c:v>2482.6666666666702</c:v>
                </c:pt>
                <c:pt idx="14897">
                  <c:v>2482.8333333333298</c:v>
                </c:pt>
                <c:pt idx="14898">
                  <c:v>2483</c:v>
                </c:pt>
                <c:pt idx="14899">
                  <c:v>2483.1666666666702</c:v>
                </c:pt>
                <c:pt idx="14900">
                  <c:v>2483.3333333333298</c:v>
                </c:pt>
                <c:pt idx="14901">
                  <c:v>2483.5</c:v>
                </c:pt>
                <c:pt idx="14902">
                  <c:v>2483.6666666666702</c:v>
                </c:pt>
                <c:pt idx="14903">
                  <c:v>2483.8333333333298</c:v>
                </c:pt>
                <c:pt idx="14904">
                  <c:v>2484</c:v>
                </c:pt>
                <c:pt idx="14905">
                  <c:v>2484.1666666666702</c:v>
                </c:pt>
                <c:pt idx="14906">
                  <c:v>2484.3333333333298</c:v>
                </c:pt>
                <c:pt idx="14907">
                  <c:v>2484.5</c:v>
                </c:pt>
                <c:pt idx="14908">
                  <c:v>2484.6666666666702</c:v>
                </c:pt>
                <c:pt idx="14909">
                  <c:v>2484.8333333333298</c:v>
                </c:pt>
                <c:pt idx="14910">
                  <c:v>2485</c:v>
                </c:pt>
                <c:pt idx="14911">
                  <c:v>2485.1666666666702</c:v>
                </c:pt>
                <c:pt idx="14912">
                  <c:v>2485.3333333333298</c:v>
                </c:pt>
                <c:pt idx="14913">
                  <c:v>2485.5</c:v>
                </c:pt>
                <c:pt idx="14914">
                  <c:v>2485.6666666666702</c:v>
                </c:pt>
                <c:pt idx="14915">
                  <c:v>2485.8333333333298</c:v>
                </c:pt>
                <c:pt idx="14916">
                  <c:v>2486</c:v>
                </c:pt>
                <c:pt idx="14917">
                  <c:v>2486.1666666666702</c:v>
                </c:pt>
                <c:pt idx="14918">
                  <c:v>2486.3333333333298</c:v>
                </c:pt>
                <c:pt idx="14919">
                  <c:v>2486.5</c:v>
                </c:pt>
                <c:pt idx="14920">
                  <c:v>2486.6666666666702</c:v>
                </c:pt>
                <c:pt idx="14921">
                  <c:v>2486.8333333333298</c:v>
                </c:pt>
                <c:pt idx="14922">
                  <c:v>2487</c:v>
                </c:pt>
                <c:pt idx="14923">
                  <c:v>2487.1666666666702</c:v>
                </c:pt>
                <c:pt idx="14924">
                  <c:v>2487.3333333333298</c:v>
                </c:pt>
                <c:pt idx="14925">
                  <c:v>2487.5</c:v>
                </c:pt>
                <c:pt idx="14926">
                  <c:v>2487.6666666666702</c:v>
                </c:pt>
                <c:pt idx="14927">
                  <c:v>2487.8333333333298</c:v>
                </c:pt>
                <c:pt idx="14928">
                  <c:v>2488</c:v>
                </c:pt>
                <c:pt idx="14929">
                  <c:v>2488.1666666666702</c:v>
                </c:pt>
                <c:pt idx="14930">
                  <c:v>2488.3333333333298</c:v>
                </c:pt>
                <c:pt idx="14931">
                  <c:v>2488.5</c:v>
                </c:pt>
                <c:pt idx="14932">
                  <c:v>2488.6666666666702</c:v>
                </c:pt>
                <c:pt idx="14933">
                  <c:v>2488.8333333333298</c:v>
                </c:pt>
                <c:pt idx="14934">
                  <c:v>2489</c:v>
                </c:pt>
                <c:pt idx="14935">
                  <c:v>2489.1666666666702</c:v>
                </c:pt>
                <c:pt idx="14936">
                  <c:v>2489.3333333333298</c:v>
                </c:pt>
                <c:pt idx="14937">
                  <c:v>2489.5</c:v>
                </c:pt>
                <c:pt idx="14938">
                  <c:v>2489.6666666666702</c:v>
                </c:pt>
                <c:pt idx="14939">
                  <c:v>2489.8333333333298</c:v>
                </c:pt>
                <c:pt idx="14940">
                  <c:v>2490</c:v>
                </c:pt>
                <c:pt idx="14941">
                  <c:v>2490.1666666666702</c:v>
                </c:pt>
                <c:pt idx="14942">
                  <c:v>2490.3333333333298</c:v>
                </c:pt>
                <c:pt idx="14943">
                  <c:v>2490.5</c:v>
                </c:pt>
                <c:pt idx="14944">
                  <c:v>2490.6666666666702</c:v>
                </c:pt>
                <c:pt idx="14945">
                  <c:v>2490.8333333333298</c:v>
                </c:pt>
                <c:pt idx="14946">
                  <c:v>2491</c:v>
                </c:pt>
                <c:pt idx="14947">
                  <c:v>2491.1666666666702</c:v>
                </c:pt>
                <c:pt idx="14948">
                  <c:v>2491.3333333333298</c:v>
                </c:pt>
                <c:pt idx="14949">
                  <c:v>2491.5</c:v>
                </c:pt>
                <c:pt idx="14950">
                  <c:v>2491.6666666666702</c:v>
                </c:pt>
                <c:pt idx="14951">
                  <c:v>2491.8333333333298</c:v>
                </c:pt>
                <c:pt idx="14952">
                  <c:v>2492</c:v>
                </c:pt>
                <c:pt idx="14953">
                  <c:v>2492.1666666666702</c:v>
                </c:pt>
                <c:pt idx="14954">
                  <c:v>2492.3333333333298</c:v>
                </c:pt>
                <c:pt idx="14955">
                  <c:v>2492.5</c:v>
                </c:pt>
                <c:pt idx="14956">
                  <c:v>2492.6666666666702</c:v>
                </c:pt>
                <c:pt idx="14957">
                  <c:v>2492.8333333333298</c:v>
                </c:pt>
                <c:pt idx="14958">
                  <c:v>2493</c:v>
                </c:pt>
                <c:pt idx="14959">
                  <c:v>2493.1666666666702</c:v>
                </c:pt>
                <c:pt idx="14960">
                  <c:v>2493.3333333333298</c:v>
                </c:pt>
                <c:pt idx="14961">
                  <c:v>2493.5</c:v>
                </c:pt>
                <c:pt idx="14962">
                  <c:v>2493.6666666666702</c:v>
                </c:pt>
                <c:pt idx="14963">
                  <c:v>2493.8333333333298</c:v>
                </c:pt>
                <c:pt idx="14964">
                  <c:v>2494</c:v>
                </c:pt>
                <c:pt idx="14965">
                  <c:v>2494.1666666666702</c:v>
                </c:pt>
                <c:pt idx="14966">
                  <c:v>2494.3333333333298</c:v>
                </c:pt>
                <c:pt idx="14967">
                  <c:v>2494.5</c:v>
                </c:pt>
                <c:pt idx="14968">
                  <c:v>2494.6666666666702</c:v>
                </c:pt>
                <c:pt idx="14969">
                  <c:v>2494.8333333333298</c:v>
                </c:pt>
                <c:pt idx="14970">
                  <c:v>2495</c:v>
                </c:pt>
                <c:pt idx="14971">
                  <c:v>2495.1666666666702</c:v>
                </c:pt>
                <c:pt idx="14972">
                  <c:v>2495.3333333333298</c:v>
                </c:pt>
                <c:pt idx="14973">
                  <c:v>2495.5</c:v>
                </c:pt>
                <c:pt idx="14974">
                  <c:v>2495.6666666666702</c:v>
                </c:pt>
                <c:pt idx="14975">
                  <c:v>2495.8333333333298</c:v>
                </c:pt>
                <c:pt idx="14976">
                  <c:v>2496</c:v>
                </c:pt>
                <c:pt idx="14977">
                  <c:v>2496.1666666666702</c:v>
                </c:pt>
                <c:pt idx="14978">
                  <c:v>2496.3333333333298</c:v>
                </c:pt>
                <c:pt idx="14979">
                  <c:v>2496.5</c:v>
                </c:pt>
                <c:pt idx="14980">
                  <c:v>2496.6666666666702</c:v>
                </c:pt>
                <c:pt idx="14981">
                  <c:v>2496.8333333333298</c:v>
                </c:pt>
                <c:pt idx="14982">
                  <c:v>2497</c:v>
                </c:pt>
                <c:pt idx="14983">
                  <c:v>2497.1666666666702</c:v>
                </c:pt>
                <c:pt idx="14984">
                  <c:v>2497.3333333333298</c:v>
                </c:pt>
                <c:pt idx="14985">
                  <c:v>2497.5</c:v>
                </c:pt>
                <c:pt idx="14986">
                  <c:v>2497.6666666666702</c:v>
                </c:pt>
                <c:pt idx="14987">
                  <c:v>2497.8333333333298</c:v>
                </c:pt>
                <c:pt idx="14988">
                  <c:v>2498</c:v>
                </c:pt>
                <c:pt idx="14989">
                  <c:v>2498.1666666666702</c:v>
                </c:pt>
                <c:pt idx="14990">
                  <c:v>2498.3333333333298</c:v>
                </c:pt>
                <c:pt idx="14991">
                  <c:v>2498.5</c:v>
                </c:pt>
                <c:pt idx="14992">
                  <c:v>2498.6666666666702</c:v>
                </c:pt>
                <c:pt idx="14993">
                  <c:v>2498.8333333333298</c:v>
                </c:pt>
                <c:pt idx="14994">
                  <c:v>2499</c:v>
                </c:pt>
                <c:pt idx="14995">
                  <c:v>2499.1666666666702</c:v>
                </c:pt>
                <c:pt idx="14996">
                  <c:v>2499.3333333333298</c:v>
                </c:pt>
                <c:pt idx="14997">
                  <c:v>2499.5</c:v>
                </c:pt>
                <c:pt idx="14998">
                  <c:v>2499.6666666666702</c:v>
                </c:pt>
                <c:pt idx="14999">
                  <c:v>2499.8333333333298</c:v>
                </c:pt>
                <c:pt idx="15000">
                  <c:v>2500</c:v>
                </c:pt>
                <c:pt idx="15001">
                  <c:v>2500.1666666666702</c:v>
                </c:pt>
                <c:pt idx="15002">
                  <c:v>2500.3333333333298</c:v>
                </c:pt>
                <c:pt idx="15003">
                  <c:v>2500.5</c:v>
                </c:pt>
                <c:pt idx="15004">
                  <c:v>2500.6666666666702</c:v>
                </c:pt>
                <c:pt idx="15005">
                  <c:v>2500.8333333333298</c:v>
                </c:pt>
                <c:pt idx="15006">
                  <c:v>2501</c:v>
                </c:pt>
                <c:pt idx="15007">
                  <c:v>2501.1666666666702</c:v>
                </c:pt>
                <c:pt idx="15008">
                  <c:v>2501.3333333333298</c:v>
                </c:pt>
                <c:pt idx="15009">
                  <c:v>2501.5</c:v>
                </c:pt>
                <c:pt idx="15010">
                  <c:v>2501.6666666666702</c:v>
                </c:pt>
                <c:pt idx="15011">
                  <c:v>2501.8333333333298</c:v>
                </c:pt>
                <c:pt idx="15012">
                  <c:v>2502</c:v>
                </c:pt>
                <c:pt idx="15013">
                  <c:v>2502.1666666666702</c:v>
                </c:pt>
                <c:pt idx="15014">
                  <c:v>2502.3333333333298</c:v>
                </c:pt>
                <c:pt idx="15015">
                  <c:v>2502.5</c:v>
                </c:pt>
                <c:pt idx="15016">
                  <c:v>2502.6666666666702</c:v>
                </c:pt>
                <c:pt idx="15017">
                  <c:v>2502.8333333333298</c:v>
                </c:pt>
                <c:pt idx="15018">
                  <c:v>2503</c:v>
                </c:pt>
                <c:pt idx="15019">
                  <c:v>2503.1666666666702</c:v>
                </c:pt>
                <c:pt idx="15020">
                  <c:v>2503.3333333333298</c:v>
                </c:pt>
                <c:pt idx="15021">
                  <c:v>2503.5</c:v>
                </c:pt>
                <c:pt idx="15022">
                  <c:v>2503.6666666666702</c:v>
                </c:pt>
                <c:pt idx="15023">
                  <c:v>2503.8333333333298</c:v>
                </c:pt>
                <c:pt idx="15024">
                  <c:v>2504</c:v>
                </c:pt>
                <c:pt idx="15025">
                  <c:v>2504.1666666666702</c:v>
                </c:pt>
                <c:pt idx="15026">
                  <c:v>2504.3333333333298</c:v>
                </c:pt>
                <c:pt idx="15027">
                  <c:v>2504.5</c:v>
                </c:pt>
                <c:pt idx="15028">
                  <c:v>2504.6666666666702</c:v>
                </c:pt>
                <c:pt idx="15029">
                  <c:v>2504.8333333333298</c:v>
                </c:pt>
                <c:pt idx="15030">
                  <c:v>2505</c:v>
                </c:pt>
                <c:pt idx="15031">
                  <c:v>2505.1666666666702</c:v>
                </c:pt>
                <c:pt idx="15032">
                  <c:v>2505.3333333333298</c:v>
                </c:pt>
                <c:pt idx="15033">
                  <c:v>2505.5</c:v>
                </c:pt>
                <c:pt idx="15034">
                  <c:v>2505.6666666666702</c:v>
                </c:pt>
                <c:pt idx="15035">
                  <c:v>2505.8333333333298</c:v>
                </c:pt>
                <c:pt idx="15036">
                  <c:v>2506</c:v>
                </c:pt>
                <c:pt idx="15037">
                  <c:v>2506.1666666666702</c:v>
                </c:pt>
                <c:pt idx="15038">
                  <c:v>2506.3333333333298</c:v>
                </c:pt>
                <c:pt idx="15039">
                  <c:v>2506.5</c:v>
                </c:pt>
                <c:pt idx="15040">
                  <c:v>2506.6666666666702</c:v>
                </c:pt>
                <c:pt idx="15041">
                  <c:v>2506.8333333333298</c:v>
                </c:pt>
                <c:pt idx="15042">
                  <c:v>2507</c:v>
                </c:pt>
                <c:pt idx="15043">
                  <c:v>2507.1666666666702</c:v>
                </c:pt>
                <c:pt idx="15044">
                  <c:v>2507.3333333333298</c:v>
                </c:pt>
                <c:pt idx="15045">
                  <c:v>2507.5</c:v>
                </c:pt>
                <c:pt idx="15046">
                  <c:v>2507.6666666666702</c:v>
                </c:pt>
                <c:pt idx="15047">
                  <c:v>2507.8333333333298</c:v>
                </c:pt>
                <c:pt idx="15048">
                  <c:v>2508</c:v>
                </c:pt>
                <c:pt idx="15049">
                  <c:v>2508.1666666666702</c:v>
                </c:pt>
                <c:pt idx="15050">
                  <c:v>2508.3333333333298</c:v>
                </c:pt>
                <c:pt idx="15051">
                  <c:v>2508.5</c:v>
                </c:pt>
                <c:pt idx="15052">
                  <c:v>2508.6666666666702</c:v>
                </c:pt>
                <c:pt idx="15053">
                  <c:v>2508.8333333333298</c:v>
                </c:pt>
                <c:pt idx="15054">
                  <c:v>2509</c:v>
                </c:pt>
                <c:pt idx="15055">
                  <c:v>2509.1666666666702</c:v>
                </c:pt>
                <c:pt idx="15056">
                  <c:v>2509.3333333333298</c:v>
                </c:pt>
                <c:pt idx="15057">
                  <c:v>2509.5</c:v>
                </c:pt>
                <c:pt idx="15058">
                  <c:v>2509.6666666666702</c:v>
                </c:pt>
                <c:pt idx="15059">
                  <c:v>2509.8333333333298</c:v>
                </c:pt>
                <c:pt idx="15060">
                  <c:v>2510</c:v>
                </c:pt>
                <c:pt idx="15061">
                  <c:v>2510.1666666666702</c:v>
                </c:pt>
                <c:pt idx="15062">
                  <c:v>2510.3333333333298</c:v>
                </c:pt>
                <c:pt idx="15063">
                  <c:v>2510.5</c:v>
                </c:pt>
                <c:pt idx="15064">
                  <c:v>2510.6666666666702</c:v>
                </c:pt>
                <c:pt idx="15065">
                  <c:v>2510.8333333333298</c:v>
                </c:pt>
                <c:pt idx="15066">
                  <c:v>2511</c:v>
                </c:pt>
                <c:pt idx="15067">
                  <c:v>2511.1666666666702</c:v>
                </c:pt>
                <c:pt idx="15068">
                  <c:v>2511.3333333333298</c:v>
                </c:pt>
                <c:pt idx="15069">
                  <c:v>2511.5</c:v>
                </c:pt>
                <c:pt idx="15070">
                  <c:v>2511.6666666666702</c:v>
                </c:pt>
                <c:pt idx="15071">
                  <c:v>2511.8333333333298</c:v>
                </c:pt>
                <c:pt idx="15072">
                  <c:v>2512</c:v>
                </c:pt>
                <c:pt idx="15073">
                  <c:v>2512.1666666666702</c:v>
                </c:pt>
                <c:pt idx="15074">
                  <c:v>2512.3333333333298</c:v>
                </c:pt>
                <c:pt idx="15075">
                  <c:v>2512.5</c:v>
                </c:pt>
                <c:pt idx="15076">
                  <c:v>2512.6666666666702</c:v>
                </c:pt>
                <c:pt idx="15077">
                  <c:v>2512.8333333333298</c:v>
                </c:pt>
                <c:pt idx="15078">
                  <c:v>2513</c:v>
                </c:pt>
                <c:pt idx="15079">
                  <c:v>2513.1666666666702</c:v>
                </c:pt>
                <c:pt idx="15080">
                  <c:v>2513.3333333333298</c:v>
                </c:pt>
                <c:pt idx="15081">
                  <c:v>2513.5</c:v>
                </c:pt>
                <c:pt idx="15082">
                  <c:v>2513.6666666666702</c:v>
                </c:pt>
                <c:pt idx="15083">
                  <c:v>2513.8333333333298</c:v>
                </c:pt>
                <c:pt idx="15084">
                  <c:v>2514</c:v>
                </c:pt>
                <c:pt idx="15085">
                  <c:v>2514.1666666666702</c:v>
                </c:pt>
                <c:pt idx="15086">
                  <c:v>2514.3333333333298</c:v>
                </c:pt>
                <c:pt idx="15087">
                  <c:v>2514.5</c:v>
                </c:pt>
                <c:pt idx="15088">
                  <c:v>2514.6666666666702</c:v>
                </c:pt>
                <c:pt idx="15089">
                  <c:v>2514.8333333333298</c:v>
                </c:pt>
                <c:pt idx="15090">
                  <c:v>2515</c:v>
                </c:pt>
                <c:pt idx="15091">
                  <c:v>2515.1666666666702</c:v>
                </c:pt>
                <c:pt idx="15092">
                  <c:v>2515.3333333333298</c:v>
                </c:pt>
                <c:pt idx="15093">
                  <c:v>2515.5</c:v>
                </c:pt>
                <c:pt idx="15094">
                  <c:v>2515.6666666666702</c:v>
                </c:pt>
                <c:pt idx="15095">
                  <c:v>2515.8333333333298</c:v>
                </c:pt>
                <c:pt idx="15096">
                  <c:v>2516</c:v>
                </c:pt>
                <c:pt idx="15097">
                  <c:v>2516.1666666666702</c:v>
                </c:pt>
                <c:pt idx="15098">
                  <c:v>2516.3333333333298</c:v>
                </c:pt>
                <c:pt idx="15099">
                  <c:v>2516.5</c:v>
                </c:pt>
                <c:pt idx="15100">
                  <c:v>2516.6666666666702</c:v>
                </c:pt>
                <c:pt idx="15101">
                  <c:v>2516.8333333333298</c:v>
                </c:pt>
                <c:pt idx="15102">
                  <c:v>2517</c:v>
                </c:pt>
                <c:pt idx="15103">
                  <c:v>2517.1666666666702</c:v>
                </c:pt>
                <c:pt idx="15104">
                  <c:v>2517.3333333333298</c:v>
                </c:pt>
                <c:pt idx="15105">
                  <c:v>2517.5</c:v>
                </c:pt>
                <c:pt idx="15106">
                  <c:v>2517.6666666666702</c:v>
                </c:pt>
                <c:pt idx="15107">
                  <c:v>2517.8333333333298</c:v>
                </c:pt>
                <c:pt idx="15108">
                  <c:v>2518</c:v>
                </c:pt>
                <c:pt idx="15109">
                  <c:v>2518.1666666666702</c:v>
                </c:pt>
                <c:pt idx="15110">
                  <c:v>2518.3333333333298</c:v>
                </c:pt>
                <c:pt idx="15111">
                  <c:v>2518.5</c:v>
                </c:pt>
                <c:pt idx="15112">
                  <c:v>2518.6666666666702</c:v>
                </c:pt>
                <c:pt idx="15113">
                  <c:v>2518.8333333333298</c:v>
                </c:pt>
                <c:pt idx="15114">
                  <c:v>2519</c:v>
                </c:pt>
                <c:pt idx="15115">
                  <c:v>2519.1666666666702</c:v>
                </c:pt>
                <c:pt idx="15116">
                  <c:v>2519.3333333333298</c:v>
                </c:pt>
                <c:pt idx="15117">
                  <c:v>2519.5</c:v>
                </c:pt>
                <c:pt idx="15118">
                  <c:v>2519.6666666666702</c:v>
                </c:pt>
                <c:pt idx="15119">
                  <c:v>2519.8333333333298</c:v>
                </c:pt>
                <c:pt idx="15120">
                  <c:v>2520</c:v>
                </c:pt>
                <c:pt idx="15121">
                  <c:v>2520.1666666666702</c:v>
                </c:pt>
                <c:pt idx="15122">
                  <c:v>2520.3333333333298</c:v>
                </c:pt>
                <c:pt idx="15123">
                  <c:v>2520.5</c:v>
                </c:pt>
                <c:pt idx="15124">
                  <c:v>2520.6666666666702</c:v>
                </c:pt>
                <c:pt idx="15125">
                  <c:v>2520.8333333333298</c:v>
                </c:pt>
                <c:pt idx="15126">
                  <c:v>2521</c:v>
                </c:pt>
                <c:pt idx="15127">
                  <c:v>2521.1666666666702</c:v>
                </c:pt>
                <c:pt idx="15128">
                  <c:v>2521.3333333333298</c:v>
                </c:pt>
                <c:pt idx="15129">
                  <c:v>2521.5</c:v>
                </c:pt>
                <c:pt idx="15130">
                  <c:v>2521.6666666666702</c:v>
                </c:pt>
                <c:pt idx="15131">
                  <c:v>2521.8333333333298</c:v>
                </c:pt>
                <c:pt idx="15132">
                  <c:v>2522</c:v>
                </c:pt>
                <c:pt idx="15133">
                  <c:v>2522.1666666666702</c:v>
                </c:pt>
                <c:pt idx="15134">
                  <c:v>2522.3333333333298</c:v>
                </c:pt>
                <c:pt idx="15135">
                  <c:v>2522.5</c:v>
                </c:pt>
                <c:pt idx="15136">
                  <c:v>2522.6666666666702</c:v>
                </c:pt>
                <c:pt idx="15137">
                  <c:v>2522.8333333333298</c:v>
                </c:pt>
                <c:pt idx="15138">
                  <c:v>2523</c:v>
                </c:pt>
                <c:pt idx="15139">
                  <c:v>2523.1666666666702</c:v>
                </c:pt>
                <c:pt idx="15140">
                  <c:v>2523.3333333333298</c:v>
                </c:pt>
                <c:pt idx="15141">
                  <c:v>2523.5</c:v>
                </c:pt>
                <c:pt idx="15142">
                  <c:v>2523.6666666666702</c:v>
                </c:pt>
                <c:pt idx="15143">
                  <c:v>2523.8333333333298</c:v>
                </c:pt>
                <c:pt idx="15144">
                  <c:v>2524</c:v>
                </c:pt>
                <c:pt idx="15145">
                  <c:v>2524.1666666666702</c:v>
                </c:pt>
                <c:pt idx="15146">
                  <c:v>2524.3333333333298</c:v>
                </c:pt>
                <c:pt idx="15147">
                  <c:v>2524.5</c:v>
                </c:pt>
                <c:pt idx="15148">
                  <c:v>2524.6666666666702</c:v>
                </c:pt>
                <c:pt idx="15149">
                  <c:v>2524.8333333333298</c:v>
                </c:pt>
                <c:pt idx="15150">
                  <c:v>2525</c:v>
                </c:pt>
                <c:pt idx="15151">
                  <c:v>2525.1666666666702</c:v>
                </c:pt>
                <c:pt idx="15152">
                  <c:v>2525.3333333333298</c:v>
                </c:pt>
                <c:pt idx="15153">
                  <c:v>2525.5</c:v>
                </c:pt>
                <c:pt idx="15154">
                  <c:v>2525.6666666666702</c:v>
                </c:pt>
                <c:pt idx="15155">
                  <c:v>2525.8333333333298</c:v>
                </c:pt>
                <c:pt idx="15156">
                  <c:v>2526</c:v>
                </c:pt>
                <c:pt idx="15157">
                  <c:v>2526.1666666666702</c:v>
                </c:pt>
                <c:pt idx="15158">
                  <c:v>2526.3333333333298</c:v>
                </c:pt>
                <c:pt idx="15159">
                  <c:v>2526.5</c:v>
                </c:pt>
                <c:pt idx="15160">
                  <c:v>2526.6666666666702</c:v>
                </c:pt>
                <c:pt idx="15161">
                  <c:v>2526.8333333333298</c:v>
                </c:pt>
                <c:pt idx="15162">
                  <c:v>2527</c:v>
                </c:pt>
                <c:pt idx="15163">
                  <c:v>2527.1666666666702</c:v>
                </c:pt>
                <c:pt idx="15164">
                  <c:v>2527.3333333333298</c:v>
                </c:pt>
                <c:pt idx="15165">
                  <c:v>2527.5</c:v>
                </c:pt>
                <c:pt idx="15166">
                  <c:v>2527.6666666666702</c:v>
                </c:pt>
                <c:pt idx="15167">
                  <c:v>2527.8333333333298</c:v>
                </c:pt>
                <c:pt idx="15168">
                  <c:v>2528</c:v>
                </c:pt>
                <c:pt idx="15169">
                  <c:v>2528.1666666666702</c:v>
                </c:pt>
                <c:pt idx="15170">
                  <c:v>2528.3333333333298</c:v>
                </c:pt>
                <c:pt idx="15171">
                  <c:v>2528.5</c:v>
                </c:pt>
                <c:pt idx="15172">
                  <c:v>2528.6666666666702</c:v>
                </c:pt>
                <c:pt idx="15173">
                  <c:v>2528.8333333333298</c:v>
                </c:pt>
                <c:pt idx="15174">
                  <c:v>2529</c:v>
                </c:pt>
                <c:pt idx="15175">
                  <c:v>2529.1666666666702</c:v>
                </c:pt>
                <c:pt idx="15176">
                  <c:v>2529.3333333333298</c:v>
                </c:pt>
                <c:pt idx="15177">
                  <c:v>2529.5</c:v>
                </c:pt>
                <c:pt idx="15178">
                  <c:v>2529.6666666666702</c:v>
                </c:pt>
                <c:pt idx="15179">
                  <c:v>2529.8333333333298</c:v>
                </c:pt>
                <c:pt idx="15180">
                  <c:v>2530</c:v>
                </c:pt>
                <c:pt idx="15181">
                  <c:v>2530.1666666666702</c:v>
                </c:pt>
                <c:pt idx="15182">
                  <c:v>2530.3333333333298</c:v>
                </c:pt>
                <c:pt idx="15183">
                  <c:v>2530.5</c:v>
                </c:pt>
                <c:pt idx="15184">
                  <c:v>2530.6666666666702</c:v>
                </c:pt>
                <c:pt idx="15185">
                  <c:v>2530.8333333333298</c:v>
                </c:pt>
                <c:pt idx="15186">
                  <c:v>2531</c:v>
                </c:pt>
                <c:pt idx="15187">
                  <c:v>2531.1666666666702</c:v>
                </c:pt>
                <c:pt idx="15188">
                  <c:v>2531.3333333333298</c:v>
                </c:pt>
                <c:pt idx="15189">
                  <c:v>2531.5</c:v>
                </c:pt>
                <c:pt idx="15190">
                  <c:v>2531.6666666666702</c:v>
                </c:pt>
                <c:pt idx="15191">
                  <c:v>2531.8333333333298</c:v>
                </c:pt>
                <c:pt idx="15192">
                  <c:v>2532</c:v>
                </c:pt>
                <c:pt idx="15193">
                  <c:v>2532.1666666666702</c:v>
                </c:pt>
                <c:pt idx="15194">
                  <c:v>2532.3333333333298</c:v>
                </c:pt>
                <c:pt idx="15195">
                  <c:v>2532.5</c:v>
                </c:pt>
                <c:pt idx="15196">
                  <c:v>2532.6666666666702</c:v>
                </c:pt>
                <c:pt idx="15197">
                  <c:v>2532.8333333333298</c:v>
                </c:pt>
                <c:pt idx="15198">
                  <c:v>2533</c:v>
                </c:pt>
                <c:pt idx="15199">
                  <c:v>2533.1666666666702</c:v>
                </c:pt>
                <c:pt idx="15200">
                  <c:v>2533.3333333333298</c:v>
                </c:pt>
                <c:pt idx="15201">
                  <c:v>2533.5</c:v>
                </c:pt>
                <c:pt idx="15202">
                  <c:v>2533.6666666666702</c:v>
                </c:pt>
                <c:pt idx="15203">
                  <c:v>2533.8333333333298</c:v>
                </c:pt>
                <c:pt idx="15204">
                  <c:v>2534</c:v>
                </c:pt>
                <c:pt idx="15205">
                  <c:v>2534.1666666666702</c:v>
                </c:pt>
                <c:pt idx="15206">
                  <c:v>2534.3333333333298</c:v>
                </c:pt>
                <c:pt idx="15207">
                  <c:v>2534.5</c:v>
                </c:pt>
                <c:pt idx="15208">
                  <c:v>2534.6666666666702</c:v>
                </c:pt>
                <c:pt idx="15209">
                  <c:v>2534.8333333333298</c:v>
                </c:pt>
                <c:pt idx="15210">
                  <c:v>2535</c:v>
                </c:pt>
                <c:pt idx="15211">
                  <c:v>2535.1666666666702</c:v>
                </c:pt>
                <c:pt idx="15212">
                  <c:v>2535.3333333333298</c:v>
                </c:pt>
                <c:pt idx="15213">
                  <c:v>2535.5</c:v>
                </c:pt>
                <c:pt idx="15214">
                  <c:v>2535.6666666666702</c:v>
                </c:pt>
                <c:pt idx="15215">
                  <c:v>2535.8333333333298</c:v>
                </c:pt>
                <c:pt idx="15216">
                  <c:v>2536</c:v>
                </c:pt>
                <c:pt idx="15217">
                  <c:v>2536.1666666666702</c:v>
                </c:pt>
                <c:pt idx="15218">
                  <c:v>2536.3333333333298</c:v>
                </c:pt>
                <c:pt idx="15219">
                  <c:v>2536.5</c:v>
                </c:pt>
                <c:pt idx="15220">
                  <c:v>2536.6666666666702</c:v>
                </c:pt>
                <c:pt idx="15221">
                  <c:v>2536.8333333333298</c:v>
                </c:pt>
                <c:pt idx="15222">
                  <c:v>2537</c:v>
                </c:pt>
                <c:pt idx="15223">
                  <c:v>2537.1666666666702</c:v>
                </c:pt>
                <c:pt idx="15224">
                  <c:v>2537.3333333333298</c:v>
                </c:pt>
                <c:pt idx="15225">
                  <c:v>2537.5</c:v>
                </c:pt>
                <c:pt idx="15226">
                  <c:v>2537.6666666666702</c:v>
                </c:pt>
                <c:pt idx="15227">
                  <c:v>2537.8333333333298</c:v>
                </c:pt>
                <c:pt idx="15228">
                  <c:v>2538</c:v>
                </c:pt>
                <c:pt idx="15229">
                  <c:v>2538.1666666666702</c:v>
                </c:pt>
                <c:pt idx="15230">
                  <c:v>2538.3333333333298</c:v>
                </c:pt>
                <c:pt idx="15231">
                  <c:v>2538.5</c:v>
                </c:pt>
                <c:pt idx="15232">
                  <c:v>2538.6666666666702</c:v>
                </c:pt>
                <c:pt idx="15233">
                  <c:v>2538.8333333333298</c:v>
                </c:pt>
                <c:pt idx="15234">
                  <c:v>2539</c:v>
                </c:pt>
                <c:pt idx="15235">
                  <c:v>2539.1666666666702</c:v>
                </c:pt>
                <c:pt idx="15236">
                  <c:v>2539.3333333333298</c:v>
                </c:pt>
                <c:pt idx="15237">
                  <c:v>2539.5</c:v>
                </c:pt>
                <c:pt idx="15238">
                  <c:v>2539.6666666666702</c:v>
                </c:pt>
                <c:pt idx="15239">
                  <c:v>2539.8333333333298</c:v>
                </c:pt>
                <c:pt idx="15240">
                  <c:v>2540</c:v>
                </c:pt>
                <c:pt idx="15241">
                  <c:v>2540.1666666666702</c:v>
                </c:pt>
                <c:pt idx="15242">
                  <c:v>2540.3333333333298</c:v>
                </c:pt>
                <c:pt idx="15243">
                  <c:v>2540.5</c:v>
                </c:pt>
                <c:pt idx="15244">
                  <c:v>2540.6666666666702</c:v>
                </c:pt>
                <c:pt idx="15245">
                  <c:v>2540.8333333333298</c:v>
                </c:pt>
                <c:pt idx="15246">
                  <c:v>2541</c:v>
                </c:pt>
                <c:pt idx="15247">
                  <c:v>2541.1666666666702</c:v>
                </c:pt>
                <c:pt idx="15248">
                  <c:v>2541.3333333333298</c:v>
                </c:pt>
                <c:pt idx="15249">
                  <c:v>2541.5</c:v>
                </c:pt>
                <c:pt idx="15250">
                  <c:v>2541.6666666666702</c:v>
                </c:pt>
                <c:pt idx="15251">
                  <c:v>2541.8333333333298</c:v>
                </c:pt>
                <c:pt idx="15252">
                  <c:v>2542</c:v>
                </c:pt>
                <c:pt idx="15253">
                  <c:v>2542.1666666666702</c:v>
                </c:pt>
                <c:pt idx="15254">
                  <c:v>2542.3333333333298</c:v>
                </c:pt>
                <c:pt idx="15255">
                  <c:v>2542.5</c:v>
                </c:pt>
                <c:pt idx="15256">
                  <c:v>2542.6666666666702</c:v>
                </c:pt>
                <c:pt idx="15257">
                  <c:v>2542.8333333333298</c:v>
                </c:pt>
                <c:pt idx="15258">
                  <c:v>2543</c:v>
                </c:pt>
                <c:pt idx="15259">
                  <c:v>2543.1666666666702</c:v>
                </c:pt>
                <c:pt idx="15260">
                  <c:v>2543.3333333333298</c:v>
                </c:pt>
                <c:pt idx="15261">
                  <c:v>2543.5</c:v>
                </c:pt>
                <c:pt idx="15262">
                  <c:v>2543.6666666666702</c:v>
                </c:pt>
                <c:pt idx="15263">
                  <c:v>2543.8333333333298</c:v>
                </c:pt>
                <c:pt idx="15264">
                  <c:v>2544</c:v>
                </c:pt>
                <c:pt idx="15265">
                  <c:v>2544.1666666666702</c:v>
                </c:pt>
                <c:pt idx="15266">
                  <c:v>2544.3333333333298</c:v>
                </c:pt>
                <c:pt idx="15267">
                  <c:v>2544.5</c:v>
                </c:pt>
                <c:pt idx="15268">
                  <c:v>2544.6666666666702</c:v>
                </c:pt>
                <c:pt idx="15269">
                  <c:v>2544.8333333333298</c:v>
                </c:pt>
                <c:pt idx="15270">
                  <c:v>2545</c:v>
                </c:pt>
                <c:pt idx="15271">
                  <c:v>2545.1666666666702</c:v>
                </c:pt>
                <c:pt idx="15272">
                  <c:v>2545.3333333333298</c:v>
                </c:pt>
                <c:pt idx="15273">
                  <c:v>2545.5</c:v>
                </c:pt>
                <c:pt idx="15274">
                  <c:v>2545.6666666666702</c:v>
                </c:pt>
                <c:pt idx="15275">
                  <c:v>2545.8333333333298</c:v>
                </c:pt>
                <c:pt idx="15276">
                  <c:v>2546</c:v>
                </c:pt>
                <c:pt idx="15277">
                  <c:v>2546.1666666666702</c:v>
                </c:pt>
                <c:pt idx="15278">
                  <c:v>2546.3333333333298</c:v>
                </c:pt>
                <c:pt idx="15279">
                  <c:v>2546.5</c:v>
                </c:pt>
                <c:pt idx="15280">
                  <c:v>2546.6666666666702</c:v>
                </c:pt>
                <c:pt idx="15281">
                  <c:v>2546.8333333333298</c:v>
                </c:pt>
                <c:pt idx="15282">
                  <c:v>2547</c:v>
                </c:pt>
                <c:pt idx="15283">
                  <c:v>2547.1666666666702</c:v>
                </c:pt>
                <c:pt idx="15284">
                  <c:v>2547.3333333333298</c:v>
                </c:pt>
                <c:pt idx="15285">
                  <c:v>2547.5</c:v>
                </c:pt>
                <c:pt idx="15286">
                  <c:v>2547.6666666666702</c:v>
                </c:pt>
                <c:pt idx="15287">
                  <c:v>2547.8333333333298</c:v>
                </c:pt>
                <c:pt idx="15288">
                  <c:v>2548</c:v>
                </c:pt>
                <c:pt idx="15289">
                  <c:v>2548.1666666666702</c:v>
                </c:pt>
                <c:pt idx="15290">
                  <c:v>2548.3333333333298</c:v>
                </c:pt>
                <c:pt idx="15291">
                  <c:v>2548.5</c:v>
                </c:pt>
                <c:pt idx="15292">
                  <c:v>2548.6666666666702</c:v>
                </c:pt>
                <c:pt idx="15293">
                  <c:v>2548.8333333333298</c:v>
                </c:pt>
                <c:pt idx="15294">
                  <c:v>2549</c:v>
                </c:pt>
                <c:pt idx="15295">
                  <c:v>2549.1666666666702</c:v>
                </c:pt>
                <c:pt idx="15296">
                  <c:v>2549.3333333333298</c:v>
                </c:pt>
                <c:pt idx="15297">
                  <c:v>2549.5</c:v>
                </c:pt>
                <c:pt idx="15298">
                  <c:v>2549.6666666666702</c:v>
                </c:pt>
                <c:pt idx="15299">
                  <c:v>2549.8333333333298</c:v>
                </c:pt>
                <c:pt idx="15300">
                  <c:v>2550</c:v>
                </c:pt>
                <c:pt idx="15301">
                  <c:v>2550.1666666666702</c:v>
                </c:pt>
                <c:pt idx="15302">
                  <c:v>2550.3333333333298</c:v>
                </c:pt>
                <c:pt idx="15303">
                  <c:v>2550.5</c:v>
                </c:pt>
                <c:pt idx="15304">
                  <c:v>2550.6666666666702</c:v>
                </c:pt>
                <c:pt idx="15305">
                  <c:v>2550.8333333333298</c:v>
                </c:pt>
                <c:pt idx="15306">
                  <c:v>2551</c:v>
                </c:pt>
                <c:pt idx="15307">
                  <c:v>2551.1666666666702</c:v>
                </c:pt>
                <c:pt idx="15308">
                  <c:v>2551.3333333333298</c:v>
                </c:pt>
                <c:pt idx="15309">
                  <c:v>2551.5</c:v>
                </c:pt>
                <c:pt idx="15310">
                  <c:v>2551.6666666666702</c:v>
                </c:pt>
                <c:pt idx="15311">
                  <c:v>2551.8333333333298</c:v>
                </c:pt>
                <c:pt idx="15312">
                  <c:v>2552</c:v>
                </c:pt>
                <c:pt idx="15313">
                  <c:v>2552.1666666666702</c:v>
                </c:pt>
                <c:pt idx="15314">
                  <c:v>2552.3333333333298</c:v>
                </c:pt>
                <c:pt idx="15315">
                  <c:v>2552.5</c:v>
                </c:pt>
                <c:pt idx="15316">
                  <c:v>2552.6666666666702</c:v>
                </c:pt>
                <c:pt idx="15317">
                  <c:v>2552.8333333333298</c:v>
                </c:pt>
                <c:pt idx="15318">
                  <c:v>2553</c:v>
                </c:pt>
                <c:pt idx="15319">
                  <c:v>2553.1666666666702</c:v>
                </c:pt>
                <c:pt idx="15320">
                  <c:v>2553.3333333333298</c:v>
                </c:pt>
                <c:pt idx="15321">
                  <c:v>2553.5</c:v>
                </c:pt>
                <c:pt idx="15322">
                  <c:v>2553.6666666666702</c:v>
                </c:pt>
                <c:pt idx="15323">
                  <c:v>2553.8333333333298</c:v>
                </c:pt>
                <c:pt idx="15324">
                  <c:v>2554</c:v>
                </c:pt>
                <c:pt idx="15325">
                  <c:v>2554.1666666666702</c:v>
                </c:pt>
                <c:pt idx="15326">
                  <c:v>2554.3333333333298</c:v>
                </c:pt>
                <c:pt idx="15327">
                  <c:v>2554.5</c:v>
                </c:pt>
                <c:pt idx="15328">
                  <c:v>2554.6666666666702</c:v>
                </c:pt>
                <c:pt idx="15329">
                  <c:v>2554.8333333333298</c:v>
                </c:pt>
                <c:pt idx="15330">
                  <c:v>2555</c:v>
                </c:pt>
                <c:pt idx="15331">
                  <c:v>2555.1666666666702</c:v>
                </c:pt>
                <c:pt idx="15332">
                  <c:v>2555.3333333333298</c:v>
                </c:pt>
                <c:pt idx="15333">
                  <c:v>2555.5</c:v>
                </c:pt>
                <c:pt idx="15334">
                  <c:v>2555.6666666666702</c:v>
                </c:pt>
                <c:pt idx="15335">
                  <c:v>2555.8333333333298</c:v>
                </c:pt>
                <c:pt idx="15336">
                  <c:v>2556</c:v>
                </c:pt>
                <c:pt idx="15337">
                  <c:v>2556.1666666666702</c:v>
                </c:pt>
                <c:pt idx="15338">
                  <c:v>2556.3333333333298</c:v>
                </c:pt>
                <c:pt idx="15339">
                  <c:v>2556.5</c:v>
                </c:pt>
                <c:pt idx="15340">
                  <c:v>2556.6666666666702</c:v>
                </c:pt>
                <c:pt idx="15341">
                  <c:v>2556.8333333333298</c:v>
                </c:pt>
                <c:pt idx="15342">
                  <c:v>2557</c:v>
                </c:pt>
                <c:pt idx="15343">
                  <c:v>2557.1666666666702</c:v>
                </c:pt>
                <c:pt idx="15344">
                  <c:v>2557.3333333333298</c:v>
                </c:pt>
                <c:pt idx="15345">
                  <c:v>2557.5</c:v>
                </c:pt>
                <c:pt idx="15346">
                  <c:v>2557.6666666666702</c:v>
                </c:pt>
                <c:pt idx="15347">
                  <c:v>2557.8333333333298</c:v>
                </c:pt>
                <c:pt idx="15348">
                  <c:v>2558</c:v>
                </c:pt>
                <c:pt idx="15349">
                  <c:v>2558.1666666666702</c:v>
                </c:pt>
                <c:pt idx="15350">
                  <c:v>2558.3333333333298</c:v>
                </c:pt>
                <c:pt idx="15351">
                  <c:v>2558.5</c:v>
                </c:pt>
                <c:pt idx="15352">
                  <c:v>2558.6666666666702</c:v>
                </c:pt>
                <c:pt idx="15353">
                  <c:v>2558.8333333333298</c:v>
                </c:pt>
                <c:pt idx="15354">
                  <c:v>2559</c:v>
                </c:pt>
                <c:pt idx="15355">
                  <c:v>2559.1666666666702</c:v>
                </c:pt>
                <c:pt idx="15356">
                  <c:v>2559.3333333333298</c:v>
                </c:pt>
                <c:pt idx="15357">
                  <c:v>2559.5</c:v>
                </c:pt>
                <c:pt idx="15358">
                  <c:v>2559.6666666666702</c:v>
                </c:pt>
                <c:pt idx="15359">
                  <c:v>2559.8333333333298</c:v>
                </c:pt>
                <c:pt idx="15360">
                  <c:v>2560</c:v>
                </c:pt>
                <c:pt idx="15361">
                  <c:v>2560.1666666666702</c:v>
                </c:pt>
                <c:pt idx="15362">
                  <c:v>2560.3333333333298</c:v>
                </c:pt>
                <c:pt idx="15363">
                  <c:v>2560.5</c:v>
                </c:pt>
                <c:pt idx="15364">
                  <c:v>2560.6666666666702</c:v>
                </c:pt>
                <c:pt idx="15365">
                  <c:v>2560.8333333333298</c:v>
                </c:pt>
                <c:pt idx="15366">
                  <c:v>2561</c:v>
                </c:pt>
                <c:pt idx="15367">
                  <c:v>2561.1666666666702</c:v>
                </c:pt>
                <c:pt idx="15368">
                  <c:v>2561.3333333333298</c:v>
                </c:pt>
                <c:pt idx="15369">
                  <c:v>2561.5</c:v>
                </c:pt>
                <c:pt idx="15370">
                  <c:v>2561.6666666666702</c:v>
                </c:pt>
                <c:pt idx="15371">
                  <c:v>2561.8333333333298</c:v>
                </c:pt>
                <c:pt idx="15372">
                  <c:v>2562</c:v>
                </c:pt>
                <c:pt idx="15373">
                  <c:v>2562.1666666666702</c:v>
                </c:pt>
                <c:pt idx="15374">
                  <c:v>2562.3333333333298</c:v>
                </c:pt>
                <c:pt idx="15375">
                  <c:v>2562.5</c:v>
                </c:pt>
                <c:pt idx="15376">
                  <c:v>2562.6666666666702</c:v>
                </c:pt>
                <c:pt idx="15377">
                  <c:v>2562.8333333333298</c:v>
                </c:pt>
                <c:pt idx="15378">
                  <c:v>2563</c:v>
                </c:pt>
                <c:pt idx="15379">
                  <c:v>2563.1666666666702</c:v>
                </c:pt>
                <c:pt idx="15380">
                  <c:v>2563.3333333333298</c:v>
                </c:pt>
                <c:pt idx="15381">
                  <c:v>2563.5</c:v>
                </c:pt>
                <c:pt idx="15382">
                  <c:v>2563.6666666666702</c:v>
                </c:pt>
                <c:pt idx="15383">
                  <c:v>2563.8333333333298</c:v>
                </c:pt>
                <c:pt idx="15384">
                  <c:v>2564</c:v>
                </c:pt>
                <c:pt idx="15385">
                  <c:v>2564.1666666666702</c:v>
                </c:pt>
                <c:pt idx="15386">
                  <c:v>2564.3333333333298</c:v>
                </c:pt>
                <c:pt idx="15387">
                  <c:v>2564.5</c:v>
                </c:pt>
                <c:pt idx="15388">
                  <c:v>2564.6666666666702</c:v>
                </c:pt>
                <c:pt idx="15389">
                  <c:v>2564.8333333333298</c:v>
                </c:pt>
                <c:pt idx="15390">
                  <c:v>2565</c:v>
                </c:pt>
                <c:pt idx="15391">
                  <c:v>2565.1666666666702</c:v>
                </c:pt>
                <c:pt idx="15392">
                  <c:v>2565.3333333333298</c:v>
                </c:pt>
                <c:pt idx="15393">
                  <c:v>2565.5</c:v>
                </c:pt>
                <c:pt idx="15394">
                  <c:v>2565.6666666666702</c:v>
                </c:pt>
                <c:pt idx="15395">
                  <c:v>2565.8333333333298</c:v>
                </c:pt>
                <c:pt idx="15396">
                  <c:v>2566</c:v>
                </c:pt>
                <c:pt idx="15397">
                  <c:v>2566.1666666666702</c:v>
                </c:pt>
                <c:pt idx="15398">
                  <c:v>2566.3333333333298</c:v>
                </c:pt>
                <c:pt idx="15399">
                  <c:v>2566.5</c:v>
                </c:pt>
                <c:pt idx="15400">
                  <c:v>2566.6666666666702</c:v>
                </c:pt>
                <c:pt idx="15401">
                  <c:v>2566.8333333333298</c:v>
                </c:pt>
                <c:pt idx="15402">
                  <c:v>2567</c:v>
                </c:pt>
                <c:pt idx="15403">
                  <c:v>2567.1666666666702</c:v>
                </c:pt>
                <c:pt idx="15404">
                  <c:v>2567.3333333333298</c:v>
                </c:pt>
                <c:pt idx="15405">
                  <c:v>2567.5</c:v>
                </c:pt>
                <c:pt idx="15406">
                  <c:v>2567.6666666666702</c:v>
                </c:pt>
                <c:pt idx="15407">
                  <c:v>2567.8333333333298</c:v>
                </c:pt>
                <c:pt idx="15408">
                  <c:v>2568</c:v>
                </c:pt>
                <c:pt idx="15409">
                  <c:v>2568.1666666666702</c:v>
                </c:pt>
                <c:pt idx="15410">
                  <c:v>2568.3333333333298</c:v>
                </c:pt>
                <c:pt idx="15411">
                  <c:v>2568.5</c:v>
                </c:pt>
                <c:pt idx="15412">
                  <c:v>2568.6666666666702</c:v>
                </c:pt>
                <c:pt idx="15413">
                  <c:v>2568.8333333333298</c:v>
                </c:pt>
                <c:pt idx="15414">
                  <c:v>2569</c:v>
                </c:pt>
                <c:pt idx="15415">
                  <c:v>2569.1666666666702</c:v>
                </c:pt>
                <c:pt idx="15416">
                  <c:v>2569.3333333333298</c:v>
                </c:pt>
                <c:pt idx="15417">
                  <c:v>2569.5</c:v>
                </c:pt>
                <c:pt idx="15418">
                  <c:v>2569.6666666666702</c:v>
                </c:pt>
                <c:pt idx="15419">
                  <c:v>2569.8333333333298</c:v>
                </c:pt>
                <c:pt idx="15420">
                  <c:v>2570</c:v>
                </c:pt>
                <c:pt idx="15421">
                  <c:v>2570.1666666666702</c:v>
                </c:pt>
                <c:pt idx="15422">
                  <c:v>2570.3333333333298</c:v>
                </c:pt>
                <c:pt idx="15423">
                  <c:v>2570.5</c:v>
                </c:pt>
                <c:pt idx="15424">
                  <c:v>2570.6666666666702</c:v>
                </c:pt>
                <c:pt idx="15425">
                  <c:v>2570.8333333333298</c:v>
                </c:pt>
                <c:pt idx="15426">
                  <c:v>2571</c:v>
                </c:pt>
                <c:pt idx="15427">
                  <c:v>2571.1666666666702</c:v>
                </c:pt>
                <c:pt idx="15428">
                  <c:v>2571.3333333333298</c:v>
                </c:pt>
                <c:pt idx="15429">
                  <c:v>2571.5</c:v>
                </c:pt>
                <c:pt idx="15430">
                  <c:v>2571.6666666666702</c:v>
                </c:pt>
                <c:pt idx="15431">
                  <c:v>2571.8333333333298</c:v>
                </c:pt>
                <c:pt idx="15432">
                  <c:v>2572</c:v>
                </c:pt>
                <c:pt idx="15433">
                  <c:v>2572.1666666666702</c:v>
                </c:pt>
                <c:pt idx="15434">
                  <c:v>2572.3333333333298</c:v>
                </c:pt>
                <c:pt idx="15435">
                  <c:v>2572.5</c:v>
                </c:pt>
                <c:pt idx="15436">
                  <c:v>2572.6666666666702</c:v>
                </c:pt>
                <c:pt idx="15437">
                  <c:v>2572.8333333333298</c:v>
                </c:pt>
                <c:pt idx="15438">
                  <c:v>2573</c:v>
                </c:pt>
                <c:pt idx="15439">
                  <c:v>2573.1666666666702</c:v>
                </c:pt>
                <c:pt idx="15440">
                  <c:v>2573.3333333333298</c:v>
                </c:pt>
                <c:pt idx="15441">
                  <c:v>2573.5</c:v>
                </c:pt>
                <c:pt idx="15442">
                  <c:v>2573.6666666666702</c:v>
                </c:pt>
                <c:pt idx="15443">
                  <c:v>2573.8333333333298</c:v>
                </c:pt>
                <c:pt idx="15444">
                  <c:v>2574</c:v>
                </c:pt>
                <c:pt idx="15445">
                  <c:v>2574.1666666666702</c:v>
                </c:pt>
                <c:pt idx="15446">
                  <c:v>2574.3333333333298</c:v>
                </c:pt>
                <c:pt idx="15447">
                  <c:v>2574.5</c:v>
                </c:pt>
                <c:pt idx="15448">
                  <c:v>2574.6666666666702</c:v>
                </c:pt>
                <c:pt idx="15449">
                  <c:v>2574.8333333333298</c:v>
                </c:pt>
                <c:pt idx="15450">
                  <c:v>2575</c:v>
                </c:pt>
                <c:pt idx="15451">
                  <c:v>2575.1666666666702</c:v>
                </c:pt>
                <c:pt idx="15452">
                  <c:v>2575.3333333333298</c:v>
                </c:pt>
                <c:pt idx="15453">
                  <c:v>2575.5</c:v>
                </c:pt>
                <c:pt idx="15454">
                  <c:v>2575.6666666666702</c:v>
                </c:pt>
                <c:pt idx="15455">
                  <c:v>2575.8333333333298</c:v>
                </c:pt>
                <c:pt idx="15456">
                  <c:v>2576</c:v>
                </c:pt>
                <c:pt idx="15457">
                  <c:v>2576.1666666666702</c:v>
                </c:pt>
                <c:pt idx="15458">
                  <c:v>2576.3333333333298</c:v>
                </c:pt>
                <c:pt idx="15459">
                  <c:v>2576.5</c:v>
                </c:pt>
                <c:pt idx="15460">
                  <c:v>2576.6666666666702</c:v>
                </c:pt>
                <c:pt idx="15461">
                  <c:v>2576.8333333333298</c:v>
                </c:pt>
                <c:pt idx="15462">
                  <c:v>2577</c:v>
                </c:pt>
                <c:pt idx="15463">
                  <c:v>2577.1666666666702</c:v>
                </c:pt>
                <c:pt idx="15464">
                  <c:v>2577.3333333333298</c:v>
                </c:pt>
                <c:pt idx="15465">
                  <c:v>2577.5</c:v>
                </c:pt>
                <c:pt idx="15466">
                  <c:v>2577.6666666666702</c:v>
                </c:pt>
                <c:pt idx="15467">
                  <c:v>2577.8333333333298</c:v>
                </c:pt>
                <c:pt idx="15468">
                  <c:v>2578</c:v>
                </c:pt>
                <c:pt idx="15469">
                  <c:v>2578.1666666666702</c:v>
                </c:pt>
                <c:pt idx="15470">
                  <c:v>2578.3333333333298</c:v>
                </c:pt>
                <c:pt idx="15471">
                  <c:v>2578.5</c:v>
                </c:pt>
                <c:pt idx="15472">
                  <c:v>2578.6666666666702</c:v>
                </c:pt>
                <c:pt idx="15473">
                  <c:v>2578.8333333333298</c:v>
                </c:pt>
                <c:pt idx="15474">
                  <c:v>2579</c:v>
                </c:pt>
                <c:pt idx="15475">
                  <c:v>2579.1666666666702</c:v>
                </c:pt>
                <c:pt idx="15476">
                  <c:v>2579.3333333333298</c:v>
                </c:pt>
                <c:pt idx="15477">
                  <c:v>2579.5</c:v>
                </c:pt>
                <c:pt idx="15478">
                  <c:v>2579.6666666666702</c:v>
                </c:pt>
                <c:pt idx="15479">
                  <c:v>2579.8333333333298</c:v>
                </c:pt>
                <c:pt idx="15480">
                  <c:v>2580</c:v>
                </c:pt>
                <c:pt idx="15481">
                  <c:v>2580.1666666666702</c:v>
                </c:pt>
                <c:pt idx="15482">
                  <c:v>2580.3333333333298</c:v>
                </c:pt>
                <c:pt idx="15483">
                  <c:v>2580.5</c:v>
                </c:pt>
                <c:pt idx="15484">
                  <c:v>2580.6666666666702</c:v>
                </c:pt>
                <c:pt idx="15485">
                  <c:v>2580.8333333333298</c:v>
                </c:pt>
                <c:pt idx="15486">
                  <c:v>2581</c:v>
                </c:pt>
                <c:pt idx="15487">
                  <c:v>2581.1666666666702</c:v>
                </c:pt>
                <c:pt idx="15488">
                  <c:v>2581.3333333333298</c:v>
                </c:pt>
                <c:pt idx="15489">
                  <c:v>2581.5</c:v>
                </c:pt>
                <c:pt idx="15490">
                  <c:v>2581.6666666666702</c:v>
                </c:pt>
                <c:pt idx="15491">
                  <c:v>2581.8333333333298</c:v>
                </c:pt>
                <c:pt idx="15492">
                  <c:v>2582</c:v>
                </c:pt>
                <c:pt idx="15493">
                  <c:v>2582.1666666666702</c:v>
                </c:pt>
                <c:pt idx="15494">
                  <c:v>2582.3333333333298</c:v>
                </c:pt>
                <c:pt idx="15495">
                  <c:v>2582.5</c:v>
                </c:pt>
                <c:pt idx="15496">
                  <c:v>2582.6666666666702</c:v>
                </c:pt>
                <c:pt idx="15497">
                  <c:v>2582.8333333333298</c:v>
                </c:pt>
                <c:pt idx="15498">
                  <c:v>2583</c:v>
                </c:pt>
                <c:pt idx="15499">
                  <c:v>2583.1666666666702</c:v>
                </c:pt>
                <c:pt idx="15500">
                  <c:v>2583.3333333333298</c:v>
                </c:pt>
                <c:pt idx="15501">
                  <c:v>2583.5</c:v>
                </c:pt>
                <c:pt idx="15502">
                  <c:v>2583.6666666666702</c:v>
                </c:pt>
                <c:pt idx="15503">
                  <c:v>2583.8333333333298</c:v>
                </c:pt>
                <c:pt idx="15504">
                  <c:v>2584</c:v>
                </c:pt>
                <c:pt idx="15505">
                  <c:v>2584.1666666666702</c:v>
                </c:pt>
                <c:pt idx="15506">
                  <c:v>2584.3333333333298</c:v>
                </c:pt>
                <c:pt idx="15507">
                  <c:v>2584.5</c:v>
                </c:pt>
                <c:pt idx="15508">
                  <c:v>2584.6666666666702</c:v>
                </c:pt>
                <c:pt idx="15509">
                  <c:v>2584.8333333333298</c:v>
                </c:pt>
                <c:pt idx="15510">
                  <c:v>2585</c:v>
                </c:pt>
                <c:pt idx="15511">
                  <c:v>2585.1666666666702</c:v>
                </c:pt>
                <c:pt idx="15512">
                  <c:v>2585.3333333333298</c:v>
                </c:pt>
                <c:pt idx="15513">
                  <c:v>2585.5</c:v>
                </c:pt>
                <c:pt idx="15514">
                  <c:v>2585.6666666666702</c:v>
                </c:pt>
                <c:pt idx="15515">
                  <c:v>2585.8333333333298</c:v>
                </c:pt>
                <c:pt idx="15516">
                  <c:v>2586</c:v>
                </c:pt>
                <c:pt idx="15517">
                  <c:v>2586.1666666666702</c:v>
                </c:pt>
                <c:pt idx="15518">
                  <c:v>2586.3333333333298</c:v>
                </c:pt>
                <c:pt idx="15519">
                  <c:v>2586.5</c:v>
                </c:pt>
                <c:pt idx="15520">
                  <c:v>2586.6666666666702</c:v>
                </c:pt>
                <c:pt idx="15521">
                  <c:v>2586.8333333333298</c:v>
                </c:pt>
                <c:pt idx="15522">
                  <c:v>2587</c:v>
                </c:pt>
                <c:pt idx="15523">
                  <c:v>2587.1666666666702</c:v>
                </c:pt>
                <c:pt idx="15524">
                  <c:v>2587.3333333333298</c:v>
                </c:pt>
                <c:pt idx="15525">
                  <c:v>2587.5</c:v>
                </c:pt>
                <c:pt idx="15526">
                  <c:v>2587.6666666666702</c:v>
                </c:pt>
                <c:pt idx="15527">
                  <c:v>2587.8333333333298</c:v>
                </c:pt>
                <c:pt idx="15528">
                  <c:v>2588</c:v>
                </c:pt>
                <c:pt idx="15529">
                  <c:v>2588.1666666666702</c:v>
                </c:pt>
                <c:pt idx="15530">
                  <c:v>2588.3333333333298</c:v>
                </c:pt>
                <c:pt idx="15531">
                  <c:v>2588.5</c:v>
                </c:pt>
                <c:pt idx="15532">
                  <c:v>2588.6666666666702</c:v>
                </c:pt>
                <c:pt idx="15533">
                  <c:v>2588.8333333333298</c:v>
                </c:pt>
                <c:pt idx="15534">
                  <c:v>2589</c:v>
                </c:pt>
                <c:pt idx="15535">
                  <c:v>2589.1666666666702</c:v>
                </c:pt>
                <c:pt idx="15536">
                  <c:v>2589.3333333333298</c:v>
                </c:pt>
                <c:pt idx="15537">
                  <c:v>2589.5</c:v>
                </c:pt>
                <c:pt idx="15538">
                  <c:v>2589.6666666666702</c:v>
                </c:pt>
                <c:pt idx="15539">
                  <c:v>2589.8333333333298</c:v>
                </c:pt>
                <c:pt idx="15540">
                  <c:v>2590</c:v>
                </c:pt>
                <c:pt idx="15541">
                  <c:v>2590.1666666666702</c:v>
                </c:pt>
                <c:pt idx="15542">
                  <c:v>2590.3333333333298</c:v>
                </c:pt>
                <c:pt idx="15543">
                  <c:v>2590.5</c:v>
                </c:pt>
                <c:pt idx="15544">
                  <c:v>2590.6666666666702</c:v>
                </c:pt>
                <c:pt idx="15545">
                  <c:v>2590.8333333333298</c:v>
                </c:pt>
                <c:pt idx="15546">
                  <c:v>2591</c:v>
                </c:pt>
                <c:pt idx="15547">
                  <c:v>2591.1666666666702</c:v>
                </c:pt>
                <c:pt idx="15548">
                  <c:v>2591.3333333333298</c:v>
                </c:pt>
                <c:pt idx="15549">
                  <c:v>2591.5</c:v>
                </c:pt>
                <c:pt idx="15550">
                  <c:v>2591.6666666666702</c:v>
                </c:pt>
                <c:pt idx="15551">
                  <c:v>2591.8333333333298</c:v>
                </c:pt>
                <c:pt idx="15552">
                  <c:v>2592</c:v>
                </c:pt>
                <c:pt idx="15553">
                  <c:v>2592.1666666666702</c:v>
                </c:pt>
                <c:pt idx="15554">
                  <c:v>2592.3333333333298</c:v>
                </c:pt>
                <c:pt idx="15555">
                  <c:v>2592.5</c:v>
                </c:pt>
                <c:pt idx="15556">
                  <c:v>2592.6666666666702</c:v>
                </c:pt>
                <c:pt idx="15557">
                  <c:v>2592.8333333333298</c:v>
                </c:pt>
                <c:pt idx="15558">
                  <c:v>2593</c:v>
                </c:pt>
                <c:pt idx="15559">
                  <c:v>2593.1666666666702</c:v>
                </c:pt>
                <c:pt idx="15560">
                  <c:v>2593.3333333333298</c:v>
                </c:pt>
                <c:pt idx="15561">
                  <c:v>2593.5</c:v>
                </c:pt>
                <c:pt idx="15562">
                  <c:v>2593.6666666666702</c:v>
                </c:pt>
                <c:pt idx="15563">
                  <c:v>2593.8333333333298</c:v>
                </c:pt>
                <c:pt idx="15564">
                  <c:v>2594</c:v>
                </c:pt>
                <c:pt idx="15565">
                  <c:v>2594.1666666666702</c:v>
                </c:pt>
                <c:pt idx="15566">
                  <c:v>2594.3333333333298</c:v>
                </c:pt>
                <c:pt idx="15567">
                  <c:v>2594.5</c:v>
                </c:pt>
                <c:pt idx="15568">
                  <c:v>2594.6666666666702</c:v>
                </c:pt>
                <c:pt idx="15569">
                  <c:v>2594.8333333333298</c:v>
                </c:pt>
                <c:pt idx="15570">
                  <c:v>2595</c:v>
                </c:pt>
                <c:pt idx="15571">
                  <c:v>2595.1666666666702</c:v>
                </c:pt>
                <c:pt idx="15572">
                  <c:v>2595.3333333333298</c:v>
                </c:pt>
                <c:pt idx="15573">
                  <c:v>2595.5</c:v>
                </c:pt>
                <c:pt idx="15574">
                  <c:v>2595.6666666666702</c:v>
                </c:pt>
                <c:pt idx="15575">
                  <c:v>2595.8333333333298</c:v>
                </c:pt>
                <c:pt idx="15576">
                  <c:v>2596</c:v>
                </c:pt>
                <c:pt idx="15577">
                  <c:v>2596.1666666666702</c:v>
                </c:pt>
                <c:pt idx="15578">
                  <c:v>2596.3333333333298</c:v>
                </c:pt>
                <c:pt idx="15579">
                  <c:v>2596.5</c:v>
                </c:pt>
                <c:pt idx="15580">
                  <c:v>2596.6666666666702</c:v>
                </c:pt>
                <c:pt idx="15581">
                  <c:v>2596.8333333333298</c:v>
                </c:pt>
                <c:pt idx="15582">
                  <c:v>2597</c:v>
                </c:pt>
                <c:pt idx="15583">
                  <c:v>2597.1666666666702</c:v>
                </c:pt>
                <c:pt idx="15584">
                  <c:v>2597.3333333333298</c:v>
                </c:pt>
                <c:pt idx="15585">
                  <c:v>2597.5</c:v>
                </c:pt>
                <c:pt idx="15586">
                  <c:v>2597.6666666666702</c:v>
                </c:pt>
                <c:pt idx="15587">
                  <c:v>2597.8333333333298</c:v>
                </c:pt>
                <c:pt idx="15588">
                  <c:v>2598</c:v>
                </c:pt>
                <c:pt idx="15589">
                  <c:v>2598.1666666666702</c:v>
                </c:pt>
                <c:pt idx="15590">
                  <c:v>2598.3333333333298</c:v>
                </c:pt>
                <c:pt idx="15591">
                  <c:v>2598.5</c:v>
                </c:pt>
                <c:pt idx="15592">
                  <c:v>2598.6666666666702</c:v>
                </c:pt>
                <c:pt idx="15593">
                  <c:v>2598.8333333333298</c:v>
                </c:pt>
                <c:pt idx="15594">
                  <c:v>2599</c:v>
                </c:pt>
                <c:pt idx="15595">
                  <c:v>2599.1666666666702</c:v>
                </c:pt>
                <c:pt idx="15596">
                  <c:v>2599.3333333333298</c:v>
                </c:pt>
                <c:pt idx="15597">
                  <c:v>2599.5</c:v>
                </c:pt>
                <c:pt idx="15598">
                  <c:v>2599.6666666666702</c:v>
                </c:pt>
                <c:pt idx="15599">
                  <c:v>2599.8333333333298</c:v>
                </c:pt>
                <c:pt idx="15600">
                  <c:v>2600</c:v>
                </c:pt>
                <c:pt idx="15601">
                  <c:v>2600.1666666666702</c:v>
                </c:pt>
                <c:pt idx="15602">
                  <c:v>2600.3333333333298</c:v>
                </c:pt>
                <c:pt idx="15603">
                  <c:v>2600.5</c:v>
                </c:pt>
                <c:pt idx="15604">
                  <c:v>2600.6666666666702</c:v>
                </c:pt>
                <c:pt idx="15605">
                  <c:v>2600.8333333333298</c:v>
                </c:pt>
                <c:pt idx="15606">
                  <c:v>2601</c:v>
                </c:pt>
                <c:pt idx="15607">
                  <c:v>2601.1666666666702</c:v>
                </c:pt>
                <c:pt idx="15608">
                  <c:v>2601.3333333333298</c:v>
                </c:pt>
                <c:pt idx="15609">
                  <c:v>2601.5</c:v>
                </c:pt>
                <c:pt idx="15610">
                  <c:v>2601.6666666666702</c:v>
                </c:pt>
                <c:pt idx="15611">
                  <c:v>2601.8333333333298</c:v>
                </c:pt>
                <c:pt idx="15612">
                  <c:v>2602</c:v>
                </c:pt>
                <c:pt idx="15613">
                  <c:v>2602.1666666666702</c:v>
                </c:pt>
                <c:pt idx="15614">
                  <c:v>2602.3333333333298</c:v>
                </c:pt>
                <c:pt idx="15615">
                  <c:v>2602.5</c:v>
                </c:pt>
                <c:pt idx="15616">
                  <c:v>2602.6666666666702</c:v>
                </c:pt>
                <c:pt idx="15617">
                  <c:v>2602.8333333333298</c:v>
                </c:pt>
                <c:pt idx="15618">
                  <c:v>2603</c:v>
                </c:pt>
                <c:pt idx="15619">
                  <c:v>2603.1666666666702</c:v>
                </c:pt>
                <c:pt idx="15620">
                  <c:v>2603.3333333333298</c:v>
                </c:pt>
                <c:pt idx="15621">
                  <c:v>2603.5</c:v>
                </c:pt>
                <c:pt idx="15622">
                  <c:v>2603.6666666666702</c:v>
                </c:pt>
                <c:pt idx="15623">
                  <c:v>2603.8333333333298</c:v>
                </c:pt>
                <c:pt idx="15624">
                  <c:v>2604</c:v>
                </c:pt>
                <c:pt idx="15625">
                  <c:v>2604.1666666666702</c:v>
                </c:pt>
                <c:pt idx="15626">
                  <c:v>2604.3333333333298</c:v>
                </c:pt>
                <c:pt idx="15627">
                  <c:v>2604.5</c:v>
                </c:pt>
                <c:pt idx="15628">
                  <c:v>2604.6666666666702</c:v>
                </c:pt>
                <c:pt idx="15629">
                  <c:v>2604.8333333333298</c:v>
                </c:pt>
                <c:pt idx="15630">
                  <c:v>2605</c:v>
                </c:pt>
                <c:pt idx="15631">
                  <c:v>2605.1666666666702</c:v>
                </c:pt>
                <c:pt idx="15632">
                  <c:v>2605.3333333333298</c:v>
                </c:pt>
                <c:pt idx="15633">
                  <c:v>2605.5</c:v>
                </c:pt>
                <c:pt idx="15634">
                  <c:v>2605.6666666666702</c:v>
                </c:pt>
                <c:pt idx="15635">
                  <c:v>2605.8333333333298</c:v>
                </c:pt>
                <c:pt idx="15636">
                  <c:v>2606</c:v>
                </c:pt>
                <c:pt idx="15637">
                  <c:v>2606.1666666666702</c:v>
                </c:pt>
                <c:pt idx="15638">
                  <c:v>2606.3333333333298</c:v>
                </c:pt>
                <c:pt idx="15639">
                  <c:v>2606.5</c:v>
                </c:pt>
                <c:pt idx="15640">
                  <c:v>2606.6666666666702</c:v>
                </c:pt>
                <c:pt idx="15641">
                  <c:v>2606.8333333333298</c:v>
                </c:pt>
                <c:pt idx="15642">
                  <c:v>2607</c:v>
                </c:pt>
                <c:pt idx="15643">
                  <c:v>2607.1666666666702</c:v>
                </c:pt>
                <c:pt idx="15644">
                  <c:v>2607.3333333333298</c:v>
                </c:pt>
                <c:pt idx="15645">
                  <c:v>2607.5</c:v>
                </c:pt>
                <c:pt idx="15646">
                  <c:v>2607.6666666666702</c:v>
                </c:pt>
                <c:pt idx="15647">
                  <c:v>2607.8333333333298</c:v>
                </c:pt>
                <c:pt idx="15648">
                  <c:v>2608</c:v>
                </c:pt>
                <c:pt idx="15649">
                  <c:v>2608.1666666666702</c:v>
                </c:pt>
                <c:pt idx="15650">
                  <c:v>2608.3333333333298</c:v>
                </c:pt>
                <c:pt idx="15651">
                  <c:v>2608.5</c:v>
                </c:pt>
                <c:pt idx="15652">
                  <c:v>2608.6666666666702</c:v>
                </c:pt>
                <c:pt idx="15653">
                  <c:v>2608.8333333333298</c:v>
                </c:pt>
                <c:pt idx="15654">
                  <c:v>2609</c:v>
                </c:pt>
                <c:pt idx="15655">
                  <c:v>2609.1666666666702</c:v>
                </c:pt>
                <c:pt idx="15656">
                  <c:v>2609.3333333333298</c:v>
                </c:pt>
                <c:pt idx="15657">
                  <c:v>2609.5</c:v>
                </c:pt>
                <c:pt idx="15658">
                  <c:v>2609.6666666666702</c:v>
                </c:pt>
                <c:pt idx="15659">
                  <c:v>2609.8333333333298</c:v>
                </c:pt>
                <c:pt idx="15660">
                  <c:v>2610</c:v>
                </c:pt>
                <c:pt idx="15661">
                  <c:v>2610.1666666666702</c:v>
                </c:pt>
                <c:pt idx="15662">
                  <c:v>2610.3333333333298</c:v>
                </c:pt>
                <c:pt idx="15663">
                  <c:v>2610.5</c:v>
                </c:pt>
                <c:pt idx="15664">
                  <c:v>2610.6666666666702</c:v>
                </c:pt>
                <c:pt idx="15665">
                  <c:v>2610.8333333333298</c:v>
                </c:pt>
                <c:pt idx="15666">
                  <c:v>2611</c:v>
                </c:pt>
                <c:pt idx="15667">
                  <c:v>2611.1666666666702</c:v>
                </c:pt>
                <c:pt idx="15668">
                  <c:v>2611.3333333333298</c:v>
                </c:pt>
                <c:pt idx="15669">
                  <c:v>2611.5</c:v>
                </c:pt>
                <c:pt idx="15670">
                  <c:v>2611.6666666666702</c:v>
                </c:pt>
                <c:pt idx="15671">
                  <c:v>2611.8333333333298</c:v>
                </c:pt>
                <c:pt idx="15672">
                  <c:v>2612</c:v>
                </c:pt>
                <c:pt idx="15673">
                  <c:v>2612.1666666666702</c:v>
                </c:pt>
                <c:pt idx="15674">
                  <c:v>2612.3333333333298</c:v>
                </c:pt>
                <c:pt idx="15675">
                  <c:v>2612.5</c:v>
                </c:pt>
                <c:pt idx="15676">
                  <c:v>2612.6666666666702</c:v>
                </c:pt>
                <c:pt idx="15677">
                  <c:v>2612.8333333333298</c:v>
                </c:pt>
                <c:pt idx="15678">
                  <c:v>2613</c:v>
                </c:pt>
                <c:pt idx="15679">
                  <c:v>2613.1666666666702</c:v>
                </c:pt>
                <c:pt idx="15680">
                  <c:v>2613.3333333333298</c:v>
                </c:pt>
                <c:pt idx="15681">
                  <c:v>2613.5</c:v>
                </c:pt>
                <c:pt idx="15682">
                  <c:v>2613.6666666666702</c:v>
                </c:pt>
                <c:pt idx="15683">
                  <c:v>2613.8333333333298</c:v>
                </c:pt>
                <c:pt idx="15684">
                  <c:v>2614</c:v>
                </c:pt>
                <c:pt idx="15685">
                  <c:v>2614.1666666666702</c:v>
                </c:pt>
                <c:pt idx="15686">
                  <c:v>2614.3333333333298</c:v>
                </c:pt>
                <c:pt idx="15687">
                  <c:v>2614.5</c:v>
                </c:pt>
                <c:pt idx="15688">
                  <c:v>2614.6666666666702</c:v>
                </c:pt>
                <c:pt idx="15689">
                  <c:v>2614.8333333333298</c:v>
                </c:pt>
                <c:pt idx="15690">
                  <c:v>2615</c:v>
                </c:pt>
                <c:pt idx="15691">
                  <c:v>2615.1666666666702</c:v>
                </c:pt>
                <c:pt idx="15692">
                  <c:v>2615.3333333333298</c:v>
                </c:pt>
                <c:pt idx="15693">
                  <c:v>2615.5</c:v>
                </c:pt>
                <c:pt idx="15694">
                  <c:v>2615.6666666666702</c:v>
                </c:pt>
                <c:pt idx="15695">
                  <c:v>2615.8333333333298</c:v>
                </c:pt>
                <c:pt idx="15696">
                  <c:v>2616</c:v>
                </c:pt>
                <c:pt idx="15697">
                  <c:v>2616.1666666666702</c:v>
                </c:pt>
                <c:pt idx="15698">
                  <c:v>2616.3333333333298</c:v>
                </c:pt>
                <c:pt idx="15699">
                  <c:v>2616.5</c:v>
                </c:pt>
                <c:pt idx="15700">
                  <c:v>2616.6666666666702</c:v>
                </c:pt>
                <c:pt idx="15701">
                  <c:v>2616.8333333333298</c:v>
                </c:pt>
                <c:pt idx="15702">
                  <c:v>2617</c:v>
                </c:pt>
                <c:pt idx="15703">
                  <c:v>2617.1666666666702</c:v>
                </c:pt>
                <c:pt idx="15704">
                  <c:v>2617.3333333333298</c:v>
                </c:pt>
                <c:pt idx="15705">
                  <c:v>2617.5</c:v>
                </c:pt>
                <c:pt idx="15706">
                  <c:v>2617.6666666666702</c:v>
                </c:pt>
                <c:pt idx="15707">
                  <c:v>2617.8333333333298</c:v>
                </c:pt>
                <c:pt idx="15708">
                  <c:v>2618</c:v>
                </c:pt>
                <c:pt idx="15709">
                  <c:v>2618.1666666666702</c:v>
                </c:pt>
                <c:pt idx="15710">
                  <c:v>2618.3333333333298</c:v>
                </c:pt>
                <c:pt idx="15711">
                  <c:v>2618.5</c:v>
                </c:pt>
                <c:pt idx="15712">
                  <c:v>2618.6666666666702</c:v>
                </c:pt>
                <c:pt idx="15713">
                  <c:v>2618.8333333333298</c:v>
                </c:pt>
                <c:pt idx="15714">
                  <c:v>2619</c:v>
                </c:pt>
                <c:pt idx="15715">
                  <c:v>2619.1666666666702</c:v>
                </c:pt>
                <c:pt idx="15716">
                  <c:v>2619.3333333333298</c:v>
                </c:pt>
                <c:pt idx="15717">
                  <c:v>2619.5</c:v>
                </c:pt>
                <c:pt idx="15718">
                  <c:v>2619.6666666666702</c:v>
                </c:pt>
                <c:pt idx="15719">
                  <c:v>2619.8333333333298</c:v>
                </c:pt>
                <c:pt idx="15720">
                  <c:v>2620</c:v>
                </c:pt>
                <c:pt idx="15721">
                  <c:v>2620.1666666666702</c:v>
                </c:pt>
                <c:pt idx="15722">
                  <c:v>2620.3333333333298</c:v>
                </c:pt>
                <c:pt idx="15723">
                  <c:v>2620.5</c:v>
                </c:pt>
                <c:pt idx="15724">
                  <c:v>2620.6666666666702</c:v>
                </c:pt>
                <c:pt idx="15725">
                  <c:v>2620.8333333333298</c:v>
                </c:pt>
                <c:pt idx="15726">
                  <c:v>2621</c:v>
                </c:pt>
                <c:pt idx="15727">
                  <c:v>2621.1666666666702</c:v>
                </c:pt>
                <c:pt idx="15728">
                  <c:v>2621.3333333333298</c:v>
                </c:pt>
                <c:pt idx="15729">
                  <c:v>2621.5</c:v>
                </c:pt>
                <c:pt idx="15730">
                  <c:v>2621.6666666666702</c:v>
                </c:pt>
                <c:pt idx="15731">
                  <c:v>2621.8333333333298</c:v>
                </c:pt>
                <c:pt idx="15732">
                  <c:v>2622</c:v>
                </c:pt>
                <c:pt idx="15733">
                  <c:v>2622.1666666666702</c:v>
                </c:pt>
                <c:pt idx="15734">
                  <c:v>2622.3333333333298</c:v>
                </c:pt>
                <c:pt idx="15735">
                  <c:v>2622.5</c:v>
                </c:pt>
                <c:pt idx="15736">
                  <c:v>2622.6666666666702</c:v>
                </c:pt>
                <c:pt idx="15737">
                  <c:v>2622.8333333333298</c:v>
                </c:pt>
                <c:pt idx="15738">
                  <c:v>2623</c:v>
                </c:pt>
                <c:pt idx="15739">
                  <c:v>2623.1666666666702</c:v>
                </c:pt>
                <c:pt idx="15740">
                  <c:v>2623.3333333333298</c:v>
                </c:pt>
                <c:pt idx="15741">
                  <c:v>2623.5</c:v>
                </c:pt>
                <c:pt idx="15742">
                  <c:v>2623.6666666666702</c:v>
                </c:pt>
                <c:pt idx="15743">
                  <c:v>2623.8333333333298</c:v>
                </c:pt>
                <c:pt idx="15744">
                  <c:v>2624</c:v>
                </c:pt>
                <c:pt idx="15745">
                  <c:v>2624.1666666666702</c:v>
                </c:pt>
                <c:pt idx="15746">
                  <c:v>2624.3333333333298</c:v>
                </c:pt>
                <c:pt idx="15747">
                  <c:v>2624.5</c:v>
                </c:pt>
                <c:pt idx="15748">
                  <c:v>2624.6666666666702</c:v>
                </c:pt>
                <c:pt idx="15749">
                  <c:v>2624.8333333333298</c:v>
                </c:pt>
                <c:pt idx="15750">
                  <c:v>2625</c:v>
                </c:pt>
                <c:pt idx="15751">
                  <c:v>2625.1666666666702</c:v>
                </c:pt>
                <c:pt idx="15752">
                  <c:v>2625.3333333333298</c:v>
                </c:pt>
                <c:pt idx="15753">
                  <c:v>2625.5</c:v>
                </c:pt>
                <c:pt idx="15754">
                  <c:v>2625.6666666666702</c:v>
                </c:pt>
                <c:pt idx="15755">
                  <c:v>2625.8333333333298</c:v>
                </c:pt>
                <c:pt idx="15756">
                  <c:v>2626</c:v>
                </c:pt>
                <c:pt idx="15757">
                  <c:v>2626.1666666666702</c:v>
                </c:pt>
                <c:pt idx="15758">
                  <c:v>2626.3333333333298</c:v>
                </c:pt>
                <c:pt idx="15759">
                  <c:v>2626.5</c:v>
                </c:pt>
                <c:pt idx="15760">
                  <c:v>2626.6666666666702</c:v>
                </c:pt>
                <c:pt idx="15761">
                  <c:v>2626.8333333333298</c:v>
                </c:pt>
                <c:pt idx="15762">
                  <c:v>2627</c:v>
                </c:pt>
                <c:pt idx="15763">
                  <c:v>2627.1666666666702</c:v>
                </c:pt>
                <c:pt idx="15764">
                  <c:v>2627.3333333333298</c:v>
                </c:pt>
                <c:pt idx="15765">
                  <c:v>2627.5</c:v>
                </c:pt>
                <c:pt idx="15766">
                  <c:v>2627.6666666666702</c:v>
                </c:pt>
                <c:pt idx="15767">
                  <c:v>2627.8333333333298</c:v>
                </c:pt>
                <c:pt idx="15768">
                  <c:v>2628</c:v>
                </c:pt>
                <c:pt idx="15769">
                  <c:v>2628.1666666666702</c:v>
                </c:pt>
                <c:pt idx="15770">
                  <c:v>2628.3333333333298</c:v>
                </c:pt>
                <c:pt idx="15771">
                  <c:v>2628.5</c:v>
                </c:pt>
                <c:pt idx="15772">
                  <c:v>2628.6666666666702</c:v>
                </c:pt>
                <c:pt idx="15773">
                  <c:v>2628.8333333333298</c:v>
                </c:pt>
                <c:pt idx="15774">
                  <c:v>2629</c:v>
                </c:pt>
                <c:pt idx="15775">
                  <c:v>2629.1666666666702</c:v>
                </c:pt>
                <c:pt idx="15776">
                  <c:v>2629.3333333333298</c:v>
                </c:pt>
                <c:pt idx="15777">
                  <c:v>2629.5</c:v>
                </c:pt>
                <c:pt idx="15778">
                  <c:v>2629.6666666666702</c:v>
                </c:pt>
                <c:pt idx="15779">
                  <c:v>2629.8333333333298</c:v>
                </c:pt>
                <c:pt idx="15780">
                  <c:v>2630</c:v>
                </c:pt>
                <c:pt idx="15781">
                  <c:v>2630.1666666666702</c:v>
                </c:pt>
                <c:pt idx="15782">
                  <c:v>2630.3333333333298</c:v>
                </c:pt>
                <c:pt idx="15783">
                  <c:v>2630.5</c:v>
                </c:pt>
                <c:pt idx="15784">
                  <c:v>2630.6666666666702</c:v>
                </c:pt>
                <c:pt idx="15785">
                  <c:v>2630.8333333333298</c:v>
                </c:pt>
                <c:pt idx="15786">
                  <c:v>2631</c:v>
                </c:pt>
                <c:pt idx="15787">
                  <c:v>2631.1666666666702</c:v>
                </c:pt>
                <c:pt idx="15788">
                  <c:v>2631.3333333333298</c:v>
                </c:pt>
                <c:pt idx="15789">
                  <c:v>2631.5</c:v>
                </c:pt>
                <c:pt idx="15790">
                  <c:v>2631.6666666666702</c:v>
                </c:pt>
                <c:pt idx="15791">
                  <c:v>2631.8333333333298</c:v>
                </c:pt>
                <c:pt idx="15792">
                  <c:v>2632</c:v>
                </c:pt>
                <c:pt idx="15793">
                  <c:v>2632.1666666666702</c:v>
                </c:pt>
                <c:pt idx="15794">
                  <c:v>2632.3333333333298</c:v>
                </c:pt>
                <c:pt idx="15795">
                  <c:v>2632.5</c:v>
                </c:pt>
                <c:pt idx="15796">
                  <c:v>2632.6666666666702</c:v>
                </c:pt>
                <c:pt idx="15797">
                  <c:v>2632.8333333333298</c:v>
                </c:pt>
                <c:pt idx="15798">
                  <c:v>2633</c:v>
                </c:pt>
                <c:pt idx="15799">
                  <c:v>2633.1666666666702</c:v>
                </c:pt>
                <c:pt idx="15800">
                  <c:v>2633.3333333333298</c:v>
                </c:pt>
                <c:pt idx="15801">
                  <c:v>2633.5</c:v>
                </c:pt>
                <c:pt idx="15802">
                  <c:v>2633.6666666666702</c:v>
                </c:pt>
                <c:pt idx="15803">
                  <c:v>2633.8333333333298</c:v>
                </c:pt>
                <c:pt idx="15804">
                  <c:v>2634</c:v>
                </c:pt>
                <c:pt idx="15805">
                  <c:v>2634.1666666666702</c:v>
                </c:pt>
                <c:pt idx="15806">
                  <c:v>2634.3333333333298</c:v>
                </c:pt>
                <c:pt idx="15807">
                  <c:v>2634.5</c:v>
                </c:pt>
                <c:pt idx="15808">
                  <c:v>2634.6666666666702</c:v>
                </c:pt>
                <c:pt idx="15809">
                  <c:v>2634.8333333333298</c:v>
                </c:pt>
                <c:pt idx="15810">
                  <c:v>2635</c:v>
                </c:pt>
                <c:pt idx="15811">
                  <c:v>2635.1666666666702</c:v>
                </c:pt>
                <c:pt idx="15812">
                  <c:v>2635.3333333333298</c:v>
                </c:pt>
                <c:pt idx="15813">
                  <c:v>2635.5</c:v>
                </c:pt>
                <c:pt idx="15814">
                  <c:v>2635.6666666666702</c:v>
                </c:pt>
                <c:pt idx="15815">
                  <c:v>2635.8333333333298</c:v>
                </c:pt>
                <c:pt idx="15816">
                  <c:v>2636</c:v>
                </c:pt>
                <c:pt idx="15817">
                  <c:v>2636.1666666666702</c:v>
                </c:pt>
                <c:pt idx="15818">
                  <c:v>2636.3333333333298</c:v>
                </c:pt>
                <c:pt idx="15819">
                  <c:v>2636.5</c:v>
                </c:pt>
                <c:pt idx="15820">
                  <c:v>2636.6666666666702</c:v>
                </c:pt>
                <c:pt idx="15821">
                  <c:v>2636.8333333333298</c:v>
                </c:pt>
                <c:pt idx="15822">
                  <c:v>2637</c:v>
                </c:pt>
                <c:pt idx="15823">
                  <c:v>2637.1666666666702</c:v>
                </c:pt>
                <c:pt idx="15824">
                  <c:v>2637.3333333333298</c:v>
                </c:pt>
                <c:pt idx="15825">
                  <c:v>2637.5</c:v>
                </c:pt>
                <c:pt idx="15826">
                  <c:v>2637.6666666666702</c:v>
                </c:pt>
                <c:pt idx="15827">
                  <c:v>2637.8333333333298</c:v>
                </c:pt>
                <c:pt idx="15828">
                  <c:v>2638</c:v>
                </c:pt>
                <c:pt idx="15829">
                  <c:v>2638.1666666666702</c:v>
                </c:pt>
                <c:pt idx="15830">
                  <c:v>2638.3333333333298</c:v>
                </c:pt>
                <c:pt idx="15831">
                  <c:v>2638.5</c:v>
                </c:pt>
                <c:pt idx="15832">
                  <c:v>2638.6666666666702</c:v>
                </c:pt>
                <c:pt idx="15833">
                  <c:v>2638.8333333333298</c:v>
                </c:pt>
                <c:pt idx="15834">
                  <c:v>2639</c:v>
                </c:pt>
                <c:pt idx="15835">
                  <c:v>2639.1666666666702</c:v>
                </c:pt>
                <c:pt idx="15836">
                  <c:v>2639.3333333333298</c:v>
                </c:pt>
                <c:pt idx="15837">
                  <c:v>2639.5</c:v>
                </c:pt>
                <c:pt idx="15838">
                  <c:v>2639.6666666666702</c:v>
                </c:pt>
                <c:pt idx="15839">
                  <c:v>2639.8333333333298</c:v>
                </c:pt>
                <c:pt idx="15840">
                  <c:v>2640</c:v>
                </c:pt>
                <c:pt idx="15841">
                  <c:v>2640.1666666666702</c:v>
                </c:pt>
                <c:pt idx="15842">
                  <c:v>2640.3333333333298</c:v>
                </c:pt>
                <c:pt idx="15843">
                  <c:v>2640.5</c:v>
                </c:pt>
                <c:pt idx="15844">
                  <c:v>2640.6666666666702</c:v>
                </c:pt>
                <c:pt idx="15845">
                  <c:v>2640.8333333333298</c:v>
                </c:pt>
                <c:pt idx="15846">
                  <c:v>2641</c:v>
                </c:pt>
                <c:pt idx="15847">
                  <c:v>2641.1666666666702</c:v>
                </c:pt>
                <c:pt idx="15848">
                  <c:v>2641.3333333333298</c:v>
                </c:pt>
                <c:pt idx="15849">
                  <c:v>2641.5</c:v>
                </c:pt>
                <c:pt idx="15850">
                  <c:v>2641.6666666666702</c:v>
                </c:pt>
                <c:pt idx="15851">
                  <c:v>2641.8333333333298</c:v>
                </c:pt>
                <c:pt idx="15852">
                  <c:v>2642</c:v>
                </c:pt>
                <c:pt idx="15853">
                  <c:v>2642.1666666666702</c:v>
                </c:pt>
                <c:pt idx="15854">
                  <c:v>2642.3333333333298</c:v>
                </c:pt>
                <c:pt idx="15855">
                  <c:v>2642.5</c:v>
                </c:pt>
                <c:pt idx="15856">
                  <c:v>2642.6666666666702</c:v>
                </c:pt>
                <c:pt idx="15857">
                  <c:v>2642.8333333333298</c:v>
                </c:pt>
                <c:pt idx="15858">
                  <c:v>2643</c:v>
                </c:pt>
                <c:pt idx="15859">
                  <c:v>2643.1666666666702</c:v>
                </c:pt>
                <c:pt idx="15860">
                  <c:v>2643.3333333333298</c:v>
                </c:pt>
                <c:pt idx="15861">
                  <c:v>2643.5</c:v>
                </c:pt>
                <c:pt idx="15862">
                  <c:v>2643.6666666666702</c:v>
                </c:pt>
                <c:pt idx="15863">
                  <c:v>2643.8333333333298</c:v>
                </c:pt>
                <c:pt idx="15864">
                  <c:v>2644</c:v>
                </c:pt>
                <c:pt idx="15865">
                  <c:v>2644.1666666666702</c:v>
                </c:pt>
                <c:pt idx="15866">
                  <c:v>2644.3333333333298</c:v>
                </c:pt>
                <c:pt idx="15867">
                  <c:v>2644.5</c:v>
                </c:pt>
                <c:pt idx="15868">
                  <c:v>2644.6666666666702</c:v>
                </c:pt>
                <c:pt idx="15869">
                  <c:v>2644.8333333333298</c:v>
                </c:pt>
                <c:pt idx="15870">
                  <c:v>2645</c:v>
                </c:pt>
                <c:pt idx="15871">
                  <c:v>2645.1666666666702</c:v>
                </c:pt>
                <c:pt idx="15872">
                  <c:v>2645.3333333333298</c:v>
                </c:pt>
                <c:pt idx="15873">
                  <c:v>2645.5</c:v>
                </c:pt>
                <c:pt idx="15874">
                  <c:v>2645.6666666666702</c:v>
                </c:pt>
                <c:pt idx="15875">
                  <c:v>2645.8333333333298</c:v>
                </c:pt>
                <c:pt idx="15876">
                  <c:v>2646</c:v>
                </c:pt>
                <c:pt idx="15877">
                  <c:v>2646.1666666666702</c:v>
                </c:pt>
                <c:pt idx="15878">
                  <c:v>2646.3333333333298</c:v>
                </c:pt>
                <c:pt idx="15879">
                  <c:v>2646.5</c:v>
                </c:pt>
                <c:pt idx="15880">
                  <c:v>2646.6666666666702</c:v>
                </c:pt>
                <c:pt idx="15881">
                  <c:v>2646.8333333333298</c:v>
                </c:pt>
                <c:pt idx="15882">
                  <c:v>2647</c:v>
                </c:pt>
                <c:pt idx="15883">
                  <c:v>2647.1666666666702</c:v>
                </c:pt>
                <c:pt idx="15884">
                  <c:v>2647.3333333333298</c:v>
                </c:pt>
                <c:pt idx="15885">
                  <c:v>2647.5</c:v>
                </c:pt>
                <c:pt idx="15886">
                  <c:v>2647.6666666666702</c:v>
                </c:pt>
                <c:pt idx="15887">
                  <c:v>2647.8333333333298</c:v>
                </c:pt>
                <c:pt idx="15888">
                  <c:v>2648</c:v>
                </c:pt>
                <c:pt idx="15889">
                  <c:v>2648.1666666666702</c:v>
                </c:pt>
                <c:pt idx="15890">
                  <c:v>2648.3333333333298</c:v>
                </c:pt>
                <c:pt idx="15891">
                  <c:v>2648.5</c:v>
                </c:pt>
                <c:pt idx="15892">
                  <c:v>2648.6666666666702</c:v>
                </c:pt>
                <c:pt idx="15893">
                  <c:v>2648.8333333333298</c:v>
                </c:pt>
                <c:pt idx="15894">
                  <c:v>2649</c:v>
                </c:pt>
                <c:pt idx="15895">
                  <c:v>2649.1666666666702</c:v>
                </c:pt>
                <c:pt idx="15896">
                  <c:v>2649.3333333333298</c:v>
                </c:pt>
                <c:pt idx="15897">
                  <c:v>2649.5</c:v>
                </c:pt>
                <c:pt idx="15898">
                  <c:v>2649.6666666666702</c:v>
                </c:pt>
                <c:pt idx="15899">
                  <c:v>2649.8333333333298</c:v>
                </c:pt>
                <c:pt idx="15900">
                  <c:v>2650</c:v>
                </c:pt>
                <c:pt idx="15901">
                  <c:v>2650.1666666666702</c:v>
                </c:pt>
                <c:pt idx="15902">
                  <c:v>2650.3333333333298</c:v>
                </c:pt>
                <c:pt idx="15903">
                  <c:v>2650.5</c:v>
                </c:pt>
                <c:pt idx="15904">
                  <c:v>2650.6666666666702</c:v>
                </c:pt>
                <c:pt idx="15905">
                  <c:v>2650.8333333333298</c:v>
                </c:pt>
                <c:pt idx="15906">
                  <c:v>2651</c:v>
                </c:pt>
                <c:pt idx="15907">
                  <c:v>2651.1666666666702</c:v>
                </c:pt>
                <c:pt idx="15908">
                  <c:v>2651.3333333333298</c:v>
                </c:pt>
                <c:pt idx="15909">
                  <c:v>2651.5</c:v>
                </c:pt>
                <c:pt idx="15910">
                  <c:v>2651.6666666666702</c:v>
                </c:pt>
                <c:pt idx="15911">
                  <c:v>2651.8333333333298</c:v>
                </c:pt>
                <c:pt idx="15912">
                  <c:v>2652</c:v>
                </c:pt>
                <c:pt idx="15913">
                  <c:v>2652.1666666666702</c:v>
                </c:pt>
                <c:pt idx="15914">
                  <c:v>2652.3333333333298</c:v>
                </c:pt>
                <c:pt idx="15915">
                  <c:v>2652.5</c:v>
                </c:pt>
                <c:pt idx="15916">
                  <c:v>2652.6666666666702</c:v>
                </c:pt>
                <c:pt idx="15917">
                  <c:v>2652.8333333333298</c:v>
                </c:pt>
                <c:pt idx="15918">
                  <c:v>2653</c:v>
                </c:pt>
                <c:pt idx="15919">
                  <c:v>2653.1666666666702</c:v>
                </c:pt>
                <c:pt idx="15920">
                  <c:v>2653.3333333333298</c:v>
                </c:pt>
                <c:pt idx="15921">
                  <c:v>2653.5</c:v>
                </c:pt>
                <c:pt idx="15922">
                  <c:v>2653.6666666666702</c:v>
                </c:pt>
                <c:pt idx="15923">
                  <c:v>2653.8333333333298</c:v>
                </c:pt>
                <c:pt idx="15924">
                  <c:v>2654</c:v>
                </c:pt>
                <c:pt idx="15925">
                  <c:v>2654.1666666666702</c:v>
                </c:pt>
                <c:pt idx="15926">
                  <c:v>2654.3333333333298</c:v>
                </c:pt>
                <c:pt idx="15927">
                  <c:v>2654.5</c:v>
                </c:pt>
                <c:pt idx="15928">
                  <c:v>2654.6666666666702</c:v>
                </c:pt>
                <c:pt idx="15929">
                  <c:v>2654.8333333333298</c:v>
                </c:pt>
                <c:pt idx="15930">
                  <c:v>2655</c:v>
                </c:pt>
                <c:pt idx="15931">
                  <c:v>2655.1666666666702</c:v>
                </c:pt>
                <c:pt idx="15932">
                  <c:v>2655.3333333333298</c:v>
                </c:pt>
                <c:pt idx="15933">
                  <c:v>2655.5</c:v>
                </c:pt>
                <c:pt idx="15934">
                  <c:v>2655.6666666666702</c:v>
                </c:pt>
                <c:pt idx="15935">
                  <c:v>2655.8333333333298</c:v>
                </c:pt>
                <c:pt idx="15936">
                  <c:v>2656</c:v>
                </c:pt>
                <c:pt idx="15937">
                  <c:v>2656.1666666666702</c:v>
                </c:pt>
                <c:pt idx="15938">
                  <c:v>2656.3333333333298</c:v>
                </c:pt>
                <c:pt idx="15939">
                  <c:v>2656.5</c:v>
                </c:pt>
                <c:pt idx="15940">
                  <c:v>2656.6666666666702</c:v>
                </c:pt>
                <c:pt idx="15941">
                  <c:v>2656.8333333333298</c:v>
                </c:pt>
                <c:pt idx="15942">
                  <c:v>2657</c:v>
                </c:pt>
                <c:pt idx="15943">
                  <c:v>2657.1666666666702</c:v>
                </c:pt>
                <c:pt idx="15944">
                  <c:v>2657.3333333333298</c:v>
                </c:pt>
                <c:pt idx="15945">
                  <c:v>2657.5</c:v>
                </c:pt>
                <c:pt idx="15946">
                  <c:v>2657.6666666666702</c:v>
                </c:pt>
                <c:pt idx="15947">
                  <c:v>2657.8333333333298</c:v>
                </c:pt>
                <c:pt idx="15948">
                  <c:v>2658</c:v>
                </c:pt>
                <c:pt idx="15949">
                  <c:v>2658.1666666666702</c:v>
                </c:pt>
                <c:pt idx="15950">
                  <c:v>2658.3333333333298</c:v>
                </c:pt>
                <c:pt idx="15951">
                  <c:v>2658.5</c:v>
                </c:pt>
                <c:pt idx="15952">
                  <c:v>2658.6666666666702</c:v>
                </c:pt>
                <c:pt idx="15953">
                  <c:v>2658.8333333333298</c:v>
                </c:pt>
                <c:pt idx="15954">
                  <c:v>2659</c:v>
                </c:pt>
                <c:pt idx="15955">
                  <c:v>2659.1666666666702</c:v>
                </c:pt>
                <c:pt idx="15956">
                  <c:v>2659.3333333333298</c:v>
                </c:pt>
                <c:pt idx="15957">
                  <c:v>2659.5</c:v>
                </c:pt>
                <c:pt idx="15958">
                  <c:v>2659.6666666666702</c:v>
                </c:pt>
                <c:pt idx="15959">
                  <c:v>2659.8333333333298</c:v>
                </c:pt>
                <c:pt idx="15960">
                  <c:v>2660</c:v>
                </c:pt>
                <c:pt idx="15961">
                  <c:v>2660.1666666666702</c:v>
                </c:pt>
                <c:pt idx="15962">
                  <c:v>2660.3333333333298</c:v>
                </c:pt>
                <c:pt idx="15963">
                  <c:v>2660.5</c:v>
                </c:pt>
                <c:pt idx="15964">
                  <c:v>2660.6666666666702</c:v>
                </c:pt>
                <c:pt idx="15965">
                  <c:v>2660.8333333333298</c:v>
                </c:pt>
                <c:pt idx="15966">
                  <c:v>2661</c:v>
                </c:pt>
                <c:pt idx="15967">
                  <c:v>2661.1666666666702</c:v>
                </c:pt>
                <c:pt idx="15968">
                  <c:v>2661.3333333333298</c:v>
                </c:pt>
                <c:pt idx="15969">
                  <c:v>2661.5</c:v>
                </c:pt>
                <c:pt idx="15970">
                  <c:v>2661.6666666666702</c:v>
                </c:pt>
                <c:pt idx="15971">
                  <c:v>2661.8333333333298</c:v>
                </c:pt>
                <c:pt idx="15972">
                  <c:v>2662</c:v>
                </c:pt>
                <c:pt idx="15973">
                  <c:v>2662.1666666666702</c:v>
                </c:pt>
                <c:pt idx="15974">
                  <c:v>2662.3333333333298</c:v>
                </c:pt>
                <c:pt idx="15975">
                  <c:v>2662.5</c:v>
                </c:pt>
                <c:pt idx="15976">
                  <c:v>2662.6666666666702</c:v>
                </c:pt>
                <c:pt idx="15977">
                  <c:v>2662.8333333333298</c:v>
                </c:pt>
                <c:pt idx="15978">
                  <c:v>2663</c:v>
                </c:pt>
                <c:pt idx="15979">
                  <c:v>2663.1666666666702</c:v>
                </c:pt>
                <c:pt idx="15980">
                  <c:v>2663.3333333333298</c:v>
                </c:pt>
                <c:pt idx="15981">
                  <c:v>2663.5</c:v>
                </c:pt>
                <c:pt idx="15982">
                  <c:v>2663.6666666666702</c:v>
                </c:pt>
                <c:pt idx="15983">
                  <c:v>2663.8333333333298</c:v>
                </c:pt>
                <c:pt idx="15984">
                  <c:v>2664</c:v>
                </c:pt>
                <c:pt idx="15985">
                  <c:v>2664.1666666666702</c:v>
                </c:pt>
                <c:pt idx="15986">
                  <c:v>2664.3333333333298</c:v>
                </c:pt>
                <c:pt idx="15987">
                  <c:v>2664.5</c:v>
                </c:pt>
                <c:pt idx="15988">
                  <c:v>2664.6666666666702</c:v>
                </c:pt>
                <c:pt idx="15989">
                  <c:v>2664.8333333333298</c:v>
                </c:pt>
                <c:pt idx="15990">
                  <c:v>2665</c:v>
                </c:pt>
                <c:pt idx="15991">
                  <c:v>2665.1666666666702</c:v>
                </c:pt>
                <c:pt idx="15992">
                  <c:v>2665.3333333333298</c:v>
                </c:pt>
                <c:pt idx="15993">
                  <c:v>2665.5</c:v>
                </c:pt>
                <c:pt idx="15994">
                  <c:v>2665.6666666666702</c:v>
                </c:pt>
                <c:pt idx="15995">
                  <c:v>2665.8333333333298</c:v>
                </c:pt>
                <c:pt idx="15996">
                  <c:v>2666</c:v>
                </c:pt>
                <c:pt idx="15997">
                  <c:v>2666.1666666666702</c:v>
                </c:pt>
                <c:pt idx="15998">
                  <c:v>2666.3333333333298</c:v>
                </c:pt>
                <c:pt idx="15999">
                  <c:v>2666.5</c:v>
                </c:pt>
                <c:pt idx="16000">
                  <c:v>2666.6666666666702</c:v>
                </c:pt>
                <c:pt idx="16001">
                  <c:v>2666.8333333333298</c:v>
                </c:pt>
                <c:pt idx="16002">
                  <c:v>2667</c:v>
                </c:pt>
                <c:pt idx="16003">
                  <c:v>2667.1666666666702</c:v>
                </c:pt>
                <c:pt idx="16004">
                  <c:v>2667.3333333333298</c:v>
                </c:pt>
                <c:pt idx="16005">
                  <c:v>2667.5</c:v>
                </c:pt>
                <c:pt idx="16006">
                  <c:v>2667.6666666666702</c:v>
                </c:pt>
                <c:pt idx="16007">
                  <c:v>2667.8333333333298</c:v>
                </c:pt>
                <c:pt idx="16008">
                  <c:v>2668</c:v>
                </c:pt>
                <c:pt idx="16009">
                  <c:v>2668.1666666666702</c:v>
                </c:pt>
                <c:pt idx="16010">
                  <c:v>2668.3333333333298</c:v>
                </c:pt>
                <c:pt idx="16011">
                  <c:v>2668.5</c:v>
                </c:pt>
                <c:pt idx="16012">
                  <c:v>2668.6666666666702</c:v>
                </c:pt>
                <c:pt idx="16013">
                  <c:v>2668.8333333333298</c:v>
                </c:pt>
                <c:pt idx="16014">
                  <c:v>2669</c:v>
                </c:pt>
                <c:pt idx="16015">
                  <c:v>2669.1666666666702</c:v>
                </c:pt>
                <c:pt idx="16016">
                  <c:v>2669.3333333333298</c:v>
                </c:pt>
                <c:pt idx="16017">
                  <c:v>2669.5</c:v>
                </c:pt>
                <c:pt idx="16018">
                  <c:v>2669.6666666666702</c:v>
                </c:pt>
                <c:pt idx="16019">
                  <c:v>2669.8333333333298</c:v>
                </c:pt>
                <c:pt idx="16020">
                  <c:v>2670</c:v>
                </c:pt>
                <c:pt idx="16021">
                  <c:v>2670.1666666666702</c:v>
                </c:pt>
                <c:pt idx="16022">
                  <c:v>2670.3333333333298</c:v>
                </c:pt>
                <c:pt idx="16023">
                  <c:v>2670.5</c:v>
                </c:pt>
                <c:pt idx="16024">
                  <c:v>2670.6666666666702</c:v>
                </c:pt>
                <c:pt idx="16025">
                  <c:v>2670.8333333333298</c:v>
                </c:pt>
                <c:pt idx="16026">
                  <c:v>2671</c:v>
                </c:pt>
                <c:pt idx="16027">
                  <c:v>2671.1666666666702</c:v>
                </c:pt>
                <c:pt idx="16028">
                  <c:v>2671.3333333333298</c:v>
                </c:pt>
                <c:pt idx="16029">
                  <c:v>2671.5</c:v>
                </c:pt>
                <c:pt idx="16030">
                  <c:v>2671.6666666666702</c:v>
                </c:pt>
                <c:pt idx="16031">
                  <c:v>2671.8333333333298</c:v>
                </c:pt>
                <c:pt idx="16032">
                  <c:v>2672</c:v>
                </c:pt>
                <c:pt idx="16033">
                  <c:v>2672.1666666666702</c:v>
                </c:pt>
                <c:pt idx="16034">
                  <c:v>2672.3333333333298</c:v>
                </c:pt>
                <c:pt idx="16035">
                  <c:v>2672.5</c:v>
                </c:pt>
                <c:pt idx="16036">
                  <c:v>2672.6666666666702</c:v>
                </c:pt>
                <c:pt idx="16037">
                  <c:v>2672.8333333333298</c:v>
                </c:pt>
                <c:pt idx="16038">
                  <c:v>2673</c:v>
                </c:pt>
                <c:pt idx="16039">
                  <c:v>2673.1666666666702</c:v>
                </c:pt>
                <c:pt idx="16040">
                  <c:v>2673.3333333333298</c:v>
                </c:pt>
                <c:pt idx="16041">
                  <c:v>2673.5</c:v>
                </c:pt>
                <c:pt idx="16042">
                  <c:v>2673.6666666666702</c:v>
                </c:pt>
                <c:pt idx="16043">
                  <c:v>2673.8333333333298</c:v>
                </c:pt>
                <c:pt idx="16044">
                  <c:v>2674</c:v>
                </c:pt>
                <c:pt idx="16045">
                  <c:v>2674.1666666666702</c:v>
                </c:pt>
                <c:pt idx="16046">
                  <c:v>2674.3333333333298</c:v>
                </c:pt>
                <c:pt idx="16047">
                  <c:v>2674.5</c:v>
                </c:pt>
                <c:pt idx="16048">
                  <c:v>2674.6666666666702</c:v>
                </c:pt>
                <c:pt idx="16049">
                  <c:v>2674.8333333333298</c:v>
                </c:pt>
                <c:pt idx="16050">
                  <c:v>2675</c:v>
                </c:pt>
                <c:pt idx="16051">
                  <c:v>2675.1666666666702</c:v>
                </c:pt>
                <c:pt idx="16052">
                  <c:v>2675.3333333333298</c:v>
                </c:pt>
                <c:pt idx="16053">
                  <c:v>2675.5</c:v>
                </c:pt>
                <c:pt idx="16054">
                  <c:v>2675.6666666666702</c:v>
                </c:pt>
                <c:pt idx="16055">
                  <c:v>2675.8333333333298</c:v>
                </c:pt>
                <c:pt idx="16056">
                  <c:v>2676</c:v>
                </c:pt>
                <c:pt idx="16057">
                  <c:v>2676.1666666666702</c:v>
                </c:pt>
                <c:pt idx="16058">
                  <c:v>2676.3333333333298</c:v>
                </c:pt>
                <c:pt idx="16059">
                  <c:v>2676.5</c:v>
                </c:pt>
                <c:pt idx="16060">
                  <c:v>2676.6666666666702</c:v>
                </c:pt>
                <c:pt idx="16061">
                  <c:v>2676.8333333333298</c:v>
                </c:pt>
                <c:pt idx="16062">
                  <c:v>2677</c:v>
                </c:pt>
                <c:pt idx="16063">
                  <c:v>2677.1666666666702</c:v>
                </c:pt>
                <c:pt idx="16064">
                  <c:v>2677.3333333333298</c:v>
                </c:pt>
                <c:pt idx="16065">
                  <c:v>2677.5</c:v>
                </c:pt>
                <c:pt idx="16066">
                  <c:v>2677.6666666666702</c:v>
                </c:pt>
                <c:pt idx="16067">
                  <c:v>2677.8333333333298</c:v>
                </c:pt>
                <c:pt idx="16068">
                  <c:v>2678</c:v>
                </c:pt>
                <c:pt idx="16069">
                  <c:v>2678.1666666666702</c:v>
                </c:pt>
                <c:pt idx="16070">
                  <c:v>2678.3333333333298</c:v>
                </c:pt>
                <c:pt idx="16071">
                  <c:v>2678.5</c:v>
                </c:pt>
                <c:pt idx="16072">
                  <c:v>2678.6666666666702</c:v>
                </c:pt>
                <c:pt idx="16073">
                  <c:v>2678.8333333333298</c:v>
                </c:pt>
                <c:pt idx="16074">
                  <c:v>2679</c:v>
                </c:pt>
                <c:pt idx="16075">
                  <c:v>2679.1666666666702</c:v>
                </c:pt>
                <c:pt idx="16076">
                  <c:v>2679.3333333333298</c:v>
                </c:pt>
                <c:pt idx="16077">
                  <c:v>2679.5</c:v>
                </c:pt>
                <c:pt idx="16078">
                  <c:v>2679.6666666666702</c:v>
                </c:pt>
                <c:pt idx="16079">
                  <c:v>2679.8333333333298</c:v>
                </c:pt>
                <c:pt idx="16080">
                  <c:v>2680</c:v>
                </c:pt>
                <c:pt idx="16081">
                  <c:v>2680.1666666666702</c:v>
                </c:pt>
                <c:pt idx="16082">
                  <c:v>2680.3333333333298</c:v>
                </c:pt>
                <c:pt idx="16083">
                  <c:v>2680.5</c:v>
                </c:pt>
                <c:pt idx="16084">
                  <c:v>2680.6666666666702</c:v>
                </c:pt>
                <c:pt idx="16085">
                  <c:v>2680.8333333333298</c:v>
                </c:pt>
                <c:pt idx="16086">
                  <c:v>2681</c:v>
                </c:pt>
                <c:pt idx="16087">
                  <c:v>2681.1666666666702</c:v>
                </c:pt>
                <c:pt idx="16088">
                  <c:v>2681.3333333333298</c:v>
                </c:pt>
                <c:pt idx="16089">
                  <c:v>2681.5</c:v>
                </c:pt>
                <c:pt idx="16090">
                  <c:v>2681.6666666666702</c:v>
                </c:pt>
                <c:pt idx="16091">
                  <c:v>2681.8333333333298</c:v>
                </c:pt>
                <c:pt idx="16092">
                  <c:v>2682</c:v>
                </c:pt>
                <c:pt idx="16093">
                  <c:v>2682.1666666666702</c:v>
                </c:pt>
                <c:pt idx="16094">
                  <c:v>2682.3333333333298</c:v>
                </c:pt>
                <c:pt idx="16095">
                  <c:v>2682.5</c:v>
                </c:pt>
                <c:pt idx="16096">
                  <c:v>2682.6666666666702</c:v>
                </c:pt>
                <c:pt idx="16097">
                  <c:v>2682.8333333333298</c:v>
                </c:pt>
                <c:pt idx="16098">
                  <c:v>2683</c:v>
                </c:pt>
                <c:pt idx="16099">
                  <c:v>2683.1666666666702</c:v>
                </c:pt>
                <c:pt idx="16100">
                  <c:v>2683.3333333333298</c:v>
                </c:pt>
                <c:pt idx="16101">
                  <c:v>2683.5</c:v>
                </c:pt>
                <c:pt idx="16102">
                  <c:v>2683.6666666666702</c:v>
                </c:pt>
                <c:pt idx="16103">
                  <c:v>2683.8333333333298</c:v>
                </c:pt>
                <c:pt idx="16104">
                  <c:v>2684</c:v>
                </c:pt>
                <c:pt idx="16105">
                  <c:v>2684.1666666666702</c:v>
                </c:pt>
                <c:pt idx="16106">
                  <c:v>2684.3333333333298</c:v>
                </c:pt>
                <c:pt idx="16107">
                  <c:v>2684.5</c:v>
                </c:pt>
                <c:pt idx="16108">
                  <c:v>2684.6666666666702</c:v>
                </c:pt>
                <c:pt idx="16109">
                  <c:v>2684.8333333333298</c:v>
                </c:pt>
                <c:pt idx="16110">
                  <c:v>2685</c:v>
                </c:pt>
                <c:pt idx="16111">
                  <c:v>2685.1666666666702</c:v>
                </c:pt>
                <c:pt idx="16112">
                  <c:v>2685.3333333333298</c:v>
                </c:pt>
                <c:pt idx="16113">
                  <c:v>2685.5</c:v>
                </c:pt>
                <c:pt idx="16114">
                  <c:v>2685.6666666666702</c:v>
                </c:pt>
                <c:pt idx="16115">
                  <c:v>2685.8333333333298</c:v>
                </c:pt>
                <c:pt idx="16116">
                  <c:v>2686</c:v>
                </c:pt>
                <c:pt idx="16117">
                  <c:v>2686.1666666666702</c:v>
                </c:pt>
                <c:pt idx="16118">
                  <c:v>2686.3333333333298</c:v>
                </c:pt>
                <c:pt idx="16119">
                  <c:v>2686.5</c:v>
                </c:pt>
                <c:pt idx="16120">
                  <c:v>2686.6666666666702</c:v>
                </c:pt>
                <c:pt idx="16121">
                  <c:v>2686.8333333333298</c:v>
                </c:pt>
                <c:pt idx="16122">
                  <c:v>2687</c:v>
                </c:pt>
                <c:pt idx="16123">
                  <c:v>2687.1666666666702</c:v>
                </c:pt>
                <c:pt idx="16124">
                  <c:v>2687.3333333333298</c:v>
                </c:pt>
                <c:pt idx="16125">
                  <c:v>2687.5</c:v>
                </c:pt>
                <c:pt idx="16126">
                  <c:v>2687.6666666666702</c:v>
                </c:pt>
                <c:pt idx="16127">
                  <c:v>2687.8333333333298</c:v>
                </c:pt>
                <c:pt idx="16128">
                  <c:v>2688</c:v>
                </c:pt>
                <c:pt idx="16129">
                  <c:v>2688.1666666666702</c:v>
                </c:pt>
                <c:pt idx="16130">
                  <c:v>2688.3333333333298</c:v>
                </c:pt>
                <c:pt idx="16131">
                  <c:v>2688.5</c:v>
                </c:pt>
                <c:pt idx="16132">
                  <c:v>2688.6666666666702</c:v>
                </c:pt>
                <c:pt idx="16133">
                  <c:v>2688.8333333333298</c:v>
                </c:pt>
                <c:pt idx="16134">
                  <c:v>2689</c:v>
                </c:pt>
                <c:pt idx="16135">
                  <c:v>2689.1666666666702</c:v>
                </c:pt>
                <c:pt idx="16136">
                  <c:v>2689.3333333333298</c:v>
                </c:pt>
                <c:pt idx="16137">
                  <c:v>2689.5</c:v>
                </c:pt>
                <c:pt idx="16138">
                  <c:v>2689.6666666666702</c:v>
                </c:pt>
                <c:pt idx="16139">
                  <c:v>2689.8333333333298</c:v>
                </c:pt>
                <c:pt idx="16140">
                  <c:v>2690</c:v>
                </c:pt>
                <c:pt idx="16141">
                  <c:v>2690.1666666666702</c:v>
                </c:pt>
                <c:pt idx="16142">
                  <c:v>2690.3333333333298</c:v>
                </c:pt>
                <c:pt idx="16143">
                  <c:v>2690.5</c:v>
                </c:pt>
                <c:pt idx="16144">
                  <c:v>2690.6666666666702</c:v>
                </c:pt>
                <c:pt idx="16145">
                  <c:v>2690.8333333333298</c:v>
                </c:pt>
                <c:pt idx="16146">
                  <c:v>2691</c:v>
                </c:pt>
                <c:pt idx="16147">
                  <c:v>2691.1666666666702</c:v>
                </c:pt>
                <c:pt idx="16148">
                  <c:v>2691.3333333333298</c:v>
                </c:pt>
                <c:pt idx="16149">
                  <c:v>2691.5</c:v>
                </c:pt>
                <c:pt idx="16150">
                  <c:v>2691.6666666666702</c:v>
                </c:pt>
                <c:pt idx="16151">
                  <c:v>2691.8333333333298</c:v>
                </c:pt>
                <c:pt idx="16152">
                  <c:v>2692</c:v>
                </c:pt>
                <c:pt idx="16153">
                  <c:v>2692.1666666666702</c:v>
                </c:pt>
                <c:pt idx="16154">
                  <c:v>2692.3333333333298</c:v>
                </c:pt>
                <c:pt idx="16155">
                  <c:v>2692.5</c:v>
                </c:pt>
                <c:pt idx="16156">
                  <c:v>2692.6666666666702</c:v>
                </c:pt>
                <c:pt idx="16157">
                  <c:v>2692.8333333333298</c:v>
                </c:pt>
                <c:pt idx="16158">
                  <c:v>2693</c:v>
                </c:pt>
                <c:pt idx="16159">
                  <c:v>2693.1666666666702</c:v>
                </c:pt>
                <c:pt idx="16160">
                  <c:v>2693.3333333333298</c:v>
                </c:pt>
                <c:pt idx="16161">
                  <c:v>2693.5</c:v>
                </c:pt>
                <c:pt idx="16162">
                  <c:v>2693.6666666666702</c:v>
                </c:pt>
                <c:pt idx="16163">
                  <c:v>2693.8333333333298</c:v>
                </c:pt>
                <c:pt idx="16164">
                  <c:v>2694</c:v>
                </c:pt>
                <c:pt idx="16165">
                  <c:v>2694.1666666666702</c:v>
                </c:pt>
                <c:pt idx="16166">
                  <c:v>2694.3333333333298</c:v>
                </c:pt>
                <c:pt idx="16167">
                  <c:v>2694.5</c:v>
                </c:pt>
                <c:pt idx="16168">
                  <c:v>2694.6666666666702</c:v>
                </c:pt>
                <c:pt idx="16169">
                  <c:v>2694.8333333333298</c:v>
                </c:pt>
                <c:pt idx="16170">
                  <c:v>2695</c:v>
                </c:pt>
                <c:pt idx="16171">
                  <c:v>2695.1666666666702</c:v>
                </c:pt>
                <c:pt idx="16172">
                  <c:v>2695.3333333333298</c:v>
                </c:pt>
                <c:pt idx="16173">
                  <c:v>2695.5</c:v>
                </c:pt>
                <c:pt idx="16174">
                  <c:v>2695.6666666666702</c:v>
                </c:pt>
                <c:pt idx="16175">
                  <c:v>2695.8333333333298</c:v>
                </c:pt>
                <c:pt idx="16176">
                  <c:v>2696</c:v>
                </c:pt>
                <c:pt idx="16177">
                  <c:v>2696.1666666666702</c:v>
                </c:pt>
                <c:pt idx="16178">
                  <c:v>2696.3333333333298</c:v>
                </c:pt>
                <c:pt idx="16179">
                  <c:v>2696.5</c:v>
                </c:pt>
                <c:pt idx="16180">
                  <c:v>2696.6666666666702</c:v>
                </c:pt>
                <c:pt idx="16181">
                  <c:v>2696.8333333333298</c:v>
                </c:pt>
                <c:pt idx="16182">
                  <c:v>2697</c:v>
                </c:pt>
                <c:pt idx="16183">
                  <c:v>2697.1666666666702</c:v>
                </c:pt>
                <c:pt idx="16184">
                  <c:v>2697.3333333333298</c:v>
                </c:pt>
                <c:pt idx="16185">
                  <c:v>2697.5</c:v>
                </c:pt>
                <c:pt idx="16186">
                  <c:v>2697.6666666666702</c:v>
                </c:pt>
                <c:pt idx="16187">
                  <c:v>2697.8333333333298</c:v>
                </c:pt>
                <c:pt idx="16188">
                  <c:v>2698</c:v>
                </c:pt>
                <c:pt idx="16189">
                  <c:v>2698.1666666666702</c:v>
                </c:pt>
                <c:pt idx="16190">
                  <c:v>2698.3333333333298</c:v>
                </c:pt>
                <c:pt idx="16191">
                  <c:v>2698.5</c:v>
                </c:pt>
                <c:pt idx="16192">
                  <c:v>2698.6666666666702</c:v>
                </c:pt>
                <c:pt idx="16193">
                  <c:v>2698.8333333333298</c:v>
                </c:pt>
                <c:pt idx="16194">
                  <c:v>2699</c:v>
                </c:pt>
                <c:pt idx="16195">
                  <c:v>2699.1666666666702</c:v>
                </c:pt>
                <c:pt idx="16196">
                  <c:v>2699.3333333333298</c:v>
                </c:pt>
                <c:pt idx="16197">
                  <c:v>2699.5</c:v>
                </c:pt>
                <c:pt idx="16198">
                  <c:v>2699.6666666666702</c:v>
                </c:pt>
                <c:pt idx="16199">
                  <c:v>2699.8333333333298</c:v>
                </c:pt>
                <c:pt idx="16200">
                  <c:v>2700</c:v>
                </c:pt>
                <c:pt idx="16201">
                  <c:v>2700.1666666666702</c:v>
                </c:pt>
                <c:pt idx="16202">
                  <c:v>2700.3333333333298</c:v>
                </c:pt>
                <c:pt idx="16203">
                  <c:v>2700.5</c:v>
                </c:pt>
                <c:pt idx="16204">
                  <c:v>2700.6666666666702</c:v>
                </c:pt>
                <c:pt idx="16205">
                  <c:v>2700.8333333333298</c:v>
                </c:pt>
                <c:pt idx="16206">
                  <c:v>2701</c:v>
                </c:pt>
                <c:pt idx="16207">
                  <c:v>2701.1666666666702</c:v>
                </c:pt>
                <c:pt idx="16208">
                  <c:v>2701.3333333333298</c:v>
                </c:pt>
                <c:pt idx="16209">
                  <c:v>2701.5</c:v>
                </c:pt>
                <c:pt idx="16210">
                  <c:v>2701.6666666666702</c:v>
                </c:pt>
                <c:pt idx="16211">
                  <c:v>2701.8333333333298</c:v>
                </c:pt>
                <c:pt idx="16212">
                  <c:v>2702</c:v>
                </c:pt>
                <c:pt idx="16213">
                  <c:v>2702.1666666666702</c:v>
                </c:pt>
                <c:pt idx="16214">
                  <c:v>2702.3333333333298</c:v>
                </c:pt>
                <c:pt idx="16215">
                  <c:v>2702.5</c:v>
                </c:pt>
                <c:pt idx="16216">
                  <c:v>2702.6666666666702</c:v>
                </c:pt>
                <c:pt idx="16217">
                  <c:v>2702.8333333333298</c:v>
                </c:pt>
                <c:pt idx="16218">
                  <c:v>2703</c:v>
                </c:pt>
                <c:pt idx="16219">
                  <c:v>2703.1666666666702</c:v>
                </c:pt>
                <c:pt idx="16220">
                  <c:v>2703.3333333333298</c:v>
                </c:pt>
                <c:pt idx="16221">
                  <c:v>2703.5</c:v>
                </c:pt>
                <c:pt idx="16222">
                  <c:v>2703.6666666666702</c:v>
                </c:pt>
                <c:pt idx="16223">
                  <c:v>2703.8333333333298</c:v>
                </c:pt>
                <c:pt idx="16224">
                  <c:v>2704</c:v>
                </c:pt>
                <c:pt idx="16225">
                  <c:v>2704.1666666666702</c:v>
                </c:pt>
                <c:pt idx="16226">
                  <c:v>2704.3333333333298</c:v>
                </c:pt>
                <c:pt idx="16227">
                  <c:v>2704.5</c:v>
                </c:pt>
                <c:pt idx="16228">
                  <c:v>2704.6666666666702</c:v>
                </c:pt>
                <c:pt idx="16229">
                  <c:v>2704.8333333333298</c:v>
                </c:pt>
                <c:pt idx="16230">
                  <c:v>2705</c:v>
                </c:pt>
                <c:pt idx="16231">
                  <c:v>2705.1666666666702</c:v>
                </c:pt>
                <c:pt idx="16232">
                  <c:v>2705.3333333333298</c:v>
                </c:pt>
                <c:pt idx="16233">
                  <c:v>2705.5</c:v>
                </c:pt>
                <c:pt idx="16234">
                  <c:v>2705.6666666666702</c:v>
                </c:pt>
                <c:pt idx="16235">
                  <c:v>2705.8333333333298</c:v>
                </c:pt>
                <c:pt idx="16236">
                  <c:v>2706</c:v>
                </c:pt>
                <c:pt idx="16237">
                  <c:v>2706.1666666666702</c:v>
                </c:pt>
                <c:pt idx="16238">
                  <c:v>2706.3333333333298</c:v>
                </c:pt>
                <c:pt idx="16239">
                  <c:v>2706.5</c:v>
                </c:pt>
                <c:pt idx="16240">
                  <c:v>2706.6666666666702</c:v>
                </c:pt>
                <c:pt idx="16241">
                  <c:v>2706.8333333333298</c:v>
                </c:pt>
                <c:pt idx="16242">
                  <c:v>2707</c:v>
                </c:pt>
                <c:pt idx="16243">
                  <c:v>2707.1666666666702</c:v>
                </c:pt>
                <c:pt idx="16244">
                  <c:v>2707.3333333333298</c:v>
                </c:pt>
                <c:pt idx="16245">
                  <c:v>2707.5</c:v>
                </c:pt>
                <c:pt idx="16246">
                  <c:v>2707.6666666666702</c:v>
                </c:pt>
                <c:pt idx="16247">
                  <c:v>2707.8333333333298</c:v>
                </c:pt>
                <c:pt idx="16248">
                  <c:v>2708</c:v>
                </c:pt>
                <c:pt idx="16249">
                  <c:v>2708.1666666666702</c:v>
                </c:pt>
                <c:pt idx="16250">
                  <c:v>2708.3333333333298</c:v>
                </c:pt>
                <c:pt idx="16251">
                  <c:v>2708.5</c:v>
                </c:pt>
                <c:pt idx="16252">
                  <c:v>2708.6666666666702</c:v>
                </c:pt>
                <c:pt idx="16253">
                  <c:v>2708.8333333333298</c:v>
                </c:pt>
                <c:pt idx="16254">
                  <c:v>2709</c:v>
                </c:pt>
                <c:pt idx="16255">
                  <c:v>2709.1666666666702</c:v>
                </c:pt>
                <c:pt idx="16256">
                  <c:v>2709.3333333333298</c:v>
                </c:pt>
                <c:pt idx="16257">
                  <c:v>2709.5</c:v>
                </c:pt>
                <c:pt idx="16258">
                  <c:v>2709.6666666666702</c:v>
                </c:pt>
                <c:pt idx="16259">
                  <c:v>2709.8333333333298</c:v>
                </c:pt>
                <c:pt idx="16260">
                  <c:v>2710</c:v>
                </c:pt>
                <c:pt idx="16261">
                  <c:v>2710.1666666666702</c:v>
                </c:pt>
                <c:pt idx="16262">
                  <c:v>2710.3333333333298</c:v>
                </c:pt>
                <c:pt idx="16263">
                  <c:v>2710.5</c:v>
                </c:pt>
                <c:pt idx="16264">
                  <c:v>2710.6666666666702</c:v>
                </c:pt>
                <c:pt idx="16265">
                  <c:v>2710.8333333333298</c:v>
                </c:pt>
                <c:pt idx="16266">
                  <c:v>2711</c:v>
                </c:pt>
                <c:pt idx="16267">
                  <c:v>2711.1666666666702</c:v>
                </c:pt>
                <c:pt idx="16268">
                  <c:v>2711.3333333333298</c:v>
                </c:pt>
                <c:pt idx="16269">
                  <c:v>2711.5</c:v>
                </c:pt>
                <c:pt idx="16270">
                  <c:v>2711.6666666666702</c:v>
                </c:pt>
                <c:pt idx="16271">
                  <c:v>2711.8333333333298</c:v>
                </c:pt>
                <c:pt idx="16272">
                  <c:v>2712</c:v>
                </c:pt>
                <c:pt idx="16273">
                  <c:v>2712.1666666666702</c:v>
                </c:pt>
                <c:pt idx="16274">
                  <c:v>2712.3333333333298</c:v>
                </c:pt>
                <c:pt idx="16275">
                  <c:v>2712.5</c:v>
                </c:pt>
                <c:pt idx="16276">
                  <c:v>2712.6666666666702</c:v>
                </c:pt>
                <c:pt idx="16277">
                  <c:v>2712.8333333333298</c:v>
                </c:pt>
                <c:pt idx="16278">
                  <c:v>2713</c:v>
                </c:pt>
                <c:pt idx="16279">
                  <c:v>2713.1666666666702</c:v>
                </c:pt>
                <c:pt idx="16280">
                  <c:v>2713.3333333333298</c:v>
                </c:pt>
                <c:pt idx="16281">
                  <c:v>2713.5</c:v>
                </c:pt>
                <c:pt idx="16282">
                  <c:v>2713.6666666666702</c:v>
                </c:pt>
                <c:pt idx="16283">
                  <c:v>2713.8333333333298</c:v>
                </c:pt>
                <c:pt idx="16284">
                  <c:v>2714</c:v>
                </c:pt>
                <c:pt idx="16285">
                  <c:v>2714.1666666666702</c:v>
                </c:pt>
                <c:pt idx="16286">
                  <c:v>2714.3333333333298</c:v>
                </c:pt>
                <c:pt idx="16287">
                  <c:v>2714.5</c:v>
                </c:pt>
                <c:pt idx="16288">
                  <c:v>2714.6666666666702</c:v>
                </c:pt>
                <c:pt idx="16289">
                  <c:v>2714.8333333333298</c:v>
                </c:pt>
                <c:pt idx="16290">
                  <c:v>2715</c:v>
                </c:pt>
                <c:pt idx="16291">
                  <c:v>2715.1666666666702</c:v>
                </c:pt>
                <c:pt idx="16292">
                  <c:v>2715.3333333333298</c:v>
                </c:pt>
                <c:pt idx="16293">
                  <c:v>2715.5</c:v>
                </c:pt>
                <c:pt idx="16294">
                  <c:v>2715.6666666666702</c:v>
                </c:pt>
                <c:pt idx="16295">
                  <c:v>2715.8333333333298</c:v>
                </c:pt>
                <c:pt idx="16296">
                  <c:v>2716</c:v>
                </c:pt>
                <c:pt idx="16297">
                  <c:v>2716.1666666666702</c:v>
                </c:pt>
                <c:pt idx="16298">
                  <c:v>2716.3333333333298</c:v>
                </c:pt>
                <c:pt idx="16299">
                  <c:v>2716.5</c:v>
                </c:pt>
                <c:pt idx="16300">
                  <c:v>2716.6666666666702</c:v>
                </c:pt>
                <c:pt idx="16301">
                  <c:v>2716.8333333333298</c:v>
                </c:pt>
                <c:pt idx="16302">
                  <c:v>2717</c:v>
                </c:pt>
                <c:pt idx="16303">
                  <c:v>2717.1666666666702</c:v>
                </c:pt>
                <c:pt idx="16304">
                  <c:v>2717.3333333333298</c:v>
                </c:pt>
                <c:pt idx="16305">
                  <c:v>2717.5</c:v>
                </c:pt>
                <c:pt idx="16306">
                  <c:v>2717.6666666666702</c:v>
                </c:pt>
                <c:pt idx="16307">
                  <c:v>2717.8333333333298</c:v>
                </c:pt>
                <c:pt idx="16308">
                  <c:v>2718</c:v>
                </c:pt>
                <c:pt idx="16309">
                  <c:v>2718.1666666666702</c:v>
                </c:pt>
                <c:pt idx="16310">
                  <c:v>2718.3333333333298</c:v>
                </c:pt>
                <c:pt idx="16311">
                  <c:v>2718.5</c:v>
                </c:pt>
                <c:pt idx="16312">
                  <c:v>2718.6666666666702</c:v>
                </c:pt>
                <c:pt idx="16313">
                  <c:v>2718.8333333333298</c:v>
                </c:pt>
                <c:pt idx="16314">
                  <c:v>2719</c:v>
                </c:pt>
                <c:pt idx="16315">
                  <c:v>2719.1666666666702</c:v>
                </c:pt>
                <c:pt idx="16316">
                  <c:v>2719.3333333333298</c:v>
                </c:pt>
                <c:pt idx="16317">
                  <c:v>2719.5</c:v>
                </c:pt>
                <c:pt idx="16318">
                  <c:v>2719.6666666666702</c:v>
                </c:pt>
                <c:pt idx="16319">
                  <c:v>2719.8333333333298</c:v>
                </c:pt>
                <c:pt idx="16320">
                  <c:v>2720</c:v>
                </c:pt>
                <c:pt idx="16321">
                  <c:v>2720.1666666666702</c:v>
                </c:pt>
                <c:pt idx="16322">
                  <c:v>2720.3333333333298</c:v>
                </c:pt>
                <c:pt idx="16323">
                  <c:v>2720.5</c:v>
                </c:pt>
                <c:pt idx="16324">
                  <c:v>2720.6666666666702</c:v>
                </c:pt>
                <c:pt idx="16325">
                  <c:v>2720.8333333333298</c:v>
                </c:pt>
                <c:pt idx="16326">
                  <c:v>2721</c:v>
                </c:pt>
                <c:pt idx="16327">
                  <c:v>2721.1666666666702</c:v>
                </c:pt>
                <c:pt idx="16328">
                  <c:v>2721.3333333333298</c:v>
                </c:pt>
                <c:pt idx="16329">
                  <c:v>2721.5</c:v>
                </c:pt>
                <c:pt idx="16330">
                  <c:v>2721.6666666666702</c:v>
                </c:pt>
                <c:pt idx="16331">
                  <c:v>2721.8333333333298</c:v>
                </c:pt>
                <c:pt idx="16332">
                  <c:v>2722</c:v>
                </c:pt>
                <c:pt idx="16333">
                  <c:v>2722.1666666666702</c:v>
                </c:pt>
                <c:pt idx="16334">
                  <c:v>2722.3333333333298</c:v>
                </c:pt>
                <c:pt idx="16335">
                  <c:v>2722.5</c:v>
                </c:pt>
                <c:pt idx="16336">
                  <c:v>2722.6666666666702</c:v>
                </c:pt>
                <c:pt idx="16337">
                  <c:v>2722.8333333333298</c:v>
                </c:pt>
                <c:pt idx="16338">
                  <c:v>2723</c:v>
                </c:pt>
                <c:pt idx="16339">
                  <c:v>2723.1666666666702</c:v>
                </c:pt>
                <c:pt idx="16340">
                  <c:v>2723.3333333333298</c:v>
                </c:pt>
                <c:pt idx="16341">
                  <c:v>2723.5</c:v>
                </c:pt>
                <c:pt idx="16342">
                  <c:v>2723.6666666666702</c:v>
                </c:pt>
                <c:pt idx="16343">
                  <c:v>2723.8333333333298</c:v>
                </c:pt>
                <c:pt idx="16344">
                  <c:v>2724</c:v>
                </c:pt>
                <c:pt idx="16345">
                  <c:v>2724.1666666666702</c:v>
                </c:pt>
                <c:pt idx="16346">
                  <c:v>2724.3333333333298</c:v>
                </c:pt>
                <c:pt idx="16347">
                  <c:v>2724.5</c:v>
                </c:pt>
                <c:pt idx="16348">
                  <c:v>2724.6666666666702</c:v>
                </c:pt>
                <c:pt idx="16349">
                  <c:v>2724.8333333333298</c:v>
                </c:pt>
                <c:pt idx="16350">
                  <c:v>2725</c:v>
                </c:pt>
                <c:pt idx="16351">
                  <c:v>2725.1666666666702</c:v>
                </c:pt>
                <c:pt idx="16352">
                  <c:v>2725.3333333333298</c:v>
                </c:pt>
                <c:pt idx="16353">
                  <c:v>2725.5</c:v>
                </c:pt>
                <c:pt idx="16354">
                  <c:v>2725.6666666666702</c:v>
                </c:pt>
                <c:pt idx="16355">
                  <c:v>2725.8333333333298</c:v>
                </c:pt>
                <c:pt idx="16356">
                  <c:v>2726</c:v>
                </c:pt>
                <c:pt idx="16357">
                  <c:v>2726.1666666666702</c:v>
                </c:pt>
                <c:pt idx="16358">
                  <c:v>2726.3333333333298</c:v>
                </c:pt>
                <c:pt idx="16359">
                  <c:v>2726.5</c:v>
                </c:pt>
                <c:pt idx="16360">
                  <c:v>2726.6666666666702</c:v>
                </c:pt>
                <c:pt idx="16361">
                  <c:v>2726.8333333333298</c:v>
                </c:pt>
                <c:pt idx="16362">
                  <c:v>2727</c:v>
                </c:pt>
                <c:pt idx="16363">
                  <c:v>2727.1666666666702</c:v>
                </c:pt>
                <c:pt idx="16364">
                  <c:v>2727.3333333333298</c:v>
                </c:pt>
                <c:pt idx="16365">
                  <c:v>2727.5</c:v>
                </c:pt>
                <c:pt idx="16366">
                  <c:v>2727.6666666666702</c:v>
                </c:pt>
                <c:pt idx="16367">
                  <c:v>2727.8333333333298</c:v>
                </c:pt>
                <c:pt idx="16368">
                  <c:v>2728</c:v>
                </c:pt>
                <c:pt idx="16369">
                  <c:v>2728.1666666666702</c:v>
                </c:pt>
                <c:pt idx="16370">
                  <c:v>2728.3333333333298</c:v>
                </c:pt>
                <c:pt idx="16371">
                  <c:v>2728.5</c:v>
                </c:pt>
                <c:pt idx="16372">
                  <c:v>2728.6666666666702</c:v>
                </c:pt>
                <c:pt idx="16373">
                  <c:v>2728.8333333333298</c:v>
                </c:pt>
                <c:pt idx="16374">
                  <c:v>2729</c:v>
                </c:pt>
                <c:pt idx="16375">
                  <c:v>2729.1666666666702</c:v>
                </c:pt>
                <c:pt idx="16376">
                  <c:v>2729.3333333333298</c:v>
                </c:pt>
                <c:pt idx="16377">
                  <c:v>2729.5</c:v>
                </c:pt>
                <c:pt idx="16378">
                  <c:v>2729.6666666666702</c:v>
                </c:pt>
                <c:pt idx="16379">
                  <c:v>2729.8333333333298</c:v>
                </c:pt>
                <c:pt idx="16380">
                  <c:v>2730</c:v>
                </c:pt>
                <c:pt idx="16381">
                  <c:v>2730.1666666666702</c:v>
                </c:pt>
                <c:pt idx="16382">
                  <c:v>2730.3333333333298</c:v>
                </c:pt>
                <c:pt idx="16383">
                  <c:v>2730.5</c:v>
                </c:pt>
                <c:pt idx="16384">
                  <c:v>2730.6666666666702</c:v>
                </c:pt>
                <c:pt idx="16385">
                  <c:v>2730.8333333333298</c:v>
                </c:pt>
                <c:pt idx="16386">
                  <c:v>2731</c:v>
                </c:pt>
                <c:pt idx="16387">
                  <c:v>2731.1666666666702</c:v>
                </c:pt>
                <c:pt idx="16388">
                  <c:v>2731.3333333333298</c:v>
                </c:pt>
                <c:pt idx="16389">
                  <c:v>2731.5</c:v>
                </c:pt>
                <c:pt idx="16390">
                  <c:v>2731.6666666666702</c:v>
                </c:pt>
                <c:pt idx="16391">
                  <c:v>2731.8333333333298</c:v>
                </c:pt>
                <c:pt idx="16392">
                  <c:v>2732</c:v>
                </c:pt>
                <c:pt idx="16393">
                  <c:v>2732.1666666666702</c:v>
                </c:pt>
                <c:pt idx="16394">
                  <c:v>2732.3333333333298</c:v>
                </c:pt>
                <c:pt idx="16395">
                  <c:v>2732.5</c:v>
                </c:pt>
                <c:pt idx="16396">
                  <c:v>2732.6666666666702</c:v>
                </c:pt>
                <c:pt idx="16397">
                  <c:v>2732.8333333333298</c:v>
                </c:pt>
                <c:pt idx="16398">
                  <c:v>2733</c:v>
                </c:pt>
                <c:pt idx="16399">
                  <c:v>2733.1666666666702</c:v>
                </c:pt>
                <c:pt idx="16400">
                  <c:v>2733.3333333333298</c:v>
                </c:pt>
                <c:pt idx="16401">
                  <c:v>2733.5</c:v>
                </c:pt>
                <c:pt idx="16402">
                  <c:v>2733.6666666666702</c:v>
                </c:pt>
                <c:pt idx="16403">
                  <c:v>2733.8333333333298</c:v>
                </c:pt>
                <c:pt idx="16404">
                  <c:v>2734</c:v>
                </c:pt>
                <c:pt idx="16405">
                  <c:v>2734.1666666666702</c:v>
                </c:pt>
                <c:pt idx="16406">
                  <c:v>2734.3333333333298</c:v>
                </c:pt>
                <c:pt idx="16407">
                  <c:v>2734.5</c:v>
                </c:pt>
                <c:pt idx="16408">
                  <c:v>2734.6666666666702</c:v>
                </c:pt>
                <c:pt idx="16409">
                  <c:v>2734.8333333333298</c:v>
                </c:pt>
                <c:pt idx="16410">
                  <c:v>2735</c:v>
                </c:pt>
                <c:pt idx="16411">
                  <c:v>2735.1666666666702</c:v>
                </c:pt>
                <c:pt idx="16412">
                  <c:v>2735.3333333333298</c:v>
                </c:pt>
                <c:pt idx="16413">
                  <c:v>2735.5</c:v>
                </c:pt>
                <c:pt idx="16414">
                  <c:v>2735.6666666666702</c:v>
                </c:pt>
                <c:pt idx="16415">
                  <c:v>2735.8333333333298</c:v>
                </c:pt>
                <c:pt idx="16416">
                  <c:v>2736</c:v>
                </c:pt>
                <c:pt idx="16417">
                  <c:v>2736.1666666666702</c:v>
                </c:pt>
                <c:pt idx="16418">
                  <c:v>2736.3333333333298</c:v>
                </c:pt>
                <c:pt idx="16419">
                  <c:v>2736.5</c:v>
                </c:pt>
                <c:pt idx="16420">
                  <c:v>2736.6666666666702</c:v>
                </c:pt>
                <c:pt idx="16421">
                  <c:v>2736.8333333333298</c:v>
                </c:pt>
                <c:pt idx="16422">
                  <c:v>2737</c:v>
                </c:pt>
                <c:pt idx="16423">
                  <c:v>2737.1666666666702</c:v>
                </c:pt>
                <c:pt idx="16424">
                  <c:v>2737.3333333333298</c:v>
                </c:pt>
                <c:pt idx="16425">
                  <c:v>2737.5</c:v>
                </c:pt>
                <c:pt idx="16426">
                  <c:v>2737.6666666666702</c:v>
                </c:pt>
                <c:pt idx="16427">
                  <c:v>2737.8333333333298</c:v>
                </c:pt>
                <c:pt idx="16428">
                  <c:v>2738</c:v>
                </c:pt>
                <c:pt idx="16429">
                  <c:v>2738.1666666666702</c:v>
                </c:pt>
                <c:pt idx="16430">
                  <c:v>2738.3333333333298</c:v>
                </c:pt>
                <c:pt idx="16431">
                  <c:v>2738.5</c:v>
                </c:pt>
                <c:pt idx="16432">
                  <c:v>2738.6666666666702</c:v>
                </c:pt>
                <c:pt idx="16433">
                  <c:v>2738.8333333333298</c:v>
                </c:pt>
                <c:pt idx="16434">
                  <c:v>2739</c:v>
                </c:pt>
                <c:pt idx="16435">
                  <c:v>2739.1666666666702</c:v>
                </c:pt>
                <c:pt idx="16436">
                  <c:v>2739.3333333333298</c:v>
                </c:pt>
                <c:pt idx="16437">
                  <c:v>2739.5</c:v>
                </c:pt>
                <c:pt idx="16438">
                  <c:v>2739.6666666666702</c:v>
                </c:pt>
                <c:pt idx="16439">
                  <c:v>2739.8333333333298</c:v>
                </c:pt>
                <c:pt idx="16440">
                  <c:v>2740</c:v>
                </c:pt>
                <c:pt idx="16441">
                  <c:v>2740.1666666666702</c:v>
                </c:pt>
                <c:pt idx="16442">
                  <c:v>2740.3333333333298</c:v>
                </c:pt>
                <c:pt idx="16443">
                  <c:v>2740.5</c:v>
                </c:pt>
                <c:pt idx="16444">
                  <c:v>2740.6666666666702</c:v>
                </c:pt>
                <c:pt idx="16445">
                  <c:v>2740.8333333333298</c:v>
                </c:pt>
                <c:pt idx="16446">
                  <c:v>2741</c:v>
                </c:pt>
                <c:pt idx="16447">
                  <c:v>2741.1666666666702</c:v>
                </c:pt>
                <c:pt idx="16448">
                  <c:v>2741.3333333333298</c:v>
                </c:pt>
                <c:pt idx="16449">
                  <c:v>2741.5</c:v>
                </c:pt>
                <c:pt idx="16450">
                  <c:v>2741.6666666666702</c:v>
                </c:pt>
                <c:pt idx="16451">
                  <c:v>2741.8333333333298</c:v>
                </c:pt>
                <c:pt idx="16452">
                  <c:v>2742</c:v>
                </c:pt>
                <c:pt idx="16453">
                  <c:v>2742.1666666666702</c:v>
                </c:pt>
                <c:pt idx="16454">
                  <c:v>2742.3333333333298</c:v>
                </c:pt>
                <c:pt idx="16455">
                  <c:v>2742.5</c:v>
                </c:pt>
                <c:pt idx="16456">
                  <c:v>2742.6666666666702</c:v>
                </c:pt>
                <c:pt idx="16457">
                  <c:v>2742.8333333333298</c:v>
                </c:pt>
                <c:pt idx="16458">
                  <c:v>2743</c:v>
                </c:pt>
                <c:pt idx="16459">
                  <c:v>2743.1666666666702</c:v>
                </c:pt>
                <c:pt idx="16460">
                  <c:v>2743.3333333333298</c:v>
                </c:pt>
                <c:pt idx="16461">
                  <c:v>2743.5</c:v>
                </c:pt>
                <c:pt idx="16462">
                  <c:v>2743.6666666666702</c:v>
                </c:pt>
                <c:pt idx="16463">
                  <c:v>2743.8333333333298</c:v>
                </c:pt>
                <c:pt idx="16464">
                  <c:v>2744</c:v>
                </c:pt>
                <c:pt idx="16465">
                  <c:v>2744.1666666666702</c:v>
                </c:pt>
                <c:pt idx="16466">
                  <c:v>2744.3333333333298</c:v>
                </c:pt>
                <c:pt idx="16467">
                  <c:v>2744.5</c:v>
                </c:pt>
                <c:pt idx="16468">
                  <c:v>2744.6666666666702</c:v>
                </c:pt>
                <c:pt idx="16469">
                  <c:v>2744.8333333333298</c:v>
                </c:pt>
                <c:pt idx="16470">
                  <c:v>2745</c:v>
                </c:pt>
                <c:pt idx="16471">
                  <c:v>2745.1666666666702</c:v>
                </c:pt>
                <c:pt idx="16472">
                  <c:v>2745.3333333333298</c:v>
                </c:pt>
                <c:pt idx="16473">
                  <c:v>2745.5</c:v>
                </c:pt>
                <c:pt idx="16474">
                  <c:v>2745.6666666666702</c:v>
                </c:pt>
                <c:pt idx="16475">
                  <c:v>2745.8333333333298</c:v>
                </c:pt>
                <c:pt idx="16476">
                  <c:v>2746</c:v>
                </c:pt>
                <c:pt idx="16477">
                  <c:v>2746.1666666666702</c:v>
                </c:pt>
                <c:pt idx="16478">
                  <c:v>2746.3333333333298</c:v>
                </c:pt>
                <c:pt idx="16479">
                  <c:v>2746.5</c:v>
                </c:pt>
                <c:pt idx="16480">
                  <c:v>2746.6666666666702</c:v>
                </c:pt>
                <c:pt idx="16481">
                  <c:v>2746.8333333333298</c:v>
                </c:pt>
                <c:pt idx="16482">
                  <c:v>2747</c:v>
                </c:pt>
                <c:pt idx="16483">
                  <c:v>2747.1666666666702</c:v>
                </c:pt>
                <c:pt idx="16484">
                  <c:v>2747.3333333333298</c:v>
                </c:pt>
                <c:pt idx="16485">
                  <c:v>2747.5</c:v>
                </c:pt>
                <c:pt idx="16486">
                  <c:v>2747.6666666666702</c:v>
                </c:pt>
                <c:pt idx="16487">
                  <c:v>2747.8333333333298</c:v>
                </c:pt>
                <c:pt idx="16488">
                  <c:v>2748</c:v>
                </c:pt>
                <c:pt idx="16489">
                  <c:v>2748.1666666666702</c:v>
                </c:pt>
                <c:pt idx="16490">
                  <c:v>2748.3333333333298</c:v>
                </c:pt>
                <c:pt idx="16491">
                  <c:v>2748.5</c:v>
                </c:pt>
                <c:pt idx="16492">
                  <c:v>2748.6666666666702</c:v>
                </c:pt>
                <c:pt idx="16493">
                  <c:v>2748.8333333333298</c:v>
                </c:pt>
                <c:pt idx="16494">
                  <c:v>2749</c:v>
                </c:pt>
                <c:pt idx="16495">
                  <c:v>2749.1666666666702</c:v>
                </c:pt>
                <c:pt idx="16496">
                  <c:v>2749.3333333333298</c:v>
                </c:pt>
                <c:pt idx="16497">
                  <c:v>2749.5</c:v>
                </c:pt>
                <c:pt idx="16498">
                  <c:v>2749.6666666666702</c:v>
                </c:pt>
                <c:pt idx="16499">
                  <c:v>2749.8333333333298</c:v>
                </c:pt>
                <c:pt idx="16500">
                  <c:v>2750</c:v>
                </c:pt>
                <c:pt idx="16501">
                  <c:v>2750.1666666666702</c:v>
                </c:pt>
                <c:pt idx="16502">
                  <c:v>2750.3333333333298</c:v>
                </c:pt>
                <c:pt idx="16503">
                  <c:v>2750.5</c:v>
                </c:pt>
                <c:pt idx="16504">
                  <c:v>2750.6666666666702</c:v>
                </c:pt>
                <c:pt idx="16505">
                  <c:v>2750.8333333333298</c:v>
                </c:pt>
                <c:pt idx="16506">
                  <c:v>2751</c:v>
                </c:pt>
                <c:pt idx="16507">
                  <c:v>2751.1666666666702</c:v>
                </c:pt>
                <c:pt idx="16508">
                  <c:v>2751.3333333333298</c:v>
                </c:pt>
                <c:pt idx="16509">
                  <c:v>2751.5</c:v>
                </c:pt>
                <c:pt idx="16510">
                  <c:v>2751.6666666666702</c:v>
                </c:pt>
                <c:pt idx="16511">
                  <c:v>2751.8333333333298</c:v>
                </c:pt>
                <c:pt idx="16512">
                  <c:v>2752</c:v>
                </c:pt>
                <c:pt idx="16513">
                  <c:v>2752.1666666666702</c:v>
                </c:pt>
                <c:pt idx="16514">
                  <c:v>2752.3333333333298</c:v>
                </c:pt>
                <c:pt idx="16515">
                  <c:v>2752.5</c:v>
                </c:pt>
                <c:pt idx="16516">
                  <c:v>2752.6666666666702</c:v>
                </c:pt>
                <c:pt idx="16517">
                  <c:v>2752.8333333333298</c:v>
                </c:pt>
                <c:pt idx="16518">
                  <c:v>2753</c:v>
                </c:pt>
                <c:pt idx="16519">
                  <c:v>2753.1666666666702</c:v>
                </c:pt>
                <c:pt idx="16520">
                  <c:v>2753.3333333333298</c:v>
                </c:pt>
                <c:pt idx="16521">
                  <c:v>2753.5</c:v>
                </c:pt>
                <c:pt idx="16522">
                  <c:v>2753.6666666666702</c:v>
                </c:pt>
                <c:pt idx="16523">
                  <c:v>2753.8333333333298</c:v>
                </c:pt>
                <c:pt idx="16524">
                  <c:v>2754</c:v>
                </c:pt>
                <c:pt idx="16525">
                  <c:v>2754.1666666666702</c:v>
                </c:pt>
                <c:pt idx="16526">
                  <c:v>2754.3333333333298</c:v>
                </c:pt>
                <c:pt idx="16527">
                  <c:v>2754.5</c:v>
                </c:pt>
                <c:pt idx="16528">
                  <c:v>2754.6666666666702</c:v>
                </c:pt>
                <c:pt idx="16529">
                  <c:v>2754.8333333333298</c:v>
                </c:pt>
                <c:pt idx="16530">
                  <c:v>2755</c:v>
                </c:pt>
                <c:pt idx="16531">
                  <c:v>2755.1666666666702</c:v>
                </c:pt>
                <c:pt idx="16532">
                  <c:v>2755.3333333333298</c:v>
                </c:pt>
                <c:pt idx="16533">
                  <c:v>2755.5</c:v>
                </c:pt>
                <c:pt idx="16534">
                  <c:v>2755.6666666666702</c:v>
                </c:pt>
                <c:pt idx="16535">
                  <c:v>2755.8333333333298</c:v>
                </c:pt>
                <c:pt idx="16536">
                  <c:v>2756</c:v>
                </c:pt>
                <c:pt idx="16537">
                  <c:v>2756.1666666666702</c:v>
                </c:pt>
                <c:pt idx="16538">
                  <c:v>2756.3333333333298</c:v>
                </c:pt>
                <c:pt idx="16539">
                  <c:v>2756.5</c:v>
                </c:pt>
                <c:pt idx="16540">
                  <c:v>2756.6666666666702</c:v>
                </c:pt>
                <c:pt idx="16541">
                  <c:v>2756.8333333333298</c:v>
                </c:pt>
                <c:pt idx="16542">
                  <c:v>2757</c:v>
                </c:pt>
                <c:pt idx="16543">
                  <c:v>2757.1666666666702</c:v>
                </c:pt>
                <c:pt idx="16544">
                  <c:v>2757.3333333333298</c:v>
                </c:pt>
                <c:pt idx="16545">
                  <c:v>2757.5</c:v>
                </c:pt>
                <c:pt idx="16546">
                  <c:v>2757.6666666666702</c:v>
                </c:pt>
                <c:pt idx="16547">
                  <c:v>2757.8333333333298</c:v>
                </c:pt>
                <c:pt idx="16548">
                  <c:v>2758</c:v>
                </c:pt>
                <c:pt idx="16549">
                  <c:v>2758.1666666666702</c:v>
                </c:pt>
                <c:pt idx="16550">
                  <c:v>2758.3333333333298</c:v>
                </c:pt>
                <c:pt idx="16551">
                  <c:v>2758.5</c:v>
                </c:pt>
                <c:pt idx="16552">
                  <c:v>2758.6666666666702</c:v>
                </c:pt>
                <c:pt idx="16553">
                  <c:v>2758.8333333333298</c:v>
                </c:pt>
                <c:pt idx="16554">
                  <c:v>2759</c:v>
                </c:pt>
                <c:pt idx="16555">
                  <c:v>2759.1666666666702</c:v>
                </c:pt>
                <c:pt idx="16556">
                  <c:v>2759.3333333333298</c:v>
                </c:pt>
                <c:pt idx="16557">
                  <c:v>2759.5</c:v>
                </c:pt>
                <c:pt idx="16558">
                  <c:v>2759.6666666666702</c:v>
                </c:pt>
                <c:pt idx="16559">
                  <c:v>2759.8333333333298</c:v>
                </c:pt>
                <c:pt idx="16560">
                  <c:v>2760</c:v>
                </c:pt>
                <c:pt idx="16561">
                  <c:v>2760.1666666666702</c:v>
                </c:pt>
                <c:pt idx="16562">
                  <c:v>2760.3333333333298</c:v>
                </c:pt>
                <c:pt idx="16563">
                  <c:v>2760.5</c:v>
                </c:pt>
                <c:pt idx="16564">
                  <c:v>2760.6666666666702</c:v>
                </c:pt>
                <c:pt idx="16565">
                  <c:v>2760.8333333333298</c:v>
                </c:pt>
                <c:pt idx="16566">
                  <c:v>2761</c:v>
                </c:pt>
                <c:pt idx="16567">
                  <c:v>2761.1666666666702</c:v>
                </c:pt>
                <c:pt idx="16568">
                  <c:v>2761.3333333333298</c:v>
                </c:pt>
                <c:pt idx="16569">
                  <c:v>2761.5</c:v>
                </c:pt>
                <c:pt idx="16570">
                  <c:v>2761.6666666666702</c:v>
                </c:pt>
                <c:pt idx="16571">
                  <c:v>2761.8333333333298</c:v>
                </c:pt>
                <c:pt idx="16572">
                  <c:v>2762</c:v>
                </c:pt>
                <c:pt idx="16573">
                  <c:v>2762.1666666666702</c:v>
                </c:pt>
                <c:pt idx="16574">
                  <c:v>2762.3333333333298</c:v>
                </c:pt>
                <c:pt idx="16575">
                  <c:v>2762.5</c:v>
                </c:pt>
                <c:pt idx="16576">
                  <c:v>2762.6666666666702</c:v>
                </c:pt>
                <c:pt idx="16577">
                  <c:v>2762.8333333333298</c:v>
                </c:pt>
                <c:pt idx="16578">
                  <c:v>2763</c:v>
                </c:pt>
                <c:pt idx="16579">
                  <c:v>2763.1666666666702</c:v>
                </c:pt>
                <c:pt idx="16580">
                  <c:v>2763.3333333333298</c:v>
                </c:pt>
                <c:pt idx="16581">
                  <c:v>2763.5</c:v>
                </c:pt>
                <c:pt idx="16582">
                  <c:v>2763.6666666666702</c:v>
                </c:pt>
                <c:pt idx="16583">
                  <c:v>2763.8333333333298</c:v>
                </c:pt>
                <c:pt idx="16584">
                  <c:v>2764</c:v>
                </c:pt>
                <c:pt idx="16585">
                  <c:v>2764.1666666666702</c:v>
                </c:pt>
                <c:pt idx="16586">
                  <c:v>2764.3333333333298</c:v>
                </c:pt>
                <c:pt idx="16587">
                  <c:v>2764.5</c:v>
                </c:pt>
                <c:pt idx="16588">
                  <c:v>2764.6666666666702</c:v>
                </c:pt>
                <c:pt idx="16589">
                  <c:v>2764.8333333333298</c:v>
                </c:pt>
                <c:pt idx="16590">
                  <c:v>2765</c:v>
                </c:pt>
                <c:pt idx="16591">
                  <c:v>2765.1666666666702</c:v>
                </c:pt>
                <c:pt idx="16592">
                  <c:v>2765.3333333333298</c:v>
                </c:pt>
                <c:pt idx="16593">
                  <c:v>2765.5</c:v>
                </c:pt>
                <c:pt idx="16594">
                  <c:v>2765.6666666666702</c:v>
                </c:pt>
                <c:pt idx="16595">
                  <c:v>2765.8333333333298</c:v>
                </c:pt>
                <c:pt idx="16596">
                  <c:v>2766</c:v>
                </c:pt>
                <c:pt idx="16597">
                  <c:v>2766.1666666666702</c:v>
                </c:pt>
                <c:pt idx="16598">
                  <c:v>2766.3333333333298</c:v>
                </c:pt>
                <c:pt idx="16599">
                  <c:v>2766.5</c:v>
                </c:pt>
                <c:pt idx="16600">
                  <c:v>2766.6666666666702</c:v>
                </c:pt>
                <c:pt idx="16601">
                  <c:v>2766.8333333333298</c:v>
                </c:pt>
                <c:pt idx="16602">
                  <c:v>2767</c:v>
                </c:pt>
                <c:pt idx="16603">
                  <c:v>2767.1666666666702</c:v>
                </c:pt>
                <c:pt idx="16604">
                  <c:v>2767.3333333333298</c:v>
                </c:pt>
                <c:pt idx="16605">
                  <c:v>2767.5</c:v>
                </c:pt>
                <c:pt idx="16606">
                  <c:v>2767.6666666666702</c:v>
                </c:pt>
                <c:pt idx="16607">
                  <c:v>2767.8333333333298</c:v>
                </c:pt>
                <c:pt idx="16608">
                  <c:v>2768</c:v>
                </c:pt>
                <c:pt idx="16609">
                  <c:v>2768.1666666666702</c:v>
                </c:pt>
                <c:pt idx="16610">
                  <c:v>2768.3333333333298</c:v>
                </c:pt>
                <c:pt idx="16611">
                  <c:v>2768.5</c:v>
                </c:pt>
                <c:pt idx="16612">
                  <c:v>2768.6666666666702</c:v>
                </c:pt>
                <c:pt idx="16613">
                  <c:v>2768.8333333333298</c:v>
                </c:pt>
                <c:pt idx="16614">
                  <c:v>2769</c:v>
                </c:pt>
                <c:pt idx="16615">
                  <c:v>2769.1666666666702</c:v>
                </c:pt>
                <c:pt idx="16616">
                  <c:v>2769.3333333333298</c:v>
                </c:pt>
                <c:pt idx="16617">
                  <c:v>2769.5</c:v>
                </c:pt>
                <c:pt idx="16618">
                  <c:v>2769.6666666666702</c:v>
                </c:pt>
                <c:pt idx="16619">
                  <c:v>2769.8333333333298</c:v>
                </c:pt>
                <c:pt idx="16620">
                  <c:v>2770</c:v>
                </c:pt>
                <c:pt idx="16621">
                  <c:v>2770.1666666666702</c:v>
                </c:pt>
                <c:pt idx="16622">
                  <c:v>2770.3333333333298</c:v>
                </c:pt>
                <c:pt idx="16623">
                  <c:v>2770.5</c:v>
                </c:pt>
                <c:pt idx="16624">
                  <c:v>2770.6666666666702</c:v>
                </c:pt>
                <c:pt idx="16625">
                  <c:v>2770.8333333333298</c:v>
                </c:pt>
                <c:pt idx="16626">
                  <c:v>2771</c:v>
                </c:pt>
                <c:pt idx="16627">
                  <c:v>2771.1666666666702</c:v>
                </c:pt>
                <c:pt idx="16628">
                  <c:v>2771.3333333333298</c:v>
                </c:pt>
                <c:pt idx="16629">
                  <c:v>2771.5</c:v>
                </c:pt>
                <c:pt idx="16630">
                  <c:v>2771.6666666666702</c:v>
                </c:pt>
                <c:pt idx="16631">
                  <c:v>2771.8333333333298</c:v>
                </c:pt>
                <c:pt idx="16632">
                  <c:v>2772</c:v>
                </c:pt>
                <c:pt idx="16633">
                  <c:v>2772.1666666666702</c:v>
                </c:pt>
                <c:pt idx="16634">
                  <c:v>2772.3333333333298</c:v>
                </c:pt>
                <c:pt idx="16635">
                  <c:v>2772.5</c:v>
                </c:pt>
                <c:pt idx="16636">
                  <c:v>2772.6666666666702</c:v>
                </c:pt>
                <c:pt idx="16637">
                  <c:v>2772.8333333333298</c:v>
                </c:pt>
                <c:pt idx="16638">
                  <c:v>2773</c:v>
                </c:pt>
                <c:pt idx="16639">
                  <c:v>2773.1666666666702</c:v>
                </c:pt>
                <c:pt idx="16640">
                  <c:v>2773.3333333333298</c:v>
                </c:pt>
                <c:pt idx="16641">
                  <c:v>2773.5</c:v>
                </c:pt>
                <c:pt idx="16642">
                  <c:v>2773.6666666666702</c:v>
                </c:pt>
                <c:pt idx="16643">
                  <c:v>2773.8333333333298</c:v>
                </c:pt>
                <c:pt idx="16644">
                  <c:v>2774</c:v>
                </c:pt>
                <c:pt idx="16645">
                  <c:v>2774.1666666666702</c:v>
                </c:pt>
                <c:pt idx="16646">
                  <c:v>2774.3333333333298</c:v>
                </c:pt>
                <c:pt idx="16647">
                  <c:v>2774.5</c:v>
                </c:pt>
                <c:pt idx="16648">
                  <c:v>2774.6666666666702</c:v>
                </c:pt>
                <c:pt idx="16649">
                  <c:v>2774.8333333333298</c:v>
                </c:pt>
                <c:pt idx="16650">
                  <c:v>2775</c:v>
                </c:pt>
                <c:pt idx="16651">
                  <c:v>2775.1666666666702</c:v>
                </c:pt>
                <c:pt idx="16652">
                  <c:v>2775.3333333333298</c:v>
                </c:pt>
                <c:pt idx="16653">
                  <c:v>2775.5</c:v>
                </c:pt>
                <c:pt idx="16654">
                  <c:v>2775.6666666666702</c:v>
                </c:pt>
                <c:pt idx="16655">
                  <c:v>2775.8333333333298</c:v>
                </c:pt>
                <c:pt idx="16656">
                  <c:v>2776</c:v>
                </c:pt>
                <c:pt idx="16657">
                  <c:v>2776.1666666666702</c:v>
                </c:pt>
                <c:pt idx="16658">
                  <c:v>2776.3333333333298</c:v>
                </c:pt>
                <c:pt idx="16659">
                  <c:v>2776.5</c:v>
                </c:pt>
                <c:pt idx="16660">
                  <c:v>2776.6666666666702</c:v>
                </c:pt>
                <c:pt idx="16661">
                  <c:v>2776.8333333333298</c:v>
                </c:pt>
                <c:pt idx="16662">
                  <c:v>2777</c:v>
                </c:pt>
                <c:pt idx="16663">
                  <c:v>2777.1666666666702</c:v>
                </c:pt>
                <c:pt idx="16664">
                  <c:v>2777.3333333333298</c:v>
                </c:pt>
                <c:pt idx="16665">
                  <c:v>2777.5</c:v>
                </c:pt>
                <c:pt idx="16666">
                  <c:v>2777.6666666666702</c:v>
                </c:pt>
                <c:pt idx="16667">
                  <c:v>2777.8333333333298</c:v>
                </c:pt>
                <c:pt idx="16668">
                  <c:v>2778</c:v>
                </c:pt>
                <c:pt idx="16669">
                  <c:v>2778.1666666666702</c:v>
                </c:pt>
                <c:pt idx="16670">
                  <c:v>2778.3333333333298</c:v>
                </c:pt>
                <c:pt idx="16671">
                  <c:v>2778.5</c:v>
                </c:pt>
                <c:pt idx="16672">
                  <c:v>2778.6666666666702</c:v>
                </c:pt>
                <c:pt idx="16673">
                  <c:v>2778.8333333333298</c:v>
                </c:pt>
                <c:pt idx="16674">
                  <c:v>2779</c:v>
                </c:pt>
                <c:pt idx="16675">
                  <c:v>2779.1666666666702</c:v>
                </c:pt>
                <c:pt idx="16676">
                  <c:v>2779.3333333333298</c:v>
                </c:pt>
                <c:pt idx="16677">
                  <c:v>2779.5</c:v>
                </c:pt>
                <c:pt idx="16678">
                  <c:v>2779.6666666666702</c:v>
                </c:pt>
                <c:pt idx="16679">
                  <c:v>2779.8333333333298</c:v>
                </c:pt>
                <c:pt idx="16680">
                  <c:v>2780</c:v>
                </c:pt>
                <c:pt idx="16681">
                  <c:v>2780.1666666666702</c:v>
                </c:pt>
                <c:pt idx="16682">
                  <c:v>2780.3333333333298</c:v>
                </c:pt>
                <c:pt idx="16683">
                  <c:v>2780.5</c:v>
                </c:pt>
                <c:pt idx="16684">
                  <c:v>2780.6666666666702</c:v>
                </c:pt>
                <c:pt idx="16685">
                  <c:v>2780.8333333333298</c:v>
                </c:pt>
                <c:pt idx="16686">
                  <c:v>2781</c:v>
                </c:pt>
                <c:pt idx="16687">
                  <c:v>2781.1666666666702</c:v>
                </c:pt>
                <c:pt idx="16688">
                  <c:v>2781.3333333333298</c:v>
                </c:pt>
                <c:pt idx="16689">
                  <c:v>2781.5</c:v>
                </c:pt>
                <c:pt idx="16690">
                  <c:v>2781.6666666666702</c:v>
                </c:pt>
                <c:pt idx="16691">
                  <c:v>2781.8333333333298</c:v>
                </c:pt>
                <c:pt idx="16692">
                  <c:v>2782</c:v>
                </c:pt>
                <c:pt idx="16693">
                  <c:v>2782.1666666666702</c:v>
                </c:pt>
                <c:pt idx="16694">
                  <c:v>2782.3333333333298</c:v>
                </c:pt>
                <c:pt idx="16695">
                  <c:v>2782.5</c:v>
                </c:pt>
                <c:pt idx="16696">
                  <c:v>2782.6666666666702</c:v>
                </c:pt>
                <c:pt idx="16697">
                  <c:v>2782.8333333333298</c:v>
                </c:pt>
                <c:pt idx="16698">
                  <c:v>2783</c:v>
                </c:pt>
                <c:pt idx="16699">
                  <c:v>2783.1666666666702</c:v>
                </c:pt>
                <c:pt idx="16700">
                  <c:v>2783.3333333333298</c:v>
                </c:pt>
                <c:pt idx="16701">
                  <c:v>2783.5</c:v>
                </c:pt>
                <c:pt idx="16702">
                  <c:v>2783.6666666666702</c:v>
                </c:pt>
                <c:pt idx="16703">
                  <c:v>2783.8333333333298</c:v>
                </c:pt>
                <c:pt idx="16704">
                  <c:v>2784</c:v>
                </c:pt>
                <c:pt idx="16705">
                  <c:v>2784.1666666666702</c:v>
                </c:pt>
                <c:pt idx="16706">
                  <c:v>2784.3333333333298</c:v>
                </c:pt>
                <c:pt idx="16707">
                  <c:v>2784.5</c:v>
                </c:pt>
                <c:pt idx="16708">
                  <c:v>2784.6666666666702</c:v>
                </c:pt>
                <c:pt idx="16709">
                  <c:v>2784.8333333333298</c:v>
                </c:pt>
                <c:pt idx="16710">
                  <c:v>2785</c:v>
                </c:pt>
                <c:pt idx="16711">
                  <c:v>2785.1666666666702</c:v>
                </c:pt>
                <c:pt idx="16712">
                  <c:v>2785.3333333333298</c:v>
                </c:pt>
                <c:pt idx="16713">
                  <c:v>2785.5</c:v>
                </c:pt>
                <c:pt idx="16714">
                  <c:v>2785.6666666666702</c:v>
                </c:pt>
                <c:pt idx="16715">
                  <c:v>2785.8333333333298</c:v>
                </c:pt>
                <c:pt idx="16716">
                  <c:v>2786</c:v>
                </c:pt>
                <c:pt idx="16717">
                  <c:v>2786.1666666666702</c:v>
                </c:pt>
                <c:pt idx="16718">
                  <c:v>2786.3333333333298</c:v>
                </c:pt>
                <c:pt idx="16719">
                  <c:v>2786.5</c:v>
                </c:pt>
                <c:pt idx="16720">
                  <c:v>2786.6666666666702</c:v>
                </c:pt>
                <c:pt idx="16721">
                  <c:v>2786.8333333333298</c:v>
                </c:pt>
                <c:pt idx="16722">
                  <c:v>2787</c:v>
                </c:pt>
                <c:pt idx="16723">
                  <c:v>2787.1666666666702</c:v>
                </c:pt>
                <c:pt idx="16724">
                  <c:v>2787.3333333333298</c:v>
                </c:pt>
                <c:pt idx="16725">
                  <c:v>2787.5</c:v>
                </c:pt>
                <c:pt idx="16726">
                  <c:v>2787.6666666666702</c:v>
                </c:pt>
                <c:pt idx="16727">
                  <c:v>2787.8333333333298</c:v>
                </c:pt>
                <c:pt idx="16728">
                  <c:v>2788</c:v>
                </c:pt>
                <c:pt idx="16729">
                  <c:v>2788.1666666666702</c:v>
                </c:pt>
                <c:pt idx="16730">
                  <c:v>2788.3333333333298</c:v>
                </c:pt>
                <c:pt idx="16731">
                  <c:v>2788.5</c:v>
                </c:pt>
                <c:pt idx="16732">
                  <c:v>2788.6666666666702</c:v>
                </c:pt>
                <c:pt idx="16733">
                  <c:v>2788.8333333333298</c:v>
                </c:pt>
                <c:pt idx="16734">
                  <c:v>2789</c:v>
                </c:pt>
                <c:pt idx="16735">
                  <c:v>2789.1666666666702</c:v>
                </c:pt>
                <c:pt idx="16736">
                  <c:v>2789.3333333333298</c:v>
                </c:pt>
                <c:pt idx="16737">
                  <c:v>2789.5</c:v>
                </c:pt>
                <c:pt idx="16738">
                  <c:v>2789.6666666666702</c:v>
                </c:pt>
                <c:pt idx="16739">
                  <c:v>2789.8333333333298</c:v>
                </c:pt>
                <c:pt idx="16740">
                  <c:v>2790</c:v>
                </c:pt>
                <c:pt idx="16741">
                  <c:v>2790.1666666666702</c:v>
                </c:pt>
                <c:pt idx="16742">
                  <c:v>2790.3333333333298</c:v>
                </c:pt>
                <c:pt idx="16743">
                  <c:v>2790.5</c:v>
                </c:pt>
                <c:pt idx="16744">
                  <c:v>2790.6666666666702</c:v>
                </c:pt>
                <c:pt idx="16745">
                  <c:v>2790.8333333333298</c:v>
                </c:pt>
                <c:pt idx="16746">
                  <c:v>2791</c:v>
                </c:pt>
                <c:pt idx="16747">
                  <c:v>2791.1666666666702</c:v>
                </c:pt>
                <c:pt idx="16748">
                  <c:v>2791.3333333333298</c:v>
                </c:pt>
                <c:pt idx="16749">
                  <c:v>2791.5</c:v>
                </c:pt>
                <c:pt idx="16750">
                  <c:v>2791.6666666666702</c:v>
                </c:pt>
                <c:pt idx="16751">
                  <c:v>2791.8333333333298</c:v>
                </c:pt>
                <c:pt idx="16752">
                  <c:v>2792</c:v>
                </c:pt>
                <c:pt idx="16753">
                  <c:v>2792.1666666666702</c:v>
                </c:pt>
                <c:pt idx="16754">
                  <c:v>2792.3333333333298</c:v>
                </c:pt>
                <c:pt idx="16755">
                  <c:v>2792.5</c:v>
                </c:pt>
                <c:pt idx="16756">
                  <c:v>2792.6666666666702</c:v>
                </c:pt>
                <c:pt idx="16757">
                  <c:v>2792.8333333333298</c:v>
                </c:pt>
                <c:pt idx="16758">
                  <c:v>2793</c:v>
                </c:pt>
                <c:pt idx="16759">
                  <c:v>2793.1666666666702</c:v>
                </c:pt>
                <c:pt idx="16760">
                  <c:v>2793.3333333333298</c:v>
                </c:pt>
                <c:pt idx="16761">
                  <c:v>2793.5</c:v>
                </c:pt>
                <c:pt idx="16762">
                  <c:v>2793.6666666666702</c:v>
                </c:pt>
                <c:pt idx="16763">
                  <c:v>2793.8333333333298</c:v>
                </c:pt>
                <c:pt idx="16764">
                  <c:v>2794</c:v>
                </c:pt>
                <c:pt idx="16765">
                  <c:v>2794.1666666666702</c:v>
                </c:pt>
                <c:pt idx="16766">
                  <c:v>2794.3333333333298</c:v>
                </c:pt>
                <c:pt idx="16767">
                  <c:v>2794.5</c:v>
                </c:pt>
                <c:pt idx="16768">
                  <c:v>2794.6666666666702</c:v>
                </c:pt>
                <c:pt idx="16769">
                  <c:v>2794.8333333333298</c:v>
                </c:pt>
                <c:pt idx="16770">
                  <c:v>2795</c:v>
                </c:pt>
                <c:pt idx="16771">
                  <c:v>2795.1666666666702</c:v>
                </c:pt>
                <c:pt idx="16772">
                  <c:v>2795.3333333333298</c:v>
                </c:pt>
                <c:pt idx="16773">
                  <c:v>2795.5</c:v>
                </c:pt>
                <c:pt idx="16774">
                  <c:v>2795.6666666666702</c:v>
                </c:pt>
                <c:pt idx="16775">
                  <c:v>2795.8333333333298</c:v>
                </c:pt>
                <c:pt idx="16776">
                  <c:v>2796</c:v>
                </c:pt>
                <c:pt idx="16777">
                  <c:v>2796.1666666666702</c:v>
                </c:pt>
                <c:pt idx="16778">
                  <c:v>2796.3333333333298</c:v>
                </c:pt>
                <c:pt idx="16779">
                  <c:v>2796.5</c:v>
                </c:pt>
                <c:pt idx="16780">
                  <c:v>2796.6666666666702</c:v>
                </c:pt>
                <c:pt idx="16781">
                  <c:v>2796.8333333333298</c:v>
                </c:pt>
                <c:pt idx="16782">
                  <c:v>2797</c:v>
                </c:pt>
                <c:pt idx="16783">
                  <c:v>2797.1666666666702</c:v>
                </c:pt>
                <c:pt idx="16784">
                  <c:v>2797.3333333333298</c:v>
                </c:pt>
                <c:pt idx="16785">
                  <c:v>2797.5</c:v>
                </c:pt>
                <c:pt idx="16786">
                  <c:v>2797.6666666666702</c:v>
                </c:pt>
                <c:pt idx="16787">
                  <c:v>2797.8333333333298</c:v>
                </c:pt>
                <c:pt idx="16788">
                  <c:v>2798</c:v>
                </c:pt>
                <c:pt idx="16789">
                  <c:v>2798.1666666666702</c:v>
                </c:pt>
                <c:pt idx="16790">
                  <c:v>2798.3333333333298</c:v>
                </c:pt>
                <c:pt idx="16791">
                  <c:v>2798.5</c:v>
                </c:pt>
                <c:pt idx="16792">
                  <c:v>2798.6666666666702</c:v>
                </c:pt>
                <c:pt idx="16793">
                  <c:v>2798.8333333333298</c:v>
                </c:pt>
                <c:pt idx="16794">
                  <c:v>2799</c:v>
                </c:pt>
                <c:pt idx="16795">
                  <c:v>2799.1666666666702</c:v>
                </c:pt>
                <c:pt idx="16796">
                  <c:v>2799.3333333333298</c:v>
                </c:pt>
                <c:pt idx="16797">
                  <c:v>2799.5</c:v>
                </c:pt>
                <c:pt idx="16798">
                  <c:v>2799.6666666666702</c:v>
                </c:pt>
                <c:pt idx="16799">
                  <c:v>2799.8333333333298</c:v>
                </c:pt>
                <c:pt idx="16800">
                  <c:v>2800</c:v>
                </c:pt>
                <c:pt idx="16801">
                  <c:v>2800.1666666666702</c:v>
                </c:pt>
                <c:pt idx="16802">
                  <c:v>2800.3333333333298</c:v>
                </c:pt>
                <c:pt idx="16803">
                  <c:v>2800.5</c:v>
                </c:pt>
                <c:pt idx="16804">
                  <c:v>2800.6666666666702</c:v>
                </c:pt>
                <c:pt idx="16805">
                  <c:v>2800.8333333333298</c:v>
                </c:pt>
                <c:pt idx="16806">
                  <c:v>2801</c:v>
                </c:pt>
                <c:pt idx="16807">
                  <c:v>2801.1666666666702</c:v>
                </c:pt>
                <c:pt idx="16808">
                  <c:v>2801.3333333333298</c:v>
                </c:pt>
                <c:pt idx="16809">
                  <c:v>2801.5</c:v>
                </c:pt>
                <c:pt idx="16810">
                  <c:v>2801.6666666666702</c:v>
                </c:pt>
                <c:pt idx="16811">
                  <c:v>2801.8333333333298</c:v>
                </c:pt>
                <c:pt idx="16812">
                  <c:v>2802</c:v>
                </c:pt>
                <c:pt idx="16813">
                  <c:v>2802.1666666666702</c:v>
                </c:pt>
                <c:pt idx="16814">
                  <c:v>2802.3333333333298</c:v>
                </c:pt>
                <c:pt idx="16815">
                  <c:v>2802.5</c:v>
                </c:pt>
                <c:pt idx="16816">
                  <c:v>2802.6666666666702</c:v>
                </c:pt>
                <c:pt idx="16817">
                  <c:v>2802.8333333333298</c:v>
                </c:pt>
                <c:pt idx="16818">
                  <c:v>2803</c:v>
                </c:pt>
                <c:pt idx="16819">
                  <c:v>2803.1666666666702</c:v>
                </c:pt>
                <c:pt idx="16820">
                  <c:v>2803.3333333333298</c:v>
                </c:pt>
                <c:pt idx="16821">
                  <c:v>2803.5</c:v>
                </c:pt>
                <c:pt idx="16822">
                  <c:v>2803.6666666666702</c:v>
                </c:pt>
                <c:pt idx="16823">
                  <c:v>2803.8333333333298</c:v>
                </c:pt>
                <c:pt idx="16824">
                  <c:v>2804</c:v>
                </c:pt>
                <c:pt idx="16825">
                  <c:v>2804.1666666666702</c:v>
                </c:pt>
                <c:pt idx="16826">
                  <c:v>2804.3333333333298</c:v>
                </c:pt>
                <c:pt idx="16827">
                  <c:v>2804.5</c:v>
                </c:pt>
                <c:pt idx="16828">
                  <c:v>2804.6666666666702</c:v>
                </c:pt>
                <c:pt idx="16829">
                  <c:v>2804.8333333333298</c:v>
                </c:pt>
                <c:pt idx="16830">
                  <c:v>2805</c:v>
                </c:pt>
                <c:pt idx="16831">
                  <c:v>2805.1666666666702</c:v>
                </c:pt>
                <c:pt idx="16832">
                  <c:v>2805.3333333333298</c:v>
                </c:pt>
                <c:pt idx="16833">
                  <c:v>2805.5</c:v>
                </c:pt>
                <c:pt idx="16834">
                  <c:v>2805.6666666666702</c:v>
                </c:pt>
                <c:pt idx="16835">
                  <c:v>2805.8333333333298</c:v>
                </c:pt>
                <c:pt idx="16836">
                  <c:v>2806</c:v>
                </c:pt>
                <c:pt idx="16837">
                  <c:v>2806.1666666666702</c:v>
                </c:pt>
                <c:pt idx="16838">
                  <c:v>2806.3333333333298</c:v>
                </c:pt>
                <c:pt idx="16839">
                  <c:v>2806.5</c:v>
                </c:pt>
                <c:pt idx="16840">
                  <c:v>2806.6666666666702</c:v>
                </c:pt>
                <c:pt idx="16841">
                  <c:v>2806.8333333333298</c:v>
                </c:pt>
                <c:pt idx="16842">
                  <c:v>2807</c:v>
                </c:pt>
                <c:pt idx="16843">
                  <c:v>2807.1666666666702</c:v>
                </c:pt>
                <c:pt idx="16844">
                  <c:v>2807.3333333333298</c:v>
                </c:pt>
                <c:pt idx="16845">
                  <c:v>2807.5</c:v>
                </c:pt>
                <c:pt idx="16846">
                  <c:v>2807.6666666666702</c:v>
                </c:pt>
                <c:pt idx="16847">
                  <c:v>2807.8333333333298</c:v>
                </c:pt>
                <c:pt idx="16848">
                  <c:v>2808</c:v>
                </c:pt>
                <c:pt idx="16849">
                  <c:v>2808.1666666666702</c:v>
                </c:pt>
                <c:pt idx="16850">
                  <c:v>2808.3333333333298</c:v>
                </c:pt>
                <c:pt idx="16851">
                  <c:v>2808.5</c:v>
                </c:pt>
                <c:pt idx="16852">
                  <c:v>2808.6666666666702</c:v>
                </c:pt>
                <c:pt idx="16853">
                  <c:v>2808.8333333333298</c:v>
                </c:pt>
                <c:pt idx="16854">
                  <c:v>2809</c:v>
                </c:pt>
                <c:pt idx="16855">
                  <c:v>2809.1666666666702</c:v>
                </c:pt>
                <c:pt idx="16856">
                  <c:v>2809.3333333333298</c:v>
                </c:pt>
                <c:pt idx="16857">
                  <c:v>2809.5</c:v>
                </c:pt>
                <c:pt idx="16858">
                  <c:v>2809.6666666666702</c:v>
                </c:pt>
                <c:pt idx="16859">
                  <c:v>2809.8333333333298</c:v>
                </c:pt>
                <c:pt idx="16860">
                  <c:v>2810</c:v>
                </c:pt>
                <c:pt idx="16861">
                  <c:v>2810.1666666666702</c:v>
                </c:pt>
                <c:pt idx="16862">
                  <c:v>2810.3333333333298</c:v>
                </c:pt>
                <c:pt idx="16863">
                  <c:v>2810.5</c:v>
                </c:pt>
                <c:pt idx="16864">
                  <c:v>2810.6666666666702</c:v>
                </c:pt>
                <c:pt idx="16865">
                  <c:v>2810.8333333333298</c:v>
                </c:pt>
                <c:pt idx="16866">
                  <c:v>2811</c:v>
                </c:pt>
                <c:pt idx="16867">
                  <c:v>2811.1666666666702</c:v>
                </c:pt>
                <c:pt idx="16868">
                  <c:v>2811.3333333333298</c:v>
                </c:pt>
                <c:pt idx="16869">
                  <c:v>2811.5</c:v>
                </c:pt>
                <c:pt idx="16870">
                  <c:v>2811.6666666666702</c:v>
                </c:pt>
                <c:pt idx="16871">
                  <c:v>2811.8333333333298</c:v>
                </c:pt>
                <c:pt idx="16872">
                  <c:v>2812</c:v>
                </c:pt>
                <c:pt idx="16873">
                  <c:v>2812.1666666666702</c:v>
                </c:pt>
                <c:pt idx="16874">
                  <c:v>2812.3333333333298</c:v>
                </c:pt>
                <c:pt idx="16875">
                  <c:v>2812.5</c:v>
                </c:pt>
                <c:pt idx="16876">
                  <c:v>2812.6666666666702</c:v>
                </c:pt>
                <c:pt idx="16877">
                  <c:v>2812.8333333333298</c:v>
                </c:pt>
                <c:pt idx="16878">
                  <c:v>2813</c:v>
                </c:pt>
                <c:pt idx="16879">
                  <c:v>2813.1666666666702</c:v>
                </c:pt>
                <c:pt idx="16880">
                  <c:v>2813.3333333333298</c:v>
                </c:pt>
                <c:pt idx="16881">
                  <c:v>2813.5</c:v>
                </c:pt>
                <c:pt idx="16882">
                  <c:v>2813.6666666666702</c:v>
                </c:pt>
                <c:pt idx="16883">
                  <c:v>2813.8333333333298</c:v>
                </c:pt>
                <c:pt idx="16884">
                  <c:v>2814</c:v>
                </c:pt>
                <c:pt idx="16885">
                  <c:v>2814.1666666666702</c:v>
                </c:pt>
                <c:pt idx="16886">
                  <c:v>2814.3333333333298</c:v>
                </c:pt>
                <c:pt idx="16887">
                  <c:v>2814.5</c:v>
                </c:pt>
                <c:pt idx="16888">
                  <c:v>2814.6666666666702</c:v>
                </c:pt>
                <c:pt idx="16889">
                  <c:v>2814.8333333333298</c:v>
                </c:pt>
                <c:pt idx="16890">
                  <c:v>2815</c:v>
                </c:pt>
                <c:pt idx="16891">
                  <c:v>2815.1666666666702</c:v>
                </c:pt>
                <c:pt idx="16892">
                  <c:v>2815.3333333333298</c:v>
                </c:pt>
                <c:pt idx="16893">
                  <c:v>2815.5</c:v>
                </c:pt>
                <c:pt idx="16894">
                  <c:v>2815.6666666666702</c:v>
                </c:pt>
                <c:pt idx="16895">
                  <c:v>2815.8333333333298</c:v>
                </c:pt>
                <c:pt idx="16896">
                  <c:v>2816</c:v>
                </c:pt>
                <c:pt idx="16897">
                  <c:v>2816.1666666666702</c:v>
                </c:pt>
                <c:pt idx="16898">
                  <c:v>2816.3333333333298</c:v>
                </c:pt>
                <c:pt idx="16899">
                  <c:v>2816.5</c:v>
                </c:pt>
                <c:pt idx="16900">
                  <c:v>2816.6666666666702</c:v>
                </c:pt>
                <c:pt idx="16901">
                  <c:v>2816.8333333333298</c:v>
                </c:pt>
                <c:pt idx="16902">
                  <c:v>2817</c:v>
                </c:pt>
                <c:pt idx="16903">
                  <c:v>2817.1666666666702</c:v>
                </c:pt>
                <c:pt idx="16904">
                  <c:v>2817.3333333333298</c:v>
                </c:pt>
                <c:pt idx="16905">
                  <c:v>2817.5</c:v>
                </c:pt>
                <c:pt idx="16906">
                  <c:v>2817.6666666666702</c:v>
                </c:pt>
                <c:pt idx="16907">
                  <c:v>2817.8333333333298</c:v>
                </c:pt>
                <c:pt idx="16908">
                  <c:v>2818</c:v>
                </c:pt>
                <c:pt idx="16909">
                  <c:v>2818.1666666666702</c:v>
                </c:pt>
                <c:pt idx="16910">
                  <c:v>2818.3333333333298</c:v>
                </c:pt>
                <c:pt idx="16911">
                  <c:v>2818.5</c:v>
                </c:pt>
                <c:pt idx="16912">
                  <c:v>2818.6666666666702</c:v>
                </c:pt>
                <c:pt idx="16913">
                  <c:v>2818.8333333333298</c:v>
                </c:pt>
                <c:pt idx="16914">
                  <c:v>2819</c:v>
                </c:pt>
                <c:pt idx="16915">
                  <c:v>2819.1666666666702</c:v>
                </c:pt>
                <c:pt idx="16916">
                  <c:v>2819.3333333333298</c:v>
                </c:pt>
                <c:pt idx="16917">
                  <c:v>2819.5</c:v>
                </c:pt>
                <c:pt idx="16918">
                  <c:v>2819.6666666666702</c:v>
                </c:pt>
                <c:pt idx="16919">
                  <c:v>2819.8333333333298</c:v>
                </c:pt>
                <c:pt idx="16920">
                  <c:v>2820</c:v>
                </c:pt>
                <c:pt idx="16921">
                  <c:v>2820.1666666666702</c:v>
                </c:pt>
                <c:pt idx="16922">
                  <c:v>2820.3333333333298</c:v>
                </c:pt>
                <c:pt idx="16923">
                  <c:v>2820.5</c:v>
                </c:pt>
                <c:pt idx="16924">
                  <c:v>2820.6666666666702</c:v>
                </c:pt>
                <c:pt idx="16925">
                  <c:v>2820.8333333333298</c:v>
                </c:pt>
                <c:pt idx="16926">
                  <c:v>2821</c:v>
                </c:pt>
                <c:pt idx="16927">
                  <c:v>2821.1666666666702</c:v>
                </c:pt>
                <c:pt idx="16928">
                  <c:v>2821.3333333333298</c:v>
                </c:pt>
                <c:pt idx="16929">
                  <c:v>2821.5</c:v>
                </c:pt>
                <c:pt idx="16930">
                  <c:v>2821.6666666666702</c:v>
                </c:pt>
                <c:pt idx="16931">
                  <c:v>2821.8333333333298</c:v>
                </c:pt>
                <c:pt idx="16932">
                  <c:v>2822</c:v>
                </c:pt>
                <c:pt idx="16933">
                  <c:v>2822.1666666666702</c:v>
                </c:pt>
                <c:pt idx="16934">
                  <c:v>2822.3333333333298</c:v>
                </c:pt>
                <c:pt idx="16935">
                  <c:v>2822.5</c:v>
                </c:pt>
                <c:pt idx="16936">
                  <c:v>2822.6666666666702</c:v>
                </c:pt>
                <c:pt idx="16937">
                  <c:v>2822.8333333333298</c:v>
                </c:pt>
                <c:pt idx="16938">
                  <c:v>2823</c:v>
                </c:pt>
                <c:pt idx="16939">
                  <c:v>2823.1666666666702</c:v>
                </c:pt>
                <c:pt idx="16940">
                  <c:v>2823.3333333333298</c:v>
                </c:pt>
                <c:pt idx="16941">
                  <c:v>2823.5</c:v>
                </c:pt>
                <c:pt idx="16942">
                  <c:v>2823.6666666666702</c:v>
                </c:pt>
                <c:pt idx="16943">
                  <c:v>2823.8333333333298</c:v>
                </c:pt>
                <c:pt idx="16944">
                  <c:v>2824</c:v>
                </c:pt>
                <c:pt idx="16945">
                  <c:v>2824.1666666666702</c:v>
                </c:pt>
                <c:pt idx="16946">
                  <c:v>2824.3333333333298</c:v>
                </c:pt>
                <c:pt idx="16947">
                  <c:v>2824.5</c:v>
                </c:pt>
                <c:pt idx="16948">
                  <c:v>2824.6666666666702</c:v>
                </c:pt>
                <c:pt idx="16949">
                  <c:v>2824.8333333333298</c:v>
                </c:pt>
                <c:pt idx="16950">
                  <c:v>2825</c:v>
                </c:pt>
                <c:pt idx="16951">
                  <c:v>2825.1666666666702</c:v>
                </c:pt>
                <c:pt idx="16952">
                  <c:v>2825.3333333333298</c:v>
                </c:pt>
                <c:pt idx="16953">
                  <c:v>2825.5</c:v>
                </c:pt>
                <c:pt idx="16954">
                  <c:v>2825.6666666666702</c:v>
                </c:pt>
                <c:pt idx="16955">
                  <c:v>2825.8333333333298</c:v>
                </c:pt>
                <c:pt idx="16956">
                  <c:v>2826</c:v>
                </c:pt>
                <c:pt idx="16957">
                  <c:v>2826.1666666666702</c:v>
                </c:pt>
                <c:pt idx="16958">
                  <c:v>2826.3333333333298</c:v>
                </c:pt>
                <c:pt idx="16959">
                  <c:v>2826.5</c:v>
                </c:pt>
                <c:pt idx="16960">
                  <c:v>2826.6666666666702</c:v>
                </c:pt>
                <c:pt idx="16961">
                  <c:v>2826.8333333333298</c:v>
                </c:pt>
                <c:pt idx="16962">
                  <c:v>2827</c:v>
                </c:pt>
                <c:pt idx="16963">
                  <c:v>2827.1666666666702</c:v>
                </c:pt>
                <c:pt idx="16964">
                  <c:v>2827.3333333333298</c:v>
                </c:pt>
                <c:pt idx="16965">
                  <c:v>2827.5</c:v>
                </c:pt>
                <c:pt idx="16966">
                  <c:v>2827.6666666666702</c:v>
                </c:pt>
                <c:pt idx="16967">
                  <c:v>2827.8333333333298</c:v>
                </c:pt>
                <c:pt idx="16968">
                  <c:v>2828</c:v>
                </c:pt>
                <c:pt idx="16969">
                  <c:v>2828.1666666666702</c:v>
                </c:pt>
                <c:pt idx="16970">
                  <c:v>2828.3333333333298</c:v>
                </c:pt>
                <c:pt idx="16971">
                  <c:v>2828.5</c:v>
                </c:pt>
                <c:pt idx="16972">
                  <c:v>2828.6666666666702</c:v>
                </c:pt>
                <c:pt idx="16973">
                  <c:v>2828.8333333333298</c:v>
                </c:pt>
                <c:pt idx="16974">
                  <c:v>2829</c:v>
                </c:pt>
                <c:pt idx="16975">
                  <c:v>2829.1666666666702</c:v>
                </c:pt>
                <c:pt idx="16976">
                  <c:v>2829.3333333333298</c:v>
                </c:pt>
                <c:pt idx="16977">
                  <c:v>2829.5</c:v>
                </c:pt>
                <c:pt idx="16978">
                  <c:v>2829.6666666666702</c:v>
                </c:pt>
                <c:pt idx="16979">
                  <c:v>2829.8333333333298</c:v>
                </c:pt>
                <c:pt idx="16980">
                  <c:v>2830</c:v>
                </c:pt>
                <c:pt idx="16981">
                  <c:v>2830.1666666666702</c:v>
                </c:pt>
                <c:pt idx="16982">
                  <c:v>2830.3333333333298</c:v>
                </c:pt>
                <c:pt idx="16983">
                  <c:v>2830.5</c:v>
                </c:pt>
                <c:pt idx="16984">
                  <c:v>2830.6666666666702</c:v>
                </c:pt>
                <c:pt idx="16985">
                  <c:v>2830.8333333333298</c:v>
                </c:pt>
                <c:pt idx="16986">
                  <c:v>2831</c:v>
                </c:pt>
                <c:pt idx="16987">
                  <c:v>2831.1666666666702</c:v>
                </c:pt>
                <c:pt idx="16988">
                  <c:v>2831.3333333333298</c:v>
                </c:pt>
                <c:pt idx="16989">
                  <c:v>2831.5</c:v>
                </c:pt>
                <c:pt idx="16990">
                  <c:v>2831.6666666666702</c:v>
                </c:pt>
                <c:pt idx="16991">
                  <c:v>2831.8333333333298</c:v>
                </c:pt>
                <c:pt idx="16992">
                  <c:v>2832</c:v>
                </c:pt>
                <c:pt idx="16993">
                  <c:v>2832.1666666666702</c:v>
                </c:pt>
                <c:pt idx="16994">
                  <c:v>2832.3333333333298</c:v>
                </c:pt>
                <c:pt idx="16995">
                  <c:v>2832.5</c:v>
                </c:pt>
                <c:pt idx="16996">
                  <c:v>2832.6666666666702</c:v>
                </c:pt>
                <c:pt idx="16997">
                  <c:v>2832.8333333333298</c:v>
                </c:pt>
                <c:pt idx="16998">
                  <c:v>2833</c:v>
                </c:pt>
                <c:pt idx="16999">
                  <c:v>2833.1666666666702</c:v>
                </c:pt>
                <c:pt idx="17000">
                  <c:v>2833.3333333333298</c:v>
                </c:pt>
                <c:pt idx="17001">
                  <c:v>2833.5</c:v>
                </c:pt>
                <c:pt idx="17002">
                  <c:v>2833.6666666666702</c:v>
                </c:pt>
                <c:pt idx="17003">
                  <c:v>2833.8333333333298</c:v>
                </c:pt>
                <c:pt idx="17004">
                  <c:v>2834</c:v>
                </c:pt>
                <c:pt idx="17005">
                  <c:v>2834.1666666666702</c:v>
                </c:pt>
                <c:pt idx="17006">
                  <c:v>2834.3333333333298</c:v>
                </c:pt>
                <c:pt idx="17007">
                  <c:v>2834.5</c:v>
                </c:pt>
                <c:pt idx="17008">
                  <c:v>2834.6666666666702</c:v>
                </c:pt>
                <c:pt idx="17009">
                  <c:v>2834.8333333333298</c:v>
                </c:pt>
                <c:pt idx="17010">
                  <c:v>2835</c:v>
                </c:pt>
                <c:pt idx="17011">
                  <c:v>2835.1666666666702</c:v>
                </c:pt>
                <c:pt idx="17012">
                  <c:v>2835.3333333333298</c:v>
                </c:pt>
                <c:pt idx="17013">
                  <c:v>2835.5</c:v>
                </c:pt>
                <c:pt idx="17014">
                  <c:v>2835.6666666666702</c:v>
                </c:pt>
                <c:pt idx="17015">
                  <c:v>2835.8333333333298</c:v>
                </c:pt>
                <c:pt idx="17016">
                  <c:v>2836</c:v>
                </c:pt>
                <c:pt idx="17017">
                  <c:v>2836.1666666666702</c:v>
                </c:pt>
                <c:pt idx="17018">
                  <c:v>2836.3333333333298</c:v>
                </c:pt>
                <c:pt idx="17019">
                  <c:v>2836.5</c:v>
                </c:pt>
                <c:pt idx="17020">
                  <c:v>2836.6666666666702</c:v>
                </c:pt>
                <c:pt idx="17021">
                  <c:v>2836.8333333333298</c:v>
                </c:pt>
                <c:pt idx="17022">
                  <c:v>2837</c:v>
                </c:pt>
                <c:pt idx="17023">
                  <c:v>2837.1666666666702</c:v>
                </c:pt>
                <c:pt idx="17024">
                  <c:v>2837.3333333333298</c:v>
                </c:pt>
                <c:pt idx="17025">
                  <c:v>2837.5</c:v>
                </c:pt>
                <c:pt idx="17026">
                  <c:v>2837.6666666666702</c:v>
                </c:pt>
                <c:pt idx="17027">
                  <c:v>2837.8333333333298</c:v>
                </c:pt>
                <c:pt idx="17028">
                  <c:v>2838</c:v>
                </c:pt>
                <c:pt idx="17029">
                  <c:v>2838.1666666666702</c:v>
                </c:pt>
                <c:pt idx="17030">
                  <c:v>2838.3333333333298</c:v>
                </c:pt>
                <c:pt idx="17031">
                  <c:v>2838.5</c:v>
                </c:pt>
                <c:pt idx="17032">
                  <c:v>2838.6666666666702</c:v>
                </c:pt>
                <c:pt idx="17033">
                  <c:v>2838.8333333333298</c:v>
                </c:pt>
                <c:pt idx="17034">
                  <c:v>2839</c:v>
                </c:pt>
                <c:pt idx="17035">
                  <c:v>2839.1666666666702</c:v>
                </c:pt>
                <c:pt idx="17036">
                  <c:v>2839.3333333333298</c:v>
                </c:pt>
                <c:pt idx="17037">
                  <c:v>2839.5</c:v>
                </c:pt>
                <c:pt idx="17038">
                  <c:v>2839.6666666666702</c:v>
                </c:pt>
                <c:pt idx="17039">
                  <c:v>2839.8333333333298</c:v>
                </c:pt>
                <c:pt idx="17040">
                  <c:v>2840</c:v>
                </c:pt>
                <c:pt idx="17041">
                  <c:v>2840.1666666666702</c:v>
                </c:pt>
                <c:pt idx="17042">
                  <c:v>2840.3333333333298</c:v>
                </c:pt>
                <c:pt idx="17043">
                  <c:v>2840.5</c:v>
                </c:pt>
                <c:pt idx="17044">
                  <c:v>2840.6666666666702</c:v>
                </c:pt>
                <c:pt idx="17045">
                  <c:v>2840.8333333333298</c:v>
                </c:pt>
                <c:pt idx="17046">
                  <c:v>2841</c:v>
                </c:pt>
                <c:pt idx="17047">
                  <c:v>2841.1666666666702</c:v>
                </c:pt>
                <c:pt idx="17048">
                  <c:v>2841.3333333333298</c:v>
                </c:pt>
                <c:pt idx="17049">
                  <c:v>2841.5</c:v>
                </c:pt>
                <c:pt idx="17050">
                  <c:v>2841.6666666666702</c:v>
                </c:pt>
                <c:pt idx="17051">
                  <c:v>2841.8333333333298</c:v>
                </c:pt>
                <c:pt idx="17052">
                  <c:v>2842</c:v>
                </c:pt>
                <c:pt idx="17053">
                  <c:v>2842.1666666666702</c:v>
                </c:pt>
                <c:pt idx="17054">
                  <c:v>2842.3333333333298</c:v>
                </c:pt>
                <c:pt idx="17055">
                  <c:v>2842.5</c:v>
                </c:pt>
                <c:pt idx="17056">
                  <c:v>2842.6666666666702</c:v>
                </c:pt>
                <c:pt idx="17057">
                  <c:v>2842.8333333333298</c:v>
                </c:pt>
                <c:pt idx="17058">
                  <c:v>2843</c:v>
                </c:pt>
                <c:pt idx="17059">
                  <c:v>2843.1666666666702</c:v>
                </c:pt>
                <c:pt idx="17060">
                  <c:v>2843.3333333333298</c:v>
                </c:pt>
                <c:pt idx="17061">
                  <c:v>2843.5</c:v>
                </c:pt>
                <c:pt idx="17062">
                  <c:v>2843.6666666666702</c:v>
                </c:pt>
                <c:pt idx="17063">
                  <c:v>2843.8333333333298</c:v>
                </c:pt>
                <c:pt idx="17064">
                  <c:v>2844</c:v>
                </c:pt>
                <c:pt idx="17065">
                  <c:v>2844.1666666666702</c:v>
                </c:pt>
                <c:pt idx="17066">
                  <c:v>2844.3333333333298</c:v>
                </c:pt>
                <c:pt idx="17067">
                  <c:v>2844.5</c:v>
                </c:pt>
                <c:pt idx="17068">
                  <c:v>2844.6666666666702</c:v>
                </c:pt>
                <c:pt idx="17069">
                  <c:v>2844.8333333333298</c:v>
                </c:pt>
                <c:pt idx="17070">
                  <c:v>2845</c:v>
                </c:pt>
                <c:pt idx="17071">
                  <c:v>2845.1666666666702</c:v>
                </c:pt>
                <c:pt idx="17072">
                  <c:v>2845.3333333333298</c:v>
                </c:pt>
                <c:pt idx="17073">
                  <c:v>2845.5</c:v>
                </c:pt>
                <c:pt idx="17074">
                  <c:v>2845.6666666666702</c:v>
                </c:pt>
                <c:pt idx="17075">
                  <c:v>2845.8333333333298</c:v>
                </c:pt>
                <c:pt idx="17076">
                  <c:v>2846</c:v>
                </c:pt>
                <c:pt idx="17077">
                  <c:v>2846.1666666666702</c:v>
                </c:pt>
                <c:pt idx="17078">
                  <c:v>2846.3333333333298</c:v>
                </c:pt>
                <c:pt idx="17079">
                  <c:v>2846.5</c:v>
                </c:pt>
                <c:pt idx="17080">
                  <c:v>2846.6666666666702</c:v>
                </c:pt>
                <c:pt idx="17081">
                  <c:v>2846.8333333333298</c:v>
                </c:pt>
                <c:pt idx="17082">
                  <c:v>2847</c:v>
                </c:pt>
                <c:pt idx="17083">
                  <c:v>2847.1666666666702</c:v>
                </c:pt>
                <c:pt idx="17084">
                  <c:v>2847.3333333333298</c:v>
                </c:pt>
                <c:pt idx="17085">
                  <c:v>2847.5</c:v>
                </c:pt>
                <c:pt idx="17086">
                  <c:v>2847.6666666666702</c:v>
                </c:pt>
                <c:pt idx="17087">
                  <c:v>2847.8333333333298</c:v>
                </c:pt>
                <c:pt idx="17088">
                  <c:v>2848</c:v>
                </c:pt>
                <c:pt idx="17089">
                  <c:v>2848.1666666666702</c:v>
                </c:pt>
                <c:pt idx="17090">
                  <c:v>2848.3333333333298</c:v>
                </c:pt>
                <c:pt idx="17091">
                  <c:v>2848.5</c:v>
                </c:pt>
                <c:pt idx="17092">
                  <c:v>2848.6666666666702</c:v>
                </c:pt>
                <c:pt idx="17093">
                  <c:v>2848.8333333333298</c:v>
                </c:pt>
                <c:pt idx="17094">
                  <c:v>2849</c:v>
                </c:pt>
                <c:pt idx="17095">
                  <c:v>2849.1666666666702</c:v>
                </c:pt>
                <c:pt idx="17096">
                  <c:v>2849.3333333333298</c:v>
                </c:pt>
                <c:pt idx="17097">
                  <c:v>2849.5</c:v>
                </c:pt>
                <c:pt idx="17098">
                  <c:v>2849.6666666666702</c:v>
                </c:pt>
                <c:pt idx="17099">
                  <c:v>2849.8333333333298</c:v>
                </c:pt>
                <c:pt idx="17100">
                  <c:v>2850</c:v>
                </c:pt>
                <c:pt idx="17101">
                  <c:v>2850.1666666666702</c:v>
                </c:pt>
                <c:pt idx="17102">
                  <c:v>2850.3333333333298</c:v>
                </c:pt>
                <c:pt idx="17103">
                  <c:v>2850.5</c:v>
                </c:pt>
                <c:pt idx="17104">
                  <c:v>2850.6666666666702</c:v>
                </c:pt>
                <c:pt idx="17105">
                  <c:v>2850.8333333333298</c:v>
                </c:pt>
                <c:pt idx="17106">
                  <c:v>2851</c:v>
                </c:pt>
                <c:pt idx="17107">
                  <c:v>2851.1666666666702</c:v>
                </c:pt>
                <c:pt idx="17108">
                  <c:v>2851.3333333333298</c:v>
                </c:pt>
                <c:pt idx="17109">
                  <c:v>2851.5</c:v>
                </c:pt>
                <c:pt idx="17110">
                  <c:v>2851.6666666666702</c:v>
                </c:pt>
                <c:pt idx="17111">
                  <c:v>2851.8333333333298</c:v>
                </c:pt>
                <c:pt idx="17112">
                  <c:v>2852</c:v>
                </c:pt>
                <c:pt idx="17113">
                  <c:v>2852.1666666666702</c:v>
                </c:pt>
                <c:pt idx="17114">
                  <c:v>2852.3333333333298</c:v>
                </c:pt>
                <c:pt idx="17115">
                  <c:v>2852.5</c:v>
                </c:pt>
                <c:pt idx="17116">
                  <c:v>2852.6666666666702</c:v>
                </c:pt>
                <c:pt idx="17117">
                  <c:v>2852.8333333333298</c:v>
                </c:pt>
                <c:pt idx="17118">
                  <c:v>2853</c:v>
                </c:pt>
                <c:pt idx="17119">
                  <c:v>2853.1666666666702</c:v>
                </c:pt>
                <c:pt idx="17120">
                  <c:v>2853.3333333333298</c:v>
                </c:pt>
                <c:pt idx="17121">
                  <c:v>2853.5</c:v>
                </c:pt>
                <c:pt idx="17122">
                  <c:v>2853.6666666666702</c:v>
                </c:pt>
                <c:pt idx="17123">
                  <c:v>2853.8333333333298</c:v>
                </c:pt>
                <c:pt idx="17124">
                  <c:v>2854</c:v>
                </c:pt>
                <c:pt idx="17125">
                  <c:v>2854.1666666666702</c:v>
                </c:pt>
                <c:pt idx="17126">
                  <c:v>2854.3333333333298</c:v>
                </c:pt>
                <c:pt idx="17127">
                  <c:v>2854.5</c:v>
                </c:pt>
                <c:pt idx="17128">
                  <c:v>2854.6666666666702</c:v>
                </c:pt>
                <c:pt idx="17129">
                  <c:v>2854.8333333333298</c:v>
                </c:pt>
                <c:pt idx="17130">
                  <c:v>2855</c:v>
                </c:pt>
                <c:pt idx="17131">
                  <c:v>2855.1666666666702</c:v>
                </c:pt>
                <c:pt idx="17132">
                  <c:v>2855.3333333333298</c:v>
                </c:pt>
                <c:pt idx="17133">
                  <c:v>2855.5</c:v>
                </c:pt>
                <c:pt idx="17134">
                  <c:v>2855.6666666666702</c:v>
                </c:pt>
                <c:pt idx="17135">
                  <c:v>2855.8333333333298</c:v>
                </c:pt>
                <c:pt idx="17136">
                  <c:v>2856</c:v>
                </c:pt>
                <c:pt idx="17137">
                  <c:v>2856.1666666666702</c:v>
                </c:pt>
                <c:pt idx="17138">
                  <c:v>2856.3333333333298</c:v>
                </c:pt>
                <c:pt idx="17139">
                  <c:v>2856.5</c:v>
                </c:pt>
                <c:pt idx="17140">
                  <c:v>2856.6666666666702</c:v>
                </c:pt>
                <c:pt idx="17141">
                  <c:v>2856.8333333333298</c:v>
                </c:pt>
                <c:pt idx="17142">
                  <c:v>2857</c:v>
                </c:pt>
                <c:pt idx="17143">
                  <c:v>2857.1666666666702</c:v>
                </c:pt>
                <c:pt idx="17144">
                  <c:v>2857.3333333333298</c:v>
                </c:pt>
                <c:pt idx="17145">
                  <c:v>2857.5</c:v>
                </c:pt>
                <c:pt idx="17146">
                  <c:v>2857.6666666666702</c:v>
                </c:pt>
                <c:pt idx="17147">
                  <c:v>2857.8333333333298</c:v>
                </c:pt>
                <c:pt idx="17148">
                  <c:v>2858</c:v>
                </c:pt>
                <c:pt idx="17149">
                  <c:v>2858.1666666666702</c:v>
                </c:pt>
                <c:pt idx="17150">
                  <c:v>2858.3333333333298</c:v>
                </c:pt>
                <c:pt idx="17151">
                  <c:v>2858.5</c:v>
                </c:pt>
                <c:pt idx="17152">
                  <c:v>2858.6666666666702</c:v>
                </c:pt>
                <c:pt idx="17153">
                  <c:v>2858.8333333333298</c:v>
                </c:pt>
                <c:pt idx="17154">
                  <c:v>2859</c:v>
                </c:pt>
                <c:pt idx="17155">
                  <c:v>2859.1666666666702</c:v>
                </c:pt>
                <c:pt idx="17156">
                  <c:v>2859.3333333333298</c:v>
                </c:pt>
                <c:pt idx="17157">
                  <c:v>2859.5</c:v>
                </c:pt>
                <c:pt idx="17158">
                  <c:v>2859.6666666666702</c:v>
                </c:pt>
                <c:pt idx="17159">
                  <c:v>2859.8333333333298</c:v>
                </c:pt>
                <c:pt idx="17160">
                  <c:v>2860</c:v>
                </c:pt>
                <c:pt idx="17161">
                  <c:v>2860.1666666666702</c:v>
                </c:pt>
                <c:pt idx="17162">
                  <c:v>2860.3333333333298</c:v>
                </c:pt>
                <c:pt idx="17163">
                  <c:v>2860.5</c:v>
                </c:pt>
                <c:pt idx="17164">
                  <c:v>2860.6666666666702</c:v>
                </c:pt>
                <c:pt idx="17165">
                  <c:v>2860.8333333333298</c:v>
                </c:pt>
                <c:pt idx="17166">
                  <c:v>2861</c:v>
                </c:pt>
                <c:pt idx="17167">
                  <c:v>2861.1666666666702</c:v>
                </c:pt>
                <c:pt idx="17168">
                  <c:v>2861.3333333333298</c:v>
                </c:pt>
                <c:pt idx="17169">
                  <c:v>2861.5</c:v>
                </c:pt>
                <c:pt idx="17170">
                  <c:v>2861.6666666666702</c:v>
                </c:pt>
                <c:pt idx="17171">
                  <c:v>2861.8333333333298</c:v>
                </c:pt>
                <c:pt idx="17172">
                  <c:v>2862</c:v>
                </c:pt>
                <c:pt idx="17173">
                  <c:v>2862.1666666666702</c:v>
                </c:pt>
                <c:pt idx="17174">
                  <c:v>2862.3333333333298</c:v>
                </c:pt>
                <c:pt idx="17175">
                  <c:v>2862.5</c:v>
                </c:pt>
                <c:pt idx="17176">
                  <c:v>2862.6666666666702</c:v>
                </c:pt>
                <c:pt idx="17177">
                  <c:v>2862.8333333333298</c:v>
                </c:pt>
                <c:pt idx="17178">
                  <c:v>2863</c:v>
                </c:pt>
                <c:pt idx="17179">
                  <c:v>2863.1666666666702</c:v>
                </c:pt>
                <c:pt idx="17180">
                  <c:v>2863.3333333333298</c:v>
                </c:pt>
                <c:pt idx="17181">
                  <c:v>2863.5</c:v>
                </c:pt>
                <c:pt idx="17182">
                  <c:v>2863.6666666666702</c:v>
                </c:pt>
                <c:pt idx="17183">
                  <c:v>2863.8333333333298</c:v>
                </c:pt>
                <c:pt idx="17184">
                  <c:v>2864</c:v>
                </c:pt>
                <c:pt idx="17185">
                  <c:v>2864.1666666666702</c:v>
                </c:pt>
                <c:pt idx="17186">
                  <c:v>2864.3333333333298</c:v>
                </c:pt>
                <c:pt idx="17187">
                  <c:v>2864.5</c:v>
                </c:pt>
                <c:pt idx="17188">
                  <c:v>2864.6666666666702</c:v>
                </c:pt>
                <c:pt idx="17189">
                  <c:v>2864.8333333333298</c:v>
                </c:pt>
                <c:pt idx="17190">
                  <c:v>2865</c:v>
                </c:pt>
                <c:pt idx="17191">
                  <c:v>2865.1666666666702</c:v>
                </c:pt>
                <c:pt idx="17192">
                  <c:v>2865.3333333333298</c:v>
                </c:pt>
                <c:pt idx="17193">
                  <c:v>2865.5</c:v>
                </c:pt>
                <c:pt idx="17194">
                  <c:v>2865.6666666666702</c:v>
                </c:pt>
                <c:pt idx="17195">
                  <c:v>2865.8333333333298</c:v>
                </c:pt>
                <c:pt idx="17196">
                  <c:v>2866</c:v>
                </c:pt>
                <c:pt idx="17197">
                  <c:v>2866.1666666666702</c:v>
                </c:pt>
                <c:pt idx="17198">
                  <c:v>2866.3333333333298</c:v>
                </c:pt>
                <c:pt idx="17199">
                  <c:v>2866.5</c:v>
                </c:pt>
                <c:pt idx="17200">
                  <c:v>2866.6666666666702</c:v>
                </c:pt>
                <c:pt idx="17201">
                  <c:v>2866.8333333333298</c:v>
                </c:pt>
                <c:pt idx="17202">
                  <c:v>2867</c:v>
                </c:pt>
                <c:pt idx="17203">
                  <c:v>2867.1666666666702</c:v>
                </c:pt>
                <c:pt idx="17204">
                  <c:v>2867.3333333333298</c:v>
                </c:pt>
                <c:pt idx="17205">
                  <c:v>2867.5</c:v>
                </c:pt>
                <c:pt idx="17206">
                  <c:v>2867.6666666666702</c:v>
                </c:pt>
                <c:pt idx="17207">
                  <c:v>2867.8333333333298</c:v>
                </c:pt>
                <c:pt idx="17208">
                  <c:v>2868</c:v>
                </c:pt>
                <c:pt idx="17209">
                  <c:v>2868.1666666666702</c:v>
                </c:pt>
                <c:pt idx="17210">
                  <c:v>2868.3333333333298</c:v>
                </c:pt>
                <c:pt idx="17211">
                  <c:v>2868.5</c:v>
                </c:pt>
                <c:pt idx="17212">
                  <c:v>2868.6666666666702</c:v>
                </c:pt>
                <c:pt idx="17213">
                  <c:v>2868.8333333333298</c:v>
                </c:pt>
                <c:pt idx="17214">
                  <c:v>2869</c:v>
                </c:pt>
                <c:pt idx="17215">
                  <c:v>2869.1666666666702</c:v>
                </c:pt>
                <c:pt idx="17216">
                  <c:v>2869.3333333333298</c:v>
                </c:pt>
                <c:pt idx="17217">
                  <c:v>2869.5</c:v>
                </c:pt>
                <c:pt idx="17218">
                  <c:v>2869.6666666666702</c:v>
                </c:pt>
                <c:pt idx="17219">
                  <c:v>2869.8333333333298</c:v>
                </c:pt>
                <c:pt idx="17220">
                  <c:v>2870</c:v>
                </c:pt>
                <c:pt idx="17221">
                  <c:v>2870.1666666666702</c:v>
                </c:pt>
                <c:pt idx="17222">
                  <c:v>2870.3333333333298</c:v>
                </c:pt>
                <c:pt idx="17223">
                  <c:v>2870.5</c:v>
                </c:pt>
                <c:pt idx="17224">
                  <c:v>2870.6666666666702</c:v>
                </c:pt>
                <c:pt idx="17225">
                  <c:v>2870.8333333333298</c:v>
                </c:pt>
                <c:pt idx="17226">
                  <c:v>2871</c:v>
                </c:pt>
                <c:pt idx="17227">
                  <c:v>2871.1666666666702</c:v>
                </c:pt>
                <c:pt idx="17228">
                  <c:v>2871.3333333333298</c:v>
                </c:pt>
                <c:pt idx="17229">
                  <c:v>2871.5</c:v>
                </c:pt>
                <c:pt idx="17230">
                  <c:v>2871.6666666666702</c:v>
                </c:pt>
                <c:pt idx="17231">
                  <c:v>2871.8333333333298</c:v>
                </c:pt>
                <c:pt idx="17232">
                  <c:v>2872</c:v>
                </c:pt>
                <c:pt idx="17233">
                  <c:v>2872.1666666666702</c:v>
                </c:pt>
                <c:pt idx="17234">
                  <c:v>2872.3333333333298</c:v>
                </c:pt>
                <c:pt idx="17235">
                  <c:v>2872.5</c:v>
                </c:pt>
                <c:pt idx="17236">
                  <c:v>2872.6666666666702</c:v>
                </c:pt>
                <c:pt idx="17237">
                  <c:v>2872.8333333333298</c:v>
                </c:pt>
                <c:pt idx="17238">
                  <c:v>2873</c:v>
                </c:pt>
                <c:pt idx="17239">
                  <c:v>2873.1666666666702</c:v>
                </c:pt>
                <c:pt idx="17240">
                  <c:v>2873.3333333333298</c:v>
                </c:pt>
                <c:pt idx="17241">
                  <c:v>2873.5</c:v>
                </c:pt>
                <c:pt idx="17242">
                  <c:v>2873.6666666666702</c:v>
                </c:pt>
                <c:pt idx="17243">
                  <c:v>2873.8333333333298</c:v>
                </c:pt>
                <c:pt idx="17244">
                  <c:v>2874</c:v>
                </c:pt>
                <c:pt idx="17245">
                  <c:v>2874.1666666666702</c:v>
                </c:pt>
                <c:pt idx="17246">
                  <c:v>2874.3333333333298</c:v>
                </c:pt>
                <c:pt idx="17247">
                  <c:v>2874.5</c:v>
                </c:pt>
                <c:pt idx="17248">
                  <c:v>2874.6666666666702</c:v>
                </c:pt>
                <c:pt idx="17249">
                  <c:v>2874.8333333333298</c:v>
                </c:pt>
                <c:pt idx="17250">
                  <c:v>2875</c:v>
                </c:pt>
                <c:pt idx="17251">
                  <c:v>2875.1666666666702</c:v>
                </c:pt>
                <c:pt idx="17252">
                  <c:v>2875.3333333333298</c:v>
                </c:pt>
                <c:pt idx="17253">
                  <c:v>2875.5</c:v>
                </c:pt>
                <c:pt idx="17254">
                  <c:v>2875.6666666666702</c:v>
                </c:pt>
                <c:pt idx="17255">
                  <c:v>2875.8333333333298</c:v>
                </c:pt>
                <c:pt idx="17256">
                  <c:v>2876</c:v>
                </c:pt>
                <c:pt idx="17257">
                  <c:v>2876.1666666666702</c:v>
                </c:pt>
                <c:pt idx="17258">
                  <c:v>2876.3333333333298</c:v>
                </c:pt>
                <c:pt idx="17259">
                  <c:v>2876.5</c:v>
                </c:pt>
                <c:pt idx="17260">
                  <c:v>2876.6666666666702</c:v>
                </c:pt>
                <c:pt idx="17261">
                  <c:v>2876.8333333333298</c:v>
                </c:pt>
                <c:pt idx="17262">
                  <c:v>2877</c:v>
                </c:pt>
                <c:pt idx="17263">
                  <c:v>2877.1666666666702</c:v>
                </c:pt>
                <c:pt idx="17264">
                  <c:v>2877.3333333333298</c:v>
                </c:pt>
                <c:pt idx="17265">
                  <c:v>2877.5</c:v>
                </c:pt>
                <c:pt idx="17266">
                  <c:v>2877.6666666666702</c:v>
                </c:pt>
                <c:pt idx="17267">
                  <c:v>2877.8333333333298</c:v>
                </c:pt>
                <c:pt idx="17268">
                  <c:v>2878</c:v>
                </c:pt>
                <c:pt idx="17269">
                  <c:v>2878.1666666666702</c:v>
                </c:pt>
                <c:pt idx="17270">
                  <c:v>2878.3333333333298</c:v>
                </c:pt>
                <c:pt idx="17271">
                  <c:v>2878.5</c:v>
                </c:pt>
                <c:pt idx="17272">
                  <c:v>2878.6666666666702</c:v>
                </c:pt>
                <c:pt idx="17273">
                  <c:v>2878.8333333333298</c:v>
                </c:pt>
                <c:pt idx="17274">
                  <c:v>2879</c:v>
                </c:pt>
                <c:pt idx="17275">
                  <c:v>2879.1666666666702</c:v>
                </c:pt>
                <c:pt idx="17276">
                  <c:v>2879.3333333333298</c:v>
                </c:pt>
                <c:pt idx="17277">
                  <c:v>2879.5</c:v>
                </c:pt>
                <c:pt idx="17278">
                  <c:v>2879.6666666666702</c:v>
                </c:pt>
                <c:pt idx="17279">
                  <c:v>2879.8333333333298</c:v>
                </c:pt>
                <c:pt idx="17280">
                  <c:v>2880</c:v>
                </c:pt>
                <c:pt idx="17281">
                  <c:v>2880.1666666666702</c:v>
                </c:pt>
                <c:pt idx="17282">
                  <c:v>2880.3333333333298</c:v>
                </c:pt>
                <c:pt idx="17283">
                  <c:v>2880.5</c:v>
                </c:pt>
                <c:pt idx="17284">
                  <c:v>2880.6666666666702</c:v>
                </c:pt>
                <c:pt idx="17285">
                  <c:v>2880.8333333333298</c:v>
                </c:pt>
                <c:pt idx="17286">
                  <c:v>2881</c:v>
                </c:pt>
                <c:pt idx="17287">
                  <c:v>2881.1666666666702</c:v>
                </c:pt>
                <c:pt idx="17288">
                  <c:v>2881.3333333333298</c:v>
                </c:pt>
                <c:pt idx="17289">
                  <c:v>2881.5</c:v>
                </c:pt>
                <c:pt idx="17290">
                  <c:v>2881.6666666666702</c:v>
                </c:pt>
                <c:pt idx="17291">
                  <c:v>2881.8333333333298</c:v>
                </c:pt>
                <c:pt idx="17292">
                  <c:v>2882</c:v>
                </c:pt>
                <c:pt idx="17293">
                  <c:v>2882.1666666666702</c:v>
                </c:pt>
                <c:pt idx="17294">
                  <c:v>2882.3333333333298</c:v>
                </c:pt>
                <c:pt idx="17295">
                  <c:v>2882.5</c:v>
                </c:pt>
                <c:pt idx="17296">
                  <c:v>2882.6666666666702</c:v>
                </c:pt>
                <c:pt idx="17297">
                  <c:v>2882.8333333333298</c:v>
                </c:pt>
                <c:pt idx="17298">
                  <c:v>2883</c:v>
                </c:pt>
                <c:pt idx="17299">
                  <c:v>2883.1666666666702</c:v>
                </c:pt>
                <c:pt idx="17300">
                  <c:v>2883.3333333333298</c:v>
                </c:pt>
                <c:pt idx="17301">
                  <c:v>2883.5</c:v>
                </c:pt>
                <c:pt idx="17302">
                  <c:v>2883.6666666666702</c:v>
                </c:pt>
                <c:pt idx="17303">
                  <c:v>2883.8333333333298</c:v>
                </c:pt>
                <c:pt idx="17304">
                  <c:v>2884</c:v>
                </c:pt>
                <c:pt idx="17305">
                  <c:v>2884.1666666666702</c:v>
                </c:pt>
                <c:pt idx="17306">
                  <c:v>2884.3333333333298</c:v>
                </c:pt>
                <c:pt idx="17307">
                  <c:v>2884.5</c:v>
                </c:pt>
                <c:pt idx="17308">
                  <c:v>2884.6666666666702</c:v>
                </c:pt>
                <c:pt idx="17309">
                  <c:v>2884.8333333333298</c:v>
                </c:pt>
                <c:pt idx="17310">
                  <c:v>2885</c:v>
                </c:pt>
                <c:pt idx="17311">
                  <c:v>2885.1666666666702</c:v>
                </c:pt>
                <c:pt idx="17312">
                  <c:v>2885.3333333333298</c:v>
                </c:pt>
                <c:pt idx="17313">
                  <c:v>2885.5</c:v>
                </c:pt>
                <c:pt idx="17314">
                  <c:v>2885.6666666666702</c:v>
                </c:pt>
                <c:pt idx="17315">
                  <c:v>2885.8333333333298</c:v>
                </c:pt>
                <c:pt idx="17316">
                  <c:v>2886</c:v>
                </c:pt>
                <c:pt idx="17317">
                  <c:v>2886.1666666666702</c:v>
                </c:pt>
                <c:pt idx="17318">
                  <c:v>2886.3333333333298</c:v>
                </c:pt>
                <c:pt idx="17319">
                  <c:v>2886.5</c:v>
                </c:pt>
                <c:pt idx="17320">
                  <c:v>2886.6666666666702</c:v>
                </c:pt>
                <c:pt idx="17321">
                  <c:v>2886.8333333333298</c:v>
                </c:pt>
                <c:pt idx="17322">
                  <c:v>2887</c:v>
                </c:pt>
                <c:pt idx="17323">
                  <c:v>2887.1666666666702</c:v>
                </c:pt>
                <c:pt idx="17324">
                  <c:v>2887.3333333333298</c:v>
                </c:pt>
                <c:pt idx="17325">
                  <c:v>2887.5</c:v>
                </c:pt>
                <c:pt idx="17326">
                  <c:v>2887.6666666666702</c:v>
                </c:pt>
                <c:pt idx="17327">
                  <c:v>2887.8333333333298</c:v>
                </c:pt>
                <c:pt idx="17328">
                  <c:v>2888</c:v>
                </c:pt>
                <c:pt idx="17329">
                  <c:v>2888.1666666666702</c:v>
                </c:pt>
                <c:pt idx="17330">
                  <c:v>2888.3333333333298</c:v>
                </c:pt>
                <c:pt idx="17331">
                  <c:v>2888.5</c:v>
                </c:pt>
                <c:pt idx="17332">
                  <c:v>2888.6666666666702</c:v>
                </c:pt>
                <c:pt idx="17333">
                  <c:v>2888.8333333333298</c:v>
                </c:pt>
                <c:pt idx="17334">
                  <c:v>2889</c:v>
                </c:pt>
                <c:pt idx="17335">
                  <c:v>2889.1666666666702</c:v>
                </c:pt>
                <c:pt idx="17336">
                  <c:v>2889.3333333333298</c:v>
                </c:pt>
                <c:pt idx="17337">
                  <c:v>2889.5</c:v>
                </c:pt>
                <c:pt idx="17338">
                  <c:v>2889.6666666666702</c:v>
                </c:pt>
                <c:pt idx="17339">
                  <c:v>2889.8333333333298</c:v>
                </c:pt>
                <c:pt idx="17340">
                  <c:v>2890</c:v>
                </c:pt>
                <c:pt idx="17341">
                  <c:v>2890.1666666666702</c:v>
                </c:pt>
                <c:pt idx="17342">
                  <c:v>2890.3333333333298</c:v>
                </c:pt>
                <c:pt idx="17343">
                  <c:v>2890.5</c:v>
                </c:pt>
                <c:pt idx="17344">
                  <c:v>2890.6666666666702</c:v>
                </c:pt>
                <c:pt idx="17345">
                  <c:v>2890.8333333333298</c:v>
                </c:pt>
                <c:pt idx="17346">
                  <c:v>2891</c:v>
                </c:pt>
                <c:pt idx="17347">
                  <c:v>2891.1666666666702</c:v>
                </c:pt>
                <c:pt idx="17348">
                  <c:v>2891.3333333333298</c:v>
                </c:pt>
                <c:pt idx="17349">
                  <c:v>2891.5</c:v>
                </c:pt>
                <c:pt idx="17350">
                  <c:v>2891.6666666666702</c:v>
                </c:pt>
                <c:pt idx="17351">
                  <c:v>2891.8333333333298</c:v>
                </c:pt>
                <c:pt idx="17352">
                  <c:v>2892</c:v>
                </c:pt>
                <c:pt idx="17353">
                  <c:v>2892.1666666666702</c:v>
                </c:pt>
                <c:pt idx="17354">
                  <c:v>2892.3333333333298</c:v>
                </c:pt>
                <c:pt idx="17355">
                  <c:v>2892.5</c:v>
                </c:pt>
                <c:pt idx="17356">
                  <c:v>2892.6666666666702</c:v>
                </c:pt>
                <c:pt idx="17357">
                  <c:v>2892.8333333333298</c:v>
                </c:pt>
                <c:pt idx="17358">
                  <c:v>2893</c:v>
                </c:pt>
                <c:pt idx="17359">
                  <c:v>2893.1666666666702</c:v>
                </c:pt>
                <c:pt idx="17360">
                  <c:v>2893.3333333333298</c:v>
                </c:pt>
                <c:pt idx="17361">
                  <c:v>2893.5</c:v>
                </c:pt>
                <c:pt idx="17362">
                  <c:v>2893.6666666666702</c:v>
                </c:pt>
                <c:pt idx="17363">
                  <c:v>2893.8333333333298</c:v>
                </c:pt>
                <c:pt idx="17364">
                  <c:v>2894</c:v>
                </c:pt>
                <c:pt idx="17365">
                  <c:v>2894.1666666666702</c:v>
                </c:pt>
                <c:pt idx="17366">
                  <c:v>2894.3333333333298</c:v>
                </c:pt>
                <c:pt idx="17367">
                  <c:v>2894.5</c:v>
                </c:pt>
                <c:pt idx="17368">
                  <c:v>2894.6666666666702</c:v>
                </c:pt>
                <c:pt idx="17369">
                  <c:v>2894.8333333333298</c:v>
                </c:pt>
                <c:pt idx="17370">
                  <c:v>2895</c:v>
                </c:pt>
                <c:pt idx="17371">
                  <c:v>2895.1666666666702</c:v>
                </c:pt>
                <c:pt idx="17372">
                  <c:v>2895.3333333333298</c:v>
                </c:pt>
                <c:pt idx="17373">
                  <c:v>2895.5</c:v>
                </c:pt>
                <c:pt idx="17374">
                  <c:v>2895.6666666666702</c:v>
                </c:pt>
                <c:pt idx="17375">
                  <c:v>2895.8333333333298</c:v>
                </c:pt>
                <c:pt idx="17376">
                  <c:v>2896</c:v>
                </c:pt>
                <c:pt idx="17377">
                  <c:v>2896.1666666666702</c:v>
                </c:pt>
                <c:pt idx="17378">
                  <c:v>2896.3333333333298</c:v>
                </c:pt>
                <c:pt idx="17379">
                  <c:v>2896.5</c:v>
                </c:pt>
                <c:pt idx="17380">
                  <c:v>2896.6666666666702</c:v>
                </c:pt>
                <c:pt idx="17381">
                  <c:v>2896.8333333333298</c:v>
                </c:pt>
                <c:pt idx="17382">
                  <c:v>2897</c:v>
                </c:pt>
                <c:pt idx="17383">
                  <c:v>2897.1666666666702</c:v>
                </c:pt>
                <c:pt idx="17384">
                  <c:v>2897.3333333333298</c:v>
                </c:pt>
                <c:pt idx="17385">
                  <c:v>2897.5</c:v>
                </c:pt>
                <c:pt idx="17386">
                  <c:v>2897.6666666666702</c:v>
                </c:pt>
                <c:pt idx="17387">
                  <c:v>2897.8333333333298</c:v>
                </c:pt>
                <c:pt idx="17388">
                  <c:v>2898</c:v>
                </c:pt>
                <c:pt idx="17389">
                  <c:v>2898.1666666666702</c:v>
                </c:pt>
                <c:pt idx="17390">
                  <c:v>2898.3333333333298</c:v>
                </c:pt>
                <c:pt idx="17391">
                  <c:v>2898.5</c:v>
                </c:pt>
                <c:pt idx="17392">
                  <c:v>2898.6666666666702</c:v>
                </c:pt>
                <c:pt idx="17393">
                  <c:v>2898.8333333333298</c:v>
                </c:pt>
                <c:pt idx="17394">
                  <c:v>2899</c:v>
                </c:pt>
                <c:pt idx="17395">
                  <c:v>2899.1666666666702</c:v>
                </c:pt>
                <c:pt idx="17396">
                  <c:v>2899.3333333333298</c:v>
                </c:pt>
                <c:pt idx="17397">
                  <c:v>2899.5</c:v>
                </c:pt>
                <c:pt idx="17398">
                  <c:v>2899.6666666666702</c:v>
                </c:pt>
                <c:pt idx="17399">
                  <c:v>2899.8333333333298</c:v>
                </c:pt>
                <c:pt idx="17400">
                  <c:v>2900</c:v>
                </c:pt>
                <c:pt idx="17401">
                  <c:v>2900.1666666666702</c:v>
                </c:pt>
                <c:pt idx="17402">
                  <c:v>2900.3333333333298</c:v>
                </c:pt>
                <c:pt idx="17403">
                  <c:v>2900.5</c:v>
                </c:pt>
                <c:pt idx="17404">
                  <c:v>2900.6666666666702</c:v>
                </c:pt>
                <c:pt idx="17405">
                  <c:v>2900.8333333333298</c:v>
                </c:pt>
                <c:pt idx="17406">
                  <c:v>2901</c:v>
                </c:pt>
                <c:pt idx="17407">
                  <c:v>2901.1666666666702</c:v>
                </c:pt>
                <c:pt idx="17408">
                  <c:v>2901.3333333333298</c:v>
                </c:pt>
                <c:pt idx="17409">
                  <c:v>2901.5</c:v>
                </c:pt>
                <c:pt idx="17410">
                  <c:v>2901.6666666666702</c:v>
                </c:pt>
                <c:pt idx="17411">
                  <c:v>2901.8333333333298</c:v>
                </c:pt>
                <c:pt idx="17412">
                  <c:v>2902</c:v>
                </c:pt>
                <c:pt idx="17413">
                  <c:v>2902.1666666666702</c:v>
                </c:pt>
                <c:pt idx="17414">
                  <c:v>2902.3333333333298</c:v>
                </c:pt>
                <c:pt idx="17415">
                  <c:v>2902.5</c:v>
                </c:pt>
                <c:pt idx="17416">
                  <c:v>2902.6666666666702</c:v>
                </c:pt>
                <c:pt idx="17417">
                  <c:v>2902.8333333333298</c:v>
                </c:pt>
                <c:pt idx="17418">
                  <c:v>2903</c:v>
                </c:pt>
                <c:pt idx="17419">
                  <c:v>2903.1666666666702</c:v>
                </c:pt>
                <c:pt idx="17420">
                  <c:v>2903.3333333333298</c:v>
                </c:pt>
                <c:pt idx="17421">
                  <c:v>2903.5</c:v>
                </c:pt>
                <c:pt idx="17422">
                  <c:v>2903.6666666666702</c:v>
                </c:pt>
                <c:pt idx="17423">
                  <c:v>2903.8333333333298</c:v>
                </c:pt>
                <c:pt idx="17424">
                  <c:v>2904</c:v>
                </c:pt>
                <c:pt idx="17425">
                  <c:v>2904.1666666666702</c:v>
                </c:pt>
                <c:pt idx="17426">
                  <c:v>2904.3333333333298</c:v>
                </c:pt>
                <c:pt idx="17427">
                  <c:v>2904.5</c:v>
                </c:pt>
                <c:pt idx="17428">
                  <c:v>2904.6666666666702</c:v>
                </c:pt>
                <c:pt idx="17429">
                  <c:v>2904.8333333333298</c:v>
                </c:pt>
                <c:pt idx="17430">
                  <c:v>2905</c:v>
                </c:pt>
                <c:pt idx="17431">
                  <c:v>2905.1666666666702</c:v>
                </c:pt>
                <c:pt idx="17432">
                  <c:v>2905.3333333333298</c:v>
                </c:pt>
                <c:pt idx="17433">
                  <c:v>2905.5</c:v>
                </c:pt>
                <c:pt idx="17434">
                  <c:v>2905.6666666666702</c:v>
                </c:pt>
                <c:pt idx="17435">
                  <c:v>2905.8333333333298</c:v>
                </c:pt>
                <c:pt idx="17436">
                  <c:v>2906</c:v>
                </c:pt>
                <c:pt idx="17437">
                  <c:v>2906.1666666666702</c:v>
                </c:pt>
                <c:pt idx="17438">
                  <c:v>2906.3333333333298</c:v>
                </c:pt>
                <c:pt idx="17439">
                  <c:v>2906.5</c:v>
                </c:pt>
                <c:pt idx="17440">
                  <c:v>2906.6666666666702</c:v>
                </c:pt>
                <c:pt idx="17441">
                  <c:v>2906.8333333333298</c:v>
                </c:pt>
                <c:pt idx="17442">
                  <c:v>2907</c:v>
                </c:pt>
                <c:pt idx="17443">
                  <c:v>2907.1666666666702</c:v>
                </c:pt>
                <c:pt idx="17444">
                  <c:v>2907.3333333333298</c:v>
                </c:pt>
                <c:pt idx="17445">
                  <c:v>2907.5</c:v>
                </c:pt>
                <c:pt idx="17446">
                  <c:v>2907.6666666666702</c:v>
                </c:pt>
                <c:pt idx="17447">
                  <c:v>2907.8333333333298</c:v>
                </c:pt>
                <c:pt idx="17448">
                  <c:v>2908</c:v>
                </c:pt>
                <c:pt idx="17449">
                  <c:v>2908.1666666666702</c:v>
                </c:pt>
                <c:pt idx="17450">
                  <c:v>2908.3333333333298</c:v>
                </c:pt>
                <c:pt idx="17451">
                  <c:v>2908.5</c:v>
                </c:pt>
                <c:pt idx="17452">
                  <c:v>2908.6666666666702</c:v>
                </c:pt>
                <c:pt idx="17453">
                  <c:v>2908.8333333333298</c:v>
                </c:pt>
                <c:pt idx="17454">
                  <c:v>2909</c:v>
                </c:pt>
                <c:pt idx="17455">
                  <c:v>2909.1666666666702</c:v>
                </c:pt>
                <c:pt idx="17456">
                  <c:v>2909.3333333333298</c:v>
                </c:pt>
                <c:pt idx="17457">
                  <c:v>2909.5</c:v>
                </c:pt>
                <c:pt idx="17458">
                  <c:v>2909.6666666666702</c:v>
                </c:pt>
                <c:pt idx="17459">
                  <c:v>2909.8333333333298</c:v>
                </c:pt>
                <c:pt idx="17460">
                  <c:v>2910</c:v>
                </c:pt>
                <c:pt idx="17461">
                  <c:v>2910.1666666666702</c:v>
                </c:pt>
                <c:pt idx="17462">
                  <c:v>2910.3333333333298</c:v>
                </c:pt>
                <c:pt idx="17463">
                  <c:v>2910.5</c:v>
                </c:pt>
                <c:pt idx="17464">
                  <c:v>2910.6666666666702</c:v>
                </c:pt>
                <c:pt idx="17465">
                  <c:v>2910.8333333333298</c:v>
                </c:pt>
                <c:pt idx="17466">
                  <c:v>2911</c:v>
                </c:pt>
                <c:pt idx="17467">
                  <c:v>2911.1666666666702</c:v>
                </c:pt>
                <c:pt idx="17468">
                  <c:v>2911.3333333333298</c:v>
                </c:pt>
                <c:pt idx="17469">
                  <c:v>2911.5</c:v>
                </c:pt>
                <c:pt idx="17470">
                  <c:v>2911.6666666666702</c:v>
                </c:pt>
                <c:pt idx="17471">
                  <c:v>2911.8333333333298</c:v>
                </c:pt>
                <c:pt idx="17472">
                  <c:v>2912</c:v>
                </c:pt>
                <c:pt idx="17473">
                  <c:v>2912.1666666666702</c:v>
                </c:pt>
                <c:pt idx="17474">
                  <c:v>2912.3333333333298</c:v>
                </c:pt>
                <c:pt idx="17475">
                  <c:v>2912.5</c:v>
                </c:pt>
                <c:pt idx="17476">
                  <c:v>2912.6666666666702</c:v>
                </c:pt>
                <c:pt idx="17477">
                  <c:v>2912.8333333333298</c:v>
                </c:pt>
                <c:pt idx="17478">
                  <c:v>2913</c:v>
                </c:pt>
                <c:pt idx="17479">
                  <c:v>2913.1666666666702</c:v>
                </c:pt>
                <c:pt idx="17480">
                  <c:v>2913.3333333333298</c:v>
                </c:pt>
                <c:pt idx="17481">
                  <c:v>2913.5</c:v>
                </c:pt>
                <c:pt idx="17482">
                  <c:v>2913.6666666666702</c:v>
                </c:pt>
                <c:pt idx="17483">
                  <c:v>2913.8333333333298</c:v>
                </c:pt>
                <c:pt idx="17484">
                  <c:v>2914</c:v>
                </c:pt>
                <c:pt idx="17485">
                  <c:v>2914.1666666666702</c:v>
                </c:pt>
                <c:pt idx="17486">
                  <c:v>2914.3333333333298</c:v>
                </c:pt>
                <c:pt idx="17487">
                  <c:v>2914.5</c:v>
                </c:pt>
                <c:pt idx="17488">
                  <c:v>2914.6666666666702</c:v>
                </c:pt>
                <c:pt idx="17489">
                  <c:v>2914.8333333333298</c:v>
                </c:pt>
                <c:pt idx="17490">
                  <c:v>2915</c:v>
                </c:pt>
                <c:pt idx="17491">
                  <c:v>2915.1666666666702</c:v>
                </c:pt>
                <c:pt idx="17492">
                  <c:v>2915.3333333333298</c:v>
                </c:pt>
                <c:pt idx="17493">
                  <c:v>2915.5</c:v>
                </c:pt>
                <c:pt idx="17494">
                  <c:v>2915.6666666666702</c:v>
                </c:pt>
                <c:pt idx="17495">
                  <c:v>2915.8333333333298</c:v>
                </c:pt>
                <c:pt idx="17496">
                  <c:v>2916</c:v>
                </c:pt>
                <c:pt idx="17497">
                  <c:v>2916.1666666666702</c:v>
                </c:pt>
                <c:pt idx="17498">
                  <c:v>2916.3333333333298</c:v>
                </c:pt>
                <c:pt idx="17499">
                  <c:v>2916.5</c:v>
                </c:pt>
                <c:pt idx="17500">
                  <c:v>2916.6666666666702</c:v>
                </c:pt>
                <c:pt idx="17501">
                  <c:v>2916.8333333333298</c:v>
                </c:pt>
                <c:pt idx="17502">
                  <c:v>2917</c:v>
                </c:pt>
                <c:pt idx="17503">
                  <c:v>2917.1666666666702</c:v>
                </c:pt>
                <c:pt idx="17504">
                  <c:v>2917.3333333333298</c:v>
                </c:pt>
                <c:pt idx="17505">
                  <c:v>2917.5</c:v>
                </c:pt>
                <c:pt idx="17506">
                  <c:v>2917.6666666666702</c:v>
                </c:pt>
                <c:pt idx="17507">
                  <c:v>2917.8333333333298</c:v>
                </c:pt>
                <c:pt idx="17508">
                  <c:v>2918</c:v>
                </c:pt>
                <c:pt idx="17509">
                  <c:v>2918.1666666666702</c:v>
                </c:pt>
                <c:pt idx="17510">
                  <c:v>2918.3333333333298</c:v>
                </c:pt>
                <c:pt idx="17511">
                  <c:v>2918.5</c:v>
                </c:pt>
                <c:pt idx="17512">
                  <c:v>2918.6666666666702</c:v>
                </c:pt>
                <c:pt idx="17513">
                  <c:v>2918.8333333333298</c:v>
                </c:pt>
                <c:pt idx="17514">
                  <c:v>2919</c:v>
                </c:pt>
                <c:pt idx="17515">
                  <c:v>2919.1666666666702</c:v>
                </c:pt>
                <c:pt idx="17516">
                  <c:v>2919.3333333333298</c:v>
                </c:pt>
                <c:pt idx="17517">
                  <c:v>2919.5</c:v>
                </c:pt>
                <c:pt idx="17518">
                  <c:v>2919.6666666666702</c:v>
                </c:pt>
                <c:pt idx="17519">
                  <c:v>2919.8333333333298</c:v>
                </c:pt>
                <c:pt idx="17520">
                  <c:v>2920</c:v>
                </c:pt>
                <c:pt idx="17521">
                  <c:v>2920.1666666666702</c:v>
                </c:pt>
                <c:pt idx="17522">
                  <c:v>2920.3333333333298</c:v>
                </c:pt>
                <c:pt idx="17523">
                  <c:v>2920.5</c:v>
                </c:pt>
                <c:pt idx="17524">
                  <c:v>2920.6666666666702</c:v>
                </c:pt>
                <c:pt idx="17525">
                  <c:v>2920.8333333333298</c:v>
                </c:pt>
                <c:pt idx="17526">
                  <c:v>2921</c:v>
                </c:pt>
                <c:pt idx="17527">
                  <c:v>2921.1666666666702</c:v>
                </c:pt>
                <c:pt idx="17528">
                  <c:v>2921.3333333333298</c:v>
                </c:pt>
                <c:pt idx="17529">
                  <c:v>2921.5</c:v>
                </c:pt>
                <c:pt idx="17530">
                  <c:v>2921.6666666666702</c:v>
                </c:pt>
                <c:pt idx="17531">
                  <c:v>2921.8333333333298</c:v>
                </c:pt>
                <c:pt idx="17532">
                  <c:v>2922</c:v>
                </c:pt>
                <c:pt idx="17533">
                  <c:v>2922.1666666666702</c:v>
                </c:pt>
                <c:pt idx="17534">
                  <c:v>2922.3333333333298</c:v>
                </c:pt>
                <c:pt idx="17535">
                  <c:v>2922.5</c:v>
                </c:pt>
                <c:pt idx="17536">
                  <c:v>2922.6666666666702</c:v>
                </c:pt>
                <c:pt idx="17537">
                  <c:v>2922.8333333333298</c:v>
                </c:pt>
                <c:pt idx="17538">
                  <c:v>2923</c:v>
                </c:pt>
                <c:pt idx="17539">
                  <c:v>2923.1666666666702</c:v>
                </c:pt>
                <c:pt idx="17540">
                  <c:v>2923.3333333333298</c:v>
                </c:pt>
                <c:pt idx="17541">
                  <c:v>2923.5</c:v>
                </c:pt>
                <c:pt idx="17542">
                  <c:v>2923.6666666666702</c:v>
                </c:pt>
                <c:pt idx="17543">
                  <c:v>2923.8333333333298</c:v>
                </c:pt>
                <c:pt idx="17544">
                  <c:v>2924</c:v>
                </c:pt>
                <c:pt idx="17545">
                  <c:v>2924.1666666666702</c:v>
                </c:pt>
                <c:pt idx="17546">
                  <c:v>2924.3333333333298</c:v>
                </c:pt>
                <c:pt idx="17547">
                  <c:v>2924.5</c:v>
                </c:pt>
                <c:pt idx="17548">
                  <c:v>2924.6666666666702</c:v>
                </c:pt>
                <c:pt idx="17549">
                  <c:v>2924.8333333333298</c:v>
                </c:pt>
                <c:pt idx="17550">
                  <c:v>2925</c:v>
                </c:pt>
                <c:pt idx="17551">
                  <c:v>2925.1666666666702</c:v>
                </c:pt>
                <c:pt idx="17552">
                  <c:v>2925.3333333333298</c:v>
                </c:pt>
                <c:pt idx="17553">
                  <c:v>2925.5</c:v>
                </c:pt>
                <c:pt idx="17554">
                  <c:v>2925.6666666666702</c:v>
                </c:pt>
                <c:pt idx="17555">
                  <c:v>2925.8333333333298</c:v>
                </c:pt>
                <c:pt idx="17556">
                  <c:v>2926</c:v>
                </c:pt>
                <c:pt idx="17557">
                  <c:v>2926.1666666666702</c:v>
                </c:pt>
                <c:pt idx="17558">
                  <c:v>2926.3333333333298</c:v>
                </c:pt>
                <c:pt idx="17559">
                  <c:v>2926.5</c:v>
                </c:pt>
                <c:pt idx="17560">
                  <c:v>2926.6666666666702</c:v>
                </c:pt>
                <c:pt idx="17561">
                  <c:v>2926.8333333333298</c:v>
                </c:pt>
                <c:pt idx="17562">
                  <c:v>2927</c:v>
                </c:pt>
                <c:pt idx="17563">
                  <c:v>2927.1666666666702</c:v>
                </c:pt>
                <c:pt idx="17564">
                  <c:v>2927.3333333333298</c:v>
                </c:pt>
                <c:pt idx="17565">
                  <c:v>2927.5</c:v>
                </c:pt>
                <c:pt idx="17566">
                  <c:v>2927.6666666666702</c:v>
                </c:pt>
                <c:pt idx="17567">
                  <c:v>2927.8333333333298</c:v>
                </c:pt>
                <c:pt idx="17568">
                  <c:v>2928</c:v>
                </c:pt>
                <c:pt idx="17569">
                  <c:v>2928.1666666666702</c:v>
                </c:pt>
                <c:pt idx="17570">
                  <c:v>2928.3333333333298</c:v>
                </c:pt>
                <c:pt idx="17571">
                  <c:v>2928.5</c:v>
                </c:pt>
                <c:pt idx="17572">
                  <c:v>2928.6666666666702</c:v>
                </c:pt>
                <c:pt idx="17573">
                  <c:v>2928.8333333333298</c:v>
                </c:pt>
                <c:pt idx="17574">
                  <c:v>2929</c:v>
                </c:pt>
                <c:pt idx="17575">
                  <c:v>2929.1666666666702</c:v>
                </c:pt>
                <c:pt idx="17576">
                  <c:v>2929.3333333333298</c:v>
                </c:pt>
                <c:pt idx="17577">
                  <c:v>2929.5</c:v>
                </c:pt>
                <c:pt idx="17578">
                  <c:v>2929.6666666666702</c:v>
                </c:pt>
                <c:pt idx="17579">
                  <c:v>2929.8333333333298</c:v>
                </c:pt>
                <c:pt idx="17580">
                  <c:v>2930</c:v>
                </c:pt>
                <c:pt idx="17581">
                  <c:v>2930.1666666666702</c:v>
                </c:pt>
                <c:pt idx="17582">
                  <c:v>2930.3333333333298</c:v>
                </c:pt>
                <c:pt idx="17583">
                  <c:v>2930.5</c:v>
                </c:pt>
                <c:pt idx="17584">
                  <c:v>2930.6666666666702</c:v>
                </c:pt>
                <c:pt idx="17585">
                  <c:v>2930.8333333333298</c:v>
                </c:pt>
                <c:pt idx="17586">
                  <c:v>2931</c:v>
                </c:pt>
                <c:pt idx="17587">
                  <c:v>2931.1666666666702</c:v>
                </c:pt>
                <c:pt idx="17588">
                  <c:v>2931.3333333333298</c:v>
                </c:pt>
                <c:pt idx="17589">
                  <c:v>2931.5</c:v>
                </c:pt>
                <c:pt idx="17590">
                  <c:v>2931.6666666666702</c:v>
                </c:pt>
                <c:pt idx="17591">
                  <c:v>2931.8333333333298</c:v>
                </c:pt>
                <c:pt idx="17592">
                  <c:v>2932</c:v>
                </c:pt>
                <c:pt idx="17593">
                  <c:v>2932.1666666666702</c:v>
                </c:pt>
                <c:pt idx="17594">
                  <c:v>2932.3333333333298</c:v>
                </c:pt>
                <c:pt idx="17595">
                  <c:v>2932.5</c:v>
                </c:pt>
                <c:pt idx="17596">
                  <c:v>2932.6666666666702</c:v>
                </c:pt>
                <c:pt idx="17597">
                  <c:v>2932.8333333333298</c:v>
                </c:pt>
                <c:pt idx="17598">
                  <c:v>2933</c:v>
                </c:pt>
                <c:pt idx="17599">
                  <c:v>2933.1666666666702</c:v>
                </c:pt>
                <c:pt idx="17600">
                  <c:v>2933.3333333333298</c:v>
                </c:pt>
                <c:pt idx="17601">
                  <c:v>2933.5</c:v>
                </c:pt>
                <c:pt idx="17602">
                  <c:v>2933.6666666666702</c:v>
                </c:pt>
                <c:pt idx="17603">
                  <c:v>2933.8333333333298</c:v>
                </c:pt>
                <c:pt idx="17604">
                  <c:v>2934</c:v>
                </c:pt>
                <c:pt idx="17605">
                  <c:v>2934.1666666666702</c:v>
                </c:pt>
                <c:pt idx="17606">
                  <c:v>2934.3333333333298</c:v>
                </c:pt>
                <c:pt idx="17607">
                  <c:v>2934.5</c:v>
                </c:pt>
                <c:pt idx="17608">
                  <c:v>2934.6666666666702</c:v>
                </c:pt>
                <c:pt idx="17609">
                  <c:v>2934.8333333333298</c:v>
                </c:pt>
                <c:pt idx="17610">
                  <c:v>2935</c:v>
                </c:pt>
                <c:pt idx="17611">
                  <c:v>2935.1666666666702</c:v>
                </c:pt>
                <c:pt idx="17612">
                  <c:v>2935.3333333333298</c:v>
                </c:pt>
                <c:pt idx="17613">
                  <c:v>2935.5</c:v>
                </c:pt>
                <c:pt idx="17614">
                  <c:v>2935.6666666666702</c:v>
                </c:pt>
                <c:pt idx="17615">
                  <c:v>2935.8333333333298</c:v>
                </c:pt>
                <c:pt idx="17616">
                  <c:v>2936</c:v>
                </c:pt>
                <c:pt idx="17617">
                  <c:v>2936.1666666666702</c:v>
                </c:pt>
                <c:pt idx="17618">
                  <c:v>2936.3333333333298</c:v>
                </c:pt>
                <c:pt idx="17619">
                  <c:v>2936.5</c:v>
                </c:pt>
                <c:pt idx="17620">
                  <c:v>2936.6666666666702</c:v>
                </c:pt>
                <c:pt idx="17621">
                  <c:v>2936.8333333333298</c:v>
                </c:pt>
                <c:pt idx="17622">
                  <c:v>2937</c:v>
                </c:pt>
                <c:pt idx="17623">
                  <c:v>2937.1666666666702</c:v>
                </c:pt>
                <c:pt idx="17624">
                  <c:v>2937.3333333333298</c:v>
                </c:pt>
                <c:pt idx="17625">
                  <c:v>2937.5</c:v>
                </c:pt>
                <c:pt idx="17626">
                  <c:v>2937.6666666666702</c:v>
                </c:pt>
                <c:pt idx="17627">
                  <c:v>2937.8333333333298</c:v>
                </c:pt>
                <c:pt idx="17628">
                  <c:v>2938</c:v>
                </c:pt>
                <c:pt idx="17629">
                  <c:v>2938.1666666666702</c:v>
                </c:pt>
                <c:pt idx="17630">
                  <c:v>2938.3333333333298</c:v>
                </c:pt>
                <c:pt idx="17631">
                  <c:v>2938.5</c:v>
                </c:pt>
                <c:pt idx="17632">
                  <c:v>2938.6666666666702</c:v>
                </c:pt>
                <c:pt idx="17633">
                  <c:v>2938.8333333333298</c:v>
                </c:pt>
                <c:pt idx="17634">
                  <c:v>2939</c:v>
                </c:pt>
                <c:pt idx="17635">
                  <c:v>2939.1666666666702</c:v>
                </c:pt>
                <c:pt idx="17636">
                  <c:v>2939.3333333333298</c:v>
                </c:pt>
                <c:pt idx="17637">
                  <c:v>2939.5</c:v>
                </c:pt>
                <c:pt idx="17638">
                  <c:v>2939.6666666666702</c:v>
                </c:pt>
                <c:pt idx="17639">
                  <c:v>2939.8333333333298</c:v>
                </c:pt>
                <c:pt idx="17640">
                  <c:v>2940</c:v>
                </c:pt>
                <c:pt idx="17641">
                  <c:v>2940.1666666666702</c:v>
                </c:pt>
                <c:pt idx="17642">
                  <c:v>2940.3333333333298</c:v>
                </c:pt>
                <c:pt idx="17643">
                  <c:v>2940.5</c:v>
                </c:pt>
                <c:pt idx="17644">
                  <c:v>2940.6666666666702</c:v>
                </c:pt>
                <c:pt idx="17645">
                  <c:v>2940.8333333333298</c:v>
                </c:pt>
                <c:pt idx="17646">
                  <c:v>2941</c:v>
                </c:pt>
                <c:pt idx="17647">
                  <c:v>2941.1666666666702</c:v>
                </c:pt>
                <c:pt idx="17648">
                  <c:v>2941.3333333333298</c:v>
                </c:pt>
                <c:pt idx="17649">
                  <c:v>2941.5</c:v>
                </c:pt>
                <c:pt idx="17650">
                  <c:v>2941.6666666666702</c:v>
                </c:pt>
                <c:pt idx="17651">
                  <c:v>2941.8333333333298</c:v>
                </c:pt>
                <c:pt idx="17652">
                  <c:v>2942</c:v>
                </c:pt>
                <c:pt idx="17653">
                  <c:v>2942.1666666666702</c:v>
                </c:pt>
                <c:pt idx="17654">
                  <c:v>2942.3333333333298</c:v>
                </c:pt>
                <c:pt idx="17655">
                  <c:v>2942.5</c:v>
                </c:pt>
                <c:pt idx="17656">
                  <c:v>2942.6666666666702</c:v>
                </c:pt>
                <c:pt idx="17657">
                  <c:v>2942.8333333333298</c:v>
                </c:pt>
                <c:pt idx="17658">
                  <c:v>2943</c:v>
                </c:pt>
                <c:pt idx="17659">
                  <c:v>2943.1666666666702</c:v>
                </c:pt>
                <c:pt idx="17660">
                  <c:v>2943.3333333333298</c:v>
                </c:pt>
                <c:pt idx="17661">
                  <c:v>2943.5</c:v>
                </c:pt>
                <c:pt idx="17662">
                  <c:v>2943.6666666666702</c:v>
                </c:pt>
                <c:pt idx="17663">
                  <c:v>2943.8333333333298</c:v>
                </c:pt>
                <c:pt idx="17664">
                  <c:v>2944</c:v>
                </c:pt>
                <c:pt idx="17665">
                  <c:v>2944.1666666666702</c:v>
                </c:pt>
                <c:pt idx="17666">
                  <c:v>2944.3333333333298</c:v>
                </c:pt>
                <c:pt idx="17667">
                  <c:v>2944.5</c:v>
                </c:pt>
                <c:pt idx="17668">
                  <c:v>2944.6666666666702</c:v>
                </c:pt>
                <c:pt idx="17669">
                  <c:v>2944.8333333333298</c:v>
                </c:pt>
                <c:pt idx="17670">
                  <c:v>2945</c:v>
                </c:pt>
                <c:pt idx="17671">
                  <c:v>2945.1666666666702</c:v>
                </c:pt>
                <c:pt idx="17672">
                  <c:v>2945.3333333333298</c:v>
                </c:pt>
                <c:pt idx="17673">
                  <c:v>2945.5</c:v>
                </c:pt>
                <c:pt idx="17674">
                  <c:v>2945.6666666666702</c:v>
                </c:pt>
                <c:pt idx="17675">
                  <c:v>2945.8333333333298</c:v>
                </c:pt>
                <c:pt idx="17676">
                  <c:v>2946</c:v>
                </c:pt>
                <c:pt idx="17677">
                  <c:v>2946.1666666666702</c:v>
                </c:pt>
                <c:pt idx="17678">
                  <c:v>2946.3333333333298</c:v>
                </c:pt>
                <c:pt idx="17679">
                  <c:v>2946.5</c:v>
                </c:pt>
                <c:pt idx="17680">
                  <c:v>2946.6666666666702</c:v>
                </c:pt>
                <c:pt idx="17681">
                  <c:v>2946.8333333333298</c:v>
                </c:pt>
                <c:pt idx="17682">
                  <c:v>2947</c:v>
                </c:pt>
                <c:pt idx="17683">
                  <c:v>2947.1666666666702</c:v>
                </c:pt>
                <c:pt idx="17684">
                  <c:v>2947.3333333333298</c:v>
                </c:pt>
                <c:pt idx="17685">
                  <c:v>2947.5</c:v>
                </c:pt>
                <c:pt idx="17686">
                  <c:v>2947.6666666666702</c:v>
                </c:pt>
                <c:pt idx="17687">
                  <c:v>2947.8333333333298</c:v>
                </c:pt>
                <c:pt idx="17688">
                  <c:v>2948</c:v>
                </c:pt>
                <c:pt idx="17689">
                  <c:v>2948.1666666666702</c:v>
                </c:pt>
                <c:pt idx="17690">
                  <c:v>2948.3333333333298</c:v>
                </c:pt>
                <c:pt idx="17691">
                  <c:v>2948.5</c:v>
                </c:pt>
                <c:pt idx="17692">
                  <c:v>2948.6666666666702</c:v>
                </c:pt>
                <c:pt idx="17693">
                  <c:v>2948.8333333333298</c:v>
                </c:pt>
                <c:pt idx="17694">
                  <c:v>2949</c:v>
                </c:pt>
                <c:pt idx="17695">
                  <c:v>2949.1666666666702</c:v>
                </c:pt>
                <c:pt idx="17696">
                  <c:v>2949.3333333333298</c:v>
                </c:pt>
                <c:pt idx="17697">
                  <c:v>2949.5</c:v>
                </c:pt>
                <c:pt idx="17698">
                  <c:v>2949.6666666666702</c:v>
                </c:pt>
                <c:pt idx="17699">
                  <c:v>2949.8333333333298</c:v>
                </c:pt>
                <c:pt idx="17700">
                  <c:v>2950</c:v>
                </c:pt>
                <c:pt idx="17701">
                  <c:v>2950.1666666666702</c:v>
                </c:pt>
                <c:pt idx="17702">
                  <c:v>2950.3333333333298</c:v>
                </c:pt>
                <c:pt idx="17703">
                  <c:v>2950.5</c:v>
                </c:pt>
                <c:pt idx="17704">
                  <c:v>2950.6666666666702</c:v>
                </c:pt>
                <c:pt idx="17705">
                  <c:v>2950.8333333333298</c:v>
                </c:pt>
                <c:pt idx="17706">
                  <c:v>2951</c:v>
                </c:pt>
                <c:pt idx="17707">
                  <c:v>2951.1666666666702</c:v>
                </c:pt>
                <c:pt idx="17708">
                  <c:v>2951.3333333333298</c:v>
                </c:pt>
                <c:pt idx="17709">
                  <c:v>2951.5</c:v>
                </c:pt>
                <c:pt idx="17710">
                  <c:v>2951.6666666666702</c:v>
                </c:pt>
                <c:pt idx="17711">
                  <c:v>2951.8333333333298</c:v>
                </c:pt>
                <c:pt idx="17712">
                  <c:v>2952</c:v>
                </c:pt>
                <c:pt idx="17713">
                  <c:v>2952.1666666666702</c:v>
                </c:pt>
                <c:pt idx="17714">
                  <c:v>2952.3333333333298</c:v>
                </c:pt>
                <c:pt idx="17715">
                  <c:v>2952.5</c:v>
                </c:pt>
                <c:pt idx="17716">
                  <c:v>2952.6666666666702</c:v>
                </c:pt>
                <c:pt idx="17717">
                  <c:v>2952.8333333333298</c:v>
                </c:pt>
                <c:pt idx="17718">
                  <c:v>2953</c:v>
                </c:pt>
                <c:pt idx="17719">
                  <c:v>2953.1666666666702</c:v>
                </c:pt>
                <c:pt idx="17720">
                  <c:v>2953.3333333333298</c:v>
                </c:pt>
                <c:pt idx="17721">
                  <c:v>2953.5</c:v>
                </c:pt>
                <c:pt idx="17722">
                  <c:v>2953.6666666666702</c:v>
                </c:pt>
                <c:pt idx="17723">
                  <c:v>2953.8333333333298</c:v>
                </c:pt>
                <c:pt idx="17724">
                  <c:v>2954</c:v>
                </c:pt>
                <c:pt idx="17725">
                  <c:v>2954.1666666666702</c:v>
                </c:pt>
                <c:pt idx="17726">
                  <c:v>2954.3333333333298</c:v>
                </c:pt>
                <c:pt idx="17727">
                  <c:v>2954.5</c:v>
                </c:pt>
                <c:pt idx="17728">
                  <c:v>2954.6666666666702</c:v>
                </c:pt>
                <c:pt idx="17729">
                  <c:v>2954.8333333333298</c:v>
                </c:pt>
                <c:pt idx="17730">
                  <c:v>2955</c:v>
                </c:pt>
                <c:pt idx="17731">
                  <c:v>2955.1666666666702</c:v>
                </c:pt>
                <c:pt idx="17732">
                  <c:v>2955.3333333333298</c:v>
                </c:pt>
                <c:pt idx="17733">
                  <c:v>2955.5</c:v>
                </c:pt>
                <c:pt idx="17734">
                  <c:v>2955.6666666666702</c:v>
                </c:pt>
                <c:pt idx="17735">
                  <c:v>2955.8333333333298</c:v>
                </c:pt>
                <c:pt idx="17736">
                  <c:v>2956</c:v>
                </c:pt>
                <c:pt idx="17737">
                  <c:v>2956.1666666666702</c:v>
                </c:pt>
                <c:pt idx="17738">
                  <c:v>2956.3333333333298</c:v>
                </c:pt>
                <c:pt idx="17739">
                  <c:v>2956.5</c:v>
                </c:pt>
                <c:pt idx="17740">
                  <c:v>2956.6666666666702</c:v>
                </c:pt>
                <c:pt idx="17741">
                  <c:v>2956.8333333333298</c:v>
                </c:pt>
                <c:pt idx="17742">
                  <c:v>2957</c:v>
                </c:pt>
                <c:pt idx="17743">
                  <c:v>2957.1666666666702</c:v>
                </c:pt>
                <c:pt idx="17744">
                  <c:v>2957.3333333333298</c:v>
                </c:pt>
                <c:pt idx="17745">
                  <c:v>2957.5</c:v>
                </c:pt>
                <c:pt idx="17746">
                  <c:v>2957.6666666666702</c:v>
                </c:pt>
                <c:pt idx="17747">
                  <c:v>2957.8333333333298</c:v>
                </c:pt>
                <c:pt idx="17748">
                  <c:v>2958</c:v>
                </c:pt>
                <c:pt idx="17749">
                  <c:v>2958.1666666666702</c:v>
                </c:pt>
                <c:pt idx="17750">
                  <c:v>2958.3333333333298</c:v>
                </c:pt>
                <c:pt idx="17751">
                  <c:v>2958.5</c:v>
                </c:pt>
                <c:pt idx="17752">
                  <c:v>2958.6666666666702</c:v>
                </c:pt>
                <c:pt idx="17753">
                  <c:v>2958.8333333333298</c:v>
                </c:pt>
                <c:pt idx="17754">
                  <c:v>2959</c:v>
                </c:pt>
                <c:pt idx="17755">
                  <c:v>2959.1666666666702</c:v>
                </c:pt>
                <c:pt idx="17756">
                  <c:v>2959.3333333333298</c:v>
                </c:pt>
                <c:pt idx="17757">
                  <c:v>2959.5</c:v>
                </c:pt>
                <c:pt idx="17758">
                  <c:v>2959.6666666666702</c:v>
                </c:pt>
                <c:pt idx="17759">
                  <c:v>2959.8333333333298</c:v>
                </c:pt>
                <c:pt idx="17760">
                  <c:v>2960</c:v>
                </c:pt>
                <c:pt idx="17761">
                  <c:v>2960.1666666666702</c:v>
                </c:pt>
                <c:pt idx="17762">
                  <c:v>2960.3333333333298</c:v>
                </c:pt>
                <c:pt idx="17763">
                  <c:v>2960.5</c:v>
                </c:pt>
                <c:pt idx="17764">
                  <c:v>2960.6666666666702</c:v>
                </c:pt>
                <c:pt idx="17765">
                  <c:v>2960.8333333333298</c:v>
                </c:pt>
                <c:pt idx="17766">
                  <c:v>2961</c:v>
                </c:pt>
                <c:pt idx="17767">
                  <c:v>2961.1666666666702</c:v>
                </c:pt>
                <c:pt idx="17768">
                  <c:v>2961.3333333333298</c:v>
                </c:pt>
                <c:pt idx="17769">
                  <c:v>2961.5</c:v>
                </c:pt>
                <c:pt idx="17770">
                  <c:v>2961.6666666666702</c:v>
                </c:pt>
                <c:pt idx="17771">
                  <c:v>2961.8333333333298</c:v>
                </c:pt>
                <c:pt idx="17772">
                  <c:v>2962</c:v>
                </c:pt>
                <c:pt idx="17773">
                  <c:v>2962.1666666666702</c:v>
                </c:pt>
                <c:pt idx="17774">
                  <c:v>2962.3333333333298</c:v>
                </c:pt>
                <c:pt idx="17775">
                  <c:v>2962.5</c:v>
                </c:pt>
                <c:pt idx="17776">
                  <c:v>2962.6666666666702</c:v>
                </c:pt>
                <c:pt idx="17777">
                  <c:v>2962.8333333333298</c:v>
                </c:pt>
                <c:pt idx="17778">
                  <c:v>2963</c:v>
                </c:pt>
                <c:pt idx="17779">
                  <c:v>2963.1666666666702</c:v>
                </c:pt>
                <c:pt idx="17780">
                  <c:v>2963.3333333333298</c:v>
                </c:pt>
                <c:pt idx="17781">
                  <c:v>2963.5</c:v>
                </c:pt>
                <c:pt idx="17782">
                  <c:v>2963.6666666666702</c:v>
                </c:pt>
                <c:pt idx="17783">
                  <c:v>2963.8333333333298</c:v>
                </c:pt>
                <c:pt idx="17784">
                  <c:v>2964</c:v>
                </c:pt>
                <c:pt idx="17785">
                  <c:v>2964.1666666666702</c:v>
                </c:pt>
                <c:pt idx="17786">
                  <c:v>2964.3333333333298</c:v>
                </c:pt>
                <c:pt idx="17787">
                  <c:v>2964.5</c:v>
                </c:pt>
                <c:pt idx="17788">
                  <c:v>2964.6666666666702</c:v>
                </c:pt>
                <c:pt idx="17789">
                  <c:v>2964.8333333333298</c:v>
                </c:pt>
                <c:pt idx="17790">
                  <c:v>2965</c:v>
                </c:pt>
                <c:pt idx="17791">
                  <c:v>2965.1666666666702</c:v>
                </c:pt>
                <c:pt idx="17792">
                  <c:v>2965.3333333333298</c:v>
                </c:pt>
                <c:pt idx="17793">
                  <c:v>2965.5</c:v>
                </c:pt>
                <c:pt idx="17794">
                  <c:v>2965.6666666666702</c:v>
                </c:pt>
                <c:pt idx="17795">
                  <c:v>2965.8333333333298</c:v>
                </c:pt>
                <c:pt idx="17796">
                  <c:v>2966</c:v>
                </c:pt>
                <c:pt idx="17797">
                  <c:v>2966.1666666666702</c:v>
                </c:pt>
                <c:pt idx="17798">
                  <c:v>2966.3333333333298</c:v>
                </c:pt>
                <c:pt idx="17799">
                  <c:v>2966.5</c:v>
                </c:pt>
                <c:pt idx="17800">
                  <c:v>2966.6666666666702</c:v>
                </c:pt>
                <c:pt idx="17801">
                  <c:v>2966.8333333333298</c:v>
                </c:pt>
                <c:pt idx="17802">
                  <c:v>2967</c:v>
                </c:pt>
                <c:pt idx="17803">
                  <c:v>2967.1666666666702</c:v>
                </c:pt>
                <c:pt idx="17804">
                  <c:v>2967.3333333333298</c:v>
                </c:pt>
                <c:pt idx="17805">
                  <c:v>2967.5</c:v>
                </c:pt>
                <c:pt idx="17806">
                  <c:v>2967.6666666666702</c:v>
                </c:pt>
                <c:pt idx="17807">
                  <c:v>2967.8333333333298</c:v>
                </c:pt>
                <c:pt idx="17808">
                  <c:v>2968</c:v>
                </c:pt>
                <c:pt idx="17809">
                  <c:v>2968.1666666666702</c:v>
                </c:pt>
                <c:pt idx="17810">
                  <c:v>2968.3333333333298</c:v>
                </c:pt>
                <c:pt idx="17811">
                  <c:v>2968.5</c:v>
                </c:pt>
                <c:pt idx="17812">
                  <c:v>2968.6666666666702</c:v>
                </c:pt>
                <c:pt idx="17813">
                  <c:v>2968.8333333333298</c:v>
                </c:pt>
                <c:pt idx="17814">
                  <c:v>2969</c:v>
                </c:pt>
                <c:pt idx="17815">
                  <c:v>2969.1666666666702</c:v>
                </c:pt>
                <c:pt idx="17816">
                  <c:v>2969.3333333333298</c:v>
                </c:pt>
                <c:pt idx="17817">
                  <c:v>2969.5</c:v>
                </c:pt>
                <c:pt idx="17818">
                  <c:v>2969.6666666666702</c:v>
                </c:pt>
                <c:pt idx="17819">
                  <c:v>2969.8333333333298</c:v>
                </c:pt>
                <c:pt idx="17820">
                  <c:v>2970</c:v>
                </c:pt>
                <c:pt idx="17821">
                  <c:v>2970.1666666666702</c:v>
                </c:pt>
                <c:pt idx="17822">
                  <c:v>2970.3333333333298</c:v>
                </c:pt>
                <c:pt idx="17823">
                  <c:v>2970.5</c:v>
                </c:pt>
                <c:pt idx="17824">
                  <c:v>2970.6666666666702</c:v>
                </c:pt>
                <c:pt idx="17825">
                  <c:v>2970.8333333333298</c:v>
                </c:pt>
                <c:pt idx="17826">
                  <c:v>2971</c:v>
                </c:pt>
                <c:pt idx="17827">
                  <c:v>2971.1666666666702</c:v>
                </c:pt>
                <c:pt idx="17828">
                  <c:v>2971.3333333333298</c:v>
                </c:pt>
                <c:pt idx="17829">
                  <c:v>2971.5</c:v>
                </c:pt>
                <c:pt idx="17830">
                  <c:v>2971.6666666666702</c:v>
                </c:pt>
                <c:pt idx="17831">
                  <c:v>2971.8333333333298</c:v>
                </c:pt>
                <c:pt idx="17832">
                  <c:v>2972</c:v>
                </c:pt>
                <c:pt idx="17833">
                  <c:v>2972.1666666666702</c:v>
                </c:pt>
                <c:pt idx="17834">
                  <c:v>2972.3333333333298</c:v>
                </c:pt>
                <c:pt idx="17835">
                  <c:v>2972.5</c:v>
                </c:pt>
                <c:pt idx="17836">
                  <c:v>2972.6666666666702</c:v>
                </c:pt>
                <c:pt idx="17837">
                  <c:v>2972.8333333333298</c:v>
                </c:pt>
                <c:pt idx="17838">
                  <c:v>2973</c:v>
                </c:pt>
                <c:pt idx="17839">
                  <c:v>2973.1666666666702</c:v>
                </c:pt>
                <c:pt idx="17840">
                  <c:v>2973.3333333333298</c:v>
                </c:pt>
                <c:pt idx="17841">
                  <c:v>2973.5</c:v>
                </c:pt>
                <c:pt idx="17842">
                  <c:v>2973.6666666666702</c:v>
                </c:pt>
                <c:pt idx="17843">
                  <c:v>2973.8333333333298</c:v>
                </c:pt>
                <c:pt idx="17844">
                  <c:v>2974</c:v>
                </c:pt>
                <c:pt idx="17845">
                  <c:v>2974.1666666666702</c:v>
                </c:pt>
                <c:pt idx="17846">
                  <c:v>2974.3333333333298</c:v>
                </c:pt>
                <c:pt idx="17847">
                  <c:v>2974.5</c:v>
                </c:pt>
                <c:pt idx="17848">
                  <c:v>2974.6666666666702</c:v>
                </c:pt>
                <c:pt idx="17849">
                  <c:v>2974.8333333333298</c:v>
                </c:pt>
                <c:pt idx="17850">
                  <c:v>2975</c:v>
                </c:pt>
                <c:pt idx="17851">
                  <c:v>2975.1666666666702</c:v>
                </c:pt>
                <c:pt idx="17852">
                  <c:v>2975.3333333333298</c:v>
                </c:pt>
                <c:pt idx="17853">
                  <c:v>2975.5</c:v>
                </c:pt>
                <c:pt idx="17854">
                  <c:v>2975.6666666666702</c:v>
                </c:pt>
                <c:pt idx="17855">
                  <c:v>2975.8333333333298</c:v>
                </c:pt>
                <c:pt idx="17856">
                  <c:v>2976</c:v>
                </c:pt>
                <c:pt idx="17857">
                  <c:v>2976.1666666666702</c:v>
                </c:pt>
                <c:pt idx="17858">
                  <c:v>2976.3333333333298</c:v>
                </c:pt>
                <c:pt idx="17859">
                  <c:v>2976.5</c:v>
                </c:pt>
                <c:pt idx="17860">
                  <c:v>2976.6666666666702</c:v>
                </c:pt>
                <c:pt idx="17861">
                  <c:v>2976.8333333333298</c:v>
                </c:pt>
                <c:pt idx="17862">
                  <c:v>2977</c:v>
                </c:pt>
                <c:pt idx="17863">
                  <c:v>2977.1666666666702</c:v>
                </c:pt>
                <c:pt idx="17864">
                  <c:v>2977.3333333333298</c:v>
                </c:pt>
                <c:pt idx="17865">
                  <c:v>2977.5</c:v>
                </c:pt>
                <c:pt idx="17866">
                  <c:v>2977.6666666666702</c:v>
                </c:pt>
                <c:pt idx="17867">
                  <c:v>2977.8333333333298</c:v>
                </c:pt>
                <c:pt idx="17868">
                  <c:v>2978</c:v>
                </c:pt>
                <c:pt idx="17869">
                  <c:v>2978.1666666666702</c:v>
                </c:pt>
                <c:pt idx="17870">
                  <c:v>2978.3333333333298</c:v>
                </c:pt>
                <c:pt idx="17871">
                  <c:v>2978.5</c:v>
                </c:pt>
                <c:pt idx="17872">
                  <c:v>2978.6666666666702</c:v>
                </c:pt>
                <c:pt idx="17873">
                  <c:v>2978.8333333333298</c:v>
                </c:pt>
                <c:pt idx="17874">
                  <c:v>2979</c:v>
                </c:pt>
                <c:pt idx="17875">
                  <c:v>2979.1666666666702</c:v>
                </c:pt>
                <c:pt idx="17876">
                  <c:v>2979.3333333333298</c:v>
                </c:pt>
                <c:pt idx="17877">
                  <c:v>2979.5</c:v>
                </c:pt>
                <c:pt idx="17878">
                  <c:v>2979.6666666666702</c:v>
                </c:pt>
                <c:pt idx="17879">
                  <c:v>2979.8333333333298</c:v>
                </c:pt>
                <c:pt idx="17880">
                  <c:v>2980</c:v>
                </c:pt>
                <c:pt idx="17881">
                  <c:v>2980.1666666666702</c:v>
                </c:pt>
                <c:pt idx="17882">
                  <c:v>2980.3333333333298</c:v>
                </c:pt>
                <c:pt idx="17883">
                  <c:v>2980.5</c:v>
                </c:pt>
                <c:pt idx="17884">
                  <c:v>2980.6666666666702</c:v>
                </c:pt>
                <c:pt idx="17885">
                  <c:v>2980.8333333333298</c:v>
                </c:pt>
                <c:pt idx="17886">
                  <c:v>2981</c:v>
                </c:pt>
                <c:pt idx="17887">
                  <c:v>2981.1666666666702</c:v>
                </c:pt>
                <c:pt idx="17888">
                  <c:v>2981.3333333333298</c:v>
                </c:pt>
                <c:pt idx="17889">
                  <c:v>2981.5</c:v>
                </c:pt>
                <c:pt idx="17890">
                  <c:v>2981.6666666666702</c:v>
                </c:pt>
                <c:pt idx="17891">
                  <c:v>2981.8333333333298</c:v>
                </c:pt>
                <c:pt idx="17892">
                  <c:v>2982</c:v>
                </c:pt>
                <c:pt idx="17893">
                  <c:v>2982.1666666666702</c:v>
                </c:pt>
                <c:pt idx="17894">
                  <c:v>2982.3333333333298</c:v>
                </c:pt>
                <c:pt idx="17895">
                  <c:v>2982.5</c:v>
                </c:pt>
                <c:pt idx="17896">
                  <c:v>2982.6666666666702</c:v>
                </c:pt>
                <c:pt idx="17897">
                  <c:v>2982.8333333333298</c:v>
                </c:pt>
                <c:pt idx="17898">
                  <c:v>2983</c:v>
                </c:pt>
                <c:pt idx="17899">
                  <c:v>2983.1666666666702</c:v>
                </c:pt>
                <c:pt idx="17900">
                  <c:v>2983.3333333333298</c:v>
                </c:pt>
                <c:pt idx="17901">
                  <c:v>2983.5</c:v>
                </c:pt>
                <c:pt idx="17902">
                  <c:v>2983.6666666666702</c:v>
                </c:pt>
                <c:pt idx="17903">
                  <c:v>2983.8333333333298</c:v>
                </c:pt>
                <c:pt idx="17904">
                  <c:v>2984</c:v>
                </c:pt>
                <c:pt idx="17905">
                  <c:v>2984.1666666666702</c:v>
                </c:pt>
                <c:pt idx="17906">
                  <c:v>2984.3333333333298</c:v>
                </c:pt>
                <c:pt idx="17907">
                  <c:v>2984.5</c:v>
                </c:pt>
                <c:pt idx="17908">
                  <c:v>2984.6666666666702</c:v>
                </c:pt>
                <c:pt idx="17909">
                  <c:v>2984.8333333333298</c:v>
                </c:pt>
                <c:pt idx="17910">
                  <c:v>2985</c:v>
                </c:pt>
                <c:pt idx="17911">
                  <c:v>2985.1666666666702</c:v>
                </c:pt>
                <c:pt idx="17912">
                  <c:v>2985.3333333333298</c:v>
                </c:pt>
                <c:pt idx="17913">
                  <c:v>2985.5</c:v>
                </c:pt>
                <c:pt idx="17914">
                  <c:v>2985.6666666666702</c:v>
                </c:pt>
                <c:pt idx="17915">
                  <c:v>2985.8333333333298</c:v>
                </c:pt>
                <c:pt idx="17916">
                  <c:v>2986</c:v>
                </c:pt>
                <c:pt idx="17917">
                  <c:v>2986.1666666666702</c:v>
                </c:pt>
                <c:pt idx="17918">
                  <c:v>2986.3333333333298</c:v>
                </c:pt>
                <c:pt idx="17919">
                  <c:v>2986.5</c:v>
                </c:pt>
                <c:pt idx="17920">
                  <c:v>2986.6666666666702</c:v>
                </c:pt>
                <c:pt idx="17921">
                  <c:v>2986.8333333333298</c:v>
                </c:pt>
                <c:pt idx="17922">
                  <c:v>2987</c:v>
                </c:pt>
                <c:pt idx="17923">
                  <c:v>2987.1666666666702</c:v>
                </c:pt>
                <c:pt idx="17924">
                  <c:v>2987.3333333333298</c:v>
                </c:pt>
                <c:pt idx="17925">
                  <c:v>2987.5</c:v>
                </c:pt>
                <c:pt idx="17926">
                  <c:v>2987.6666666666702</c:v>
                </c:pt>
                <c:pt idx="17927">
                  <c:v>2987.8333333333298</c:v>
                </c:pt>
                <c:pt idx="17928">
                  <c:v>2988</c:v>
                </c:pt>
                <c:pt idx="17929">
                  <c:v>2988.1666666666702</c:v>
                </c:pt>
                <c:pt idx="17930">
                  <c:v>2988.3333333333298</c:v>
                </c:pt>
                <c:pt idx="17931">
                  <c:v>2988.5</c:v>
                </c:pt>
                <c:pt idx="17932">
                  <c:v>2988.6666666666702</c:v>
                </c:pt>
                <c:pt idx="17933">
                  <c:v>2988.8333333333298</c:v>
                </c:pt>
                <c:pt idx="17934">
                  <c:v>2989</c:v>
                </c:pt>
                <c:pt idx="17935">
                  <c:v>2989.1666666666702</c:v>
                </c:pt>
                <c:pt idx="17936">
                  <c:v>2989.3333333333298</c:v>
                </c:pt>
                <c:pt idx="17937">
                  <c:v>2989.5</c:v>
                </c:pt>
                <c:pt idx="17938">
                  <c:v>2989.6666666666702</c:v>
                </c:pt>
                <c:pt idx="17939">
                  <c:v>2989.8333333333298</c:v>
                </c:pt>
                <c:pt idx="17940">
                  <c:v>2990</c:v>
                </c:pt>
                <c:pt idx="17941">
                  <c:v>2990.1666666666702</c:v>
                </c:pt>
                <c:pt idx="17942">
                  <c:v>2990.3333333333298</c:v>
                </c:pt>
                <c:pt idx="17943">
                  <c:v>2990.5</c:v>
                </c:pt>
                <c:pt idx="17944">
                  <c:v>2990.6666666666702</c:v>
                </c:pt>
                <c:pt idx="17945">
                  <c:v>2990.8333333333298</c:v>
                </c:pt>
                <c:pt idx="17946">
                  <c:v>2991</c:v>
                </c:pt>
                <c:pt idx="17947">
                  <c:v>2991.1666666666702</c:v>
                </c:pt>
                <c:pt idx="17948">
                  <c:v>2991.3333333333298</c:v>
                </c:pt>
                <c:pt idx="17949">
                  <c:v>2991.5</c:v>
                </c:pt>
                <c:pt idx="17950">
                  <c:v>2991.6666666666702</c:v>
                </c:pt>
                <c:pt idx="17951">
                  <c:v>2991.8333333333298</c:v>
                </c:pt>
                <c:pt idx="17952">
                  <c:v>2992</c:v>
                </c:pt>
                <c:pt idx="17953">
                  <c:v>2992.1666666666702</c:v>
                </c:pt>
                <c:pt idx="17954">
                  <c:v>2992.3333333333298</c:v>
                </c:pt>
                <c:pt idx="17955">
                  <c:v>2992.5</c:v>
                </c:pt>
                <c:pt idx="17956">
                  <c:v>2992.6666666666702</c:v>
                </c:pt>
                <c:pt idx="17957">
                  <c:v>2992.8333333333298</c:v>
                </c:pt>
                <c:pt idx="17958">
                  <c:v>2993</c:v>
                </c:pt>
                <c:pt idx="17959">
                  <c:v>2993.1666666666702</c:v>
                </c:pt>
                <c:pt idx="17960">
                  <c:v>2993.3333333333298</c:v>
                </c:pt>
                <c:pt idx="17961">
                  <c:v>2993.5</c:v>
                </c:pt>
                <c:pt idx="17962">
                  <c:v>2993.6666666666702</c:v>
                </c:pt>
                <c:pt idx="17963">
                  <c:v>2993.8333333333298</c:v>
                </c:pt>
                <c:pt idx="17964">
                  <c:v>2994</c:v>
                </c:pt>
                <c:pt idx="17965">
                  <c:v>2994.1666666666702</c:v>
                </c:pt>
                <c:pt idx="17966">
                  <c:v>2994.3333333333298</c:v>
                </c:pt>
                <c:pt idx="17967">
                  <c:v>2994.5</c:v>
                </c:pt>
                <c:pt idx="17968">
                  <c:v>2994.6666666666702</c:v>
                </c:pt>
                <c:pt idx="17969">
                  <c:v>2994.8333333333298</c:v>
                </c:pt>
                <c:pt idx="17970">
                  <c:v>2995</c:v>
                </c:pt>
                <c:pt idx="17971">
                  <c:v>2995.1666666666702</c:v>
                </c:pt>
                <c:pt idx="17972">
                  <c:v>2995.3333333333298</c:v>
                </c:pt>
                <c:pt idx="17973">
                  <c:v>2995.5</c:v>
                </c:pt>
                <c:pt idx="17974">
                  <c:v>2995.6666666666702</c:v>
                </c:pt>
                <c:pt idx="17975">
                  <c:v>2995.8333333333298</c:v>
                </c:pt>
                <c:pt idx="17976">
                  <c:v>2996</c:v>
                </c:pt>
                <c:pt idx="17977">
                  <c:v>2996.1666666666702</c:v>
                </c:pt>
                <c:pt idx="17978">
                  <c:v>2996.3333333333298</c:v>
                </c:pt>
                <c:pt idx="17979">
                  <c:v>2996.5</c:v>
                </c:pt>
                <c:pt idx="17980">
                  <c:v>2996.6666666666702</c:v>
                </c:pt>
                <c:pt idx="17981">
                  <c:v>2996.8333333333298</c:v>
                </c:pt>
                <c:pt idx="17982">
                  <c:v>2997</c:v>
                </c:pt>
                <c:pt idx="17983">
                  <c:v>2997.1666666666702</c:v>
                </c:pt>
                <c:pt idx="17984">
                  <c:v>2997.3333333333298</c:v>
                </c:pt>
                <c:pt idx="17985">
                  <c:v>2997.5</c:v>
                </c:pt>
                <c:pt idx="17986">
                  <c:v>2997.6666666666702</c:v>
                </c:pt>
                <c:pt idx="17987">
                  <c:v>2997.8333333333298</c:v>
                </c:pt>
                <c:pt idx="17988">
                  <c:v>2998</c:v>
                </c:pt>
                <c:pt idx="17989">
                  <c:v>2998.1666666666702</c:v>
                </c:pt>
                <c:pt idx="17990">
                  <c:v>2998.3333333333298</c:v>
                </c:pt>
                <c:pt idx="17991">
                  <c:v>2998.5</c:v>
                </c:pt>
                <c:pt idx="17992">
                  <c:v>2998.6666666666702</c:v>
                </c:pt>
                <c:pt idx="17993">
                  <c:v>2998.8333333333298</c:v>
                </c:pt>
                <c:pt idx="17994">
                  <c:v>2999</c:v>
                </c:pt>
                <c:pt idx="17995">
                  <c:v>2999.1666666666702</c:v>
                </c:pt>
                <c:pt idx="17996">
                  <c:v>2999.3333333333298</c:v>
                </c:pt>
                <c:pt idx="17997">
                  <c:v>2999.5</c:v>
                </c:pt>
                <c:pt idx="17998">
                  <c:v>2999.6666666666702</c:v>
                </c:pt>
                <c:pt idx="17999">
                  <c:v>2999.8333333333298</c:v>
                </c:pt>
                <c:pt idx="18000">
                  <c:v>3000</c:v>
                </c:pt>
                <c:pt idx="18001">
                  <c:v>3000.1666666666702</c:v>
                </c:pt>
                <c:pt idx="18002">
                  <c:v>3000.3333333333298</c:v>
                </c:pt>
                <c:pt idx="18003">
                  <c:v>3000.5</c:v>
                </c:pt>
                <c:pt idx="18004">
                  <c:v>3000.6666666666702</c:v>
                </c:pt>
                <c:pt idx="18005">
                  <c:v>3000.8333333333298</c:v>
                </c:pt>
                <c:pt idx="18006">
                  <c:v>3001</c:v>
                </c:pt>
                <c:pt idx="18007">
                  <c:v>3001.1666666666702</c:v>
                </c:pt>
                <c:pt idx="18008">
                  <c:v>3001.3333333333298</c:v>
                </c:pt>
                <c:pt idx="18009">
                  <c:v>3001.5</c:v>
                </c:pt>
                <c:pt idx="18010">
                  <c:v>3001.6666666666702</c:v>
                </c:pt>
                <c:pt idx="18011">
                  <c:v>3001.8333333333298</c:v>
                </c:pt>
                <c:pt idx="18012">
                  <c:v>3002</c:v>
                </c:pt>
                <c:pt idx="18013">
                  <c:v>3002.1666666666702</c:v>
                </c:pt>
                <c:pt idx="18014">
                  <c:v>3002.3333333333298</c:v>
                </c:pt>
                <c:pt idx="18015">
                  <c:v>3002.5</c:v>
                </c:pt>
                <c:pt idx="18016">
                  <c:v>3002.6666666666702</c:v>
                </c:pt>
                <c:pt idx="18017">
                  <c:v>3002.8333333333298</c:v>
                </c:pt>
                <c:pt idx="18018">
                  <c:v>3003</c:v>
                </c:pt>
                <c:pt idx="18019">
                  <c:v>3003.1666666666702</c:v>
                </c:pt>
                <c:pt idx="18020">
                  <c:v>3003.3333333333298</c:v>
                </c:pt>
                <c:pt idx="18021">
                  <c:v>3003.5</c:v>
                </c:pt>
                <c:pt idx="18022">
                  <c:v>3003.6666666666702</c:v>
                </c:pt>
                <c:pt idx="18023">
                  <c:v>3003.8333333333298</c:v>
                </c:pt>
                <c:pt idx="18024">
                  <c:v>3004</c:v>
                </c:pt>
                <c:pt idx="18025">
                  <c:v>3004.1666666666702</c:v>
                </c:pt>
                <c:pt idx="18026">
                  <c:v>3004.3333333333298</c:v>
                </c:pt>
                <c:pt idx="18027">
                  <c:v>3004.5</c:v>
                </c:pt>
                <c:pt idx="18028">
                  <c:v>3004.6666666666702</c:v>
                </c:pt>
                <c:pt idx="18029">
                  <c:v>3004.8333333333298</c:v>
                </c:pt>
                <c:pt idx="18030">
                  <c:v>3005</c:v>
                </c:pt>
                <c:pt idx="18031">
                  <c:v>3005.1666666666702</c:v>
                </c:pt>
                <c:pt idx="18032">
                  <c:v>3005.3333333333298</c:v>
                </c:pt>
                <c:pt idx="18033">
                  <c:v>3005.5</c:v>
                </c:pt>
                <c:pt idx="18034">
                  <c:v>3005.6666666666702</c:v>
                </c:pt>
                <c:pt idx="18035">
                  <c:v>3005.8333333333298</c:v>
                </c:pt>
                <c:pt idx="18036">
                  <c:v>3006</c:v>
                </c:pt>
                <c:pt idx="18037">
                  <c:v>3006.1666666666702</c:v>
                </c:pt>
                <c:pt idx="18038">
                  <c:v>3006.3333333333298</c:v>
                </c:pt>
                <c:pt idx="18039">
                  <c:v>3006.5</c:v>
                </c:pt>
                <c:pt idx="18040">
                  <c:v>3006.6666666666702</c:v>
                </c:pt>
                <c:pt idx="18041">
                  <c:v>3006.8333333333298</c:v>
                </c:pt>
                <c:pt idx="18042">
                  <c:v>3007</c:v>
                </c:pt>
                <c:pt idx="18043">
                  <c:v>3007.1666666666702</c:v>
                </c:pt>
                <c:pt idx="18044">
                  <c:v>3007.3333333333298</c:v>
                </c:pt>
                <c:pt idx="18045">
                  <c:v>3007.5</c:v>
                </c:pt>
                <c:pt idx="18046">
                  <c:v>3007.6666666666702</c:v>
                </c:pt>
                <c:pt idx="18047">
                  <c:v>3007.8333333333298</c:v>
                </c:pt>
                <c:pt idx="18048">
                  <c:v>3008</c:v>
                </c:pt>
                <c:pt idx="18049">
                  <c:v>3008.1666666666702</c:v>
                </c:pt>
                <c:pt idx="18050">
                  <c:v>3008.3333333333298</c:v>
                </c:pt>
                <c:pt idx="18051">
                  <c:v>3008.5</c:v>
                </c:pt>
                <c:pt idx="18052">
                  <c:v>3008.6666666666702</c:v>
                </c:pt>
                <c:pt idx="18053">
                  <c:v>3008.8333333333298</c:v>
                </c:pt>
                <c:pt idx="18054">
                  <c:v>3009</c:v>
                </c:pt>
                <c:pt idx="18055">
                  <c:v>3009.1666666666702</c:v>
                </c:pt>
                <c:pt idx="18056">
                  <c:v>3009.3333333333298</c:v>
                </c:pt>
                <c:pt idx="18057">
                  <c:v>3009.5</c:v>
                </c:pt>
                <c:pt idx="18058">
                  <c:v>3009.6666666666702</c:v>
                </c:pt>
                <c:pt idx="18059">
                  <c:v>3009.8333333333298</c:v>
                </c:pt>
                <c:pt idx="18060">
                  <c:v>3010</c:v>
                </c:pt>
                <c:pt idx="18061">
                  <c:v>3010.1666666666702</c:v>
                </c:pt>
                <c:pt idx="18062">
                  <c:v>3010.3333333333298</c:v>
                </c:pt>
                <c:pt idx="18063">
                  <c:v>3010.5</c:v>
                </c:pt>
                <c:pt idx="18064">
                  <c:v>3010.6666666666702</c:v>
                </c:pt>
                <c:pt idx="18065">
                  <c:v>3010.8333333333298</c:v>
                </c:pt>
                <c:pt idx="18066">
                  <c:v>3011</c:v>
                </c:pt>
                <c:pt idx="18067">
                  <c:v>3011.1666666666702</c:v>
                </c:pt>
                <c:pt idx="18068">
                  <c:v>3011.3333333333298</c:v>
                </c:pt>
                <c:pt idx="18069">
                  <c:v>3011.5</c:v>
                </c:pt>
                <c:pt idx="18070">
                  <c:v>3011.6666666666702</c:v>
                </c:pt>
                <c:pt idx="18071">
                  <c:v>3011.8333333333298</c:v>
                </c:pt>
                <c:pt idx="18072">
                  <c:v>3012</c:v>
                </c:pt>
                <c:pt idx="18073">
                  <c:v>3012.1666666666702</c:v>
                </c:pt>
                <c:pt idx="18074">
                  <c:v>3012.3333333333298</c:v>
                </c:pt>
                <c:pt idx="18075">
                  <c:v>3012.5</c:v>
                </c:pt>
                <c:pt idx="18076">
                  <c:v>3012.6666666666702</c:v>
                </c:pt>
                <c:pt idx="18077">
                  <c:v>3012.8333333333298</c:v>
                </c:pt>
                <c:pt idx="18078">
                  <c:v>3013</c:v>
                </c:pt>
                <c:pt idx="18079">
                  <c:v>3013.1666666666702</c:v>
                </c:pt>
                <c:pt idx="18080">
                  <c:v>3013.3333333333298</c:v>
                </c:pt>
                <c:pt idx="18081">
                  <c:v>3013.5</c:v>
                </c:pt>
                <c:pt idx="18082">
                  <c:v>3013.6666666666702</c:v>
                </c:pt>
                <c:pt idx="18083">
                  <c:v>3013.8333333333298</c:v>
                </c:pt>
                <c:pt idx="18084">
                  <c:v>3014</c:v>
                </c:pt>
                <c:pt idx="18085">
                  <c:v>3014.1666666666702</c:v>
                </c:pt>
                <c:pt idx="18086">
                  <c:v>3014.3333333333298</c:v>
                </c:pt>
                <c:pt idx="18087">
                  <c:v>3014.5</c:v>
                </c:pt>
                <c:pt idx="18088">
                  <c:v>3014.6666666666702</c:v>
                </c:pt>
                <c:pt idx="18089">
                  <c:v>3014.8333333333298</c:v>
                </c:pt>
                <c:pt idx="18090">
                  <c:v>3015</c:v>
                </c:pt>
                <c:pt idx="18091">
                  <c:v>3015.1666666666702</c:v>
                </c:pt>
                <c:pt idx="18092">
                  <c:v>3015.3333333333298</c:v>
                </c:pt>
                <c:pt idx="18093">
                  <c:v>3015.5</c:v>
                </c:pt>
                <c:pt idx="18094">
                  <c:v>3015.6666666666702</c:v>
                </c:pt>
                <c:pt idx="18095">
                  <c:v>3015.8333333333298</c:v>
                </c:pt>
                <c:pt idx="18096">
                  <c:v>3016</c:v>
                </c:pt>
                <c:pt idx="18097">
                  <c:v>3016.1666666666702</c:v>
                </c:pt>
                <c:pt idx="18098">
                  <c:v>3016.3333333333298</c:v>
                </c:pt>
                <c:pt idx="18099">
                  <c:v>3016.5</c:v>
                </c:pt>
                <c:pt idx="18100">
                  <c:v>3016.6666666666702</c:v>
                </c:pt>
                <c:pt idx="18101">
                  <c:v>3016.8333333333298</c:v>
                </c:pt>
                <c:pt idx="18102">
                  <c:v>3017</c:v>
                </c:pt>
                <c:pt idx="18103">
                  <c:v>3017.1666666666702</c:v>
                </c:pt>
                <c:pt idx="18104">
                  <c:v>3017.3333333333298</c:v>
                </c:pt>
                <c:pt idx="18105">
                  <c:v>3017.5</c:v>
                </c:pt>
                <c:pt idx="18106">
                  <c:v>3017.6666666666702</c:v>
                </c:pt>
                <c:pt idx="18107">
                  <c:v>3017.8333333333298</c:v>
                </c:pt>
                <c:pt idx="18108">
                  <c:v>3018</c:v>
                </c:pt>
                <c:pt idx="18109">
                  <c:v>3018.1666666666702</c:v>
                </c:pt>
                <c:pt idx="18110">
                  <c:v>3018.3333333333298</c:v>
                </c:pt>
                <c:pt idx="18111">
                  <c:v>3018.5</c:v>
                </c:pt>
                <c:pt idx="18112">
                  <c:v>3018.6666666666702</c:v>
                </c:pt>
                <c:pt idx="18113">
                  <c:v>3018.8333333333298</c:v>
                </c:pt>
                <c:pt idx="18114">
                  <c:v>3019</c:v>
                </c:pt>
                <c:pt idx="18115">
                  <c:v>3019.1666666666702</c:v>
                </c:pt>
                <c:pt idx="18116">
                  <c:v>3019.3333333333298</c:v>
                </c:pt>
                <c:pt idx="18117">
                  <c:v>3019.5</c:v>
                </c:pt>
                <c:pt idx="18118">
                  <c:v>3019.6666666666702</c:v>
                </c:pt>
                <c:pt idx="18119">
                  <c:v>3019.8333333333298</c:v>
                </c:pt>
                <c:pt idx="18120">
                  <c:v>3020</c:v>
                </c:pt>
                <c:pt idx="18121">
                  <c:v>3020.1666666666702</c:v>
                </c:pt>
                <c:pt idx="18122">
                  <c:v>3020.3333333333298</c:v>
                </c:pt>
                <c:pt idx="18123">
                  <c:v>3020.5</c:v>
                </c:pt>
                <c:pt idx="18124">
                  <c:v>3020.6666666666702</c:v>
                </c:pt>
                <c:pt idx="18125">
                  <c:v>3020.8333333333298</c:v>
                </c:pt>
                <c:pt idx="18126">
                  <c:v>3021</c:v>
                </c:pt>
                <c:pt idx="18127">
                  <c:v>3021.1666666666702</c:v>
                </c:pt>
                <c:pt idx="18128">
                  <c:v>3021.3333333333298</c:v>
                </c:pt>
                <c:pt idx="18129">
                  <c:v>3021.5</c:v>
                </c:pt>
                <c:pt idx="18130">
                  <c:v>3021.6666666666702</c:v>
                </c:pt>
                <c:pt idx="18131">
                  <c:v>3021.8333333333298</c:v>
                </c:pt>
                <c:pt idx="18132">
                  <c:v>3022</c:v>
                </c:pt>
                <c:pt idx="18133">
                  <c:v>3022.1666666666702</c:v>
                </c:pt>
                <c:pt idx="18134">
                  <c:v>3022.3333333333298</c:v>
                </c:pt>
                <c:pt idx="18135">
                  <c:v>3022.5</c:v>
                </c:pt>
                <c:pt idx="18136">
                  <c:v>3022.6666666666702</c:v>
                </c:pt>
                <c:pt idx="18137">
                  <c:v>3022.8333333333298</c:v>
                </c:pt>
                <c:pt idx="18138">
                  <c:v>3023</c:v>
                </c:pt>
                <c:pt idx="18139">
                  <c:v>3023.1666666666702</c:v>
                </c:pt>
                <c:pt idx="18140">
                  <c:v>3023.3333333333298</c:v>
                </c:pt>
                <c:pt idx="18141">
                  <c:v>3023.5</c:v>
                </c:pt>
                <c:pt idx="18142">
                  <c:v>3023.6666666666702</c:v>
                </c:pt>
                <c:pt idx="18143">
                  <c:v>3023.8333333333298</c:v>
                </c:pt>
                <c:pt idx="18144">
                  <c:v>3024</c:v>
                </c:pt>
                <c:pt idx="18145">
                  <c:v>3024.1666666666702</c:v>
                </c:pt>
                <c:pt idx="18146">
                  <c:v>3024.3333333333298</c:v>
                </c:pt>
                <c:pt idx="18147">
                  <c:v>3024.5</c:v>
                </c:pt>
                <c:pt idx="18148">
                  <c:v>3024.6666666666702</c:v>
                </c:pt>
                <c:pt idx="18149">
                  <c:v>3024.8333333333298</c:v>
                </c:pt>
                <c:pt idx="18150">
                  <c:v>3025</c:v>
                </c:pt>
                <c:pt idx="18151">
                  <c:v>3025.1666666666702</c:v>
                </c:pt>
                <c:pt idx="18152">
                  <c:v>3025.3333333333298</c:v>
                </c:pt>
                <c:pt idx="18153">
                  <c:v>3025.5</c:v>
                </c:pt>
                <c:pt idx="18154">
                  <c:v>3025.6666666666702</c:v>
                </c:pt>
                <c:pt idx="18155">
                  <c:v>3025.8333333333298</c:v>
                </c:pt>
                <c:pt idx="18156">
                  <c:v>3026</c:v>
                </c:pt>
                <c:pt idx="18157">
                  <c:v>3026.1666666666702</c:v>
                </c:pt>
                <c:pt idx="18158">
                  <c:v>3026.3333333333298</c:v>
                </c:pt>
                <c:pt idx="18159">
                  <c:v>3026.5</c:v>
                </c:pt>
                <c:pt idx="18160">
                  <c:v>3026.6666666666702</c:v>
                </c:pt>
                <c:pt idx="18161">
                  <c:v>3026.8333333333298</c:v>
                </c:pt>
                <c:pt idx="18162">
                  <c:v>3027</c:v>
                </c:pt>
                <c:pt idx="18163">
                  <c:v>3027.1666666666702</c:v>
                </c:pt>
                <c:pt idx="18164">
                  <c:v>3027.3333333333298</c:v>
                </c:pt>
                <c:pt idx="18165">
                  <c:v>3027.5</c:v>
                </c:pt>
                <c:pt idx="18166">
                  <c:v>3027.6666666666702</c:v>
                </c:pt>
                <c:pt idx="18167">
                  <c:v>3027.8333333333298</c:v>
                </c:pt>
                <c:pt idx="18168">
                  <c:v>3028</c:v>
                </c:pt>
                <c:pt idx="18169">
                  <c:v>3028.1666666666702</c:v>
                </c:pt>
                <c:pt idx="18170">
                  <c:v>3028.3333333333298</c:v>
                </c:pt>
                <c:pt idx="18171">
                  <c:v>3028.5</c:v>
                </c:pt>
                <c:pt idx="18172">
                  <c:v>3028.6666666666702</c:v>
                </c:pt>
                <c:pt idx="18173">
                  <c:v>3028.8333333333298</c:v>
                </c:pt>
                <c:pt idx="18174">
                  <c:v>3029</c:v>
                </c:pt>
                <c:pt idx="18175">
                  <c:v>3029.1666666666702</c:v>
                </c:pt>
                <c:pt idx="18176">
                  <c:v>3029.3333333333298</c:v>
                </c:pt>
                <c:pt idx="18177">
                  <c:v>3029.5</c:v>
                </c:pt>
                <c:pt idx="18178">
                  <c:v>3029.6666666666702</c:v>
                </c:pt>
                <c:pt idx="18179">
                  <c:v>3029.8333333333298</c:v>
                </c:pt>
                <c:pt idx="18180">
                  <c:v>3030</c:v>
                </c:pt>
                <c:pt idx="18181">
                  <c:v>3030.1666666666702</c:v>
                </c:pt>
                <c:pt idx="18182">
                  <c:v>3030.3333333333298</c:v>
                </c:pt>
                <c:pt idx="18183">
                  <c:v>3030.5</c:v>
                </c:pt>
                <c:pt idx="18184">
                  <c:v>3030.6666666666702</c:v>
                </c:pt>
                <c:pt idx="18185">
                  <c:v>3030.8333333333298</c:v>
                </c:pt>
                <c:pt idx="18186">
                  <c:v>3031</c:v>
                </c:pt>
                <c:pt idx="18187">
                  <c:v>3031.1666666666702</c:v>
                </c:pt>
                <c:pt idx="18188">
                  <c:v>3031.3333333333298</c:v>
                </c:pt>
                <c:pt idx="18189">
                  <c:v>3031.5</c:v>
                </c:pt>
                <c:pt idx="18190">
                  <c:v>3031.6666666666702</c:v>
                </c:pt>
                <c:pt idx="18191">
                  <c:v>3031.8333333333298</c:v>
                </c:pt>
                <c:pt idx="18192">
                  <c:v>3032</c:v>
                </c:pt>
                <c:pt idx="18193">
                  <c:v>3032.1666666666702</c:v>
                </c:pt>
                <c:pt idx="18194">
                  <c:v>3032.3333333333298</c:v>
                </c:pt>
                <c:pt idx="18195">
                  <c:v>3032.5</c:v>
                </c:pt>
                <c:pt idx="18196">
                  <c:v>3032.6666666666702</c:v>
                </c:pt>
                <c:pt idx="18197">
                  <c:v>3032.8333333333298</c:v>
                </c:pt>
                <c:pt idx="18198">
                  <c:v>3033</c:v>
                </c:pt>
                <c:pt idx="18199">
                  <c:v>3033.1666666666702</c:v>
                </c:pt>
                <c:pt idx="18200">
                  <c:v>3033.3333333333298</c:v>
                </c:pt>
                <c:pt idx="18201">
                  <c:v>3033.5</c:v>
                </c:pt>
                <c:pt idx="18202">
                  <c:v>3033.6666666666702</c:v>
                </c:pt>
                <c:pt idx="18203">
                  <c:v>3033.8333333333298</c:v>
                </c:pt>
                <c:pt idx="18204">
                  <c:v>3034</c:v>
                </c:pt>
                <c:pt idx="18205">
                  <c:v>3034.1666666666702</c:v>
                </c:pt>
                <c:pt idx="18206">
                  <c:v>3034.3333333333298</c:v>
                </c:pt>
                <c:pt idx="18207">
                  <c:v>3034.5</c:v>
                </c:pt>
                <c:pt idx="18208">
                  <c:v>3034.6666666666702</c:v>
                </c:pt>
                <c:pt idx="18209">
                  <c:v>3034.8333333333298</c:v>
                </c:pt>
                <c:pt idx="18210">
                  <c:v>3035</c:v>
                </c:pt>
                <c:pt idx="18211">
                  <c:v>3035.1666666666702</c:v>
                </c:pt>
                <c:pt idx="18212">
                  <c:v>3035.3333333333298</c:v>
                </c:pt>
                <c:pt idx="18213">
                  <c:v>3035.5</c:v>
                </c:pt>
                <c:pt idx="18214">
                  <c:v>3035.6666666666702</c:v>
                </c:pt>
                <c:pt idx="18215">
                  <c:v>3035.8333333333298</c:v>
                </c:pt>
                <c:pt idx="18216">
                  <c:v>3036</c:v>
                </c:pt>
                <c:pt idx="18217">
                  <c:v>3036.1666666666702</c:v>
                </c:pt>
                <c:pt idx="18218">
                  <c:v>3036.3333333333298</c:v>
                </c:pt>
                <c:pt idx="18219">
                  <c:v>3036.5</c:v>
                </c:pt>
                <c:pt idx="18220">
                  <c:v>3036.6666666666702</c:v>
                </c:pt>
                <c:pt idx="18221">
                  <c:v>3036.8333333333298</c:v>
                </c:pt>
                <c:pt idx="18222">
                  <c:v>3037</c:v>
                </c:pt>
                <c:pt idx="18223">
                  <c:v>3037.1666666666702</c:v>
                </c:pt>
                <c:pt idx="18224">
                  <c:v>3037.3333333333298</c:v>
                </c:pt>
                <c:pt idx="18225">
                  <c:v>3037.5</c:v>
                </c:pt>
                <c:pt idx="18226">
                  <c:v>3037.6666666666702</c:v>
                </c:pt>
                <c:pt idx="18227">
                  <c:v>3037.8333333333298</c:v>
                </c:pt>
                <c:pt idx="18228">
                  <c:v>3038</c:v>
                </c:pt>
                <c:pt idx="18229">
                  <c:v>3038.1666666666702</c:v>
                </c:pt>
                <c:pt idx="18230">
                  <c:v>3038.3333333333298</c:v>
                </c:pt>
                <c:pt idx="18231">
                  <c:v>3038.5</c:v>
                </c:pt>
                <c:pt idx="18232">
                  <c:v>3038.6666666666702</c:v>
                </c:pt>
                <c:pt idx="18233">
                  <c:v>3038.8333333333298</c:v>
                </c:pt>
                <c:pt idx="18234">
                  <c:v>3039</c:v>
                </c:pt>
                <c:pt idx="18235">
                  <c:v>3039.1666666666702</c:v>
                </c:pt>
                <c:pt idx="18236">
                  <c:v>3039.3333333333298</c:v>
                </c:pt>
                <c:pt idx="18237">
                  <c:v>3039.5</c:v>
                </c:pt>
                <c:pt idx="18238">
                  <c:v>3039.6666666666702</c:v>
                </c:pt>
                <c:pt idx="18239">
                  <c:v>3039.8333333333298</c:v>
                </c:pt>
                <c:pt idx="18240">
                  <c:v>3040</c:v>
                </c:pt>
                <c:pt idx="18241">
                  <c:v>3040.1666666666702</c:v>
                </c:pt>
                <c:pt idx="18242">
                  <c:v>3040.3333333333298</c:v>
                </c:pt>
                <c:pt idx="18243">
                  <c:v>3040.5</c:v>
                </c:pt>
                <c:pt idx="18244">
                  <c:v>3040.6666666666702</c:v>
                </c:pt>
                <c:pt idx="18245">
                  <c:v>3040.8333333333298</c:v>
                </c:pt>
                <c:pt idx="18246">
                  <c:v>3041</c:v>
                </c:pt>
                <c:pt idx="18247">
                  <c:v>3041.1666666666702</c:v>
                </c:pt>
                <c:pt idx="18248">
                  <c:v>3041.3333333333298</c:v>
                </c:pt>
                <c:pt idx="18249">
                  <c:v>3041.5</c:v>
                </c:pt>
                <c:pt idx="18250">
                  <c:v>3041.6666666666702</c:v>
                </c:pt>
                <c:pt idx="18251">
                  <c:v>3041.8333333333298</c:v>
                </c:pt>
                <c:pt idx="18252">
                  <c:v>3042</c:v>
                </c:pt>
                <c:pt idx="18253">
                  <c:v>3042.1666666666702</c:v>
                </c:pt>
                <c:pt idx="18254">
                  <c:v>3042.3333333333298</c:v>
                </c:pt>
                <c:pt idx="18255">
                  <c:v>3042.5</c:v>
                </c:pt>
                <c:pt idx="18256">
                  <c:v>3042.6666666666702</c:v>
                </c:pt>
                <c:pt idx="18257">
                  <c:v>3042.8333333333298</c:v>
                </c:pt>
                <c:pt idx="18258">
                  <c:v>3043</c:v>
                </c:pt>
                <c:pt idx="18259">
                  <c:v>3043.1666666666702</c:v>
                </c:pt>
                <c:pt idx="18260">
                  <c:v>3043.3333333333298</c:v>
                </c:pt>
                <c:pt idx="18261">
                  <c:v>3043.5</c:v>
                </c:pt>
                <c:pt idx="18262">
                  <c:v>3043.6666666666702</c:v>
                </c:pt>
                <c:pt idx="18263">
                  <c:v>3043.8333333333298</c:v>
                </c:pt>
                <c:pt idx="18264">
                  <c:v>3044</c:v>
                </c:pt>
                <c:pt idx="18265">
                  <c:v>3044.1666666666702</c:v>
                </c:pt>
                <c:pt idx="18266">
                  <c:v>3044.3333333333298</c:v>
                </c:pt>
                <c:pt idx="18267">
                  <c:v>3044.5</c:v>
                </c:pt>
                <c:pt idx="18268">
                  <c:v>3044.6666666666702</c:v>
                </c:pt>
                <c:pt idx="18269">
                  <c:v>3044.8333333333298</c:v>
                </c:pt>
                <c:pt idx="18270">
                  <c:v>3045</c:v>
                </c:pt>
                <c:pt idx="18271">
                  <c:v>3045.1666666666702</c:v>
                </c:pt>
                <c:pt idx="18272">
                  <c:v>3045.3333333333298</c:v>
                </c:pt>
                <c:pt idx="18273">
                  <c:v>3045.5</c:v>
                </c:pt>
                <c:pt idx="18274">
                  <c:v>3045.6666666666702</c:v>
                </c:pt>
                <c:pt idx="18275">
                  <c:v>3045.8333333333298</c:v>
                </c:pt>
                <c:pt idx="18276">
                  <c:v>3046</c:v>
                </c:pt>
                <c:pt idx="18277">
                  <c:v>3046.1666666666702</c:v>
                </c:pt>
                <c:pt idx="18278">
                  <c:v>3046.3333333333298</c:v>
                </c:pt>
                <c:pt idx="18279">
                  <c:v>3046.5</c:v>
                </c:pt>
                <c:pt idx="18280">
                  <c:v>3046.6666666666702</c:v>
                </c:pt>
                <c:pt idx="18281">
                  <c:v>3046.8333333333298</c:v>
                </c:pt>
                <c:pt idx="18282">
                  <c:v>3047</c:v>
                </c:pt>
                <c:pt idx="18283">
                  <c:v>3047.1666666666702</c:v>
                </c:pt>
                <c:pt idx="18284">
                  <c:v>3047.3333333333298</c:v>
                </c:pt>
                <c:pt idx="18285">
                  <c:v>3047.5</c:v>
                </c:pt>
                <c:pt idx="18286">
                  <c:v>3047.6666666666702</c:v>
                </c:pt>
                <c:pt idx="18287">
                  <c:v>3047.8333333333298</c:v>
                </c:pt>
                <c:pt idx="18288">
                  <c:v>3048</c:v>
                </c:pt>
                <c:pt idx="18289">
                  <c:v>3048.1666666666702</c:v>
                </c:pt>
                <c:pt idx="18290">
                  <c:v>3048.3333333333298</c:v>
                </c:pt>
                <c:pt idx="18291">
                  <c:v>3048.5</c:v>
                </c:pt>
                <c:pt idx="18292">
                  <c:v>3048.6666666666702</c:v>
                </c:pt>
                <c:pt idx="18293">
                  <c:v>3048.8333333333298</c:v>
                </c:pt>
                <c:pt idx="18294">
                  <c:v>3049</c:v>
                </c:pt>
                <c:pt idx="18295">
                  <c:v>3049.1666666666702</c:v>
                </c:pt>
                <c:pt idx="18296">
                  <c:v>3049.3333333333298</c:v>
                </c:pt>
                <c:pt idx="18297">
                  <c:v>3049.5</c:v>
                </c:pt>
                <c:pt idx="18298">
                  <c:v>3049.6666666666702</c:v>
                </c:pt>
                <c:pt idx="18299">
                  <c:v>3049.8333333333298</c:v>
                </c:pt>
                <c:pt idx="18300">
                  <c:v>3050</c:v>
                </c:pt>
                <c:pt idx="18301">
                  <c:v>3050.1666666666702</c:v>
                </c:pt>
                <c:pt idx="18302">
                  <c:v>3050.3333333333298</c:v>
                </c:pt>
                <c:pt idx="18303">
                  <c:v>3050.5</c:v>
                </c:pt>
                <c:pt idx="18304">
                  <c:v>3050.6666666666702</c:v>
                </c:pt>
                <c:pt idx="18305">
                  <c:v>3050.8333333333298</c:v>
                </c:pt>
                <c:pt idx="18306">
                  <c:v>3051</c:v>
                </c:pt>
                <c:pt idx="18307">
                  <c:v>3051.1666666666702</c:v>
                </c:pt>
                <c:pt idx="18308">
                  <c:v>3051.3333333333298</c:v>
                </c:pt>
                <c:pt idx="18309">
                  <c:v>3051.5</c:v>
                </c:pt>
                <c:pt idx="18310">
                  <c:v>3051.6666666666702</c:v>
                </c:pt>
                <c:pt idx="18311">
                  <c:v>3051.8333333333298</c:v>
                </c:pt>
                <c:pt idx="18312">
                  <c:v>3052</c:v>
                </c:pt>
                <c:pt idx="18313">
                  <c:v>3052.1666666666702</c:v>
                </c:pt>
                <c:pt idx="18314">
                  <c:v>3052.3333333333298</c:v>
                </c:pt>
                <c:pt idx="18315">
                  <c:v>3052.5</c:v>
                </c:pt>
                <c:pt idx="18316">
                  <c:v>3052.6666666666702</c:v>
                </c:pt>
                <c:pt idx="18317">
                  <c:v>3052.8333333333298</c:v>
                </c:pt>
                <c:pt idx="18318">
                  <c:v>3053</c:v>
                </c:pt>
                <c:pt idx="18319">
                  <c:v>3053.1666666666702</c:v>
                </c:pt>
                <c:pt idx="18320">
                  <c:v>3053.3333333333298</c:v>
                </c:pt>
                <c:pt idx="18321">
                  <c:v>3053.5</c:v>
                </c:pt>
                <c:pt idx="18322">
                  <c:v>3053.6666666666702</c:v>
                </c:pt>
                <c:pt idx="18323">
                  <c:v>3053.8333333333298</c:v>
                </c:pt>
                <c:pt idx="18324">
                  <c:v>3054</c:v>
                </c:pt>
                <c:pt idx="18325">
                  <c:v>3054.1666666666702</c:v>
                </c:pt>
                <c:pt idx="18326">
                  <c:v>3054.3333333333298</c:v>
                </c:pt>
                <c:pt idx="18327">
                  <c:v>3054.5</c:v>
                </c:pt>
                <c:pt idx="18328">
                  <c:v>3054.6666666666702</c:v>
                </c:pt>
                <c:pt idx="18329">
                  <c:v>3054.8333333333298</c:v>
                </c:pt>
                <c:pt idx="18330">
                  <c:v>3055</c:v>
                </c:pt>
                <c:pt idx="18331">
                  <c:v>3055.1666666666702</c:v>
                </c:pt>
                <c:pt idx="18332">
                  <c:v>3055.3333333333298</c:v>
                </c:pt>
                <c:pt idx="18333">
                  <c:v>3055.5</c:v>
                </c:pt>
                <c:pt idx="18334">
                  <c:v>3055.6666666666702</c:v>
                </c:pt>
                <c:pt idx="18335">
                  <c:v>3055.8333333333298</c:v>
                </c:pt>
                <c:pt idx="18336">
                  <c:v>3056</c:v>
                </c:pt>
                <c:pt idx="18337">
                  <c:v>3056.1666666666702</c:v>
                </c:pt>
                <c:pt idx="18338">
                  <c:v>3056.3333333333298</c:v>
                </c:pt>
                <c:pt idx="18339">
                  <c:v>3056.5</c:v>
                </c:pt>
                <c:pt idx="18340">
                  <c:v>3056.6666666666702</c:v>
                </c:pt>
                <c:pt idx="18341">
                  <c:v>3056.8333333333298</c:v>
                </c:pt>
                <c:pt idx="18342">
                  <c:v>3057</c:v>
                </c:pt>
                <c:pt idx="18343">
                  <c:v>3057.1666666666702</c:v>
                </c:pt>
                <c:pt idx="18344">
                  <c:v>3057.3333333333298</c:v>
                </c:pt>
                <c:pt idx="18345">
                  <c:v>3057.5</c:v>
                </c:pt>
                <c:pt idx="18346">
                  <c:v>3057.6666666666702</c:v>
                </c:pt>
                <c:pt idx="18347">
                  <c:v>3057.8333333333298</c:v>
                </c:pt>
                <c:pt idx="18348">
                  <c:v>3058</c:v>
                </c:pt>
                <c:pt idx="18349">
                  <c:v>3058.1666666666702</c:v>
                </c:pt>
                <c:pt idx="18350">
                  <c:v>3058.3333333333298</c:v>
                </c:pt>
                <c:pt idx="18351">
                  <c:v>3058.5</c:v>
                </c:pt>
                <c:pt idx="18352">
                  <c:v>3058.6666666666702</c:v>
                </c:pt>
                <c:pt idx="18353">
                  <c:v>3058.8333333333298</c:v>
                </c:pt>
                <c:pt idx="18354">
                  <c:v>3059</c:v>
                </c:pt>
                <c:pt idx="18355">
                  <c:v>3059.1666666666702</c:v>
                </c:pt>
                <c:pt idx="18356">
                  <c:v>3059.3333333333298</c:v>
                </c:pt>
                <c:pt idx="18357">
                  <c:v>3059.5</c:v>
                </c:pt>
                <c:pt idx="18358">
                  <c:v>3059.6666666666702</c:v>
                </c:pt>
                <c:pt idx="18359">
                  <c:v>3059.8333333333298</c:v>
                </c:pt>
                <c:pt idx="18360">
                  <c:v>3060</c:v>
                </c:pt>
                <c:pt idx="18361">
                  <c:v>3060.1666666666702</c:v>
                </c:pt>
                <c:pt idx="18362">
                  <c:v>3060.3333333333298</c:v>
                </c:pt>
                <c:pt idx="18363">
                  <c:v>3060.5</c:v>
                </c:pt>
                <c:pt idx="18364">
                  <c:v>3060.6666666666702</c:v>
                </c:pt>
                <c:pt idx="18365">
                  <c:v>3060.8333333333298</c:v>
                </c:pt>
                <c:pt idx="18366">
                  <c:v>3061</c:v>
                </c:pt>
                <c:pt idx="18367">
                  <c:v>3061.1666666666702</c:v>
                </c:pt>
                <c:pt idx="18368">
                  <c:v>3061.3333333333298</c:v>
                </c:pt>
                <c:pt idx="18369">
                  <c:v>3061.5</c:v>
                </c:pt>
                <c:pt idx="18370">
                  <c:v>3061.6666666666702</c:v>
                </c:pt>
                <c:pt idx="18371">
                  <c:v>3061.8333333333298</c:v>
                </c:pt>
                <c:pt idx="18372">
                  <c:v>3062</c:v>
                </c:pt>
                <c:pt idx="18373">
                  <c:v>3062.1666666666702</c:v>
                </c:pt>
                <c:pt idx="18374">
                  <c:v>3062.3333333333298</c:v>
                </c:pt>
                <c:pt idx="18375">
                  <c:v>3062.5</c:v>
                </c:pt>
                <c:pt idx="18376">
                  <c:v>3062.6666666666702</c:v>
                </c:pt>
                <c:pt idx="18377">
                  <c:v>3062.8333333333298</c:v>
                </c:pt>
                <c:pt idx="18378">
                  <c:v>3063</c:v>
                </c:pt>
                <c:pt idx="18379">
                  <c:v>3063.1666666666702</c:v>
                </c:pt>
                <c:pt idx="18380">
                  <c:v>3063.3333333333298</c:v>
                </c:pt>
                <c:pt idx="18381">
                  <c:v>3063.5</c:v>
                </c:pt>
                <c:pt idx="18382">
                  <c:v>3063.6666666666702</c:v>
                </c:pt>
                <c:pt idx="18383">
                  <c:v>3063.8333333333298</c:v>
                </c:pt>
                <c:pt idx="18384">
                  <c:v>3064</c:v>
                </c:pt>
                <c:pt idx="18385">
                  <c:v>3064.1666666666702</c:v>
                </c:pt>
                <c:pt idx="18386">
                  <c:v>3064.3333333333298</c:v>
                </c:pt>
                <c:pt idx="18387">
                  <c:v>3064.5</c:v>
                </c:pt>
                <c:pt idx="18388">
                  <c:v>3064.6666666666702</c:v>
                </c:pt>
                <c:pt idx="18389">
                  <c:v>3064.8333333333298</c:v>
                </c:pt>
                <c:pt idx="18390">
                  <c:v>3065</c:v>
                </c:pt>
                <c:pt idx="18391">
                  <c:v>3065.1666666666702</c:v>
                </c:pt>
                <c:pt idx="18392">
                  <c:v>3065.3333333333298</c:v>
                </c:pt>
                <c:pt idx="18393">
                  <c:v>3065.5</c:v>
                </c:pt>
                <c:pt idx="18394">
                  <c:v>3065.6666666666702</c:v>
                </c:pt>
                <c:pt idx="18395">
                  <c:v>3065.8333333333298</c:v>
                </c:pt>
                <c:pt idx="18396">
                  <c:v>3066</c:v>
                </c:pt>
                <c:pt idx="18397">
                  <c:v>3066.1666666666702</c:v>
                </c:pt>
                <c:pt idx="18398">
                  <c:v>3066.3333333333298</c:v>
                </c:pt>
                <c:pt idx="18399">
                  <c:v>3066.5</c:v>
                </c:pt>
                <c:pt idx="18400">
                  <c:v>3066.6666666666702</c:v>
                </c:pt>
                <c:pt idx="18401">
                  <c:v>3066.8333333333298</c:v>
                </c:pt>
                <c:pt idx="18402">
                  <c:v>3067</c:v>
                </c:pt>
                <c:pt idx="18403">
                  <c:v>3067.1666666666702</c:v>
                </c:pt>
                <c:pt idx="18404">
                  <c:v>3067.3333333333298</c:v>
                </c:pt>
                <c:pt idx="18405">
                  <c:v>3067.5</c:v>
                </c:pt>
                <c:pt idx="18406">
                  <c:v>3067.6666666666702</c:v>
                </c:pt>
                <c:pt idx="18407">
                  <c:v>3067.8333333333298</c:v>
                </c:pt>
                <c:pt idx="18408">
                  <c:v>3068</c:v>
                </c:pt>
                <c:pt idx="18409">
                  <c:v>3068.1666666666702</c:v>
                </c:pt>
                <c:pt idx="18410">
                  <c:v>3068.3333333333298</c:v>
                </c:pt>
                <c:pt idx="18411">
                  <c:v>3068.5</c:v>
                </c:pt>
                <c:pt idx="18412">
                  <c:v>3068.6666666666702</c:v>
                </c:pt>
                <c:pt idx="18413">
                  <c:v>3068.8333333333298</c:v>
                </c:pt>
                <c:pt idx="18414">
                  <c:v>3069</c:v>
                </c:pt>
                <c:pt idx="18415">
                  <c:v>3069.1666666666702</c:v>
                </c:pt>
                <c:pt idx="18416">
                  <c:v>3069.3333333333298</c:v>
                </c:pt>
                <c:pt idx="18417">
                  <c:v>3069.5</c:v>
                </c:pt>
                <c:pt idx="18418">
                  <c:v>3069.6666666666702</c:v>
                </c:pt>
                <c:pt idx="18419">
                  <c:v>3069.8333333333298</c:v>
                </c:pt>
                <c:pt idx="18420">
                  <c:v>3070</c:v>
                </c:pt>
                <c:pt idx="18421">
                  <c:v>3070.1666666666702</c:v>
                </c:pt>
                <c:pt idx="18422">
                  <c:v>3070.3333333333298</c:v>
                </c:pt>
                <c:pt idx="18423">
                  <c:v>3070.5</c:v>
                </c:pt>
              </c:numCache>
            </c:numRef>
          </c:xVal>
          <c:yVal>
            <c:numRef>
              <c:f>'2018_1_9_1_59'!$AH$2:$AH$18425</c:f>
              <c:numCache>
                <c:formatCode>General</c:formatCode>
                <c:ptCount val="18424"/>
                <c:pt idx="0">
                  <c:v>93.52431</c:v>
                </c:pt>
                <c:pt idx="1">
                  <c:v>93.461370000000002</c:v>
                </c:pt>
                <c:pt idx="2">
                  <c:v>93.461370000000002</c:v>
                </c:pt>
                <c:pt idx="3">
                  <c:v>93.398439999999994</c:v>
                </c:pt>
                <c:pt idx="4">
                  <c:v>93.398439999999994</c:v>
                </c:pt>
                <c:pt idx="5">
                  <c:v>93.461370000000002</c:v>
                </c:pt>
                <c:pt idx="6">
                  <c:v>93.398439999999994</c:v>
                </c:pt>
                <c:pt idx="7">
                  <c:v>93.335499999999996</c:v>
                </c:pt>
                <c:pt idx="8">
                  <c:v>93.398439999999994</c:v>
                </c:pt>
                <c:pt idx="9">
                  <c:v>93.398439999999994</c:v>
                </c:pt>
                <c:pt idx="10">
                  <c:v>93.461370000000002</c:v>
                </c:pt>
                <c:pt idx="11">
                  <c:v>93.335499999999996</c:v>
                </c:pt>
                <c:pt idx="12">
                  <c:v>93.335499999999996</c:v>
                </c:pt>
                <c:pt idx="13">
                  <c:v>93.335499999999996</c:v>
                </c:pt>
                <c:pt idx="14">
                  <c:v>93.272570000000002</c:v>
                </c:pt>
                <c:pt idx="15">
                  <c:v>93.272570000000002</c:v>
                </c:pt>
                <c:pt idx="16">
                  <c:v>93.398439999999994</c:v>
                </c:pt>
                <c:pt idx="17">
                  <c:v>93.272570000000002</c:v>
                </c:pt>
                <c:pt idx="18">
                  <c:v>93.398439999999994</c:v>
                </c:pt>
                <c:pt idx="19">
                  <c:v>93.398439999999994</c:v>
                </c:pt>
                <c:pt idx="20">
                  <c:v>93.398439999999994</c:v>
                </c:pt>
                <c:pt idx="21">
                  <c:v>93.398439999999994</c:v>
                </c:pt>
                <c:pt idx="22">
                  <c:v>93.335499999999996</c:v>
                </c:pt>
                <c:pt idx="23">
                  <c:v>93.272570000000002</c:v>
                </c:pt>
                <c:pt idx="24">
                  <c:v>93.272570000000002</c:v>
                </c:pt>
                <c:pt idx="25">
                  <c:v>93.335499999999996</c:v>
                </c:pt>
                <c:pt idx="26">
                  <c:v>93.398439999999994</c:v>
                </c:pt>
                <c:pt idx="27">
                  <c:v>93.335499999999996</c:v>
                </c:pt>
                <c:pt idx="28">
                  <c:v>93.335499999999996</c:v>
                </c:pt>
                <c:pt idx="29">
                  <c:v>93.398439999999994</c:v>
                </c:pt>
                <c:pt idx="30">
                  <c:v>93.272570000000002</c:v>
                </c:pt>
                <c:pt idx="31">
                  <c:v>93.398439999999994</c:v>
                </c:pt>
                <c:pt idx="32">
                  <c:v>93.335499999999996</c:v>
                </c:pt>
                <c:pt idx="33">
                  <c:v>93.398439999999994</c:v>
                </c:pt>
                <c:pt idx="34">
                  <c:v>93.335499999999996</c:v>
                </c:pt>
                <c:pt idx="35">
                  <c:v>93.335499999999996</c:v>
                </c:pt>
                <c:pt idx="36">
                  <c:v>93.335499999999996</c:v>
                </c:pt>
                <c:pt idx="37">
                  <c:v>93.461370000000002</c:v>
                </c:pt>
                <c:pt idx="38">
                  <c:v>93.398439999999994</c:v>
                </c:pt>
                <c:pt idx="39">
                  <c:v>93.398439999999994</c:v>
                </c:pt>
                <c:pt idx="40">
                  <c:v>93.398439999999994</c:v>
                </c:pt>
                <c:pt idx="41">
                  <c:v>93.398439999999994</c:v>
                </c:pt>
                <c:pt idx="42">
                  <c:v>93.335499999999996</c:v>
                </c:pt>
                <c:pt idx="43">
                  <c:v>93.461370000000002</c:v>
                </c:pt>
                <c:pt idx="44">
                  <c:v>93.398439999999994</c:v>
                </c:pt>
                <c:pt idx="45">
                  <c:v>93.398439999999994</c:v>
                </c:pt>
                <c:pt idx="46">
                  <c:v>93.461370000000002</c:v>
                </c:pt>
                <c:pt idx="47">
                  <c:v>93.461370000000002</c:v>
                </c:pt>
                <c:pt idx="48">
                  <c:v>93.461370000000002</c:v>
                </c:pt>
                <c:pt idx="49">
                  <c:v>93.398439999999994</c:v>
                </c:pt>
                <c:pt idx="50">
                  <c:v>93.461370000000002</c:v>
                </c:pt>
                <c:pt idx="51">
                  <c:v>93.398439999999994</c:v>
                </c:pt>
                <c:pt idx="52">
                  <c:v>93.461370000000002</c:v>
                </c:pt>
                <c:pt idx="53">
                  <c:v>93.398439999999994</c:v>
                </c:pt>
                <c:pt idx="54">
                  <c:v>93.52431</c:v>
                </c:pt>
                <c:pt idx="55">
                  <c:v>93.398439999999994</c:v>
                </c:pt>
                <c:pt idx="56">
                  <c:v>93.461370000000002</c:v>
                </c:pt>
                <c:pt idx="57">
                  <c:v>93.461370000000002</c:v>
                </c:pt>
                <c:pt idx="58">
                  <c:v>93.461370000000002</c:v>
                </c:pt>
                <c:pt idx="59">
                  <c:v>93.335499999999996</c:v>
                </c:pt>
                <c:pt idx="60">
                  <c:v>93.398439999999994</c:v>
                </c:pt>
                <c:pt idx="61">
                  <c:v>93.335499999999996</c:v>
                </c:pt>
                <c:pt idx="62">
                  <c:v>93.335499999999996</c:v>
                </c:pt>
                <c:pt idx="63">
                  <c:v>93.335499999999996</c:v>
                </c:pt>
                <c:pt idx="64">
                  <c:v>93.461370000000002</c:v>
                </c:pt>
                <c:pt idx="65">
                  <c:v>93.461370000000002</c:v>
                </c:pt>
                <c:pt idx="66">
                  <c:v>93.398439999999994</c:v>
                </c:pt>
                <c:pt idx="67">
                  <c:v>93.461370000000002</c:v>
                </c:pt>
                <c:pt idx="68">
                  <c:v>93.335499999999996</c:v>
                </c:pt>
                <c:pt idx="69">
                  <c:v>93.335499999999996</c:v>
                </c:pt>
                <c:pt idx="70">
                  <c:v>93.335499999999996</c:v>
                </c:pt>
                <c:pt idx="71">
                  <c:v>93.335499999999996</c:v>
                </c:pt>
                <c:pt idx="72">
                  <c:v>93.335499999999996</c:v>
                </c:pt>
                <c:pt idx="73">
                  <c:v>93.335499999999996</c:v>
                </c:pt>
                <c:pt idx="74">
                  <c:v>93.335499999999996</c:v>
                </c:pt>
                <c:pt idx="75">
                  <c:v>93.398439999999994</c:v>
                </c:pt>
                <c:pt idx="76">
                  <c:v>93.335499999999996</c:v>
                </c:pt>
                <c:pt idx="77">
                  <c:v>93.335499999999996</c:v>
                </c:pt>
                <c:pt idx="78">
                  <c:v>93.272570000000002</c:v>
                </c:pt>
                <c:pt idx="79">
                  <c:v>93.272570000000002</c:v>
                </c:pt>
                <c:pt idx="80">
                  <c:v>93.272570000000002</c:v>
                </c:pt>
                <c:pt idx="81">
                  <c:v>93.398439999999994</c:v>
                </c:pt>
                <c:pt idx="82">
                  <c:v>93.272570000000002</c:v>
                </c:pt>
                <c:pt idx="83">
                  <c:v>93.335499999999996</c:v>
                </c:pt>
                <c:pt idx="84">
                  <c:v>93.398439999999994</c:v>
                </c:pt>
                <c:pt idx="85">
                  <c:v>93.335499999999996</c:v>
                </c:pt>
                <c:pt idx="86">
                  <c:v>93.335499999999996</c:v>
                </c:pt>
                <c:pt idx="87">
                  <c:v>93.335499999999996</c:v>
                </c:pt>
                <c:pt idx="88">
                  <c:v>93.335499999999996</c:v>
                </c:pt>
                <c:pt idx="89">
                  <c:v>93.272570000000002</c:v>
                </c:pt>
                <c:pt idx="90">
                  <c:v>93.272570000000002</c:v>
                </c:pt>
                <c:pt idx="91">
                  <c:v>93.398439999999994</c:v>
                </c:pt>
                <c:pt idx="92">
                  <c:v>93.461370000000002</c:v>
                </c:pt>
                <c:pt idx="93">
                  <c:v>93.335499999999996</c:v>
                </c:pt>
                <c:pt idx="94">
                  <c:v>93.398439999999994</c:v>
                </c:pt>
                <c:pt idx="95">
                  <c:v>93.398439999999994</c:v>
                </c:pt>
                <c:pt idx="96">
                  <c:v>93.461370000000002</c:v>
                </c:pt>
                <c:pt idx="97">
                  <c:v>93.335499999999996</c:v>
                </c:pt>
                <c:pt idx="98">
                  <c:v>93.398439999999994</c:v>
                </c:pt>
                <c:pt idx="99">
                  <c:v>93.398439999999994</c:v>
                </c:pt>
                <c:pt idx="100">
                  <c:v>93.398439999999994</c:v>
                </c:pt>
                <c:pt idx="101">
                  <c:v>93.398439999999994</c:v>
                </c:pt>
                <c:pt idx="102">
                  <c:v>93.461370000000002</c:v>
                </c:pt>
                <c:pt idx="103">
                  <c:v>93.335499999999996</c:v>
                </c:pt>
                <c:pt idx="104">
                  <c:v>93.398439999999994</c:v>
                </c:pt>
                <c:pt idx="105">
                  <c:v>93.461370000000002</c:v>
                </c:pt>
                <c:pt idx="106">
                  <c:v>93.398439999999994</c:v>
                </c:pt>
                <c:pt idx="107">
                  <c:v>93.398439999999994</c:v>
                </c:pt>
                <c:pt idx="108">
                  <c:v>93.398439999999994</c:v>
                </c:pt>
                <c:pt idx="109">
                  <c:v>93.461370000000002</c:v>
                </c:pt>
                <c:pt idx="110">
                  <c:v>93.398439999999994</c:v>
                </c:pt>
                <c:pt idx="111">
                  <c:v>93.52431</c:v>
                </c:pt>
                <c:pt idx="112">
                  <c:v>93.461370000000002</c:v>
                </c:pt>
                <c:pt idx="113">
                  <c:v>93.52431</c:v>
                </c:pt>
                <c:pt idx="114">
                  <c:v>93.398439999999994</c:v>
                </c:pt>
                <c:pt idx="115">
                  <c:v>93.398439999999994</c:v>
                </c:pt>
                <c:pt idx="116">
                  <c:v>93.335499999999996</c:v>
                </c:pt>
                <c:pt idx="117">
                  <c:v>93.461370000000002</c:v>
                </c:pt>
                <c:pt idx="118">
                  <c:v>93.335499999999996</c:v>
                </c:pt>
                <c:pt idx="119">
                  <c:v>93.335499999999996</c:v>
                </c:pt>
                <c:pt idx="120">
                  <c:v>93.335499999999996</c:v>
                </c:pt>
                <c:pt idx="121">
                  <c:v>93.335499999999996</c:v>
                </c:pt>
                <c:pt idx="122">
                  <c:v>93.461370000000002</c:v>
                </c:pt>
                <c:pt idx="123">
                  <c:v>93.398439999999994</c:v>
                </c:pt>
                <c:pt idx="124">
                  <c:v>93.398439999999994</c:v>
                </c:pt>
                <c:pt idx="125">
                  <c:v>93.398439999999994</c:v>
                </c:pt>
                <c:pt idx="126">
                  <c:v>93.335499999999996</c:v>
                </c:pt>
                <c:pt idx="127">
                  <c:v>93.335499999999996</c:v>
                </c:pt>
                <c:pt idx="128">
                  <c:v>93.335499999999996</c:v>
                </c:pt>
                <c:pt idx="129">
                  <c:v>93.335499999999996</c:v>
                </c:pt>
                <c:pt idx="130">
                  <c:v>93.398439999999994</c:v>
                </c:pt>
                <c:pt idx="131">
                  <c:v>93.335499999999996</c:v>
                </c:pt>
                <c:pt idx="132">
                  <c:v>93.398439999999994</c:v>
                </c:pt>
                <c:pt idx="133">
                  <c:v>93.335499999999996</c:v>
                </c:pt>
                <c:pt idx="134">
                  <c:v>93.335499999999996</c:v>
                </c:pt>
                <c:pt idx="135">
                  <c:v>93.272570000000002</c:v>
                </c:pt>
                <c:pt idx="136">
                  <c:v>93.398439999999994</c:v>
                </c:pt>
                <c:pt idx="137">
                  <c:v>93.272570000000002</c:v>
                </c:pt>
                <c:pt idx="138">
                  <c:v>93.398439999999994</c:v>
                </c:pt>
                <c:pt idx="139">
                  <c:v>93.335499999999996</c:v>
                </c:pt>
                <c:pt idx="140">
                  <c:v>93.398439999999994</c:v>
                </c:pt>
                <c:pt idx="141">
                  <c:v>93.398439999999994</c:v>
                </c:pt>
                <c:pt idx="142">
                  <c:v>93.335499999999996</c:v>
                </c:pt>
                <c:pt idx="143">
                  <c:v>93.398439999999994</c:v>
                </c:pt>
                <c:pt idx="144">
                  <c:v>93.398439999999994</c:v>
                </c:pt>
                <c:pt idx="145">
                  <c:v>93.335499999999996</c:v>
                </c:pt>
                <c:pt idx="146">
                  <c:v>93.398439999999994</c:v>
                </c:pt>
                <c:pt idx="147">
                  <c:v>93.335499999999996</c:v>
                </c:pt>
                <c:pt idx="148">
                  <c:v>93.398439999999994</c:v>
                </c:pt>
                <c:pt idx="149">
                  <c:v>93.52431</c:v>
                </c:pt>
                <c:pt idx="150">
                  <c:v>93.398439999999994</c:v>
                </c:pt>
                <c:pt idx="151">
                  <c:v>93.52431</c:v>
                </c:pt>
                <c:pt idx="152">
                  <c:v>93.398439999999994</c:v>
                </c:pt>
                <c:pt idx="153">
                  <c:v>93.461370000000002</c:v>
                </c:pt>
                <c:pt idx="154">
                  <c:v>93.398439999999994</c:v>
                </c:pt>
                <c:pt idx="155">
                  <c:v>93.461370000000002</c:v>
                </c:pt>
                <c:pt idx="156">
                  <c:v>93.398439999999994</c:v>
                </c:pt>
                <c:pt idx="157">
                  <c:v>93.52431</c:v>
                </c:pt>
                <c:pt idx="158">
                  <c:v>93.398439999999994</c:v>
                </c:pt>
                <c:pt idx="159">
                  <c:v>93.52431</c:v>
                </c:pt>
                <c:pt idx="160">
                  <c:v>93.461370000000002</c:v>
                </c:pt>
                <c:pt idx="161">
                  <c:v>93.461370000000002</c:v>
                </c:pt>
                <c:pt idx="162">
                  <c:v>93.461370000000002</c:v>
                </c:pt>
                <c:pt idx="163">
                  <c:v>93.461370000000002</c:v>
                </c:pt>
                <c:pt idx="164">
                  <c:v>93.335499999999996</c:v>
                </c:pt>
                <c:pt idx="165">
                  <c:v>93.398439999999994</c:v>
                </c:pt>
                <c:pt idx="166">
                  <c:v>93.461370000000002</c:v>
                </c:pt>
                <c:pt idx="167">
                  <c:v>93.461370000000002</c:v>
                </c:pt>
                <c:pt idx="168">
                  <c:v>93.461370000000002</c:v>
                </c:pt>
                <c:pt idx="169">
                  <c:v>93.398439999999994</c:v>
                </c:pt>
                <c:pt idx="170">
                  <c:v>93.461370000000002</c:v>
                </c:pt>
                <c:pt idx="171">
                  <c:v>93.335499999999996</c:v>
                </c:pt>
                <c:pt idx="172">
                  <c:v>93.335499999999996</c:v>
                </c:pt>
                <c:pt idx="173">
                  <c:v>93.335499999999996</c:v>
                </c:pt>
                <c:pt idx="174">
                  <c:v>93.335499999999996</c:v>
                </c:pt>
                <c:pt idx="175">
                  <c:v>93.272570000000002</c:v>
                </c:pt>
                <c:pt idx="176">
                  <c:v>93.335499999999996</c:v>
                </c:pt>
                <c:pt idx="177">
                  <c:v>93.335499999999996</c:v>
                </c:pt>
                <c:pt idx="178">
                  <c:v>93.398439999999994</c:v>
                </c:pt>
                <c:pt idx="179">
                  <c:v>93.335499999999996</c:v>
                </c:pt>
                <c:pt idx="180">
                  <c:v>93.335499999999996</c:v>
                </c:pt>
                <c:pt idx="181">
                  <c:v>93.398439999999994</c:v>
                </c:pt>
                <c:pt idx="182">
                  <c:v>93.335499999999996</c:v>
                </c:pt>
                <c:pt idx="183">
                  <c:v>93.335499999999996</c:v>
                </c:pt>
                <c:pt idx="184">
                  <c:v>93.398439999999994</c:v>
                </c:pt>
                <c:pt idx="185">
                  <c:v>93.335499999999996</c:v>
                </c:pt>
                <c:pt idx="186">
                  <c:v>93.398439999999994</c:v>
                </c:pt>
                <c:pt idx="187">
                  <c:v>93.461370000000002</c:v>
                </c:pt>
                <c:pt idx="188">
                  <c:v>93.398439999999994</c:v>
                </c:pt>
                <c:pt idx="189">
                  <c:v>93.398439999999994</c:v>
                </c:pt>
                <c:pt idx="190">
                  <c:v>93.398439999999994</c:v>
                </c:pt>
                <c:pt idx="191">
                  <c:v>93.398439999999994</c:v>
                </c:pt>
                <c:pt idx="192">
                  <c:v>93.335499999999996</c:v>
                </c:pt>
                <c:pt idx="193">
                  <c:v>93.398439999999994</c:v>
                </c:pt>
                <c:pt idx="194">
                  <c:v>93.398439999999994</c:v>
                </c:pt>
                <c:pt idx="195">
                  <c:v>93.461370000000002</c:v>
                </c:pt>
                <c:pt idx="196">
                  <c:v>93.398439999999994</c:v>
                </c:pt>
                <c:pt idx="197">
                  <c:v>93.52431</c:v>
                </c:pt>
                <c:pt idx="198">
                  <c:v>93.52431</c:v>
                </c:pt>
                <c:pt idx="199">
                  <c:v>93.461370000000002</c:v>
                </c:pt>
                <c:pt idx="200">
                  <c:v>93.461370000000002</c:v>
                </c:pt>
                <c:pt idx="201">
                  <c:v>93.52431</c:v>
                </c:pt>
                <c:pt idx="202">
                  <c:v>93.398439999999994</c:v>
                </c:pt>
                <c:pt idx="203">
                  <c:v>93.461370000000002</c:v>
                </c:pt>
                <c:pt idx="204">
                  <c:v>93.398439999999994</c:v>
                </c:pt>
                <c:pt idx="205">
                  <c:v>93.461370000000002</c:v>
                </c:pt>
                <c:pt idx="206">
                  <c:v>93.461370000000002</c:v>
                </c:pt>
                <c:pt idx="207">
                  <c:v>93.398439999999994</c:v>
                </c:pt>
                <c:pt idx="208">
                  <c:v>93.461370000000002</c:v>
                </c:pt>
                <c:pt idx="209">
                  <c:v>93.398439999999994</c:v>
                </c:pt>
                <c:pt idx="210">
                  <c:v>93.398439999999994</c:v>
                </c:pt>
                <c:pt idx="211">
                  <c:v>93.461370000000002</c:v>
                </c:pt>
                <c:pt idx="212">
                  <c:v>93.398439999999994</c:v>
                </c:pt>
                <c:pt idx="213">
                  <c:v>93.335499999999996</c:v>
                </c:pt>
                <c:pt idx="214">
                  <c:v>93.398439999999994</c:v>
                </c:pt>
                <c:pt idx="215">
                  <c:v>93.335499999999996</c:v>
                </c:pt>
                <c:pt idx="216">
                  <c:v>93.461370000000002</c:v>
                </c:pt>
                <c:pt idx="217">
                  <c:v>93.335499999999996</c:v>
                </c:pt>
                <c:pt idx="218">
                  <c:v>93.398439999999994</c:v>
                </c:pt>
                <c:pt idx="219">
                  <c:v>93.335499999999996</c:v>
                </c:pt>
                <c:pt idx="220">
                  <c:v>93.398439999999994</c:v>
                </c:pt>
                <c:pt idx="221">
                  <c:v>93.335499999999996</c:v>
                </c:pt>
                <c:pt idx="222">
                  <c:v>93.335499999999996</c:v>
                </c:pt>
                <c:pt idx="223">
                  <c:v>93.272570000000002</c:v>
                </c:pt>
                <c:pt idx="224">
                  <c:v>93.335499999999996</c:v>
                </c:pt>
                <c:pt idx="225">
                  <c:v>93.398439999999994</c:v>
                </c:pt>
                <c:pt idx="226">
                  <c:v>93.398439999999994</c:v>
                </c:pt>
                <c:pt idx="227">
                  <c:v>93.335499999999996</c:v>
                </c:pt>
                <c:pt idx="228">
                  <c:v>93.398439999999994</c:v>
                </c:pt>
                <c:pt idx="229">
                  <c:v>93.335499999999996</c:v>
                </c:pt>
                <c:pt idx="230">
                  <c:v>93.335499999999996</c:v>
                </c:pt>
                <c:pt idx="231">
                  <c:v>93.335499999999996</c:v>
                </c:pt>
                <c:pt idx="232">
                  <c:v>93.398439999999994</c:v>
                </c:pt>
                <c:pt idx="233">
                  <c:v>93.335499999999996</c:v>
                </c:pt>
                <c:pt idx="234">
                  <c:v>93.335499999999996</c:v>
                </c:pt>
                <c:pt idx="235">
                  <c:v>93.461370000000002</c:v>
                </c:pt>
                <c:pt idx="236">
                  <c:v>93.398439999999994</c:v>
                </c:pt>
                <c:pt idx="237">
                  <c:v>93.398439999999994</c:v>
                </c:pt>
                <c:pt idx="238">
                  <c:v>93.398439999999994</c:v>
                </c:pt>
                <c:pt idx="239">
                  <c:v>93.335499999999996</c:v>
                </c:pt>
                <c:pt idx="240">
                  <c:v>93.335499999999996</c:v>
                </c:pt>
                <c:pt idx="241">
                  <c:v>93.335499999999996</c:v>
                </c:pt>
                <c:pt idx="242">
                  <c:v>93.398439999999994</c:v>
                </c:pt>
                <c:pt idx="243">
                  <c:v>93.398439999999994</c:v>
                </c:pt>
                <c:pt idx="244">
                  <c:v>93.461370000000002</c:v>
                </c:pt>
                <c:pt idx="245">
                  <c:v>93.398439999999994</c:v>
                </c:pt>
                <c:pt idx="246">
                  <c:v>93.52431</c:v>
                </c:pt>
                <c:pt idx="247">
                  <c:v>93.398439999999994</c:v>
                </c:pt>
                <c:pt idx="248">
                  <c:v>93.461370000000002</c:v>
                </c:pt>
                <c:pt idx="249">
                  <c:v>93.461370000000002</c:v>
                </c:pt>
                <c:pt idx="250">
                  <c:v>93.398439999999994</c:v>
                </c:pt>
                <c:pt idx="251">
                  <c:v>93.398439999999994</c:v>
                </c:pt>
                <c:pt idx="252">
                  <c:v>93.461370000000002</c:v>
                </c:pt>
                <c:pt idx="253">
                  <c:v>93.461370000000002</c:v>
                </c:pt>
                <c:pt idx="254">
                  <c:v>93.461370000000002</c:v>
                </c:pt>
                <c:pt idx="255">
                  <c:v>93.398439999999994</c:v>
                </c:pt>
                <c:pt idx="256">
                  <c:v>93.461370000000002</c:v>
                </c:pt>
                <c:pt idx="257">
                  <c:v>93.461370000000002</c:v>
                </c:pt>
                <c:pt idx="258">
                  <c:v>93.398439999999994</c:v>
                </c:pt>
                <c:pt idx="259">
                  <c:v>93.398439999999994</c:v>
                </c:pt>
                <c:pt idx="260">
                  <c:v>93.398439999999994</c:v>
                </c:pt>
                <c:pt idx="261">
                  <c:v>93.461370000000002</c:v>
                </c:pt>
                <c:pt idx="262">
                  <c:v>93.461370000000002</c:v>
                </c:pt>
                <c:pt idx="263">
                  <c:v>93.52431</c:v>
                </c:pt>
                <c:pt idx="264">
                  <c:v>93.398439999999994</c:v>
                </c:pt>
                <c:pt idx="265">
                  <c:v>93.461370000000002</c:v>
                </c:pt>
                <c:pt idx="266">
                  <c:v>93.461370000000002</c:v>
                </c:pt>
                <c:pt idx="267">
                  <c:v>93.335499999999996</c:v>
                </c:pt>
                <c:pt idx="268">
                  <c:v>93.272570000000002</c:v>
                </c:pt>
                <c:pt idx="269">
                  <c:v>93.398439999999994</c:v>
                </c:pt>
                <c:pt idx="270">
                  <c:v>93.335499999999996</c:v>
                </c:pt>
                <c:pt idx="271">
                  <c:v>93.461370000000002</c:v>
                </c:pt>
                <c:pt idx="272">
                  <c:v>93.398439999999994</c:v>
                </c:pt>
                <c:pt idx="273">
                  <c:v>93.398439999999994</c:v>
                </c:pt>
                <c:pt idx="274">
                  <c:v>93.398439999999994</c:v>
                </c:pt>
                <c:pt idx="275">
                  <c:v>93.398439999999994</c:v>
                </c:pt>
                <c:pt idx="276">
                  <c:v>93.461370000000002</c:v>
                </c:pt>
                <c:pt idx="277">
                  <c:v>93.335499999999996</c:v>
                </c:pt>
                <c:pt idx="278">
                  <c:v>93.272570000000002</c:v>
                </c:pt>
                <c:pt idx="279">
                  <c:v>93.272570000000002</c:v>
                </c:pt>
                <c:pt idx="280">
                  <c:v>93.335499999999996</c:v>
                </c:pt>
                <c:pt idx="281">
                  <c:v>93.335499999999996</c:v>
                </c:pt>
                <c:pt idx="282">
                  <c:v>93.398439999999994</c:v>
                </c:pt>
                <c:pt idx="283">
                  <c:v>93.398439999999994</c:v>
                </c:pt>
                <c:pt idx="284">
                  <c:v>93.398439999999994</c:v>
                </c:pt>
                <c:pt idx="285">
                  <c:v>93.335499999999996</c:v>
                </c:pt>
                <c:pt idx="286">
                  <c:v>93.335499999999996</c:v>
                </c:pt>
                <c:pt idx="287">
                  <c:v>93.335499999999996</c:v>
                </c:pt>
                <c:pt idx="288">
                  <c:v>93.335499999999996</c:v>
                </c:pt>
                <c:pt idx="289">
                  <c:v>93.398439999999994</c:v>
                </c:pt>
                <c:pt idx="290">
                  <c:v>93.461370000000002</c:v>
                </c:pt>
                <c:pt idx="291">
                  <c:v>93.335499999999996</c:v>
                </c:pt>
                <c:pt idx="292">
                  <c:v>93.335499999999996</c:v>
                </c:pt>
                <c:pt idx="293">
                  <c:v>93.398439999999994</c:v>
                </c:pt>
                <c:pt idx="294">
                  <c:v>93.398439999999994</c:v>
                </c:pt>
                <c:pt idx="295">
                  <c:v>93.398439999999994</c:v>
                </c:pt>
                <c:pt idx="296">
                  <c:v>93.335499999999996</c:v>
                </c:pt>
                <c:pt idx="297">
                  <c:v>93.335499999999996</c:v>
                </c:pt>
                <c:pt idx="298">
                  <c:v>93.398439999999994</c:v>
                </c:pt>
                <c:pt idx="299">
                  <c:v>93.398439999999994</c:v>
                </c:pt>
                <c:pt idx="300">
                  <c:v>93.398439999999994</c:v>
                </c:pt>
                <c:pt idx="301">
                  <c:v>93.461370000000002</c:v>
                </c:pt>
                <c:pt idx="302">
                  <c:v>93.335499999999996</c:v>
                </c:pt>
                <c:pt idx="303">
                  <c:v>93.461370000000002</c:v>
                </c:pt>
                <c:pt idx="304">
                  <c:v>93.461370000000002</c:v>
                </c:pt>
                <c:pt idx="305">
                  <c:v>93.398439999999994</c:v>
                </c:pt>
                <c:pt idx="306">
                  <c:v>93.335499999999996</c:v>
                </c:pt>
                <c:pt idx="307">
                  <c:v>93.461370000000002</c:v>
                </c:pt>
                <c:pt idx="308">
                  <c:v>93.398439999999994</c:v>
                </c:pt>
                <c:pt idx="309">
                  <c:v>93.461370000000002</c:v>
                </c:pt>
                <c:pt idx="310">
                  <c:v>93.461370000000002</c:v>
                </c:pt>
                <c:pt idx="311">
                  <c:v>93.461370000000002</c:v>
                </c:pt>
                <c:pt idx="312">
                  <c:v>93.461370000000002</c:v>
                </c:pt>
                <c:pt idx="313">
                  <c:v>93.461370000000002</c:v>
                </c:pt>
                <c:pt idx="314">
                  <c:v>93.461370000000002</c:v>
                </c:pt>
                <c:pt idx="315">
                  <c:v>93.398439999999994</c:v>
                </c:pt>
                <c:pt idx="316">
                  <c:v>93.398439999999994</c:v>
                </c:pt>
                <c:pt idx="317">
                  <c:v>93.398439999999994</c:v>
                </c:pt>
                <c:pt idx="318">
                  <c:v>93.398439999999994</c:v>
                </c:pt>
                <c:pt idx="319">
                  <c:v>93.398439999999994</c:v>
                </c:pt>
                <c:pt idx="320">
                  <c:v>93.461370000000002</c:v>
                </c:pt>
                <c:pt idx="321">
                  <c:v>93.461370000000002</c:v>
                </c:pt>
                <c:pt idx="322">
                  <c:v>93.461370000000002</c:v>
                </c:pt>
                <c:pt idx="323">
                  <c:v>93.398439999999994</c:v>
                </c:pt>
                <c:pt idx="324">
                  <c:v>93.335499999999996</c:v>
                </c:pt>
                <c:pt idx="325">
                  <c:v>93.398439999999994</c:v>
                </c:pt>
                <c:pt idx="326">
                  <c:v>93.461370000000002</c:v>
                </c:pt>
                <c:pt idx="327">
                  <c:v>93.335499999999996</c:v>
                </c:pt>
                <c:pt idx="328">
                  <c:v>93.398439999999994</c:v>
                </c:pt>
                <c:pt idx="329">
                  <c:v>93.335499999999996</c:v>
                </c:pt>
                <c:pt idx="330">
                  <c:v>93.461370000000002</c:v>
                </c:pt>
                <c:pt idx="331">
                  <c:v>93.461370000000002</c:v>
                </c:pt>
                <c:pt idx="332">
                  <c:v>93.398439999999994</c:v>
                </c:pt>
                <c:pt idx="333">
                  <c:v>93.461370000000002</c:v>
                </c:pt>
                <c:pt idx="334">
                  <c:v>93.398439999999994</c:v>
                </c:pt>
                <c:pt idx="335">
                  <c:v>93.398439999999994</c:v>
                </c:pt>
                <c:pt idx="336">
                  <c:v>93.398439999999994</c:v>
                </c:pt>
                <c:pt idx="337">
                  <c:v>93.398439999999994</c:v>
                </c:pt>
                <c:pt idx="338">
                  <c:v>93.461370000000002</c:v>
                </c:pt>
                <c:pt idx="339">
                  <c:v>93.461370000000002</c:v>
                </c:pt>
                <c:pt idx="340">
                  <c:v>93.398439999999994</c:v>
                </c:pt>
                <c:pt idx="341">
                  <c:v>93.398439999999994</c:v>
                </c:pt>
                <c:pt idx="342">
                  <c:v>93.398439999999994</c:v>
                </c:pt>
                <c:pt idx="343">
                  <c:v>93.335499999999996</c:v>
                </c:pt>
                <c:pt idx="344">
                  <c:v>93.272570000000002</c:v>
                </c:pt>
                <c:pt idx="345">
                  <c:v>93.398439999999994</c:v>
                </c:pt>
                <c:pt idx="346">
                  <c:v>93.335499999999996</c:v>
                </c:pt>
                <c:pt idx="347">
                  <c:v>93.335499999999996</c:v>
                </c:pt>
                <c:pt idx="348">
                  <c:v>93.398439999999994</c:v>
                </c:pt>
                <c:pt idx="349">
                  <c:v>93.398439999999994</c:v>
                </c:pt>
                <c:pt idx="350">
                  <c:v>93.398439999999994</c:v>
                </c:pt>
                <c:pt idx="351">
                  <c:v>93.398439999999994</c:v>
                </c:pt>
                <c:pt idx="352">
                  <c:v>93.398439999999994</c:v>
                </c:pt>
                <c:pt idx="353">
                  <c:v>93.335499999999996</c:v>
                </c:pt>
                <c:pt idx="354">
                  <c:v>93.335499999999996</c:v>
                </c:pt>
                <c:pt idx="355">
                  <c:v>93.398439999999994</c:v>
                </c:pt>
                <c:pt idx="356">
                  <c:v>93.398439999999994</c:v>
                </c:pt>
                <c:pt idx="357">
                  <c:v>93.335499999999996</c:v>
                </c:pt>
                <c:pt idx="358">
                  <c:v>93.461370000000002</c:v>
                </c:pt>
                <c:pt idx="359">
                  <c:v>93.398439999999994</c:v>
                </c:pt>
                <c:pt idx="360">
                  <c:v>93.461370000000002</c:v>
                </c:pt>
                <c:pt idx="361">
                  <c:v>93.335499999999996</c:v>
                </c:pt>
                <c:pt idx="362">
                  <c:v>93.398439999999994</c:v>
                </c:pt>
                <c:pt idx="363">
                  <c:v>93.335499999999996</c:v>
                </c:pt>
                <c:pt idx="364">
                  <c:v>93.398439999999994</c:v>
                </c:pt>
                <c:pt idx="365">
                  <c:v>93.398439999999994</c:v>
                </c:pt>
                <c:pt idx="366">
                  <c:v>93.461370000000002</c:v>
                </c:pt>
                <c:pt idx="367">
                  <c:v>93.335499999999996</c:v>
                </c:pt>
                <c:pt idx="368">
                  <c:v>93.398439999999994</c:v>
                </c:pt>
                <c:pt idx="369">
                  <c:v>93.398439999999994</c:v>
                </c:pt>
                <c:pt idx="370">
                  <c:v>93.335499999999996</c:v>
                </c:pt>
                <c:pt idx="371">
                  <c:v>93.335499999999996</c:v>
                </c:pt>
                <c:pt idx="372">
                  <c:v>93.398439999999994</c:v>
                </c:pt>
                <c:pt idx="373">
                  <c:v>93.335499999999996</c:v>
                </c:pt>
                <c:pt idx="374">
                  <c:v>93.335499999999996</c:v>
                </c:pt>
                <c:pt idx="375">
                  <c:v>93.398439999999994</c:v>
                </c:pt>
                <c:pt idx="376">
                  <c:v>93.398439999999994</c:v>
                </c:pt>
                <c:pt idx="377">
                  <c:v>93.461370000000002</c:v>
                </c:pt>
                <c:pt idx="378">
                  <c:v>93.335499999999996</c:v>
                </c:pt>
                <c:pt idx="379">
                  <c:v>93.461370000000002</c:v>
                </c:pt>
                <c:pt idx="380">
                  <c:v>93.398439999999994</c:v>
                </c:pt>
                <c:pt idx="381">
                  <c:v>93.398439999999994</c:v>
                </c:pt>
                <c:pt idx="382">
                  <c:v>93.335499999999996</c:v>
                </c:pt>
                <c:pt idx="383">
                  <c:v>93.461370000000002</c:v>
                </c:pt>
                <c:pt idx="384">
                  <c:v>93.335499999999996</c:v>
                </c:pt>
                <c:pt idx="385">
                  <c:v>93.461370000000002</c:v>
                </c:pt>
                <c:pt idx="386">
                  <c:v>93.398439999999994</c:v>
                </c:pt>
                <c:pt idx="387">
                  <c:v>93.461370000000002</c:v>
                </c:pt>
                <c:pt idx="388">
                  <c:v>93.461370000000002</c:v>
                </c:pt>
                <c:pt idx="389">
                  <c:v>93.398439999999994</c:v>
                </c:pt>
                <c:pt idx="390">
                  <c:v>93.461370000000002</c:v>
                </c:pt>
                <c:pt idx="391">
                  <c:v>93.398439999999994</c:v>
                </c:pt>
                <c:pt idx="392">
                  <c:v>93.398439999999994</c:v>
                </c:pt>
                <c:pt idx="393">
                  <c:v>93.335499999999996</c:v>
                </c:pt>
                <c:pt idx="394">
                  <c:v>93.398439999999994</c:v>
                </c:pt>
                <c:pt idx="395">
                  <c:v>93.398439999999994</c:v>
                </c:pt>
                <c:pt idx="396">
                  <c:v>93.52431</c:v>
                </c:pt>
                <c:pt idx="397">
                  <c:v>93.398439999999994</c:v>
                </c:pt>
                <c:pt idx="398">
                  <c:v>93.52431</c:v>
                </c:pt>
                <c:pt idx="399">
                  <c:v>93.398439999999994</c:v>
                </c:pt>
                <c:pt idx="400">
                  <c:v>93.461370000000002</c:v>
                </c:pt>
                <c:pt idx="401">
                  <c:v>93.461370000000002</c:v>
                </c:pt>
                <c:pt idx="402">
                  <c:v>93.461370000000002</c:v>
                </c:pt>
                <c:pt idx="403">
                  <c:v>93.461370000000002</c:v>
                </c:pt>
                <c:pt idx="404">
                  <c:v>93.461370000000002</c:v>
                </c:pt>
                <c:pt idx="405">
                  <c:v>93.398439999999994</c:v>
                </c:pt>
                <c:pt idx="406">
                  <c:v>93.461370000000002</c:v>
                </c:pt>
                <c:pt idx="407">
                  <c:v>93.52431</c:v>
                </c:pt>
                <c:pt idx="408">
                  <c:v>93.398439999999994</c:v>
                </c:pt>
                <c:pt idx="409">
                  <c:v>93.398439999999994</c:v>
                </c:pt>
                <c:pt idx="410">
                  <c:v>93.461370000000002</c:v>
                </c:pt>
                <c:pt idx="411">
                  <c:v>93.398439999999994</c:v>
                </c:pt>
                <c:pt idx="412">
                  <c:v>93.398439999999994</c:v>
                </c:pt>
                <c:pt idx="413">
                  <c:v>93.52431</c:v>
                </c:pt>
                <c:pt idx="414">
                  <c:v>93.398439999999994</c:v>
                </c:pt>
                <c:pt idx="415">
                  <c:v>93.461370000000002</c:v>
                </c:pt>
                <c:pt idx="416">
                  <c:v>93.398439999999994</c:v>
                </c:pt>
                <c:pt idx="417">
                  <c:v>93.52431</c:v>
                </c:pt>
                <c:pt idx="418">
                  <c:v>93.398439999999994</c:v>
                </c:pt>
                <c:pt idx="419">
                  <c:v>93.398439999999994</c:v>
                </c:pt>
                <c:pt idx="420">
                  <c:v>93.335499999999996</c:v>
                </c:pt>
                <c:pt idx="421">
                  <c:v>93.398439999999994</c:v>
                </c:pt>
                <c:pt idx="422">
                  <c:v>93.335499999999996</c:v>
                </c:pt>
                <c:pt idx="423">
                  <c:v>93.398439999999994</c:v>
                </c:pt>
                <c:pt idx="424">
                  <c:v>93.398439999999994</c:v>
                </c:pt>
                <c:pt idx="425">
                  <c:v>93.398439999999994</c:v>
                </c:pt>
                <c:pt idx="426">
                  <c:v>93.398439999999994</c:v>
                </c:pt>
                <c:pt idx="427">
                  <c:v>93.398439999999994</c:v>
                </c:pt>
                <c:pt idx="428">
                  <c:v>93.461370000000002</c:v>
                </c:pt>
                <c:pt idx="429">
                  <c:v>93.335499999999996</c:v>
                </c:pt>
                <c:pt idx="430">
                  <c:v>93.398439999999994</c:v>
                </c:pt>
                <c:pt idx="431">
                  <c:v>93.272570000000002</c:v>
                </c:pt>
                <c:pt idx="432">
                  <c:v>93.335499999999996</c:v>
                </c:pt>
                <c:pt idx="433">
                  <c:v>93.335499999999996</c:v>
                </c:pt>
                <c:pt idx="434">
                  <c:v>93.461370000000002</c:v>
                </c:pt>
                <c:pt idx="435">
                  <c:v>93.398439999999994</c:v>
                </c:pt>
                <c:pt idx="436">
                  <c:v>93.398439999999994</c:v>
                </c:pt>
                <c:pt idx="437">
                  <c:v>93.398439999999994</c:v>
                </c:pt>
                <c:pt idx="438">
                  <c:v>93.398439999999994</c:v>
                </c:pt>
                <c:pt idx="439">
                  <c:v>93.398439999999994</c:v>
                </c:pt>
                <c:pt idx="440">
                  <c:v>93.335499999999996</c:v>
                </c:pt>
                <c:pt idx="441">
                  <c:v>93.335499999999996</c:v>
                </c:pt>
                <c:pt idx="442">
                  <c:v>93.335499999999996</c:v>
                </c:pt>
                <c:pt idx="443">
                  <c:v>93.398439999999994</c:v>
                </c:pt>
                <c:pt idx="444">
                  <c:v>93.335499999999996</c:v>
                </c:pt>
                <c:pt idx="445">
                  <c:v>93.461370000000002</c:v>
                </c:pt>
                <c:pt idx="446">
                  <c:v>93.335499999999996</c:v>
                </c:pt>
                <c:pt idx="447">
                  <c:v>93.335499999999996</c:v>
                </c:pt>
                <c:pt idx="448">
                  <c:v>93.335499999999996</c:v>
                </c:pt>
                <c:pt idx="449">
                  <c:v>93.272570000000002</c:v>
                </c:pt>
                <c:pt idx="450">
                  <c:v>93.272570000000002</c:v>
                </c:pt>
                <c:pt idx="451">
                  <c:v>93.398439999999994</c:v>
                </c:pt>
                <c:pt idx="452">
                  <c:v>93.335499999999996</c:v>
                </c:pt>
                <c:pt idx="453">
                  <c:v>93.398439999999994</c:v>
                </c:pt>
                <c:pt idx="454">
                  <c:v>93.335499999999996</c:v>
                </c:pt>
                <c:pt idx="455">
                  <c:v>93.461370000000002</c:v>
                </c:pt>
                <c:pt idx="456">
                  <c:v>93.398439999999994</c:v>
                </c:pt>
                <c:pt idx="457">
                  <c:v>93.398439999999994</c:v>
                </c:pt>
                <c:pt idx="458">
                  <c:v>93.335499999999996</c:v>
                </c:pt>
                <c:pt idx="459">
                  <c:v>93.335499999999996</c:v>
                </c:pt>
                <c:pt idx="460">
                  <c:v>93.398439999999994</c:v>
                </c:pt>
                <c:pt idx="461">
                  <c:v>93.398439999999994</c:v>
                </c:pt>
                <c:pt idx="462">
                  <c:v>93.461370000000002</c:v>
                </c:pt>
                <c:pt idx="463">
                  <c:v>93.335499999999996</c:v>
                </c:pt>
                <c:pt idx="464">
                  <c:v>93.398439999999994</c:v>
                </c:pt>
                <c:pt idx="465">
                  <c:v>93.398439999999994</c:v>
                </c:pt>
                <c:pt idx="466">
                  <c:v>93.461370000000002</c:v>
                </c:pt>
                <c:pt idx="467">
                  <c:v>93.335499999999996</c:v>
                </c:pt>
                <c:pt idx="468">
                  <c:v>93.398439999999994</c:v>
                </c:pt>
                <c:pt idx="469">
                  <c:v>93.335499999999996</c:v>
                </c:pt>
                <c:pt idx="470">
                  <c:v>93.335499999999996</c:v>
                </c:pt>
                <c:pt idx="471">
                  <c:v>93.335499999999996</c:v>
                </c:pt>
                <c:pt idx="472">
                  <c:v>93.461370000000002</c:v>
                </c:pt>
                <c:pt idx="473">
                  <c:v>93.398439999999994</c:v>
                </c:pt>
                <c:pt idx="474">
                  <c:v>93.461370000000002</c:v>
                </c:pt>
                <c:pt idx="475">
                  <c:v>93.398439999999994</c:v>
                </c:pt>
                <c:pt idx="476">
                  <c:v>93.335499999999996</c:v>
                </c:pt>
                <c:pt idx="477">
                  <c:v>93.398439999999994</c:v>
                </c:pt>
                <c:pt idx="478">
                  <c:v>93.398439999999994</c:v>
                </c:pt>
                <c:pt idx="479">
                  <c:v>93.398439999999994</c:v>
                </c:pt>
                <c:pt idx="480">
                  <c:v>93.398439999999994</c:v>
                </c:pt>
                <c:pt idx="481">
                  <c:v>93.461370000000002</c:v>
                </c:pt>
                <c:pt idx="482">
                  <c:v>93.461370000000002</c:v>
                </c:pt>
                <c:pt idx="483">
                  <c:v>93.461370000000002</c:v>
                </c:pt>
                <c:pt idx="484">
                  <c:v>93.398439999999994</c:v>
                </c:pt>
                <c:pt idx="485">
                  <c:v>93.461370000000002</c:v>
                </c:pt>
                <c:pt idx="486">
                  <c:v>93.398439999999994</c:v>
                </c:pt>
                <c:pt idx="487">
                  <c:v>93.398439999999994</c:v>
                </c:pt>
                <c:pt idx="488">
                  <c:v>93.335499999999996</c:v>
                </c:pt>
                <c:pt idx="489">
                  <c:v>93.52431</c:v>
                </c:pt>
                <c:pt idx="490">
                  <c:v>93.398439999999994</c:v>
                </c:pt>
                <c:pt idx="491">
                  <c:v>93.461370000000002</c:v>
                </c:pt>
                <c:pt idx="492">
                  <c:v>93.461370000000002</c:v>
                </c:pt>
                <c:pt idx="493">
                  <c:v>93.52431</c:v>
                </c:pt>
                <c:pt idx="494">
                  <c:v>93.461370000000002</c:v>
                </c:pt>
                <c:pt idx="495">
                  <c:v>93.398439999999994</c:v>
                </c:pt>
                <c:pt idx="496">
                  <c:v>93.398439999999994</c:v>
                </c:pt>
                <c:pt idx="497">
                  <c:v>93.335499999999996</c:v>
                </c:pt>
                <c:pt idx="498">
                  <c:v>93.461370000000002</c:v>
                </c:pt>
                <c:pt idx="499">
                  <c:v>93.461370000000002</c:v>
                </c:pt>
                <c:pt idx="500">
                  <c:v>93.461370000000002</c:v>
                </c:pt>
                <c:pt idx="501">
                  <c:v>93.398439999999994</c:v>
                </c:pt>
                <c:pt idx="502">
                  <c:v>94.216579999999993</c:v>
                </c:pt>
                <c:pt idx="503">
                  <c:v>93.398439999999994</c:v>
                </c:pt>
                <c:pt idx="504">
                  <c:v>93.461370000000002</c:v>
                </c:pt>
                <c:pt idx="505">
                  <c:v>93.587239999999994</c:v>
                </c:pt>
                <c:pt idx="506">
                  <c:v>94.153649999999999</c:v>
                </c:pt>
                <c:pt idx="507">
                  <c:v>94.53125</c:v>
                </c:pt>
                <c:pt idx="508">
                  <c:v>93.398439999999994</c:v>
                </c:pt>
                <c:pt idx="509">
                  <c:v>93.398439999999994</c:v>
                </c:pt>
                <c:pt idx="510">
                  <c:v>93.461370000000002</c:v>
                </c:pt>
                <c:pt idx="511">
                  <c:v>93.398439999999994</c:v>
                </c:pt>
                <c:pt idx="512">
                  <c:v>95.097660000000005</c:v>
                </c:pt>
                <c:pt idx="513">
                  <c:v>93.461370000000002</c:v>
                </c:pt>
                <c:pt idx="514">
                  <c:v>93.335499999999996</c:v>
                </c:pt>
                <c:pt idx="515">
                  <c:v>95.727000000000004</c:v>
                </c:pt>
                <c:pt idx="516">
                  <c:v>93.461370000000002</c:v>
                </c:pt>
                <c:pt idx="517">
                  <c:v>93.776039999999995</c:v>
                </c:pt>
                <c:pt idx="518">
                  <c:v>93.776039999999995</c:v>
                </c:pt>
                <c:pt idx="519">
                  <c:v>93.461370000000002</c:v>
                </c:pt>
                <c:pt idx="520">
                  <c:v>93.461370000000002</c:v>
                </c:pt>
                <c:pt idx="521">
                  <c:v>95.727000000000004</c:v>
                </c:pt>
                <c:pt idx="522">
                  <c:v>93.335499999999996</c:v>
                </c:pt>
                <c:pt idx="523">
                  <c:v>93.650180000000006</c:v>
                </c:pt>
                <c:pt idx="524">
                  <c:v>95.601129999999998</c:v>
                </c:pt>
                <c:pt idx="525">
                  <c:v>95.664060000000006</c:v>
                </c:pt>
                <c:pt idx="526">
                  <c:v>94.845920000000007</c:v>
                </c:pt>
                <c:pt idx="527">
                  <c:v>93.838970000000003</c:v>
                </c:pt>
                <c:pt idx="528">
                  <c:v>95.286460000000005</c:v>
                </c:pt>
                <c:pt idx="529">
                  <c:v>95.601129999999998</c:v>
                </c:pt>
                <c:pt idx="530">
                  <c:v>95.349400000000003</c:v>
                </c:pt>
                <c:pt idx="531">
                  <c:v>94.782989999999998</c:v>
                </c:pt>
                <c:pt idx="532">
                  <c:v>93.52431</c:v>
                </c:pt>
                <c:pt idx="533">
                  <c:v>93.650180000000006</c:v>
                </c:pt>
                <c:pt idx="534">
                  <c:v>95.034719999999993</c:v>
                </c:pt>
                <c:pt idx="535">
                  <c:v>95.915800000000004</c:v>
                </c:pt>
                <c:pt idx="536">
                  <c:v>96.859809999999996</c:v>
                </c:pt>
                <c:pt idx="537">
                  <c:v>95.097660000000005</c:v>
                </c:pt>
                <c:pt idx="538">
                  <c:v>93.650180000000006</c:v>
                </c:pt>
                <c:pt idx="539">
                  <c:v>95.789929999999998</c:v>
                </c:pt>
                <c:pt idx="540">
                  <c:v>97.552090000000007</c:v>
                </c:pt>
                <c:pt idx="541">
                  <c:v>97.740880000000004</c:v>
                </c:pt>
                <c:pt idx="542">
                  <c:v>96.859809999999996</c:v>
                </c:pt>
                <c:pt idx="543">
                  <c:v>95.475260000000006</c:v>
                </c:pt>
                <c:pt idx="544">
                  <c:v>94.153649999999999</c:v>
                </c:pt>
                <c:pt idx="545">
                  <c:v>95.664060000000006</c:v>
                </c:pt>
                <c:pt idx="546">
                  <c:v>96.608069999999998</c:v>
                </c:pt>
                <c:pt idx="547">
                  <c:v>97.615020000000001</c:v>
                </c:pt>
                <c:pt idx="548">
                  <c:v>97.740880000000004</c:v>
                </c:pt>
                <c:pt idx="549">
                  <c:v>97.740880000000004</c:v>
                </c:pt>
                <c:pt idx="550">
                  <c:v>95.286460000000005</c:v>
                </c:pt>
                <c:pt idx="551">
                  <c:v>95.412319999999994</c:v>
                </c:pt>
                <c:pt idx="552">
                  <c:v>95.852869999999996</c:v>
                </c:pt>
                <c:pt idx="553">
                  <c:v>95.978729999999999</c:v>
                </c:pt>
                <c:pt idx="554">
                  <c:v>99.440100000000001</c:v>
                </c:pt>
                <c:pt idx="555">
                  <c:v>97.489149999999995</c:v>
                </c:pt>
                <c:pt idx="556">
                  <c:v>95.53819</c:v>
                </c:pt>
                <c:pt idx="557">
                  <c:v>94.594179999999994</c:v>
                </c:pt>
                <c:pt idx="558">
                  <c:v>100.1324</c:v>
                </c:pt>
                <c:pt idx="559">
                  <c:v>96.356340000000003</c:v>
                </c:pt>
                <c:pt idx="560">
                  <c:v>95.664060000000006</c:v>
                </c:pt>
                <c:pt idx="561">
                  <c:v>98.496089999999995</c:v>
                </c:pt>
                <c:pt idx="562">
                  <c:v>100.0694</c:v>
                </c:pt>
                <c:pt idx="563">
                  <c:v>97.929689999999994</c:v>
                </c:pt>
                <c:pt idx="564">
                  <c:v>96.041659999999993</c:v>
                </c:pt>
                <c:pt idx="565">
                  <c:v>95.852869999999996</c:v>
                </c:pt>
                <c:pt idx="566">
                  <c:v>98.621960000000001</c:v>
                </c:pt>
                <c:pt idx="567">
                  <c:v>98.810760000000002</c:v>
                </c:pt>
                <c:pt idx="568">
                  <c:v>97.740880000000004</c:v>
                </c:pt>
                <c:pt idx="569">
                  <c:v>95.789929999999998</c:v>
                </c:pt>
                <c:pt idx="570">
                  <c:v>98.181430000000006</c:v>
                </c:pt>
                <c:pt idx="571">
                  <c:v>99.880650000000003</c:v>
                </c:pt>
                <c:pt idx="572">
                  <c:v>99.440100000000001</c:v>
                </c:pt>
                <c:pt idx="573">
                  <c:v>95.978729999999999</c:v>
                </c:pt>
                <c:pt idx="574">
                  <c:v>98.370220000000003</c:v>
                </c:pt>
                <c:pt idx="575">
                  <c:v>98.181430000000006</c:v>
                </c:pt>
                <c:pt idx="576">
                  <c:v>98.118489999999994</c:v>
                </c:pt>
                <c:pt idx="577">
                  <c:v>99.943569999999994</c:v>
                </c:pt>
                <c:pt idx="578">
                  <c:v>100.1953</c:v>
                </c:pt>
                <c:pt idx="579">
                  <c:v>99.817710000000005</c:v>
                </c:pt>
                <c:pt idx="580">
                  <c:v>97.929689999999994</c:v>
                </c:pt>
                <c:pt idx="581">
                  <c:v>98.307289999999995</c:v>
                </c:pt>
                <c:pt idx="582">
                  <c:v>100.82470000000001</c:v>
                </c:pt>
                <c:pt idx="583">
                  <c:v>99.691839999999999</c:v>
                </c:pt>
                <c:pt idx="584">
                  <c:v>100.0065</c:v>
                </c:pt>
                <c:pt idx="585">
                  <c:v>97.992620000000002</c:v>
                </c:pt>
                <c:pt idx="586">
                  <c:v>100.51</c:v>
                </c:pt>
                <c:pt idx="587">
                  <c:v>101.01349999999999</c:v>
                </c:pt>
                <c:pt idx="588">
                  <c:v>97.174480000000003</c:v>
                </c:pt>
                <c:pt idx="589">
                  <c:v>100.3212</c:v>
                </c:pt>
                <c:pt idx="590">
                  <c:v>101.32810000000001</c:v>
                </c:pt>
                <c:pt idx="591">
                  <c:v>97.992620000000002</c:v>
                </c:pt>
                <c:pt idx="592">
                  <c:v>102.3351</c:v>
                </c:pt>
                <c:pt idx="593">
                  <c:v>99.251300000000001</c:v>
                </c:pt>
                <c:pt idx="594">
                  <c:v>100.44710000000001</c:v>
                </c:pt>
                <c:pt idx="595">
                  <c:v>101.45399999999999</c:v>
                </c:pt>
                <c:pt idx="596">
                  <c:v>98.118489999999994</c:v>
                </c:pt>
                <c:pt idx="597">
                  <c:v>101.45399999999999</c:v>
                </c:pt>
                <c:pt idx="598">
                  <c:v>101.9575</c:v>
                </c:pt>
                <c:pt idx="599">
                  <c:v>99.943569999999994</c:v>
                </c:pt>
                <c:pt idx="600">
                  <c:v>98.684899999999999</c:v>
                </c:pt>
                <c:pt idx="601">
                  <c:v>102.9015</c:v>
                </c:pt>
                <c:pt idx="602">
                  <c:v>99.691839999999999</c:v>
                </c:pt>
                <c:pt idx="603">
                  <c:v>102.5868</c:v>
                </c:pt>
                <c:pt idx="604">
                  <c:v>103.7826</c:v>
                </c:pt>
                <c:pt idx="605">
                  <c:v>100.1953</c:v>
                </c:pt>
                <c:pt idx="606">
                  <c:v>99.503039999999999</c:v>
                </c:pt>
                <c:pt idx="607">
                  <c:v>102.7127</c:v>
                </c:pt>
                <c:pt idx="608">
                  <c:v>104.286</c:v>
                </c:pt>
                <c:pt idx="609">
                  <c:v>101.39109999999999</c:v>
                </c:pt>
                <c:pt idx="610">
                  <c:v>100.44710000000001</c:v>
                </c:pt>
                <c:pt idx="611">
                  <c:v>102.6497</c:v>
                </c:pt>
                <c:pt idx="612">
                  <c:v>104.4748</c:v>
                </c:pt>
                <c:pt idx="613">
                  <c:v>102.398</c:v>
                </c:pt>
                <c:pt idx="614">
                  <c:v>100.0065</c:v>
                </c:pt>
                <c:pt idx="615">
                  <c:v>102.5868</c:v>
                </c:pt>
                <c:pt idx="616">
                  <c:v>104.286</c:v>
                </c:pt>
                <c:pt idx="617">
                  <c:v>104.5378</c:v>
                </c:pt>
                <c:pt idx="618">
                  <c:v>102.27209999999999</c:v>
                </c:pt>
                <c:pt idx="619">
                  <c:v>102.5239</c:v>
                </c:pt>
                <c:pt idx="620">
                  <c:v>100.7617</c:v>
                </c:pt>
                <c:pt idx="621">
                  <c:v>104.0343</c:v>
                </c:pt>
                <c:pt idx="622">
                  <c:v>106.36279999999999</c:v>
                </c:pt>
                <c:pt idx="623">
                  <c:v>104.349</c:v>
                </c:pt>
                <c:pt idx="624">
                  <c:v>104.2231</c:v>
                </c:pt>
                <c:pt idx="625">
                  <c:v>103.6567</c:v>
                </c:pt>
                <c:pt idx="626">
                  <c:v>104.0343</c:v>
                </c:pt>
                <c:pt idx="627">
                  <c:v>102.398</c:v>
                </c:pt>
                <c:pt idx="628">
                  <c:v>102.5868</c:v>
                </c:pt>
                <c:pt idx="629">
                  <c:v>105.10420000000001</c:v>
                </c:pt>
                <c:pt idx="630">
                  <c:v>106.29989999999999</c:v>
                </c:pt>
                <c:pt idx="631">
                  <c:v>102.8385</c:v>
                </c:pt>
                <c:pt idx="632">
                  <c:v>102.4609</c:v>
                </c:pt>
                <c:pt idx="633">
                  <c:v>102.7756</c:v>
                </c:pt>
                <c:pt idx="634">
                  <c:v>106.29989999999999</c:v>
                </c:pt>
                <c:pt idx="635">
                  <c:v>106.4258</c:v>
                </c:pt>
                <c:pt idx="636">
                  <c:v>106.4258</c:v>
                </c:pt>
                <c:pt idx="637">
                  <c:v>104.7266</c:v>
                </c:pt>
                <c:pt idx="638">
                  <c:v>104.349</c:v>
                </c:pt>
                <c:pt idx="639">
                  <c:v>104.4748</c:v>
                </c:pt>
                <c:pt idx="640">
                  <c:v>104.1602</c:v>
                </c:pt>
                <c:pt idx="641">
                  <c:v>104.349</c:v>
                </c:pt>
                <c:pt idx="642">
                  <c:v>105.4188</c:v>
                </c:pt>
                <c:pt idx="643">
                  <c:v>106.67749999999999</c:v>
                </c:pt>
                <c:pt idx="644">
                  <c:v>104.8524</c:v>
                </c:pt>
                <c:pt idx="645">
                  <c:v>106.74039999999999</c:v>
                </c:pt>
                <c:pt idx="646">
                  <c:v>106.74039999999999</c:v>
                </c:pt>
                <c:pt idx="647">
                  <c:v>105.54470000000001</c:v>
                </c:pt>
                <c:pt idx="648">
                  <c:v>104.6007</c:v>
                </c:pt>
                <c:pt idx="649">
                  <c:v>106.8034</c:v>
                </c:pt>
                <c:pt idx="650">
                  <c:v>108.5026</c:v>
                </c:pt>
                <c:pt idx="651">
                  <c:v>106.6146</c:v>
                </c:pt>
                <c:pt idx="652">
                  <c:v>105.79640000000001</c:v>
                </c:pt>
                <c:pt idx="653">
                  <c:v>105.35590000000001</c:v>
                </c:pt>
                <c:pt idx="654">
                  <c:v>106.9293</c:v>
                </c:pt>
                <c:pt idx="655">
                  <c:v>107.6215</c:v>
                </c:pt>
                <c:pt idx="656">
                  <c:v>108.8802</c:v>
                </c:pt>
                <c:pt idx="657">
                  <c:v>108.5026</c:v>
                </c:pt>
                <c:pt idx="658">
                  <c:v>107.4957</c:v>
                </c:pt>
                <c:pt idx="659">
                  <c:v>106.6146</c:v>
                </c:pt>
                <c:pt idx="660">
                  <c:v>107.8733</c:v>
                </c:pt>
                <c:pt idx="661">
                  <c:v>108.3138</c:v>
                </c:pt>
                <c:pt idx="662">
                  <c:v>106.8663</c:v>
                </c:pt>
                <c:pt idx="663">
                  <c:v>106.9922</c:v>
                </c:pt>
                <c:pt idx="664">
                  <c:v>108.7543</c:v>
                </c:pt>
                <c:pt idx="665">
                  <c:v>109.069</c:v>
                </c:pt>
                <c:pt idx="666">
                  <c:v>106.8034</c:v>
                </c:pt>
                <c:pt idx="667">
                  <c:v>106.74039999999999</c:v>
                </c:pt>
                <c:pt idx="668">
                  <c:v>108.8173</c:v>
                </c:pt>
                <c:pt idx="669">
                  <c:v>110.64239999999999</c:v>
                </c:pt>
                <c:pt idx="670">
                  <c:v>108.9431</c:v>
                </c:pt>
                <c:pt idx="671">
                  <c:v>106.8034</c:v>
                </c:pt>
                <c:pt idx="672">
                  <c:v>107.4327</c:v>
                </c:pt>
                <c:pt idx="673">
                  <c:v>110.01300000000001</c:v>
                </c:pt>
                <c:pt idx="674">
                  <c:v>110.13890000000001</c:v>
                </c:pt>
                <c:pt idx="675">
                  <c:v>108.6285</c:v>
                </c:pt>
                <c:pt idx="676">
                  <c:v>107.2439</c:v>
                </c:pt>
                <c:pt idx="677">
                  <c:v>110.20180000000001</c:v>
                </c:pt>
                <c:pt idx="678">
                  <c:v>110.95699999999999</c:v>
                </c:pt>
                <c:pt idx="679">
                  <c:v>108.2509</c:v>
                </c:pt>
                <c:pt idx="680">
                  <c:v>108.9431</c:v>
                </c:pt>
                <c:pt idx="681">
                  <c:v>111.3976</c:v>
                </c:pt>
                <c:pt idx="682">
                  <c:v>111.0829</c:v>
                </c:pt>
                <c:pt idx="683">
                  <c:v>109.069</c:v>
                </c:pt>
                <c:pt idx="684">
                  <c:v>108.125</c:v>
                </c:pt>
                <c:pt idx="685">
                  <c:v>109.0061</c:v>
                </c:pt>
                <c:pt idx="686">
                  <c:v>111.33459999999999</c:v>
                </c:pt>
                <c:pt idx="687">
                  <c:v>111.6493</c:v>
                </c:pt>
                <c:pt idx="688">
                  <c:v>112.4045</c:v>
                </c:pt>
                <c:pt idx="689">
                  <c:v>111.2717</c:v>
                </c:pt>
                <c:pt idx="690">
                  <c:v>108.8802</c:v>
                </c:pt>
                <c:pt idx="691">
                  <c:v>109.2578</c:v>
                </c:pt>
                <c:pt idx="692">
                  <c:v>111.5864</c:v>
                </c:pt>
                <c:pt idx="693">
                  <c:v>111.7752</c:v>
                </c:pt>
                <c:pt idx="694">
                  <c:v>111.901</c:v>
                </c:pt>
                <c:pt idx="695">
                  <c:v>110.26479999999999</c:v>
                </c:pt>
                <c:pt idx="696">
                  <c:v>109.88720000000001</c:v>
                </c:pt>
                <c:pt idx="697">
                  <c:v>111.7752</c:v>
                </c:pt>
                <c:pt idx="698">
                  <c:v>113.6632</c:v>
                </c:pt>
                <c:pt idx="699">
                  <c:v>112.9709</c:v>
                </c:pt>
                <c:pt idx="700">
                  <c:v>111.2717</c:v>
                </c:pt>
                <c:pt idx="701">
                  <c:v>110.01300000000001</c:v>
                </c:pt>
                <c:pt idx="702">
                  <c:v>113.6003</c:v>
                </c:pt>
                <c:pt idx="703">
                  <c:v>113.3485</c:v>
                </c:pt>
                <c:pt idx="704">
                  <c:v>110.95699999999999</c:v>
                </c:pt>
                <c:pt idx="705">
                  <c:v>112.7821</c:v>
                </c:pt>
                <c:pt idx="706">
                  <c:v>113.6632</c:v>
                </c:pt>
                <c:pt idx="707">
                  <c:v>113.7261</c:v>
                </c:pt>
                <c:pt idx="708">
                  <c:v>111.33459999999999</c:v>
                </c:pt>
                <c:pt idx="709">
                  <c:v>111.6493</c:v>
                </c:pt>
                <c:pt idx="710">
                  <c:v>115.74</c:v>
                </c:pt>
                <c:pt idx="711">
                  <c:v>115.6142</c:v>
                </c:pt>
                <c:pt idx="712">
                  <c:v>112.9709</c:v>
                </c:pt>
                <c:pt idx="713">
                  <c:v>111.7752</c:v>
                </c:pt>
                <c:pt idx="714">
                  <c:v>113.7261</c:v>
                </c:pt>
                <c:pt idx="715">
                  <c:v>115.6771</c:v>
                </c:pt>
                <c:pt idx="716">
                  <c:v>115.74</c:v>
                </c:pt>
                <c:pt idx="717">
                  <c:v>111.33459999999999</c:v>
                </c:pt>
                <c:pt idx="718">
                  <c:v>114.35550000000001</c:v>
                </c:pt>
                <c:pt idx="719">
                  <c:v>115.55119999999999</c:v>
                </c:pt>
                <c:pt idx="720">
                  <c:v>113.1597</c:v>
                </c:pt>
                <c:pt idx="721">
                  <c:v>113.852</c:v>
                </c:pt>
                <c:pt idx="722">
                  <c:v>117.628</c:v>
                </c:pt>
                <c:pt idx="723">
                  <c:v>114.79600000000001</c:v>
                </c:pt>
                <c:pt idx="724">
                  <c:v>113.7891</c:v>
                </c:pt>
                <c:pt idx="725">
                  <c:v>116.1806</c:v>
                </c:pt>
                <c:pt idx="726">
                  <c:v>117.1875</c:v>
                </c:pt>
                <c:pt idx="727">
                  <c:v>115.6142</c:v>
                </c:pt>
                <c:pt idx="728">
                  <c:v>113.3485</c:v>
                </c:pt>
                <c:pt idx="729">
                  <c:v>113.852</c:v>
                </c:pt>
                <c:pt idx="730">
                  <c:v>118.1315</c:v>
                </c:pt>
                <c:pt idx="731">
                  <c:v>117.3134</c:v>
                </c:pt>
                <c:pt idx="732">
                  <c:v>115.6142</c:v>
                </c:pt>
                <c:pt idx="733">
                  <c:v>120.0825</c:v>
                </c:pt>
                <c:pt idx="734">
                  <c:v>115.17359999999999</c:v>
                </c:pt>
                <c:pt idx="735">
                  <c:v>118.1944</c:v>
                </c:pt>
                <c:pt idx="736">
                  <c:v>117.1875</c:v>
                </c:pt>
                <c:pt idx="737">
                  <c:v>116.3064</c:v>
                </c:pt>
                <c:pt idx="738">
                  <c:v>119.76779999999999</c:v>
                </c:pt>
                <c:pt idx="739">
                  <c:v>115.74</c:v>
                </c:pt>
                <c:pt idx="740">
                  <c:v>118.5091</c:v>
                </c:pt>
                <c:pt idx="741">
                  <c:v>120.9006</c:v>
                </c:pt>
                <c:pt idx="742">
                  <c:v>116.2435</c:v>
                </c:pt>
                <c:pt idx="743">
                  <c:v>121.9076</c:v>
                </c:pt>
                <c:pt idx="744">
                  <c:v>117.691</c:v>
                </c:pt>
                <c:pt idx="745">
                  <c:v>118.3832</c:v>
                </c:pt>
                <c:pt idx="746">
                  <c:v>120.1454</c:v>
                </c:pt>
                <c:pt idx="747">
                  <c:v>119.39019999999999</c:v>
                </c:pt>
                <c:pt idx="748">
                  <c:v>118.0056</c:v>
                </c:pt>
                <c:pt idx="749">
                  <c:v>120.2713</c:v>
                </c:pt>
                <c:pt idx="750">
                  <c:v>116.9987</c:v>
                </c:pt>
                <c:pt idx="751">
                  <c:v>120.20829999999999</c:v>
                </c:pt>
                <c:pt idx="752">
                  <c:v>122.2852</c:v>
                </c:pt>
                <c:pt idx="753">
                  <c:v>117.8168</c:v>
                </c:pt>
                <c:pt idx="754">
                  <c:v>119.51609999999999</c:v>
                </c:pt>
                <c:pt idx="755">
                  <c:v>121.2782</c:v>
                </c:pt>
                <c:pt idx="756">
                  <c:v>119.32729999999999</c:v>
                </c:pt>
                <c:pt idx="757">
                  <c:v>120.4601</c:v>
                </c:pt>
                <c:pt idx="758">
                  <c:v>122.474</c:v>
                </c:pt>
                <c:pt idx="759">
                  <c:v>118.2574</c:v>
                </c:pt>
                <c:pt idx="760">
                  <c:v>122.2222</c:v>
                </c:pt>
                <c:pt idx="761">
                  <c:v>120.2713</c:v>
                </c:pt>
                <c:pt idx="762">
                  <c:v>124.7396</c:v>
                </c:pt>
                <c:pt idx="763">
                  <c:v>119.45310000000001</c:v>
                </c:pt>
                <c:pt idx="764">
                  <c:v>122.1593</c:v>
                </c:pt>
                <c:pt idx="765">
                  <c:v>120.523</c:v>
                </c:pt>
                <c:pt idx="766">
                  <c:v>122.3481</c:v>
                </c:pt>
                <c:pt idx="767">
                  <c:v>120.4601</c:v>
                </c:pt>
                <c:pt idx="768">
                  <c:v>124.86539999999999</c:v>
                </c:pt>
                <c:pt idx="769">
                  <c:v>120.9635</c:v>
                </c:pt>
                <c:pt idx="770">
                  <c:v>123.22920000000001</c:v>
                </c:pt>
                <c:pt idx="771">
                  <c:v>120.2713</c:v>
                </c:pt>
                <c:pt idx="772">
                  <c:v>124.4879</c:v>
                </c:pt>
                <c:pt idx="773">
                  <c:v>121.9705</c:v>
                </c:pt>
                <c:pt idx="774">
                  <c:v>124.9284</c:v>
                </c:pt>
                <c:pt idx="775">
                  <c:v>123.66970000000001</c:v>
                </c:pt>
                <c:pt idx="776">
                  <c:v>126.7535</c:v>
                </c:pt>
                <c:pt idx="777">
                  <c:v>121.7817</c:v>
                </c:pt>
                <c:pt idx="778">
                  <c:v>127.194</c:v>
                </c:pt>
                <c:pt idx="779">
                  <c:v>121.5929</c:v>
                </c:pt>
                <c:pt idx="780">
                  <c:v>122.8516</c:v>
                </c:pt>
                <c:pt idx="781">
                  <c:v>126.5647</c:v>
                </c:pt>
                <c:pt idx="782">
                  <c:v>124.42489999999999</c:v>
                </c:pt>
                <c:pt idx="783">
                  <c:v>124.86539999999999</c:v>
                </c:pt>
                <c:pt idx="784">
                  <c:v>127.0052</c:v>
                </c:pt>
                <c:pt idx="785">
                  <c:v>122.2852</c:v>
                </c:pt>
                <c:pt idx="786">
                  <c:v>127.3199</c:v>
                </c:pt>
                <c:pt idx="787">
                  <c:v>124.80249999999999</c:v>
                </c:pt>
                <c:pt idx="788">
                  <c:v>125.7465</c:v>
                </c:pt>
                <c:pt idx="789">
                  <c:v>126.7535</c:v>
                </c:pt>
                <c:pt idx="790">
                  <c:v>124.86539999999999</c:v>
                </c:pt>
                <c:pt idx="791">
                  <c:v>127.88630000000001</c:v>
                </c:pt>
                <c:pt idx="792">
                  <c:v>124.9284</c:v>
                </c:pt>
                <c:pt idx="793">
                  <c:v>128.26390000000001</c:v>
                </c:pt>
                <c:pt idx="794">
                  <c:v>123.48090000000001</c:v>
                </c:pt>
                <c:pt idx="795">
                  <c:v>128.57859999999999</c:v>
                </c:pt>
                <c:pt idx="796">
                  <c:v>126.8164</c:v>
                </c:pt>
                <c:pt idx="797">
                  <c:v>127.88630000000001</c:v>
                </c:pt>
                <c:pt idx="798">
                  <c:v>127.3199</c:v>
                </c:pt>
                <c:pt idx="799">
                  <c:v>130.65539999999999</c:v>
                </c:pt>
                <c:pt idx="800">
                  <c:v>125.1172</c:v>
                </c:pt>
                <c:pt idx="801">
                  <c:v>130.27780000000001</c:v>
                </c:pt>
                <c:pt idx="802">
                  <c:v>128.32679999999999</c:v>
                </c:pt>
                <c:pt idx="803">
                  <c:v>125.7465</c:v>
                </c:pt>
                <c:pt idx="804">
                  <c:v>130.52950000000001</c:v>
                </c:pt>
                <c:pt idx="805">
                  <c:v>130.8442</c:v>
                </c:pt>
                <c:pt idx="806">
                  <c:v>126.9423</c:v>
                </c:pt>
                <c:pt idx="807">
                  <c:v>130.90710000000001</c:v>
                </c:pt>
                <c:pt idx="808">
                  <c:v>126.8793</c:v>
                </c:pt>
                <c:pt idx="809">
                  <c:v>129.5855</c:v>
                </c:pt>
                <c:pt idx="810">
                  <c:v>131.2218</c:v>
                </c:pt>
                <c:pt idx="811">
                  <c:v>126.6905</c:v>
                </c:pt>
                <c:pt idx="812">
                  <c:v>130.8442</c:v>
                </c:pt>
                <c:pt idx="813">
                  <c:v>130.97</c:v>
                </c:pt>
                <c:pt idx="814">
                  <c:v>129.77430000000001</c:v>
                </c:pt>
                <c:pt idx="815">
                  <c:v>129.3338</c:v>
                </c:pt>
                <c:pt idx="816">
                  <c:v>132.98390000000001</c:v>
                </c:pt>
                <c:pt idx="817">
                  <c:v>129.2079</c:v>
                </c:pt>
                <c:pt idx="818">
                  <c:v>131.28469999999999</c:v>
                </c:pt>
                <c:pt idx="819">
                  <c:v>133.04689999999999</c:v>
                </c:pt>
                <c:pt idx="820">
                  <c:v>128.70439999999999</c:v>
                </c:pt>
                <c:pt idx="821">
                  <c:v>131.15880000000001</c:v>
                </c:pt>
                <c:pt idx="822">
                  <c:v>133.61330000000001</c:v>
                </c:pt>
                <c:pt idx="823">
                  <c:v>132.6063</c:v>
                </c:pt>
                <c:pt idx="824">
                  <c:v>129.45959999999999</c:v>
                </c:pt>
                <c:pt idx="825">
                  <c:v>133.67619999999999</c:v>
                </c:pt>
                <c:pt idx="826">
                  <c:v>133.48740000000001</c:v>
                </c:pt>
                <c:pt idx="827">
                  <c:v>131.91409999999999</c:v>
                </c:pt>
                <c:pt idx="828">
                  <c:v>133.8021</c:v>
                </c:pt>
                <c:pt idx="829">
                  <c:v>133.5504</c:v>
                </c:pt>
                <c:pt idx="830">
                  <c:v>131.28469999999999</c:v>
                </c:pt>
                <c:pt idx="831">
                  <c:v>132.29169999999999</c:v>
                </c:pt>
                <c:pt idx="832">
                  <c:v>135.9418</c:v>
                </c:pt>
                <c:pt idx="833">
                  <c:v>133.04689999999999</c:v>
                </c:pt>
                <c:pt idx="834">
                  <c:v>133.04689999999999</c:v>
                </c:pt>
                <c:pt idx="835">
                  <c:v>135.816</c:v>
                </c:pt>
                <c:pt idx="836">
                  <c:v>135.5642</c:v>
                </c:pt>
                <c:pt idx="837">
                  <c:v>132.29169999999999</c:v>
                </c:pt>
                <c:pt idx="838">
                  <c:v>135.816</c:v>
                </c:pt>
                <c:pt idx="839">
                  <c:v>132.16579999999999</c:v>
                </c:pt>
                <c:pt idx="840">
                  <c:v>133.92789999999999</c:v>
                </c:pt>
                <c:pt idx="841">
                  <c:v>137.89279999999999</c:v>
                </c:pt>
                <c:pt idx="842">
                  <c:v>135.816</c:v>
                </c:pt>
                <c:pt idx="843">
                  <c:v>134.6832</c:v>
                </c:pt>
                <c:pt idx="844">
                  <c:v>138.14449999999999</c:v>
                </c:pt>
                <c:pt idx="845">
                  <c:v>135.3125</c:v>
                </c:pt>
                <c:pt idx="846">
                  <c:v>134.36850000000001</c:v>
                </c:pt>
                <c:pt idx="847">
                  <c:v>137.76689999999999</c:v>
                </c:pt>
                <c:pt idx="848">
                  <c:v>136.0677</c:v>
                </c:pt>
                <c:pt idx="849">
                  <c:v>133.86500000000001</c:v>
                </c:pt>
                <c:pt idx="850">
                  <c:v>136.63409999999999</c:v>
                </c:pt>
                <c:pt idx="851">
                  <c:v>137.89279999999999</c:v>
                </c:pt>
                <c:pt idx="852">
                  <c:v>136.25649999999999</c:v>
                </c:pt>
                <c:pt idx="853">
                  <c:v>140.34719999999999</c:v>
                </c:pt>
                <c:pt idx="854">
                  <c:v>137.45230000000001</c:v>
                </c:pt>
                <c:pt idx="855">
                  <c:v>137.01169999999999</c:v>
                </c:pt>
                <c:pt idx="856">
                  <c:v>140.2843</c:v>
                </c:pt>
                <c:pt idx="857">
                  <c:v>136.1936</c:v>
                </c:pt>
                <c:pt idx="858">
                  <c:v>140.7878</c:v>
                </c:pt>
                <c:pt idx="859">
                  <c:v>136.94880000000001</c:v>
                </c:pt>
                <c:pt idx="860">
                  <c:v>139.46610000000001</c:v>
                </c:pt>
                <c:pt idx="861">
                  <c:v>139.9067</c:v>
                </c:pt>
                <c:pt idx="862">
                  <c:v>136.76</c:v>
                </c:pt>
                <c:pt idx="863">
                  <c:v>140.97659999999999</c:v>
                </c:pt>
                <c:pt idx="864">
                  <c:v>139.6549</c:v>
                </c:pt>
                <c:pt idx="865">
                  <c:v>140.47309999999999</c:v>
                </c:pt>
                <c:pt idx="866">
                  <c:v>140.47309999999999</c:v>
                </c:pt>
                <c:pt idx="867">
                  <c:v>140.22139999999999</c:v>
                </c:pt>
                <c:pt idx="868">
                  <c:v>138.3963</c:v>
                </c:pt>
                <c:pt idx="869">
                  <c:v>142.54990000000001</c:v>
                </c:pt>
                <c:pt idx="870">
                  <c:v>140.97659999999999</c:v>
                </c:pt>
                <c:pt idx="871">
                  <c:v>139.59200000000001</c:v>
                </c:pt>
                <c:pt idx="872">
                  <c:v>142.36109999999999</c:v>
                </c:pt>
                <c:pt idx="873">
                  <c:v>140.59899999999999</c:v>
                </c:pt>
                <c:pt idx="874">
                  <c:v>142.8646</c:v>
                </c:pt>
                <c:pt idx="875">
                  <c:v>141.47999999999999</c:v>
                </c:pt>
                <c:pt idx="876">
                  <c:v>140.1584</c:v>
                </c:pt>
                <c:pt idx="877">
                  <c:v>144.375</c:v>
                </c:pt>
                <c:pt idx="878">
                  <c:v>140.2843</c:v>
                </c:pt>
                <c:pt idx="879">
                  <c:v>143.30510000000001</c:v>
                </c:pt>
                <c:pt idx="880">
                  <c:v>142.48699999999999</c:v>
                </c:pt>
                <c:pt idx="881">
                  <c:v>143.17930000000001</c:v>
                </c:pt>
                <c:pt idx="882">
                  <c:v>144.31209999999999</c:v>
                </c:pt>
                <c:pt idx="883">
                  <c:v>140.47309999999999</c:v>
                </c:pt>
                <c:pt idx="884">
                  <c:v>144.94139999999999</c:v>
                </c:pt>
                <c:pt idx="885">
                  <c:v>141.73179999999999</c:v>
                </c:pt>
                <c:pt idx="886">
                  <c:v>143.1163</c:v>
                </c:pt>
                <c:pt idx="887">
                  <c:v>145.3819</c:v>
                </c:pt>
                <c:pt idx="888">
                  <c:v>142.54990000000001</c:v>
                </c:pt>
                <c:pt idx="889">
                  <c:v>145.3819</c:v>
                </c:pt>
                <c:pt idx="890">
                  <c:v>145.5078</c:v>
                </c:pt>
                <c:pt idx="891">
                  <c:v>143.30510000000001</c:v>
                </c:pt>
                <c:pt idx="892">
                  <c:v>144.56379999999999</c:v>
                </c:pt>
                <c:pt idx="893">
                  <c:v>146.95529999999999</c:v>
                </c:pt>
                <c:pt idx="894">
                  <c:v>144.18620000000001</c:v>
                </c:pt>
                <c:pt idx="895">
                  <c:v>145.5078</c:v>
                </c:pt>
                <c:pt idx="896">
                  <c:v>146.64060000000001</c:v>
                </c:pt>
                <c:pt idx="897">
                  <c:v>144.8785</c:v>
                </c:pt>
                <c:pt idx="898">
                  <c:v>148.5916</c:v>
                </c:pt>
                <c:pt idx="899">
                  <c:v>143.9974</c:v>
                </c:pt>
                <c:pt idx="900">
                  <c:v>147.27000000000001</c:v>
                </c:pt>
                <c:pt idx="901">
                  <c:v>147.01820000000001</c:v>
                </c:pt>
                <c:pt idx="902">
                  <c:v>146.45179999999999</c:v>
                </c:pt>
                <c:pt idx="903">
                  <c:v>147.0812</c:v>
                </c:pt>
                <c:pt idx="904">
                  <c:v>149.03210000000001</c:v>
                </c:pt>
                <c:pt idx="905">
                  <c:v>148.40280000000001</c:v>
                </c:pt>
                <c:pt idx="906">
                  <c:v>147.14410000000001</c:v>
                </c:pt>
                <c:pt idx="907">
                  <c:v>147.27000000000001</c:v>
                </c:pt>
                <c:pt idx="908">
                  <c:v>147.64760000000001</c:v>
                </c:pt>
                <c:pt idx="909">
                  <c:v>149.03210000000001</c:v>
                </c:pt>
                <c:pt idx="910">
                  <c:v>149.15799999999999</c:v>
                </c:pt>
                <c:pt idx="911">
                  <c:v>148.7175</c:v>
                </c:pt>
                <c:pt idx="912">
                  <c:v>147.14410000000001</c:v>
                </c:pt>
                <c:pt idx="913">
                  <c:v>149.3468</c:v>
                </c:pt>
                <c:pt idx="914">
                  <c:v>150.54249999999999</c:v>
                </c:pt>
                <c:pt idx="915">
                  <c:v>148.8433</c:v>
                </c:pt>
                <c:pt idx="916">
                  <c:v>149.4727</c:v>
                </c:pt>
                <c:pt idx="917">
                  <c:v>151.61240000000001</c:v>
                </c:pt>
                <c:pt idx="918">
                  <c:v>151.54949999999999</c:v>
                </c:pt>
                <c:pt idx="919">
                  <c:v>150.16489999999999</c:v>
                </c:pt>
                <c:pt idx="920">
                  <c:v>149.15799999999999</c:v>
                </c:pt>
                <c:pt idx="921">
                  <c:v>151.42359999999999</c:v>
                </c:pt>
                <c:pt idx="922">
                  <c:v>151.61240000000001</c:v>
                </c:pt>
                <c:pt idx="923">
                  <c:v>151.48650000000001</c:v>
                </c:pt>
                <c:pt idx="924">
                  <c:v>150.98310000000001</c:v>
                </c:pt>
                <c:pt idx="925">
                  <c:v>149.3468</c:v>
                </c:pt>
                <c:pt idx="926">
                  <c:v>151.61240000000001</c:v>
                </c:pt>
                <c:pt idx="927">
                  <c:v>152.3047</c:v>
                </c:pt>
                <c:pt idx="928">
                  <c:v>150.66839999999999</c:v>
                </c:pt>
                <c:pt idx="929">
                  <c:v>153.75219999999999</c:v>
                </c:pt>
                <c:pt idx="930">
                  <c:v>151.42359999999999</c:v>
                </c:pt>
                <c:pt idx="931">
                  <c:v>153.62629999999999</c:v>
                </c:pt>
                <c:pt idx="932">
                  <c:v>153.3116</c:v>
                </c:pt>
                <c:pt idx="933">
                  <c:v>151.61240000000001</c:v>
                </c:pt>
                <c:pt idx="934">
                  <c:v>153.8151</c:v>
                </c:pt>
                <c:pt idx="935">
                  <c:v>153.62629999999999</c:v>
                </c:pt>
                <c:pt idx="936">
                  <c:v>151.6754</c:v>
                </c:pt>
                <c:pt idx="937">
                  <c:v>153.5634</c:v>
                </c:pt>
                <c:pt idx="938">
                  <c:v>153.3116</c:v>
                </c:pt>
                <c:pt idx="939">
                  <c:v>154.0668</c:v>
                </c:pt>
                <c:pt idx="940">
                  <c:v>154.82210000000001</c:v>
                </c:pt>
                <c:pt idx="941">
                  <c:v>153.50040000000001</c:v>
                </c:pt>
                <c:pt idx="942">
                  <c:v>154.0668</c:v>
                </c:pt>
                <c:pt idx="943">
                  <c:v>155.89189999999999</c:v>
                </c:pt>
                <c:pt idx="944">
                  <c:v>154.00389999999999</c:v>
                </c:pt>
                <c:pt idx="945">
                  <c:v>154.00389999999999</c:v>
                </c:pt>
                <c:pt idx="946">
                  <c:v>155.89189999999999</c:v>
                </c:pt>
                <c:pt idx="947">
                  <c:v>153.75219999999999</c:v>
                </c:pt>
                <c:pt idx="948">
                  <c:v>157.4023</c:v>
                </c:pt>
                <c:pt idx="949">
                  <c:v>154.00389999999999</c:v>
                </c:pt>
                <c:pt idx="950">
                  <c:v>157.0247</c:v>
                </c:pt>
                <c:pt idx="951">
                  <c:v>155.76609999999999</c:v>
                </c:pt>
                <c:pt idx="952">
                  <c:v>156.58420000000001</c:v>
                </c:pt>
                <c:pt idx="953">
                  <c:v>156.01779999999999</c:v>
                </c:pt>
                <c:pt idx="954">
                  <c:v>156.08070000000001</c:v>
                </c:pt>
                <c:pt idx="955">
                  <c:v>158.09460000000001</c:v>
                </c:pt>
                <c:pt idx="956">
                  <c:v>155.95490000000001</c:v>
                </c:pt>
                <c:pt idx="957">
                  <c:v>157.9058</c:v>
                </c:pt>
                <c:pt idx="958">
                  <c:v>156.3954</c:v>
                </c:pt>
                <c:pt idx="959">
                  <c:v>156.773</c:v>
                </c:pt>
                <c:pt idx="960">
                  <c:v>157.08770000000001</c:v>
                </c:pt>
                <c:pt idx="961">
                  <c:v>156.08070000000001</c:v>
                </c:pt>
                <c:pt idx="962">
                  <c:v>158.1576</c:v>
                </c:pt>
                <c:pt idx="963">
                  <c:v>156.01779999999999</c:v>
                </c:pt>
                <c:pt idx="964">
                  <c:v>158.34630000000001</c:v>
                </c:pt>
                <c:pt idx="965">
                  <c:v>158.2834</c:v>
                </c:pt>
                <c:pt idx="966">
                  <c:v>157.0247</c:v>
                </c:pt>
                <c:pt idx="967">
                  <c:v>158.47219999999999</c:v>
                </c:pt>
                <c:pt idx="968">
                  <c:v>159.35329999999999</c:v>
                </c:pt>
                <c:pt idx="969">
                  <c:v>158.0317</c:v>
                </c:pt>
                <c:pt idx="970">
                  <c:v>159.1645</c:v>
                </c:pt>
                <c:pt idx="971">
                  <c:v>160.42320000000001</c:v>
                </c:pt>
                <c:pt idx="972">
                  <c:v>158.4093</c:v>
                </c:pt>
                <c:pt idx="973">
                  <c:v>160.7379</c:v>
                </c:pt>
                <c:pt idx="974">
                  <c:v>159.73089999999999</c:v>
                </c:pt>
                <c:pt idx="975">
                  <c:v>160.54900000000001</c:v>
                </c:pt>
                <c:pt idx="976">
                  <c:v>160.54900000000001</c:v>
                </c:pt>
                <c:pt idx="977">
                  <c:v>158.2834</c:v>
                </c:pt>
                <c:pt idx="978">
                  <c:v>161.43010000000001</c:v>
                </c:pt>
                <c:pt idx="979">
                  <c:v>160.04560000000001</c:v>
                </c:pt>
                <c:pt idx="980">
                  <c:v>160.61199999999999</c:v>
                </c:pt>
                <c:pt idx="981">
                  <c:v>160.48609999999999</c:v>
                </c:pt>
                <c:pt idx="982">
                  <c:v>160.61199999999999</c:v>
                </c:pt>
                <c:pt idx="983">
                  <c:v>162.31120000000001</c:v>
                </c:pt>
                <c:pt idx="984">
                  <c:v>160.54900000000001</c:v>
                </c:pt>
                <c:pt idx="985">
                  <c:v>162.43709999999999</c:v>
                </c:pt>
                <c:pt idx="986">
                  <c:v>160.61199999999999</c:v>
                </c:pt>
                <c:pt idx="987">
                  <c:v>162.8776</c:v>
                </c:pt>
                <c:pt idx="988">
                  <c:v>161.68190000000001</c:v>
                </c:pt>
                <c:pt idx="989">
                  <c:v>162.18530000000001</c:v>
                </c:pt>
                <c:pt idx="990">
                  <c:v>162.7517</c:v>
                </c:pt>
                <c:pt idx="991">
                  <c:v>162.6259</c:v>
                </c:pt>
                <c:pt idx="992">
                  <c:v>161.6189</c:v>
                </c:pt>
                <c:pt idx="993">
                  <c:v>164.70269999999999</c:v>
                </c:pt>
                <c:pt idx="994">
                  <c:v>162.6259</c:v>
                </c:pt>
                <c:pt idx="995">
                  <c:v>163.88460000000001</c:v>
                </c:pt>
                <c:pt idx="996">
                  <c:v>164.95439999999999</c:v>
                </c:pt>
                <c:pt idx="997">
                  <c:v>163.06639999999999</c:v>
                </c:pt>
                <c:pt idx="998">
                  <c:v>164.95439999999999</c:v>
                </c:pt>
                <c:pt idx="999">
                  <c:v>165.14320000000001</c:v>
                </c:pt>
                <c:pt idx="1000">
                  <c:v>162.5</c:v>
                </c:pt>
                <c:pt idx="1001">
                  <c:v>166.7166</c:v>
                </c:pt>
                <c:pt idx="1002">
                  <c:v>162.94049999999999</c:v>
                </c:pt>
                <c:pt idx="1003">
                  <c:v>166.8424</c:v>
                </c:pt>
                <c:pt idx="1004">
                  <c:v>164.95439999999999</c:v>
                </c:pt>
                <c:pt idx="1005">
                  <c:v>166.90539999999999</c:v>
                </c:pt>
                <c:pt idx="1006">
                  <c:v>165.14320000000001</c:v>
                </c:pt>
                <c:pt idx="1007">
                  <c:v>167.28299999999999</c:v>
                </c:pt>
                <c:pt idx="1008">
                  <c:v>165.08029999999999</c:v>
                </c:pt>
                <c:pt idx="1009">
                  <c:v>167.22</c:v>
                </c:pt>
                <c:pt idx="1010">
                  <c:v>164.89150000000001</c:v>
                </c:pt>
                <c:pt idx="1011">
                  <c:v>166.90539999999999</c:v>
                </c:pt>
                <c:pt idx="1012">
                  <c:v>167.15710000000001</c:v>
                </c:pt>
                <c:pt idx="1013">
                  <c:v>168.1011</c:v>
                </c:pt>
                <c:pt idx="1014">
                  <c:v>164.95439999999999</c:v>
                </c:pt>
                <c:pt idx="1015">
                  <c:v>169.42269999999999</c:v>
                </c:pt>
                <c:pt idx="1016">
                  <c:v>166.90539999999999</c:v>
                </c:pt>
                <c:pt idx="1017">
                  <c:v>169.42269999999999</c:v>
                </c:pt>
                <c:pt idx="1018">
                  <c:v>167.15710000000001</c:v>
                </c:pt>
                <c:pt idx="1019">
                  <c:v>169.35980000000001</c:v>
                </c:pt>
                <c:pt idx="1020">
                  <c:v>167.22</c:v>
                </c:pt>
                <c:pt idx="1021">
                  <c:v>169.67449999999999</c:v>
                </c:pt>
                <c:pt idx="1022">
                  <c:v>167.15710000000001</c:v>
                </c:pt>
                <c:pt idx="1023">
                  <c:v>171.24780000000001</c:v>
                </c:pt>
                <c:pt idx="1024">
                  <c:v>169.48570000000001</c:v>
                </c:pt>
                <c:pt idx="1025">
                  <c:v>169.67449999999999</c:v>
                </c:pt>
                <c:pt idx="1026">
                  <c:v>170.17789999999999</c:v>
                </c:pt>
                <c:pt idx="1027">
                  <c:v>169.10810000000001</c:v>
                </c:pt>
                <c:pt idx="1028">
                  <c:v>171.87719999999999</c:v>
                </c:pt>
                <c:pt idx="1029">
                  <c:v>169.42269999999999</c:v>
                </c:pt>
                <c:pt idx="1030">
                  <c:v>171.5625</c:v>
                </c:pt>
                <c:pt idx="1031">
                  <c:v>171.8142</c:v>
                </c:pt>
                <c:pt idx="1032">
                  <c:v>169.42269999999999</c:v>
                </c:pt>
                <c:pt idx="1033">
                  <c:v>171.4366</c:v>
                </c:pt>
                <c:pt idx="1034">
                  <c:v>170.0521</c:v>
                </c:pt>
                <c:pt idx="1035">
                  <c:v>172.38059999999999</c:v>
                </c:pt>
                <c:pt idx="1036">
                  <c:v>171.87719999999999</c:v>
                </c:pt>
                <c:pt idx="1037">
                  <c:v>171.49959999999999</c:v>
                </c:pt>
                <c:pt idx="1038">
                  <c:v>172.75819999999999</c:v>
                </c:pt>
                <c:pt idx="1039">
                  <c:v>171.75129999999999</c:v>
                </c:pt>
                <c:pt idx="1040">
                  <c:v>174.2687</c:v>
                </c:pt>
                <c:pt idx="1041">
                  <c:v>171.5625</c:v>
                </c:pt>
                <c:pt idx="1042">
                  <c:v>173.89109999999999</c:v>
                </c:pt>
                <c:pt idx="1043">
                  <c:v>174.20570000000001</c:v>
                </c:pt>
                <c:pt idx="1044">
                  <c:v>172.88409999999999</c:v>
                </c:pt>
                <c:pt idx="1045">
                  <c:v>176.34549999999999</c:v>
                </c:pt>
                <c:pt idx="1046">
                  <c:v>171.9401</c:v>
                </c:pt>
                <c:pt idx="1047">
                  <c:v>176.09379999999999</c:v>
                </c:pt>
                <c:pt idx="1048">
                  <c:v>173.89109999999999</c:v>
                </c:pt>
                <c:pt idx="1049">
                  <c:v>175.7791</c:v>
                </c:pt>
                <c:pt idx="1050">
                  <c:v>173.95400000000001</c:v>
                </c:pt>
                <c:pt idx="1051">
                  <c:v>176.34549999999999</c:v>
                </c:pt>
                <c:pt idx="1052">
                  <c:v>173.89109999999999</c:v>
                </c:pt>
                <c:pt idx="1053">
                  <c:v>176.2826</c:v>
                </c:pt>
                <c:pt idx="1054">
                  <c:v>175.96789999999999</c:v>
                </c:pt>
                <c:pt idx="1055">
                  <c:v>174.33160000000001</c:v>
                </c:pt>
                <c:pt idx="1056">
                  <c:v>178.35939999999999</c:v>
                </c:pt>
                <c:pt idx="1057">
                  <c:v>176.09379999999999</c:v>
                </c:pt>
                <c:pt idx="1058">
                  <c:v>178.42230000000001</c:v>
                </c:pt>
                <c:pt idx="1059">
                  <c:v>175.96789999999999</c:v>
                </c:pt>
                <c:pt idx="1060">
                  <c:v>178.42230000000001</c:v>
                </c:pt>
                <c:pt idx="1061">
                  <c:v>176.72309999999999</c:v>
                </c:pt>
                <c:pt idx="1062">
                  <c:v>177.35239999999999</c:v>
                </c:pt>
                <c:pt idx="1063">
                  <c:v>178.42230000000001</c:v>
                </c:pt>
                <c:pt idx="1064">
                  <c:v>175.96789999999999</c:v>
                </c:pt>
                <c:pt idx="1065">
                  <c:v>180.31030000000001</c:v>
                </c:pt>
                <c:pt idx="1066">
                  <c:v>176.47130000000001</c:v>
                </c:pt>
                <c:pt idx="1067">
                  <c:v>180.7509</c:v>
                </c:pt>
                <c:pt idx="1068">
                  <c:v>176.1567</c:v>
                </c:pt>
                <c:pt idx="1069">
                  <c:v>179.17750000000001</c:v>
                </c:pt>
                <c:pt idx="1070">
                  <c:v>179.4922</c:v>
                </c:pt>
                <c:pt idx="1071">
                  <c:v>178.48519999999999</c:v>
                </c:pt>
                <c:pt idx="1072">
                  <c:v>180.8767</c:v>
                </c:pt>
                <c:pt idx="1073">
                  <c:v>180.68790000000001</c:v>
                </c:pt>
                <c:pt idx="1074">
                  <c:v>178.48519999999999</c:v>
                </c:pt>
                <c:pt idx="1075">
                  <c:v>180.31030000000001</c:v>
                </c:pt>
                <c:pt idx="1076">
                  <c:v>178.61109999999999</c:v>
                </c:pt>
                <c:pt idx="1077">
                  <c:v>181.0026</c:v>
                </c:pt>
                <c:pt idx="1078">
                  <c:v>181.5061</c:v>
                </c:pt>
                <c:pt idx="1079">
                  <c:v>180.8767</c:v>
                </c:pt>
                <c:pt idx="1080">
                  <c:v>182.63890000000001</c:v>
                </c:pt>
                <c:pt idx="1081">
                  <c:v>180.4991</c:v>
                </c:pt>
                <c:pt idx="1082">
                  <c:v>182.00960000000001</c:v>
                </c:pt>
                <c:pt idx="1083">
                  <c:v>182.82769999999999</c:v>
                </c:pt>
                <c:pt idx="1084">
                  <c:v>181.3802</c:v>
                </c:pt>
                <c:pt idx="1085">
                  <c:v>182.95359999999999</c:v>
                </c:pt>
                <c:pt idx="1086">
                  <c:v>182.45009999999999</c:v>
                </c:pt>
                <c:pt idx="1087">
                  <c:v>182.82769999999999</c:v>
                </c:pt>
                <c:pt idx="1088">
                  <c:v>183.9605</c:v>
                </c:pt>
                <c:pt idx="1089">
                  <c:v>183.39410000000001</c:v>
                </c:pt>
                <c:pt idx="1090">
                  <c:v>182.82769999999999</c:v>
                </c:pt>
                <c:pt idx="1091">
                  <c:v>182.89060000000001</c:v>
                </c:pt>
                <c:pt idx="1092">
                  <c:v>183.3312</c:v>
                </c:pt>
                <c:pt idx="1093">
                  <c:v>184.40100000000001</c:v>
                </c:pt>
                <c:pt idx="1094">
                  <c:v>185.3451</c:v>
                </c:pt>
                <c:pt idx="1095">
                  <c:v>185.0933</c:v>
                </c:pt>
                <c:pt idx="1096">
                  <c:v>185.0933</c:v>
                </c:pt>
                <c:pt idx="1097">
                  <c:v>184.9674</c:v>
                </c:pt>
                <c:pt idx="1098">
                  <c:v>185.15629999999999</c:v>
                </c:pt>
                <c:pt idx="1099">
                  <c:v>185.28210000000001</c:v>
                </c:pt>
                <c:pt idx="1100">
                  <c:v>186.66669999999999</c:v>
                </c:pt>
                <c:pt idx="1101">
                  <c:v>186.2261</c:v>
                </c:pt>
                <c:pt idx="1102">
                  <c:v>184.8416</c:v>
                </c:pt>
                <c:pt idx="1103">
                  <c:v>185.53380000000001</c:v>
                </c:pt>
                <c:pt idx="1104">
                  <c:v>185.7227</c:v>
                </c:pt>
                <c:pt idx="1105">
                  <c:v>187.35890000000001</c:v>
                </c:pt>
                <c:pt idx="1106">
                  <c:v>187.35890000000001</c:v>
                </c:pt>
                <c:pt idx="1107">
                  <c:v>187.35890000000001</c:v>
                </c:pt>
                <c:pt idx="1108">
                  <c:v>186.7296</c:v>
                </c:pt>
                <c:pt idx="1109">
                  <c:v>188.11420000000001</c:v>
                </c:pt>
                <c:pt idx="1110">
                  <c:v>185.8485</c:v>
                </c:pt>
                <c:pt idx="1111">
                  <c:v>188.86940000000001</c:v>
                </c:pt>
                <c:pt idx="1112">
                  <c:v>188.1771</c:v>
                </c:pt>
                <c:pt idx="1113">
                  <c:v>187.35890000000001</c:v>
                </c:pt>
                <c:pt idx="1114">
                  <c:v>189.62459999999999</c:v>
                </c:pt>
                <c:pt idx="1115">
                  <c:v>187.35890000000001</c:v>
                </c:pt>
                <c:pt idx="1116">
                  <c:v>189.49870000000001</c:v>
                </c:pt>
                <c:pt idx="1117">
                  <c:v>189.4358</c:v>
                </c:pt>
                <c:pt idx="1118">
                  <c:v>187.35890000000001</c:v>
                </c:pt>
                <c:pt idx="1119">
                  <c:v>191.63849999999999</c:v>
                </c:pt>
                <c:pt idx="1120">
                  <c:v>190.00219999999999</c:v>
                </c:pt>
                <c:pt idx="1121">
                  <c:v>187.42189999999999</c:v>
                </c:pt>
                <c:pt idx="1122">
                  <c:v>191.00909999999999</c:v>
                </c:pt>
                <c:pt idx="1123">
                  <c:v>191.82730000000001</c:v>
                </c:pt>
                <c:pt idx="1124">
                  <c:v>189.5616</c:v>
                </c:pt>
                <c:pt idx="1125">
                  <c:v>189.5616</c:v>
                </c:pt>
                <c:pt idx="1126">
                  <c:v>191.89019999999999</c:v>
                </c:pt>
                <c:pt idx="1127">
                  <c:v>191.76429999999999</c:v>
                </c:pt>
                <c:pt idx="1128">
                  <c:v>189.4358</c:v>
                </c:pt>
                <c:pt idx="1129">
                  <c:v>190.5686</c:v>
                </c:pt>
                <c:pt idx="1130">
                  <c:v>194.09289999999999</c:v>
                </c:pt>
                <c:pt idx="1131">
                  <c:v>191.82730000000001</c:v>
                </c:pt>
                <c:pt idx="1132">
                  <c:v>191.76429999999999</c:v>
                </c:pt>
                <c:pt idx="1133">
                  <c:v>193.7782</c:v>
                </c:pt>
                <c:pt idx="1134">
                  <c:v>191.95310000000001</c:v>
                </c:pt>
                <c:pt idx="1135">
                  <c:v>193.5265</c:v>
                </c:pt>
                <c:pt idx="1136">
                  <c:v>194.21879999999999</c:v>
                </c:pt>
                <c:pt idx="1137">
                  <c:v>191.76429999999999</c:v>
                </c:pt>
                <c:pt idx="1138">
                  <c:v>194.09289999999999</c:v>
                </c:pt>
                <c:pt idx="1139">
                  <c:v>191.76429999999999</c:v>
                </c:pt>
                <c:pt idx="1140">
                  <c:v>193.96700000000001</c:v>
                </c:pt>
                <c:pt idx="1141">
                  <c:v>192.20490000000001</c:v>
                </c:pt>
                <c:pt idx="1142">
                  <c:v>194.84809999999999</c:v>
                </c:pt>
                <c:pt idx="1143">
                  <c:v>194.59639999999999</c:v>
                </c:pt>
                <c:pt idx="1144">
                  <c:v>193.7782</c:v>
                </c:pt>
                <c:pt idx="1145">
                  <c:v>195.98089999999999</c:v>
                </c:pt>
                <c:pt idx="1146">
                  <c:v>194.911</c:v>
                </c:pt>
                <c:pt idx="1147">
                  <c:v>194.2817</c:v>
                </c:pt>
                <c:pt idx="1148">
                  <c:v>195.7921</c:v>
                </c:pt>
                <c:pt idx="1149">
                  <c:v>194.911</c:v>
                </c:pt>
                <c:pt idx="1150">
                  <c:v>193.7782</c:v>
                </c:pt>
                <c:pt idx="1151">
                  <c:v>196.23259999999999</c:v>
                </c:pt>
                <c:pt idx="1152">
                  <c:v>195.72919999999999</c:v>
                </c:pt>
                <c:pt idx="1153">
                  <c:v>196.10679999999999</c:v>
                </c:pt>
                <c:pt idx="1154">
                  <c:v>198.3724</c:v>
                </c:pt>
                <c:pt idx="1155">
                  <c:v>196.23259999999999</c:v>
                </c:pt>
                <c:pt idx="1156">
                  <c:v>196.23259999999999</c:v>
                </c:pt>
                <c:pt idx="1157">
                  <c:v>198.6241</c:v>
                </c:pt>
                <c:pt idx="1158">
                  <c:v>196.23259999999999</c:v>
                </c:pt>
                <c:pt idx="1159">
                  <c:v>196.16970000000001</c:v>
                </c:pt>
                <c:pt idx="1160">
                  <c:v>198.18360000000001</c:v>
                </c:pt>
                <c:pt idx="1161">
                  <c:v>198.56120000000001</c:v>
                </c:pt>
                <c:pt idx="1162">
                  <c:v>196.23259999999999</c:v>
                </c:pt>
                <c:pt idx="1163">
                  <c:v>197.6172</c:v>
                </c:pt>
                <c:pt idx="1164">
                  <c:v>198.68709999999999</c:v>
                </c:pt>
                <c:pt idx="1165">
                  <c:v>199.0017</c:v>
                </c:pt>
                <c:pt idx="1166">
                  <c:v>196.23259999999999</c:v>
                </c:pt>
                <c:pt idx="1167">
                  <c:v>198.43530000000001</c:v>
                </c:pt>
                <c:pt idx="1168">
                  <c:v>200.70099999999999</c:v>
                </c:pt>
                <c:pt idx="1169">
                  <c:v>198.6241</c:v>
                </c:pt>
                <c:pt idx="1170">
                  <c:v>199.2535</c:v>
                </c:pt>
                <c:pt idx="1171">
                  <c:v>200.76390000000001</c:v>
                </c:pt>
                <c:pt idx="1172">
                  <c:v>198.6241</c:v>
                </c:pt>
                <c:pt idx="1173">
                  <c:v>199.44229999999999</c:v>
                </c:pt>
                <c:pt idx="1174">
                  <c:v>200.82679999999999</c:v>
                </c:pt>
                <c:pt idx="1175">
                  <c:v>200.76390000000001</c:v>
                </c:pt>
                <c:pt idx="1176">
                  <c:v>198.30950000000001</c:v>
                </c:pt>
                <c:pt idx="1177">
                  <c:v>202.7148</c:v>
                </c:pt>
                <c:pt idx="1178">
                  <c:v>200.88980000000001</c:v>
                </c:pt>
                <c:pt idx="1179">
                  <c:v>202.589</c:v>
                </c:pt>
                <c:pt idx="1180">
                  <c:v>201.01560000000001</c:v>
                </c:pt>
                <c:pt idx="1181">
                  <c:v>202.65190000000001</c:v>
                </c:pt>
                <c:pt idx="1182">
                  <c:v>201.01560000000001</c:v>
                </c:pt>
                <c:pt idx="1183">
                  <c:v>202.7148</c:v>
                </c:pt>
                <c:pt idx="1184">
                  <c:v>203.2183</c:v>
                </c:pt>
                <c:pt idx="1185">
                  <c:v>202.14840000000001</c:v>
                </c:pt>
                <c:pt idx="1186">
                  <c:v>202.9666</c:v>
                </c:pt>
                <c:pt idx="1187">
                  <c:v>202.9666</c:v>
                </c:pt>
                <c:pt idx="1188">
                  <c:v>205.29509999999999</c:v>
                </c:pt>
                <c:pt idx="1189">
                  <c:v>203.28129999999999</c:v>
                </c:pt>
                <c:pt idx="1190">
                  <c:v>205.29509999999999</c:v>
                </c:pt>
                <c:pt idx="1191">
                  <c:v>202.7148</c:v>
                </c:pt>
                <c:pt idx="1192">
                  <c:v>205.29509999999999</c:v>
                </c:pt>
                <c:pt idx="1193">
                  <c:v>203.15539999999999</c:v>
                </c:pt>
                <c:pt idx="1194">
                  <c:v>205.29509999999999</c:v>
                </c:pt>
                <c:pt idx="1195">
                  <c:v>205.35810000000001</c:v>
                </c:pt>
                <c:pt idx="1196">
                  <c:v>203.91059999999999</c:v>
                </c:pt>
                <c:pt idx="1197">
                  <c:v>207.24610000000001</c:v>
                </c:pt>
                <c:pt idx="1198">
                  <c:v>205.29509999999999</c:v>
                </c:pt>
                <c:pt idx="1199">
                  <c:v>206.17619999999999</c:v>
                </c:pt>
                <c:pt idx="1200">
                  <c:v>205.29509999999999</c:v>
                </c:pt>
                <c:pt idx="1201">
                  <c:v>207.49780000000001</c:v>
                </c:pt>
                <c:pt idx="1202">
                  <c:v>205.29509999999999</c:v>
                </c:pt>
                <c:pt idx="1203">
                  <c:v>207.24610000000001</c:v>
                </c:pt>
                <c:pt idx="1204">
                  <c:v>205.35810000000001</c:v>
                </c:pt>
                <c:pt idx="1205">
                  <c:v>207.74959999999999</c:v>
                </c:pt>
                <c:pt idx="1206">
                  <c:v>205.42099999999999</c:v>
                </c:pt>
                <c:pt idx="1207">
                  <c:v>208.63059999999999</c:v>
                </c:pt>
                <c:pt idx="1208">
                  <c:v>208.00129999999999</c:v>
                </c:pt>
                <c:pt idx="1209">
                  <c:v>207.4349</c:v>
                </c:pt>
                <c:pt idx="1210">
                  <c:v>209.51169999999999</c:v>
                </c:pt>
                <c:pt idx="1211">
                  <c:v>209.63759999999999</c:v>
                </c:pt>
                <c:pt idx="1212">
                  <c:v>207.309</c:v>
                </c:pt>
                <c:pt idx="1213">
                  <c:v>209.70050000000001</c:v>
                </c:pt>
                <c:pt idx="1214">
                  <c:v>209.63759999999999</c:v>
                </c:pt>
                <c:pt idx="1215">
                  <c:v>209.70050000000001</c:v>
                </c:pt>
                <c:pt idx="1216">
                  <c:v>209.70050000000001</c:v>
                </c:pt>
                <c:pt idx="1217">
                  <c:v>209.82640000000001</c:v>
                </c:pt>
                <c:pt idx="1218">
                  <c:v>211.6515</c:v>
                </c:pt>
                <c:pt idx="1219">
                  <c:v>209.70050000000001</c:v>
                </c:pt>
                <c:pt idx="1220">
                  <c:v>212.09200000000001</c:v>
                </c:pt>
                <c:pt idx="1221">
                  <c:v>209.82640000000001</c:v>
                </c:pt>
                <c:pt idx="1222">
                  <c:v>211.9032</c:v>
                </c:pt>
                <c:pt idx="1223">
                  <c:v>211.6515</c:v>
                </c:pt>
                <c:pt idx="1224">
                  <c:v>209.63759999999999</c:v>
                </c:pt>
                <c:pt idx="1225">
                  <c:v>212.2808</c:v>
                </c:pt>
                <c:pt idx="1226">
                  <c:v>212.1549</c:v>
                </c:pt>
                <c:pt idx="1227">
                  <c:v>211.2739</c:v>
                </c:pt>
                <c:pt idx="1228">
                  <c:v>213.98</c:v>
                </c:pt>
                <c:pt idx="1229">
                  <c:v>214.1688</c:v>
                </c:pt>
                <c:pt idx="1230">
                  <c:v>211.96619999999999</c:v>
                </c:pt>
                <c:pt idx="1231">
                  <c:v>212.09200000000001</c:v>
                </c:pt>
                <c:pt idx="1232">
                  <c:v>214.1688</c:v>
                </c:pt>
                <c:pt idx="1233">
                  <c:v>214.1688</c:v>
                </c:pt>
                <c:pt idx="1234">
                  <c:v>211.6515</c:v>
                </c:pt>
                <c:pt idx="1235">
                  <c:v>215.67920000000001</c:v>
                </c:pt>
                <c:pt idx="1236">
                  <c:v>216.7491</c:v>
                </c:pt>
                <c:pt idx="1237">
                  <c:v>214.48349999999999</c:v>
                </c:pt>
                <c:pt idx="1238">
                  <c:v>214.1688</c:v>
                </c:pt>
                <c:pt idx="1239">
                  <c:v>215.8681</c:v>
                </c:pt>
                <c:pt idx="1240">
                  <c:v>216.2457</c:v>
                </c:pt>
                <c:pt idx="1241">
                  <c:v>214.23179999999999</c:v>
                </c:pt>
                <c:pt idx="1242">
                  <c:v>214.1688</c:v>
                </c:pt>
                <c:pt idx="1243">
                  <c:v>216.4974</c:v>
                </c:pt>
                <c:pt idx="1244">
                  <c:v>214.29470000000001</c:v>
                </c:pt>
                <c:pt idx="1245">
                  <c:v>218.1337</c:v>
                </c:pt>
                <c:pt idx="1246">
                  <c:v>216.56030000000001</c:v>
                </c:pt>
                <c:pt idx="1247">
                  <c:v>216.4974</c:v>
                </c:pt>
                <c:pt idx="1248">
                  <c:v>218.63720000000001</c:v>
                </c:pt>
                <c:pt idx="1249">
                  <c:v>218.57419999999999</c:v>
                </c:pt>
                <c:pt idx="1250">
                  <c:v>216.30860000000001</c:v>
                </c:pt>
                <c:pt idx="1251">
                  <c:v>216.18270000000001</c:v>
                </c:pt>
                <c:pt idx="1252">
                  <c:v>218.70009999999999</c:v>
                </c:pt>
                <c:pt idx="1253">
                  <c:v>221.02869999999999</c:v>
                </c:pt>
                <c:pt idx="1254">
                  <c:v>218.76300000000001</c:v>
                </c:pt>
                <c:pt idx="1255">
                  <c:v>216.2457</c:v>
                </c:pt>
                <c:pt idx="1256">
                  <c:v>218.70009999999999</c:v>
                </c:pt>
                <c:pt idx="1257">
                  <c:v>220.65100000000001</c:v>
                </c:pt>
                <c:pt idx="1258">
                  <c:v>219.70699999999999</c:v>
                </c:pt>
                <c:pt idx="1259">
                  <c:v>218.63720000000001</c:v>
                </c:pt>
                <c:pt idx="1260">
                  <c:v>220.9657</c:v>
                </c:pt>
                <c:pt idx="1261">
                  <c:v>223.04249999999999</c:v>
                </c:pt>
                <c:pt idx="1262">
                  <c:v>220.714</c:v>
                </c:pt>
                <c:pt idx="1263">
                  <c:v>220.8398</c:v>
                </c:pt>
                <c:pt idx="1264">
                  <c:v>220.9657</c:v>
                </c:pt>
                <c:pt idx="1265">
                  <c:v>223.10550000000001</c:v>
                </c:pt>
                <c:pt idx="1266">
                  <c:v>220.5881</c:v>
                </c:pt>
                <c:pt idx="1267">
                  <c:v>221.8468</c:v>
                </c:pt>
                <c:pt idx="1268">
                  <c:v>223.04249999999999</c:v>
                </c:pt>
                <c:pt idx="1269">
                  <c:v>221.0916</c:v>
                </c:pt>
                <c:pt idx="1270">
                  <c:v>223.04249999999999</c:v>
                </c:pt>
                <c:pt idx="1271">
                  <c:v>224.99350000000001</c:v>
                </c:pt>
                <c:pt idx="1272">
                  <c:v>223.10550000000001</c:v>
                </c:pt>
                <c:pt idx="1273">
                  <c:v>223.04249999999999</c:v>
                </c:pt>
                <c:pt idx="1274">
                  <c:v>225.62280000000001</c:v>
                </c:pt>
                <c:pt idx="1275">
                  <c:v>225.434</c:v>
                </c:pt>
                <c:pt idx="1276">
                  <c:v>223.04249999999999</c:v>
                </c:pt>
                <c:pt idx="1277">
                  <c:v>225.0564</c:v>
                </c:pt>
                <c:pt idx="1278">
                  <c:v>227.51079999999999</c:v>
                </c:pt>
                <c:pt idx="1279">
                  <c:v>225.5599</c:v>
                </c:pt>
                <c:pt idx="1280">
                  <c:v>223.04249999999999</c:v>
                </c:pt>
                <c:pt idx="1281">
                  <c:v>227.51079999999999</c:v>
                </c:pt>
                <c:pt idx="1282">
                  <c:v>227.57380000000001</c:v>
                </c:pt>
                <c:pt idx="1283">
                  <c:v>225.1823</c:v>
                </c:pt>
                <c:pt idx="1284">
                  <c:v>225.49700000000001</c:v>
                </c:pt>
                <c:pt idx="1285">
                  <c:v>227.51079999999999</c:v>
                </c:pt>
                <c:pt idx="1286">
                  <c:v>227.63669999999999</c:v>
                </c:pt>
                <c:pt idx="1287">
                  <c:v>225.1823</c:v>
                </c:pt>
                <c:pt idx="1288">
                  <c:v>229.14709999999999</c:v>
                </c:pt>
                <c:pt idx="1289">
                  <c:v>230.0282</c:v>
                </c:pt>
                <c:pt idx="1290">
                  <c:v>227.57380000000001</c:v>
                </c:pt>
                <c:pt idx="1291">
                  <c:v>227.57380000000001</c:v>
                </c:pt>
                <c:pt idx="1292">
                  <c:v>229.58770000000001</c:v>
                </c:pt>
                <c:pt idx="1293">
                  <c:v>229.83940000000001</c:v>
                </c:pt>
                <c:pt idx="1294">
                  <c:v>227.63669999999999</c:v>
                </c:pt>
                <c:pt idx="1295">
                  <c:v>232.0421</c:v>
                </c:pt>
                <c:pt idx="1296">
                  <c:v>230.21700000000001</c:v>
                </c:pt>
                <c:pt idx="1297">
                  <c:v>229.58770000000001</c:v>
                </c:pt>
                <c:pt idx="1298">
                  <c:v>232.16800000000001</c:v>
                </c:pt>
                <c:pt idx="1299">
                  <c:v>229.7765</c:v>
                </c:pt>
                <c:pt idx="1300">
                  <c:v>232.16800000000001</c:v>
                </c:pt>
                <c:pt idx="1301">
                  <c:v>232.16800000000001</c:v>
                </c:pt>
                <c:pt idx="1302">
                  <c:v>231.6645</c:v>
                </c:pt>
                <c:pt idx="1303">
                  <c:v>234.1189</c:v>
                </c:pt>
                <c:pt idx="1304">
                  <c:v>232.16800000000001</c:v>
                </c:pt>
                <c:pt idx="1305">
                  <c:v>232.16800000000001</c:v>
                </c:pt>
                <c:pt idx="1306">
                  <c:v>234.43360000000001</c:v>
                </c:pt>
                <c:pt idx="1307">
                  <c:v>232.23089999999999</c:v>
                </c:pt>
                <c:pt idx="1308">
                  <c:v>232.16800000000001</c:v>
                </c:pt>
                <c:pt idx="1309">
                  <c:v>235.94399999999999</c:v>
                </c:pt>
                <c:pt idx="1310">
                  <c:v>233.67840000000001</c:v>
                </c:pt>
                <c:pt idx="1311">
                  <c:v>234.2448</c:v>
                </c:pt>
                <c:pt idx="1312">
                  <c:v>236.44749999999999</c:v>
                </c:pt>
                <c:pt idx="1313">
                  <c:v>236.44749999999999</c:v>
                </c:pt>
                <c:pt idx="1314">
                  <c:v>234.1189</c:v>
                </c:pt>
                <c:pt idx="1315">
                  <c:v>236.19579999999999</c:v>
                </c:pt>
                <c:pt idx="1316">
                  <c:v>236.57329999999999</c:v>
                </c:pt>
                <c:pt idx="1317">
                  <c:v>234.43360000000001</c:v>
                </c:pt>
                <c:pt idx="1318">
                  <c:v>236.5104</c:v>
                </c:pt>
                <c:pt idx="1319">
                  <c:v>238.65020000000001</c:v>
                </c:pt>
                <c:pt idx="1320">
                  <c:v>236.69919999999999</c:v>
                </c:pt>
                <c:pt idx="1321">
                  <c:v>236.5104</c:v>
                </c:pt>
                <c:pt idx="1322">
                  <c:v>236.63630000000001</c:v>
                </c:pt>
                <c:pt idx="1323">
                  <c:v>238.4614</c:v>
                </c:pt>
                <c:pt idx="1324">
                  <c:v>238.52430000000001</c:v>
                </c:pt>
                <c:pt idx="1325">
                  <c:v>236.63630000000001</c:v>
                </c:pt>
                <c:pt idx="1326">
                  <c:v>238.9648</c:v>
                </c:pt>
                <c:pt idx="1327">
                  <c:v>240.9787</c:v>
                </c:pt>
                <c:pt idx="1328">
                  <c:v>240.9787</c:v>
                </c:pt>
                <c:pt idx="1329">
                  <c:v>238.52430000000001</c:v>
                </c:pt>
                <c:pt idx="1330">
                  <c:v>238.7131</c:v>
                </c:pt>
                <c:pt idx="1331">
                  <c:v>240.9787</c:v>
                </c:pt>
                <c:pt idx="1332">
                  <c:v>243.4332</c:v>
                </c:pt>
                <c:pt idx="1333">
                  <c:v>240.9787</c:v>
                </c:pt>
                <c:pt idx="1334">
                  <c:v>240.9787</c:v>
                </c:pt>
                <c:pt idx="1335">
                  <c:v>243.11850000000001</c:v>
                </c:pt>
                <c:pt idx="1336">
                  <c:v>243.37020000000001</c:v>
                </c:pt>
                <c:pt idx="1337">
                  <c:v>241.04169999999999</c:v>
                </c:pt>
                <c:pt idx="1338">
                  <c:v>240.9787</c:v>
                </c:pt>
                <c:pt idx="1339">
                  <c:v>245.25819999999999</c:v>
                </c:pt>
                <c:pt idx="1340">
                  <c:v>244.6918</c:v>
                </c:pt>
                <c:pt idx="1341">
                  <c:v>243.11850000000001</c:v>
                </c:pt>
                <c:pt idx="1342">
                  <c:v>243.49610000000001</c:v>
                </c:pt>
                <c:pt idx="1343">
                  <c:v>245.51</c:v>
                </c:pt>
                <c:pt idx="1344">
                  <c:v>243.3073</c:v>
                </c:pt>
                <c:pt idx="1345">
                  <c:v>243.11850000000001</c:v>
                </c:pt>
                <c:pt idx="1346">
                  <c:v>245.51</c:v>
                </c:pt>
                <c:pt idx="1347">
                  <c:v>247.83850000000001</c:v>
                </c:pt>
                <c:pt idx="1348">
                  <c:v>247.27209999999999</c:v>
                </c:pt>
                <c:pt idx="1349">
                  <c:v>245.51</c:v>
                </c:pt>
                <c:pt idx="1350">
                  <c:v>245.51</c:v>
                </c:pt>
                <c:pt idx="1351">
                  <c:v>247.83850000000001</c:v>
                </c:pt>
                <c:pt idx="1352">
                  <c:v>247.96440000000001</c:v>
                </c:pt>
                <c:pt idx="1353">
                  <c:v>246.26519999999999</c:v>
                </c:pt>
                <c:pt idx="1354">
                  <c:v>245.38409999999999</c:v>
                </c:pt>
                <c:pt idx="1355">
                  <c:v>247.08330000000001</c:v>
                </c:pt>
                <c:pt idx="1356">
                  <c:v>249.5378</c:v>
                </c:pt>
                <c:pt idx="1357">
                  <c:v>249.91540000000001</c:v>
                </c:pt>
                <c:pt idx="1358">
                  <c:v>250.98519999999999</c:v>
                </c:pt>
                <c:pt idx="1359">
                  <c:v>249.91540000000001</c:v>
                </c:pt>
                <c:pt idx="1360">
                  <c:v>247.58680000000001</c:v>
                </c:pt>
                <c:pt idx="1361">
                  <c:v>247.5239</c:v>
                </c:pt>
                <c:pt idx="1362">
                  <c:v>247.7756</c:v>
                </c:pt>
                <c:pt idx="1363">
                  <c:v>249.91540000000001</c:v>
                </c:pt>
                <c:pt idx="1364">
                  <c:v>251.80340000000001</c:v>
                </c:pt>
                <c:pt idx="1365">
                  <c:v>254.32079999999999</c:v>
                </c:pt>
                <c:pt idx="1366">
                  <c:v>254.3837</c:v>
                </c:pt>
                <c:pt idx="1367">
                  <c:v>251.92920000000001</c:v>
                </c:pt>
                <c:pt idx="1368">
                  <c:v>252.43270000000001</c:v>
                </c:pt>
                <c:pt idx="1369">
                  <c:v>252.2439</c:v>
                </c:pt>
                <c:pt idx="1370">
                  <c:v>252.18100000000001</c:v>
                </c:pt>
                <c:pt idx="1371">
                  <c:v>254.3837</c:v>
                </c:pt>
                <c:pt idx="1372">
                  <c:v>256.39760000000001</c:v>
                </c:pt>
                <c:pt idx="1373">
                  <c:v>256.77519999999998</c:v>
                </c:pt>
                <c:pt idx="1374">
                  <c:v>256.7122</c:v>
                </c:pt>
                <c:pt idx="1375">
                  <c:v>256.52339999999998</c:v>
                </c:pt>
                <c:pt idx="1376">
                  <c:v>256.46050000000002</c:v>
                </c:pt>
                <c:pt idx="1377">
                  <c:v>257.65629999999999</c:v>
                </c:pt>
                <c:pt idx="1378">
                  <c:v>257.02690000000001</c:v>
                </c:pt>
                <c:pt idx="1379">
                  <c:v>258.9778</c:v>
                </c:pt>
                <c:pt idx="1380">
                  <c:v>258.9778</c:v>
                </c:pt>
                <c:pt idx="1381">
                  <c:v>258.9778</c:v>
                </c:pt>
                <c:pt idx="1382">
                  <c:v>258.9778</c:v>
                </c:pt>
                <c:pt idx="1383">
                  <c:v>258.9778</c:v>
                </c:pt>
                <c:pt idx="1384">
                  <c:v>258.9778</c:v>
                </c:pt>
                <c:pt idx="1385">
                  <c:v>258.9778</c:v>
                </c:pt>
                <c:pt idx="1386">
                  <c:v>256.58640000000003</c:v>
                </c:pt>
                <c:pt idx="1387">
                  <c:v>257.02690000000001</c:v>
                </c:pt>
                <c:pt idx="1388">
                  <c:v>258.53739999999999</c:v>
                </c:pt>
                <c:pt idx="1389">
                  <c:v>258.91489999999999</c:v>
                </c:pt>
                <c:pt idx="1390">
                  <c:v>258.9778</c:v>
                </c:pt>
                <c:pt idx="1391">
                  <c:v>259.04079999999999</c:v>
                </c:pt>
                <c:pt idx="1392">
                  <c:v>260.74</c:v>
                </c:pt>
                <c:pt idx="1393">
                  <c:v>263.25740000000002</c:v>
                </c:pt>
                <c:pt idx="1394">
                  <c:v>263.44619999999998</c:v>
                </c:pt>
                <c:pt idx="1395">
                  <c:v>263.44619999999998</c:v>
                </c:pt>
                <c:pt idx="1396">
                  <c:v>263.44619999999998</c:v>
                </c:pt>
                <c:pt idx="1397">
                  <c:v>262.12459999999999</c:v>
                </c:pt>
                <c:pt idx="1398">
                  <c:v>261.18049999999999</c:v>
                </c:pt>
                <c:pt idx="1399">
                  <c:v>263.0686</c:v>
                </c:pt>
                <c:pt idx="1400">
                  <c:v>265.08249999999998</c:v>
                </c:pt>
                <c:pt idx="1401">
                  <c:v>265.3972</c:v>
                </c:pt>
                <c:pt idx="1402">
                  <c:v>267.72570000000002</c:v>
                </c:pt>
                <c:pt idx="1403">
                  <c:v>267.78859999999997</c:v>
                </c:pt>
                <c:pt idx="1404">
                  <c:v>267.72570000000002</c:v>
                </c:pt>
                <c:pt idx="1405">
                  <c:v>267.78859999999997</c:v>
                </c:pt>
                <c:pt idx="1406">
                  <c:v>267.78859999999997</c:v>
                </c:pt>
                <c:pt idx="1407">
                  <c:v>267.78859999999997</c:v>
                </c:pt>
                <c:pt idx="1408">
                  <c:v>265.3972</c:v>
                </c:pt>
                <c:pt idx="1409">
                  <c:v>265.52300000000002</c:v>
                </c:pt>
                <c:pt idx="1410">
                  <c:v>265.83769999999998</c:v>
                </c:pt>
                <c:pt idx="1411">
                  <c:v>267.78859999999997</c:v>
                </c:pt>
                <c:pt idx="1412">
                  <c:v>267.78859999999997</c:v>
                </c:pt>
                <c:pt idx="1413">
                  <c:v>267.72570000000002</c:v>
                </c:pt>
                <c:pt idx="1414">
                  <c:v>267.78859999999997</c:v>
                </c:pt>
                <c:pt idx="1415">
                  <c:v>267.78859999999997</c:v>
                </c:pt>
                <c:pt idx="1416">
                  <c:v>267.78859999999997</c:v>
                </c:pt>
                <c:pt idx="1417">
                  <c:v>267.78859999999997</c:v>
                </c:pt>
                <c:pt idx="1418">
                  <c:v>267.78859999999997</c:v>
                </c:pt>
                <c:pt idx="1419">
                  <c:v>267.78859999999997</c:v>
                </c:pt>
                <c:pt idx="1420">
                  <c:v>269.36200000000002</c:v>
                </c:pt>
                <c:pt idx="1421">
                  <c:v>270.30599999999998</c:v>
                </c:pt>
                <c:pt idx="1422">
                  <c:v>271.50170000000003</c:v>
                </c:pt>
                <c:pt idx="1423">
                  <c:v>272.38279999999997</c:v>
                </c:pt>
                <c:pt idx="1424">
                  <c:v>272.25700000000001</c:v>
                </c:pt>
                <c:pt idx="1425">
                  <c:v>272.31990000000002</c:v>
                </c:pt>
                <c:pt idx="1426">
                  <c:v>272.50869999999998</c:v>
                </c:pt>
                <c:pt idx="1427">
                  <c:v>274.4597</c:v>
                </c:pt>
                <c:pt idx="1428">
                  <c:v>274.2079</c:v>
                </c:pt>
                <c:pt idx="1429">
                  <c:v>274.71140000000003</c:v>
                </c:pt>
                <c:pt idx="1430">
                  <c:v>274.8372</c:v>
                </c:pt>
                <c:pt idx="1431">
                  <c:v>272.38279999999997</c:v>
                </c:pt>
                <c:pt idx="1432">
                  <c:v>272.31990000000002</c:v>
                </c:pt>
                <c:pt idx="1433">
                  <c:v>272.38279999999997</c:v>
                </c:pt>
                <c:pt idx="1434">
                  <c:v>272.25700000000001</c:v>
                </c:pt>
                <c:pt idx="1435">
                  <c:v>272.25700000000001</c:v>
                </c:pt>
                <c:pt idx="1436">
                  <c:v>273.07510000000002</c:v>
                </c:pt>
                <c:pt idx="1437">
                  <c:v>274.64839999999998</c:v>
                </c:pt>
                <c:pt idx="1438">
                  <c:v>275.27780000000001</c:v>
                </c:pt>
                <c:pt idx="1439">
                  <c:v>276.7253</c:v>
                </c:pt>
                <c:pt idx="1440">
                  <c:v>276.7253</c:v>
                </c:pt>
                <c:pt idx="1441">
                  <c:v>276.7253</c:v>
                </c:pt>
                <c:pt idx="1442">
                  <c:v>274.52260000000001</c:v>
                </c:pt>
                <c:pt idx="1443">
                  <c:v>274.3338</c:v>
                </c:pt>
                <c:pt idx="1444">
                  <c:v>278.10980000000001</c:v>
                </c:pt>
                <c:pt idx="1445">
                  <c:v>279.24259999999998</c:v>
                </c:pt>
                <c:pt idx="1446">
                  <c:v>276.7253</c:v>
                </c:pt>
                <c:pt idx="1447">
                  <c:v>278.928</c:v>
                </c:pt>
                <c:pt idx="1448">
                  <c:v>276.97699999999998</c:v>
                </c:pt>
                <c:pt idx="1449">
                  <c:v>278.73910000000001</c:v>
                </c:pt>
                <c:pt idx="1450">
                  <c:v>278.928</c:v>
                </c:pt>
                <c:pt idx="1451">
                  <c:v>279.05380000000002</c:v>
                </c:pt>
                <c:pt idx="1452">
                  <c:v>278.99090000000001</c:v>
                </c:pt>
                <c:pt idx="1453">
                  <c:v>278.8021</c:v>
                </c:pt>
                <c:pt idx="1454">
                  <c:v>278.73910000000001</c:v>
                </c:pt>
                <c:pt idx="1455">
                  <c:v>280.87889999999999</c:v>
                </c:pt>
                <c:pt idx="1456">
                  <c:v>281.1936</c:v>
                </c:pt>
                <c:pt idx="1457">
                  <c:v>281.1936</c:v>
                </c:pt>
                <c:pt idx="1458">
                  <c:v>281.31950000000001</c:v>
                </c:pt>
                <c:pt idx="1459">
                  <c:v>281.1936</c:v>
                </c:pt>
                <c:pt idx="1460">
                  <c:v>281.25650000000002</c:v>
                </c:pt>
                <c:pt idx="1461">
                  <c:v>283.45920000000001</c:v>
                </c:pt>
                <c:pt idx="1462">
                  <c:v>283.52210000000002</c:v>
                </c:pt>
                <c:pt idx="1463">
                  <c:v>283.20749999999998</c:v>
                </c:pt>
                <c:pt idx="1464">
                  <c:v>283.14449999999999</c:v>
                </c:pt>
                <c:pt idx="1465">
                  <c:v>283.45920000000001</c:v>
                </c:pt>
                <c:pt idx="1466">
                  <c:v>283.58510000000001</c:v>
                </c:pt>
                <c:pt idx="1467">
                  <c:v>283.77390000000003</c:v>
                </c:pt>
                <c:pt idx="1468">
                  <c:v>283.39620000000002</c:v>
                </c:pt>
                <c:pt idx="1469">
                  <c:v>285.7878</c:v>
                </c:pt>
                <c:pt idx="1470">
                  <c:v>283.2704</c:v>
                </c:pt>
                <c:pt idx="1471">
                  <c:v>285.85070000000002</c:v>
                </c:pt>
                <c:pt idx="1472">
                  <c:v>284.0256</c:v>
                </c:pt>
                <c:pt idx="1473">
                  <c:v>285.7878</c:v>
                </c:pt>
                <c:pt idx="1474">
                  <c:v>285.7878</c:v>
                </c:pt>
                <c:pt idx="1475">
                  <c:v>285.85070000000002</c:v>
                </c:pt>
                <c:pt idx="1476">
                  <c:v>287.99040000000002</c:v>
                </c:pt>
                <c:pt idx="1477">
                  <c:v>285.85070000000002</c:v>
                </c:pt>
                <c:pt idx="1478">
                  <c:v>285.7878</c:v>
                </c:pt>
                <c:pt idx="1479">
                  <c:v>287.80160000000001</c:v>
                </c:pt>
                <c:pt idx="1480">
                  <c:v>287.73869999999999</c:v>
                </c:pt>
                <c:pt idx="1481">
                  <c:v>285.97660000000002</c:v>
                </c:pt>
                <c:pt idx="1482">
                  <c:v>288.24220000000003</c:v>
                </c:pt>
                <c:pt idx="1483">
                  <c:v>288.30509999999998</c:v>
                </c:pt>
                <c:pt idx="1484">
                  <c:v>287.80160000000001</c:v>
                </c:pt>
                <c:pt idx="1485">
                  <c:v>287.80160000000001</c:v>
                </c:pt>
                <c:pt idx="1486">
                  <c:v>287.8646</c:v>
                </c:pt>
                <c:pt idx="1487">
                  <c:v>288.24220000000003</c:v>
                </c:pt>
                <c:pt idx="1488">
                  <c:v>288.11630000000002</c:v>
                </c:pt>
                <c:pt idx="1489">
                  <c:v>290.19310000000002</c:v>
                </c:pt>
                <c:pt idx="1490">
                  <c:v>292.14409999999998</c:v>
                </c:pt>
                <c:pt idx="1491">
                  <c:v>292.39580000000001</c:v>
                </c:pt>
                <c:pt idx="1492">
                  <c:v>292.5847</c:v>
                </c:pt>
                <c:pt idx="1493">
                  <c:v>290.19310000000002</c:v>
                </c:pt>
                <c:pt idx="1494">
                  <c:v>290.19310000000002</c:v>
                </c:pt>
                <c:pt idx="1495">
                  <c:v>290.1302</c:v>
                </c:pt>
                <c:pt idx="1496">
                  <c:v>292.20699999999999</c:v>
                </c:pt>
                <c:pt idx="1497">
                  <c:v>292.5847</c:v>
                </c:pt>
                <c:pt idx="1498">
                  <c:v>292.64760000000001</c:v>
                </c:pt>
                <c:pt idx="1499">
                  <c:v>292.4588</c:v>
                </c:pt>
                <c:pt idx="1500">
                  <c:v>292.01819999999998</c:v>
                </c:pt>
                <c:pt idx="1501">
                  <c:v>292.27</c:v>
                </c:pt>
                <c:pt idx="1502">
                  <c:v>292.52170000000001</c:v>
                </c:pt>
                <c:pt idx="1503">
                  <c:v>292.4588</c:v>
                </c:pt>
                <c:pt idx="1504">
                  <c:v>292.27</c:v>
                </c:pt>
                <c:pt idx="1505">
                  <c:v>293.46570000000003</c:v>
                </c:pt>
                <c:pt idx="1506">
                  <c:v>292.52170000000001</c:v>
                </c:pt>
                <c:pt idx="1507">
                  <c:v>294.5985</c:v>
                </c:pt>
                <c:pt idx="1508">
                  <c:v>296.9271</c:v>
                </c:pt>
                <c:pt idx="1509">
                  <c:v>297.11590000000001</c:v>
                </c:pt>
                <c:pt idx="1510">
                  <c:v>294.66140000000001</c:v>
                </c:pt>
                <c:pt idx="1511">
                  <c:v>294.5985</c:v>
                </c:pt>
                <c:pt idx="1512">
                  <c:v>296.73829999999998</c:v>
                </c:pt>
                <c:pt idx="1513">
                  <c:v>297.05290000000002</c:v>
                </c:pt>
                <c:pt idx="1514">
                  <c:v>296.9271</c:v>
                </c:pt>
                <c:pt idx="1515">
                  <c:v>298.81509999999997</c:v>
                </c:pt>
                <c:pt idx="1516">
                  <c:v>296.73829999999998</c:v>
                </c:pt>
                <c:pt idx="1517">
                  <c:v>299.0668</c:v>
                </c:pt>
                <c:pt idx="1518">
                  <c:v>297.43049999999999</c:v>
                </c:pt>
                <c:pt idx="1519">
                  <c:v>299.12979999999999</c:v>
                </c:pt>
                <c:pt idx="1520">
                  <c:v>297.11590000000001</c:v>
                </c:pt>
                <c:pt idx="1521">
                  <c:v>299.12979999999999</c:v>
                </c:pt>
                <c:pt idx="1522">
                  <c:v>299.12979999999999</c:v>
                </c:pt>
                <c:pt idx="1523">
                  <c:v>299.25560000000002</c:v>
                </c:pt>
                <c:pt idx="1524">
                  <c:v>299.12979999999999</c:v>
                </c:pt>
                <c:pt idx="1525">
                  <c:v>300.57729999999998</c:v>
                </c:pt>
                <c:pt idx="1526">
                  <c:v>299.1927</c:v>
                </c:pt>
                <c:pt idx="1527">
                  <c:v>299.12979999999999</c:v>
                </c:pt>
                <c:pt idx="1528">
                  <c:v>301.3954</c:v>
                </c:pt>
                <c:pt idx="1529">
                  <c:v>301.45830000000001</c:v>
                </c:pt>
                <c:pt idx="1530">
                  <c:v>301.20659999999998</c:v>
                </c:pt>
                <c:pt idx="1531">
                  <c:v>299.0668</c:v>
                </c:pt>
                <c:pt idx="1532">
                  <c:v>299.12979999999999</c:v>
                </c:pt>
                <c:pt idx="1533">
                  <c:v>301.6472</c:v>
                </c:pt>
                <c:pt idx="1534">
                  <c:v>303.59809999999999</c:v>
                </c:pt>
                <c:pt idx="1535">
                  <c:v>301.20659999999998</c:v>
                </c:pt>
                <c:pt idx="1536">
                  <c:v>301.08069999999998</c:v>
                </c:pt>
                <c:pt idx="1537">
                  <c:v>301.08069999999998</c:v>
                </c:pt>
                <c:pt idx="1538">
                  <c:v>301.26949999999999</c:v>
                </c:pt>
                <c:pt idx="1539">
                  <c:v>301.6472</c:v>
                </c:pt>
                <c:pt idx="1540">
                  <c:v>301.33249999999998</c:v>
                </c:pt>
                <c:pt idx="1541">
                  <c:v>303.53519999999997</c:v>
                </c:pt>
                <c:pt idx="1542">
                  <c:v>303.53519999999997</c:v>
                </c:pt>
                <c:pt idx="1543">
                  <c:v>303.53519999999997</c:v>
                </c:pt>
                <c:pt idx="1544">
                  <c:v>303.59809999999999</c:v>
                </c:pt>
                <c:pt idx="1545">
                  <c:v>303.53519999999997</c:v>
                </c:pt>
                <c:pt idx="1546">
                  <c:v>305.61200000000002</c:v>
                </c:pt>
                <c:pt idx="1547">
                  <c:v>303.97570000000002</c:v>
                </c:pt>
                <c:pt idx="1548">
                  <c:v>303.53519999999997</c:v>
                </c:pt>
                <c:pt idx="1549">
                  <c:v>303.59809999999999</c:v>
                </c:pt>
                <c:pt idx="1550">
                  <c:v>305.9896</c:v>
                </c:pt>
                <c:pt idx="1551">
                  <c:v>305.54899999999998</c:v>
                </c:pt>
                <c:pt idx="1552">
                  <c:v>305.67489999999998</c:v>
                </c:pt>
                <c:pt idx="1553">
                  <c:v>305.73790000000002</c:v>
                </c:pt>
                <c:pt idx="1554">
                  <c:v>306.05250000000001</c:v>
                </c:pt>
                <c:pt idx="1555">
                  <c:v>305.80079999999998</c:v>
                </c:pt>
                <c:pt idx="1556">
                  <c:v>305.67489999999998</c:v>
                </c:pt>
                <c:pt idx="1557">
                  <c:v>306.36720000000003</c:v>
                </c:pt>
                <c:pt idx="1558">
                  <c:v>308.1293</c:v>
                </c:pt>
                <c:pt idx="1559">
                  <c:v>306.1155</c:v>
                </c:pt>
                <c:pt idx="1560">
                  <c:v>306.1155</c:v>
                </c:pt>
                <c:pt idx="1561">
                  <c:v>308.06639999999999</c:v>
                </c:pt>
                <c:pt idx="1562">
                  <c:v>309.76560000000001</c:v>
                </c:pt>
                <c:pt idx="1563">
                  <c:v>310.20620000000002</c:v>
                </c:pt>
                <c:pt idx="1564">
                  <c:v>308.00349999999997</c:v>
                </c:pt>
                <c:pt idx="1565">
                  <c:v>310.4579</c:v>
                </c:pt>
                <c:pt idx="1566">
                  <c:v>310.39499999999998</c:v>
                </c:pt>
                <c:pt idx="1567">
                  <c:v>310.08030000000002</c:v>
                </c:pt>
                <c:pt idx="1568">
                  <c:v>308.06639999999999</c:v>
                </c:pt>
                <c:pt idx="1569">
                  <c:v>309.38799999999998</c:v>
                </c:pt>
                <c:pt idx="1570">
                  <c:v>310.52080000000001</c:v>
                </c:pt>
                <c:pt idx="1571">
                  <c:v>308.3811</c:v>
                </c:pt>
                <c:pt idx="1572">
                  <c:v>308.06639999999999</c:v>
                </c:pt>
                <c:pt idx="1573">
                  <c:v>308.1293</c:v>
                </c:pt>
                <c:pt idx="1574">
                  <c:v>309.51389999999998</c:v>
                </c:pt>
                <c:pt idx="1575">
                  <c:v>310.52080000000001</c:v>
                </c:pt>
                <c:pt idx="1576">
                  <c:v>310.5838</c:v>
                </c:pt>
                <c:pt idx="1577">
                  <c:v>312.59769999999997</c:v>
                </c:pt>
                <c:pt idx="1578">
                  <c:v>312.66059999999999</c:v>
                </c:pt>
                <c:pt idx="1579">
                  <c:v>312.59769999999997</c:v>
                </c:pt>
                <c:pt idx="1580">
                  <c:v>312.59769999999997</c:v>
                </c:pt>
                <c:pt idx="1581">
                  <c:v>310.64670000000001</c:v>
                </c:pt>
                <c:pt idx="1582">
                  <c:v>310.20620000000002</c:v>
                </c:pt>
                <c:pt idx="1583">
                  <c:v>310.08030000000002</c:v>
                </c:pt>
                <c:pt idx="1584">
                  <c:v>310.5838</c:v>
                </c:pt>
                <c:pt idx="1585">
                  <c:v>310.64670000000001</c:v>
                </c:pt>
                <c:pt idx="1586">
                  <c:v>310.5838</c:v>
                </c:pt>
                <c:pt idx="1587">
                  <c:v>310.08030000000002</c:v>
                </c:pt>
                <c:pt idx="1588">
                  <c:v>310.01729999999998</c:v>
                </c:pt>
                <c:pt idx="1589">
                  <c:v>310.20620000000002</c:v>
                </c:pt>
                <c:pt idx="1590">
                  <c:v>312.59769999999997</c:v>
                </c:pt>
                <c:pt idx="1591">
                  <c:v>313.16410000000002</c:v>
                </c:pt>
                <c:pt idx="1592">
                  <c:v>314.73739999999998</c:v>
                </c:pt>
                <c:pt idx="1593">
                  <c:v>314.67450000000002</c:v>
                </c:pt>
                <c:pt idx="1594">
                  <c:v>312.66059999999999</c:v>
                </c:pt>
                <c:pt idx="1595">
                  <c:v>312.59769999999997</c:v>
                </c:pt>
                <c:pt idx="1596">
                  <c:v>314.98910000000001</c:v>
                </c:pt>
                <c:pt idx="1597">
                  <c:v>314.67450000000002</c:v>
                </c:pt>
                <c:pt idx="1598">
                  <c:v>312.8494</c:v>
                </c:pt>
                <c:pt idx="1599">
                  <c:v>312.59769999999997</c:v>
                </c:pt>
                <c:pt idx="1600">
                  <c:v>314.98910000000001</c:v>
                </c:pt>
                <c:pt idx="1601">
                  <c:v>315.0521</c:v>
                </c:pt>
                <c:pt idx="1602">
                  <c:v>314.17099999999999</c:v>
                </c:pt>
                <c:pt idx="1603">
                  <c:v>316.05900000000003</c:v>
                </c:pt>
                <c:pt idx="1604">
                  <c:v>315.6814</c:v>
                </c:pt>
                <c:pt idx="1605">
                  <c:v>314.86329999999998</c:v>
                </c:pt>
                <c:pt idx="1606">
                  <c:v>314.98910000000001</c:v>
                </c:pt>
                <c:pt idx="1607">
                  <c:v>314.80040000000002</c:v>
                </c:pt>
                <c:pt idx="1608">
                  <c:v>316.94009999999997</c:v>
                </c:pt>
                <c:pt idx="1609">
                  <c:v>317.00310000000002</c:v>
                </c:pt>
                <c:pt idx="1610">
                  <c:v>315.36680000000001</c:v>
                </c:pt>
                <c:pt idx="1611">
                  <c:v>314.98910000000001</c:v>
                </c:pt>
                <c:pt idx="1612">
                  <c:v>315.0521</c:v>
                </c:pt>
                <c:pt idx="1613">
                  <c:v>314.54860000000002</c:v>
                </c:pt>
                <c:pt idx="1614">
                  <c:v>317.06599999999997</c:v>
                </c:pt>
                <c:pt idx="1615">
                  <c:v>316.94009999999997</c:v>
                </c:pt>
                <c:pt idx="1616">
                  <c:v>316.94009999999997</c:v>
                </c:pt>
                <c:pt idx="1617">
                  <c:v>317.00310000000002</c:v>
                </c:pt>
                <c:pt idx="1618">
                  <c:v>317.00310000000002</c:v>
                </c:pt>
                <c:pt idx="1619">
                  <c:v>317.00310000000002</c:v>
                </c:pt>
                <c:pt idx="1620">
                  <c:v>317.00310000000002</c:v>
                </c:pt>
                <c:pt idx="1621">
                  <c:v>317.00310000000002</c:v>
                </c:pt>
                <c:pt idx="1622">
                  <c:v>317.06599999999997</c:v>
                </c:pt>
                <c:pt idx="1623">
                  <c:v>317.00310000000002</c:v>
                </c:pt>
                <c:pt idx="1624">
                  <c:v>317.06599999999997</c:v>
                </c:pt>
                <c:pt idx="1625">
                  <c:v>318.82810000000001</c:v>
                </c:pt>
                <c:pt idx="1626">
                  <c:v>319.45749999999998</c:v>
                </c:pt>
                <c:pt idx="1627">
                  <c:v>319.45749999999998</c:v>
                </c:pt>
                <c:pt idx="1628">
                  <c:v>319.39449999999999</c:v>
                </c:pt>
                <c:pt idx="1629">
                  <c:v>318.95400000000001</c:v>
                </c:pt>
                <c:pt idx="1630">
                  <c:v>319.07990000000001</c:v>
                </c:pt>
                <c:pt idx="1631">
                  <c:v>319.20569999999998</c:v>
                </c:pt>
                <c:pt idx="1632">
                  <c:v>319.39449999999999</c:v>
                </c:pt>
                <c:pt idx="1633">
                  <c:v>319.20569999999998</c:v>
                </c:pt>
                <c:pt idx="1634">
                  <c:v>319.07990000000001</c:v>
                </c:pt>
                <c:pt idx="1635">
                  <c:v>319.20569999999998</c:v>
                </c:pt>
                <c:pt idx="1636">
                  <c:v>319.33159999999998</c:v>
                </c:pt>
                <c:pt idx="1637">
                  <c:v>320.65320000000003</c:v>
                </c:pt>
                <c:pt idx="1638">
                  <c:v>321.47140000000002</c:v>
                </c:pt>
                <c:pt idx="1639">
                  <c:v>321.47140000000002</c:v>
                </c:pt>
                <c:pt idx="1640">
                  <c:v>321.47140000000002</c:v>
                </c:pt>
                <c:pt idx="1641">
                  <c:v>321.47140000000002</c:v>
                </c:pt>
                <c:pt idx="1642">
                  <c:v>319.58330000000001</c:v>
                </c:pt>
                <c:pt idx="1643">
                  <c:v>319.33159999999998</c:v>
                </c:pt>
                <c:pt idx="1644">
                  <c:v>320.02390000000003</c:v>
                </c:pt>
                <c:pt idx="1645">
                  <c:v>321.47140000000002</c:v>
                </c:pt>
                <c:pt idx="1646">
                  <c:v>323.23349999999999</c:v>
                </c:pt>
                <c:pt idx="1647">
                  <c:v>323.92579999999998</c:v>
                </c:pt>
                <c:pt idx="1648">
                  <c:v>323.79989999999998</c:v>
                </c:pt>
                <c:pt idx="1649">
                  <c:v>322.79300000000001</c:v>
                </c:pt>
                <c:pt idx="1650">
                  <c:v>321.47140000000002</c:v>
                </c:pt>
                <c:pt idx="1651">
                  <c:v>321.47140000000002</c:v>
                </c:pt>
                <c:pt idx="1652">
                  <c:v>323.92579999999998</c:v>
                </c:pt>
                <c:pt idx="1653">
                  <c:v>323.98869999999999</c:v>
                </c:pt>
                <c:pt idx="1654">
                  <c:v>321.53429999999997</c:v>
                </c:pt>
                <c:pt idx="1655">
                  <c:v>322.16359999999997</c:v>
                </c:pt>
                <c:pt idx="1656">
                  <c:v>323.54820000000001</c:v>
                </c:pt>
                <c:pt idx="1657">
                  <c:v>323.79989999999998</c:v>
                </c:pt>
                <c:pt idx="1658">
                  <c:v>321.47140000000002</c:v>
                </c:pt>
                <c:pt idx="1659">
                  <c:v>323.67410000000001</c:v>
                </c:pt>
                <c:pt idx="1660">
                  <c:v>325.56209999999999</c:v>
                </c:pt>
                <c:pt idx="1661">
                  <c:v>324.24040000000002</c:v>
                </c:pt>
                <c:pt idx="1662">
                  <c:v>323.86290000000002</c:v>
                </c:pt>
                <c:pt idx="1663">
                  <c:v>324.05160000000001</c:v>
                </c:pt>
                <c:pt idx="1664">
                  <c:v>325.93970000000002</c:v>
                </c:pt>
                <c:pt idx="1665">
                  <c:v>326.00259999999997</c:v>
                </c:pt>
                <c:pt idx="1666">
                  <c:v>323.42230000000001</c:v>
                </c:pt>
                <c:pt idx="1667">
                  <c:v>323.67410000000001</c:v>
                </c:pt>
                <c:pt idx="1668">
                  <c:v>326.00259999999997</c:v>
                </c:pt>
                <c:pt idx="1669">
                  <c:v>325.87670000000003</c:v>
                </c:pt>
                <c:pt idx="1670">
                  <c:v>324.05160000000001</c:v>
                </c:pt>
                <c:pt idx="1671">
                  <c:v>323.61110000000002</c:v>
                </c:pt>
                <c:pt idx="1672">
                  <c:v>323.73700000000002</c:v>
                </c:pt>
                <c:pt idx="1673">
                  <c:v>326.00259999999997</c:v>
                </c:pt>
                <c:pt idx="1674">
                  <c:v>325.93970000000002</c:v>
                </c:pt>
                <c:pt idx="1675">
                  <c:v>326.00259999999997</c:v>
                </c:pt>
                <c:pt idx="1676">
                  <c:v>323.48520000000002</c:v>
                </c:pt>
                <c:pt idx="1677">
                  <c:v>325.93970000000002</c:v>
                </c:pt>
                <c:pt idx="1678">
                  <c:v>328.39409999999998</c:v>
                </c:pt>
                <c:pt idx="1679">
                  <c:v>328.39409999999998</c:v>
                </c:pt>
                <c:pt idx="1680">
                  <c:v>325.87670000000003</c:v>
                </c:pt>
                <c:pt idx="1681">
                  <c:v>326.00259999999997</c:v>
                </c:pt>
                <c:pt idx="1682">
                  <c:v>325.87670000000003</c:v>
                </c:pt>
                <c:pt idx="1683">
                  <c:v>328.26819999999998</c:v>
                </c:pt>
                <c:pt idx="1684">
                  <c:v>328.20530000000002</c:v>
                </c:pt>
                <c:pt idx="1685">
                  <c:v>328.07940000000002</c:v>
                </c:pt>
                <c:pt idx="1686">
                  <c:v>327.89060000000001</c:v>
                </c:pt>
                <c:pt idx="1687">
                  <c:v>328.33120000000002</c:v>
                </c:pt>
                <c:pt idx="1688">
                  <c:v>328.39409999999998</c:v>
                </c:pt>
                <c:pt idx="1689">
                  <c:v>326.00259999999997</c:v>
                </c:pt>
                <c:pt idx="1690">
                  <c:v>327.07249999999999</c:v>
                </c:pt>
                <c:pt idx="1691">
                  <c:v>327.89060000000001</c:v>
                </c:pt>
                <c:pt idx="1692">
                  <c:v>327.89060000000001</c:v>
                </c:pt>
                <c:pt idx="1693">
                  <c:v>328.39409999999998</c:v>
                </c:pt>
                <c:pt idx="1694">
                  <c:v>325.87670000000003</c:v>
                </c:pt>
                <c:pt idx="1695">
                  <c:v>328.33120000000002</c:v>
                </c:pt>
                <c:pt idx="1696">
                  <c:v>328.01650000000001</c:v>
                </c:pt>
                <c:pt idx="1697">
                  <c:v>328.45699999999999</c:v>
                </c:pt>
                <c:pt idx="1698">
                  <c:v>330.40800000000002</c:v>
                </c:pt>
                <c:pt idx="1699">
                  <c:v>330.40800000000002</c:v>
                </c:pt>
                <c:pt idx="1700">
                  <c:v>330.47089999999997</c:v>
                </c:pt>
                <c:pt idx="1701">
                  <c:v>330.40800000000002</c:v>
                </c:pt>
                <c:pt idx="1702">
                  <c:v>330.40800000000002</c:v>
                </c:pt>
                <c:pt idx="1703">
                  <c:v>329.02339999999998</c:v>
                </c:pt>
                <c:pt idx="1704">
                  <c:v>328.39409999999998</c:v>
                </c:pt>
                <c:pt idx="1705">
                  <c:v>328.39409999999998</c:v>
                </c:pt>
                <c:pt idx="1706">
                  <c:v>327.89060000000001</c:v>
                </c:pt>
                <c:pt idx="1707">
                  <c:v>328.01650000000001</c:v>
                </c:pt>
                <c:pt idx="1708">
                  <c:v>328.07940000000002</c:v>
                </c:pt>
                <c:pt idx="1709">
                  <c:v>328.39409999999998</c:v>
                </c:pt>
                <c:pt idx="1710">
                  <c:v>330.40800000000002</c:v>
                </c:pt>
                <c:pt idx="1711">
                  <c:v>331.47789999999998</c:v>
                </c:pt>
                <c:pt idx="1712">
                  <c:v>332.35890000000001</c:v>
                </c:pt>
                <c:pt idx="1713">
                  <c:v>332.79950000000002</c:v>
                </c:pt>
                <c:pt idx="1714">
                  <c:v>332.92540000000002</c:v>
                </c:pt>
                <c:pt idx="1715">
                  <c:v>330.8485</c:v>
                </c:pt>
                <c:pt idx="1716">
                  <c:v>332.35890000000001</c:v>
                </c:pt>
                <c:pt idx="1717">
                  <c:v>332.29599999999999</c:v>
                </c:pt>
                <c:pt idx="1718">
                  <c:v>332.54770000000002</c:v>
                </c:pt>
                <c:pt idx="1719">
                  <c:v>332.92540000000002</c:v>
                </c:pt>
                <c:pt idx="1720">
                  <c:v>332.86239999999998</c:v>
                </c:pt>
                <c:pt idx="1721">
                  <c:v>332.67360000000002</c:v>
                </c:pt>
                <c:pt idx="1722">
                  <c:v>332.54770000000002</c:v>
                </c:pt>
                <c:pt idx="1723">
                  <c:v>332.54770000000002</c:v>
                </c:pt>
                <c:pt idx="1724">
                  <c:v>332.79950000000002</c:v>
                </c:pt>
                <c:pt idx="1725">
                  <c:v>330.40800000000002</c:v>
                </c:pt>
                <c:pt idx="1726">
                  <c:v>330.40800000000002</c:v>
                </c:pt>
                <c:pt idx="1727">
                  <c:v>332.29599999999999</c:v>
                </c:pt>
                <c:pt idx="1728">
                  <c:v>333.30290000000002</c:v>
                </c:pt>
                <c:pt idx="1729">
                  <c:v>334.8134</c:v>
                </c:pt>
                <c:pt idx="1730">
                  <c:v>332.92540000000002</c:v>
                </c:pt>
                <c:pt idx="1731">
                  <c:v>332.73649999999998</c:v>
                </c:pt>
                <c:pt idx="1732">
                  <c:v>332.42189999999999</c:v>
                </c:pt>
                <c:pt idx="1733">
                  <c:v>332.42189999999999</c:v>
                </c:pt>
                <c:pt idx="1734">
                  <c:v>332.73649999999998</c:v>
                </c:pt>
                <c:pt idx="1735">
                  <c:v>332.73649999999998</c:v>
                </c:pt>
                <c:pt idx="1736">
                  <c:v>332.61070000000001</c:v>
                </c:pt>
                <c:pt idx="1737">
                  <c:v>332.42189999999999</c:v>
                </c:pt>
                <c:pt idx="1738">
                  <c:v>332.42189999999999</c:v>
                </c:pt>
                <c:pt idx="1739">
                  <c:v>332.79950000000002</c:v>
                </c:pt>
                <c:pt idx="1740">
                  <c:v>332.86239999999998</c:v>
                </c:pt>
                <c:pt idx="1741">
                  <c:v>332.79950000000002</c:v>
                </c:pt>
                <c:pt idx="1742">
                  <c:v>334.6875</c:v>
                </c:pt>
                <c:pt idx="1743">
                  <c:v>333.1771</c:v>
                </c:pt>
                <c:pt idx="1744">
                  <c:v>333.24</c:v>
                </c:pt>
                <c:pt idx="1745">
                  <c:v>334.87630000000001</c:v>
                </c:pt>
                <c:pt idx="1746">
                  <c:v>337.14190000000002</c:v>
                </c:pt>
                <c:pt idx="1747">
                  <c:v>337.01609999999999</c:v>
                </c:pt>
                <c:pt idx="1748">
                  <c:v>335.4427</c:v>
                </c:pt>
                <c:pt idx="1749">
                  <c:v>334.87630000000001</c:v>
                </c:pt>
                <c:pt idx="1750">
                  <c:v>334.93920000000003</c:v>
                </c:pt>
                <c:pt idx="1751">
                  <c:v>336.26080000000002</c:v>
                </c:pt>
                <c:pt idx="1752">
                  <c:v>336.89019999999999</c:v>
                </c:pt>
                <c:pt idx="1753">
                  <c:v>336.89019999999999</c:v>
                </c:pt>
                <c:pt idx="1754">
                  <c:v>336.82729999999998</c:v>
                </c:pt>
                <c:pt idx="1755">
                  <c:v>334.87630000000001</c:v>
                </c:pt>
                <c:pt idx="1756">
                  <c:v>336.44959999999998</c:v>
                </c:pt>
                <c:pt idx="1757">
                  <c:v>337.20479999999998</c:v>
                </c:pt>
                <c:pt idx="1758">
                  <c:v>335.00220000000002</c:v>
                </c:pt>
                <c:pt idx="1759">
                  <c:v>336.76429999999999</c:v>
                </c:pt>
                <c:pt idx="1760">
                  <c:v>337.20479999999998</c:v>
                </c:pt>
                <c:pt idx="1761">
                  <c:v>337.20479999999998</c:v>
                </c:pt>
                <c:pt idx="1762">
                  <c:v>337.01609999999999</c:v>
                </c:pt>
                <c:pt idx="1763">
                  <c:v>336.44959999999998</c:v>
                </c:pt>
                <c:pt idx="1764">
                  <c:v>335.5686</c:v>
                </c:pt>
                <c:pt idx="1765">
                  <c:v>336.76429999999999</c:v>
                </c:pt>
                <c:pt idx="1766">
                  <c:v>337.14190000000002</c:v>
                </c:pt>
                <c:pt idx="1767">
                  <c:v>336.89019999999999</c:v>
                </c:pt>
                <c:pt idx="1768">
                  <c:v>336.89019999999999</c:v>
                </c:pt>
                <c:pt idx="1769">
                  <c:v>339.40750000000003</c:v>
                </c:pt>
                <c:pt idx="1770">
                  <c:v>337.07900000000001</c:v>
                </c:pt>
                <c:pt idx="1771">
                  <c:v>337.26780000000002</c:v>
                </c:pt>
                <c:pt idx="1772">
                  <c:v>339.34460000000001</c:v>
                </c:pt>
                <c:pt idx="1773">
                  <c:v>337.39370000000002</c:v>
                </c:pt>
                <c:pt idx="1774">
                  <c:v>339.34460000000001</c:v>
                </c:pt>
                <c:pt idx="1775">
                  <c:v>339.34460000000001</c:v>
                </c:pt>
                <c:pt idx="1776">
                  <c:v>339.34460000000001</c:v>
                </c:pt>
                <c:pt idx="1777">
                  <c:v>339.40750000000003</c:v>
                </c:pt>
                <c:pt idx="1778">
                  <c:v>339.34460000000001</c:v>
                </c:pt>
                <c:pt idx="1779">
                  <c:v>339.40750000000003</c:v>
                </c:pt>
                <c:pt idx="1780">
                  <c:v>339.34460000000001</c:v>
                </c:pt>
                <c:pt idx="1781">
                  <c:v>339.34460000000001</c:v>
                </c:pt>
                <c:pt idx="1782">
                  <c:v>341.67320000000001</c:v>
                </c:pt>
                <c:pt idx="1783">
                  <c:v>339.40750000000003</c:v>
                </c:pt>
                <c:pt idx="1784">
                  <c:v>339.34460000000001</c:v>
                </c:pt>
                <c:pt idx="1785">
                  <c:v>340.91800000000001</c:v>
                </c:pt>
                <c:pt idx="1786">
                  <c:v>341.79899999999998</c:v>
                </c:pt>
                <c:pt idx="1787">
                  <c:v>339.40750000000003</c:v>
                </c:pt>
                <c:pt idx="1788">
                  <c:v>339.40750000000003</c:v>
                </c:pt>
                <c:pt idx="1789">
                  <c:v>339.40750000000003</c:v>
                </c:pt>
                <c:pt idx="1790">
                  <c:v>341.73610000000002</c:v>
                </c:pt>
                <c:pt idx="1791">
                  <c:v>341.92489999999998</c:v>
                </c:pt>
                <c:pt idx="1792">
                  <c:v>339.78519999999997</c:v>
                </c:pt>
                <c:pt idx="1793">
                  <c:v>341.04379999999998</c:v>
                </c:pt>
                <c:pt idx="1794">
                  <c:v>341.29559999999998</c:v>
                </c:pt>
                <c:pt idx="1795">
                  <c:v>341.48439999999999</c:v>
                </c:pt>
                <c:pt idx="1796">
                  <c:v>341.67320000000001</c:v>
                </c:pt>
                <c:pt idx="1797">
                  <c:v>343.8759</c:v>
                </c:pt>
                <c:pt idx="1798">
                  <c:v>341.92489999999998</c:v>
                </c:pt>
                <c:pt idx="1799">
                  <c:v>341.48439999999999</c:v>
                </c:pt>
                <c:pt idx="1800">
                  <c:v>341.67320000000001</c:v>
                </c:pt>
                <c:pt idx="1801">
                  <c:v>341.79899999999998</c:v>
                </c:pt>
                <c:pt idx="1802">
                  <c:v>343.81290000000001</c:v>
                </c:pt>
                <c:pt idx="1803">
                  <c:v>343.8759</c:v>
                </c:pt>
                <c:pt idx="1804">
                  <c:v>341.35849999999999</c:v>
                </c:pt>
                <c:pt idx="1805">
                  <c:v>343.81290000000001</c:v>
                </c:pt>
                <c:pt idx="1806">
                  <c:v>343.8759</c:v>
                </c:pt>
                <c:pt idx="1807">
                  <c:v>341.92489999999998</c:v>
                </c:pt>
                <c:pt idx="1808">
                  <c:v>341.73610000000002</c:v>
                </c:pt>
                <c:pt idx="1809">
                  <c:v>343.6241</c:v>
                </c:pt>
                <c:pt idx="1810">
                  <c:v>343.8759</c:v>
                </c:pt>
                <c:pt idx="1811">
                  <c:v>341.67320000000001</c:v>
                </c:pt>
                <c:pt idx="1812">
                  <c:v>343.93880000000001</c:v>
                </c:pt>
                <c:pt idx="1813">
                  <c:v>343.8759</c:v>
                </c:pt>
                <c:pt idx="1814">
                  <c:v>342.42840000000001</c:v>
                </c:pt>
                <c:pt idx="1815">
                  <c:v>341.42140000000001</c:v>
                </c:pt>
                <c:pt idx="1816">
                  <c:v>343.8759</c:v>
                </c:pt>
                <c:pt idx="1817">
                  <c:v>343.8759</c:v>
                </c:pt>
                <c:pt idx="1818">
                  <c:v>343.8759</c:v>
                </c:pt>
                <c:pt idx="1819">
                  <c:v>345.44920000000002</c:v>
                </c:pt>
                <c:pt idx="1820">
                  <c:v>345.82679999999999</c:v>
                </c:pt>
                <c:pt idx="1821">
                  <c:v>344.88279999999997</c:v>
                </c:pt>
                <c:pt idx="1822">
                  <c:v>343.93880000000001</c:v>
                </c:pt>
                <c:pt idx="1823">
                  <c:v>343.81290000000001</c:v>
                </c:pt>
                <c:pt idx="1824">
                  <c:v>345.82679999999999</c:v>
                </c:pt>
                <c:pt idx="1825">
                  <c:v>345.82679999999999</c:v>
                </c:pt>
                <c:pt idx="1826">
                  <c:v>346.20440000000002</c:v>
                </c:pt>
                <c:pt idx="1827">
                  <c:v>346.39319999999998</c:v>
                </c:pt>
                <c:pt idx="1828">
                  <c:v>343.93880000000001</c:v>
                </c:pt>
                <c:pt idx="1829">
                  <c:v>343.81290000000001</c:v>
                </c:pt>
                <c:pt idx="1830">
                  <c:v>343.93880000000001</c:v>
                </c:pt>
                <c:pt idx="1831">
                  <c:v>343.93880000000001</c:v>
                </c:pt>
                <c:pt idx="1832">
                  <c:v>346.33030000000002</c:v>
                </c:pt>
                <c:pt idx="1833">
                  <c:v>347.27429999999998</c:v>
                </c:pt>
                <c:pt idx="1834">
                  <c:v>348.4701</c:v>
                </c:pt>
                <c:pt idx="1835">
                  <c:v>345.95269999999999</c:v>
                </c:pt>
                <c:pt idx="1836">
                  <c:v>346.07859999999999</c:v>
                </c:pt>
                <c:pt idx="1837">
                  <c:v>348.3442</c:v>
                </c:pt>
                <c:pt idx="1838">
                  <c:v>348.40710000000001</c:v>
                </c:pt>
                <c:pt idx="1839">
                  <c:v>345.95269999999999</c:v>
                </c:pt>
                <c:pt idx="1840">
                  <c:v>345.88979999999998</c:v>
                </c:pt>
                <c:pt idx="1841">
                  <c:v>348.40710000000001</c:v>
                </c:pt>
                <c:pt idx="1842">
                  <c:v>346.45609999999999</c:v>
                </c:pt>
                <c:pt idx="1843">
                  <c:v>348.2183</c:v>
                </c:pt>
                <c:pt idx="1844">
                  <c:v>348.40710000000001</c:v>
                </c:pt>
                <c:pt idx="1845">
                  <c:v>348.40710000000001</c:v>
                </c:pt>
                <c:pt idx="1846">
                  <c:v>347.589</c:v>
                </c:pt>
                <c:pt idx="1847">
                  <c:v>348.40710000000001</c:v>
                </c:pt>
                <c:pt idx="1848">
                  <c:v>350.79860000000002</c:v>
                </c:pt>
                <c:pt idx="1849">
                  <c:v>348.40710000000001</c:v>
                </c:pt>
                <c:pt idx="1850">
                  <c:v>348.40710000000001</c:v>
                </c:pt>
                <c:pt idx="1851">
                  <c:v>348.40710000000001</c:v>
                </c:pt>
                <c:pt idx="1852">
                  <c:v>350.73570000000001</c:v>
                </c:pt>
                <c:pt idx="1853">
                  <c:v>350.86149999999998</c:v>
                </c:pt>
                <c:pt idx="1854">
                  <c:v>350.79860000000002</c:v>
                </c:pt>
                <c:pt idx="1855">
                  <c:v>348.40710000000001</c:v>
                </c:pt>
                <c:pt idx="1856">
                  <c:v>348.40710000000001</c:v>
                </c:pt>
                <c:pt idx="1857">
                  <c:v>348.40710000000001</c:v>
                </c:pt>
                <c:pt idx="1858">
                  <c:v>348.40710000000001</c:v>
                </c:pt>
                <c:pt idx="1859">
                  <c:v>350.73570000000001</c:v>
                </c:pt>
                <c:pt idx="1860">
                  <c:v>350.54689999999999</c:v>
                </c:pt>
                <c:pt idx="1861">
                  <c:v>350.54689999999999</c:v>
                </c:pt>
                <c:pt idx="1862">
                  <c:v>350.60980000000001</c:v>
                </c:pt>
                <c:pt idx="1863">
                  <c:v>350.79860000000002</c:v>
                </c:pt>
                <c:pt idx="1864">
                  <c:v>349.41410000000002</c:v>
                </c:pt>
                <c:pt idx="1865">
                  <c:v>348.40710000000001</c:v>
                </c:pt>
                <c:pt idx="1866">
                  <c:v>348.40710000000001</c:v>
                </c:pt>
                <c:pt idx="1867">
                  <c:v>350.86149999999998</c:v>
                </c:pt>
                <c:pt idx="1868">
                  <c:v>350.92450000000002</c:v>
                </c:pt>
                <c:pt idx="1869">
                  <c:v>350.79860000000002</c:v>
                </c:pt>
                <c:pt idx="1870">
                  <c:v>352.74950000000001</c:v>
                </c:pt>
                <c:pt idx="1871">
                  <c:v>352.87540000000001</c:v>
                </c:pt>
                <c:pt idx="1872">
                  <c:v>352.87540000000001</c:v>
                </c:pt>
                <c:pt idx="1873">
                  <c:v>352.8125</c:v>
                </c:pt>
                <c:pt idx="1874">
                  <c:v>351.17619999999999</c:v>
                </c:pt>
                <c:pt idx="1875">
                  <c:v>350.48390000000001</c:v>
                </c:pt>
                <c:pt idx="1876">
                  <c:v>350.35809999999998</c:v>
                </c:pt>
                <c:pt idx="1877">
                  <c:v>350.79860000000002</c:v>
                </c:pt>
                <c:pt idx="1878">
                  <c:v>352.74950000000001</c:v>
                </c:pt>
                <c:pt idx="1879">
                  <c:v>352.74950000000001</c:v>
                </c:pt>
                <c:pt idx="1880">
                  <c:v>352.8125</c:v>
                </c:pt>
                <c:pt idx="1881">
                  <c:v>352.87540000000001</c:v>
                </c:pt>
                <c:pt idx="1882">
                  <c:v>352.8125</c:v>
                </c:pt>
                <c:pt idx="1883">
                  <c:v>352.87540000000001</c:v>
                </c:pt>
                <c:pt idx="1884">
                  <c:v>350.73570000000001</c:v>
                </c:pt>
                <c:pt idx="1885">
                  <c:v>352.56079999999997</c:v>
                </c:pt>
                <c:pt idx="1886">
                  <c:v>352.74950000000001</c:v>
                </c:pt>
                <c:pt idx="1887">
                  <c:v>352.87540000000001</c:v>
                </c:pt>
                <c:pt idx="1888">
                  <c:v>355.26690000000002</c:v>
                </c:pt>
                <c:pt idx="1889">
                  <c:v>354.3229</c:v>
                </c:pt>
                <c:pt idx="1890">
                  <c:v>352.8125</c:v>
                </c:pt>
                <c:pt idx="1891">
                  <c:v>352.87540000000001</c:v>
                </c:pt>
                <c:pt idx="1892">
                  <c:v>354.82639999999998</c:v>
                </c:pt>
                <c:pt idx="1893">
                  <c:v>355.32990000000001</c:v>
                </c:pt>
                <c:pt idx="1894">
                  <c:v>352.74950000000001</c:v>
                </c:pt>
                <c:pt idx="1895">
                  <c:v>352.8125</c:v>
                </c:pt>
                <c:pt idx="1896">
                  <c:v>352.74950000000001</c:v>
                </c:pt>
                <c:pt idx="1897">
                  <c:v>355.07810000000001</c:v>
                </c:pt>
                <c:pt idx="1898">
                  <c:v>355.20400000000001</c:v>
                </c:pt>
                <c:pt idx="1899">
                  <c:v>355.58159999999998</c:v>
                </c:pt>
                <c:pt idx="1900">
                  <c:v>354.76350000000002</c:v>
                </c:pt>
                <c:pt idx="1901">
                  <c:v>353.6936</c:v>
                </c:pt>
                <c:pt idx="1902">
                  <c:v>354.76350000000002</c:v>
                </c:pt>
                <c:pt idx="1903">
                  <c:v>355.32990000000001</c:v>
                </c:pt>
                <c:pt idx="1904">
                  <c:v>357.21789999999999</c:v>
                </c:pt>
                <c:pt idx="1905">
                  <c:v>357.2808</c:v>
                </c:pt>
                <c:pt idx="1906">
                  <c:v>355.8963</c:v>
                </c:pt>
                <c:pt idx="1907">
                  <c:v>354.9522</c:v>
                </c:pt>
                <c:pt idx="1908">
                  <c:v>355.07810000000001</c:v>
                </c:pt>
                <c:pt idx="1909">
                  <c:v>355.20400000000001</c:v>
                </c:pt>
                <c:pt idx="1910">
                  <c:v>354.88929999999999</c:v>
                </c:pt>
                <c:pt idx="1911">
                  <c:v>354.82639999999998</c:v>
                </c:pt>
                <c:pt idx="1912">
                  <c:v>355.07810000000001</c:v>
                </c:pt>
                <c:pt idx="1913">
                  <c:v>355.32990000000001</c:v>
                </c:pt>
                <c:pt idx="1914">
                  <c:v>355.26690000000002</c:v>
                </c:pt>
                <c:pt idx="1915">
                  <c:v>357.2808</c:v>
                </c:pt>
                <c:pt idx="1916">
                  <c:v>357.2808</c:v>
                </c:pt>
                <c:pt idx="1917">
                  <c:v>354.82639999999998</c:v>
                </c:pt>
                <c:pt idx="1918">
                  <c:v>354.9522</c:v>
                </c:pt>
                <c:pt idx="1919">
                  <c:v>357.2808</c:v>
                </c:pt>
                <c:pt idx="1920">
                  <c:v>357.2808</c:v>
                </c:pt>
                <c:pt idx="1921">
                  <c:v>357.34379999999999</c:v>
                </c:pt>
                <c:pt idx="1922">
                  <c:v>355.26690000000002</c:v>
                </c:pt>
                <c:pt idx="1923">
                  <c:v>355.20400000000001</c:v>
                </c:pt>
                <c:pt idx="1924">
                  <c:v>355.26690000000002</c:v>
                </c:pt>
                <c:pt idx="1925">
                  <c:v>354.88929999999999</c:v>
                </c:pt>
                <c:pt idx="1926">
                  <c:v>354.76350000000002</c:v>
                </c:pt>
                <c:pt idx="1927">
                  <c:v>357.34379999999999</c:v>
                </c:pt>
                <c:pt idx="1928">
                  <c:v>357.34379999999999</c:v>
                </c:pt>
                <c:pt idx="1929">
                  <c:v>357.2808</c:v>
                </c:pt>
                <c:pt idx="1930">
                  <c:v>355.39280000000002</c:v>
                </c:pt>
                <c:pt idx="1931">
                  <c:v>354.9522</c:v>
                </c:pt>
                <c:pt idx="1932">
                  <c:v>354.88929999999999</c:v>
                </c:pt>
                <c:pt idx="1933">
                  <c:v>355.07810000000001</c:v>
                </c:pt>
                <c:pt idx="1934">
                  <c:v>357.2808</c:v>
                </c:pt>
                <c:pt idx="1935">
                  <c:v>357.34379999999999</c:v>
                </c:pt>
                <c:pt idx="1936">
                  <c:v>357.59550000000002</c:v>
                </c:pt>
                <c:pt idx="1937">
                  <c:v>357.34379999999999</c:v>
                </c:pt>
                <c:pt idx="1938">
                  <c:v>359.60939999999999</c:v>
                </c:pt>
                <c:pt idx="1939">
                  <c:v>357.34379999999999</c:v>
                </c:pt>
                <c:pt idx="1940">
                  <c:v>357.4067</c:v>
                </c:pt>
                <c:pt idx="1941">
                  <c:v>357.34379999999999</c:v>
                </c:pt>
                <c:pt idx="1942">
                  <c:v>357.34379999999999</c:v>
                </c:pt>
                <c:pt idx="1943">
                  <c:v>359.42059999999998</c:v>
                </c:pt>
                <c:pt idx="1944">
                  <c:v>357.34379999999999</c:v>
                </c:pt>
                <c:pt idx="1945">
                  <c:v>359.48349999999999</c:v>
                </c:pt>
                <c:pt idx="1946">
                  <c:v>357.5326</c:v>
                </c:pt>
                <c:pt idx="1947">
                  <c:v>357.4067</c:v>
                </c:pt>
                <c:pt idx="1948">
                  <c:v>359.48349999999999</c:v>
                </c:pt>
                <c:pt idx="1949">
                  <c:v>358.41359999999997</c:v>
                </c:pt>
                <c:pt idx="1950">
                  <c:v>357.34379999999999</c:v>
                </c:pt>
                <c:pt idx="1951">
                  <c:v>357.4067</c:v>
                </c:pt>
                <c:pt idx="1952">
                  <c:v>359.35759999999999</c:v>
                </c:pt>
                <c:pt idx="1953">
                  <c:v>357.4067</c:v>
                </c:pt>
                <c:pt idx="1954">
                  <c:v>357.4067</c:v>
                </c:pt>
                <c:pt idx="1955">
                  <c:v>359.67230000000001</c:v>
                </c:pt>
                <c:pt idx="1956">
                  <c:v>359.54640000000001</c:v>
                </c:pt>
                <c:pt idx="1957">
                  <c:v>357.34379999999999</c:v>
                </c:pt>
                <c:pt idx="1958">
                  <c:v>359.42059999999998</c:v>
                </c:pt>
                <c:pt idx="1959">
                  <c:v>358.47660000000002</c:v>
                </c:pt>
                <c:pt idx="1960">
                  <c:v>358.22480000000002</c:v>
                </c:pt>
                <c:pt idx="1961">
                  <c:v>357.84719999999999</c:v>
                </c:pt>
                <c:pt idx="1962">
                  <c:v>358.9171</c:v>
                </c:pt>
                <c:pt idx="1963">
                  <c:v>358.2878</c:v>
                </c:pt>
                <c:pt idx="1964">
                  <c:v>359.67230000000001</c:v>
                </c:pt>
                <c:pt idx="1965">
                  <c:v>357.5326</c:v>
                </c:pt>
                <c:pt idx="1966">
                  <c:v>359.54640000000001</c:v>
                </c:pt>
                <c:pt idx="1967">
                  <c:v>358.9171</c:v>
                </c:pt>
                <c:pt idx="1968">
                  <c:v>357.34379999999999</c:v>
                </c:pt>
                <c:pt idx="1969">
                  <c:v>359.60939999999999</c:v>
                </c:pt>
                <c:pt idx="1970">
                  <c:v>358.47660000000002</c:v>
                </c:pt>
                <c:pt idx="1971">
                  <c:v>357.59550000000002</c:v>
                </c:pt>
                <c:pt idx="1972">
                  <c:v>359.35759999999999</c:v>
                </c:pt>
                <c:pt idx="1973">
                  <c:v>357.4067</c:v>
                </c:pt>
                <c:pt idx="1974">
                  <c:v>359.73520000000002</c:v>
                </c:pt>
                <c:pt idx="1975">
                  <c:v>357.34379999999999</c:v>
                </c:pt>
                <c:pt idx="1976">
                  <c:v>359.73520000000002</c:v>
                </c:pt>
                <c:pt idx="1977">
                  <c:v>357.59550000000002</c:v>
                </c:pt>
                <c:pt idx="1978">
                  <c:v>359.29469999999998</c:v>
                </c:pt>
                <c:pt idx="1979">
                  <c:v>357.4067</c:v>
                </c:pt>
                <c:pt idx="1980">
                  <c:v>359.79820000000001</c:v>
                </c:pt>
                <c:pt idx="1981">
                  <c:v>357.46960000000001</c:v>
                </c:pt>
                <c:pt idx="1982">
                  <c:v>359.35759999999999</c:v>
                </c:pt>
                <c:pt idx="1983">
                  <c:v>358.7912</c:v>
                </c:pt>
                <c:pt idx="1984">
                  <c:v>359.54640000000001</c:v>
                </c:pt>
                <c:pt idx="1985">
                  <c:v>358.85419999999999</c:v>
                </c:pt>
                <c:pt idx="1986">
                  <c:v>359.35759999999999</c:v>
                </c:pt>
                <c:pt idx="1987">
                  <c:v>359.29469999999998</c:v>
                </c:pt>
                <c:pt idx="1988">
                  <c:v>357.91019999999997</c:v>
                </c:pt>
                <c:pt idx="1989">
                  <c:v>357.2808</c:v>
                </c:pt>
                <c:pt idx="1990">
                  <c:v>359.79820000000001</c:v>
                </c:pt>
                <c:pt idx="1991">
                  <c:v>358.7912</c:v>
                </c:pt>
                <c:pt idx="1992">
                  <c:v>357.2808</c:v>
                </c:pt>
                <c:pt idx="1993">
                  <c:v>359.42059999999998</c:v>
                </c:pt>
                <c:pt idx="1994">
                  <c:v>359.48349999999999</c:v>
                </c:pt>
                <c:pt idx="1995">
                  <c:v>359.04300000000001</c:v>
                </c:pt>
                <c:pt idx="1996">
                  <c:v>359.48349999999999</c:v>
                </c:pt>
                <c:pt idx="1997">
                  <c:v>361.7491</c:v>
                </c:pt>
                <c:pt idx="1998">
                  <c:v>359.23180000000002</c:v>
                </c:pt>
                <c:pt idx="1999">
                  <c:v>359.73520000000002</c:v>
                </c:pt>
                <c:pt idx="2000">
                  <c:v>359.79820000000001</c:v>
                </c:pt>
                <c:pt idx="2001">
                  <c:v>359.79820000000001</c:v>
                </c:pt>
                <c:pt idx="2002">
                  <c:v>359.04300000000001</c:v>
                </c:pt>
                <c:pt idx="2003">
                  <c:v>359.29469999999998</c:v>
                </c:pt>
                <c:pt idx="2004">
                  <c:v>361.7491</c:v>
                </c:pt>
                <c:pt idx="2005">
                  <c:v>359.60939999999999</c:v>
                </c:pt>
                <c:pt idx="2006">
                  <c:v>360.74220000000003</c:v>
                </c:pt>
                <c:pt idx="2007">
                  <c:v>359.42059999999998</c:v>
                </c:pt>
                <c:pt idx="2008">
                  <c:v>359.23180000000002</c:v>
                </c:pt>
                <c:pt idx="2009">
                  <c:v>359.60939999999999</c:v>
                </c:pt>
                <c:pt idx="2010">
                  <c:v>359.73520000000002</c:v>
                </c:pt>
                <c:pt idx="2011">
                  <c:v>361.81209999999999</c:v>
                </c:pt>
                <c:pt idx="2012">
                  <c:v>359.29469999999998</c:v>
                </c:pt>
                <c:pt idx="2013">
                  <c:v>359.29469999999998</c:v>
                </c:pt>
                <c:pt idx="2014">
                  <c:v>361.7491</c:v>
                </c:pt>
                <c:pt idx="2015">
                  <c:v>361.7491</c:v>
                </c:pt>
                <c:pt idx="2016">
                  <c:v>359.73520000000002</c:v>
                </c:pt>
                <c:pt idx="2017">
                  <c:v>360.86810000000003</c:v>
                </c:pt>
                <c:pt idx="2018">
                  <c:v>360.86810000000003</c:v>
                </c:pt>
                <c:pt idx="2019">
                  <c:v>359.48349999999999</c:v>
                </c:pt>
                <c:pt idx="2020">
                  <c:v>361.81209999999999</c:v>
                </c:pt>
                <c:pt idx="2021">
                  <c:v>359.73520000000002</c:v>
                </c:pt>
                <c:pt idx="2022">
                  <c:v>361.81209999999999</c:v>
                </c:pt>
                <c:pt idx="2023">
                  <c:v>359.35759999999999</c:v>
                </c:pt>
                <c:pt idx="2024">
                  <c:v>361.68619999999999</c:v>
                </c:pt>
                <c:pt idx="2025">
                  <c:v>359.79820000000001</c:v>
                </c:pt>
                <c:pt idx="2026">
                  <c:v>361.81209999999999</c:v>
                </c:pt>
                <c:pt idx="2027">
                  <c:v>359.67230000000001</c:v>
                </c:pt>
                <c:pt idx="2028">
                  <c:v>361.81209999999999</c:v>
                </c:pt>
                <c:pt idx="2029">
                  <c:v>359.35759999999999</c:v>
                </c:pt>
                <c:pt idx="2030">
                  <c:v>361.81209999999999</c:v>
                </c:pt>
                <c:pt idx="2031">
                  <c:v>359.79820000000001</c:v>
                </c:pt>
                <c:pt idx="2032">
                  <c:v>361.18270000000001</c:v>
                </c:pt>
                <c:pt idx="2033">
                  <c:v>359.79820000000001</c:v>
                </c:pt>
                <c:pt idx="2034">
                  <c:v>361.7491</c:v>
                </c:pt>
                <c:pt idx="2035">
                  <c:v>359.67230000000001</c:v>
                </c:pt>
                <c:pt idx="2036">
                  <c:v>361.62329999999997</c:v>
                </c:pt>
                <c:pt idx="2037">
                  <c:v>361.62329999999997</c:v>
                </c:pt>
                <c:pt idx="2038">
                  <c:v>361.81209999999999</c:v>
                </c:pt>
                <c:pt idx="2039">
                  <c:v>361.7491</c:v>
                </c:pt>
                <c:pt idx="2040">
                  <c:v>359.54640000000001</c:v>
                </c:pt>
                <c:pt idx="2041">
                  <c:v>361.81209999999999</c:v>
                </c:pt>
                <c:pt idx="2042">
                  <c:v>361.24560000000002</c:v>
                </c:pt>
                <c:pt idx="2043">
                  <c:v>359.79820000000001</c:v>
                </c:pt>
                <c:pt idx="2044">
                  <c:v>361.81209999999999</c:v>
                </c:pt>
                <c:pt idx="2045">
                  <c:v>361.7491</c:v>
                </c:pt>
                <c:pt idx="2046">
                  <c:v>361.81209999999999</c:v>
                </c:pt>
                <c:pt idx="2047">
                  <c:v>361.62329999999997</c:v>
                </c:pt>
                <c:pt idx="2048">
                  <c:v>361.7491</c:v>
                </c:pt>
                <c:pt idx="2049">
                  <c:v>361.56029999999998</c:v>
                </c:pt>
                <c:pt idx="2050">
                  <c:v>361.81209999999999</c:v>
                </c:pt>
                <c:pt idx="2051">
                  <c:v>361.81209999999999</c:v>
                </c:pt>
                <c:pt idx="2052">
                  <c:v>361.68619999999999</c:v>
                </c:pt>
                <c:pt idx="2053">
                  <c:v>361.56029999999998</c:v>
                </c:pt>
                <c:pt idx="2054">
                  <c:v>361.81209999999999</c:v>
                </c:pt>
                <c:pt idx="2055">
                  <c:v>361.30860000000001</c:v>
                </c:pt>
                <c:pt idx="2056">
                  <c:v>361.7491</c:v>
                </c:pt>
                <c:pt idx="2057">
                  <c:v>361.62329999999997</c:v>
                </c:pt>
                <c:pt idx="2058">
                  <c:v>361.81209999999999</c:v>
                </c:pt>
                <c:pt idx="2059">
                  <c:v>361.68619999999999</c:v>
                </c:pt>
                <c:pt idx="2060">
                  <c:v>361.62329999999997</c:v>
                </c:pt>
                <c:pt idx="2061">
                  <c:v>361.7491</c:v>
                </c:pt>
                <c:pt idx="2062">
                  <c:v>361.81209999999999</c:v>
                </c:pt>
                <c:pt idx="2063">
                  <c:v>361.68619999999999</c:v>
                </c:pt>
                <c:pt idx="2064">
                  <c:v>361.81209999999999</c:v>
                </c:pt>
                <c:pt idx="2065">
                  <c:v>361.7491</c:v>
                </c:pt>
                <c:pt idx="2066">
                  <c:v>361.7491</c:v>
                </c:pt>
                <c:pt idx="2067">
                  <c:v>361.68619999999999</c:v>
                </c:pt>
                <c:pt idx="2068">
                  <c:v>362.12670000000003</c:v>
                </c:pt>
                <c:pt idx="2069">
                  <c:v>361.7491</c:v>
                </c:pt>
                <c:pt idx="2070">
                  <c:v>361.68619999999999</c:v>
                </c:pt>
                <c:pt idx="2071">
                  <c:v>364.14060000000001</c:v>
                </c:pt>
                <c:pt idx="2072">
                  <c:v>361.7491</c:v>
                </c:pt>
                <c:pt idx="2073">
                  <c:v>361.875</c:v>
                </c:pt>
                <c:pt idx="2074">
                  <c:v>362.0009</c:v>
                </c:pt>
                <c:pt idx="2075">
                  <c:v>361.68619999999999</c:v>
                </c:pt>
                <c:pt idx="2076">
                  <c:v>361.81209999999999</c:v>
                </c:pt>
                <c:pt idx="2077">
                  <c:v>364.14060000000001</c:v>
                </c:pt>
                <c:pt idx="2078">
                  <c:v>361.81209999999999</c:v>
                </c:pt>
                <c:pt idx="2079">
                  <c:v>363.76299999999998</c:v>
                </c:pt>
                <c:pt idx="2080">
                  <c:v>361.7491</c:v>
                </c:pt>
                <c:pt idx="2081">
                  <c:v>363.88889999999998</c:v>
                </c:pt>
                <c:pt idx="2082">
                  <c:v>363.25959999999998</c:v>
                </c:pt>
                <c:pt idx="2083">
                  <c:v>361.7491</c:v>
                </c:pt>
                <c:pt idx="2084">
                  <c:v>361.7491</c:v>
                </c:pt>
                <c:pt idx="2085">
                  <c:v>363.76299999999998</c:v>
                </c:pt>
                <c:pt idx="2086">
                  <c:v>364.26650000000001</c:v>
                </c:pt>
                <c:pt idx="2087">
                  <c:v>361.875</c:v>
                </c:pt>
                <c:pt idx="2088">
                  <c:v>361.81209999999999</c:v>
                </c:pt>
                <c:pt idx="2089">
                  <c:v>363.63709999999998</c:v>
                </c:pt>
                <c:pt idx="2090">
                  <c:v>363.76299999999998</c:v>
                </c:pt>
                <c:pt idx="2091">
                  <c:v>362.0009</c:v>
                </c:pt>
                <c:pt idx="2092">
                  <c:v>361.68619999999999</c:v>
                </c:pt>
                <c:pt idx="2093">
                  <c:v>362.25259999999997</c:v>
                </c:pt>
                <c:pt idx="2094">
                  <c:v>363.82600000000002</c:v>
                </c:pt>
                <c:pt idx="2095">
                  <c:v>361.875</c:v>
                </c:pt>
                <c:pt idx="2096">
                  <c:v>361.7491</c:v>
                </c:pt>
                <c:pt idx="2097">
                  <c:v>364.07769999999999</c:v>
                </c:pt>
                <c:pt idx="2098">
                  <c:v>364.14060000000001</c:v>
                </c:pt>
                <c:pt idx="2099">
                  <c:v>363.19659999999999</c:v>
                </c:pt>
                <c:pt idx="2100">
                  <c:v>361.7491</c:v>
                </c:pt>
                <c:pt idx="2101">
                  <c:v>363.88889999999998</c:v>
                </c:pt>
                <c:pt idx="2102">
                  <c:v>362.12670000000003</c:v>
                </c:pt>
                <c:pt idx="2103">
                  <c:v>363.76299999999998</c:v>
                </c:pt>
                <c:pt idx="2104">
                  <c:v>363.88889999999998</c:v>
                </c:pt>
                <c:pt idx="2105">
                  <c:v>363.70010000000002</c:v>
                </c:pt>
                <c:pt idx="2106">
                  <c:v>363.07069999999999</c:v>
                </c:pt>
                <c:pt idx="2107">
                  <c:v>364.14060000000001</c:v>
                </c:pt>
                <c:pt idx="2108">
                  <c:v>364.32940000000002</c:v>
                </c:pt>
                <c:pt idx="2109">
                  <c:v>361.68619999999999</c:v>
                </c:pt>
                <c:pt idx="2110">
                  <c:v>363.70010000000002</c:v>
                </c:pt>
                <c:pt idx="2111">
                  <c:v>363.3854</c:v>
                </c:pt>
                <c:pt idx="2112">
                  <c:v>364.01479999999998</c:v>
                </c:pt>
                <c:pt idx="2113">
                  <c:v>364.20359999999999</c:v>
                </c:pt>
                <c:pt idx="2114">
                  <c:v>363.70010000000002</c:v>
                </c:pt>
                <c:pt idx="2115">
                  <c:v>363.76299999999998</c:v>
                </c:pt>
                <c:pt idx="2116">
                  <c:v>361.7491</c:v>
                </c:pt>
                <c:pt idx="2117">
                  <c:v>364.07769999999999</c:v>
                </c:pt>
                <c:pt idx="2118">
                  <c:v>364.14060000000001</c:v>
                </c:pt>
                <c:pt idx="2119">
                  <c:v>363.88889999999998</c:v>
                </c:pt>
                <c:pt idx="2120">
                  <c:v>361.68619999999999</c:v>
                </c:pt>
                <c:pt idx="2121">
                  <c:v>363.32249999999999</c:v>
                </c:pt>
                <c:pt idx="2122">
                  <c:v>364.26650000000001</c:v>
                </c:pt>
                <c:pt idx="2123">
                  <c:v>364.20359999999999</c:v>
                </c:pt>
                <c:pt idx="2124">
                  <c:v>364.07769999999999</c:v>
                </c:pt>
                <c:pt idx="2125">
                  <c:v>363.70010000000002</c:v>
                </c:pt>
                <c:pt idx="2126">
                  <c:v>363.82600000000002</c:v>
                </c:pt>
                <c:pt idx="2127">
                  <c:v>362.88189999999997</c:v>
                </c:pt>
                <c:pt idx="2128">
                  <c:v>361.7491</c:v>
                </c:pt>
                <c:pt idx="2129">
                  <c:v>361.81209999999999</c:v>
                </c:pt>
                <c:pt idx="2130">
                  <c:v>362.44139999999999</c:v>
                </c:pt>
                <c:pt idx="2131">
                  <c:v>364.07769999999999</c:v>
                </c:pt>
                <c:pt idx="2132">
                  <c:v>365.4622</c:v>
                </c:pt>
                <c:pt idx="2133">
                  <c:v>364.20359999999999</c:v>
                </c:pt>
                <c:pt idx="2134">
                  <c:v>364.14060000000001</c:v>
                </c:pt>
                <c:pt idx="2135">
                  <c:v>366.15449999999998</c:v>
                </c:pt>
                <c:pt idx="2136">
                  <c:v>363.76299999999998</c:v>
                </c:pt>
                <c:pt idx="2137">
                  <c:v>363.95179999999999</c:v>
                </c:pt>
                <c:pt idx="2138">
                  <c:v>366.2174</c:v>
                </c:pt>
                <c:pt idx="2139">
                  <c:v>364.14060000000001</c:v>
                </c:pt>
                <c:pt idx="2140">
                  <c:v>363.88889999999998</c:v>
                </c:pt>
                <c:pt idx="2141">
                  <c:v>363.95179999999999</c:v>
                </c:pt>
                <c:pt idx="2142">
                  <c:v>366.2174</c:v>
                </c:pt>
                <c:pt idx="2143">
                  <c:v>364.20359999999999</c:v>
                </c:pt>
                <c:pt idx="2144">
                  <c:v>363.88889999999998</c:v>
                </c:pt>
                <c:pt idx="2145">
                  <c:v>366.09160000000003</c:v>
                </c:pt>
                <c:pt idx="2146">
                  <c:v>366.15449999999998</c:v>
                </c:pt>
                <c:pt idx="2147">
                  <c:v>364.26650000000001</c:v>
                </c:pt>
                <c:pt idx="2148">
                  <c:v>364.26650000000001</c:v>
                </c:pt>
                <c:pt idx="2149">
                  <c:v>366.15449999999998</c:v>
                </c:pt>
                <c:pt idx="2150">
                  <c:v>366.2174</c:v>
                </c:pt>
                <c:pt idx="2151">
                  <c:v>363.88889999999998</c:v>
                </c:pt>
                <c:pt idx="2152">
                  <c:v>363.88889999999998</c:v>
                </c:pt>
                <c:pt idx="2153">
                  <c:v>364.14060000000001</c:v>
                </c:pt>
                <c:pt idx="2154">
                  <c:v>364.01479999999998</c:v>
                </c:pt>
                <c:pt idx="2155">
                  <c:v>366.2174</c:v>
                </c:pt>
                <c:pt idx="2156">
                  <c:v>366.15449999999998</c:v>
                </c:pt>
                <c:pt idx="2157">
                  <c:v>366.2174</c:v>
                </c:pt>
                <c:pt idx="2158">
                  <c:v>366.2174</c:v>
                </c:pt>
                <c:pt idx="2159">
                  <c:v>366.2174</c:v>
                </c:pt>
                <c:pt idx="2160">
                  <c:v>366.15449999999998</c:v>
                </c:pt>
                <c:pt idx="2161">
                  <c:v>366.2174</c:v>
                </c:pt>
                <c:pt idx="2162">
                  <c:v>366.2174</c:v>
                </c:pt>
                <c:pt idx="2163">
                  <c:v>366.28039999999999</c:v>
                </c:pt>
                <c:pt idx="2164">
                  <c:v>366.2174</c:v>
                </c:pt>
                <c:pt idx="2165">
                  <c:v>366.2174</c:v>
                </c:pt>
                <c:pt idx="2166">
                  <c:v>366.28039999999999</c:v>
                </c:pt>
                <c:pt idx="2167">
                  <c:v>366.28039999999999</c:v>
                </c:pt>
                <c:pt idx="2168">
                  <c:v>364.8329</c:v>
                </c:pt>
                <c:pt idx="2169">
                  <c:v>364.26650000000001</c:v>
                </c:pt>
                <c:pt idx="2170">
                  <c:v>363.82600000000002</c:v>
                </c:pt>
                <c:pt idx="2171">
                  <c:v>363.76299999999998</c:v>
                </c:pt>
                <c:pt idx="2172">
                  <c:v>366.2174</c:v>
                </c:pt>
                <c:pt idx="2173">
                  <c:v>366.28039999999999</c:v>
                </c:pt>
                <c:pt idx="2174">
                  <c:v>366.2174</c:v>
                </c:pt>
                <c:pt idx="2175">
                  <c:v>366.28039999999999</c:v>
                </c:pt>
                <c:pt idx="2176">
                  <c:v>366.28039999999999</c:v>
                </c:pt>
                <c:pt idx="2177">
                  <c:v>366.28039999999999</c:v>
                </c:pt>
                <c:pt idx="2178">
                  <c:v>365.90280000000001</c:v>
                </c:pt>
                <c:pt idx="2179">
                  <c:v>364.20359999999999</c:v>
                </c:pt>
                <c:pt idx="2180">
                  <c:v>363.95179999999999</c:v>
                </c:pt>
                <c:pt idx="2181">
                  <c:v>363.70010000000002</c:v>
                </c:pt>
                <c:pt idx="2182">
                  <c:v>366.28039999999999</c:v>
                </c:pt>
                <c:pt idx="2183">
                  <c:v>366.2174</c:v>
                </c:pt>
                <c:pt idx="2184">
                  <c:v>366.3433</c:v>
                </c:pt>
                <c:pt idx="2185">
                  <c:v>364.20359999999999</c:v>
                </c:pt>
                <c:pt idx="2186">
                  <c:v>363.76299999999998</c:v>
                </c:pt>
                <c:pt idx="2187">
                  <c:v>366.28039999999999</c:v>
                </c:pt>
                <c:pt idx="2188">
                  <c:v>366.28039999999999</c:v>
                </c:pt>
                <c:pt idx="2189">
                  <c:v>366.28039999999999</c:v>
                </c:pt>
                <c:pt idx="2190">
                  <c:v>364.14060000000001</c:v>
                </c:pt>
                <c:pt idx="2191">
                  <c:v>366.3433</c:v>
                </c:pt>
                <c:pt idx="2192">
                  <c:v>366.3433</c:v>
                </c:pt>
                <c:pt idx="2193">
                  <c:v>368.73480000000001</c:v>
                </c:pt>
                <c:pt idx="2194">
                  <c:v>368.73480000000001</c:v>
                </c:pt>
                <c:pt idx="2195">
                  <c:v>366.3433</c:v>
                </c:pt>
                <c:pt idx="2196">
                  <c:v>364.9588</c:v>
                </c:pt>
                <c:pt idx="2197">
                  <c:v>366.02870000000001</c:v>
                </c:pt>
                <c:pt idx="2198">
                  <c:v>366.28039999999999</c:v>
                </c:pt>
                <c:pt idx="2199">
                  <c:v>366.28039999999999</c:v>
                </c:pt>
                <c:pt idx="2200">
                  <c:v>366.3433</c:v>
                </c:pt>
                <c:pt idx="2201">
                  <c:v>368.42009999999999</c:v>
                </c:pt>
                <c:pt idx="2202">
                  <c:v>366.3433</c:v>
                </c:pt>
                <c:pt idx="2203">
                  <c:v>366.3433</c:v>
                </c:pt>
                <c:pt idx="2204">
                  <c:v>366.28039999999999</c:v>
                </c:pt>
                <c:pt idx="2205">
                  <c:v>368.42009999999999</c:v>
                </c:pt>
                <c:pt idx="2206">
                  <c:v>368.35719999999998</c:v>
                </c:pt>
                <c:pt idx="2207">
                  <c:v>368.23129999999998</c:v>
                </c:pt>
                <c:pt idx="2208">
                  <c:v>366.40629999999999</c:v>
                </c:pt>
                <c:pt idx="2209">
                  <c:v>366.3433</c:v>
                </c:pt>
                <c:pt idx="2210">
                  <c:v>366.3433</c:v>
                </c:pt>
                <c:pt idx="2211">
                  <c:v>366.3433</c:v>
                </c:pt>
                <c:pt idx="2212">
                  <c:v>366.3433</c:v>
                </c:pt>
                <c:pt idx="2213">
                  <c:v>368.48309999999998</c:v>
                </c:pt>
                <c:pt idx="2214">
                  <c:v>368.54599999999999</c:v>
                </c:pt>
                <c:pt idx="2215">
                  <c:v>368.67189999999999</c:v>
                </c:pt>
                <c:pt idx="2216">
                  <c:v>366.4692</c:v>
                </c:pt>
                <c:pt idx="2217">
                  <c:v>366.3433</c:v>
                </c:pt>
                <c:pt idx="2218">
                  <c:v>366.3433</c:v>
                </c:pt>
                <c:pt idx="2219">
                  <c:v>366.3433</c:v>
                </c:pt>
                <c:pt idx="2220">
                  <c:v>368.86070000000001</c:v>
                </c:pt>
                <c:pt idx="2221">
                  <c:v>368.29430000000002</c:v>
                </c:pt>
                <c:pt idx="2222">
                  <c:v>368.29430000000002</c:v>
                </c:pt>
                <c:pt idx="2223">
                  <c:v>366.84679999999997</c:v>
                </c:pt>
                <c:pt idx="2224">
                  <c:v>366.3433</c:v>
                </c:pt>
                <c:pt idx="2225">
                  <c:v>366.3433</c:v>
                </c:pt>
                <c:pt idx="2226">
                  <c:v>366.3433</c:v>
                </c:pt>
                <c:pt idx="2227">
                  <c:v>368.42009999999999</c:v>
                </c:pt>
                <c:pt idx="2228">
                  <c:v>366.78379999999999</c:v>
                </c:pt>
                <c:pt idx="2229">
                  <c:v>366.3433</c:v>
                </c:pt>
                <c:pt idx="2230">
                  <c:v>366.3433</c:v>
                </c:pt>
                <c:pt idx="2231">
                  <c:v>368.35719999999998</c:v>
                </c:pt>
                <c:pt idx="2232">
                  <c:v>368.23129999999998</c:v>
                </c:pt>
                <c:pt idx="2233">
                  <c:v>366.3433</c:v>
                </c:pt>
                <c:pt idx="2234">
                  <c:v>366.3433</c:v>
                </c:pt>
                <c:pt idx="2235">
                  <c:v>368.73480000000001</c:v>
                </c:pt>
                <c:pt idx="2236">
                  <c:v>368.67189999999999</c:v>
                </c:pt>
                <c:pt idx="2237">
                  <c:v>368.48309999999998</c:v>
                </c:pt>
                <c:pt idx="2238">
                  <c:v>368.29430000000002</c:v>
                </c:pt>
                <c:pt idx="2239">
                  <c:v>368.54599999999999</c:v>
                </c:pt>
                <c:pt idx="2240">
                  <c:v>366.3433</c:v>
                </c:pt>
                <c:pt idx="2241">
                  <c:v>366.3433</c:v>
                </c:pt>
                <c:pt idx="2242">
                  <c:v>366.28039999999999</c:v>
                </c:pt>
                <c:pt idx="2243">
                  <c:v>368.29430000000002</c:v>
                </c:pt>
                <c:pt idx="2244">
                  <c:v>368.73480000000001</c:v>
                </c:pt>
                <c:pt idx="2245">
                  <c:v>367.66489999999999</c:v>
                </c:pt>
                <c:pt idx="2246">
                  <c:v>368.73480000000001</c:v>
                </c:pt>
                <c:pt idx="2247">
                  <c:v>368.29430000000002</c:v>
                </c:pt>
                <c:pt idx="2248">
                  <c:v>366.90969999999999</c:v>
                </c:pt>
                <c:pt idx="2249">
                  <c:v>368.35719999999998</c:v>
                </c:pt>
                <c:pt idx="2250">
                  <c:v>368.73480000000001</c:v>
                </c:pt>
                <c:pt idx="2251">
                  <c:v>368.60890000000001</c:v>
                </c:pt>
                <c:pt idx="2252">
                  <c:v>368.48309999999998</c:v>
                </c:pt>
                <c:pt idx="2253">
                  <c:v>368.29430000000002</c:v>
                </c:pt>
                <c:pt idx="2254">
                  <c:v>368.60890000000001</c:v>
                </c:pt>
                <c:pt idx="2255">
                  <c:v>368.67189999999999</c:v>
                </c:pt>
                <c:pt idx="2256">
                  <c:v>368.7978</c:v>
                </c:pt>
                <c:pt idx="2257">
                  <c:v>368.23129999999998</c:v>
                </c:pt>
                <c:pt idx="2258">
                  <c:v>368.23129999999998</c:v>
                </c:pt>
                <c:pt idx="2259">
                  <c:v>368.23129999999998</c:v>
                </c:pt>
                <c:pt idx="2260">
                  <c:v>368.7978</c:v>
                </c:pt>
                <c:pt idx="2261">
                  <c:v>368.73480000000001</c:v>
                </c:pt>
                <c:pt idx="2262">
                  <c:v>368.54599999999999</c:v>
                </c:pt>
                <c:pt idx="2263">
                  <c:v>368.23129999999998</c:v>
                </c:pt>
                <c:pt idx="2264">
                  <c:v>368.48309999999998</c:v>
                </c:pt>
                <c:pt idx="2265">
                  <c:v>368.54599999999999</c:v>
                </c:pt>
                <c:pt idx="2266">
                  <c:v>368.60890000000001</c:v>
                </c:pt>
                <c:pt idx="2267">
                  <c:v>368.35719999999998</c:v>
                </c:pt>
                <c:pt idx="2268">
                  <c:v>368.35719999999998</c:v>
                </c:pt>
                <c:pt idx="2269">
                  <c:v>368.16840000000002</c:v>
                </c:pt>
                <c:pt idx="2270">
                  <c:v>368.73480000000001</c:v>
                </c:pt>
                <c:pt idx="2271">
                  <c:v>370.43400000000003</c:v>
                </c:pt>
                <c:pt idx="2272">
                  <c:v>368.67189999999999</c:v>
                </c:pt>
                <c:pt idx="2273">
                  <c:v>370.37110000000001</c:v>
                </c:pt>
                <c:pt idx="2274">
                  <c:v>368.35719999999998</c:v>
                </c:pt>
                <c:pt idx="2275">
                  <c:v>368.60890000000001</c:v>
                </c:pt>
                <c:pt idx="2276">
                  <c:v>369.30119999999999</c:v>
                </c:pt>
                <c:pt idx="2277">
                  <c:v>368.48309999999998</c:v>
                </c:pt>
                <c:pt idx="2278">
                  <c:v>370.43400000000003</c:v>
                </c:pt>
                <c:pt idx="2279">
                  <c:v>368.42009999999999</c:v>
                </c:pt>
                <c:pt idx="2280">
                  <c:v>370.49700000000001</c:v>
                </c:pt>
                <c:pt idx="2281">
                  <c:v>368.73480000000001</c:v>
                </c:pt>
                <c:pt idx="2282">
                  <c:v>370.68579999999997</c:v>
                </c:pt>
                <c:pt idx="2283">
                  <c:v>369.61590000000001</c:v>
                </c:pt>
                <c:pt idx="2284">
                  <c:v>368.23129999999998</c:v>
                </c:pt>
                <c:pt idx="2285">
                  <c:v>370.68579999999997</c:v>
                </c:pt>
                <c:pt idx="2286">
                  <c:v>368.73480000000001</c:v>
                </c:pt>
                <c:pt idx="2287">
                  <c:v>370.68579999999997</c:v>
                </c:pt>
                <c:pt idx="2288">
                  <c:v>368.48309999999998</c:v>
                </c:pt>
                <c:pt idx="2289">
                  <c:v>370.68579999999997</c:v>
                </c:pt>
                <c:pt idx="2290">
                  <c:v>368.54599999999999</c:v>
                </c:pt>
                <c:pt idx="2291">
                  <c:v>370.68579999999997</c:v>
                </c:pt>
                <c:pt idx="2292">
                  <c:v>368.48309999999998</c:v>
                </c:pt>
                <c:pt idx="2293">
                  <c:v>370.62279999999998</c:v>
                </c:pt>
                <c:pt idx="2294">
                  <c:v>370.43400000000003</c:v>
                </c:pt>
                <c:pt idx="2295">
                  <c:v>370.8116</c:v>
                </c:pt>
                <c:pt idx="2296">
                  <c:v>370.68579999999997</c:v>
                </c:pt>
                <c:pt idx="2297">
                  <c:v>369.11239999999998</c:v>
                </c:pt>
                <c:pt idx="2298">
                  <c:v>370.74869999999999</c:v>
                </c:pt>
                <c:pt idx="2299">
                  <c:v>368.16840000000002</c:v>
                </c:pt>
                <c:pt idx="2300">
                  <c:v>370.74869999999999</c:v>
                </c:pt>
                <c:pt idx="2301">
                  <c:v>368.54599999999999</c:v>
                </c:pt>
                <c:pt idx="2302">
                  <c:v>370.8116</c:v>
                </c:pt>
                <c:pt idx="2303">
                  <c:v>370.3082</c:v>
                </c:pt>
                <c:pt idx="2304">
                  <c:v>370.68579999999997</c:v>
                </c:pt>
                <c:pt idx="2305">
                  <c:v>370.55990000000003</c:v>
                </c:pt>
                <c:pt idx="2306">
                  <c:v>370.68579999999997</c:v>
                </c:pt>
                <c:pt idx="2307">
                  <c:v>370.68579999999997</c:v>
                </c:pt>
                <c:pt idx="2308">
                  <c:v>370.74869999999999</c:v>
                </c:pt>
                <c:pt idx="2309">
                  <c:v>370.74869999999999</c:v>
                </c:pt>
                <c:pt idx="2310">
                  <c:v>370.68579999999997</c:v>
                </c:pt>
                <c:pt idx="2311">
                  <c:v>370.8116</c:v>
                </c:pt>
                <c:pt idx="2312">
                  <c:v>370.74869999999999</c:v>
                </c:pt>
                <c:pt idx="2313">
                  <c:v>368.67189999999999</c:v>
                </c:pt>
                <c:pt idx="2314">
                  <c:v>370.68579999999997</c:v>
                </c:pt>
                <c:pt idx="2315">
                  <c:v>370.74869999999999</c:v>
                </c:pt>
                <c:pt idx="2316">
                  <c:v>370.68579999999997</c:v>
                </c:pt>
                <c:pt idx="2317">
                  <c:v>370.74869999999999</c:v>
                </c:pt>
                <c:pt idx="2318">
                  <c:v>370.68579999999997</c:v>
                </c:pt>
                <c:pt idx="2319">
                  <c:v>370.8116</c:v>
                </c:pt>
                <c:pt idx="2320">
                  <c:v>370.68579999999997</c:v>
                </c:pt>
                <c:pt idx="2321">
                  <c:v>370.74869999999999</c:v>
                </c:pt>
                <c:pt idx="2322">
                  <c:v>370.74869999999999</c:v>
                </c:pt>
                <c:pt idx="2323">
                  <c:v>373.0772</c:v>
                </c:pt>
                <c:pt idx="2324">
                  <c:v>370.74869999999999</c:v>
                </c:pt>
                <c:pt idx="2325">
                  <c:v>370.74869999999999</c:v>
                </c:pt>
                <c:pt idx="2326">
                  <c:v>370.62279999999998</c:v>
                </c:pt>
                <c:pt idx="2327">
                  <c:v>370.74869999999999</c:v>
                </c:pt>
                <c:pt idx="2328">
                  <c:v>370.68579999999997</c:v>
                </c:pt>
                <c:pt idx="2329">
                  <c:v>370.8116</c:v>
                </c:pt>
                <c:pt idx="2330">
                  <c:v>370.74869999999999</c:v>
                </c:pt>
                <c:pt idx="2331">
                  <c:v>370.74869999999999</c:v>
                </c:pt>
                <c:pt idx="2332">
                  <c:v>370.74869999999999</c:v>
                </c:pt>
                <c:pt idx="2333">
                  <c:v>370.87459999999999</c:v>
                </c:pt>
                <c:pt idx="2334">
                  <c:v>370.62279999999998</c:v>
                </c:pt>
                <c:pt idx="2335">
                  <c:v>372.13319999999999</c:v>
                </c:pt>
                <c:pt idx="2336">
                  <c:v>370.68579999999997</c:v>
                </c:pt>
                <c:pt idx="2337">
                  <c:v>370.8116</c:v>
                </c:pt>
                <c:pt idx="2338">
                  <c:v>373.0772</c:v>
                </c:pt>
                <c:pt idx="2339">
                  <c:v>373.01429999999999</c:v>
                </c:pt>
                <c:pt idx="2340">
                  <c:v>370.74869999999999</c:v>
                </c:pt>
                <c:pt idx="2341">
                  <c:v>370.68579999999997</c:v>
                </c:pt>
                <c:pt idx="2342">
                  <c:v>373.01429999999999</c:v>
                </c:pt>
                <c:pt idx="2343">
                  <c:v>373.26609999999999</c:v>
                </c:pt>
                <c:pt idx="2344">
                  <c:v>370.68579999999997</c:v>
                </c:pt>
                <c:pt idx="2345">
                  <c:v>370.74869999999999</c:v>
                </c:pt>
                <c:pt idx="2346">
                  <c:v>370.74869999999999</c:v>
                </c:pt>
                <c:pt idx="2347">
                  <c:v>373.14019999999999</c:v>
                </c:pt>
                <c:pt idx="2348">
                  <c:v>370.74869999999999</c:v>
                </c:pt>
                <c:pt idx="2349">
                  <c:v>373.14019999999999</c:v>
                </c:pt>
                <c:pt idx="2350">
                  <c:v>370.74869999999999</c:v>
                </c:pt>
                <c:pt idx="2351">
                  <c:v>372.63670000000002</c:v>
                </c:pt>
                <c:pt idx="2352">
                  <c:v>370.74869999999999</c:v>
                </c:pt>
                <c:pt idx="2353">
                  <c:v>373.0772</c:v>
                </c:pt>
                <c:pt idx="2354">
                  <c:v>370.74869999999999</c:v>
                </c:pt>
                <c:pt idx="2355">
                  <c:v>372.76260000000002</c:v>
                </c:pt>
                <c:pt idx="2356">
                  <c:v>372.51089999999999</c:v>
                </c:pt>
                <c:pt idx="2357">
                  <c:v>370.68579999999997</c:v>
                </c:pt>
                <c:pt idx="2358">
                  <c:v>373.14019999999999</c:v>
                </c:pt>
                <c:pt idx="2359">
                  <c:v>372.4479</c:v>
                </c:pt>
                <c:pt idx="2360">
                  <c:v>371.94439999999997</c:v>
                </c:pt>
                <c:pt idx="2361">
                  <c:v>372.69970000000001</c:v>
                </c:pt>
                <c:pt idx="2362">
                  <c:v>371.88150000000002</c:v>
                </c:pt>
                <c:pt idx="2363">
                  <c:v>373.26609999999999</c:v>
                </c:pt>
                <c:pt idx="2364">
                  <c:v>370.8116</c:v>
                </c:pt>
                <c:pt idx="2365">
                  <c:v>372.88850000000002</c:v>
                </c:pt>
                <c:pt idx="2366">
                  <c:v>371.00049999999999</c:v>
                </c:pt>
                <c:pt idx="2367">
                  <c:v>372.88850000000002</c:v>
                </c:pt>
                <c:pt idx="2368">
                  <c:v>373.01429999999999</c:v>
                </c:pt>
                <c:pt idx="2369">
                  <c:v>370.62279999999998</c:v>
                </c:pt>
                <c:pt idx="2370">
                  <c:v>372.82549999999998</c:v>
                </c:pt>
                <c:pt idx="2371">
                  <c:v>372.69970000000001</c:v>
                </c:pt>
                <c:pt idx="2372">
                  <c:v>372.69970000000001</c:v>
                </c:pt>
                <c:pt idx="2373">
                  <c:v>370.74869999999999</c:v>
                </c:pt>
                <c:pt idx="2374">
                  <c:v>373.14019999999999</c:v>
                </c:pt>
                <c:pt idx="2375">
                  <c:v>373.01429999999999</c:v>
                </c:pt>
                <c:pt idx="2376">
                  <c:v>372.63670000000002</c:v>
                </c:pt>
                <c:pt idx="2377">
                  <c:v>372.82549999999998</c:v>
                </c:pt>
                <c:pt idx="2378">
                  <c:v>372.95139999999998</c:v>
                </c:pt>
                <c:pt idx="2379">
                  <c:v>373.0772</c:v>
                </c:pt>
                <c:pt idx="2380">
                  <c:v>372.95139999999998</c:v>
                </c:pt>
                <c:pt idx="2381">
                  <c:v>372.69970000000001</c:v>
                </c:pt>
                <c:pt idx="2382">
                  <c:v>372.63670000000002</c:v>
                </c:pt>
                <c:pt idx="2383">
                  <c:v>373.0772</c:v>
                </c:pt>
                <c:pt idx="2384">
                  <c:v>373.26609999999999</c:v>
                </c:pt>
                <c:pt idx="2385">
                  <c:v>373.14019999999999</c:v>
                </c:pt>
                <c:pt idx="2386">
                  <c:v>372.69970000000001</c:v>
                </c:pt>
                <c:pt idx="2387">
                  <c:v>373.32900000000001</c:v>
                </c:pt>
                <c:pt idx="2388">
                  <c:v>372.88850000000002</c:v>
                </c:pt>
                <c:pt idx="2389">
                  <c:v>373.14019999999999</c:v>
                </c:pt>
                <c:pt idx="2390">
                  <c:v>373.0772</c:v>
                </c:pt>
                <c:pt idx="2391">
                  <c:v>375.21699999999998</c:v>
                </c:pt>
                <c:pt idx="2392">
                  <c:v>372.76260000000002</c:v>
                </c:pt>
                <c:pt idx="2393">
                  <c:v>372.95139999999998</c:v>
                </c:pt>
                <c:pt idx="2394">
                  <c:v>373.14019999999999</c:v>
                </c:pt>
                <c:pt idx="2395">
                  <c:v>372.88850000000002</c:v>
                </c:pt>
                <c:pt idx="2396">
                  <c:v>375.15410000000003</c:v>
                </c:pt>
                <c:pt idx="2397">
                  <c:v>372.63670000000002</c:v>
                </c:pt>
                <c:pt idx="2398">
                  <c:v>372.76260000000002</c:v>
                </c:pt>
                <c:pt idx="2399">
                  <c:v>375.21699999999998</c:v>
                </c:pt>
                <c:pt idx="2400">
                  <c:v>373.20310000000001</c:v>
                </c:pt>
                <c:pt idx="2401">
                  <c:v>373.01429999999999</c:v>
                </c:pt>
                <c:pt idx="2402">
                  <c:v>375.15410000000003</c:v>
                </c:pt>
                <c:pt idx="2403">
                  <c:v>372.82549999999998</c:v>
                </c:pt>
                <c:pt idx="2404">
                  <c:v>374.90230000000003</c:v>
                </c:pt>
                <c:pt idx="2405">
                  <c:v>373.26609999999999</c:v>
                </c:pt>
                <c:pt idx="2406">
                  <c:v>372.82549999999998</c:v>
                </c:pt>
                <c:pt idx="2407">
                  <c:v>375.15410000000003</c:v>
                </c:pt>
                <c:pt idx="2408">
                  <c:v>373.32900000000001</c:v>
                </c:pt>
                <c:pt idx="2409">
                  <c:v>373.20310000000001</c:v>
                </c:pt>
                <c:pt idx="2410">
                  <c:v>375.15410000000003</c:v>
                </c:pt>
                <c:pt idx="2411">
                  <c:v>373.14019999999999</c:v>
                </c:pt>
                <c:pt idx="2412">
                  <c:v>375.15410000000003</c:v>
                </c:pt>
                <c:pt idx="2413">
                  <c:v>372.82549999999998</c:v>
                </c:pt>
                <c:pt idx="2414">
                  <c:v>372.82549999999998</c:v>
                </c:pt>
                <c:pt idx="2415">
                  <c:v>375.15410000000003</c:v>
                </c:pt>
                <c:pt idx="2416">
                  <c:v>374.46179999999998</c:v>
                </c:pt>
                <c:pt idx="2417">
                  <c:v>375.09109999999998</c:v>
                </c:pt>
                <c:pt idx="2418">
                  <c:v>375.15410000000003</c:v>
                </c:pt>
                <c:pt idx="2419">
                  <c:v>372.95139999999998</c:v>
                </c:pt>
                <c:pt idx="2420">
                  <c:v>375.15410000000003</c:v>
                </c:pt>
                <c:pt idx="2421">
                  <c:v>373.14019999999999</c:v>
                </c:pt>
                <c:pt idx="2422">
                  <c:v>375.02820000000003</c:v>
                </c:pt>
                <c:pt idx="2423">
                  <c:v>375.15410000000003</c:v>
                </c:pt>
                <c:pt idx="2424">
                  <c:v>374.46179999999998</c:v>
                </c:pt>
                <c:pt idx="2425">
                  <c:v>373.26609999999999</c:v>
                </c:pt>
                <c:pt idx="2426">
                  <c:v>373.14019999999999</c:v>
                </c:pt>
                <c:pt idx="2427">
                  <c:v>375.15410000000003</c:v>
                </c:pt>
                <c:pt idx="2428">
                  <c:v>375.15410000000003</c:v>
                </c:pt>
                <c:pt idx="2429">
                  <c:v>375.15410000000003</c:v>
                </c:pt>
                <c:pt idx="2430">
                  <c:v>373.64359999999999</c:v>
                </c:pt>
                <c:pt idx="2431">
                  <c:v>374.90230000000003</c:v>
                </c:pt>
                <c:pt idx="2432">
                  <c:v>375.15410000000003</c:v>
                </c:pt>
                <c:pt idx="2433">
                  <c:v>375.15410000000003</c:v>
                </c:pt>
                <c:pt idx="2434">
                  <c:v>373.51780000000002</c:v>
                </c:pt>
                <c:pt idx="2435">
                  <c:v>373.20310000000001</c:v>
                </c:pt>
                <c:pt idx="2436">
                  <c:v>375.15410000000003</c:v>
                </c:pt>
                <c:pt idx="2437">
                  <c:v>375.15410000000003</c:v>
                </c:pt>
                <c:pt idx="2438">
                  <c:v>375.21699999999998</c:v>
                </c:pt>
                <c:pt idx="2439">
                  <c:v>377.10500000000002</c:v>
                </c:pt>
                <c:pt idx="2440">
                  <c:v>375.34289999999999</c:v>
                </c:pt>
                <c:pt idx="2441">
                  <c:v>375.15410000000003</c:v>
                </c:pt>
                <c:pt idx="2442">
                  <c:v>375.09109999999998</c:v>
                </c:pt>
                <c:pt idx="2443">
                  <c:v>375.15410000000003</c:v>
                </c:pt>
                <c:pt idx="2444">
                  <c:v>375.15410000000003</c:v>
                </c:pt>
                <c:pt idx="2445">
                  <c:v>375.15410000000003</c:v>
                </c:pt>
                <c:pt idx="2446">
                  <c:v>375.15410000000003</c:v>
                </c:pt>
                <c:pt idx="2447">
                  <c:v>375.21699999999998</c:v>
                </c:pt>
                <c:pt idx="2448">
                  <c:v>377.23090000000002</c:v>
                </c:pt>
                <c:pt idx="2449">
                  <c:v>375.15410000000003</c:v>
                </c:pt>
                <c:pt idx="2450">
                  <c:v>375.21699999999998</c:v>
                </c:pt>
                <c:pt idx="2451">
                  <c:v>375.21699999999998</c:v>
                </c:pt>
                <c:pt idx="2452">
                  <c:v>375.15410000000003</c:v>
                </c:pt>
                <c:pt idx="2453">
                  <c:v>375.15410000000003</c:v>
                </c:pt>
                <c:pt idx="2454">
                  <c:v>377.16800000000001</c:v>
                </c:pt>
                <c:pt idx="2455">
                  <c:v>375.15410000000003</c:v>
                </c:pt>
                <c:pt idx="2456">
                  <c:v>376.66449999999998</c:v>
                </c:pt>
                <c:pt idx="2457">
                  <c:v>375.15410000000003</c:v>
                </c:pt>
                <c:pt idx="2458">
                  <c:v>377.23090000000002</c:v>
                </c:pt>
                <c:pt idx="2459">
                  <c:v>375.15410000000003</c:v>
                </c:pt>
                <c:pt idx="2460">
                  <c:v>375.15410000000003</c:v>
                </c:pt>
                <c:pt idx="2461">
                  <c:v>376.34980000000002</c:v>
                </c:pt>
                <c:pt idx="2462">
                  <c:v>375.15410000000003</c:v>
                </c:pt>
                <c:pt idx="2463">
                  <c:v>376.53859999999997</c:v>
                </c:pt>
                <c:pt idx="2464">
                  <c:v>375.15410000000003</c:v>
                </c:pt>
                <c:pt idx="2465">
                  <c:v>377.10500000000002</c:v>
                </c:pt>
                <c:pt idx="2466">
                  <c:v>375.34289999999999</c:v>
                </c:pt>
                <c:pt idx="2467">
                  <c:v>375.15410000000003</c:v>
                </c:pt>
                <c:pt idx="2468">
                  <c:v>376.03519999999997</c:v>
                </c:pt>
                <c:pt idx="2469">
                  <c:v>376.60160000000002</c:v>
                </c:pt>
                <c:pt idx="2470">
                  <c:v>375.72050000000002</c:v>
                </c:pt>
                <c:pt idx="2471">
                  <c:v>376.97919999999999</c:v>
                </c:pt>
                <c:pt idx="2472">
                  <c:v>376.72739999999999</c:v>
                </c:pt>
                <c:pt idx="2473">
                  <c:v>377.16800000000001</c:v>
                </c:pt>
                <c:pt idx="2474">
                  <c:v>375.15410000000003</c:v>
                </c:pt>
                <c:pt idx="2475">
                  <c:v>377.16800000000001</c:v>
                </c:pt>
                <c:pt idx="2476">
                  <c:v>377.60849999999999</c:v>
                </c:pt>
                <c:pt idx="2477">
                  <c:v>375.97219999999999</c:v>
                </c:pt>
                <c:pt idx="2478">
                  <c:v>377.23090000000002</c:v>
                </c:pt>
                <c:pt idx="2479">
                  <c:v>377.10500000000002</c:v>
                </c:pt>
                <c:pt idx="2480">
                  <c:v>375.15410000000003</c:v>
                </c:pt>
                <c:pt idx="2481">
                  <c:v>377.41969999999998</c:v>
                </c:pt>
                <c:pt idx="2482">
                  <c:v>377.60849999999999</c:v>
                </c:pt>
                <c:pt idx="2483">
                  <c:v>377.35680000000002</c:v>
                </c:pt>
                <c:pt idx="2484">
                  <c:v>377.23090000000002</c:v>
                </c:pt>
                <c:pt idx="2485">
                  <c:v>375.34289999999999</c:v>
                </c:pt>
                <c:pt idx="2486">
                  <c:v>377.54559999999998</c:v>
                </c:pt>
                <c:pt idx="2487">
                  <c:v>377.73439999999999</c:v>
                </c:pt>
                <c:pt idx="2488">
                  <c:v>377.67140000000001</c:v>
                </c:pt>
                <c:pt idx="2489">
                  <c:v>377.16800000000001</c:v>
                </c:pt>
                <c:pt idx="2490">
                  <c:v>377.10500000000002</c:v>
                </c:pt>
                <c:pt idx="2491">
                  <c:v>377.29390000000001</c:v>
                </c:pt>
                <c:pt idx="2492">
                  <c:v>377.67140000000001</c:v>
                </c:pt>
                <c:pt idx="2493">
                  <c:v>377.60849999999999</c:v>
                </c:pt>
                <c:pt idx="2494">
                  <c:v>377.35680000000002</c:v>
                </c:pt>
                <c:pt idx="2495">
                  <c:v>377.29390000000001</c:v>
                </c:pt>
                <c:pt idx="2496">
                  <c:v>377.35680000000002</c:v>
                </c:pt>
                <c:pt idx="2497">
                  <c:v>377.60849999999999</c:v>
                </c:pt>
                <c:pt idx="2498">
                  <c:v>377.73439999999999</c:v>
                </c:pt>
                <c:pt idx="2499">
                  <c:v>377.29390000000001</c:v>
                </c:pt>
                <c:pt idx="2500">
                  <c:v>377.10500000000002</c:v>
                </c:pt>
                <c:pt idx="2501">
                  <c:v>377.10500000000002</c:v>
                </c:pt>
                <c:pt idx="2502">
                  <c:v>377.73439999999999</c:v>
                </c:pt>
                <c:pt idx="2503">
                  <c:v>377.67140000000001</c:v>
                </c:pt>
                <c:pt idx="2504">
                  <c:v>377.48259999999999</c:v>
                </c:pt>
                <c:pt idx="2505">
                  <c:v>377.23090000000002</c:v>
                </c:pt>
                <c:pt idx="2506">
                  <c:v>378.17489999999998</c:v>
                </c:pt>
                <c:pt idx="2507">
                  <c:v>377.48259999999999</c:v>
                </c:pt>
                <c:pt idx="2508">
                  <c:v>377.54559999999998</c:v>
                </c:pt>
                <c:pt idx="2509">
                  <c:v>377.8603</c:v>
                </c:pt>
                <c:pt idx="2510">
                  <c:v>377.23090000000002</c:v>
                </c:pt>
                <c:pt idx="2511">
                  <c:v>377.16800000000001</c:v>
                </c:pt>
                <c:pt idx="2512">
                  <c:v>379.05599999999998</c:v>
                </c:pt>
                <c:pt idx="2513">
                  <c:v>377.92320000000001</c:v>
                </c:pt>
                <c:pt idx="2514">
                  <c:v>377.67140000000001</c:v>
                </c:pt>
                <c:pt idx="2515">
                  <c:v>377.60849999999999</c:v>
                </c:pt>
                <c:pt idx="2516">
                  <c:v>377.10500000000002</c:v>
                </c:pt>
                <c:pt idx="2517">
                  <c:v>379.55950000000001</c:v>
                </c:pt>
                <c:pt idx="2518">
                  <c:v>377.73439999999999</c:v>
                </c:pt>
                <c:pt idx="2519">
                  <c:v>377.54559999999998</c:v>
                </c:pt>
                <c:pt idx="2520">
                  <c:v>379.62240000000003</c:v>
                </c:pt>
                <c:pt idx="2521">
                  <c:v>379.68529999999998</c:v>
                </c:pt>
                <c:pt idx="2522">
                  <c:v>377.54559999999998</c:v>
                </c:pt>
                <c:pt idx="2523">
                  <c:v>379.43360000000001</c:v>
                </c:pt>
                <c:pt idx="2524">
                  <c:v>377.8603</c:v>
                </c:pt>
                <c:pt idx="2525">
                  <c:v>377.29390000000001</c:v>
                </c:pt>
                <c:pt idx="2526">
                  <c:v>379.4966</c:v>
                </c:pt>
                <c:pt idx="2527">
                  <c:v>379.62240000000003</c:v>
                </c:pt>
                <c:pt idx="2528">
                  <c:v>377.73439999999999</c:v>
                </c:pt>
                <c:pt idx="2529">
                  <c:v>377.67140000000001</c:v>
                </c:pt>
                <c:pt idx="2530">
                  <c:v>379.2448</c:v>
                </c:pt>
                <c:pt idx="2531">
                  <c:v>379.62240000000003</c:v>
                </c:pt>
                <c:pt idx="2532">
                  <c:v>377.41969999999998</c:v>
                </c:pt>
                <c:pt idx="2533">
                  <c:v>379.62240000000003</c:v>
                </c:pt>
                <c:pt idx="2534">
                  <c:v>379.62240000000003</c:v>
                </c:pt>
                <c:pt idx="2535">
                  <c:v>377.35680000000002</c:v>
                </c:pt>
                <c:pt idx="2536">
                  <c:v>379.68529999999998</c:v>
                </c:pt>
                <c:pt idx="2537">
                  <c:v>379.62240000000003</c:v>
                </c:pt>
                <c:pt idx="2538">
                  <c:v>379.68529999999998</c:v>
                </c:pt>
                <c:pt idx="2539">
                  <c:v>379.68529999999998</c:v>
                </c:pt>
                <c:pt idx="2540">
                  <c:v>377.79730000000001</c:v>
                </c:pt>
                <c:pt idx="2541">
                  <c:v>377.23090000000002</c:v>
                </c:pt>
                <c:pt idx="2542">
                  <c:v>377.29390000000001</c:v>
                </c:pt>
                <c:pt idx="2543">
                  <c:v>379.62240000000003</c:v>
                </c:pt>
                <c:pt idx="2544">
                  <c:v>379.68529999999998</c:v>
                </c:pt>
                <c:pt idx="2545">
                  <c:v>379.62240000000003</c:v>
                </c:pt>
                <c:pt idx="2546">
                  <c:v>377.73439999999999</c:v>
                </c:pt>
                <c:pt idx="2547">
                  <c:v>379.62240000000003</c:v>
                </c:pt>
                <c:pt idx="2548">
                  <c:v>379.68529999999998</c:v>
                </c:pt>
                <c:pt idx="2549">
                  <c:v>381.44749999999999</c:v>
                </c:pt>
                <c:pt idx="2550">
                  <c:v>379.74829999999997</c:v>
                </c:pt>
                <c:pt idx="2551">
                  <c:v>379.62240000000003</c:v>
                </c:pt>
                <c:pt idx="2552">
                  <c:v>379.68529999999998</c:v>
                </c:pt>
                <c:pt idx="2553">
                  <c:v>379.62240000000003</c:v>
                </c:pt>
                <c:pt idx="2554">
                  <c:v>379.74829999999997</c:v>
                </c:pt>
                <c:pt idx="2555">
                  <c:v>379.68529999999998</c:v>
                </c:pt>
                <c:pt idx="2556">
                  <c:v>379.81119999999999</c:v>
                </c:pt>
                <c:pt idx="2557">
                  <c:v>379.74829999999997</c:v>
                </c:pt>
                <c:pt idx="2558">
                  <c:v>379.68529999999998</c:v>
                </c:pt>
                <c:pt idx="2559">
                  <c:v>379.74829999999997</c:v>
                </c:pt>
                <c:pt idx="2560">
                  <c:v>382.01389999999998</c:v>
                </c:pt>
                <c:pt idx="2561">
                  <c:v>379.62240000000003</c:v>
                </c:pt>
                <c:pt idx="2562">
                  <c:v>379.68529999999998</c:v>
                </c:pt>
                <c:pt idx="2563">
                  <c:v>379.68529999999998</c:v>
                </c:pt>
                <c:pt idx="2564">
                  <c:v>381.95100000000002</c:v>
                </c:pt>
                <c:pt idx="2565">
                  <c:v>382.1397</c:v>
                </c:pt>
                <c:pt idx="2566">
                  <c:v>380.37759999999997</c:v>
                </c:pt>
                <c:pt idx="2567">
                  <c:v>379.74829999999997</c:v>
                </c:pt>
                <c:pt idx="2568">
                  <c:v>379.62240000000003</c:v>
                </c:pt>
                <c:pt idx="2569">
                  <c:v>379.8741</c:v>
                </c:pt>
                <c:pt idx="2570">
                  <c:v>379.68529999999998</c:v>
                </c:pt>
                <c:pt idx="2571">
                  <c:v>380.44049999999999</c:v>
                </c:pt>
                <c:pt idx="2572">
                  <c:v>379.74829999999997</c:v>
                </c:pt>
                <c:pt idx="2573">
                  <c:v>381.44749999999999</c:v>
                </c:pt>
                <c:pt idx="2574">
                  <c:v>379.68529999999998</c:v>
                </c:pt>
                <c:pt idx="2575">
                  <c:v>379.68529999999998</c:v>
                </c:pt>
                <c:pt idx="2576">
                  <c:v>381.76209999999998</c:v>
                </c:pt>
                <c:pt idx="2577">
                  <c:v>379.68529999999998</c:v>
                </c:pt>
                <c:pt idx="2578">
                  <c:v>379.62240000000003</c:v>
                </c:pt>
                <c:pt idx="2579">
                  <c:v>382.01389999999998</c:v>
                </c:pt>
                <c:pt idx="2580">
                  <c:v>382.1397</c:v>
                </c:pt>
                <c:pt idx="2581">
                  <c:v>379.74829999999997</c:v>
                </c:pt>
                <c:pt idx="2582">
                  <c:v>381.88799999999998</c:v>
                </c:pt>
                <c:pt idx="2583">
                  <c:v>381.63630000000001</c:v>
                </c:pt>
                <c:pt idx="2584">
                  <c:v>379.68529999999998</c:v>
                </c:pt>
                <c:pt idx="2585">
                  <c:v>379.68529999999998</c:v>
                </c:pt>
                <c:pt idx="2586">
                  <c:v>381.63630000000001</c:v>
                </c:pt>
                <c:pt idx="2587">
                  <c:v>381.88799999999998</c:v>
                </c:pt>
                <c:pt idx="2588">
                  <c:v>379.62240000000003</c:v>
                </c:pt>
                <c:pt idx="2589">
                  <c:v>379.68529999999998</c:v>
                </c:pt>
                <c:pt idx="2590">
                  <c:v>382.07679999999999</c:v>
                </c:pt>
                <c:pt idx="2591">
                  <c:v>382.20269999999999</c:v>
                </c:pt>
                <c:pt idx="2592">
                  <c:v>379.68529999999998</c:v>
                </c:pt>
                <c:pt idx="2593">
                  <c:v>381.69920000000002</c:v>
                </c:pt>
                <c:pt idx="2594">
                  <c:v>381.63630000000001</c:v>
                </c:pt>
                <c:pt idx="2595">
                  <c:v>379.62240000000003</c:v>
                </c:pt>
                <c:pt idx="2596">
                  <c:v>382.20269999999999</c:v>
                </c:pt>
                <c:pt idx="2597">
                  <c:v>380.69229999999999</c:v>
                </c:pt>
                <c:pt idx="2598">
                  <c:v>381.95100000000002</c:v>
                </c:pt>
                <c:pt idx="2599">
                  <c:v>379.81119999999999</c:v>
                </c:pt>
                <c:pt idx="2600">
                  <c:v>381.88799999999998</c:v>
                </c:pt>
                <c:pt idx="2601">
                  <c:v>380.18880000000001</c:v>
                </c:pt>
                <c:pt idx="2602">
                  <c:v>382.01389999999998</c:v>
                </c:pt>
                <c:pt idx="2603">
                  <c:v>382.07679999999999</c:v>
                </c:pt>
                <c:pt idx="2604">
                  <c:v>381.95100000000002</c:v>
                </c:pt>
                <c:pt idx="2605">
                  <c:v>381.38459999999998</c:v>
                </c:pt>
                <c:pt idx="2606">
                  <c:v>382.07679999999999</c:v>
                </c:pt>
                <c:pt idx="2607">
                  <c:v>382.20269999999999</c:v>
                </c:pt>
                <c:pt idx="2608">
                  <c:v>382.39150000000001</c:v>
                </c:pt>
                <c:pt idx="2609">
                  <c:v>382.01389999999998</c:v>
                </c:pt>
                <c:pt idx="2610">
                  <c:v>381.95100000000002</c:v>
                </c:pt>
                <c:pt idx="2611">
                  <c:v>381.88799999999998</c:v>
                </c:pt>
                <c:pt idx="2612">
                  <c:v>382.07679999999999</c:v>
                </c:pt>
                <c:pt idx="2613">
                  <c:v>382.32859999999999</c:v>
                </c:pt>
                <c:pt idx="2614">
                  <c:v>382.32859999999999</c:v>
                </c:pt>
                <c:pt idx="2615">
                  <c:v>382.1397</c:v>
                </c:pt>
                <c:pt idx="2616">
                  <c:v>382.1397</c:v>
                </c:pt>
                <c:pt idx="2617">
                  <c:v>382.01389999999998</c:v>
                </c:pt>
                <c:pt idx="2618">
                  <c:v>381.95100000000002</c:v>
                </c:pt>
                <c:pt idx="2619">
                  <c:v>382.20269999999999</c:v>
                </c:pt>
                <c:pt idx="2620">
                  <c:v>382.32859999999999</c:v>
                </c:pt>
                <c:pt idx="2621">
                  <c:v>382.26560000000001</c:v>
                </c:pt>
                <c:pt idx="2622">
                  <c:v>382.32859999999999</c:v>
                </c:pt>
                <c:pt idx="2623">
                  <c:v>382.26560000000001</c:v>
                </c:pt>
                <c:pt idx="2624">
                  <c:v>382.1397</c:v>
                </c:pt>
                <c:pt idx="2625">
                  <c:v>382.01389999999998</c:v>
                </c:pt>
                <c:pt idx="2626">
                  <c:v>383.33550000000002</c:v>
                </c:pt>
                <c:pt idx="2627">
                  <c:v>382.01389999999998</c:v>
                </c:pt>
                <c:pt idx="2628">
                  <c:v>382.1397</c:v>
                </c:pt>
                <c:pt idx="2629">
                  <c:v>382.89499999999998</c:v>
                </c:pt>
                <c:pt idx="2630">
                  <c:v>382.45440000000002</c:v>
                </c:pt>
                <c:pt idx="2631">
                  <c:v>382.83199999999999</c:v>
                </c:pt>
                <c:pt idx="2632">
                  <c:v>383.65019999999998</c:v>
                </c:pt>
                <c:pt idx="2633">
                  <c:v>381.95100000000002</c:v>
                </c:pt>
                <c:pt idx="2634">
                  <c:v>384.53129999999999</c:v>
                </c:pt>
                <c:pt idx="2635">
                  <c:v>382.01389999999998</c:v>
                </c:pt>
                <c:pt idx="2636">
                  <c:v>382.89499999999998</c:v>
                </c:pt>
                <c:pt idx="2637">
                  <c:v>384.40539999999999</c:v>
                </c:pt>
                <c:pt idx="2638">
                  <c:v>382.51740000000001</c:v>
                </c:pt>
                <c:pt idx="2639">
                  <c:v>384.5942</c:v>
                </c:pt>
                <c:pt idx="2640">
                  <c:v>382.32859999999999</c:v>
                </c:pt>
                <c:pt idx="2641">
                  <c:v>383.77600000000001</c:v>
                </c:pt>
                <c:pt idx="2642">
                  <c:v>384.40539999999999</c:v>
                </c:pt>
                <c:pt idx="2643">
                  <c:v>382.20269999999999</c:v>
                </c:pt>
                <c:pt idx="2644">
                  <c:v>384.5942</c:v>
                </c:pt>
                <c:pt idx="2645">
                  <c:v>384.4683</c:v>
                </c:pt>
                <c:pt idx="2646">
                  <c:v>383.20960000000002</c:v>
                </c:pt>
                <c:pt idx="2647">
                  <c:v>383.39839999999998</c:v>
                </c:pt>
                <c:pt idx="2648">
                  <c:v>384.5942</c:v>
                </c:pt>
                <c:pt idx="2649">
                  <c:v>384.40539999999999</c:v>
                </c:pt>
                <c:pt idx="2650">
                  <c:v>382.58030000000002</c:v>
                </c:pt>
                <c:pt idx="2651">
                  <c:v>384.53129999999999</c:v>
                </c:pt>
                <c:pt idx="2652">
                  <c:v>384.5942</c:v>
                </c:pt>
                <c:pt idx="2653">
                  <c:v>384.4683</c:v>
                </c:pt>
                <c:pt idx="2654">
                  <c:v>382.39150000000001</c:v>
                </c:pt>
                <c:pt idx="2655">
                  <c:v>384.53129999999999</c:v>
                </c:pt>
                <c:pt idx="2656">
                  <c:v>384.53129999999999</c:v>
                </c:pt>
                <c:pt idx="2657">
                  <c:v>384.65710000000001</c:v>
                </c:pt>
                <c:pt idx="2658">
                  <c:v>384.65710000000001</c:v>
                </c:pt>
                <c:pt idx="2659">
                  <c:v>384.40539999999999</c:v>
                </c:pt>
                <c:pt idx="2660">
                  <c:v>384.53129999999999</c:v>
                </c:pt>
                <c:pt idx="2661">
                  <c:v>384.5942</c:v>
                </c:pt>
                <c:pt idx="2662">
                  <c:v>384.5942</c:v>
                </c:pt>
                <c:pt idx="2663">
                  <c:v>384.5942</c:v>
                </c:pt>
                <c:pt idx="2664">
                  <c:v>384.5942</c:v>
                </c:pt>
                <c:pt idx="2665">
                  <c:v>384.5942</c:v>
                </c:pt>
                <c:pt idx="2666">
                  <c:v>384.5942</c:v>
                </c:pt>
                <c:pt idx="2667">
                  <c:v>384.5942</c:v>
                </c:pt>
                <c:pt idx="2668">
                  <c:v>384.5942</c:v>
                </c:pt>
                <c:pt idx="2669">
                  <c:v>382.83199999999999</c:v>
                </c:pt>
                <c:pt idx="2670">
                  <c:v>384.65710000000001</c:v>
                </c:pt>
                <c:pt idx="2671">
                  <c:v>383.52429999999998</c:v>
                </c:pt>
                <c:pt idx="2672">
                  <c:v>384.65710000000001</c:v>
                </c:pt>
                <c:pt idx="2673">
                  <c:v>384.65710000000001</c:v>
                </c:pt>
                <c:pt idx="2674">
                  <c:v>384.5942</c:v>
                </c:pt>
                <c:pt idx="2675">
                  <c:v>384.65710000000001</c:v>
                </c:pt>
                <c:pt idx="2676">
                  <c:v>384.65710000000001</c:v>
                </c:pt>
                <c:pt idx="2677">
                  <c:v>384.65710000000001</c:v>
                </c:pt>
                <c:pt idx="2678">
                  <c:v>384.65710000000001</c:v>
                </c:pt>
                <c:pt idx="2679">
                  <c:v>384.65710000000001</c:v>
                </c:pt>
                <c:pt idx="2680">
                  <c:v>384.65710000000001</c:v>
                </c:pt>
                <c:pt idx="2681">
                  <c:v>384.65710000000001</c:v>
                </c:pt>
                <c:pt idx="2682">
                  <c:v>384.65710000000001</c:v>
                </c:pt>
                <c:pt idx="2683">
                  <c:v>384.5942</c:v>
                </c:pt>
                <c:pt idx="2684">
                  <c:v>384.5942</c:v>
                </c:pt>
                <c:pt idx="2685">
                  <c:v>384.5942</c:v>
                </c:pt>
                <c:pt idx="2686">
                  <c:v>384.65710000000001</c:v>
                </c:pt>
                <c:pt idx="2687">
                  <c:v>384.7201</c:v>
                </c:pt>
                <c:pt idx="2688">
                  <c:v>384.7201</c:v>
                </c:pt>
                <c:pt idx="2689">
                  <c:v>384.7201</c:v>
                </c:pt>
                <c:pt idx="2690">
                  <c:v>384.7201</c:v>
                </c:pt>
                <c:pt idx="2691">
                  <c:v>384.5942</c:v>
                </c:pt>
                <c:pt idx="2692">
                  <c:v>384.65710000000001</c:v>
                </c:pt>
                <c:pt idx="2693">
                  <c:v>384.65710000000001</c:v>
                </c:pt>
                <c:pt idx="2694">
                  <c:v>384.65710000000001</c:v>
                </c:pt>
                <c:pt idx="2695">
                  <c:v>384.65710000000001</c:v>
                </c:pt>
                <c:pt idx="2696">
                  <c:v>384.7201</c:v>
                </c:pt>
                <c:pt idx="2697">
                  <c:v>384.7201</c:v>
                </c:pt>
                <c:pt idx="2698">
                  <c:v>384.7201</c:v>
                </c:pt>
                <c:pt idx="2699">
                  <c:v>384.7201</c:v>
                </c:pt>
                <c:pt idx="2700">
                  <c:v>384.65710000000001</c:v>
                </c:pt>
                <c:pt idx="2701">
                  <c:v>384.5942</c:v>
                </c:pt>
                <c:pt idx="2702">
                  <c:v>384.5942</c:v>
                </c:pt>
                <c:pt idx="2703">
                  <c:v>384.53129999999999</c:v>
                </c:pt>
                <c:pt idx="2704">
                  <c:v>384.53129999999999</c:v>
                </c:pt>
                <c:pt idx="2705">
                  <c:v>384.5942</c:v>
                </c:pt>
                <c:pt idx="2706">
                  <c:v>384.5942</c:v>
                </c:pt>
                <c:pt idx="2707">
                  <c:v>384.65710000000001</c:v>
                </c:pt>
                <c:pt idx="2708">
                  <c:v>384.7201</c:v>
                </c:pt>
                <c:pt idx="2709">
                  <c:v>384.7201</c:v>
                </c:pt>
                <c:pt idx="2710">
                  <c:v>384.7201</c:v>
                </c:pt>
                <c:pt idx="2711">
                  <c:v>384.7201</c:v>
                </c:pt>
                <c:pt idx="2712">
                  <c:v>384.7201</c:v>
                </c:pt>
                <c:pt idx="2713">
                  <c:v>384.7201</c:v>
                </c:pt>
                <c:pt idx="2714">
                  <c:v>384.65710000000001</c:v>
                </c:pt>
                <c:pt idx="2715">
                  <c:v>384.65710000000001</c:v>
                </c:pt>
                <c:pt idx="2716">
                  <c:v>384.84589999999997</c:v>
                </c:pt>
                <c:pt idx="2717">
                  <c:v>384.65710000000001</c:v>
                </c:pt>
                <c:pt idx="2718">
                  <c:v>386.73390000000001</c:v>
                </c:pt>
                <c:pt idx="2719">
                  <c:v>384.65710000000001</c:v>
                </c:pt>
                <c:pt idx="2720">
                  <c:v>386.04169999999999</c:v>
                </c:pt>
                <c:pt idx="2721">
                  <c:v>384.65710000000001</c:v>
                </c:pt>
                <c:pt idx="2722">
                  <c:v>384.78300000000002</c:v>
                </c:pt>
                <c:pt idx="2723">
                  <c:v>384.65710000000001</c:v>
                </c:pt>
                <c:pt idx="2724">
                  <c:v>384.90879999999999</c:v>
                </c:pt>
                <c:pt idx="2725">
                  <c:v>385.91579999999999</c:v>
                </c:pt>
                <c:pt idx="2726">
                  <c:v>384.84589999999997</c:v>
                </c:pt>
                <c:pt idx="2727">
                  <c:v>385.9787</c:v>
                </c:pt>
                <c:pt idx="2728">
                  <c:v>384.78300000000002</c:v>
                </c:pt>
                <c:pt idx="2729">
                  <c:v>386.54509999999999</c:v>
                </c:pt>
                <c:pt idx="2730">
                  <c:v>384.7201</c:v>
                </c:pt>
                <c:pt idx="2731">
                  <c:v>384.90879999999999</c:v>
                </c:pt>
                <c:pt idx="2732">
                  <c:v>386.41930000000002</c:v>
                </c:pt>
                <c:pt idx="2733">
                  <c:v>384.7201</c:v>
                </c:pt>
                <c:pt idx="2734">
                  <c:v>384.90879999999999</c:v>
                </c:pt>
                <c:pt idx="2735">
                  <c:v>385.53820000000002</c:v>
                </c:pt>
                <c:pt idx="2736">
                  <c:v>384.65710000000001</c:v>
                </c:pt>
                <c:pt idx="2737">
                  <c:v>384.97179999999997</c:v>
                </c:pt>
                <c:pt idx="2738">
                  <c:v>385.91579999999999</c:v>
                </c:pt>
                <c:pt idx="2739">
                  <c:v>384.7201</c:v>
                </c:pt>
                <c:pt idx="2740">
                  <c:v>386.85980000000001</c:v>
                </c:pt>
                <c:pt idx="2741">
                  <c:v>386.1046</c:v>
                </c:pt>
                <c:pt idx="2742">
                  <c:v>384.65710000000001</c:v>
                </c:pt>
                <c:pt idx="2743">
                  <c:v>385.03469999999999</c:v>
                </c:pt>
                <c:pt idx="2744">
                  <c:v>386.1046</c:v>
                </c:pt>
                <c:pt idx="2745">
                  <c:v>384.65710000000001</c:v>
                </c:pt>
                <c:pt idx="2746">
                  <c:v>386.73390000000001</c:v>
                </c:pt>
                <c:pt idx="2747">
                  <c:v>386.73390000000001</c:v>
                </c:pt>
                <c:pt idx="2748">
                  <c:v>384.65710000000001</c:v>
                </c:pt>
                <c:pt idx="2749">
                  <c:v>384.78300000000002</c:v>
                </c:pt>
                <c:pt idx="2750">
                  <c:v>387.04860000000002</c:v>
                </c:pt>
                <c:pt idx="2751">
                  <c:v>386.73390000000001</c:v>
                </c:pt>
                <c:pt idx="2752">
                  <c:v>384.7201</c:v>
                </c:pt>
                <c:pt idx="2753">
                  <c:v>386.92270000000002</c:v>
                </c:pt>
                <c:pt idx="2754">
                  <c:v>384.65710000000001</c:v>
                </c:pt>
                <c:pt idx="2755">
                  <c:v>384.65710000000001</c:v>
                </c:pt>
                <c:pt idx="2756">
                  <c:v>384.78300000000002</c:v>
                </c:pt>
                <c:pt idx="2757">
                  <c:v>386.67099999999999</c:v>
                </c:pt>
                <c:pt idx="2758">
                  <c:v>386.04169999999999</c:v>
                </c:pt>
                <c:pt idx="2759">
                  <c:v>384.78300000000002</c:v>
                </c:pt>
                <c:pt idx="2760">
                  <c:v>386.04169999999999</c:v>
                </c:pt>
                <c:pt idx="2761">
                  <c:v>386.48219999999998</c:v>
                </c:pt>
                <c:pt idx="2762">
                  <c:v>386.23050000000001</c:v>
                </c:pt>
                <c:pt idx="2763">
                  <c:v>385.72699999999998</c:v>
                </c:pt>
                <c:pt idx="2764">
                  <c:v>385.85289999999998</c:v>
                </c:pt>
                <c:pt idx="2765">
                  <c:v>387.17450000000002</c:v>
                </c:pt>
                <c:pt idx="2766">
                  <c:v>386.98570000000001</c:v>
                </c:pt>
                <c:pt idx="2767">
                  <c:v>384.7201</c:v>
                </c:pt>
                <c:pt idx="2768">
                  <c:v>385.9787</c:v>
                </c:pt>
                <c:pt idx="2769">
                  <c:v>386.85980000000001</c:v>
                </c:pt>
                <c:pt idx="2770">
                  <c:v>386.85980000000001</c:v>
                </c:pt>
                <c:pt idx="2771">
                  <c:v>385.85289999999998</c:v>
                </c:pt>
                <c:pt idx="2772">
                  <c:v>384.78300000000002</c:v>
                </c:pt>
                <c:pt idx="2773">
                  <c:v>386.41930000000002</c:v>
                </c:pt>
                <c:pt idx="2774">
                  <c:v>386.35640000000001</c:v>
                </c:pt>
                <c:pt idx="2775">
                  <c:v>385.09769999999997</c:v>
                </c:pt>
                <c:pt idx="2776">
                  <c:v>386.98570000000001</c:v>
                </c:pt>
                <c:pt idx="2777">
                  <c:v>384.7201</c:v>
                </c:pt>
                <c:pt idx="2778">
                  <c:v>387.11149999999998</c:v>
                </c:pt>
                <c:pt idx="2779">
                  <c:v>384.7201</c:v>
                </c:pt>
                <c:pt idx="2780">
                  <c:v>387.11149999999998</c:v>
                </c:pt>
                <c:pt idx="2781">
                  <c:v>387.04860000000002</c:v>
                </c:pt>
                <c:pt idx="2782">
                  <c:v>386.48219999999998</c:v>
                </c:pt>
                <c:pt idx="2783">
                  <c:v>385.9787</c:v>
                </c:pt>
                <c:pt idx="2784">
                  <c:v>384.78300000000002</c:v>
                </c:pt>
                <c:pt idx="2785">
                  <c:v>385.09769999999997</c:v>
                </c:pt>
                <c:pt idx="2786">
                  <c:v>386.73390000000001</c:v>
                </c:pt>
                <c:pt idx="2787">
                  <c:v>386.29340000000002</c:v>
                </c:pt>
                <c:pt idx="2788">
                  <c:v>386.73390000000001</c:v>
                </c:pt>
                <c:pt idx="2789">
                  <c:v>386.98570000000001</c:v>
                </c:pt>
                <c:pt idx="2790">
                  <c:v>387.04860000000002</c:v>
                </c:pt>
                <c:pt idx="2791">
                  <c:v>386.98570000000001</c:v>
                </c:pt>
                <c:pt idx="2792">
                  <c:v>385.16059999999999</c:v>
                </c:pt>
                <c:pt idx="2793">
                  <c:v>386.98570000000001</c:v>
                </c:pt>
                <c:pt idx="2794">
                  <c:v>385.91579999999999</c:v>
                </c:pt>
                <c:pt idx="2795">
                  <c:v>386.48219999999998</c:v>
                </c:pt>
                <c:pt idx="2796">
                  <c:v>386.60809999999998</c:v>
                </c:pt>
                <c:pt idx="2797">
                  <c:v>384.7201</c:v>
                </c:pt>
                <c:pt idx="2798">
                  <c:v>386.73390000000001</c:v>
                </c:pt>
                <c:pt idx="2799">
                  <c:v>384.84589999999997</c:v>
                </c:pt>
                <c:pt idx="2800">
                  <c:v>386.85980000000001</c:v>
                </c:pt>
                <c:pt idx="2801">
                  <c:v>386.85980000000001</c:v>
                </c:pt>
                <c:pt idx="2802">
                  <c:v>385.09769999999997</c:v>
                </c:pt>
                <c:pt idx="2803">
                  <c:v>387.11149999999998</c:v>
                </c:pt>
                <c:pt idx="2804">
                  <c:v>384.65710000000001</c:v>
                </c:pt>
                <c:pt idx="2805">
                  <c:v>387.17450000000002</c:v>
                </c:pt>
                <c:pt idx="2806">
                  <c:v>385.78989999999999</c:v>
                </c:pt>
                <c:pt idx="2807">
                  <c:v>386.85980000000001</c:v>
                </c:pt>
                <c:pt idx="2808">
                  <c:v>386.16750000000002</c:v>
                </c:pt>
                <c:pt idx="2809">
                  <c:v>386.79689999999999</c:v>
                </c:pt>
                <c:pt idx="2810">
                  <c:v>386.54509999999999</c:v>
                </c:pt>
                <c:pt idx="2811">
                  <c:v>386.60809999999998</c:v>
                </c:pt>
                <c:pt idx="2812">
                  <c:v>386.67099999999999</c:v>
                </c:pt>
                <c:pt idx="2813">
                  <c:v>386.41930000000002</c:v>
                </c:pt>
                <c:pt idx="2814">
                  <c:v>386.85980000000001</c:v>
                </c:pt>
                <c:pt idx="2815">
                  <c:v>386.92270000000002</c:v>
                </c:pt>
                <c:pt idx="2816">
                  <c:v>386.92270000000002</c:v>
                </c:pt>
                <c:pt idx="2817">
                  <c:v>387.11149999999998</c:v>
                </c:pt>
                <c:pt idx="2818">
                  <c:v>386.98570000000001</c:v>
                </c:pt>
                <c:pt idx="2819">
                  <c:v>387.04860000000002</c:v>
                </c:pt>
                <c:pt idx="2820">
                  <c:v>387.11149999999998</c:v>
                </c:pt>
                <c:pt idx="2821">
                  <c:v>386.79689999999999</c:v>
                </c:pt>
                <c:pt idx="2822">
                  <c:v>386.79689999999999</c:v>
                </c:pt>
                <c:pt idx="2823">
                  <c:v>386.79689999999999</c:v>
                </c:pt>
                <c:pt idx="2824">
                  <c:v>386.73390000000001</c:v>
                </c:pt>
                <c:pt idx="2825">
                  <c:v>385.72699999999998</c:v>
                </c:pt>
                <c:pt idx="2826">
                  <c:v>386.67099999999999</c:v>
                </c:pt>
                <c:pt idx="2827">
                  <c:v>386.79689999999999</c:v>
                </c:pt>
                <c:pt idx="2828">
                  <c:v>387.11149999999998</c:v>
                </c:pt>
                <c:pt idx="2829">
                  <c:v>387.04860000000002</c:v>
                </c:pt>
                <c:pt idx="2830">
                  <c:v>387.11149999999998</c:v>
                </c:pt>
                <c:pt idx="2831">
                  <c:v>387.04860000000002</c:v>
                </c:pt>
                <c:pt idx="2832">
                  <c:v>386.98570000000001</c:v>
                </c:pt>
                <c:pt idx="2833">
                  <c:v>387.11149999999998</c:v>
                </c:pt>
                <c:pt idx="2834">
                  <c:v>387.04860000000002</c:v>
                </c:pt>
                <c:pt idx="2835">
                  <c:v>386.67099999999999</c:v>
                </c:pt>
                <c:pt idx="2836">
                  <c:v>386.79689999999999</c:v>
                </c:pt>
                <c:pt idx="2837">
                  <c:v>386.79689999999999</c:v>
                </c:pt>
                <c:pt idx="2838">
                  <c:v>386.79689999999999</c:v>
                </c:pt>
                <c:pt idx="2839">
                  <c:v>386.98570000000001</c:v>
                </c:pt>
                <c:pt idx="2840">
                  <c:v>386.85980000000001</c:v>
                </c:pt>
                <c:pt idx="2841">
                  <c:v>385.28640000000001</c:v>
                </c:pt>
                <c:pt idx="2842">
                  <c:v>387.17450000000002</c:v>
                </c:pt>
                <c:pt idx="2843">
                  <c:v>387.17450000000002</c:v>
                </c:pt>
                <c:pt idx="2844">
                  <c:v>387.11149999999998</c:v>
                </c:pt>
                <c:pt idx="2845">
                  <c:v>387.17450000000002</c:v>
                </c:pt>
                <c:pt idx="2846">
                  <c:v>386.98570000000001</c:v>
                </c:pt>
                <c:pt idx="2847">
                  <c:v>386.98570000000001</c:v>
                </c:pt>
                <c:pt idx="2848">
                  <c:v>386.98570000000001</c:v>
                </c:pt>
                <c:pt idx="2849">
                  <c:v>386.73390000000001</c:v>
                </c:pt>
                <c:pt idx="2850">
                  <c:v>386.79689999999999</c:v>
                </c:pt>
                <c:pt idx="2851">
                  <c:v>386.85980000000001</c:v>
                </c:pt>
                <c:pt idx="2852">
                  <c:v>386.79689999999999</c:v>
                </c:pt>
                <c:pt idx="2853">
                  <c:v>387.04860000000002</c:v>
                </c:pt>
                <c:pt idx="2854">
                  <c:v>387.04860000000002</c:v>
                </c:pt>
                <c:pt idx="2855">
                  <c:v>386.92270000000002</c:v>
                </c:pt>
                <c:pt idx="2856">
                  <c:v>387.11149999999998</c:v>
                </c:pt>
                <c:pt idx="2857">
                  <c:v>387.17450000000002</c:v>
                </c:pt>
                <c:pt idx="2858">
                  <c:v>387.11149999999998</c:v>
                </c:pt>
                <c:pt idx="2859">
                  <c:v>387.17450000000002</c:v>
                </c:pt>
                <c:pt idx="2860">
                  <c:v>386.85980000000001</c:v>
                </c:pt>
                <c:pt idx="2861">
                  <c:v>386.85980000000001</c:v>
                </c:pt>
                <c:pt idx="2862">
                  <c:v>386.79689999999999</c:v>
                </c:pt>
                <c:pt idx="2863">
                  <c:v>386.85980000000001</c:v>
                </c:pt>
                <c:pt idx="2864">
                  <c:v>386.73390000000001</c:v>
                </c:pt>
                <c:pt idx="2865">
                  <c:v>386.85980000000001</c:v>
                </c:pt>
                <c:pt idx="2866">
                  <c:v>386.73390000000001</c:v>
                </c:pt>
                <c:pt idx="2867">
                  <c:v>387.04860000000002</c:v>
                </c:pt>
                <c:pt idx="2868">
                  <c:v>387.17450000000002</c:v>
                </c:pt>
                <c:pt idx="2869">
                  <c:v>387.11149999999998</c:v>
                </c:pt>
                <c:pt idx="2870">
                  <c:v>387.04860000000002</c:v>
                </c:pt>
                <c:pt idx="2871">
                  <c:v>387.11149999999998</c:v>
                </c:pt>
                <c:pt idx="2872">
                  <c:v>387.04860000000002</c:v>
                </c:pt>
                <c:pt idx="2873">
                  <c:v>387.11149999999998</c:v>
                </c:pt>
                <c:pt idx="2874">
                  <c:v>386.85980000000001</c:v>
                </c:pt>
                <c:pt idx="2875">
                  <c:v>386.79689999999999</c:v>
                </c:pt>
                <c:pt idx="2876">
                  <c:v>386.79689999999999</c:v>
                </c:pt>
                <c:pt idx="2877">
                  <c:v>386.79689999999999</c:v>
                </c:pt>
                <c:pt idx="2878">
                  <c:v>386.85980000000001</c:v>
                </c:pt>
                <c:pt idx="2879">
                  <c:v>386.92270000000002</c:v>
                </c:pt>
                <c:pt idx="2880">
                  <c:v>386.92270000000002</c:v>
                </c:pt>
                <c:pt idx="2881">
                  <c:v>387.23739999999998</c:v>
                </c:pt>
                <c:pt idx="2882">
                  <c:v>387.17450000000002</c:v>
                </c:pt>
                <c:pt idx="2883">
                  <c:v>387.17450000000002</c:v>
                </c:pt>
                <c:pt idx="2884">
                  <c:v>387.17450000000002</c:v>
                </c:pt>
                <c:pt idx="2885">
                  <c:v>386.92270000000002</c:v>
                </c:pt>
                <c:pt idx="2886">
                  <c:v>386.92270000000002</c:v>
                </c:pt>
                <c:pt idx="2887">
                  <c:v>386.92270000000002</c:v>
                </c:pt>
                <c:pt idx="2888">
                  <c:v>386.79689999999999</c:v>
                </c:pt>
                <c:pt idx="2889">
                  <c:v>386.67099999999999</c:v>
                </c:pt>
                <c:pt idx="2890">
                  <c:v>386.67099999999999</c:v>
                </c:pt>
                <c:pt idx="2891">
                  <c:v>386.73390000000001</c:v>
                </c:pt>
                <c:pt idx="2892">
                  <c:v>387.04860000000002</c:v>
                </c:pt>
                <c:pt idx="2893">
                  <c:v>386.92270000000002</c:v>
                </c:pt>
                <c:pt idx="2894">
                  <c:v>386.98570000000001</c:v>
                </c:pt>
                <c:pt idx="2895">
                  <c:v>387.04860000000002</c:v>
                </c:pt>
                <c:pt idx="2896">
                  <c:v>387.11149999999998</c:v>
                </c:pt>
                <c:pt idx="2897">
                  <c:v>387.11149999999998</c:v>
                </c:pt>
                <c:pt idx="2898">
                  <c:v>387.11149999999998</c:v>
                </c:pt>
                <c:pt idx="2899">
                  <c:v>386.92270000000002</c:v>
                </c:pt>
                <c:pt idx="2900">
                  <c:v>386.73390000000001</c:v>
                </c:pt>
                <c:pt idx="2901">
                  <c:v>386.73390000000001</c:v>
                </c:pt>
                <c:pt idx="2902">
                  <c:v>386.79689999999999</c:v>
                </c:pt>
                <c:pt idx="2903">
                  <c:v>386.98570000000001</c:v>
                </c:pt>
                <c:pt idx="2904">
                  <c:v>386.79689999999999</c:v>
                </c:pt>
                <c:pt idx="2905">
                  <c:v>388.37020000000001</c:v>
                </c:pt>
                <c:pt idx="2906">
                  <c:v>388.3073</c:v>
                </c:pt>
                <c:pt idx="2907">
                  <c:v>387.11149999999998</c:v>
                </c:pt>
                <c:pt idx="2908">
                  <c:v>387.17450000000002</c:v>
                </c:pt>
                <c:pt idx="2909">
                  <c:v>389.12540000000001</c:v>
                </c:pt>
                <c:pt idx="2910">
                  <c:v>388.49610000000001</c:v>
                </c:pt>
                <c:pt idx="2911">
                  <c:v>386.98570000000001</c:v>
                </c:pt>
                <c:pt idx="2912">
                  <c:v>387.04860000000002</c:v>
                </c:pt>
                <c:pt idx="2913">
                  <c:v>388.37020000000001</c:v>
                </c:pt>
                <c:pt idx="2914">
                  <c:v>388.87369999999999</c:v>
                </c:pt>
                <c:pt idx="2915">
                  <c:v>386.67099999999999</c:v>
                </c:pt>
                <c:pt idx="2916">
                  <c:v>386.79689999999999</c:v>
                </c:pt>
                <c:pt idx="2917">
                  <c:v>389.0625</c:v>
                </c:pt>
                <c:pt idx="2918">
                  <c:v>386.92270000000002</c:v>
                </c:pt>
                <c:pt idx="2919">
                  <c:v>388.1814</c:v>
                </c:pt>
                <c:pt idx="2920">
                  <c:v>387.11149999999998</c:v>
                </c:pt>
                <c:pt idx="2921">
                  <c:v>387.30040000000002</c:v>
                </c:pt>
                <c:pt idx="2922">
                  <c:v>389.12540000000001</c:v>
                </c:pt>
                <c:pt idx="2923">
                  <c:v>388.49610000000001</c:v>
                </c:pt>
                <c:pt idx="2924">
                  <c:v>386.85980000000001</c:v>
                </c:pt>
                <c:pt idx="2925">
                  <c:v>388.99959999999999</c:v>
                </c:pt>
                <c:pt idx="2926">
                  <c:v>386.73390000000001</c:v>
                </c:pt>
                <c:pt idx="2927">
                  <c:v>387.99259999999998</c:v>
                </c:pt>
                <c:pt idx="2928">
                  <c:v>389.0625</c:v>
                </c:pt>
                <c:pt idx="2929">
                  <c:v>388.43310000000002</c:v>
                </c:pt>
                <c:pt idx="2930">
                  <c:v>386.73390000000001</c:v>
                </c:pt>
                <c:pt idx="2931">
                  <c:v>389.12540000000001</c:v>
                </c:pt>
                <c:pt idx="2932">
                  <c:v>387.04860000000002</c:v>
                </c:pt>
                <c:pt idx="2933">
                  <c:v>388.43310000000002</c:v>
                </c:pt>
                <c:pt idx="2934">
                  <c:v>388.9366</c:v>
                </c:pt>
                <c:pt idx="2935">
                  <c:v>387.04860000000002</c:v>
                </c:pt>
                <c:pt idx="2936">
                  <c:v>389.0625</c:v>
                </c:pt>
                <c:pt idx="2937">
                  <c:v>386.98570000000001</c:v>
                </c:pt>
                <c:pt idx="2938">
                  <c:v>389.1884</c:v>
                </c:pt>
                <c:pt idx="2939">
                  <c:v>388.68490000000003</c:v>
                </c:pt>
                <c:pt idx="2940">
                  <c:v>388.37020000000001</c:v>
                </c:pt>
                <c:pt idx="2941">
                  <c:v>389.1884</c:v>
                </c:pt>
                <c:pt idx="2942">
                  <c:v>386.85980000000001</c:v>
                </c:pt>
                <c:pt idx="2943">
                  <c:v>389.12540000000001</c:v>
                </c:pt>
                <c:pt idx="2944">
                  <c:v>387.92970000000003</c:v>
                </c:pt>
                <c:pt idx="2945">
                  <c:v>388.81079999999997</c:v>
                </c:pt>
                <c:pt idx="2946">
                  <c:v>387.74090000000001</c:v>
                </c:pt>
                <c:pt idx="2947">
                  <c:v>389.12540000000001</c:v>
                </c:pt>
                <c:pt idx="2948">
                  <c:v>387.74090000000001</c:v>
                </c:pt>
                <c:pt idx="2949">
                  <c:v>389.12540000000001</c:v>
                </c:pt>
                <c:pt idx="2950">
                  <c:v>388.9366</c:v>
                </c:pt>
                <c:pt idx="2951">
                  <c:v>389.12540000000001</c:v>
                </c:pt>
                <c:pt idx="2952">
                  <c:v>386.73390000000001</c:v>
                </c:pt>
                <c:pt idx="2953">
                  <c:v>389.12540000000001</c:v>
                </c:pt>
                <c:pt idx="2954">
                  <c:v>388.1814</c:v>
                </c:pt>
                <c:pt idx="2955">
                  <c:v>389.1884</c:v>
                </c:pt>
                <c:pt idx="2956">
                  <c:v>388.3073</c:v>
                </c:pt>
                <c:pt idx="2957">
                  <c:v>389.12540000000001</c:v>
                </c:pt>
                <c:pt idx="2958">
                  <c:v>387.36329999999998</c:v>
                </c:pt>
                <c:pt idx="2959">
                  <c:v>389.12540000000001</c:v>
                </c:pt>
                <c:pt idx="2960">
                  <c:v>387.04860000000002</c:v>
                </c:pt>
                <c:pt idx="2961">
                  <c:v>389.12540000000001</c:v>
                </c:pt>
                <c:pt idx="2962">
                  <c:v>387.74090000000001</c:v>
                </c:pt>
                <c:pt idx="2963">
                  <c:v>389.12540000000001</c:v>
                </c:pt>
                <c:pt idx="2964">
                  <c:v>389.0625</c:v>
                </c:pt>
                <c:pt idx="2965">
                  <c:v>386.79689999999999</c:v>
                </c:pt>
                <c:pt idx="2966">
                  <c:v>389.12540000000001</c:v>
                </c:pt>
                <c:pt idx="2967">
                  <c:v>388.87369999999999</c:v>
                </c:pt>
                <c:pt idx="2968">
                  <c:v>389.0625</c:v>
                </c:pt>
                <c:pt idx="2969">
                  <c:v>389.12540000000001</c:v>
                </c:pt>
                <c:pt idx="2970">
                  <c:v>388.68490000000003</c:v>
                </c:pt>
                <c:pt idx="2971">
                  <c:v>389.12540000000001</c:v>
                </c:pt>
                <c:pt idx="2972">
                  <c:v>389.1884</c:v>
                </c:pt>
                <c:pt idx="2973">
                  <c:v>389.0625</c:v>
                </c:pt>
                <c:pt idx="2974">
                  <c:v>389.0625</c:v>
                </c:pt>
                <c:pt idx="2975">
                  <c:v>389.1884</c:v>
                </c:pt>
                <c:pt idx="2976">
                  <c:v>389.12540000000001</c:v>
                </c:pt>
                <c:pt idx="2977">
                  <c:v>386.92270000000002</c:v>
                </c:pt>
                <c:pt idx="2978">
                  <c:v>389.1884</c:v>
                </c:pt>
                <c:pt idx="2979">
                  <c:v>389.12540000000001</c:v>
                </c:pt>
                <c:pt idx="2980">
                  <c:v>389.0625</c:v>
                </c:pt>
                <c:pt idx="2981">
                  <c:v>389.12540000000001</c:v>
                </c:pt>
                <c:pt idx="2982">
                  <c:v>389.12540000000001</c:v>
                </c:pt>
                <c:pt idx="2983">
                  <c:v>389.0625</c:v>
                </c:pt>
                <c:pt idx="2984">
                  <c:v>389.1884</c:v>
                </c:pt>
                <c:pt idx="2985">
                  <c:v>389.12540000000001</c:v>
                </c:pt>
                <c:pt idx="2986">
                  <c:v>389.12540000000001</c:v>
                </c:pt>
                <c:pt idx="2987">
                  <c:v>389.0625</c:v>
                </c:pt>
                <c:pt idx="2988">
                  <c:v>389.0625</c:v>
                </c:pt>
                <c:pt idx="2989">
                  <c:v>388.99959999999999</c:v>
                </c:pt>
                <c:pt idx="2990">
                  <c:v>389.0625</c:v>
                </c:pt>
                <c:pt idx="2991">
                  <c:v>389.12540000000001</c:v>
                </c:pt>
                <c:pt idx="2992">
                  <c:v>388.74779999999998</c:v>
                </c:pt>
                <c:pt idx="2993">
                  <c:v>389.12540000000001</c:v>
                </c:pt>
                <c:pt idx="2994">
                  <c:v>388.9366</c:v>
                </c:pt>
                <c:pt idx="2995">
                  <c:v>389.0625</c:v>
                </c:pt>
                <c:pt idx="2996">
                  <c:v>389.0625</c:v>
                </c:pt>
                <c:pt idx="2997">
                  <c:v>389.12540000000001</c:v>
                </c:pt>
                <c:pt idx="2998">
                  <c:v>387.80380000000002</c:v>
                </c:pt>
                <c:pt idx="2999">
                  <c:v>389.0625</c:v>
                </c:pt>
                <c:pt idx="3000">
                  <c:v>389.1884</c:v>
                </c:pt>
                <c:pt idx="3001">
                  <c:v>389.1884</c:v>
                </c:pt>
                <c:pt idx="3002">
                  <c:v>389.0625</c:v>
                </c:pt>
                <c:pt idx="3003">
                  <c:v>389.12540000000001</c:v>
                </c:pt>
                <c:pt idx="3004">
                  <c:v>389.12540000000001</c:v>
                </c:pt>
                <c:pt idx="3005">
                  <c:v>389.12540000000001</c:v>
                </c:pt>
                <c:pt idx="3006">
                  <c:v>389.12540000000001</c:v>
                </c:pt>
                <c:pt idx="3007">
                  <c:v>389.12540000000001</c:v>
                </c:pt>
                <c:pt idx="3008">
                  <c:v>389.1884</c:v>
                </c:pt>
                <c:pt idx="3009">
                  <c:v>389.1884</c:v>
                </c:pt>
                <c:pt idx="3010">
                  <c:v>389.1884</c:v>
                </c:pt>
                <c:pt idx="3011">
                  <c:v>389.12540000000001</c:v>
                </c:pt>
                <c:pt idx="3012">
                  <c:v>389.12540000000001</c:v>
                </c:pt>
                <c:pt idx="3013">
                  <c:v>389.1884</c:v>
                </c:pt>
                <c:pt idx="3014">
                  <c:v>389.0625</c:v>
                </c:pt>
                <c:pt idx="3015">
                  <c:v>389.12540000000001</c:v>
                </c:pt>
                <c:pt idx="3016">
                  <c:v>389.1884</c:v>
                </c:pt>
                <c:pt idx="3017">
                  <c:v>389.12540000000001</c:v>
                </c:pt>
                <c:pt idx="3018">
                  <c:v>389.12540000000001</c:v>
                </c:pt>
                <c:pt idx="3019">
                  <c:v>389.0625</c:v>
                </c:pt>
                <c:pt idx="3020">
                  <c:v>389.12540000000001</c:v>
                </c:pt>
                <c:pt idx="3021">
                  <c:v>389.0625</c:v>
                </c:pt>
                <c:pt idx="3022">
                  <c:v>389.0625</c:v>
                </c:pt>
                <c:pt idx="3023">
                  <c:v>389.0625</c:v>
                </c:pt>
                <c:pt idx="3024">
                  <c:v>389.12540000000001</c:v>
                </c:pt>
                <c:pt idx="3025">
                  <c:v>388.99959999999999</c:v>
                </c:pt>
                <c:pt idx="3026">
                  <c:v>389.0625</c:v>
                </c:pt>
                <c:pt idx="3027">
                  <c:v>389.12540000000001</c:v>
                </c:pt>
                <c:pt idx="3028">
                  <c:v>389.0625</c:v>
                </c:pt>
                <c:pt idx="3029">
                  <c:v>389.0625</c:v>
                </c:pt>
                <c:pt idx="3030">
                  <c:v>389.1884</c:v>
                </c:pt>
                <c:pt idx="3031">
                  <c:v>389.12540000000001</c:v>
                </c:pt>
                <c:pt idx="3032">
                  <c:v>389.12540000000001</c:v>
                </c:pt>
                <c:pt idx="3033">
                  <c:v>389.0625</c:v>
                </c:pt>
                <c:pt idx="3034">
                  <c:v>389.0625</c:v>
                </c:pt>
                <c:pt idx="3035">
                  <c:v>389.1884</c:v>
                </c:pt>
                <c:pt idx="3036">
                  <c:v>389.1884</c:v>
                </c:pt>
                <c:pt idx="3037">
                  <c:v>389.0625</c:v>
                </c:pt>
                <c:pt idx="3038">
                  <c:v>389.1884</c:v>
                </c:pt>
                <c:pt idx="3039">
                  <c:v>389.12540000000001</c:v>
                </c:pt>
                <c:pt idx="3040">
                  <c:v>389.0625</c:v>
                </c:pt>
                <c:pt idx="3041">
                  <c:v>389.12540000000001</c:v>
                </c:pt>
                <c:pt idx="3042">
                  <c:v>389.12540000000001</c:v>
                </c:pt>
                <c:pt idx="3043">
                  <c:v>389.0625</c:v>
                </c:pt>
                <c:pt idx="3044">
                  <c:v>389.12540000000001</c:v>
                </c:pt>
                <c:pt idx="3045">
                  <c:v>389.0625</c:v>
                </c:pt>
                <c:pt idx="3046">
                  <c:v>389.12540000000001</c:v>
                </c:pt>
                <c:pt idx="3047">
                  <c:v>389.12540000000001</c:v>
                </c:pt>
                <c:pt idx="3048">
                  <c:v>389.12540000000001</c:v>
                </c:pt>
                <c:pt idx="3049">
                  <c:v>389.0625</c:v>
                </c:pt>
                <c:pt idx="3050">
                  <c:v>389.1884</c:v>
                </c:pt>
                <c:pt idx="3051">
                  <c:v>389.12540000000001</c:v>
                </c:pt>
                <c:pt idx="3052">
                  <c:v>389.0625</c:v>
                </c:pt>
                <c:pt idx="3053">
                  <c:v>389.12540000000001</c:v>
                </c:pt>
                <c:pt idx="3054">
                  <c:v>391.07639999999998</c:v>
                </c:pt>
                <c:pt idx="3055">
                  <c:v>389.0625</c:v>
                </c:pt>
                <c:pt idx="3056">
                  <c:v>389.25130000000001</c:v>
                </c:pt>
                <c:pt idx="3057">
                  <c:v>391.07639999999998</c:v>
                </c:pt>
                <c:pt idx="3058">
                  <c:v>389.12540000000001</c:v>
                </c:pt>
                <c:pt idx="3059">
                  <c:v>391.45400000000001</c:v>
                </c:pt>
                <c:pt idx="3060">
                  <c:v>389.0625</c:v>
                </c:pt>
                <c:pt idx="3061">
                  <c:v>389.25130000000001</c:v>
                </c:pt>
                <c:pt idx="3062">
                  <c:v>391.39109999999999</c:v>
                </c:pt>
                <c:pt idx="3063">
                  <c:v>389.0625</c:v>
                </c:pt>
                <c:pt idx="3064">
                  <c:v>389.1884</c:v>
                </c:pt>
                <c:pt idx="3065">
                  <c:v>391.13929999999999</c:v>
                </c:pt>
                <c:pt idx="3066">
                  <c:v>390.32119999999998</c:v>
                </c:pt>
                <c:pt idx="3067">
                  <c:v>389.12540000000001</c:v>
                </c:pt>
                <c:pt idx="3068">
                  <c:v>389.25130000000001</c:v>
                </c:pt>
                <c:pt idx="3069">
                  <c:v>391.32810000000001</c:v>
                </c:pt>
                <c:pt idx="3070">
                  <c:v>390.63580000000002</c:v>
                </c:pt>
                <c:pt idx="3071">
                  <c:v>389.12540000000001</c:v>
                </c:pt>
                <c:pt idx="3072">
                  <c:v>390.76170000000002</c:v>
                </c:pt>
                <c:pt idx="3073">
                  <c:v>391.20229999999998</c:v>
                </c:pt>
                <c:pt idx="3074">
                  <c:v>389.12540000000001</c:v>
                </c:pt>
                <c:pt idx="3075">
                  <c:v>389.56599999999997</c:v>
                </c:pt>
                <c:pt idx="3076">
                  <c:v>391.01350000000002</c:v>
                </c:pt>
                <c:pt idx="3077">
                  <c:v>389.12540000000001</c:v>
                </c:pt>
                <c:pt idx="3078">
                  <c:v>390.00650000000002</c:v>
                </c:pt>
                <c:pt idx="3079">
                  <c:v>390.82459999999998</c:v>
                </c:pt>
                <c:pt idx="3080">
                  <c:v>389.12540000000001</c:v>
                </c:pt>
                <c:pt idx="3081">
                  <c:v>389.37720000000002</c:v>
                </c:pt>
                <c:pt idx="3082">
                  <c:v>391.39109999999999</c:v>
                </c:pt>
                <c:pt idx="3083">
                  <c:v>389.12540000000001</c:v>
                </c:pt>
                <c:pt idx="3084">
                  <c:v>389.37720000000002</c:v>
                </c:pt>
                <c:pt idx="3085">
                  <c:v>391.39109999999999</c:v>
                </c:pt>
                <c:pt idx="3086">
                  <c:v>390.25819999999999</c:v>
                </c:pt>
                <c:pt idx="3087">
                  <c:v>389.44009999999997</c:v>
                </c:pt>
                <c:pt idx="3088">
                  <c:v>391.01350000000002</c:v>
                </c:pt>
                <c:pt idx="3089">
                  <c:v>389.75479999999999</c:v>
                </c:pt>
                <c:pt idx="3090">
                  <c:v>391.07639999999998</c:v>
                </c:pt>
                <c:pt idx="3091">
                  <c:v>390.88760000000002</c:v>
                </c:pt>
                <c:pt idx="3092">
                  <c:v>389.12540000000001</c:v>
                </c:pt>
                <c:pt idx="3093">
                  <c:v>391.39109999999999</c:v>
                </c:pt>
                <c:pt idx="3094">
                  <c:v>391.51690000000002</c:v>
                </c:pt>
                <c:pt idx="3095">
                  <c:v>389.12540000000001</c:v>
                </c:pt>
                <c:pt idx="3096">
                  <c:v>390.19529999999997</c:v>
                </c:pt>
                <c:pt idx="3097">
                  <c:v>391.51690000000002</c:v>
                </c:pt>
                <c:pt idx="3098">
                  <c:v>389.37720000000002</c:v>
                </c:pt>
                <c:pt idx="3099">
                  <c:v>391.26519999999999</c:v>
                </c:pt>
                <c:pt idx="3100">
                  <c:v>389.0625</c:v>
                </c:pt>
                <c:pt idx="3101">
                  <c:v>391.20229999999998</c:v>
                </c:pt>
                <c:pt idx="3102">
                  <c:v>389.12540000000001</c:v>
                </c:pt>
                <c:pt idx="3103">
                  <c:v>391.20229999999998</c:v>
                </c:pt>
                <c:pt idx="3104">
                  <c:v>389.0625</c:v>
                </c:pt>
                <c:pt idx="3105">
                  <c:v>391.51690000000002</c:v>
                </c:pt>
                <c:pt idx="3106">
                  <c:v>389.12540000000001</c:v>
                </c:pt>
                <c:pt idx="3107">
                  <c:v>391.51690000000002</c:v>
                </c:pt>
                <c:pt idx="3108">
                  <c:v>391.13929999999999</c:v>
                </c:pt>
                <c:pt idx="3109">
                  <c:v>391.39109999999999</c:v>
                </c:pt>
                <c:pt idx="3110">
                  <c:v>390.63580000000002</c:v>
                </c:pt>
                <c:pt idx="3111">
                  <c:v>390.06939999999997</c:v>
                </c:pt>
                <c:pt idx="3112">
                  <c:v>391.07639999999998</c:v>
                </c:pt>
                <c:pt idx="3113">
                  <c:v>389.31420000000003</c:v>
                </c:pt>
                <c:pt idx="3114">
                  <c:v>391.13929999999999</c:v>
                </c:pt>
                <c:pt idx="3115">
                  <c:v>389.1884</c:v>
                </c:pt>
                <c:pt idx="3116">
                  <c:v>391.26519999999999</c:v>
                </c:pt>
                <c:pt idx="3117">
                  <c:v>389.37720000000002</c:v>
                </c:pt>
                <c:pt idx="3118">
                  <c:v>391.26519999999999</c:v>
                </c:pt>
                <c:pt idx="3119">
                  <c:v>391.51690000000002</c:v>
                </c:pt>
                <c:pt idx="3120">
                  <c:v>391.51690000000002</c:v>
                </c:pt>
                <c:pt idx="3121">
                  <c:v>391.57990000000001</c:v>
                </c:pt>
                <c:pt idx="3122">
                  <c:v>390.19529999999997</c:v>
                </c:pt>
                <c:pt idx="3123">
                  <c:v>391.20229999999998</c:v>
                </c:pt>
                <c:pt idx="3124">
                  <c:v>389.44009999999997</c:v>
                </c:pt>
                <c:pt idx="3125">
                  <c:v>391.26519999999999</c:v>
                </c:pt>
                <c:pt idx="3126">
                  <c:v>391.13929999999999</c:v>
                </c:pt>
                <c:pt idx="3127">
                  <c:v>391.20229999999998</c:v>
                </c:pt>
                <c:pt idx="3128">
                  <c:v>391.20229999999998</c:v>
                </c:pt>
                <c:pt idx="3129">
                  <c:v>391.13929999999999</c:v>
                </c:pt>
                <c:pt idx="3130">
                  <c:v>391.51690000000002</c:v>
                </c:pt>
                <c:pt idx="3131">
                  <c:v>391.45400000000001</c:v>
                </c:pt>
                <c:pt idx="3132">
                  <c:v>391.51690000000002</c:v>
                </c:pt>
                <c:pt idx="3133">
                  <c:v>391.51690000000002</c:v>
                </c:pt>
                <c:pt idx="3134">
                  <c:v>390.88760000000002</c:v>
                </c:pt>
                <c:pt idx="3135">
                  <c:v>391.39109999999999</c:v>
                </c:pt>
                <c:pt idx="3136">
                  <c:v>391.51690000000002</c:v>
                </c:pt>
                <c:pt idx="3137">
                  <c:v>390.88760000000002</c:v>
                </c:pt>
                <c:pt idx="3138">
                  <c:v>391.07639999999998</c:v>
                </c:pt>
                <c:pt idx="3139">
                  <c:v>390.95049999999998</c:v>
                </c:pt>
                <c:pt idx="3140">
                  <c:v>391.07639999999998</c:v>
                </c:pt>
                <c:pt idx="3141">
                  <c:v>391.26519999999999</c:v>
                </c:pt>
                <c:pt idx="3142">
                  <c:v>390.51</c:v>
                </c:pt>
                <c:pt idx="3143">
                  <c:v>391.32810000000001</c:v>
                </c:pt>
                <c:pt idx="3144">
                  <c:v>391.51690000000002</c:v>
                </c:pt>
                <c:pt idx="3145">
                  <c:v>391.51690000000002</c:v>
                </c:pt>
                <c:pt idx="3146">
                  <c:v>391.51690000000002</c:v>
                </c:pt>
                <c:pt idx="3147">
                  <c:v>391.51690000000002</c:v>
                </c:pt>
                <c:pt idx="3148">
                  <c:v>391.20229999999998</c:v>
                </c:pt>
                <c:pt idx="3149">
                  <c:v>390.69880000000001</c:v>
                </c:pt>
                <c:pt idx="3150">
                  <c:v>391.20229999999998</c:v>
                </c:pt>
                <c:pt idx="3151">
                  <c:v>391.01350000000002</c:v>
                </c:pt>
                <c:pt idx="3152">
                  <c:v>391.13929999999999</c:v>
                </c:pt>
                <c:pt idx="3153">
                  <c:v>389.31420000000003</c:v>
                </c:pt>
                <c:pt idx="3154">
                  <c:v>391.13929999999999</c:v>
                </c:pt>
                <c:pt idx="3155">
                  <c:v>391.51690000000002</c:v>
                </c:pt>
                <c:pt idx="3156">
                  <c:v>391.51690000000002</c:v>
                </c:pt>
                <c:pt idx="3157">
                  <c:v>391.45400000000001</c:v>
                </c:pt>
                <c:pt idx="3158">
                  <c:v>391.39109999999999</c:v>
                </c:pt>
                <c:pt idx="3159">
                  <c:v>391.45400000000001</c:v>
                </c:pt>
                <c:pt idx="3160">
                  <c:v>391.45400000000001</c:v>
                </c:pt>
                <c:pt idx="3161">
                  <c:v>391.45400000000001</c:v>
                </c:pt>
                <c:pt idx="3162">
                  <c:v>391.13929999999999</c:v>
                </c:pt>
                <c:pt idx="3163">
                  <c:v>391.07639999999998</c:v>
                </c:pt>
                <c:pt idx="3164">
                  <c:v>391.13929999999999</c:v>
                </c:pt>
                <c:pt idx="3165">
                  <c:v>391.13929999999999</c:v>
                </c:pt>
                <c:pt idx="3166">
                  <c:v>391.32810000000001</c:v>
                </c:pt>
                <c:pt idx="3167">
                  <c:v>391.32810000000001</c:v>
                </c:pt>
                <c:pt idx="3168">
                  <c:v>391.39109999999999</c:v>
                </c:pt>
                <c:pt idx="3169">
                  <c:v>391.51690000000002</c:v>
                </c:pt>
                <c:pt idx="3170">
                  <c:v>391.51690000000002</c:v>
                </c:pt>
                <c:pt idx="3171">
                  <c:v>391.51690000000002</c:v>
                </c:pt>
                <c:pt idx="3172">
                  <c:v>391.51690000000002</c:v>
                </c:pt>
                <c:pt idx="3173">
                  <c:v>391.20229999999998</c:v>
                </c:pt>
                <c:pt idx="3174">
                  <c:v>391.26519999999999</c:v>
                </c:pt>
                <c:pt idx="3175">
                  <c:v>391.20229999999998</c:v>
                </c:pt>
                <c:pt idx="3176">
                  <c:v>391.07639999999998</c:v>
                </c:pt>
                <c:pt idx="3177">
                  <c:v>391.13929999999999</c:v>
                </c:pt>
                <c:pt idx="3178">
                  <c:v>391.07639999999998</c:v>
                </c:pt>
                <c:pt idx="3179">
                  <c:v>391.07639999999998</c:v>
                </c:pt>
                <c:pt idx="3180">
                  <c:v>391.45400000000001</c:v>
                </c:pt>
                <c:pt idx="3181">
                  <c:v>391.51690000000002</c:v>
                </c:pt>
                <c:pt idx="3182">
                  <c:v>391.45400000000001</c:v>
                </c:pt>
                <c:pt idx="3183">
                  <c:v>391.45400000000001</c:v>
                </c:pt>
                <c:pt idx="3184">
                  <c:v>391.39109999999999</c:v>
                </c:pt>
                <c:pt idx="3185">
                  <c:v>391.45400000000001</c:v>
                </c:pt>
                <c:pt idx="3186">
                  <c:v>391.39109999999999</c:v>
                </c:pt>
                <c:pt idx="3187">
                  <c:v>391.07639999999998</c:v>
                </c:pt>
                <c:pt idx="3188">
                  <c:v>391.07639999999998</c:v>
                </c:pt>
                <c:pt idx="3189">
                  <c:v>391.13929999999999</c:v>
                </c:pt>
                <c:pt idx="3190">
                  <c:v>391.32810000000001</c:v>
                </c:pt>
                <c:pt idx="3191">
                  <c:v>391.26519999999999</c:v>
                </c:pt>
                <c:pt idx="3192">
                  <c:v>391.32810000000001</c:v>
                </c:pt>
                <c:pt idx="3193">
                  <c:v>391.32810000000001</c:v>
                </c:pt>
                <c:pt idx="3194">
                  <c:v>391.51690000000002</c:v>
                </c:pt>
                <c:pt idx="3195">
                  <c:v>391.51690000000002</c:v>
                </c:pt>
                <c:pt idx="3196">
                  <c:v>391.57990000000001</c:v>
                </c:pt>
                <c:pt idx="3197">
                  <c:v>391.57990000000001</c:v>
                </c:pt>
                <c:pt idx="3198">
                  <c:v>391.20229999999998</c:v>
                </c:pt>
                <c:pt idx="3199">
                  <c:v>391.26519999999999</c:v>
                </c:pt>
                <c:pt idx="3200">
                  <c:v>391.32810000000001</c:v>
                </c:pt>
                <c:pt idx="3201">
                  <c:v>391.13929999999999</c:v>
                </c:pt>
                <c:pt idx="3202">
                  <c:v>391.20229999999998</c:v>
                </c:pt>
                <c:pt idx="3203">
                  <c:v>391.13929999999999</c:v>
                </c:pt>
                <c:pt idx="3204">
                  <c:v>391.20229999999998</c:v>
                </c:pt>
                <c:pt idx="3205">
                  <c:v>391.51690000000002</c:v>
                </c:pt>
                <c:pt idx="3206">
                  <c:v>391.51690000000002</c:v>
                </c:pt>
                <c:pt idx="3207">
                  <c:v>391.45400000000001</c:v>
                </c:pt>
                <c:pt idx="3208">
                  <c:v>391.51690000000002</c:v>
                </c:pt>
                <c:pt idx="3209">
                  <c:v>392.96440000000001</c:v>
                </c:pt>
                <c:pt idx="3210">
                  <c:v>391.39109999999999</c:v>
                </c:pt>
                <c:pt idx="3211">
                  <c:v>391.45400000000001</c:v>
                </c:pt>
                <c:pt idx="3212">
                  <c:v>392.71269999999998</c:v>
                </c:pt>
                <c:pt idx="3213">
                  <c:v>391.95749999999998</c:v>
                </c:pt>
                <c:pt idx="3214">
                  <c:v>391.13929999999999</c:v>
                </c:pt>
                <c:pt idx="3215">
                  <c:v>391.45400000000001</c:v>
                </c:pt>
                <c:pt idx="3216">
                  <c:v>393.5308</c:v>
                </c:pt>
                <c:pt idx="3217">
                  <c:v>391.76859999999999</c:v>
                </c:pt>
                <c:pt idx="3218">
                  <c:v>391.32810000000001</c:v>
                </c:pt>
                <c:pt idx="3219">
                  <c:v>393.27910000000003</c:v>
                </c:pt>
                <c:pt idx="3220">
                  <c:v>391.51690000000002</c:v>
                </c:pt>
                <c:pt idx="3221">
                  <c:v>391.57990000000001</c:v>
                </c:pt>
                <c:pt idx="3222">
                  <c:v>393.59379999999999</c:v>
                </c:pt>
                <c:pt idx="3223">
                  <c:v>391.26519999999999</c:v>
                </c:pt>
                <c:pt idx="3224">
                  <c:v>392.7756</c:v>
                </c:pt>
                <c:pt idx="3225">
                  <c:v>393.09030000000001</c:v>
                </c:pt>
                <c:pt idx="3226">
                  <c:v>391.39109999999999</c:v>
                </c:pt>
                <c:pt idx="3227">
                  <c:v>393.46789999999999</c:v>
                </c:pt>
                <c:pt idx="3228">
                  <c:v>391.13929999999999</c:v>
                </c:pt>
                <c:pt idx="3229">
                  <c:v>392.0204</c:v>
                </c:pt>
                <c:pt idx="3230">
                  <c:v>393.46789999999999</c:v>
                </c:pt>
                <c:pt idx="3231">
                  <c:v>391.51690000000002</c:v>
                </c:pt>
                <c:pt idx="3232">
                  <c:v>393.5308</c:v>
                </c:pt>
                <c:pt idx="3233">
                  <c:v>391.39109999999999</c:v>
                </c:pt>
                <c:pt idx="3234">
                  <c:v>391.57990000000001</c:v>
                </c:pt>
                <c:pt idx="3235">
                  <c:v>392.46089999999998</c:v>
                </c:pt>
                <c:pt idx="3236">
                  <c:v>393.59379999999999</c:v>
                </c:pt>
                <c:pt idx="3237">
                  <c:v>393.09030000000001</c:v>
                </c:pt>
                <c:pt idx="3238">
                  <c:v>391.13929999999999</c:v>
                </c:pt>
                <c:pt idx="3239">
                  <c:v>391.57990000000001</c:v>
                </c:pt>
                <c:pt idx="3240">
                  <c:v>393.59379999999999</c:v>
                </c:pt>
                <c:pt idx="3241">
                  <c:v>392.71269999999998</c:v>
                </c:pt>
                <c:pt idx="3242">
                  <c:v>392.27210000000002</c:v>
                </c:pt>
                <c:pt idx="3243">
                  <c:v>393.5308</c:v>
                </c:pt>
                <c:pt idx="3244">
                  <c:v>391.51690000000002</c:v>
                </c:pt>
                <c:pt idx="3245">
                  <c:v>393.59379999999999</c:v>
                </c:pt>
                <c:pt idx="3246">
                  <c:v>393.27910000000003</c:v>
                </c:pt>
                <c:pt idx="3247">
                  <c:v>391.26519999999999</c:v>
                </c:pt>
                <c:pt idx="3248">
                  <c:v>393.59379999999999</c:v>
                </c:pt>
                <c:pt idx="3249">
                  <c:v>393.4049</c:v>
                </c:pt>
                <c:pt idx="3250">
                  <c:v>391.64280000000002</c:v>
                </c:pt>
                <c:pt idx="3251">
                  <c:v>393.59379999999999</c:v>
                </c:pt>
                <c:pt idx="3252">
                  <c:v>393.5308</c:v>
                </c:pt>
                <c:pt idx="3253">
                  <c:v>393.59379999999999</c:v>
                </c:pt>
                <c:pt idx="3254">
                  <c:v>392.9015</c:v>
                </c:pt>
                <c:pt idx="3255">
                  <c:v>391.51690000000002</c:v>
                </c:pt>
                <c:pt idx="3256">
                  <c:v>393.59379999999999</c:v>
                </c:pt>
                <c:pt idx="3257">
                  <c:v>393.59379999999999</c:v>
                </c:pt>
                <c:pt idx="3258">
                  <c:v>393.5308</c:v>
                </c:pt>
                <c:pt idx="3259">
                  <c:v>391.57990000000001</c:v>
                </c:pt>
                <c:pt idx="3260">
                  <c:v>393.59379999999999</c:v>
                </c:pt>
                <c:pt idx="3261">
                  <c:v>393.59379999999999</c:v>
                </c:pt>
                <c:pt idx="3262">
                  <c:v>392.39800000000002</c:v>
                </c:pt>
                <c:pt idx="3263">
                  <c:v>391.39109999999999</c:v>
                </c:pt>
                <c:pt idx="3264">
                  <c:v>393.5308</c:v>
                </c:pt>
                <c:pt idx="3265">
                  <c:v>393.59379999999999</c:v>
                </c:pt>
                <c:pt idx="3266">
                  <c:v>393.5308</c:v>
                </c:pt>
                <c:pt idx="3267">
                  <c:v>392.33510000000001</c:v>
                </c:pt>
                <c:pt idx="3268">
                  <c:v>393.59379999999999</c:v>
                </c:pt>
                <c:pt idx="3269">
                  <c:v>393.59379999999999</c:v>
                </c:pt>
                <c:pt idx="3270">
                  <c:v>393.59379999999999</c:v>
                </c:pt>
                <c:pt idx="3271">
                  <c:v>393.4049</c:v>
                </c:pt>
                <c:pt idx="3272">
                  <c:v>391.70569999999998</c:v>
                </c:pt>
                <c:pt idx="3273">
                  <c:v>393.59379999999999</c:v>
                </c:pt>
                <c:pt idx="3274">
                  <c:v>393.27910000000003</c:v>
                </c:pt>
                <c:pt idx="3275">
                  <c:v>393.59379999999999</c:v>
                </c:pt>
                <c:pt idx="3276">
                  <c:v>393.59379999999999</c:v>
                </c:pt>
                <c:pt idx="3277">
                  <c:v>391.89449999999999</c:v>
                </c:pt>
                <c:pt idx="3278">
                  <c:v>393.59379999999999</c:v>
                </c:pt>
                <c:pt idx="3279">
                  <c:v>393.59379999999999</c:v>
                </c:pt>
                <c:pt idx="3280">
                  <c:v>391.64280000000002</c:v>
                </c:pt>
                <c:pt idx="3281">
                  <c:v>393.59379999999999</c:v>
                </c:pt>
                <c:pt idx="3282">
                  <c:v>393.6567</c:v>
                </c:pt>
                <c:pt idx="3283">
                  <c:v>393.6567</c:v>
                </c:pt>
                <c:pt idx="3284">
                  <c:v>393.6567</c:v>
                </c:pt>
                <c:pt idx="3285">
                  <c:v>393.6567</c:v>
                </c:pt>
                <c:pt idx="3286">
                  <c:v>393.6567</c:v>
                </c:pt>
                <c:pt idx="3287">
                  <c:v>392.83859999999999</c:v>
                </c:pt>
                <c:pt idx="3288">
                  <c:v>393.71960000000001</c:v>
                </c:pt>
                <c:pt idx="3289">
                  <c:v>393.71960000000001</c:v>
                </c:pt>
                <c:pt idx="3290">
                  <c:v>393.6567</c:v>
                </c:pt>
                <c:pt idx="3291">
                  <c:v>393.6567</c:v>
                </c:pt>
                <c:pt idx="3292">
                  <c:v>393.71960000000001</c:v>
                </c:pt>
                <c:pt idx="3293">
                  <c:v>393.71960000000001</c:v>
                </c:pt>
                <c:pt idx="3294">
                  <c:v>393.6567</c:v>
                </c:pt>
                <c:pt idx="3295">
                  <c:v>393.71960000000001</c:v>
                </c:pt>
                <c:pt idx="3296">
                  <c:v>393.59379999999999</c:v>
                </c:pt>
                <c:pt idx="3297">
                  <c:v>393.71960000000001</c:v>
                </c:pt>
                <c:pt idx="3298">
                  <c:v>393.71960000000001</c:v>
                </c:pt>
                <c:pt idx="3299">
                  <c:v>393.71960000000001</c:v>
                </c:pt>
                <c:pt idx="3300">
                  <c:v>393.6567</c:v>
                </c:pt>
                <c:pt idx="3301">
                  <c:v>393.6567</c:v>
                </c:pt>
                <c:pt idx="3302">
                  <c:v>393.71960000000001</c:v>
                </c:pt>
                <c:pt idx="3303">
                  <c:v>393.71960000000001</c:v>
                </c:pt>
                <c:pt idx="3304">
                  <c:v>393.71960000000001</c:v>
                </c:pt>
                <c:pt idx="3305">
                  <c:v>393.71960000000001</c:v>
                </c:pt>
                <c:pt idx="3306">
                  <c:v>393.6567</c:v>
                </c:pt>
                <c:pt idx="3307">
                  <c:v>393.71960000000001</c:v>
                </c:pt>
                <c:pt idx="3308">
                  <c:v>393.71960000000001</c:v>
                </c:pt>
                <c:pt idx="3309">
                  <c:v>393.71960000000001</c:v>
                </c:pt>
                <c:pt idx="3310">
                  <c:v>393.21620000000001</c:v>
                </c:pt>
                <c:pt idx="3311">
                  <c:v>393.6567</c:v>
                </c:pt>
                <c:pt idx="3312">
                  <c:v>393.71960000000001</c:v>
                </c:pt>
                <c:pt idx="3313">
                  <c:v>393.71960000000001</c:v>
                </c:pt>
                <c:pt idx="3314">
                  <c:v>393.71960000000001</c:v>
                </c:pt>
                <c:pt idx="3315">
                  <c:v>393.71960000000001</c:v>
                </c:pt>
                <c:pt idx="3316">
                  <c:v>393.6567</c:v>
                </c:pt>
                <c:pt idx="3317">
                  <c:v>393.6567</c:v>
                </c:pt>
                <c:pt idx="3318">
                  <c:v>393.6567</c:v>
                </c:pt>
                <c:pt idx="3319">
                  <c:v>393.6567</c:v>
                </c:pt>
                <c:pt idx="3320">
                  <c:v>393.6567</c:v>
                </c:pt>
                <c:pt idx="3321">
                  <c:v>393.6567</c:v>
                </c:pt>
                <c:pt idx="3322">
                  <c:v>393.6567</c:v>
                </c:pt>
                <c:pt idx="3323">
                  <c:v>393.6567</c:v>
                </c:pt>
                <c:pt idx="3324">
                  <c:v>393.6567</c:v>
                </c:pt>
                <c:pt idx="3325">
                  <c:v>393.6567</c:v>
                </c:pt>
                <c:pt idx="3326">
                  <c:v>393.6567</c:v>
                </c:pt>
                <c:pt idx="3327">
                  <c:v>393.6567</c:v>
                </c:pt>
                <c:pt idx="3328">
                  <c:v>393.6567</c:v>
                </c:pt>
                <c:pt idx="3329">
                  <c:v>393.6567</c:v>
                </c:pt>
                <c:pt idx="3330">
                  <c:v>393.6567</c:v>
                </c:pt>
                <c:pt idx="3331">
                  <c:v>393.6567</c:v>
                </c:pt>
                <c:pt idx="3332">
                  <c:v>393.6567</c:v>
                </c:pt>
                <c:pt idx="3333">
                  <c:v>393.6567</c:v>
                </c:pt>
                <c:pt idx="3334">
                  <c:v>393.6567</c:v>
                </c:pt>
                <c:pt idx="3335">
                  <c:v>393.6567</c:v>
                </c:pt>
                <c:pt idx="3336">
                  <c:v>393.6567</c:v>
                </c:pt>
                <c:pt idx="3337">
                  <c:v>393.6567</c:v>
                </c:pt>
                <c:pt idx="3338">
                  <c:v>393.6567</c:v>
                </c:pt>
                <c:pt idx="3339">
                  <c:v>393.6567</c:v>
                </c:pt>
                <c:pt idx="3340">
                  <c:v>393.6567</c:v>
                </c:pt>
                <c:pt idx="3341">
                  <c:v>393.6567</c:v>
                </c:pt>
                <c:pt idx="3342">
                  <c:v>393.6567</c:v>
                </c:pt>
                <c:pt idx="3343">
                  <c:v>393.6567</c:v>
                </c:pt>
                <c:pt idx="3344">
                  <c:v>393.71960000000001</c:v>
                </c:pt>
                <c:pt idx="3345">
                  <c:v>393.6567</c:v>
                </c:pt>
                <c:pt idx="3346">
                  <c:v>393.6567</c:v>
                </c:pt>
                <c:pt idx="3347">
                  <c:v>393.6567</c:v>
                </c:pt>
                <c:pt idx="3348">
                  <c:v>393.6567</c:v>
                </c:pt>
                <c:pt idx="3349">
                  <c:v>393.6567</c:v>
                </c:pt>
                <c:pt idx="3350">
                  <c:v>393.6567</c:v>
                </c:pt>
                <c:pt idx="3351">
                  <c:v>393.6567</c:v>
                </c:pt>
                <c:pt idx="3352">
                  <c:v>393.6567</c:v>
                </c:pt>
                <c:pt idx="3353">
                  <c:v>393.6567</c:v>
                </c:pt>
                <c:pt idx="3354">
                  <c:v>393.6567</c:v>
                </c:pt>
                <c:pt idx="3355">
                  <c:v>393.6567</c:v>
                </c:pt>
                <c:pt idx="3356">
                  <c:v>394.78949999999998</c:v>
                </c:pt>
                <c:pt idx="3357">
                  <c:v>393.6567</c:v>
                </c:pt>
                <c:pt idx="3358">
                  <c:v>393.71960000000001</c:v>
                </c:pt>
                <c:pt idx="3359">
                  <c:v>393.6567</c:v>
                </c:pt>
                <c:pt idx="3360">
                  <c:v>393.6567</c:v>
                </c:pt>
                <c:pt idx="3361">
                  <c:v>393.6567</c:v>
                </c:pt>
                <c:pt idx="3362">
                  <c:v>395.23</c:v>
                </c:pt>
                <c:pt idx="3363">
                  <c:v>393.71960000000001</c:v>
                </c:pt>
                <c:pt idx="3364">
                  <c:v>393.71960000000001</c:v>
                </c:pt>
                <c:pt idx="3365">
                  <c:v>393.78250000000003</c:v>
                </c:pt>
                <c:pt idx="3366">
                  <c:v>393.6567</c:v>
                </c:pt>
                <c:pt idx="3367">
                  <c:v>393.6567</c:v>
                </c:pt>
                <c:pt idx="3368">
                  <c:v>395.79640000000001</c:v>
                </c:pt>
                <c:pt idx="3369">
                  <c:v>393.6567</c:v>
                </c:pt>
                <c:pt idx="3370">
                  <c:v>394.34899999999999</c:v>
                </c:pt>
                <c:pt idx="3371">
                  <c:v>393.6567</c:v>
                </c:pt>
                <c:pt idx="3372">
                  <c:v>393.71960000000001</c:v>
                </c:pt>
                <c:pt idx="3373">
                  <c:v>394.03429999999997</c:v>
                </c:pt>
                <c:pt idx="3374">
                  <c:v>395.54469999999998</c:v>
                </c:pt>
                <c:pt idx="3375">
                  <c:v>393.71960000000001</c:v>
                </c:pt>
                <c:pt idx="3376">
                  <c:v>395.79640000000001</c:v>
                </c:pt>
                <c:pt idx="3377">
                  <c:v>393.6567</c:v>
                </c:pt>
                <c:pt idx="3378">
                  <c:v>393.6567</c:v>
                </c:pt>
                <c:pt idx="3379">
                  <c:v>393.71960000000001</c:v>
                </c:pt>
                <c:pt idx="3380">
                  <c:v>394.60070000000002</c:v>
                </c:pt>
                <c:pt idx="3381">
                  <c:v>395.29300000000001</c:v>
                </c:pt>
                <c:pt idx="3382">
                  <c:v>393.71960000000001</c:v>
                </c:pt>
                <c:pt idx="3383">
                  <c:v>393.71960000000001</c:v>
                </c:pt>
                <c:pt idx="3384">
                  <c:v>394.16019999999997</c:v>
                </c:pt>
                <c:pt idx="3385">
                  <c:v>396.04820000000001</c:v>
                </c:pt>
                <c:pt idx="3386">
                  <c:v>395.9853</c:v>
                </c:pt>
                <c:pt idx="3387">
                  <c:v>395.41879999999998</c:v>
                </c:pt>
                <c:pt idx="3388">
                  <c:v>393.71960000000001</c:v>
                </c:pt>
                <c:pt idx="3389">
                  <c:v>394.03429999999997</c:v>
                </c:pt>
                <c:pt idx="3390">
                  <c:v>395.60759999999999</c:v>
                </c:pt>
                <c:pt idx="3391">
                  <c:v>395.10419999999999</c:v>
                </c:pt>
                <c:pt idx="3392">
                  <c:v>393.84550000000002</c:v>
                </c:pt>
                <c:pt idx="3393">
                  <c:v>395.85939999999999</c:v>
                </c:pt>
                <c:pt idx="3394">
                  <c:v>395.79640000000001</c:v>
                </c:pt>
                <c:pt idx="3395">
                  <c:v>393.78250000000003</c:v>
                </c:pt>
                <c:pt idx="3396">
                  <c:v>393.84550000000002</c:v>
                </c:pt>
                <c:pt idx="3397">
                  <c:v>395.0412</c:v>
                </c:pt>
                <c:pt idx="3398">
                  <c:v>396.17399999999998</c:v>
                </c:pt>
                <c:pt idx="3399">
                  <c:v>395.73349999999999</c:v>
                </c:pt>
                <c:pt idx="3400">
                  <c:v>394.03429999999997</c:v>
                </c:pt>
                <c:pt idx="3401">
                  <c:v>395.79640000000001</c:v>
                </c:pt>
                <c:pt idx="3402">
                  <c:v>395.79640000000001</c:v>
                </c:pt>
                <c:pt idx="3403">
                  <c:v>393.6567</c:v>
                </c:pt>
                <c:pt idx="3404">
                  <c:v>393.84550000000002</c:v>
                </c:pt>
                <c:pt idx="3405">
                  <c:v>395.67059999999998</c:v>
                </c:pt>
                <c:pt idx="3406">
                  <c:v>393.71960000000001</c:v>
                </c:pt>
                <c:pt idx="3407">
                  <c:v>395.1671</c:v>
                </c:pt>
                <c:pt idx="3408">
                  <c:v>395.9853</c:v>
                </c:pt>
                <c:pt idx="3409">
                  <c:v>393.71960000000001</c:v>
                </c:pt>
                <c:pt idx="3410">
                  <c:v>396.04820000000001</c:v>
                </c:pt>
                <c:pt idx="3411">
                  <c:v>393.71960000000001</c:v>
                </c:pt>
                <c:pt idx="3412">
                  <c:v>396.04820000000001</c:v>
                </c:pt>
                <c:pt idx="3413">
                  <c:v>393.71960000000001</c:v>
                </c:pt>
                <c:pt idx="3414">
                  <c:v>393.90839999999997</c:v>
                </c:pt>
                <c:pt idx="3415">
                  <c:v>395.67059999999998</c:v>
                </c:pt>
                <c:pt idx="3416">
                  <c:v>394.97829999999999</c:v>
                </c:pt>
                <c:pt idx="3417">
                  <c:v>394.09719999999999</c:v>
                </c:pt>
                <c:pt idx="3418">
                  <c:v>395.92230000000001</c:v>
                </c:pt>
                <c:pt idx="3419">
                  <c:v>393.6567</c:v>
                </c:pt>
                <c:pt idx="3420">
                  <c:v>395.85939999999999</c:v>
                </c:pt>
                <c:pt idx="3421">
                  <c:v>395.67059999999998</c:v>
                </c:pt>
                <c:pt idx="3422">
                  <c:v>394.60070000000002</c:v>
                </c:pt>
                <c:pt idx="3423">
                  <c:v>396.11110000000002</c:v>
                </c:pt>
                <c:pt idx="3424">
                  <c:v>393.71960000000001</c:v>
                </c:pt>
                <c:pt idx="3425">
                  <c:v>395.79640000000001</c:v>
                </c:pt>
                <c:pt idx="3426">
                  <c:v>395.73349999999999</c:v>
                </c:pt>
                <c:pt idx="3427">
                  <c:v>393.90839999999997</c:v>
                </c:pt>
                <c:pt idx="3428">
                  <c:v>395.73349999999999</c:v>
                </c:pt>
                <c:pt idx="3429">
                  <c:v>393.71960000000001</c:v>
                </c:pt>
                <c:pt idx="3430">
                  <c:v>395.73349999999999</c:v>
                </c:pt>
                <c:pt idx="3431">
                  <c:v>394.47480000000002</c:v>
                </c:pt>
                <c:pt idx="3432">
                  <c:v>396.04820000000001</c:v>
                </c:pt>
                <c:pt idx="3433">
                  <c:v>395.67059999999998</c:v>
                </c:pt>
                <c:pt idx="3434">
                  <c:v>395.9853</c:v>
                </c:pt>
                <c:pt idx="3435">
                  <c:v>396.04820000000001</c:v>
                </c:pt>
                <c:pt idx="3436">
                  <c:v>395.60759999999999</c:v>
                </c:pt>
                <c:pt idx="3437">
                  <c:v>394.66359999999997</c:v>
                </c:pt>
                <c:pt idx="3438">
                  <c:v>395.9853</c:v>
                </c:pt>
                <c:pt idx="3439">
                  <c:v>395.54469999999998</c:v>
                </c:pt>
                <c:pt idx="3440">
                  <c:v>394.47480000000002</c:v>
                </c:pt>
                <c:pt idx="3441">
                  <c:v>395.67059999999998</c:v>
                </c:pt>
                <c:pt idx="3442">
                  <c:v>395.67059999999998</c:v>
                </c:pt>
                <c:pt idx="3443">
                  <c:v>395.85939999999999</c:v>
                </c:pt>
                <c:pt idx="3444">
                  <c:v>394.286</c:v>
                </c:pt>
                <c:pt idx="3445">
                  <c:v>395.85939999999999</c:v>
                </c:pt>
                <c:pt idx="3446">
                  <c:v>394.286</c:v>
                </c:pt>
                <c:pt idx="3447">
                  <c:v>396.04820000000001</c:v>
                </c:pt>
                <c:pt idx="3448">
                  <c:v>396.04820000000001</c:v>
                </c:pt>
                <c:pt idx="3449">
                  <c:v>396.11110000000002</c:v>
                </c:pt>
                <c:pt idx="3450">
                  <c:v>395.73349999999999</c:v>
                </c:pt>
                <c:pt idx="3451">
                  <c:v>395.79640000000001</c:v>
                </c:pt>
                <c:pt idx="3452">
                  <c:v>395.79640000000001</c:v>
                </c:pt>
                <c:pt idx="3453">
                  <c:v>395.73349999999999</c:v>
                </c:pt>
                <c:pt idx="3454">
                  <c:v>395.60759999999999</c:v>
                </c:pt>
                <c:pt idx="3455">
                  <c:v>395.79640000000001</c:v>
                </c:pt>
                <c:pt idx="3456">
                  <c:v>395.67059999999998</c:v>
                </c:pt>
                <c:pt idx="3457">
                  <c:v>396.04820000000001</c:v>
                </c:pt>
                <c:pt idx="3458">
                  <c:v>396.11110000000002</c:v>
                </c:pt>
                <c:pt idx="3459">
                  <c:v>396.11110000000002</c:v>
                </c:pt>
                <c:pt idx="3460">
                  <c:v>395.9853</c:v>
                </c:pt>
                <c:pt idx="3461">
                  <c:v>395.92230000000001</c:v>
                </c:pt>
                <c:pt idx="3462">
                  <c:v>395.9853</c:v>
                </c:pt>
                <c:pt idx="3463">
                  <c:v>395.92230000000001</c:v>
                </c:pt>
                <c:pt idx="3464">
                  <c:v>395.60759999999999</c:v>
                </c:pt>
                <c:pt idx="3465">
                  <c:v>395.54469999999998</c:v>
                </c:pt>
                <c:pt idx="3466">
                  <c:v>395.60759999999999</c:v>
                </c:pt>
                <c:pt idx="3467">
                  <c:v>395.60759999999999</c:v>
                </c:pt>
                <c:pt idx="3468">
                  <c:v>395.92230000000001</c:v>
                </c:pt>
                <c:pt idx="3469">
                  <c:v>395.85939999999999</c:v>
                </c:pt>
                <c:pt idx="3470">
                  <c:v>395.92230000000001</c:v>
                </c:pt>
                <c:pt idx="3471">
                  <c:v>396.11110000000002</c:v>
                </c:pt>
                <c:pt idx="3472">
                  <c:v>396.04820000000001</c:v>
                </c:pt>
                <c:pt idx="3473">
                  <c:v>396.04820000000001</c:v>
                </c:pt>
                <c:pt idx="3474">
                  <c:v>395.92230000000001</c:v>
                </c:pt>
                <c:pt idx="3475">
                  <c:v>395.67059999999998</c:v>
                </c:pt>
                <c:pt idx="3476">
                  <c:v>395.67059999999998</c:v>
                </c:pt>
                <c:pt idx="3477">
                  <c:v>395.67059999999998</c:v>
                </c:pt>
                <c:pt idx="3478">
                  <c:v>395.73349999999999</c:v>
                </c:pt>
                <c:pt idx="3479">
                  <c:v>395.60759999999999</c:v>
                </c:pt>
                <c:pt idx="3480">
                  <c:v>395.67059999999998</c:v>
                </c:pt>
                <c:pt idx="3481">
                  <c:v>395.79640000000001</c:v>
                </c:pt>
                <c:pt idx="3482">
                  <c:v>396.04820000000001</c:v>
                </c:pt>
                <c:pt idx="3483">
                  <c:v>395.9853</c:v>
                </c:pt>
                <c:pt idx="3484">
                  <c:v>396.04820000000001</c:v>
                </c:pt>
                <c:pt idx="3485">
                  <c:v>395.79640000000001</c:v>
                </c:pt>
                <c:pt idx="3486">
                  <c:v>395.85939999999999</c:v>
                </c:pt>
                <c:pt idx="3487">
                  <c:v>395.85939999999999</c:v>
                </c:pt>
                <c:pt idx="3488">
                  <c:v>395.85939999999999</c:v>
                </c:pt>
                <c:pt idx="3489">
                  <c:v>395.67059999999998</c:v>
                </c:pt>
                <c:pt idx="3490">
                  <c:v>395.54469999999998</c:v>
                </c:pt>
                <c:pt idx="3491">
                  <c:v>395.54469999999998</c:v>
                </c:pt>
                <c:pt idx="3492">
                  <c:v>395.92230000000001</c:v>
                </c:pt>
                <c:pt idx="3493">
                  <c:v>395.9853</c:v>
                </c:pt>
                <c:pt idx="3494">
                  <c:v>395.85939999999999</c:v>
                </c:pt>
                <c:pt idx="3495">
                  <c:v>396.6146</c:v>
                </c:pt>
                <c:pt idx="3496">
                  <c:v>395.9853</c:v>
                </c:pt>
                <c:pt idx="3497">
                  <c:v>396.11110000000002</c:v>
                </c:pt>
                <c:pt idx="3498">
                  <c:v>395.9853</c:v>
                </c:pt>
                <c:pt idx="3499">
                  <c:v>395.60759999999999</c:v>
                </c:pt>
                <c:pt idx="3500">
                  <c:v>395.67059999999998</c:v>
                </c:pt>
                <c:pt idx="3501">
                  <c:v>395.67059999999998</c:v>
                </c:pt>
                <c:pt idx="3502">
                  <c:v>395.60759999999999</c:v>
                </c:pt>
                <c:pt idx="3503">
                  <c:v>395.92230000000001</c:v>
                </c:pt>
                <c:pt idx="3504">
                  <c:v>395.79640000000001</c:v>
                </c:pt>
                <c:pt idx="3505">
                  <c:v>395.79640000000001</c:v>
                </c:pt>
                <c:pt idx="3506">
                  <c:v>395.73349999999999</c:v>
                </c:pt>
                <c:pt idx="3507">
                  <c:v>396.04820000000001</c:v>
                </c:pt>
                <c:pt idx="3508">
                  <c:v>397.68450000000001</c:v>
                </c:pt>
                <c:pt idx="3509">
                  <c:v>396.04820000000001</c:v>
                </c:pt>
                <c:pt idx="3510">
                  <c:v>395.85939999999999</c:v>
                </c:pt>
                <c:pt idx="3511">
                  <c:v>395.79640000000001</c:v>
                </c:pt>
                <c:pt idx="3512">
                  <c:v>395.92230000000001</c:v>
                </c:pt>
                <c:pt idx="3513">
                  <c:v>395.92230000000001</c:v>
                </c:pt>
                <c:pt idx="3514">
                  <c:v>397.2439</c:v>
                </c:pt>
                <c:pt idx="3515">
                  <c:v>395.79640000000001</c:v>
                </c:pt>
                <c:pt idx="3516">
                  <c:v>395.73349999999999</c:v>
                </c:pt>
                <c:pt idx="3517">
                  <c:v>397.2439</c:v>
                </c:pt>
                <c:pt idx="3518">
                  <c:v>396.11110000000002</c:v>
                </c:pt>
                <c:pt idx="3519">
                  <c:v>398.18799999999999</c:v>
                </c:pt>
                <c:pt idx="3520">
                  <c:v>396.04820000000001</c:v>
                </c:pt>
                <c:pt idx="3521">
                  <c:v>398.125</c:v>
                </c:pt>
                <c:pt idx="3522">
                  <c:v>396.11110000000002</c:v>
                </c:pt>
                <c:pt idx="3523">
                  <c:v>397.9991</c:v>
                </c:pt>
                <c:pt idx="3524">
                  <c:v>395.79640000000001</c:v>
                </c:pt>
                <c:pt idx="3525">
                  <c:v>396.48869999999999</c:v>
                </c:pt>
                <c:pt idx="3526">
                  <c:v>397.9991</c:v>
                </c:pt>
                <c:pt idx="3527">
                  <c:v>395.79640000000001</c:v>
                </c:pt>
                <c:pt idx="3528">
                  <c:v>395.92230000000001</c:v>
                </c:pt>
                <c:pt idx="3529">
                  <c:v>398.18799999999999</c:v>
                </c:pt>
                <c:pt idx="3530">
                  <c:v>397.2439</c:v>
                </c:pt>
                <c:pt idx="3531">
                  <c:v>396.23700000000002</c:v>
                </c:pt>
                <c:pt idx="3532">
                  <c:v>396.36290000000002</c:v>
                </c:pt>
                <c:pt idx="3533">
                  <c:v>397.9991</c:v>
                </c:pt>
                <c:pt idx="3534">
                  <c:v>396.11110000000002</c:v>
                </c:pt>
                <c:pt idx="3535">
                  <c:v>395.85939999999999</c:v>
                </c:pt>
                <c:pt idx="3536">
                  <c:v>397.11799999999999</c:v>
                </c:pt>
                <c:pt idx="3537">
                  <c:v>397.9991</c:v>
                </c:pt>
                <c:pt idx="3538">
                  <c:v>395.92230000000001</c:v>
                </c:pt>
                <c:pt idx="3539">
                  <c:v>398.125</c:v>
                </c:pt>
                <c:pt idx="3540">
                  <c:v>395.67059999999998</c:v>
                </c:pt>
                <c:pt idx="3541">
                  <c:v>396.48869999999999</c:v>
                </c:pt>
                <c:pt idx="3542">
                  <c:v>397.9991</c:v>
                </c:pt>
                <c:pt idx="3543">
                  <c:v>395.92230000000001</c:v>
                </c:pt>
                <c:pt idx="3544">
                  <c:v>397.30689999999998</c:v>
                </c:pt>
                <c:pt idx="3545">
                  <c:v>397.55860000000001</c:v>
                </c:pt>
                <c:pt idx="3546">
                  <c:v>396.04820000000001</c:v>
                </c:pt>
                <c:pt idx="3547">
                  <c:v>396.48869999999999</c:v>
                </c:pt>
                <c:pt idx="3548">
                  <c:v>397.9991</c:v>
                </c:pt>
                <c:pt idx="3549">
                  <c:v>395.73349999999999</c:v>
                </c:pt>
                <c:pt idx="3550">
                  <c:v>398.18799999999999</c:v>
                </c:pt>
                <c:pt idx="3551">
                  <c:v>397.3698</c:v>
                </c:pt>
                <c:pt idx="3552">
                  <c:v>396.92919999999998</c:v>
                </c:pt>
                <c:pt idx="3553">
                  <c:v>398.18799999999999</c:v>
                </c:pt>
                <c:pt idx="3554">
                  <c:v>396.92919999999998</c:v>
                </c:pt>
                <c:pt idx="3555">
                  <c:v>397.81029999999998</c:v>
                </c:pt>
                <c:pt idx="3556">
                  <c:v>397.2439</c:v>
                </c:pt>
                <c:pt idx="3557">
                  <c:v>396.6146</c:v>
                </c:pt>
                <c:pt idx="3558">
                  <c:v>398.125</c:v>
                </c:pt>
                <c:pt idx="3559">
                  <c:v>396.36290000000002</c:v>
                </c:pt>
                <c:pt idx="3560">
                  <c:v>397.9991</c:v>
                </c:pt>
                <c:pt idx="3561">
                  <c:v>396.36290000000002</c:v>
                </c:pt>
                <c:pt idx="3562">
                  <c:v>397.43270000000001</c:v>
                </c:pt>
                <c:pt idx="3563">
                  <c:v>398.125</c:v>
                </c:pt>
                <c:pt idx="3564">
                  <c:v>396.42579999999998</c:v>
                </c:pt>
                <c:pt idx="3565">
                  <c:v>398.125</c:v>
                </c:pt>
                <c:pt idx="3566">
                  <c:v>395.60759999999999</c:v>
                </c:pt>
                <c:pt idx="3567">
                  <c:v>398.125</c:v>
                </c:pt>
                <c:pt idx="3568">
                  <c:v>397.81029999999998</c:v>
                </c:pt>
                <c:pt idx="3569">
                  <c:v>396.48869999999999</c:v>
                </c:pt>
                <c:pt idx="3570">
                  <c:v>398.125</c:v>
                </c:pt>
                <c:pt idx="3571">
                  <c:v>397.87329999999997</c:v>
                </c:pt>
                <c:pt idx="3572">
                  <c:v>398.125</c:v>
                </c:pt>
                <c:pt idx="3573">
                  <c:v>398.06209999999999</c:v>
                </c:pt>
                <c:pt idx="3574">
                  <c:v>397.43270000000001</c:v>
                </c:pt>
                <c:pt idx="3575">
                  <c:v>398.125</c:v>
                </c:pt>
                <c:pt idx="3576">
                  <c:v>398.125</c:v>
                </c:pt>
                <c:pt idx="3577">
                  <c:v>395.85939999999999</c:v>
                </c:pt>
                <c:pt idx="3578">
                  <c:v>397.9991</c:v>
                </c:pt>
                <c:pt idx="3579">
                  <c:v>398.18799999999999</c:v>
                </c:pt>
                <c:pt idx="3580">
                  <c:v>396.92919999999998</c:v>
                </c:pt>
                <c:pt idx="3581">
                  <c:v>398.06209999999999</c:v>
                </c:pt>
                <c:pt idx="3582">
                  <c:v>398.125</c:v>
                </c:pt>
                <c:pt idx="3583">
                  <c:v>397.93619999999999</c:v>
                </c:pt>
                <c:pt idx="3584">
                  <c:v>398.125</c:v>
                </c:pt>
                <c:pt idx="3585">
                  <c:v>398.125</c:v>
                </c:pt>
                <c:pt idx="3586">
                  <c:v>397.43270000000001</c:v>
                </c:pt>
                <c:pt idx="3587">
                  <c:v>398.125</c:v>
                </c:pt>
                <c:pt idx="3588">
                  <c:v>398.125</c:v>
                </c:pt>
                <c:pt idx="3589">
                  <c:v>398.06209999999999</c:v>
                </c:pt>
                <c:pt idx="3590">
                  <c:v>397.9991</c:v>
                </c:pt>
                <c:pt idx="3591">
                  <c:v>398.125</c:v>
                </c:pt>
                <c:pt idx="3592">
                  <c:v>398.06209999999999</c:v>
                </c:pt>
                <c:pt idx="3593">
                  <c:v>398.125</c:v>
                </c:pt>
                <c:pt idx="3594">
                  <c:v>398.125</c:v>
                </c:pt>
                <c:pt idx="3595">
                  <c:v>398.125</c:v>
                </c:pt>
                <c:pt idx="3596">
                  <c:v>398.125</c:v>
                </c:pt>
                <c:pt idx="3597">
                  <c:v>398.06209999999999</c:v>
                </c:pt>
                <c:pt idx="3598">
                  <c:v>398.125</c:v>
                </c:pt>
                <c:pt idx="3599">
                  <c:v>395.92230000000001</c:v>
                </c:pt>
                <c:pt idx="3600">
                  <c:v>398.06209999999999</c:v>
                </c:pt>
                <c:pt idx="3601">
                  <c:v>398.06209999999999</c:v>
                </c:pt>
                <c:pt idx="3602">
                  <c:v>398.125</c:v>
                </c:pt>
                <c:pt idx="3603">
                  <c:v>398.06209999999999</c:v>
                </c:pt>
                <c:pt idx="3604">
                  <c:v>398.06209999999999</c:v>
                </c:pt>
                <c:pt idx="3605">
                  <c:v>398.125</c:v>
                </c:pt>
                <c:pt idx="3606">
                  <c:v>398.125</c:v>
                </c:pt>
                <c:pt idx="3607">
                  <c:v>398.06209999999999</c:v>
                </c:pt>
                <c:pt idx="3608">
                  <c:v>398.06209999999999</c:v>
                </c:pt>
                <c:pt idx="3609">
                  <c:v>398.125</c:v>
                </c:pt>
                <c:pt idx="3610">
                  <c:v>395.9853</c:v>
                </c:pt>
                <c:pt idx="3611">
                  <c:v>398.06209999999999</c:v>
                </c:pt>
                <c:pt idx="3612">
                  <c:v>398.06209999999999</c:v>
                </c:pt>
                <c:pt idx="3613">
                  <c:v>398.06209999999999</c:v>
                </c:pt>
                <c:pt idx="3614">
                  <c:v>398.06209999999999</c:v>
                </c:pt>
                <c:pt idx="3615">
                  <c:v>397.9991</c:v>
                </c:pt>
                <c:pt idx="3616">
                  <c:v>398.18799999999999</c:v>
                </c:pt>
                <c:pt idx="3617">
                  <c:v>398.06209999999999</c:v>
                </c:pt>
                <c:pt idx="3618">
                  <c:v>398.125</c:v>
                </c:pt>
                <c:pt idx="3619">
                  <c:v>398.125</c:v>
                </c:pt>
                <c:pt idx="3620">
                  <c:v>398.125</c:v>
                </c:pt>
                <c:pt idx="3621">
                  <c:v>398.06209999999999</c:v>
                </c:pt>
                <c:pt idx="3622">
                  <c:v>398.18799999999999</c:v>
                </c:pt>
                <c:pt idx="3623">
                  <c:v>398.125</c:v>
                </c:pt>
                <c:pt idx="3624">
                  <c:v>398.06209999999999</c:v>
                </c:pt>
                <c:pt idx="3625">
                  <c:v>398.18799999999999</c:v>
                </c:pt>
                <c:pt idx="3626">
                  <c:v>398.125</c:v>
                </c:pt>
                <c:pt idx="3627">
                  <c:v>398.125</c:v>
                </c:pt>
                <c:pt idx="3628">
                  <c:v>398.18799999999999</c:v>
                </c:pt>
                <c:pt idx="3629">
                  <c:v>398.125</c:v>
                </c:pt>
                <c:pt idx="3630">
                  <c:v>398.125</c:v>
                </c:pt>
                <c:pt idx="3631">
                  <c:v>398.125</c:v>
                </c:pt>
                <c:pt idx="3632">
                  <c:v>398.125</c:v>
                </c:pt>
                <c:pt idx="3633">
                  <c:v>398.06209999999999</c:v>
                </c:pt>
                <c:pt idx="3634">
                  <c:v>398.125</c:v>
                </c:pt>
                <c:pt idx="3635">
                  <c:v>398.06209999999999</c:v>
                </c:pt>
                <c:pt idx="3636">
                  <c:v>398.125</c:v>
                </c:pt>
                <c:pt idx="3637">
                  <c:v>398.06209999999999</c:v>
                </c:pt>
                <c:pt idx="3638">
                  <c:v>398.06209999999999</c:v>
                </c:pt>
                <c:pt idx="3639">
                  <c:v>398.18799999999999</c:v>
                </c:pt>
                <c:pt idx="3640">
                  <c:v>398.06209999999999</c:v>
                </c:pt>
                <c:pt idx="3641">
                  <c:v>398.06209999999999</c:v>
                </c:pt>
                <c:pt idx="3642">
                  <c:v>398.18799999999999</c:v>
                </c:pt>
                <c:pt idx="3643">
                  <c:v>398.125</c:v>
                </c:pt>
                <c:pt idx="3644">
                  <c:v>398.125</c:v>
                </c:pt>
                <c:pt idx="3645">
                  <c:v>398.125</c:v>
                </c:pt>
                <c:pt idx="3646">
                  <c:v>398.06209999999999</c:v>
                </c:pt>
                <c:pt idx="3647">
                  <c:v>398.18799999999999</c:v>
                </c:pt>
                <c:pt idx="3648">
                  <c:v>398.18799999999999</c:v>
                </c:pt>
                <c:pt idx="3649">
                  <c:v>398.125</c:v>
                </c:pt>
                <c:pt idx="3650">
                  <c:v>398.18799999999999</c:v>
                </c:pt>
                <c:pt idx="3651">
                  <c:v>398.2509</c:v>
                </c:pt>
                <c:pt idx="3652">
                  <c:v>398.125</c:v>
                </c:pt>
                <c:pt idx="3653">
                  <c:v>398.18799999999999</c:v>
                </c:pt>
                <c:pt idx="3654">
                  <c:v>398.18799999999999</c:v>
                </c:pt>
                <c:pt idx="3655">
                  <c:v>398.125</c:v>
                </c:pt>
                <c:pt idx="3656">
                  <c:v>398.18799999999999</c:v>
                </c:pt>
                <c:pt idx="3657">
                  <c:v>398.18799999999999</c:v>
                </c:pt>
                <c:pt idx="3658">
                  <c:v>400.51650000000001</c:v>
                </c:pt>
                <c:pt idx="3659">
                  <c:v>398.2509</c:v>
                </c:pt>
                <c:pt idx="3660">
                  <c:v>398.2509</c:v>
                </c:pt>
                <c:pt idx="3661">
                  <c:v>398.125</c:v>
                </c:pt>
                <c:pt idx="3662">
                  <c:v>398.50259999999997</c:v>
                </c:pt>
                <c:pt idx="3663">
                  <c:v>398.18799999999999</c:v>
                </c:pt>
                <c:pt idx="3664">
                  <c:v>398.37670000000003</c:v>
                </c:pt>
                <c:pt idx="3665">
                  <c:v>398.2509</c:v>
                </c:pt>
                <c:pt idx="3666">
                  <c:v>398.2509</c:v>
                </c:pt>
                <c:pt idx="3667">
                  <c:v>399.0061</c:v>
                </c:pt>
                <c:pt idx="3668">
                  <c:v>398.18799999999999</c:v>
                </c:pt>
                <c:pt idx="3669">
                  <c:v>400.51650000000001</c:v>
                </c:pt>
                <c:pt idx="3670">
                  <c:v>398.7543</c:v>
                </c:pt>
                <c:pt idx="3671">
                  <c:v>398.18799999999999</c:v>
                </c:pt>
                <c:pt idx="3672">
                  <c:v>400.51650000000001</c:v>
                </c:pt>
                <c:pt idx="3673">
                  <c:v>398.18799999999999</c:v>
                </c:pt>
                <c:pt idx="3674">
                  <c:v>399.95010000000002</c:v>
                </c:pt>
                <c:pt idx="3675">
                  <c:v>398.125</c:v>
                </c:pt>
                <c:pt idx="3676">
                  <c:v>400.20179999999999</c:v>
                </c:pt>
                <c:pt idx="3677">
                  <c:v>398.18799999999999</c:v>
                </c:pt>
                <c:pt idx="3678">
                  <c:v>400.39060000000001</c:v>
                </c:pt>
                <c:pt idx="3679">
                  <c:v>398.18799999999999</c:v>
                </c:pt>
                <c:pt idx="3680">
                  <c:v>400.39060000000001</c:v>
                </c:pt>
                <c:pt idx="3681">
                  <c:v>398.18799999999999</c:v>
                </c:pt>
                <c:pt idx="3682">
                  <c:v>400.57940000000002</c:v>
                </c:pt>
                <c:pt idx="3683">
                  <c:v>398.18799999999999</c:v>
                </c:pt>
                <c:pt idx="3684">
                  <c:v>400.2647</c:v>
                </c:pt>
                <c:pt idx="3685">
                  <c:v>398.2509</c:v>
                </c:pt>
                <c:pt idx="3686">
                  <c:v>400.2647</c:v>
                </c:pt>
                <c:pt idx="3687">
                  <c:v>398.18799999999999</c:v>
                </c:pt>
                <c:pt idx="3688">
                  <c:v>400.20179999999999</c:v>
                </c:pt>
                <c:pt idx="3689">
                  <c:v>398.18799999999999</c:v>
                </c:pt>
                <c:pt idx="3690">
                  <c:v>400.20179999999999</c:v>
                </c:pt>
                <c:pt idx="3691">
                  <c:v>398.18799999999999</c:v>
                </c:pt>
                <c:pt idx="3692">
                  <c:v>400.57940000000002</c:v>
                </c:pt>
                <c:pt idx="3693">
                  <c:v>398.18799999999999</c:v>
                </c:pt>
                <c:pt idx="3694">
                  <c:v>398.125</c:v>
                </c:pt>
                <c:pt idx="3695">
                  <c:v>400.45359999999999</c:v>
                </c:pt>
                <c:pt idx="3696">
                  <c:v>398.18799999999999</c:v>
                </c:pt>
                <c:pt idx="3697">
                  <c:v>400.51650000000001</c:v>
                </c:pt>
                <c:pt idx="3698">
                  <c:v>399.50959999999998</c:v>
                </c:pt>
                <c:pt idx="3699">
                  <c:v>398.18799999999999</c:v>
                </c:pt>
                <c:pt idx="3700">
                  <c:v>399.95010000000002</c:v>
                </c:pt>
                <c:pt idx="3701">
                  <c:v>398.69139999999999</c:v>
                </c:pt>
                <c:pt idx="3702">
                  <c:v>400.2647</c:v>
                </c:pt>
                <c:pt idx="3703">
                  <c:v>400.01299999999998</c:v>
                </c:pt>
                <c:pt idx="3704">
                  <c:v>398.18799999999999</c:v>
                </c:pt>
                <c:pt idx="3705">
                  <c:v>400.64240000000001</c:v>
                </c:pt>
                <c:pt idx="3706">
                  <c:v>400.39060000000001</c:v>
                </c:pt>
                <c:pt idx="3707">
                  <c:v>398.50259999999997</c:v>
                </c:pt>
                <c:pt idx="3708">
                  <c:v>400.57940000000002</c:v>
                </c:pt>
                <c:pt idx="3709">
                  <c:v>398.31380000000001</c:v>
                </c:pt>
                <c:pt idx="3710">
                  <c:v>400.01299999999998</c:v>
                </c:pt>
                <c:pt idx="3711">
                  <c:v>400.32769999999999</c:v>
                </c:pt>
                <c:pt idx="3712">
                  <c:v>398.8802</c:v>
                </c:pt>
                <c:pt idx="3713">
                  <c:v>400.2647</c:v>
                </c:pt>
                <c:pt idx="3714">
                  <c:v>400.07600000000002</c:v>
                </c:pt>
                <c:pt idx="3715">
                  <c:v>398.18799999999999</c:v>
                </c:pt>
                <c:pt idx="3716">
                  <c:v>400.64240000000001</c:v>
                </c:pt>
                <c:pt idx="3717">
                  <c:v>400.64240000000001</c:v>
                </c:pt>
                <c:pt idx="3718">
                  <c:v>400.2647</c:v>
                </c:pt>
                <c:pt idx="3719">
                  <c:v>398.31380000000001</c:v>
                </c:pt>
                <c:pt idx="3720">
                  <c:v>400.39060000000001</c:v>
                </c:pt>
                <c:pt idx="3721">
                  <c:v>400.32769999999999</c:v>
                </c:pt>
                <c:pt idx="3722">
                  <c:v>400.01299999999998</c:v>
                </c:pt>
                <c:pt idx="3723">
                  <c:v>399.82420000000002</c:v>
                </c:pt>
                <c:pt idx="3724">
                  <c:v>400.07600000000002</c:v>
                </c:pt>
                <c:pt idx="3725">
                  <c:v>398.2509</c:v>
                </c:pt>
                <c:pt idx="3726">
                  <c:v>400.20179999999999</c:v>
                </c:pt>
                <c:pt idx="3727">
                  <c:v>398.2509</c:v>
                </c:pt>
                <c:pt idx="3728">
                  <c:v>400.39060000000001</c:v>
                </c:pt>
                <c:pt idx="3729">
                  <c:v>400.20179999999999</c:v>
                </c:pt>
                <c:pt idx="3730">
                  <c:v>400.51650000000001</c:v>
                </c:pt>
                <c:pt idx="3731">
                  <c:v>400.13889999999998</c:v>
                </c:pt>
                <c:pt idx="3732">
                  <c:v>399.19490000000002</c:v>
                </c:pt>
                <c:pt idx="3733">
                  <c:v>400.57940000000002</c:v>
                </c:pt>
                <c:pt idx="3734">
                  <c:v>400.20179999999999</c:v>
                </c:pt>
                <c:pt idx="3735">
                  <c:v>400.20179999999999</c:v>
                </c:pt>
                <c:pt idx="3736">
                  <c:v>400.20179999999999</c:v>
                </c:pt>
                <c:pt idx="3737">
                  <c:v>400.32769999999999</c:v>
                </c:pt>
                <c:pt idx="3738">
                  <c:v>400.2647</c:v>
                </c:pt>
                <c:pt idx="3739">
                  <c:v>400.32769999999999</c:v>
                </c:pt>
                <c:pt idx="3740">
                  <c:v>400.32769999999999</c:v>
                </c:pt>
                <c:pt idx="3741">
                  <c:v>400.57940000000002</c:v>
                </c:pt>
                <c:pt idx="3742">
                  <c:v>398.6284</c:v>
                </c:pt>
                <c:pt idx="3743">
                  <c:v>400.57940000000002</c:v>
                </c:pt>
                <c:pt idx="3744">
                  <c:v>400.2647</c:v>
                </c:pt>
                <c:pt idx="3745">
                  <c:v>400.32769999999999</c:v>
                </c:pt>
                <c:pt idx="3746">
                  <c:v>400.20179999999999</c:v>
                </c:pt>
                <c:pt idx="3747">
                  <c:v>400.20179999999999</c:v>
                </c:pt>
                <c:pt idx="3748">
                  <c:v>399.6354</c:v>
                </c:pt>
                <c:pt idx="3749">
                  <c:v>400.20179999999999</c:v>
                </c:pt>
                <c:pt idx="3750">
                  <c:v>400.13889999999998</c:v>
                </c:pt>
                <c:pt idx="3751">
                  <c:v>400.57940000000002</c:v>
                </c:pt>
                <c:pt idx="3752">
                  <c:v>400.51650000000001</c:v>
                </c:pt>
                <c:pt idx="3753">
                  <c:v>400.51650000000001</c:v>
                </c:pt>
                <c:pt idx="3754">
                  <c:v>400.57940000000002</c:v>
                </c:pt>
                <c:pt idx="3755">
                  <c:v>400.39060000000001</c:v>
                </c:pt>
                <c:pt idx="3756">
                  <c:v>400.45359999999999</c:v>
                </c:pt>
                <c:pt idx="3757">
                  <c:v>400.39060000000001</c:v>
                </c:pt>
                <c:pt idx="3758">
                  <c:v>400.13889999999998</c:v>
                </c:pt>
                <c:pt idx="3759">
                  <c:v>400.13889999999998</c:v>
                </c:pt>
                <c:pt idx="3760">
                  <c:v>400.13889999999998</c:v>
                </c:pt>
                <c:pt idx="3761">
                  <c:v>400.20179999999999</c:v>
                </c:pt>
                <c:pt idx="3762">
                  <c:v>400.45359999999999</c:v>
                </c:pt>
                <c:pt idx="3763">
                  <c:v>400.39060000000001</c:v>
                </c:pt>
                <c:pt idx="3764">
                  <c:v>400.39060000000001</c:v>
                </c:pt>
                <c:pt idx="3765">
                  <c:v>400.39060000000001</c:v>
                </c:pt>
                <c:pt idx="3766">
                  <c:v>400.51650000000001</c:v>
                </c:pt>
                <c:pt idx="3767">
                  <c:v>399.88720000000001</c:v>
                </c:pt>
                <c:pt idx="3768">
                  <c:v>400.51650000000001</c:v>
                </c:pt>
                <c:pt idx="3769">
                  <c:v>400.20179999999999</c:v>
                </c:pt>
                <c:pt idx="3770">
                  <c:v>400.13889999999998</c:v>
                </c:pt>
                <c:pt idx="3771">
                  <c:v>400.2647</c:v>
                </c:pt>
                <c:pt idx="3772">
                  <c:v>400.13889999999998</c:v>
                </c:pt>
                <c:pt idx="3773">
                  <c:v>400.32769999999999</c:v>
                </c:pt>
                <c:pt idx="3774">
                  <c:v>400.32769999999999</c:v>
                </c:pt>
                <c:pt idx="3775">
                  <c:v>400.2647</c:v>
                </c:pt>
                <c:pt idx="3776">
                  <c:v>400.64240000000001</c:v>
                </c:pt>
                <c:pt idx="3777">
                  <c:v>400.57940000000002</c:v>
                </c:pt>
                <c:pt idx="3778">
                  <c:v>400.57940000000002</c:v>
                </c:pt>
                <c:pt idx="3779">
                  <c:v>400.57940000000002</c:v>
                </c:pt>
                <c:pt idx="3780">
                  <c:v>400.2647</c:v>
                </c:pt>
                <c:pt idx="3781">
                  <c:v>399.76130000000001</c:v>
                </c:pt>
                <c:pt idx="3782">
                  <c:v>400.2647</c:v>
                </c:pt>
                <c:pt idx="3783">
                  <c:v>399.57249999999999</c:v>
                </c:pt>
                <c:pt idx="3784">
                  <c:v>400.13889999999998</c:v>
                </c:pt>
                <c:pt idx="3785">
                  <c:v>400.13889999999998</c:v>
                </c:pt>
                <c:pt idx="3786">
                  <c:v>400.20179999999999</c:v>
                </c:pt>
                <c:pt idx="3787">
                  <c:v>400.45359999999999</c:v>
                </c:pt>
                <c:pt idx="3788">
                  <c:v>400.51650000000001</c:v>
                </c:pt>
                <c:pt idx="3789">
                  <c:v>400.51650000000001</c:v>
                </c:pt>
                <c:pt idx="3790">
                  <c:v>400.45359999999999</c:v>
                </c:pt>
                <c:pt idx="3791">
                  <c:v>400.51650000000001</c:v>
                </c:pt>
                <c:pt idx="3792">
                  <c:v>400.51650000000001</c:v>
                </c:pt>
                <c:pt idx="3793">
                  <c:v>400.51650000000001</c:v>
                </c:pt>
                <c:pt idx="3794">
                  <c:v>400.20179999999999</c:v>
                </c:pt>
                <c:pt idx="3795">
                  <c:v>400.20179999999999</c:v>
                </c:pt>
                <c:pt idx="3796">
                  <c:v>400.20179999999999</c:v>
                </c:pt>
                <c:pt idx="3797">
                  <c:v>400.20179999999999</c:v>
                </c:pt>
                <c:pt idx="3798">
                  <c:v>400.39060000000001</c:v>
                </c:pt>
                <c:pt idx="3799">
                  <c:v>400.45359999999999</c:v>
                </c:pt>
                <c:pt idx="3800">
                  <c:v>400.39060000000001</c:v>
                </c:pt>
                <c:pt idx="3801">
                  <c:v>400.64240000000001</c:v>
                </c:pt>
                <c:pt idx="3802">
                  <c:v>400.57940000000002</c:v>
                </c:pt>
                <c:pt idx="3803">
                  <c:v>400.57940000000002</c:v>
                </c:pt>
                <c:pt idx="3804">
                  <c:v>400.64240000000001</c:v>
                </c:pt>
                <c:pt idx="3805">
                  <c:v>400.32769999999999</c:v>
                </c:pt>
                <c:pt idx="3806">
                  <c:v>400.20179999999999</c:v>
                </c:pt>
                <c:pt idx="3807">
                  <c:v>400.2647</c:v>
                </c:pt>
                <c:pt idx="3808">
                  <c:v>400.2647</c:v>
                </c:pt>
                <c:pt idx="3809">
                  <c:v>400.20179999999999</c:v>
                </c:pt>
                <c:pt idx="3810">
                  <c:v>400.2647</c:v>
                </c:pt>
                <c:pt idx="3811">
                  <c:v>400.20179999999999</c:v>
                </c:pt>
                <c:pt idx="3812">
                  <c:v>400.57940000000002</c:v>
                </c:pt>
                <c:pt idx="3813">
                  <c:v>400.51650000000001</c:v>
                </c:pt>
                <c:pt idx="3814">
                  <c:v>401.02</c:v>
                </c:pt>
                <c:pt idx="3815">
                  <c:v>400.89409999999998</c:v>
                </c:pt>
                <c:pt idx="3816">
                  <c:v>400.39060000000001</c:v>
                </c:pt>
                <c:pt idx="3817">
                  <c:v>400.45359999999999</c:v>
                </c:pt>
                <c:pt idx="3818">
                  <c:v>400.64240000000001</c:v>
                </c:pt>
                <c:pt idx="3819">
                  <c:v>401.39760000000001</c:v>
                </c:pt>
                <c:pt idx="3820">
                  <c:v>400.07600000000002</c:v>
                </c:pt>
                <c:pt idx="3821">
                  <c:v>400.51650000000001</c:v>
                </c:pt>
                <c:pt idx="3822">
                  <c:v>402.15280000000001</c:v>
                </c:pt>
                <c:pt idx="3823">
                  <c:v>401.8381</c:v>
                </c:pt>
                <c:pt idx="3824">
                  <c:v>400.39060000000001</c:v>
                </c:pt>
                <c:pt idx="3825">
                  <c:v>400.32769999999999</c:v>
                </c:pt>
                <c:pt idx="3826">
                  <c:v>401.14580000000001</c:v>
                </c:pt>
                <c:pt idx="3827">
                  <c:v>402.53039999999999</c:v>
                </c:pt>
                <c:pt idx="3828">
                  <c:v>400.89409999999998</c:v>
                </c:pt>
                <c:pt idx="3829">
                  <c:v>400.20179999999999</c:v>
                </c:pt>
                <c:pt idx="3830">
                  <c:v>400.20179999999999</c:v>
                </c:pt>
                <c:pt idx="3831">
                  <c:v>402.5933</c:v>
                </c:pt>
                <c:pt idx="3832">
                  <c:v>402.5933</c:v>
                </c:pt>
                <c:pt idx="3833">
                  <c:v>402.53039999999999</c:v>
                </c:pt>
                <c:pt idx="3834">
                  <c:v>401.64929999999998</c:v>
                </c:pt>
                <c:pt idx="3835">
                  <c:v>400.20179999999999</c:v>
                </c:pt>
                <c:pt idx="3836">
                  <c:v>400.2647</c:v>
                </c:pt>
                <c:pt idx="3837">
                  <c:v>402.5933</c:v>
                </c:pt>
                <c:pt idx="3838">
                  <c:v>402.5933</c:v>
                </c:pt>
                <c:pt idx="3839">
                  <c:v>402.4674</c:v>
                </c:pt>
                <c:pt idx="3840">
                  <c:v>401.02</c:v>
                </c:pt>
                <c:pt idx="3841">
                  <c:v>400.45359999999999</c:v>
                </c:pt>
                <c:pt idx="3842">
                  <c:v>401.3347</c:v>
                </c:pt>
                <c:pt idx="3843">
                  <c:v>402.53039999999999</c:v>
                </c:pt>
                <c:pt idx="3844">
                  <c:v>402.4674</c:v>
                </c:pt>
                <c:pt idx="3845">
                  <c:v>401.90100000000001</c:v>
                </c:pt>
                <c:pt idx="3846">
                  <c:v>400.95699999999999</c:v>
                </c:pt>
                <c:pt idx="3847">
                  <c:v>400.32769999999999</c:v>
                </c:pt>
                <c:pt idx="3848">
                  <c:v>400.39060000000001</c:v>
                </c:pt>
                <c:pt idx="3849">
                  <c:v>401.52339999999998</c:v>
                </c:pt>
                <c:pt idx="3850">
                  <c:v>402.53039999999999</c:v>
                </c:pt>
                <c:pt idx="3851">
                  <c:v>402.34160000000003</c:v>
                </c:pt>
                <c:pt idx="3852">
                  <c:v>400.51650000000001</c:v>
                </c:pt>
                <c:pt idx="3853">
                  <c:v>400.83109999999999</c:v>
                </c:pt>
                <c:pt idx="3854">
                  <c:v>401.27170000000001</c:v>
                </c:pt>
                <c:pt idx="3855">
                  <c:v>402.53039999999999</c:v>
                </c:pt>
                <c:pt idx="3856">
                  <c:v>401.90100000000001</c:v>
                </c:pt>
                <c:pt idx="3857">
                  <c:v>400.39060000000001</c:v>
                </c:pt>
                <c:pt idx="3858">
                  <c:v>402.5933</c:v>
                </c:pt>
                <c:pt idx="3859">
                  <c:v>402.53039999999999</c:v>
                </c:pt>
                <c:pt idx="3860">
                  <c:v>402.08980000000003</c:v>
                </c:pt>
                <c:pt idx="3861">
                  <c:v>400.95699999999999</c:v>
                </c:pt>
                <c:pt idx="3862">
                  <c:v>402.5933</c:v>
                </c:pt>
                <c:pt idx="3863">
                  <c:v>402.53039999999999</c:v>
                </c:pt>
                <c:pt idx="3864">
                  <c:v>402.4674</c:v>
                </c:pt>
                <c:pt idx="3865">
                  <c:v>402.53039999999999</c:v>
                </c:pt>
                <c:pt idx="3866">
                  <c:v>400.51650000000001</c:v>
                </c:pt>
                <c:pt idx="3867">
                  <c:v>402.02690000000001</c:v>
                </c:pt>
                <c:pt idx="3868">
                  <c:v>402.5933</c:v>
                </c:pt>
                <c:pt idx="3869">
                  <c:v>402.40449999999998</c:v>
                </c:pt>
                <c:pt idx="3870">
                  <c:v>400.2647</c:v>
                </c:pt>
                <c:pt idx="3871">
                  <c:v>402.53039999999999</c:v>
                </c:pt>
                <c:pt idx="3872">
                  <c:v>402.53039999999999</c:v>
                </c:pt>
                <c:pt idx="3873">
                  <c:v>401.14580000000001</c:v>
                </c:pt>
                <c:pt idx="3874">
                  <c:v>402.53039999999999</c:v>
                </c:pt>
                <c:pt idx="3875">
                  <c:v>402.53039999999999</c:v>
                </c:pt>
                <c:pt idx="3876">
                  <c:v>402.53039999999999</c:v>
                </c:pt>
                <c:pt idx="3877">
                  <c:v>401.8381</c:v>
                </c:pt>
                <c:pt idx="3878">
                  <c:v>401.14580000000001</c:v>
                </c:pt>
                <c:pt idx="3879">
                  <c:v>402.5933</c:v>
                </c:pt>
                <c:pt idx="3880">
                  <c:v>400.70530000000002</c:v>
                </c:pt>
                <c:pt idx="3881">
                  <c:v>402.5933</c:v>
                </c:pt>
                <c:pt idx="3882">
                  <c:v>402.34160000000003</c:v>
                </c:pt>
                <c:pt idx="3883">
                  <c:v>402.5933</c:v>
                </c:pt>
                <c:pt idx="3884">
                  <c:v>400.95699999999999</c:v>
                </c:pt>
                <c:pt idx="3885">
                  <c:v>402.5933</c:v>
                </c:pt>
                <c:pt idx="3886">
                  <c:v>402.34160000000003</c:v>
                </c:pt>
                <c:pt idx="3887">
                  <c:v>402.5933</c:v>
                </c:pt>
                <c:pt idx="3888">
                  <c:v>402.53039999999999</c:v>
                </c:pt>
                <c:pt idx="3889">
                  <c:v>401.02</c:v>
                </c:pt>
                <c:pt idx="3890">
                  <c:v>402.5933</c:v>
                </c:pt>
                <c:pt idx="3891">
                  <c:v>400.83109999999999</c:v>
                </c:pt>
                <c:pt idx="3892">
                  <c:v>402.5933</c:v>
                </c:pt>
                <c:pt idx="3893">
                  <c:v>402.5933</c:v>
                </c:pt>
                <c:pt idx="3894">
                  <c:v>402.5933</c:v>
                </c:pt>
                <c:pt idx="3895">
                  <c:v>402.5933</c:v>
                </c:pt>
                <c:pt idx="3896">
                  <c:v>402.5933</c:v>
                </c:pt>
                <c:pt idx="3897">
                  <c:v>402.5933</c:v>
                </c:pt>
                <c:pt idx="3898">
                  <c:v>402.5933</c:v>
                </c:pt>
                <c:pt idx="3899">
                  <c:v>402.5933</c:v>
                </c:pt>
                <c:pt idx="3900">
                  <c:v>402.5933</c:v>
                </c:pt>
                <c:pt idx="3901">
                  <c:v>402.5933</c:v>
                </c:pt>
                <c:pt idx="3902">
                  <c:v>402.5933</c:v>
                </c:pt>
                <c:pt idx="3903">
                  <c:v>402.5933</c:v>
                </c:pt>
                <c:pt idx="3904">
                  <c:v>402.5933</c:v>
                </c:pt>
                <c:pt idx="3905">
                  <c:v>402.5933</c:v>
                </c:pt>
                <c:pt idx="3906">
                  <c:v>402.5933</c:v>
                </c:pt>
                <c:pt idx="3907">
                  <c:v>402.5933</c:v>
                </c:pt>
                <c:pt idx="3908">
                  <c:v>400.45359999999999</c:v>
                </c:pt>
                <c:pt idx="3909">
                  <c:v>402.5933</c:v>
                </c:pt>
                <c:pt idx="3910">
                  <c:v>402.53039999999999</c:v>
                </c:pt>
                <c:pt idx="3911">
                  <c:v>402.5933</c:v>
                </c:pt>
                <c:pt idx="3912">
                  <c:v>402.5933</c:v>
                </c:pt>
                <c:pt idx="3913">
                  <c:v>402.5933</c:v>
                </c:pt>
                <c:pt idx="3914">
                  <c:v>402.5933</c:v>
                </c:pt>
                <c:pt idx="3915">
                  <c:v>402.65629999999999</c:v>
                </c:pt>
                <c:pt idx="3916">
                  <c:v>402.53039999999999</c:v>
                </c:pt>
                <c:pt idx="3917">
                  <c:v>402.5933</c:v>
                </c:pt>
                <c:pt idx="3918">
                  <c:v>400.32769999999999</c:v>
                </c:pt>
                <c:pt idx="3919">
                  <c:v>402.65629999999999</c:v>
                </c:pt>
                <c:pt idx="3920">
                  <c:v>402.5933</c:v>
                </c:pt>
                <c:pt idx="3921">
                  <c:v>402.5933</c:v>
                </c:pt>
                <c:pt idx="3922">
                  <c:v>402.65629999999999</c:v>
                </c:pt>
                <c:pt idx="3923">
                  <c:v>402.65629999999999</c:v>
                </c:pt>
                <c:pt idx="3924">
                  <c:v>402.65629999999999</c:v>
                </c:pt>
                <c:pt idx="3925">
                  <c:v>402.5933</c:v>
                </c:pt>
                <c:pt idx="3926">
                  <c:v>402.5933</c:v>
                </c:pt>
                <c:pt idx="3927">
                  <c:v>402.65629999999999</c:v>
                </c:pt>
                <c:pt idx="3928">
                  <c:v>402.5933</c:v>
                </c:pt>
                <c:pt idx="3929">
                  <c:v>402.65629999999999</c:v>
                </c:pt>
                <c:pt idx="3930">
                  <c:v>402.65629999999999</c:v>
                </c:pt>
                <c:pt idx="3931">
                  <c:v>402.65629999999999</c:v>
                </c:pt>
                <c:pt idx="3932">
                  <c:v>402.65629999999999</c:v>
                </c:pt>
                <c:pt idx="3933">
                  <c:v>402.5933</c:v>
                </c:pt>
                <c:pt idx="3934">
                  <c:v>402.65629999999999</c:v>
                </c:pt>
                <c:pt idx="3935">
                  <c:v>402.65629999999999</c:v>
                </c:pt>
                <c:pt idx="3936">
                  <c:v>402.65629999999999</c:v>
                </c:pt>
                <c:pt idx="3937">
                  <c:v>402.90800000000002</c:v>
                </c:pt>
                <c:pt idx="3938">
                  <c:v>402.65629999999999</c:v>
                </c:pt>
                <c:pt idx="3939">
                  <c:v>402.5933</c:v>
                </c:pt>
                <c:pt idx="3940">
                  <c:v>404.54430000000002</c:v>
                </c:pt>
                <c:pt idx="3941">
                  <c:v>402.65629999999999</c:v>
                </c:pt>
                <c:pt idx="3942">
                  <c:v>403.41149999999999</c:v>
                </c:pt>
                <c:pt idx="3943">
                  <c:v>402.65629999999999</c:v>
                </c:pt>
                <c:pt idx="3944">
                  <c:v>402.65629999999999</c:v>
                </c:pt>
                <c:pt idx="3945">
                  <c:v>402.65629999999999</c:v>
                </c:pt>
                <c:pt idx="3946">
                  <c:v>404.48140000000001</c:v>
                </c:pt>
                <c:pt idx="3947">
                  <c:v>402.65629999999999</c:v>
                </c:pt>
                <c:pt idx="3948">
                  <c:v>404.85890000000001</c:v>
                </c:pt>
                <c:pt idx="3949">
                  <c:v>404.79599999999999</c:v>
                </c:pt>
                <c:pt idx="3950">
                  <c:v>402.7192</c:v>
                </c:pt>
                <c:pt idx="3951">
                  <c:v>405.0478</c:v>
                </c:pt>
                <c:pt idx="3952">
                  <c:v>402.65629999999999</c:v>
                </c:pt>
                <c:pt idx="3953">
                  <c:v>405.11070000000001</c:v>
                </c:pt>
                <c:pt idx="3954">
                  <c:v>404.16669999999999</c:v>
                </c:pt>
                <c:pt idx="3955">
                  <c:v>402.8451</c:v>
                </c:pt>
                <c:pt idx="3956">
                  <c:v>404.79599999999999</c:v>
                </c:pt>
                <c:pt idx="3957">
                  <c:v>402.65629999999999</c:v>
                </c:pt>
                <c:pt idx="3958">
                  <c:v>404.79599999999999</c:v>
                </c:pt>
                <c:pt idx="3959">
                  <c:v>404.73309999999998</c:v>
                </c:pt>
                <c:pt idx="3960">
                  <c:v>404.73309999999998</c:v>
                </c:pt>
                <c:pt idx="3961">
                  <c:v>405.0478</c:v>
                </c:pt>
                <c:pt idx="3962">
                  <c:v>404.54430000000002</c:v>
                </c:pt>
                <c:pt idx="3963">
                  <c:v>405.0478</c:v>
                </c:pt>
                <c:pt idx="3964">
                  <c:v>404.92189999999999</c:v>
                </c:pt>
                <c:pt idx="3965">
                  <c:v>404.98480000000001</c:v>
                </c:pt>
                <c:pt idx="3966">
                  <c:v>404.98480000000001</c:v>
                </c:pt>
                <c:pt idx="3967">
                  <c:v>402.8451</c:v>
                </c:pt>
                <c:pt idx="3968">
                  <c:v>404.67009999999999</c:v>
                </c:pt>
                <c:pt idx="3969">
                  <c:v>404.29250000000002</c:v>
                </c:pt>
                <c:pt idx="3970">
                  <c:v>404.60719999999998</c:v>
                </c:pt>
                <c:pt idx="3971">
                  <c:v>404.85890000000001</c:v>
                </c:pt>
                <c:pt idx="3972">
                  <c:v>404.85890000000001</c:v>
                </c:pt>
                <c:pt idx="3973">
                  <c:v>404.92189999999999</c:v>
                </c:pt>
                <c:pt idx="3974">
                  <c:v>404.92189999999999</c:v>
                </c:pt>
                <c:pt idx="3975">
                  <c:v>405.11070000000001</c:v>
                </c:pt>
                <c:pt idx="3976">
                  <c:v>405.0478</c:v>
                </c:pt>
                <c:pt idx="3977">
                  <c:v>405.11070000000001</c:v>
                </c:pt>
                <c:pt idx="3978">
                  <c:v>404.67009999999999</c:v>
                </c:pt>
                <c:pt idx="3979">
                  <c:v>404.73309999999998</c:v>
                </c:pt>
                <c:pt idx="3980">
                  <c:v>404.73309999999998</c:v>
                </c:pt>
                <c:pt idx="3981">
                  <c:v>404.73309999999998</c:v>
                </c:pt>
                <c:pt idx="3982">
                  <c:v>404.73309999999998</c:v>
                </c:pt>
                <c:pt idx="3983">
                  <c:v>404.79599999999999</c:v>
                </c:pt>
                <c:pt idx="3984">
                  <c:v>404.85890000000001</c:v>
                </c:pt>
                <c:pt idx="3985">
                  <c:v>404.73309999999998</c:v>
                </c:pt>
                <c:pt idx="3986">
                  <c:v>405.0478</c:v>
                </c:pt>
                <c:pt idx="3987">
                  <c:v>405.11070000000001</c:v>
                </c:pt>
                <c:pt idx="3988">
                  <c:v>405.0478</c:v>
                </c:pt>
                <c:pt idx="3989">
                  <c:v>404.92189999999999</c:v>
                </c:pt>
                <c:pt idx="3990">
                  <c:v>404.92189999999999</c:v>
                </c:pt>
                <c:pt idx="3991">
                  <c:v>404.79599999999999</c:v>
                </c:pt>
                <c:pt idx="3992">
                  <c:v>404.92189999999999</c:v>
                </c:pt>
                <c:pt idx="3993">
                  <c:v>404.73309999999998</c:v>
                </c:pt>
                <c:pt idx="3994">
                  <c:v>404.67009999999999</c:v>
                </c:pt>
                <c:pt idx="3995">
                  <c:v>404.67009999999999</c:v>
                </c:pt>
                <c:pt idx="3996">
                  <c:v>404.92189999999999</c:v>
                </c:pt>
                <c:pt idx="3997">
                  <c:v>404.92189999999999</c:v>
                </c:pt>
                <c:pt idx="3998">
                  <c:v>405.0478</c:v>
                </c:pt>
                <c:pt idx="3999">
                  <c:v>405.74</c:v>
                </c:pt>
                <c:pt idx="4000">
                  <c:v>404.98480000000001</c:v>
                </c:pt>
                <c:pt idx="4001">
                  <c:v>405.0478</c:v>
                </c:pt>
                <c:pt idx="4002">
                  <c:v>405.6771</c:v>
                </c:pt>
                <c:pt idx="4003">
                  <c:v>406.93579999999997</c:v>
                </c:pt>
                <c:pt idx="4004">
                  <c:v>404.67009999999999</c:v>
                </c:pt>
                <c:pt idx="4005">
                  <c:v>404.73309999999998</c:v>
                </c:pt>
                <c:pt idx="4006">
                  <c:v>406.36939999999998</c:v>
                </c:pt>
                <c:pt idx="4007">
                  <c:v>404.98480000000001</c:v>
                </c:pt>
                <c:pt idx="4008">
                  <c:v>405.55119999999999</c:v>
                </c:pt>
                <c:pt idx="4009">
                  <c:v>407.12450000000001</c:v>
                </c:pt>
                <c:pt idx="4010">
                  <c:v>405.11070000000001</c:v>
                </c:pt>
                <c:pt idx="4011">
                  <c:v>405.74</c:v>
                </c:pt>
                <c:pt idx="4012">
                  <c:v>407.1875</c:v>
                </c:pt>
                <c:pt idx="4013">
                  <c:v>406.87279999999998</c:v>
                </c:pt>
                <c:pt idx="4014">
                  <c:v>404.92189999999999</c:v>
                </c:pt>
                <c:pt idx="4015">
                  <c:v>407.1875</c:v>
                </c:pt>
                <c:pt idx="4016">
                  <c:v>407.12450000000001</c:v>
                </c:pt>
                <c:pt idx="4017">
                  <c:v>407.0616</c:v>
                </c:pt>
                <c:pt idx="4018">
                  <c:v>406.87279999999998</c:v>
                </c:pt>
                <c:pt idx="4019">
                  <c:v>407.12450000000001</c:v>
                </c:pt>
                <c:pt idx="4020">
                  <c:v>407.12450000000001</c:v>
                </c:pt>
                <c:pt idx="4021">
                  <c:v>407.0616</c:v>
                </c:pt>
                <c:pt idx="4022">
                  <c:v>407.12450000000001</c:v>
                </c:pt>
                <c:pt idx="4023">
                  <c:v>407.0616</c:v>
                </c:pt>
                <c:pt idx="4024">
                  <c:v>407.0616</c:v>
                </c:pt>
                <c:pt idx="4025">
                  <c:v>406.3064</c:v>
                </c:pt>
                <c:pt idx="4026">
                  <c:v>407.1875</c:v>
                </c:pt>
                <c:pt idx="4027">
                  <c:v>407.0616</c:v>
                </c:pt>
                <c:pt idx="4028">
                  <c:v>407.0616</c:v>
                </c:pt>
                <c:pt idx="4029">
                  <c:v>407.12450000000001</c:v>
                </c:pt>
                <c:pt idx="4030">
                  <c:v>407.0616</c:v>
                </c:pt>
                <c:pt idx="4031">
                  <c:v>407.0616</c:v>
                </c:pt>
                <c:pt idx="4032">
                  <c:v>407.1875</c:v>
                </c:pt>
                <c:pt idx="4033">
                  <c:v>407.12450000000001</c:v>
                </c:pt>
                <c:pt idx="4034">
                  <c:v>407.12450000000001</c:v>
                </c:pt>
                <c:pt idx="4035">
                  <c:v>407.0616</c:v>
                </c:pt>
                <c:pt idx="4036">
                  <c:v>407.0616</c:v>
                </c:pt>
                <c:pt idx="4037">
                  <c:v>407.1875</c:v>
                </c:pt>
                <c:pt idx="4038">
                  <c:v>407.1875</c:v>
                </c:pt>
                <c:pt idx="4039">
                  <c:v>407.12450000000001</c:v>
                </c:pt>
                <c:pt idx="4040">
                  <c:v>407.12450000000001</c:v>
                </c:pt>
                <c:pt idx="4041">
                  <c:v>407.12450000000001</c:v>
                </c:pt>
                <c:pt idx="4042">
                  <c:v>407.0616</c:v>
                </c:pt>
                <c:pt idx="4043">
                  <c:v>407.12450000000001</c:v>
                </c:pt>
                <c:pt idx="4044">
                  <c:v>407.1875</c:v>
                </c:pt>
                <c:pt idx="4045">
                  <c:v>407.12450000000001</c:v>
                </c:pt>
                <c:pt idx="4046">
                  <c:v>407.12450000000001</c:v>
                </c:pt>
                <c:pt idx="4047">
                  <c:v>407.12450000000001</c:v>
                </c:pt>
                <c:pt idx="4048">
                  <c:v>407.12450000000001</c:v>
                </c:pt>
                <c:pt idx="4049">
                  <c:v>407.1875</c:v>
                </c:pt>
                <c:pt idx="4050">
                  <c:v>407.1875</c:v>
                </c:pt>
                <c:pt idx="4051">
                  <c:v>407.0616</c:v>
                </c:pt>
                <c:pt idx="4052">
                  <c:v>407.1875</c:v>
                </c:pt>
                <c:pt idx="4053">
                  <c:v>407.62799999999999</c:v>
                </c:pt>
                <c:pt idx="4054">
                  <c:v>409.01260000000002</c:v>
                </c:pt>
                <c:pt idx="4055">
                  <c:v>408.57209999999998</c:v>
                </c:pt>
                <c:pt idx="4056">
                  <c:v>407.1875</c:v>
                </c:pt>
                <c:pt idx="4057">
                  <c:v>407.1875</c:v>
                </c:pt>
                <c:pt idx="4058">
                  <c:v>409.3272</c:v>
                </c:pt>
                <c:pt idx="4059">
                  <c:v>409.07549999999998</c:v>
                </c:pt>
                <c:pt idx="4060">
                  <c:v>407.1875</c:v>
                </c:pt>
                <c:pt idx="4061">
                  <c:v>409.51609999999999</c:v>
                </c:pt>
                <c:pt idx="4062">
                  <c:v>409.13850000000002</c:v>
                </c:pt>
                <c:pt idx="4063">
                  <c:v>407.1875</c:v>
                </c:pt>
                <c:pt idx="4064">
                  <c:v>409.20139999999998</c:v>
                </c:pt>
                <c:pt idx="4065">
                  <c:v>407.12450000000001</c:v>
                </c:pt>
                <c:pt idx="4066">
                  <c:v>409.13850000000002</c:v>
                </c:pt>
                <c:pt idx="4067">
                  <c:v>407.3134</c:v>
                </c:pt>
                <c:pt idx="4068">
                  <c:v>409.26429999999999</c:v>
                </c:pt>
                <c:pt idx="4069">
                  <c:v>407.3134</c:v>
                </c:pt>
                <c:pt idx="4070">
                  <c:v>409.26429999999999</c:v>
                </c:pt>
                <c:pt idx="4071">
                  <c:v>409.57900000000001</c:v>
                </c:pt>
                <c:pt idx="4072">
                  <c:v>409.57900000000001</c:v>
                </c:pt>
                <c:pt idx="4073">
                  <c:v>409.51609999999999</c:v>
                </c:pt>
                <c:pt idx="4074">
                  <c:v>409.26429999999999</c:v>
                </c:pt>
                <c:pt idx="4075">
                  <c:v>409.3272</c:v>
                </c:pt>
                <c:pt idx="4076">
                  <c:v>409.26429999999999</c:v>
                </c:pt>
                <c:pt idx="4077">
                  <c:v>409.3272</c:v>
                </c:pt>
                <c:pt idx="4078">
                  <c:v>409.13850000000002</c:v>
                </c:pt>
                <c:pt idx="4079">
                  <c:v>409.13850000000002</c:v>
                </c:pt>
                <c:pt idx="4080">
                  <c:v>409.13850000000002</c:v>
                </c:pt>
                <c:pt idx="4081">
                  <c:v>409.51609999999999</c:v>
                </c:pt>
                <c:pt idx="4082">
                  <c:v>409.45310000000001</c:v>
                </c:pt>
                <c:pt idx="4083">
                  <c:v>409.45310000000001</c:v>
                </c:pt>
                <c:pt idx="4084">
                  <c:v>409.45310000000001</c:v>
                </c:pt>
                <c:pt idx="4085">
                  <c:v>409.51609999999999</c:v>
                </c:pt>
                <c:pt idx="4086">
                  <c:v>409.51609999999999</c:v>
                </c:pt>
                <c:pt idx="4087">
                  <c:v>409.51609999999999</c:v>
                </c:pt>
                <c:pt idx="4088">
                  <c:v>409.07549999999998</c:v>
                </c:pt>
                <c:pt idx="4089">
                  <c:v>409.13850000000002</c:v>
                </c:pt>
                <c:pt idx="4090">
                  <c:v>409.13850000000002</c:v>
                </c:pt>
                <c:pt idx="4091">
                  <c:v>409.13850000000002</c:v>
                </c:pt>
                <c:pt idx="4092">
                  <c:v>409.26429999999999</c:v>
                </c:pt>
                <c:pt idx="4093">
                  <c:v>409.3272</c:v>
                </c:pt>
                <c:pt idx="4094">
                  <c:v>409.39019999999999</c:v>
                </c:pt>
                <c:pt idx="4095">
                  <c:v>409.57900000000001</c:v>
                </c:pt>
                <c:pt idx="4096">
                  <c:v>409.51609999999999</c:v>
                </c:pt>
                <c:pt idx="4097">
                  <c:v>409.57900000000001</c:v>
                </c:pt>
                <c:pt idx="4098">
                  <c:v>409.57900000000001</c:v>
                </c:pt>
                <c:pt idx="4099">
                  <c:v>411.27820000000003</c:v>
                </c:pt>
                <c:pt idx="4100">
                  <c:v>409.26429999999999</c:v>
                </c:pt>
                <c:pt idx="4101">
                  <c:v>410.2713</c:v>
                </c:pt>
                <c:pt idx="4102">
                  <c:v>409.20139999999998</c:v>
                </c:pt>
                <c:pt idx="4103">
                  <c:v>409.26429999999999</c:v>
                </c:pt>
                <c:pt idx="4104">
                  <c:v>410.7747</c:v>
                </c:pt>
                <c:pt idx="4105">
                  <c:v>409.20139999999998</c:v>
                </c:pt>
                <c:pt idx="4106">
                  <c:v>409.76780000000002</c:v>
                </c:pt>
                <c:pt idx="4107">
                  <c:v>411.21530000000001</c:v>
                </c:pt>
                <c:pt idx="4108">
                  <c:v>409.57900000000001</c:v>
                </c:pt>
                <c:pt idx="4109">
                  <c:v>409.76780000000002</c:v>
                </c:pt>
                <c:pt idx="4110">
                  <c:v>411.59289999999999</c:v>
                </c:pt>
                <c:pt idx="4111">
                  <c:v>411.53</c:v>
                </c:pt>
                <c:pt idx="4112">
                  <c:v>410.96350000000001</c:v>
                </c:pt>
                <c:pt idx="4113">
                  <c:v>409.26429999999999</c:v>
                </c:pt>
                <c:pt idx="4114">
                  <c:v>411.59289999999999</c:v>
                </c:pt>
                <c:pt idx="4115">
                  <c:v>411.53</c:v>
                </c:pt>
                <c:pt idx="4116">
                  <c:v>410.33420000000001</c:v>
                </c:pt>
                <c:pt idx="4117">
                  <c:v>411.27820000000003</c:v>
                </c:pt>
                <c:pt idx="4118">
                  <c:v>411.59289999999999</c:v>
                </c:pt>
                <c:pt idx="4119">
                  <c:v>411.59289999999999</c:v>
                </c:pt>
                <c:pt idx="4120">
                  <c:v>411.59289999999999</c:v>
                </c:pt>
                <c:pt idx="4121">
                  <c:v>411.59289999999999</c:v>
                </c:pt>
                <c:pt idx="4122">
                  <c:v>411.59289999999999</c:v>
                </c:pt>
                <c:pt idx="4123">
                  <c:v>409.76780000000002</c:v>
                </c:pt>
                <c:pt idx="4124">
                  <c:v>410.20830000000001</c:v>
                </c:pt>
                <c:pt idx="4125">
                  <c:v>411.53</c:v>
                </c:pt>
                <c:pt idx="4126">
                  <c:v>411.59289999999999</c:v>
                </c:pt>
                <c:pt idx="4127">
                  <c:v>411.34120000000001</c:v>
                </c:pt>
                <c:pt idx="4128">
                  <c:v>411.59289999999999</c:v>
                </c:pt>
                <c:pt idx="4129">
                  <c:v>411.53</c:v>
                </c:pt>
                <c:pt idx="4130">
                  <c:v>411.53</c:v>
                </c:pt>
                <c:pt idx="4131">
                  <c:v>411.53</c:v>
                </c:pt>
                <c:pt idx="4132">
                  <c:v>411.40410000000003</c:v>
                </c:pt>
                <c:pt idx="4133">
                  <c:v>411.53</c:v>
                </c:pt>
                <c:pt idx="4134">
                  <c:v>411.53</c:v>
                </c:pt>
                <c:pt idx="4135">
                  <c:v>411.53</c:v>
                </c:pt>
                <c:pt idx="4136">
                  <c:v>411.53</c:v>
                </c:pt>
                <c:pt idx="4137">
                  <c:v>411.53</c:v>
                </c:pt>
                <c:pt idx="4138">
                  <c:v>411.53</c:v>
                </c:pt>
                <c:pt idx="4139">
                  <c:v>411.53</c:v>
                </c:pt>
                <c:pt idx="4140">
                  <c:v>411.53</c:v>
                </c:pt>
                <c:pt idx="4141">
                  <c:v>411.53</c:v>
                </c:pt>
                <c:pt idx="4142">
                  <c:v>411.53</c:v>
                </c:pt>
                <c:pt idx="4143">
                  <c:v>411.53</c:v>
                </c:pt>
                <c:pt idx="4144">
                  <c:v>411.53</c:v>
                </c:pt>
                <c:pt idx="4145">
                  <c:v>411.53</c:v>
                </c:pt>
                <c:pt idx="4146">
                  <c:v>411.53</c:v>
                </c:pt>
                <c:pt idx="4147">
                  <c:v>411.53</c:v>
                </c:pt>
                <c:pt idx="4148">
                  <c:v>411.46699999999998</c:v>
                </c:pt>
                <c:pt idx="4149">
                  <c:v>411.97050000000002</c:v>
                </c:pt>
                <c:pt idx="4150">
                  <c:v>411.53</c:v>
                </c:pt>
                <c:pt idx="4151">
                  <c:v>411.53</c:v>
                </c:pt>
                <c:pt idx="4152">
                  <c:v>411.53</c:v>
                </c:pt>
                <c:pt idx="4153">
                  <c:v>411.53</c:v>
                </c:pt>
                <c:pt idx="4154">
                  <c:v>411.6558</c:v>
                </c:pt>
                <c:pt idx="4155">
                  <c:v>411.84460000000001</c:v>
                </c:pt>
                <c:pt idx="4156">
                  <c:v>411.53</c:v>
                </c:pt>
                <c:pt idx="4157">
                  <c:v>411.53</c:v>
                </c:pt>
                <c:pt idx="4158">
                  <c:v>413.79559999999998</c:v>
                </c:pt>
                <c:pt idx="4159">
                  <c:v>412.09629999999999</c:v>
                </c:pt>
                <c:pt idx="4160">
                  <c:v>411.71879999999999</c:v>
                </c:pt>
                <c:pt idx="4161">
                  <c:v>413.73259999999999</c:v>
                </c:pt>
                <c:pt idx="4162">
                  <c:v>412.85160000000002</c:v>
                </c:pt>
                <c:pt idx="4163">
                  <c:v>411.53</c:v>
                </c:pt>
                <c:pt idx="4164">
                  <c:v>412.15929999999997</c:v>
                </c:pt>
                <c:pt idx="4165">
                  <c:v>413.1662</c:v>
                </c:pt>
                <c:pt idx="4166">
                  <c:v>413.85849999999999</c:v>
                </c:pt>
                <c:pt idx="4167">
                  <c:v>413.41800000000001</c:v>
                </c:pt>
                <c:pt idx="4168">
                  <c:v>413.1662</c:v>
                </c:pt>
                <c:pt idx="4169">
                  <c:v>413.54390000000001</c:v>
                </c:pt>
                <c:pt idx="4170">
                  <c:v>413.92140000000001</c:v>
                </c:pt>
                <c:pt idx="4171">
                  <c:v>413.92140000000001</c:v>
                </c:pt>
                <c:pt idx="4172">
                  <c:v>413.92140000000001</c:v>
                </c:pt>
                <c:pt idx="4173">
                  <c:v>412.6628</c:v>
                </c:pt>
                <c:pt idx="4174">
                  <c:v>413.60680000000002</c:v>
                </c:pt>
                <c:pt idx="4175">
                  <c:v>413.60680000000002</c:v>
                </c:pt>
                <c:pt idx="4176">
                  <c:v>412.411</c:v>
                </c:pt>
                <c:pt idx="4177">
                  <c:v>413.60680000000002</c:v>
                </c:pt>
                <c:pt idx="4178">
                  <c:v>413.60680000000002</c:v>
                </c:pt>
                <c:pt idx="4179">
                  <c:v>413.66969999999998</c:v>
                </c:pt>
                <c:pt idx="4180">
                  <c:v>413.60680000000002</c:v>
                </c:pt>
                <c:pt idx="4181">
                  <c:v>413.92140000000001</c:v>
                </c:pt>
                <c:pt idx="4182">
                  <c:v>413.98439999999999</c:v>
                </c:pt>
                <c:pt idx="4183">
                  <c:v>413.92140000000001</c:v>
                </c:pt>
                <c:pt idx="4184">
                  <c:v>413.79559999999998</c:v>
                </c:pt>
                <c:pt idx="4185">
                  <c:v>413.79559999999998</c:v>
                </c:pt>
                <c:pt idx="4186">
                  <c:v>413.79559999999998</c:v>
                </c:pt>
                <c:pt idx="4187">
                  <c:v>413.85849999999999</c:v>
                </c:pt>
                <c:pt idx="4188">
                  <c:v>413.60680000000002</c:v>
                </c:pt>
                <c:pt idx="4189">
                  <c:v>413.54390000000001</c:v>
                </c:pt>
                <c:pt idx="4190">
                  <c:v>413.60680000000002</c:v>
                </c:pt>
                <c:pt idx="4191">
                  <c:v>413.85849999999999</c:v>
                </c:pt>
                <c:pt idx="4192">
                  <c:v>413.85849999999999</c:v>
                </c:pt>
                <c:pt idx="4193">
                  <c:v>413.85849999999999</c:v>
                </c:pt>
                <c:pt idx="4194">
                  <c:v>413.85849999999999</c:v>
                </c:pt>
                <c:pt idx="4195">
                  <c:v>413.92140000000001</c:v>
                </c:pt>
                <c:pt idx="4196">
                  <c:v>413.98439999999999</c:v>
                </c:pt>
                <c:pt idx="4197">
                  <c:v>413.98439999999999</c:v>
                </c:pt>
                <c:pt idx="4198">
                  <c:v>413.60680000000002</c:v>
                </c:pt>
                <c:pt idx="4199">
                  <c:v>413.60680000000002</c:v>
                </c:pt>
                <c:pt idx="4200">
                  <c:v>413.60680000000002</c:v>
                </c:pt>
                <c:pt idx="4201">
                  <c:v>413.60680000000002</c:v>
                </c:pt>
                <c:pt idx="4202">
                  <c:v>413.66969999999998</c:v>
                </c:pt>
                <c:pt idx="4203">
                  <c:v>413.60680000000002</c:v>
                </c:pt>
                <c:pt idx="4204">
                  <c:v>413.60680000000002</c:v>
                </c:pt>
                <c:pt idx="4205">
                  <c:v>413.66969999999998</c:v>
                </c:pt>
                <c:pt idx="4206">
                  <c:v>413.92140000000001</c:v>
                </c:pt>
                <c:pt idx="4207">
                  <c:v>413.92140000000001</c:v>
                </c:pt>
                <c:pt idx="4208">
                  <c:v>413.98439999999999</c:v>
                </c:pt>
                <c:pt idx="4209">
                  <c:v>413.73259999999999</c:v>
                </c:pt>
                <c:pt idx="4210">
                  <c:v>413.79559999999998</c:v>
                </c:pt>
                <c:pt idx="4211">
                  <c:v>414.23610000000002</c:v>
                </c:pt>
                <c:pt idx="4212">
                  <c:v>413.73259999999999</c:v>
                </c:pt>
                <c:pt idx="4213">
                  <c:v>413.73259999999999</c:v>
                </c:pt>
                <c:pt idx="4214">
                  <c:v>415.93529999999998</c:v>
                </c:pt>
                <c:pt idx="4215">
                  <c:v>413.48090000000002</c:v>
                </c:pt>
                <c:pt idx="4216">
                  <c:v>415.99829999999997</c:v>
                </c:pt>
                <c:pt idx="4217">
                  <c:v>413.92140000000001</c:v>
                </c:pt>
                <c:pt idx="4218">
                  <c:v>414.17320000000001</c:v>
                </c:pt>
                <c:pt idx="4219">
                  <c:v>415.93529999999998</c:v>
                </c:pt>
                <c:pt idx="4220">
                  <c:v>413.98439999999999</c:v>
                </c:pt>
                <c:pt idx="4221">
                  <c:v>415.99829999999997</c:v>
                </c:pt>
                <c:pt idx="4222">
                  <c:v>413.98439999999999</c:v>
                </c:pt>
                <c:pt idx="4223">
                  <c:v>415.93529999999998</c:v>
                </c:pt>
                <c:pt idx="4224">
                  <c:v>413.60680000000002</c:v>
                </c:pt>
                <c:pt idx="4225">
                  <c:v>415.93529999999998</c:v>
                </c:pt>
                <c:pt idx="4226">
                  <c:v>413.60680000000002</c:v>
                </c:pt>
                <c:pt idx="4227">
                  <c:v>415.93529999999998</c:v>
                </c:pt>
                <c:pt idx="4228">
                  <c:v>413.92140000000001</c:v>
                </c:pt>
                <c:pt idx="4229">
                  <c:v>415.87240000000003</c:v>
                </c:pt>
                <c:pt idx="4230">
                  <c:v>415.99829999999997</c:v>
                </c:pt>
                <c:pt idx="4231">
                  <c:v>415.05430000000001</c:v>
                </c:pt>
                <c:pt idx="4232">
                  <c:v>415.99829999999997</c:v>
                </c:pt>
                <c:pt idx="4233">
                  <c:v>415.93529999999998</c:v>
                </c:pt>
                <c:pt idx="4234">
                  <c:v>415.93529999999998</c:v>
                </c:pt>
                <c:pt idx="4235">
                  <c:v>415.93529999999998</c:v>
                </c:pt>
                <c:pt idx="4236">
                  <c:v>415.99829999999997</c:v>
                </c:pt>
                <c:pt idx="4237">
                  <c:v>415.99829999999997</c:v>
                </c:pt>
                <c:pt idx="4238">
                  <c:v>415.93529999999998</c:v>
                </c:pt>
                <c:pt idx="4239">
                  <c:v>415.99829999999997</c:v>
                </c:pt>
                <c:pt idx="4240">
                  <c:v>415.93529999999998</c:v>
                </c:pt>
                <c:pt idx="4241">
                  <c:v>415.43189999999998</c:v>
                </c:pt>
                <c:pt idx="4242">
                  <c:v>415.99829999999997</c:v>
                </c:pt>
                <c:pt idx="4243">
                  <c:v>416.06119999999999</c:v>
                </c:pt>
                <c:pt idx="4244">
                  <c:v>416.06119999999999</c:v>
                </c:pt>
                <c:pt idx="4245">
                  <c:v>416.06119999999999</c:v>
                </c:pt>
                <c:pt idx="4246">
                  <c:v>415.93529999999998</c:v>
                </c:pt>
                <c:pt idx="4247">
                  <c:v>415.99829999999997</c:v>
                </c:pt>
                <c:pt idx="4248">
                  <c:v>416.06119999999999</c:v>
                </c:pt>
                <c:pt idx="4249">
                  <c:v>415.93529999999998</c:v>
                </c:pt>
                <c:pt idx="4250">
                  <c:v>415.99829999999997</c:v>
                </c:pt>
                <c:pt idx="4251">
                  <c:v>415.99829999999997</c:v>
                </c:pt>
                <c:pt idx="4252">
                  <c:v>415.93529999999998</c:v>
                </c:pt>
                <c:pt idx="4253">
                  <c:v>415.99829999999997</c:v>
                </c:pt>
                <c:pt idx="4254">
                  <c:v>415.99829999999997</c:v>
                </c:pt>
                <c:pt idx="4255">
                  <c:v>415.99829999999997</c:v>
                </c:pt>
                <c:pt idx="4256">
                  <c:v>415.93529999999998</c:v>
                </c:pt>
                <c:pt idx="4257">
                  <c:v>415.93529999999998</c:v>
                </c:pt>
                <c:pt idx="4258">
                  <c:v>416.06119999999999</c:v>
                </c:pt>
                <c:pt idx="4259">
                  <c:v>415.93529999999998</c:v>
                </c:pt>
                <c:pt idx="4260">
                  <c:v>416.81639999999999</c:v>
                </c:pt>
                <c:pt idx="4261">
                  <c:v>415.87240000000003</c:v>
                </c:pt>
                <c:pt idx="4262">
                  <c:v>415.99829999999997</c:v>
                </c:pt>
                <c:pt idx="4263">
                  <c:v>418.01209999999998</c:v>
                </c:pt>
                <c:pt idx="4264">
                  <c:v>415.93529999999998</c:v>
                </c:pt>
                <c:pt idx="4265">
                  <c:v>417.94920000000002</c:v>
                </c:pt>
                <c:pt idx="4266">
                  <c:v>415.99829999999997</c:v>
                </c:pt>
                <c:pt idx="4267">
                  <c:v>417.19400000000002</c:v>
                </c:pt>
                <c:pt idx="4268">
                  <c:v>418.38979999999998</c:v>
                </c:pt>
                <c:pt idx="4269">
                  <c:v>415.99829999999997</c:v>
                </c:pt>
                <c:pt idx="4270">
                  <c:v>418.38979999999998</c:v>
                </c:pt>
                <c:pt idx="4271">
                  <c:v>415.99829999999997</c:v>
                </c:pt>
                <c:pt idx="4272">
                  <c:v>418.26389999999998</c:v>
                </c:pt>
                <c:pt idx="4273">
                  <c:v>416.1241</c:v>
                </c:pt>
                <c:pt idx="4274">
                  <c:v>417.94920000000002</c:v>
                </c:pt>
                <c:pt idx="4275">
                  <c:v>415.99829999999997</c:v>
                </c:pt>
                <c:pt idx="4276">
                  <c:v>418.20100000000002</c:v>
                </c:pt>
                <c:pt idx="4277">
                  <c:v>418.26389999999998</c:v>
                </c:pt>
                <c:pt idx="4278">
                  <c:v>416.1241</c:v>
                </c:pt>
                <c:pt idx="4279">
                  <c:v>415.99829999999997</c:v>
                </c:pt>
                <c:pt idx="4280">
                  <c:v>418.38979999999998</c:v>
                </c:pt>
                <c:pt idx="4281">
                  <c:v>415.99829999999997</c:v>
                </c:pt>
                <c:pt idx="4282">
                  <c:v>418.32679999999999</c:v>
                </c:pt>
                <c:pt idx="4283">
                  <c:v>418.07510000000002</c:v>
                </c:pt>
                <c:pt idx="4284">
                  <c:v>417.88630000000001</c:v>
                </c:pt>
                <c:pt idx="4285">
                  <c:v>418.01209999999998</c:v>
                </c:pt>
                <c:pt idx="4286">
                  <c:v>418.01209999999998</c:v>
                </c:pt>
                <c:pt idx="4287">
                  <c:v>418.01209999999998</c:v>
                </c:pt>
                <c:pt idx="4288">
                  <c:v>418.13799999999998</c:v>
                </c:pt>
                <c:pt idx="4289">
                  <c:v>416.1241</c:v>
                </c:pt>
                <c:pt idx="4290">
                  <c:v>418.07510000000002</c:v>
                </c:pt>
                <c:pt idx="4291">
                  <c:v>418.20100000000002</c:v>
                </c:pt>
                <c:pt idx="4292">
                  <c:v>418.45269999999999</c:v>
                </c:pt>
                <c:pt idx="4293">
                  <c:v>418.45269999999999</c:v>
                </c:pt>
                <c:pt idx="4294">
                  <c:v>418.20100000000002</c:v>
                </c:pt>
                <c:pt idx="4295">
                  <c:v>418.20100000000002</c:v>
                </c:pt>
                <c:pt idx="4296">
                  <c:v>418.32679999999999</c:v>
                </c:pt>
                <c:pt idx="4297">
                  <c:v>418.07510000000002</c:v>
                </c:pt>
                <c:pt idx="4298">
                  <c:v>418.07510000000002</c:v>
                </c:pt>
                <c:pt idx="4299">
                  <c:v>418.01209999999998</c:v>
                </c:pt>
                <c:pt idx="4300">
                  <c:v>418.01209999999998</c:v>
                </c:pt>
                <c:pt idx="4301">
                  <c:v>418.38979999999998</c:v>
                </c:pt>
                <c:pt idx="4302">
                  <c:v>418.38979999999998</c:v>
                </c:pt>
                <c:pt idx="4303">
                  <c:v>418.32679999999999</c:v>
                </c:pt>
                <c:pt idx="4304">
                  <c:v>418.32679999999999</c:v>
                </c:pt>
                <c:pt idx="4305">
                  <c:v>418.38979999999998</c:v>
                </c:pt>
                <c:pt idx="4306">
                  <c:v>418.32679999999999</c:v>
                </c:pt>
                <c:pt idx="4307">
                  <c:v>418.38979999999998</c:v>
                </c:pt>
                <c:pt idx="4308">
                  <c:v>418.07510000000002</c:v>
                </c:pt>
                <c:pt idx="4309">
                  <c:v>418.01209999999998</c:v>
                </c:pt>
                <c:pt idx="4310">
                  <c:v>419.45960000000002</c:v>
                </c:pt>
                <c:pt idx="4311">
                  <c:v>418.13799999999998</c:v>
                </c:pt>
                <c:pt idx="4312">
                  <c:v>418.20100000000002</c:v>
                </c:pt>
                <c:pt idx="4313">
                  <c:v>418.70440000000002</c:v>
                </c:pt>
                <c:pt idx="4314">
                  <c:v>418.20100000000002</c:v>
                </c:pt>
                <c:pt idx="4315">
                  <c:v>418.51560000000001</c:v>
                </c:pt>
                <c:pt idx="4316">
                  <c:v>418.64150000000001</c:v>
                </c:pt>
                <c:pt idx="4317">
                  <c:v>418.45269999999999</c:v>
                </c:pt>
                <c:pt idx="4318">
                  <c:v>418.51560000000001</c:v>
                </c:pt>
                <c:pt idx="4319">
                  <c:v>418.26389999999998</c:v>
                </c:pt>
                <c:pt idx="4320">
                  <c:v>418.20100000000002</c:v>
                </c:pt>
                <c:pt idx="4321">
                  <c:v>419.45960000000002</c:v>
                </c:pt>
                <c:pt idx="4322">
                  <c:v>418.07510000000002</c:v>
                </c:pt>
                <c:pt idx="4323">
                  <c:v>418.07510000000002</c:v>
                </c:pt>
                <c:pt idx="4324">
                  <c:v>419.08199999999999</c:v>
                </c:pt>
                <c:pt idx="4325">
                  <c:v>418.07510000000002</c:v>
                </c:pt>
                <c:pt idx="4326">
                  <c:v>420.52949999999998</c:v>
                </c:pt>
                <c:pt idx="4327">
                  <c:v>418.51560000000001</c:v>
                </c:pt>
                <c:pt idx="4328">
                  <c:v>420.52949999999998</c:v>
                </c:pt>
                <c:pt idx="4329">
                  <c:v>418.45269999999999</c:v>
                </c:pt>
                <c:pt idx="4330">
                  <c:v>420.46660000000003</c:v>
                </c:pt>
                <c:pt idx="4331">
                  <c:v>418.26389999999998</c:v>
                </c:pt>
                <c:pt idx="4332">
                  <c:v>420.46660000000003</c:v>
                </c:pt>
                <c:pt idx="4333">
                  <c:v>419.3338</c:v>
                </c:pt>
                <c:pt idx="4334">
                  <c:v>419.01909999999998</c:v>
                </c:pt>
                <c:pt idx="4335">
                  <c:v>420.21480000000003</c:v>
                </c:pt>
                <c:pt idx="4336">
                  <c:v>420.52949999999998</c:v>
                </c:pt>
                <c:pt idx="4337">
                  <c:v>420.46660000000003</c:v>
                </c:pt>
                <c:pt idx="4338">
                  <c:v>418.38979999999998</c:v>
                </c:pt>
                <c:pt idx="4339">
                  <c:v>420.52949999999998</c:v>
                </c:pt>
                <c:pt idx="4340">
                  <c:v>420.34070000000003</c:v>
                </c:pt>
                <c:pt idx="4341">
                  <c:v>420.52949999999998</c:v>
                </c:pt>
                <c:pt idx="4342">
                  <c:v>420.52949999999998</c:v>
                </c:pt>
                <c:pt idx="4343">
                  <c:v>420.52949999999998</c:v>
                </c:pt>
                <c:pt idx="4344">
                  <c:v>420.52949999999998</c:v>
                </c:pt>
                <c:pt idx="4345">
                  <c:v>420.52949999999998</c:v>
                </c:pt>
                <c:pt idx="4346">
                  <c:v>420.46660000000003</c:v>
                </c:pt>
                <c:pt idx="4347">
                  <c:v>420.52949999999998</c:v>
                </c:pt>
                <c:pt idx="4348">
                  <c:v>420.46660000000003</c:v>
                </c:pt>
                <c:pt idx="4349">
                  <c:v>419.90019999999998</c:v>
                </c:pt>
                <c:pt idx="4350">
                  <c:v>420.52949999999998</c:v>
                </c:pt>
                <c:pt idx="4351">
                  <c:v>420.52949999999998</c:v>
                </c:pt>
                <c:pt idx="4352">
                  <c:v>420.52949999999998</c:v>
                </c:pt>
                <c:pt idx="4353">
                  <c:v>420.52949999999998</c:v>
                </c:pt>
                <c:pt idx="4354">
                  <c:v>420.52949999999998</c:v>
                </c:pt>
                <c:pt idx="4355">
                  <c:v>420.46660000000003</c:v>
                </c:pt>
                <c:pt idx="4356">
                  <c:v>420.52949999999998</c:v>
                </c:pt>
                <c:pt idx="4357">
                  <c:v>420.52949999999998</c:v>
                </c:pt>
                <c:pt idx="4358">
                  <c:v>420.5924</c:v>
                </c:pt>
                <c:pt idx="4359">
                  <c:v>420.52949999999998</c:v>
                </c:pt>
                <c:pt idx="4360">
                  <c:v>420.52949999999998</c:v>
                </c:pt>
                <c:pt idx="4361">
                  <c:v>420.52949999999998</c:v>
                </c:pt>
                <c:pt idx="4362">
                  <c:v>420.5924</c:v>
                </c:pt>
                <c:pt idx="4363">
                  <c:v>420.52949999999998</c:v>
                </c:pt>
                <c:pt idx="4364">
                  <c:v>420.52949999999998</c:v>
                </c:pt>
                <c:pt idx="4365">
                  <c:v>420.5924</c:v>
                </c:pt>
                <c:pt idx="4366">
                  <c:v>420.5924</c:v>
                </c:pt>
                <c:pt idx="4367">
                  <c:v>420.5924</c:v>
                </c:pt>
                <c:pt idx="4368">
                  <c:v>420.52949999999998</c:v>
                </c:pt>
                <c:pt idx="4369">
                  <c:v>420.5924</c:v>
                </c:pt>
                <c:pt idx="4370">
                  <c:v>420.52949999999998</c:v>
                </c:pt>
                <c:pt idx="4371">
                  <c:v>420.5924</c:v>
                </c:pt>
                <c:pt idx="4372">
                  <c:v>420.52949999999998</c:v>
                </c:pt>
                <c:pt idx="4373">
                  <c:v>420.5924</c:v>
                </c:pt>
                <c:pt idx="4374">
                  <c:v>420.5924</c:v>
                </c:pt>
                <c:pt idx="4375">
                  <c:v>420.52949999999998</c:v>
                </c:pt>
                <c:pt idx="4376">
                  <c:v>420.5924</c:v>
                </c:pt>
                <c:pt idx="4377">
                  <c:v>420.52949999999998</c:v>
                </c:pt>
                <c:pt idx="4378">
                  <c:v>420.5924</c:v>
                </c:pt>
                <c:pt idx="4379">
                  <c:v>420.5924</c:v>
                </c:pt>
                <c:pt idx="4380">
                  <c:v>420.52949999999998</c:v>
                </c:pt>
                <c:pt idx="4381">
                  <c:v>421.28469999999999</c:v>
                </c:pt>
                <c:pt idx="4382">
                  <c:v>420.52949999999998</c:v>
                </c:pt>
                <c:pt idx="4383">
                  <c:v>420.52949999999998</c:v>
                </c:pt>
                <c:pt idx="4384">
                  <c:v>420.52949999999998</c:v>
                </c:pt>
                <c:pt idx="4385">
                  <c:v>420.65539999999999</c:v>
                </c:pt>
                <c:pt idx="4386">
                  <c:v>420.78129999999999</c:v>
                </c:pt>
                <c:pt idx="4387">
                  <c:v>421.66230000000002</c:v>
                </c:pt>
                <c:pt idx="4388">
                  <c:v>422.92099999999999</c:v>
                </c:pt>
                <c:pt idx="4389">
                  <c:v>422.92099999999999</c:v>
                </c:pt>
                <c:pt idx="4390">
                  <c:v>422.60629999999998</c:v>
                </c:pt>
                <c:pt idx="4391">
                  <c:v>422.54340000000002</c:v>
                </c:pt>
                <c:pt idx="4392">
                  <c:v>422.66930000000002</c:v>
                </c:pt>
                <c:pt idx="4393">
                  <c:v>422.54340000000002</c:v>
                </c:pt>
                <c:pt idx="4394">
                  <c:v>422.54340000000002</c:v>
                </c:pt>
                <c:pt idx="4395">
                  <c:v>421.97699999999998</c:v>
                </c:pt>
                <c:pt idx="4396">
                  <c:v>422.66930000000002</c:v>
                </c:pt>
                <c:pt idx="4397">
                  <c:v>422.98390000000001</c:v>
                </c:pt>
                <c:pt idx="4398">
                  <c:v>422.92099999999999</c:v>
                </c:pt>
                <c:pt idx="4399">
                  <c:v>422.98390000000001</c:v>
                </c:pt>
                <c:pt idx="4400">
                  <c:v>422.79509999999999</c:v>
                </c:pt>
                <c:pt idx="4401">
                  <c:v>422.85809999999998</c:v>
                </c:pt>
                <c:pt idx="4402">
                  <c:v>422.85809999999998</c:v>
                </c:pt>
                <c:pt idx="4403">
                  <c:v>422.79509999999999</c:v>
                </c:pt>
                <c:pt idx="4404">
                  <c:v>422.54340000000002</c:v>
                </c:pt>
                <c:pt idx="4405">
                  <c:v>422.54340000000002</c:v>
                </c:pt>
                <c:pt idx="4406">
                  <c:v>422.54340000000002</c:v>
                </c:pt>
                <c:pt idx="4407">
                  <c:v>422.73219999999998</c:v>
                </c:pt>
                <c:pt idx="4408">
                  <c:v>422.85809999999998</c:v>
                </c:pt>
                <c:pt idx="4409">
                  <c:v>422.73219999999998</c:v>
                </c:pt>
                <c:pt idx="4410">
                  <c:v>422.79509999999999</c:v>
                </c:pt>
                <c:pt idx="4411">
                  <c:v>422.85809999999998</c:v>
                </c:pt>
                <c:pt idx="4412">
                  <c:v>422.92099999999999</c:v>
                </c:pt>
                <c:pt idx="4413">
                  <c:v>422.85809999999998</c:v>
                </c:pt>
                <c:pt idx="4414">
                  <c:v>422.54340000000002</c:v>
                </c:pt>
                <c:pt idx="4415">
                  <c:v>422.54340000000002</c:v>
                </c:pt>
                <c:pt idx="4416">
                  <c:v>422.54340000000002</c:v>
                </c:pt>
                <c:pt idx="4417">
                  <c:v>422.54340000000002</c:v>
                </c:pt>
                <c:pt idx="4418">
                  <c:v>422.54340000000002</c:v>
                </c:pt>
                <c:pt idx="4419">
                  <c:v>422.60629999999998</c:v>
                </c:pt>
                <c:pt idx="4420">
                  <c:v>422.60629999999998</c:v>
                </c:pt>
                <c:pt idx="4421">
                  <c:v>422.54340000000002</c:v>
                </c:pt>
                <c:pt idx="4422">
                  <c:v>422.85809999999998</c:v>
                </c:pt>
                <c:pt idx="4423">
                  <c:v>422.85809999999998</c:v>
                </c:pt>
                <c:pt idx="4424">
                  <c:v>422.85809999999998</c:v>
                </c:pt>
                <c:pt idx="4425">
                  <c:v>422.73219999999998</c:v>
                </c:pt>
                <c:pt idx="4426">
                  <c:v>422.73219999999998</c:v>
                </c:pt>
                <c:pt idx="4427">
                  <c:v>422.73219999999998</c:v>
                </c:pt>
                <c:pt idx="4428">
                  <c:v>422.73219999999998</c:v>
                </c:pt>
                <c:pt idx="4429">
                  <c:v>422.41750000000002</c:v>
                </c:pt>
                <c:pt idx="4430">
                  <c:v>422.54340000000002</c:v>
                </c:pt>
                <c:pt idx="4431">
                  <c:v>422.48050000000001</c:v>
                </c:pt>
                <c:pt idx="4432">
                  <c:v>422.66930000000002</c:v>
                </c:pt>
                <c:pt idx="4433">
                  <c:v>422.79509999999999</c:v>
                </c:pt>
                <c:pt idx="4434">
                  <c:v>423.10980000000001</c:v>
                </c:pt>
                <c:pt idx="4435">
                  <c:v>422.98390000000001</c:v>
                </c:pt>
                <c:pt idx="4436">
                  <c:v>422.92099999999999</c:v>
                </c:pt>
                <c:pt idx="4437">
                  <c:v>424.62020000000001</c:v>
                </c:pt>
                <c:pt idx="4438">
                  <c:v>424.6832</c:v>
                </c:pt>
                <c:pt idx="4439">
                  <c:v>424.6832</c:v>
                </c:pt>
                <c:pt idx="4440">
                  <c:v>423.67619999999999</c:v>
                </c:pt>
                <c:pt idx="4441">
                  <c:v>422.54340000000002</c:v>
                </c:pt>
                <c:pt idx="4442">
                  <c:v>422.60629999999998</c:v>
                </c:pt>
                <c:pt idx="4443">
                  <c:v>424.36849999999998</c:v>
                </c:pt>
                <c:pt idx="4444">
                  <c:v>424.87200000000001</c:v>
                </c:pt>
                <c:pt idx="4445">
                  <c:v>424.62020000000001</c:v>
                </c:pt>
                <c:pt idx="4446">
                  <c:v>423.04689999999999</c:v>
                </c:pt>
                <c:pt idx="4447">
                  <c:v>423.42450000000002</c:v>
                </c:pt>
                <c:pt idx="4448">
                  <c:v>424.87200000000001</c:v>
                </c:pt>
                <c:pt idx="4449">
                  <c:v>424.93490000000003</c:v>
                </c:pt>
                <c:pt idx="4450">
                  <c:v>424.93490000000003</c:v>
                </c:pt>
                <c:pt idx="4451">
                  <c:v>424.87200000000001</c:v>
                </c:pt>
                <c:pt idx="4452">
                  <c:v>424.87200000000001</c:v>
                </c:pt>
                <c:pt idx="4453">
                  <c:v>424.99779999999998</c:v>
                </c:pt>
                <c:pt idx="4454">
                  <c:v>424.62020000000001</c:v>
                </c:pt>
                <c:pt idx="4455">
                  <c:v>422.79509999999999</c:v>
                </c:pt>
                <c:pt idx="4456">
                  <c:v>424.99779999999998</c:v>
                </c:pt>
                <c:pt idx="4457">
                  <c:v>424.99779999999998</c:v>
                </c:pt>
                <c:pt idx="4458">
                  <c:v>424.93490000000003</c:v>
                </c:pt>
                <c:pt idx="4459">
                  <c:v>424.93490000000003</c:v>
                </c:pt>
                <c:pt idx="4460">
                  <c:v>424.99779999999998</c:v>
                </c:pt>
                <c:pt idx="4461">
                  <c:v>424.93490000000003</c:v>
                </c:pt>
                <c:pt idx="4462">
                  <c:v>425.06079999999997</c:v>
                </c:pt>
                <c:pt idx="4463">
                  <c:v>424.99779999999998</c:v>
                </c:pt>
                <c:pt idx="4464">
                  <c:v>424.99779999999998</c:v>
                </c:pt>
                <c:pt idx="4465">
                  <c:v>424.99779999999998</c:v>
                </c:pt>
                <c:pt idx="4466">
                  <c:v>424.99779999999998</c:v>
                </c:pt>
                <c:pt idx="4467">
                  <c:v>424.80900000000003</c:v>
                </c:pt>
                <c:pt idx="4468">
                  <c:v>424.99779999999998</c:v>
                </c:pt>
                <c:pt idx="4469">
                  <c:v>424.93490000000003</c:v>
                </c:pt>
                <c:pt idx="4470">
                  <c:v>424.87200000000001</c:v>
                </c:pt>
                <c:pt idx="4471">
                  <c:v>424.93490000000003</c:v>
                </c:pt>
                <c:pt idx="4472">
                  <c:v>424.93490000000003</c:v>
                </c:pt>
                <c:pt idx="4473">
                  <c:v>424.87200000000001</c:v>
                </c:pt>
                <c:pt idx="4474">
                  <c:v>424.87200000000001</c:v>
                </c:pt>
                <c:pt idx="4475">
                  <c:v>424.93490000000003</c:v>
                </c:pt>
                <c:pt idx="4476">
                  <c:v>424.93490000000003</c:v>
                </c:pt>
                <c:pt idx="4477">
                  <c:v>424.99779999999998</c:v>
                </c:pt>
                <c:pt idx="4478">
                  <c:v>424.87200000000001</c:v>
                </c:pt>
                <c:pt idx="4479">
                  <c:v>424.93490000000003</c:v>
                </c:pt>
                <c:pt idx="4480">
                  <c:v>424.87200000000001</c:v>
                </c:pt>
                <c:pt idx="4481">
                  <c:v>424.87200000000001</c:v>
                </c:pt>
                <c:pt idx="4482">
                  <c:v>424.93490000000003</c:v>
                </c:pt>
                <c:pt idx="4483">
                  <c:v>424.87200000000001</c:v>
                </c:pt>
                <c:pt idx="4484">
                  <c:v>424.93490000000003</c:v>
                </c:pt>
                <c:pt idx="4485">
                  <c:v>424.93490000000003</c:v>
                </c:pt>
                <c:pt idx="4486">
                  <c:v>424.87200000000001</c:v>
                </c:pt>
                <c:pt idx="4487">
                  <c:v>424.93490000000003</c:v>
                </c:pt>
                <c:pt idx="4488">
                  <c:v>424.87200000000001</c:v>
                </c:pt>
                <c:pt idx="4489">
                  <c:v>426.76</c:v>
                </c:pt>
                <c:pt idx="4490">
                  <c:v>424.93490000000003</c:v>
                </c:pt>
                <c:pt idx="4491">
                  <c:v>424.93490000000003</c:v>
                </c:pt>
                <c:pt idx="4492">
                  <c:v>426.94880000000001</c:v>
                </c:pt>
                <c:pt idx="4493">
                  <c:v>426.0677</c:v>
                </c:pt>
                <c:pt idx="4494">
                  <c:v>424.93490000000003</c:v>
                </c:pt>
                <c:pt idx="4495">
                  <c:v>424.87200000000001</c:v>
                </c:pt>
                <c:pt idx="4496">
                  <c:v>424.93490000000003</c:v>
                </c:pt>
                <c:pt idx="4497">
                  <c:v>425.06079999999997</c:v>
                </c:pt>
                <c:pt idx="4498">
                  <c:v>427.32639999999998</c:v>
                </c:pt>
                <c:pt idx="4499">
                  <c:v>427.20049999999998</c:v>
                </c:pt>
                <c:pt idx="4500">
                  <c:v>426.0677</c:v>
                </c:pt>
                <c:pt idx="4501">
                  <c:v>425.62720000000002</c:v>
                </c:pt>
                <c:pt idx="4502">
                  <c:v>427.20049999999998</c:v>
                </c:pt>
                <c:pt idx="4503">
                  <c:v>426.88589999999999</c:v>
                </c:pt>
                <c:pt idx="4504">
                  <c:v>426.63409999999999</c:v>
                </c:pt>
                <c:pt idx="4505">
                  <c:v>426.94880000000001</c:v>
                </c:pt>
                <c:pt idx="4506">
                  <c:v>426.38240000000002</c:v>
                </c:pt>
                <c:pt idx="4507">
                  <c:v>425.87889999999999</c:v>
                </c:pt>
                <c:pt idx="4508">
                  <c:v>427.26350000000002</c:v>
                </c:pt>
                <c:pt idx="4509">
                  <c:v>425.06079999999997</c:v>
                </c:pt>
                <c:pt idx="4510">
                  <c:v>427.32639999999998</c:v>
                </c:pt>
                <c:pt idx="4511">
                  <c:v>427.20049999999998</c:v>
                </c:pt>
                <c:pt idx="4512">
                  <c:v>427.26350000000002</c:v>
                </c:pt>
                <c:pt idx="4513">
                  <c:v>427.38929999999999</c:v>
                </c:pt>
                <c:pt idx="4514">
                  <c:v>427.01170000000002</c:v>
                </c:pt>
                <c:pt idx="4515">
                  <c:v>426.94880000000001</c:v>
                </c:pt>
                <c:pt idx="4516">
                  <c:v>427.01170000000002</c:v>
                </c:pt>
                <c:pt idx="4517">
                  <c:v>427.01170000000002</c:v>
                </c:pt>
                <c:pt idx="4518">
                  <c:v>427.07470000000001</c:v>
                </c:pt>
                <c:pt idx="4519">
                  <c:v>427.13760000000002</c:v>
                </c:pt>
                <c:pt idx="4520">
                  <c:v>427.07470000000001</c:v>
                </c:pt>
                <c:pt idx="4521">
                  <c:v>427.38929999999999</c:v>
                </c:pt>
                <c:pt idx="4522">
                  <c:v>427.4522</c:v>
                </c:pt>
                <c:pt idx="4523">
                  <c:v>427.38929999999999</c:v>
                </c:pt>
                <c:pt idx="4524">
                  <c:v>427.38929999999999</c:v>
                </c:pt>
                <c:pt idx="4525">
                  <c:v>427.07470000000001</c:v>
                </c:pt>
                <c:pt idx="4526">
                  <c:v>427.13760000000002</c:v>
                </c:pt>
                <c:pt idx="4527">
                  <c:v>427.13760000000002</c:v>
                </c:pt>
                <c:pt idx="4528">
                  <c:v>427.01170000000002</c:v>
                </c:pt>
                <c:pt idx="4529">
                  <c:v>427.01170000000002</c:v>
                </c:pt>
                <c:pt idx="4530">
                  <c:v>427.01170000000002</c:v>
                </c:pt>
                <c:pt idx="4531">
                  <c:v>427.01170000000002</c:v>
                </c:pt>
                <c:pt idx="4532">
                  <c:v>427.32639999999998</c:v>
                </c:pt>
                <c:pt idx="4533">
                  <c:v>427.26350000000002</c:v>
                </c:pt>
                <c:pt idx="4534">
                  <c:v>427.32639999999998</c:v>
                </c:pt>
                <c:pt idx="4535">
                  <c:v>427.26350000000002</c:v>
                </c:pt>
                <c:pt idx="4536">
                  <c:v>427.32639999999998</c:v>
                </c:pt>
                <c:pt idx="4537">
                  <c:v>427.26350000000002</c:v>
                </c:pt>
                <c:pt idx="4538">
                  <c:v>427.26350000000002</c:v>
                </c:pt>
                <c:pt idx="4539">
                  <c:v>426.94880000000001</c:v>
                </c:pt>
                <c:pt idx="4540">
                  <c:v>426.94880000000001</c:v>
                </c:pt>
                <c:pt idx="4541">
                  <c:v>426.88589999999999</c:v>
                </c:pt>
                <c:pt idx="4542">
                  <c:v>427.07470000000001</c:v>
                </c:pt>
                <c:pt idx="4543">
                  <c:v>427.13760000000002</c:v>
                </c:pt>
                <c:pt idx="4544">
                  <c:v>427.20049999999998</c:v>
                </c:pt>
                <c:pt idx="4545">
                  <c:v>427.20049999999998</c:v>
                </c:pt>
                <c:pt idx="4546">
                  <c:v>427.32639999999998</c:v>
                </c:pt>
                <c:pt idx="4547">
                  <c:v>427.38929999999999</c:v>
                </c:pt>
                <c:pt idx="4548">
                  <c:v>427.4522</c:v>
                </c:pt>
                <c:pt idx="4549">
                  <c:v>427.07470000000001</c:v>
                </c:pt>
                <c:pt idx="4550">
                  <c:v>427.01170000000002</c:v>
                </c:pt>
                <c:pt idx="4551">
                  <c:v>427.07470000000001</c:v>
                </c:pt>
                <c:pt idx="4552">
                  <c:v>427.01170000000002</c:v>
                </c:pt>
                <c:pt idx="4553">
                  <c:v>427.38929999999999</c:v>
                </c:pt>
                <c:pt idx="4554">
                  <c:v>427.13760000000002</c:v>
                </c:pt>
                <c:pt idx="4555">
                  <c:v>427.57810000000001</c:v>
                </c:pt>
                <c:pt idx="4556">
                  <c:v>427.64109999999999</c:v>
                </c:pt>
                <c:pt idx="4557">
                  <c:v>429.40320000000003</c:v>
                </c:pt>
                <c:pt idx="4558">
                  <c:v>429.46609999999998</c:v>
                </c:pt>
                <c:pt idx="4559">
                  <c:v>429.46609999999998</c:v>
                </c:pt>
                <c:pt idx="4560">
                  <c:v>429.46609999999998</c:v>
                </c:pt>
                <c:pt idx="4561">
                  <c:v>429.46609999999998</c:v>
                </c:pt>
                <c:pt idx="4562">
                  <c:v>429.40320000000003</c:v>
                </c:pt>
                <c:pt idx="4563">
                  <c:v>429.40320000000003</c:v>
                </c:pt>
                <c:pt idx="4564">
                  <c:v>428.45920000000001</c:v>
                </c:pt>
                <c:pt idx="4565">
                  <c:v>428.71089999999998</c:v>
                </c:pt>
                <c:pt idx="4566">
                  <c:v>429.46609999999998</c:v>
                </c:pt>
                <c:pt idx="4567">
                  <c:v>429.46609999999998</c:v>
                </c:pt>
                <c:pt idx="4568">
                  <c:v>429.46609999999998</c:v>
                </c:pt>
                <c:pt idx="4569">
                  <c:v>429.46609999999998</c:v>
                </c:pt>
                <c:pt idx="4570">
                  <c:v>429.46609999999998</c:v>
                </c:pt>
                <c:pt idx="4571">
                  <c:v>429.46609999999998</c:v>
                </c:pt>
                <c:pt idx="4572">
                  <c:v>429.46609999999998</c:v>
                </c:pt>
                <c:pt idx="4573">
                  <c:v>429.46609999999998</c:v>
                </c:pt>
                <c:pt idx="4574">
                  <c:v>429.46609999999998</c:v>
                </c:pt>
                <c:pt idx="4575">
                  <c:v>429.46609999999998</c:v>
                </c:pt>
                <c:pt idx="4576">
                  <c:v>429.46609999999998</c:v>
                </c:pt>
                <c:pt idx="4577">
                  <c:v>429.52910000000003</c:v>
                </c:pt>
                <c:pt idx="4578">
                  <c:v>429.52910000000003</c:v>
                </c:pt>
                <c:pt idx="4579">
                  <c:v>429.46609999999998</c:v>
                </c:pt>
                <c:pt idx="4580">
                  <c:v>429.46609999999998</c:v>
                </c:pt>
                <c:pt idx="4581">
                  <c:v>429.52910000000003</c:v>
                </c:pt>
                <c:pt idx="4582">
                  <c:v>429.46609999999998</c:v>
                </c:pt>
                <c:pt idx="4583">
                  <c:v>429.46609999999998</c:v>
                </c:pt>
                <c:pt idx="4584">
                  <c:v>429.46609999999998</c:v>
                </c:pt>
                <c:pt idx="4585">
                  <c:v>429.46609999999998</c:v>
                </c:pt>
                <c:pt idx="4586">
                  <c:v>429.46609999999998</c:v>
                </c:pt>
                <c:pt idx="4587">
                  <c:v>429.52910000000003</c:v>
                </c:pt>
                <c:pt idx="4588">
                  <c:v>429.46609999999998</c:v>
                </c:pt>
                <c:pt idx="4589">
                  <c:v>429.52910000000003</c:v>
                </c:pt>
                <c:pt idx="4590">
                  <c:v>429.52910000000003</c:v>
                </c:pt>
                <c:pt idx="4591">
                  <c:v>429.52910000000003</c:v>
                </c:pt>
                <c:pt idx="4592">
                  <c:v>429.46609999999998</c:v>
                </c:pt>
                <c:pt idx="4593">
                  <c:v>429.46609999999998</c:v>
                </c:pt>
                <c:pt idx="4594">
                  <c:v>429.52910000000003</c:v>
                </c:pt>
                <c:pt idx="4595">
                  <c:v>429.52910000000003</c:v>
                </c:pt>
                <c:pt idx="4596">
                  <c:v>429.52910000000003</c:v>
                </c:pt>
                <c:pt idx="4597">
                  <c:v>429.52910000000003</c:v>
                </c:pt>
                <c:pt idx="4598">
                  <c:v>429.46609999999998</c:v>
                </c:pt>
                <c:pt idx="4599">
                  <c:v>429.46609999999998</c:v>
                </c:pt>
                <c:pt idx="4600">
                  <c:v>429.46609999999998</c:v>
                </c:pt>
                <c:pt idx="4601">
                  <c:v>429.52910000000003</c:v>
                </c:pt>
                <c:pt idx="4602">
                  <c:v>429.46609999999998</c:v>
                </c:pt>
                <c:pt idx="4603">
                  <c:v>429.46609999999998</c:v>
                </c:pt>
                <c:pt idx="4604">
                  <c:v>429.46609999999998</c:v>
                </c:pt>
                <c:pt idx="4605">
                  <c:v>429.46609999999998</c:v>
                </c:pt>
                <c:pt idx="4606">
                  <c:v>429.46609999999998</c:v>
                </c:pt>
                <c:pt idx="4607">
                  <c:v>429.52910000000003</c:v>
                </c:pt>
                <c:pt idx="4608">
                  <c:v>430.09550000000002</c:v>
                </c:pt>
                <c:pt idx="4609">
                  <c:v>431.35419999999999</c:v>
                </c:pt>
                <c:pt idx="4610">
                  <c:v>430.7878</c:v>
                </c:pt>
                <c:pt idx="4611">
                  <c:v>429.46609999999998</c:v>
                </c:pt>
                <c:pt idx="4612">
                  <c:v>429.52910000000003</c:v>
                </c:pt>
                <c:pt idx="4613">
                  <c:v>429.59199999999998</c:v>
                </c:pt>
                <c:pt idx="4614">
                  <c:v>429.7808</c:v>
                </c:pt>
                <c:pt idx="4615">
                  <c:v>430.72480000000002</c:v>
                </c:pt>
                <c:pt idx="4616">
                  <c:v>431.2912</c:v>
                </c:pt>
                <c:pt idx="4617">
                  <c:v>431.85759999999999</c:v>
                </c:pt>
                <c:pt idx="4618">
                  <c:v>431.73180000000002</c:v>
                </c:pt>
                <c:pt idx="4619">
                  <c:v>431.10239999999999</c:v>
                </c:pt>
                <c:pt idx="4620">
                  <c:v>431.54300000000001</c:v>
                </c:pt>
                <c:pt idx="4621">
                  <c:v>431.54300000000001</c:v>
                </c:pt>
                <c:pt idx="4622">
                  <c:v>431.54300000000001</c:v>
                </c:pt>
                <c:pt idx="4623">
                  <c:v>431.54300000000001</c:v>
                </c:pt>
                <c:pt idx="4624">
                  <c:v>431.54300000000001</c:v>
                </c:pt>
                <c:pt idx="4625">
                  <c:v>431.60590000000002</c:v>
                </c:pt>
                <c:pt idx="4626">
                  <c:v>431.48</c:v>
                </c:pt>
                <c:pt idx="4627">
                  <c:v>431.85759999999999</c:v>
                </c:pt>
                <c:pt idx="4628">
                  <c:v>431.92059999999998</c:v>
                </c:pt>
                <c:pt idx="4629">
                  <c:v>431.85759999999999</c:v>
                </c:pt>
                <c:pt idx="4630">
                  <c:v>431.79469999999998</c:v>
                </c:pt>
                <c:pt idx="4631">
                  <c:v>431.66890000000001</c:v>
                </c:pt>
                <c:pt idx="4632">
                  <c:v>431.66890000000001</c:v>
                </c:pt>
                <c:pt idx="4633">
                  <c:v>431.66890000000001</c:v>
                </c:pt>
                <c:pt idx="4634">
                  <c:v>431.4171</c:v>
                </c:pt>
                <c:pt idx="4635">
                  <c:v>431.4171</c:v>
                </c:pt>
                <c:pt idx="4636">
                  <c:v>431.48</c:v>
                </c:pt>
                <c:pt idx="4637">
                  <c:v>431.48</c:v>
                </c:pt>
                <c:pt idx="4638">
                  <c:v>431.79469999999998</c:v>
                </c:pt>
                <c:pt idx="4639">
                  <c:v>431.73180000000002</c:v>
                </c:pt>
                <c:pt idx="4640">
                  <c:v>431.73180000000002</c:v>
                </c:pt>
                <c:pt idx="4641">
                  <c:v>431.85759999999999</c:v>
                </c:pt>
                <c:pt idx="4642">
                  <c:v>431.85759999999999</c:v>
                </c:pt>
                <c:pt idx="4643">
                  <c:v>431.79469999999998</c:v>
                </c:pt>
                <c:pt idx="4644">
                  <c:v>431.73180000000002</c:v>
                </c:pt>
                <c:pt idx="4645">
                  <c:v>431.4171</c:v>
                </c:pt>
                <c:pt idx="4646">
                  <c:v>431.48</c:v>
                </c:pt>
                <c:pt idx="4647">
                  <c:v>431.54300000000001</c:v>
                </c:pt>
                <c:pt idx="4648">
                  <c:v>431.60590000000002</c:v>
                </c:pt>
                <c:pt idx="4649">
                  <c:v>431.54300000000001</c:v>
                </c:pt>
                <c:pt idx="4650">
                  <c:v>431.54300000000001</c:v>
                </c:pt>
                <c:pt idx="4651">
                  <c:v>431.66890000000001</c:v>
                </c:pt>
                <c:pt idx="4652">
                  <c:v>431.85759999999999</c:v>
                </c:pt>
                <c:pt idx="4653">
                  <c:v>431.85759999999999</c:v>
                </c:pt>
                <c:pt idx="4654">
                  <c:v>432.04640000000001</c:v>
                </c:pt>
                <c:pt idx="4655">
                  <c:v>433.36810000000003</c:v>
                </c:pt>
                <c:pt idx="4656">
                  <c:v>431.66890000000001</c:v>
                </c:pt>
                <c:pt idx="4657">
                  <c:v>431.79469999999998</c:v>
                </c:pt>
                <c:pt idx="4658">
                  <c:v>433.80860000000001</c:v>
                </c:pt>
                <c:pt idx="4659">
                  <c:v>431.48</c:v>
                </c:pt>
                <c:pt idx="4660">
                  <c:v>431.54300000000001</c:v>
                </c:pt>
                <c:pt idx="4661">
                  <c:v>433.80860000000001</c:v>
                </c:pt>
                <c:pt idx="4662">
                  <c:v>433.80860000000001</c:v>
                </c:pt>
                <c:pt idx="4663">
                  <c:v>433.55689999999998</c:v>
                </c:pt>
                <c:pt idx="4664">
                  <c:v>432.8646</c:v>
                </c:pt>
                <c:pt idx="4665">
                  <c:v>432.48700000000002</c:v>
                </c:pt>
                <c:pt idx="4666">
                  <c:v>433.8716</c:v>
                </c:pt>
                <c:pt idx="4667">
                  <c:v>433.93450000000001</c:v>
                </c:pt>
                <c:pt idx="4668">
                  <c:v>433.8716</c:v>
                </c:pt>
                <c:pt idx="4669">
                  <c:v>433.80860000000001</c:v>
                </c:pt>
                <c:pt idx="4670">
                  <c:v>433.93450000000001</c:v>
                </c:pt>
                <c:pt idx="4671">
                  <c:v>433.93450000000001</c:v>
                </c:pt>
                <c:pt idx="4672">
                  <c:v>433.8716</c:v>
                </c:pt>
                <c:pt idx="4673">
                  <c:v>432.29820000000001</c:v>
                </c:pt>
                <c:pt idx="4674">
                  <c:v>433.93450000000001</c:v>
                </c:pt>
                <c:pt idx="4675">
                  <c:v>433.8716</c:v>
                </c:pt>
                <c:pt idx="4676">
                  <c:v>433.8716</c:v>
                </c:pt>
                <c:pt idx="4677">
                  <c:v>433.8716</c:v>
                </c:pt>
                <c:pt idx="4678">
                  <c:v>433.8716</c:v>
                </c:pt>
                <c:pt idx="4679">
                  <c:v>433.93450000000001</c:v>
                </c:pt>
                <c:pt idx="4680">
                  <c:v>433.8716</c:v>
                </c:pt>
                <c:pt idx="4681">
                  <c:v>433.8716</c:v>
                </c:pt>
                <c:pt idx="4682">
                  <c:v>433.99740000000003</c:v>
                </c:pt>
                <c:pt idx="4683">
                  <c:v>433.80860000000001</c:v>
                </c:pt>
                <c:pt idx="4684">
                  <c:v>433.8716</c:v>
                </c:pt>
                <c:pt idx="4685">
                  <c:v>433.93450000000001</c:v>
                </c:pt>
                <c:pt idx="4686">
                  <c:v>433.8716</c:v>
                </c:pt>
                <c:pt idx="4687">
                  <c:v>433.8716</c:v>
                </c:pt>
                <c:pt idx="4688">
                  <c:v>433.93450000000001</c:v>
                </c:pt>
                <c:pt idx="4689">
                  <c:v>433.93450000000001</c:v>
                </c:pt>
                <c:pt idx="4690">
                  <c:v>433.8716</c:v>
                </c:pt>
                <c:pt idx="4691">
                  <c:v>433.99740000000003</c:v>
                </c:pt>
                <c:pt idx="4692">
                  <c:v>433.8716</c:v>
                </c:pt>
                <c:pt idx="4693">
                  <c:v>433.93450000000001</c:v>
                </c:pt>
                <c:pt idx="4694">
                  <c:v>433.93450000000001</c:v>
                </c:pt>
                <c:pt idx="4695">
                  <c:v>433.8716</c:v>
                </c:pt>
                <c:pt idx="4696">
                  <c:v>433.8716</c:v>
                </c:pt>
                <c:pt idx="4697">
                  <c:v>433.93450000000001</c:v>
                </c:pt>
                <c:pt idx="4698">
                  <c:v>433.8716</c:v>
                </c:pt>
                <c:pt idx="4699">
                  <c:v>433.8716</c:v>
                </c:pt>
                <c:pt idx="4700">
                  <c:v>433.8716</c:v>
                </c:pt>
                <c:pt idx="4701">
                  <c:v>435.0043</c:v>
                </c:pt>
                <c:pt idx="4702">
                  <c:v>433.80860000000001</c:v>
                </c:pt>
                <c:pt idx="4703">
                  <c:v>433.8716</c:v>
                </c:pt>
                <c:pt idx="4704">
                  <c:v>434.18619999999999</c:v>
                </c:pt>
                <c:pt idx="4705">
                  <c:v>436.01130000000001</c:v>
                </c:pt>
                <c:pt idx="4706">
                  <c:v>435.69659999999999</c:v>
                </c:pt>
                <c:pt idx="4707">
                  <c:v>433.80860000000001</c:v>
                </c:pt>
                <c:pt idx="4708">
                  <c:v>433.99740000000003</c:v>
                </c:pt>
                <c:pt idx="4709">
                  <c:v>434.06029999999998</c:v>
                </c:pt>
                <c:pt idx="4710">
                  <c:v>435.8854</c:v>
                </c:pt>
                <c:pt idx="4711">
                  <c:v>435.94830000000002</c:v>
                </c:pt>
                <c:pt idx="4712">
                  <c:v>436.20010000000002</c:v>
                </c:pt>
                <c:pt idx="4713">
                  <c:v>436.26299999999998</c:v>
                </c:pt>
                <c:pt idx="4714">
                  <c:v>436.07420000000002</c:v>
                </c:pt>
                <c:pt idx="4715">
                  <c:v>433.99740000000003</c:v>
                </c:pt>
                <c:pt idx="4716">
                  <c:v>436.32600000000002</c:v>
                </c:pt>
                <c:pt idx="4717">
                  <c:v>436.26299999999998</c:v>
                </c:pt>
                <c:pt idx="4718">
                  <c:v>436.20010000000002</c:v>
                </c:pt>
                <c:pt idx="4719">
                  <c:v>435.8854</c:v>
                </c:pt>
                <c:pt idx="4720">
                  <c:v>435.94830000000002</c:v>
                </c:pt>
                <c:pt idx="4721">
                  <c:v>435.82249999999999</c:v>
                </c:pt>
                <c:pt idx="4722">
                  <c:v>435.94830000000002</c:v>
                </c:pt>
                <c:pt idx="4723">
                  <c:v>436.07420000000002</c:v>
                </c:pt>
                <c:pt idx="4724">
                  <c:v>436.07420000000002</c:v>
                </c:pt>
                <c:pt idx="4725">
                  <c:v>436.01130000000001</c:v>
                </c:pt>
                <c:pt idx="4726">
                  <c:v>436.13709999999998</c:v>
                </c:pt>
                <c:pt idx="4727">
                  <c:v>436.38889999999998</c:v>
                </c:pt>
                <c:pt idx="4728">
                  <c:v>436.26299999999998</c:v>
                </c:pt>
                <c:pt idx="4729">
                  <c:v>436.32600000000002</c:v>
                </c:pt>
                <c:pt idx="4730">
                  <c:v>436.07420000000002</c:v>
                </c:pt>
                <c:pt idx="4731">
                  <c:v>436.07420000000002</c:v>
                </c:pt>
                <c:pt idx="4732">
                  <c:v>436.07420000000002</c:v>
                </c:pt>
                <c:pt idx="4733">
                  <c:v>436.07420000000002</c:v>
                </c:pt>
                <c:pt idx="4734">
                  <c:v>435.94830000000002</c:v>
                </c:pt>
                <c:pt idx="4735">
                  <c:v>435.94830000000002</c:v>
                </c:pt>
                <c:pt idx="4736">
                  <c:v>435.8854</c:v>
                </c:pt>
                <c:pt idx="4737">
                  <c:v>436.26299999999998</c:v>
                </c:pt>
                <c:pt idx="4738">
                  <c:v>436.32600000000002</c:v>
                </c:pt>
                <c:pt idx="4739">
                  <c:v>436.32600000000002</c:v>
                </c:pt>
                <c:pt idx="4740">
                  <c:v>436.26299999999998</c:v>
                </c:pt>
                <c:pt idx="4741">
                  <c:v>436.26299999999998</c:v>
                </c:pt>
                <c:pt idx="4742">
                  <c:v>436.32600000000002</c:v>
                </c:pt>
                <c:pt idx="4743">
                  <c:v>436.26299999999998</c:v>
                </c:pt>
                <c:pt idx="4744">
                  <c:v>435.94830000000002</c:v>
                </c:pt>
                <c:pt idx="4745">
                  <c:v>436.01130000000001</c:v>
                </c:pt>
                <c:pt idx="4746">
                  <c:v>435.94830000000002</c:v>
                </c:pt>
                <c:pt idx="4747">
                  <c:v>435.94830000000002</c:v>
                </c:pt>
                <c:pt idx="4748">
                  <c:v>436.26299999999998</c:v>
                </c:pt>
                <c:pt idx="4749">
                  <c:v>436.57769999999999</c:v>
                </c:pt>
                <c:pt idx="4750">
                  <c:v>436.20010000000002</c:v>
                </c:pt>
                <c:pt idx="4751">
                  <c:v>436.45179999999999</c:v>
                </c:pt>
                <c:pt idx="4752">
                  <c:v>436.38889999999998</c:v>
                </c:pt>
                <c:pt idx="4753">
                  <c:v>436.45179999999999</c:v>
                </c:pt>
                <c:pt idx="4754">
                  <c:v>436.45179999999999</c:v>
                </c:pt>
                <c:pt idx="4755">
                  <c:v>436.07420000000002</c:v>
                </c:pt>
                <c:pt idx="4756">
                  <c:v>437.14409999999998</c:v>
                </c:pt>
                <c:pt idx="4757">
                  <c:v>438.27690000000001</c:v>
                </c:pt>
                <c:pt idx="4758">
                  <c:v>436.64060000000001</c:v>
                </c:pt>
                <c:pt idx="4759">
                  <c:v>436.20010000000002</c:v>
                </c:pt>
                <c:pt idx="4760">
                  <c:v>438.46570000000003</c:v>
                </c:pt>
                <c:pt idx="4761">
                  <c:v>438.0881</c:v>
                </c:pt>
                <c:pt idx="4762">
                  <c:v>436.57769999999999</c:v>
                </c:pt>
                <c:pt idx="4763">
                  <c:v>438.40280000000001</c:v>
                </c:pt>
                <c:pt idx="4764">
                  <c:v>438.33980000000003</c:v>
                </c:pt>
                <c:pt idx="4765">
                  <c:v>437.89929999999998</c:v>
                </c:pt>
                <c:pt idx="4766">
                  <c:v>438.46570000000003</c:v>
                </c:pt>
                <c:pt idx="4767">
                  <c:v>438.46570000000003</c:v>
                </c:pt>
                <c:pt idx="4768">
                  <c:v>438.46570000000003</c:v>
                </c:pt>
                <c:pt idx="4769">
                  <c:v>438.46570000000003</c:v>
                </c:pt>
                <c:pt idx="4770">
                  <c:v>438.40280000000001</c:v>
                </c:pt>
                <c:pt idx="4771">
                  <c:v>438.46570000000003</c:v>
                </c:pt>
                <c:pt idx="4772">
                  <c:v>438.40280000000001</c:v>
                </c:pt>
                <c:pt idx="4773">
                  <c:v>438.46570000000003</c:v>
                </c:pt>
                <c:pt idx="4774">
                  <c:v>438.46570000000003</c:v>
                </c:pt>
                <c:pt idx="4775">
                  <c:v>438.46570000000003</c:v>
                </c:pt>
                <c:pt idx="4776">
                  <c:v>438.46570000000003</c:v>
                </c:pt>
                <c:pt idx="4777">
                  <c:v>438.46570000000003</c:v>
                </c:pt>
                <c:pt idx="4778">
                  <c:v>438.46570000000003</c:v>
                </c:pt>
                <c:pt idx="4779">
                  <c:v>438.46570000000003</c:v>
                </c:pt>
                <c:pt idx="4780">
                  <c:v>438.46570000000003</c:v>
                </c:pt>
                <c:pt idx="4781">
                  <c:v>438.40280000000001</c:v>
                </c:pt>
                <c:pt idx="4782">
                  <c:v>438.46570000000003</c:v>
                </c:pt>
                <c:pt idx="4783">
                  <c:v>438.46570000000003</c:v>
                </c:pt>
                <c:pt idx="4784">
                  <c:v>438.46570000000003</c:v>
                </c:pt>
                <c:pt idx="4785">
                  <c:v>438.52870000000001</c:v>
                </c:pt>
                <c:pt idx="4786">
                  <c:v>438.46570000000003</c:v>
                </c:pt>
                <c:pt idx="4787">
                  <c:v>438.46570000000003</c:v>
                </c:pt>
                <c:pt idx="4788">
                  <c:v>438.46570000000003</c:v>
                </c:pt>
                <c:pt idx="4789">
                  <c:v>438.46570000000003</c:v>
                </c:pt>
                <c:pt idx="4790">
                  <c:v>438.46570000000003</c:v>
                </c:pt>
                <c:pt idx="4791">
                  <c:v>438.46570000000003</c:v>
                </c:pt>
                <c:pt idx="4792">
                  <c:v>438.52870000000001</c:v>
                </c:pt>
                <c:pt idx="4793">
                  <c:v>438.46570000000003</c:v>
                </c:pt>
                <c:pt idx="4794">
                  <c:v>438.46570000000003</c:v>
                </c:pt>
                <c:pt idx="4795">
                  <c:v>438.46570000000003</c:v>
                </c:pt>
                <c:pt idx="4796">
                  <c:v>438.46570000000003</c:v>
                </c:pt>
                <c:pt idx="4797">
                  <c:v>438.46570000000003</c:v>
                </c:pt>
                <c:pt idx="4798">
                  <c:v>438.46570000000003</c:v>
                </c:pt>
                <c:pt idx="4799">
                  <c:v>438.46570000000003</c:v>
                </c:pt>
                <c:pt idx="4800">
                  <c:v>438.46570000000003</c:v>
                </c:pt>
                <c:pt idx="4801">
                  <c:v>438.52870000000001</c:v>
                </c:pt>
                <c:pt idx="4802">
                  <c:v>438.46570000000003</c:v>
                </c:pt>
                <c:pt idx="4803">
                  <c:v>438.52870000000001</c:v>
                </c:pt>
                <c:pt idx="4804">
                  <c:v>439.0951</c:v>
                </c:pt>
                <c:pt idx="4805">
                  <c:v>440.41669999999999</c:v>
                </c:pt>
                <c:pt idx="4806">
                  <c:v>440.41669999999999</c:v>
                </c:pt>
                <c:pt idx="4807">
                  <c:v>440.3537</c:v>
                </c:pt>
                <c:pt idx="4808">
                  <c:v>440.66840000000002</c:v>
                </c:pt>
                <c:pt idx="4809">
                  <c:v>440.22789999999998</c:v>
                </c:pt>
                <c:pt idx="4810">
                  <c:v>440.54250000000002</c:v>
                </c:pt>
                <c:pt idx="4811">
                  <c:v>439.7244</c:v>
                </c:pt>
                <c:pt idx="4812">
                  <c:v>440.92009999999999</c:v>
                </c:pt>
                <c:pt idx="4813">
                  <c:v>439.40969999999999</c:v>
                </c:pt>
                <c:pt idx="4814">
                  <c:v>440.92009999999999</c:v>
                </c:pt>
                <c:pt idx="4815">
                  <c:v>440.54250000000002</c:v>
                </c:pt>
                <c:pt idx="4816">
                  <c:v>440.54250000000002</c:v>
                </c:pt>
                <c:pt idx="4817">
                  <c:v>440.60550000000001</c:v>
                </c:pt>
                <c:pt idx="4818">
                  <c:v>440.54250000000002</c:v>
                </c:pt>
                <c:pt idx="4819">
                  <c:v>440.54250000000002</c:v>
                </c:pt>
                <c:pt idx="4820">
                  <c:v>440.66840000000002</c:v>
                </c:pt>
                <c:pt idx="4821">
                  <c:v>440.54250000000002</c:v>
                </c:pt>
                <c:pt idx="4822">
                  <c:v>440.92009999999999</c:v>
                </c:pt>
                <c:pt idx="4823">
                  <c:v>440.98309999999998</c:v>
                </c:pt>
                <c:pt idx="4824">
                  <c:v>440.92009999999999</c:v>
                </c:pt>
                <c:pt idx="4825">
                  <c:v>440.92009999999999</c:v>
                </c:pt>
                <c:pt idx="4826">
                  <c:v>440.66840000000002</c:v>
                </c:pt>
                <c:pt idx="4827">
                  <c:v>440.73140000000001</c:v>
                </c:pt>
                <c:pt idx="4828">
                  <c:v>440.66840000000002</c:v>
                </c:pt>
                <c:pt idx="4829">
                  <c:v>440.41669999999999</c:v>
                </c:pt>
                <c:pt idx="4830">
                  <c:v>440.41669999999999</c:v>
                </c:pt>
                <c:pt idx="4831">
                  <c:v>440.41669999999999</c:v>
                </c:pt>
                <c:pt idx="4832">
                  <c:v>440.41669999999999</c:v>
                </c:pt>
                <c:pt idx="4833">
                  <c:v>440.73140000000001</c:v>
                </c:pt>
                <c:pt idx="4834">
                  <c:v>440.73140000000001</c:v>
                </c:pt>
                <c:pt idx="4835">
                  <c:v>440.79430000000002</c:v>
                </c:pt>
                <c:pt idx="4836">
                  <c:v>440.85719999999998</c:v>
                </c:pt>
                <c:pt idx="4837">
                  <c:v>440.79430000000002</c:v>
                </c:pt>
                <c:pt idx="4838">
                  <c:v>440.79430000000002</c:v>
                </c:pt>
                <c:pt idx="4839">
                  <c:v>440.66840000000002</c:v>
                </c:pt>
                <c:pt idx="4840">
                  <c:v>440.41669999999999</c:v>
                </c:pt>
                <c:pt idx="4841">
                  <c:v>440.41669999999999</c:v>
                </c:pt>
                <c:pt idx="4842">
                  <c:v>440.41669999999999</c:v>
                </c:pt>
                <c:pt idx="4843">
                  <c:v>440.54250000000002</c:v>
                </c:pt>
                <c:pt idx="4844">
                  <c:v>440.4796</c:v>
                </c:pt>
                <c:pt idx="4845">
                  <c:v>440.73140000000001</c:v>
                </c:pt>
                <c:pt idx="4846">
                  <c:v>440.54250000000002</c:v>
                </c:pt>
                <c:pt idx="4847">
                  <c:v>442.5564</c:v>
                </c:pt>
                <c:pt idx="4848">
                  <c:v>440.85719999999998</c:v>
                </c:pt>
                <c:pt idx="4849">
                  <c:v>440.79430000000002</c:v>
                </c:pt>
                <c:pt idx="4850">
                  <c:v>440.79430000000002</c:v>
                </c:pt>
                <c:pt idx="4851">
                  <c:v>440.66840000000002</c:v>
                </c:pt>
                <c:pt idx="4852">
                  <c:v>440.79430000000002</c:v>
                </c:pt>
                <c:pt idx="4853">
                  <c:v>440.98309999999998</c:v>
                </c:pt>
                <c:pt idx="4854">
                  <c:v>442.93400000000003</c:v>
                </c:pt>
                <c:pt idx="4855">
                  <c:v>442.87110000000001</c:v>
                </c:pt>
                <c:pt idx="4856">
                  <c:v>442.80810000000002</c:v>
                </c:pt>
                <c:pt idx="4857">
                  <c:v>442.11590000000001</c:v>
                </c:pt>
                <c:pt idx="4858">
                  <c:v>440.98309999999998</c:v>
                </c:pt>
                <c:pt idx="4859">
                  <c:v>442.80810000000002</c:v>
                </c:pt>
                <c:pt idx="4860">
                  <c:v>442.80810000000002</c:v>
                </c:pt>
                <c:pt idx="4861">
                  <c:v>442.80810000000002</c:v>
                </c:pt>
                <c:pt idx="4862">
                  <c:v>442.87110000000001</c:v>
                </c:pt>
                <c:pt idx="4863">
                  <c:v>442.74520000000001</c:v>
                </c:pt>
                <c:pt idx="4864">
                  <c:v>442.74520000000001</c:v>
                </c:pt>
                <c:pt idx="4865">
                  <c:v>442.87110000000001</c:v>
                </c:pt>
                <c:pt idx="4866">
                  <c:v>441.17189999999999</c:v>
                </c:pt>
                <c:pt idx="4867">
                  <c:v>442.80810000000002</c:v>
                </c:pt>
                <c:pt idx="4868">
                  <c:v>442.80810000000002</c:v>
                </c:pt>
                <c:pt idx="4869">
                  <c:v>442.87110000000001</c:v>
                </c:pt>
                <c:pt idx="4870">
                  <c:v>442.80810000000002</c:v>
                </c:pt>
                <c:pt idx="4871">
                  <c:v>442.87110000000001</c:v>
                </c:pt>
                <c:pt idx="4872">
                  <c:v>442.80810000000002</c:v>
                </c:pt>
                <c:pt idx="4873">
                  <c:v>442.87110000000001</c:v>
                </c:pt>
                <c:pt idx="4874">
                  <c:v>442.80810000000002</c:v>
                </c:pt>
                <c:pt idx="4875">
                  <c:v>442.80810000000002</c:v>
                </c:pt>
                <c:pt idx="4876">
                  <c:v>442.80810000000002</c:v>
                </c:pt>
                <c:pt idx="4877">
                  <c:v>442.87110000000001</c:v>
                </c:pt>
                <c:pt idx="4878">
                  <c:v>442.80810000000002</c:v>
                </c:pt>
                <c:pt idx="4879">
                  <c:v>442.80810000000002</c:v>
                </c:pt>
                <c:pt idx="4880">
                  <c:v>442.87110000000001</c:v>
                </c:pt>
                <c:pt idx="4881">
                  <c:v>442.87110000000001</c:v>
                </c:pt>
                <c:pt idx="4882">
                  <c:v>442.80810000000002</c:v>
                </c:pt>
                <c:pt idx="4883">
                  <c:v>442.87110000000001</c:v>
                </c:pt>
                <c:pt idx="4884">
                  <c:v>442.87110000000001</c:v>
                </c:pt>
                <c:pt idx="4885">
                  <c:v>442.87110000000001</c:v>
                </c:pt>
                <c:pt idx="4886">
                  <c:v>442.93400000000003</c:v>
                </c:pt>
                <c:pt idx="4887">
                  <c:v>442.87110000000001</c:v>
                </c:pt>
                <c:pt idx="4888">
                  <c:v>442.87110000000001</c:v>
                </c:pt>
                <c:pt idx="4889">
                  <c:v>442.87110000000001</c:v>
                </c:pt>
                <c:pt idx="4890">
                  <c:v>442.80810000000002</c:v>
                </c:pt>
                <c:pt idx="4891">
                  <c:v>442.80810000000002</c:v>
                </c:pt>
                <c:pt idx="4892">
                  <c:v>442.87110000000001</c:v>
                </c:pt>
                <c:pt idx="4893">
                  <c:v>442.87110000000001</c:v>
                </c:pt>
                <c:pt idx="4894">
                  <c:v>442.93400000000003</c:v>
                </c:pt>
                <c:pt idx="4895">
                  <c:v>443.05990000000003</c:v>
                </c:pt>
                <c:pt idx="4896">
                  <c:v>444.25560000000002</c:v>
                </c:pt>
                <c:pt idx="4897">
                  <c:v>443.24869999999999</c:v>
                </c:pt>
                <c:pt idx="4898">
                  <c:v>443.12279999999998</c:v>
                </c:pt>
                <c:pt idx="4899">
                  <c:v>443.24869999999999</c:v>
                </c:pt>
                <c:pt idx="4900">
                  <c:v>445.01080000000002</c:v>
                </c:pt>
                <c:pt idx="4901">
                  <c:v>444.88499999999999</c:v>
                </c:pt>
                <c:pt idx="4902">
                  <c:v>445.01080000000002</c:v>
                </c:pt>
                <c:pt idx="4903">
                  <c:v>445.07380000000001</c:v>
                </c:pt>
                <c:pt idx="4904">
                  <c:v>444.88499999999999</c:v>
                </c:pt>
                <c:pt idx="4905">
                  <c:v>444.88499999999999</c:v>
                </c:pt>
                <c:pt idx="4906">
                  <c:v>444.88499999999999</c:v>
                </c:pt>
                <c:pt idx="4907">
                  <c:v>445.19959999999998</c:v>
                </c:pt>
                <c:pt idx="4908">
                  <c:v>445.26260000000002</c:v>
                </c:pt>
                <c:pt idx="4909">
                  <c:v>445.19959999999998</c:v>
                </c:pt>
                <c:pt idx="4910">
                  <c:v>444.25560000000002</c:v>
                </c:pt>
                <c:pt idx="4911">
                  <c:v>445.26260000000002</c:v>
                </c:pt>
                <c:pt idx="4912">
                  <c:v>445.19959999999998</c:v>
                </c:pt>
                <c:pt idx="4913">
                  <c:v>445.13670000000002</c:v>
                </c:pt>
                <c:pt idx="4914">
                  <c:v>444.88499999999999</c:v>
                </c:pt>
                <c:pt idx="4915">
                  <c:v>444.88499999999999</c:v>
                </c:pt>
                <c:pt idx="4916">
                  <c:v>444.82209999999998</c:v>
                </c:pt>
                <c:pt idx="4917">
                  <c:v>444.88499999999999</c:v>
                </c:pt>
                <c:pt idx="4918">
                  <c:v>445.07380000000001</c:v>
                </c:pt>
                <c:pt idx="4919">
                  <c:v>445.07380000000001</c:v>
                </c:pt>
                <c:pt idx="4920">
                  <c:v>445.07380000000001</c:v>
                </c:pt>
                <c:pt idx="4921">
                  <c:v>445.32549999999998</c:v>
                </c:pt>
                <c:pt idx="4922">
                  <c:v>445.32549999999998</c:v>
                </c:pt>
                <c:pt idx="4923">
                  <c:v>445.32549999999998</c:v>
                </c:pt>
                <c:pt idx="4924">
                  <c:v>445.26260000000002</c:v>
                </c:pt>
                <c:pt idx="4925">
                  <c:v>445.01080000000002</c:v>
                </c:pt>
                <c:pt idx="4926">
                  <c:v>445.07380000000001</c:v>
                </c:pt>
                <c:pt idx="4927">
                  <c:v>445.01080000000002</c:v>
                </c:pt>
                <c:pt idx="4928">
                  <c:v>445.01080000000002</c:v>
                </c:pt>
                <c:pt idx="4929">
                  <c:v>444.9479</c:v>
                </c:pt>
                <c:pt idx="4930">
                  <c:v>444.9479</c:v>
                </c:pt>
                <c:pt idx="4931">
                  <c:v>445.01080000000002</c:v>
                </c:pt>
                <c:pt idx="4932">
                  <c:v>445.26260000000002</c:v>
                </c:pt>
                <c:pt idx="4933">
                  <c:v>445.26260000000002</c:v>
                </c:pt>
                <c:pt idx="4934">
                  <c:v>445.32549999999998</c:v>
                </c:pt>
                <c:pt idx="4935">
                  <c:v>445.26260000000002</c:v>
                </c:pt>
                <c:pt idx="4936">
                  <c:v>445.19959999999998</c:v>
                </c:pt>
                <c:pt idx="4937">
                  <c:v>445.26260000000002</c:v>
                </c:pt>
                <c:pt idx="4938">
                  <c:v>445.19959999999998</c:v>
                </c:pt>
                <c:pt idx="4939">
                  <c:v>444.88499999999999</c:v>
                </c:pt>
                <c:pt idx="4940">
                  <c:v>444.9479</c:v>
                </c:pt>
                <c:pt idx="4941">
                  <c:v>444.9479</c:v>
                </c:pt>
                <c:pt idx="4942">
                  <c:v>444.9479</c:v>
                </c:pt>
                <c:pt idx="4943">
                  <c:v>445.19959999999998</c:v>
                </c:pt>
                <c:pt idx="4944">
                  <c:v>445.13670000000002</c:v>
                </c:pt>
                <c:pt idx="4945">
                  <c:v>445.13670000000002</c:v>
                </c:pt>
                <c:pt idx="4946">
                  <c:v>445.38850000000002</c:v>
                </c:pt>
                <c:pt idx="4947">
                  <c:v>446.01780000000002</c:v>
                </c:pt>
                <c:pt idx="4948">
                  <c:v>446.83589999999998</c:v>
                </c:pt>
                <c:pt idx="4949">
                  <c:v>446.5213</c:v>
                </c:pt>
                <c:pt idx="4950">
                  <c:v>447.2765</c:v>
                </c:pt>
                <c:pt idx="4951">
                  <c:v>447.2765</c:v>
                </c:pt>
                <c:pt idx="4952">
                  <c:v>447.33940000000001</c:v>
                </c:pt>
                <c:pt idx="4953">
                  <c:v>447.40230000000003</c:v>
                </c:pt>
                <c:pt idx="4954">
                  <c:v>447.1506</c:v>
                </c:pt>
                <c:pt idx="4955">
                  <c:v>446.96179999999998</c:v>
                </c:pt>
                <c:pt idx="4956">
                  <c:v>445.32549999999998</c:v>
                </c:pt>
                <c:pt idx="4957">
                  <c:v>446.77300000000002</c:v>
                </c:pt>
                <c:pt idx="4958">
                  <c:v>447.46530000000001</c:v>
                </c:pt>
                <c:pt idx="4959">
                  <c:v>447.40230000000003</c:v>
                </c:pt>
                <c:pt idx="4960">
                  <c:v>447.46530000000001</c:v>
                </c:pt>
                <c:pt idx="4961">
                  <c:v>447.40230000000003</c:v>
                </c:pt>
                <c:pt idx="4962">
                  <c:v>447.40230000000003</c:v>
                </c:pt>
                <c:pt idx="4963">
                  <c:v>447.40230000000003</c:v>
                </c:pt>
                <c:pt idx="4964">
                  <c:v>447.40230000000003</c:v>
                </c:pt>
                <c:pt idx="4965">
                  <c:v>447.40230000000003</c:v>
                </c:pt>
                <c:pt idx="4966">
                  <c:v>447.46530000000001</c:v>
                </c:pt>
                <c:pt idx="4967">
                  <c:v>447.40230000000003</c:v>
                </c:pt>
                <c:pt idx="4968">
                  <c:v>447.46530000000001</c:v>
                </c:pt>
                <c:pt idx="4969">
                  <c:v>447.40230000000003</c:v>
                </c:pt>
                <c:pt idx="4970">
                  <c:v>447.40230000000003</c:v>
                </c:pt>
                <c:pt idx="4971">
                  <c:v>447.46530000000001</c:v>
                </c:pt>
                <c:pt idx="4972">
                  <c:v>447.46530000000001</c:v>
                </c:pt>
                <c:pt idx="4973">
                  <c:v>447.40230000000003</c:v>
                </c:pt>
                <c:pt idx="4974">
                  <c:v>447.40230000000003</c:v>
                </c:pt>
                <c:pt idx="4975">
                  <c:v>447.46530000000001</c:v>
                </c:pt>
                <c:pt idx="4976">
                  <c:v>447.46530000000001</c:v>
                </c:pt>
                <c:pt idx="4977">
                  <c:v>447.46530000000001</c:v>
                </c:pt>
                <c:pt idx="4978">
                  <c:v>447.40230000000003</c:v>
                </c:pt>
                <c:pt idx="4979">
                  <c:v>447.40230000000003</c:v>
                </c:pt>
                <c:pt idx="4980">
                  <c:v>447.46530000000001</c:v>
                </c:pt>
                <c:pt idx="4981">
                  <c:v>447.40230000000003</c:v>
                </c:pt>
                <c:pt idx="4982">
                  <c:v>447.40230000000003</c:v>
                </c:pt>
                <c:pt idx="4983">
                  <c:v>447.46530000000001</c:v>
                </c:pt>
                <c:pt idx="4984">
                  <c:v>447.40230000000003</c:v>
                </c:pt>
                <c:pt idx="4985">
                  <c:v>447.40230000000003</c:v>
                </c:pt>
                <c:pt idx="4986">
                  <c:v>447.40230000000003</c:v>
                </c:pt>
                <c:pt idx="4987">
                  <c:v>447.40230000000003</c:v>
                </c:pt>
                <c:pt idx="4988">
                  <c:v>447.40230000000003</c:v>
                </c:pt>
                <c:pt idx="4989">
                  <c:v>447.46530000000001</c:v>
                </c:pt>
                <c:pt idx="4990">
                  <c:v>447.40230000000003</c:v>
                </c:pt>
                <c:pt idx="4991">
                  <c:v>447.40230000000003</c:v>
                </c:pt>
                <c:pt idx="4992">
                  <c:v>447.40230000000003</c:v>
                </c:pt>
                <c:pt idx="4993">
                  <c:v>447.40230000000003</c:v>
                </c:pt>
                <c:pt idx="4994">
                  <c:v>447.40230000000003</c:v>
                </c:pt>
                <c:pt idx="4995">
                  <c:v>447.40230000000003</c:v>
                </c:pt>
                <c:pt idx="4996">
                  <c:v>447.52820000000003</c:v>
                </c:pt>
                <c:pt idx="4997">
                  <c:v>447.46530000000001</c:v>
                </c:pt>
                <c:pt idx="4998">
                  <c:v>447.52820000000003</c:v>
                </c:pt>
                <c:pt idx="4999">
                  <c:v>449.66800000000001</c:v>
                </c:pt>
                <c:pt idx="5000">
                  <c:v>449.5421</c:v>
                </c:pt>
                <c:pt idx="5001">
                  <c:v>449.35329999999999</c:v>
                </c:pt>
                <c:pt idx="5002">
                  <c:v>447.59120000000001</c:v>
                </c:pt>
                <c:pt idx="5003">
                  <c:v>447.59120000000001</c:v>
                </c:pt>
                <c:pt idx="5004">
                  <c:v>447.7799</c:v>
                </c:pt>
                <c:pt idx="5005">
                  <c:v>447.52820000000003</c:v>
                </c:pt>
                <c:pt idx="5006">
                  <c:v>447.71699999999998</c:v>
                </c:pt>
                <c:pt idx="5007">
                  <c:v>447.96879999999999</c:v>
                </c:pt>
                <c:pt idx="5008">
                  <c:v>449.73090000000002</c:v>
                </c:pt>
                <c:pt idx="5009">
                  <c:v>449.66800000000001</c:v>
                </c:pt>
                <c:pt idx="5010">
                  <c:v>449.73090000000002</c:v>
                </c:pt>
                <c:pt idx="5011">
                  <c:v>449.73090000000002</c:v>
                </c:pt>
                <c:pt idx="5012">
                  <c:v>449.73090000000002</c:v>
                </c:pt>
                <c:pt idx="5013">
                  <c:v>449.73090000000002</c:v>
                </c:pt>
                <c:pt idx="5014">
                  <c:v>449.35329999999999</c:v>
                </c:pt>
                <c:pt idx="5015">
                  <c:v>449.35329999999999</c:v>
                </c:pt>
                <c:pt idx="5016">
                  <c:v>449.35329999999999</c:v>
                </c:pt>
                <c:pt idx="5017">
                  <c:v>449.4162</c:v>
                </c:pt>
                <c:pt idx="5018">
                  <c:v>449.47919999999999</c:v>
                </c:pt>
                <c:pt idx="5019">
                  <c:v>449.5421</c:v>
                </c:pt>
                <c:pt idx="5020">
                  <c:v>449.4162</c:v>
                </c:pt>
                <c:pt idx="5021">
                  <c:v>449.79379999999998</c:v>
                </c:pt>
                <c:pt idx="5022">
                  <c:v>449.85680000000002</c:v>
                </c:pt>
                <c:pt idx="5023">
                  <c:v>449.79379999999998</c:v>
                </c:pt>
                <c:pt idx="5024">
                  <c:v>449.79379999999998</c:v>
                </c:pt>
                <c:pt idx="5025">
                  <c:v>449.60500000000002</c:v>
                </c:pt>
                <c:pt idx="5026">
                  <c:v>449.47919999999999</c:v>
                </c:pt>
                <c:pt idx="5027">
                  <c:v>449.60500000000002</c:v>
                </c:pt>
                <c:pt idx="5028">
                  <c:v>449.4162</c:v>
                </c:pt>
                <c:pt idx="5029">
                  <c:v>449.35329999999999</c:v>
                </c:pt>
                <c:pt idx="5030">
                  <c:v>449.4162</c:v>
                </c:pt>
                <c:pt idx="5031">
                  <c:v>449.35329999999999</c:v>
                </c:pt>
                <c:pt idx="5032">
                  <c:v>449.60500000000002</c:v>
                </c:pt>
                <c:pt idx="5033">
                  <c:v>449.66800000000001</c:v>
                </c:pt>
                <c:pt idx="5034">
                  <c:v>449.66800000000001</c:v>
                </c:pt>
                <c:pt idx="5035">
                  <c:v>449.85680000000002</c:v>
                </c:pt>
                <c:pt idx="5036">
                  <c:v>449.79379999999998</c:v>
                </c:pt>
                <c:pt idx="5037">
                  <c:v>449.73090000000002</c:v>
                </c:pt>
                <c:pt idx="5038">
                  <c:v>449.73090000000002</c:v>
                </c:pt>
                <c:pt idx="5039">
                  <c:v>449.4162</c:v>
                </c:pt>
                <c:pt idx="5040">
                  <c:v>449.4162</c:v>
                </c:pt>
                <c:pt idx="5041">
                  <c:v>449.4162</c:v>
                </c:pt>
                <c:pt idx="5042">
                  <c:v>449.47919999999999</c:v>
                </c:pt>
                <c:pt idx="5043">
                  <c:v>449.47919999999999</c:v>
                </c:pt>
                <c:pt idx="5044">
                  <c:v>449.4162</c:v>
                </c:pt>
                <c:pt idx="5045">
                  <c:v>449.47919999999999</c:v>
                </c:pt>
                <c:pt idx="5046">
                  <c:v>450.10849999999999</c:v>
                </c:pt>
                <c:pt idx="5047">
                  <c:v>451.24130000000002</c:v>
                </c:pt>
                <c:pt idx="5048">
                  <c:v>450.9896</c:v>
                </c:pt>
                <c:pt idx="5049">
                  <c:v>449.73090000000002</c:v>
                </c:pt>
                <c:pt idx="5050">
                  <c:v>450.86369999999999</c:v>
                </c:pt>
                <c:pt idx="5051">
                  <c:v>451.7448</c:v>
                </c:pt>
                <c:pt idx="5052">
                  <c:v>451.24130000000002</c:v>
                </c:pt>
                <c:pt idx="5053">
                  <c:v>449.60500000000002</c:v>
                </c:pt>
                <c:pt idx="5054">
                  <c:v>451.8707</c:v>
                </c:pt>
                <c:pt idx="5055">
                  <c:v>451.6189</c:v>
                </c:pt>
                <c:pt idx="5056">
                  <c:v>450.23439999999999</c:v>
                </c:pt>
                <c:pt idx="5057">
                  <c:v>449.85680000000002</c:v>
                </c:pt>
                <c:pt idx="5058">
                  <c:v>450.3603</c:v>
                </c:pt>
                <c:pt idx="5059">
                  <c:v>451.80770000000001</c:v>
                </c:pt>
                <c:pt idx="5060">
                  <c:v>451.80770000000001</c:v>
                </c:pt>
                <c:pt idx="5061">
                  <c:v>451.80770000000001</c:v>
                </c:pt>
                <c:pt idx="5062">
                  <c:v>451.8707</c:v>
                </c:pt>
                <c:pt idx="5063">
                  <c:v>451.80770000000001</c:v>
                </c:pt>
                <c:pt idx="5064">
                  <c:v>451.7448</c:v>
                </c:pt>
                <c:pt idx="5065">
                  <c:v>451.80770000000001</c:v>
                </c:pt>
                <c:pt idx="5066">
                  <c:v>451.80770000000001</c:v>
                </c:pt>
                <c:pt idx="5067">
                  <c:v>451.7448</c:v>
                </c:pt>
                <c:pt idx="5068">
                  <c:v>451.80770000000001</c:v>
                </c:pt>
                <c:pt idx="5069">
                  <c:v>451.80770000000001</c:v>
                </c:pt>
                <c:pt idx="5070">
                  <c:v>451.7448</c:v>
                </c:pt>
                <c:pt idx="5071">
                  <c:v>451.8707</c:v>
                </c:pt>
                <c:pt idx="5072">
                  <c:v>451.80770000000001</c:v>
                </c:pt>
                <c:pt idx="5073">
                  <c:v>451.7448</c:v>
                </c:pt>
                <c:pt idx="5074">
                  <c:v>451.7448</c:v>
                </c:pt>
                <c:pt idx="5075">
                  <c:v>451.7448</c:v>
                </c:pt>
                <c:pt idx="5076">
                  <c:v>451.80770000000001</c:v>
                </c:pt>
                <c:pt idx="5077">
                  <c:v>451.80770000000001</c:v>
                </c:pt>
                <c:pt idx="5078">
                  <c:v>451.7448</c:v>
                </c:pt>
                <c:pt idx="5079">
                  <c:v>451.80770000000001</c:v>
                </c:pt>
                <c:pt idx="5080">
                  <c:v>451.80770000000001</c:v>
                </c:pt>
                <c:pt idx="5081">
                  <c:v>451.7448</c:v>
                </c:pt>
                <c:pt idx="5082">
                  <c:v>451.80770000000001</c:v>
                </c:pt>
                <c:pt idx="5083">
                  <c:v>451.80770000000001</c:v>
                </c:pt>
                <c:pt idx="5084">
                  <c:v>451.80770000000001</c:v>
                </c:pt>
                <c:pt idx="5085">
                  <c:v>451.8707</c:v>
                </c:pt>
                <c:pt idx="5086">
                  <c:v>451.80770000000001</c:v>
                </c:pt>
                <c:pt idx="5087">
                  <c:v>451.80770000000001</c:v>
                </c:pt>
                <c:pt idx="5088">
                  <c:v>451.80770000000001</c:v>
                </c:pt>
                <c:pt idx="5089">
                  <c:v>451.8707</c:v>
                </c:pt>
                <c:pt idx="5090">
                  <c:v>451.80770000000001</c:v>
                </c:pt>
                <c:pt idx="5091">
                  <c:v>451.93360000000001</c:v>
                </c:pt>
                <c:pt idx="5092">
                  <c:v>451.8707</c:v>
                </c:pt>
                <c:pt idx="5093">
                  <c:v>452.94049999999999</c:v>
                </c:pt>
                <c:pt idx="5094">
                  <c:v>452.56299999999999</c:v>
                </c:pt>
                <c:pt idx="5095">
                  <c:v>452.18529999999998</c:v>
                </c:pt>
                <c:pt idx="5096">
                  <c:v>452.56299999999999</c:v>
                </c:pt>
                <c:pt idx="5097">
                  <c:v>451.8707</c:v>
                </c:pt>
                <c:pt idx="5098">
                  <c:v>451.93360000000001</c:v>
                </c:pt>
                <c:pt idx="5099">
                  <c:v>451.99650000000003</c:v>
                </c:pt>
                <c:pt idx="5100">
                  <c:v>452.05950000000001</c:v>
                </c:pt>
                <c:pt idx="5101">
                  <c:v>453.82159999999999</c:v>
                </c:pt>
                <c:pt idx="5102">
                  <c:v>454.32510000000002</c:v>
                </c:pt>
                <c:pt idx="5103">
                  <c:v>452.75170000000003</c:v>
                </c:pt>
                <c:pt idx="5104">
                  <c:v>453.94749999999999</c:v>
                </c:pt>
                <c:pt idx="5105">
                  <c:v>453.94749999999999</c:v>
                </c:pt>
                <c:pt idx="5106">
                  <c:v>453.82159999999999</c:v>
                </c:pt>
                <c:pt idx="5107">
                  <c:v>453.88459999999998</c:v>
                </c:pt>
                <c:pt idx="5108">
                  <c:v>453.82159999999999</c:v>
                </c:pt>
                <c:pt idx="5109">
                  <c:v>453.88459999999998</c:v>
                </c:pt>
                <c:pt idx="5110">
                  <c:v>454.26220000000001</c:v>
                </c:pt>
                <c:pt idx="5111">
                  <c:v>454.26220000000001</c:v>
                </c:pt>
                <c:pt idx="5112">
                  <c:v>454.26220000000001</c:v>
                </c:pt>
                <c:pt idx="5113">
                  <c:v>454.26220000000001</c:v>
                </c:pt>
                <c:pt idx="5114">
                  <c:v>454.26220000000001</c:v>
                </c:pt>
                <c:pt idx="5115">
                  <c:v>454.19920000000002</c:v>
                </c:pt>
                <c:pt idx="5116">
                  <c:v>454.13630000000001</c:v>
                </c:pt>
                <c:pt idx="5117">
                  <c:v>453.94749999999999</c:v>
                </c:pt>
                <c:pt idx="5118">
                  <c:v>453.88459999999998</c:v>
                </c:pt>
                <c:pt idx="5119">
                  <c:v>453.88459999999998</c:v>
                </c:pt>
                <c:pt idx="5120">
                  <c:v>453.94749999999999</c:v>
                </c:pt>
                <c:pt idx="5121">
                  <c:v>454.07339999999999</c:v>
                </c:pt>
                <c:pt idx="5122">
                  <c:v>454.13630000000001</c:v>
                </c:pt>
                <c:pt idx="5123">
                  <c:v>454.19920000000002</c:v>
                </c:pt>
                <c:pt idx="5124">
                  <c:v>454.32510000000002</c:v>
                </c:pt>
                <c:pt idx="5125">
                  <c:v>454.32510000000002</c:v>
                </c:pt>
                <c:pt idx="5126">
                  <c:v>454.38799999999998</c:v>
                </c:pt>
                <c:pt idx="5127">
                  <c:v>454.32510000000002</c:v>
                </c:pt>
                <c:pt idx="5128">
                  <c:v>454.07339999999999</c:v>
                </c:pt>
                <c:pt idx="5129">
                  <c:v>454.07339999999999</c:v>
                </c:pt>
                <c:pt idx="5130">
                  <c:v>454.0104</c:v>
                </c:pt>
                <c:pt idx="5131">
                  <c:v>453.88459999999998</c:v>
                </c:pt>
                <c:pt idx="5132">
                  <c:v>453.94749999999999</c:v>
                </c:pt>
                <c:pt idx="5133">
                  <c:v>453.94749999999999</c:v>
                </c:pt>
                <c:pt idx="5134">
                  <c:v>453.88459999999998</c:v>
                </c:pt>
                <c:pt idx="5135">
                  <c:v>454.19920000000002</c:v>
                </c:pt>
                <c:pt idx="5136">
                  <c:v>454.32510000000002</c:v>
                </c:pt>
                <c:pt idx="5137">
                  <c:v>454.26220000000001</c:v>
                </c:pt>
                <c:pt idx="5138">
                  <c:v>454.19920000000002</c:v>
                </c:pt>
                <c:pt idx="5139">
                  <c:v>454.26220000000001</c:v>
                </c:pt>
                <c:pt idx="5140">
                  <c:v>454.32510000000002</c:v>
                </c:pt>
                <c:pt idx="5141">
                  <c:v>454.26220000000001</c:v>
                </c:pt>
                <c:pt idx="5142">
                  <c:v>453.88459999999998</c:v>
                </c:pt>
                <c:pt idx="5143">
                  <c:v>453.88459999999998</c:v>
                </c:pt>
                <c:pt idx="5144">
                  <c:v>453.94749999999999</c:v>
                </c:pt>
                <c:pt idx="5145">
                  <c:v>453.94749999999999</c:v>
                </c:pt>
                <c:pt idx="5146">
                  <c:v>456.339</c:v>
                </c:pt>
                <c:pt idx="5147">
                  <c:v>456.40190000000001</c:v>
                </c:pt>
                <c:pt idx="5148">
                  <c:v>456.27600000000001</c:v>
                </c:pt>
                <c:pt idx="5149">
                  <c:v>455.5838</c:v>
                </c:pt>
                <c:pt idx="5150">
                  <c:v>456.339</c:v>
                </c:pt>
                <c:pt idx="5151">
                  <c:v>456.27600000000001</c:v>
                </c:pt>
                <c:pt idx="5152">
                  <c:v>456.339</c:v>
                </c:pt>
                <c:pt idx="5153">
                  <c:v>456.339</c:v>
                </c:pt>
                <c:pt idx="5154">
                  <c:v>456.40190000000001</c:v>
                </c:pt>
                <c:pt idx="5155">
                  <c:v>456.40190000000001</c:v>
                </c:pt>
                <c:pt idx="5156">
                  <c:v>456.40190000000001</c:v>
                </c:pt>
                <c:pt idx="5157">
                  <c:v>456.339</c:v>
                </c:pt>
                <c:pt idx="5158">
                  <c:v>456.339</c:v>
                </c:pt>
                <c:pt idx="5159">
                  <c:v>456.339</c:v>
                </c:pt>
                <c:pt idx="5160">
                  <c:v>456.339</c:v>
                </c:pt>
                <c:pt idx="5161">
                  <c:v>456.339</c:v>
                </c:pt>
                <c:pt idx="5162">
                  <c:v>456.339</c:v>
                </c:pt>
                <c:pt idx="5163">
                  <c:v>456.339</c:v>
                </c:pt>
                <c:pt idx="5164">
                  <c:v>456.339</c:v>
                </c:pt>
                <c:pt idx="5165">
                  <c:v>456.339</c:v>
                </c:pt>
                <c:pt idx="5166">
                  <c:v>456.339</c:v>
                </c:pt>
                <c:pt idx="5167">
                  <c:v>456.40190000000001</c:v>
                </c:pt>
                <c:pt idx="5168">
                  <c:v>456.339</c:v>
                </c:pt>
                <c:pt idx="5169">
                  <c:v>456.339</c:v>
                </c:pt>
                <c:pt idx="5170">
                  <c:v>456.339</c:v>
                </c:pt>
                <c:pt idx="5171">
                  <c:v>456.27600000000001</c:v>
                </c:pt>
                <c:pt idx="5172">
                  <c:v>456.339</c:v>
                </c:pt>
                <c:pt idx="5173">
                  <c:v>456.40190000000001</c:v>
                </c:pt>
                <c:pt idx="5174">
                  <c:v>456.339</c:v>
                </c:pt>
                <c:pt idx="5175">
                  <c:v>456.40190000000001</c:v>
                </c:pt>
                <c:pt idx="5176">
                  <c:v>456.40190000000001</c:v>
                </c:pt>
                <c:pt idx="5177">
                  <c:v>456.40190000000001</c:v>
                </c:pt>
                <c:pt idx="5178">
                  <c:v>456.40190000000001</c:v>
                </c:pt>
                <c:pt idx="5179">
                  <c:v>456.40190000000001</c:v>
                </c:pt>
                <c:pt idx="5180">
                  <c:v>456.40190000000001</c:v>
                </c:pt>
                <c:pt idx="5181">
                  <c:v>456.40190000000001</c:v>
                </c:pt>
                <c:pt idx="5182">
                  <c:v>456.40190000000001</c:v>
                </c:pt>
                <c:pt idx="5183">
                  <c:v>456.40190000000001</c:v>
                </c:pt>
                <c:pt idx="5184">
                  <c:v>456.40190000000001</c:v>
                </c:pt>
                <c:pt idx="5185">
                  <c:v>456.40190000000001</c:v>
                </c:pt>
                <c:pt idx="5186">
                  <c:v>456.40190000000001</c:v>
                </c:pt>
                <c:pt idx="5187">
                  <c:v>456.40190000000001</c:v>
                </c:pt>
                <c:pt idx="5188">
                  <c:v>456.40190000000001</c:v>
                </c:pt>
                <c:pt idx="5189">
                  <c:v>456.40190000000001</c:v>
                </c:pt>
                <c:pt idx="5190">
                  <c:v>456.40190000000001</c:v>
                </c:pt>
                <c:pt idx="5191">
                  <c:v>456.40190000000001</c:v>
                </c:pt>
                <c:pt idx="5192">
                  <c:v>456.40190000000001</c:v>
                </c:pt>
                <c:pt idx="5193">
                  <c:v>456.40190000000001</c:v>
                </c:pt>
                <c:pt idx="5194">
                  <c:v>456.40190000000001</c:v>
                </c:pt>
                <c:pt idx="5195">
                  <c:v>456.40190000000001</c:v>
                </c:pt>
                <c:pt idx="5196">
                  <c:v>457.15710000000001</c:v>
                </c:pt>
                <c:pt idx="5197">
                  <c:v>457.03129999999999</c:v>
                </c:pt>
                <c:pt idx="5198">
                  <c:v>457.8494</c:v>
                </c:pt>
                <c:pt idx="5199">
                  <c:v>458.85640000000001</c:v>
                </c:pt>
                <c:pt idx="5200">
                  <c:v>458.79340000000002</c:v>
                </c:pt>
                <c:pt idx="5201">
                  <c:v>457.53469999999999</c:v>
                </c:pt>
                <c:pt idx="5202">
                  <c:v>458.66750000000002</c:v>
                </c:pt>
                <c:pt idx="5203">
                  <c:v>458.6046</c:v>
                </c:pt>
                <c:pt idx="5204">
                  <c:v>458.66750000000002</c:v>
                </c:pt>
                <c:pt idx="5205">
                  <c:v>458.66750000000002</c:v>
                </c:pt>
                <c:pt idx="5206">
                  <c:v>458.41579999999999</c:v>
                </c:pt>
                <c:pt idx="5207">
                  <c:v>458.41579999999999</c:v>
                </c:pt>
                <c:pt idx="5208">
                  <c:v>458.3528</c:v>
                </c:pt>
                <c:pt idx="5209">
                  <c:v>458.41579999999999</c:v>
                </c:pt>
                <c:pt idx="5210">
                  <c:v>458.6046</c:v>
                </c:pt>
                <c:pt idx="5211">
                  <c:v>458.54169999999999</c:v>
                </c:pt>
                <c:pt idx="5212">
                  <c:v>458.54169999999999</c:v>
                </c:pt>
                <c:pt idx="5213">
                  <c:v>458.79340000000002</c:v>
                </c:pt>
                <c:pt idx="5214">
                  <c:v>458.73050000000001</c:v>
                </c:pt>
                <c:pt idx="5215">
                  <c:v>458.73050000000001</c:v>
                </c:pt>
                <c:pt idx="5216">
                  <c:v>458.73050000000001</c:v>
                </c:pt>
                <c:pt idx="5217">
                  <c:v>458.4787</c:v>
                </c:pt>
                <c:pt idx="5218">
                  <c:v>458.4787</c:v>
                </c:pt>
                <c:pt idx="5219">
                  <c:v>458.54169999999999</c:v>
                </c:pt>
                <c:pt idx="5220">
                  <c:v>458.3528</c:v>
                </c:pt>
                <c:pt idx="5221">
                  <c:v>458.3528</c:v>
                </c:pt>
                <c:pt idx="5222">
                  <c:v>458.41579999999999</c:v>
                </c:pt>
                <c:pt idx="5223">
                  <c:v>458.3528</c:v>
                </c:pt>
                <c:pt idx="5224">
                  <c:v>458.6046</c:v>
                </c:pt>
                <c:pt idx="5225">
                  <c:v>458.6046</c:v>
                </c:pt>
                <c:pt idx="5226">
                  <c:v>458.66750000000002</c:v>
                </c:pt>
                <c:pt idx="5227">
                  <c:v>458.66750000000002</c:v>
                </c:pt>
                <c:pt idx="5228">
                  <c:v>458.73050000000001</c:v>
                </c:pt>
                <c:pt idx="5229">
                  <c:v>458.73050000000001</c:v>
                </c:pt>
                <c:pt idx="5230">
                  <c:v>458.79340000000002</c:v>
                </c:pt>
                <c:pt idx="5231">
                  <c:v>458.41579999999999</c:v>
                </c:pt>
                <c:pt idx="5232">
                  <c:v>458.3528</c:v>
                </c:pt>
                <c:pt idx="5233">
                  <c:v>458.3528</c:v>
                </c:pt>
                <c:pt idx="5234">
                  <c:v>458.4787</c:v>
                </c:pt>
                <c:pt idx="5235">
                  <c:v>458.3528</c:v>
                </c:pt>
                <c:pt idx="5236">
                  <c:v>458.3528</c:v>
                </c:pt>
                <c:pt idx="5237">
                  <c:v>458.4787</c:v>
                </c:pt>
                <c:pt idx="5238">
                  <c:v>460.55560000000003</c:v>
                </c:pt>
                <c:pt idx="5239">
                  <c:v>460.24090000000001</c:v>
                </c:pt>
                <c:pt idx="5240">
                  <c:v>459.04509999999999</c:v>
                </c:pt>
                <c:pt idx="5241">
                  <c:v>458.73050000000001</c:v>
                </c:pt>
                <c:pt idx="5242">
                  <c:v>458.66750000000002</c:v>
                </c:pt>
                <c:pt idx="5243">
                  <c:v>459.10809999999998</c:v>
                </c:pt>
                <c:pt idx="5244">
                  <c:v>459.29689999999999</c:v>
                </c:pt>
                <c:pt idx="5245">
                  <c:v>460.8073</c:v>
                </c:pt>
                <c:pt idx="5246">
                  <c:v>460.87020000000001</c:v>
                </c:pt>
                <c:pt idx="5247">
                  <c:v>460.8073</c:v>
                </c:pt>
                <c:pt idx="5248">
                  <c:v>460.8073</c:v>
                </c:pt>
                <c:pt idx="5249">
                  <c:v>460.74439999999998</c:v>
                </c:pt>
                <c:pt idx="5250">
                  <c:v>460.74439999999998</c:v>
                </c:pt>
                <c:pt idx="5251">
                  <c:v>460.8073</c:v>
                </c:pt>
                <c:pt idx="5252">
                  <c:v>460.8073</c:v>
                </c:pt>
                <c:pt idx="5253">
                  <c:v>460.87020000000001</c:v>
                </c:pt>
                <c:pt idx="5254">
                  <c:v>460.8073</c:v>
                </c:pt>
                <c:pt idx="5255">
                  <c:v>460.8073</c:v>
                </c:pt>
                <c:pt idx="5256">
                  <c:v>460.8073</c:v>
                </c:pt>
                <c:pt idx="5257">
                  <c:v>460.9332</c:v>
                </c:pt>
                <c:pt idx="5258">
                  <c:v>460.8073</c:v>
                </c:pt>
                <c:pt idx="5259">
                  <c:v>460.87020000000001</c:v>
                </c:pt>
                <c:pt idx="5260">
                  <c:v>460.9332</c:v>
                </c:pt>
                <c:pt idx="5261">
                  <c:v>460.8073</c:v>
                </c:pt>
                <c:pt idx="5262">
                  <c:v>460.8073</c:v>
                </c:pt>
                <c:pt idx="5263">
                  <c:v>460.9332</c:v>
                </c:pt>
                <c:pt idx="5264">
                  <c:v>462.1918</c:v>
                </c:pt>
                <c:pt idx="5265">
                  <c:v>462.94709999999998</c:v>
                </c:pt>
                <c:pt idx="5266">
                  <c:v>463.26170000000002</c:v>
                </c:pt>
                <c:pt idx="5267">
                  <c:v>461.12200000000001</c:v>
                </c:pt>
                <c:pt idx="5268">
                  <c:v>461.4366</c:v>
                </c:pt>
                <c:pt idx="5269">
                  <c:v>463.19880000000001</c:v>
                </c:pt>
                <c:pt idx="5270">
                  <c:v>462.82119999999998</c:v>
                </c:pt>
                <c:pt idx="5271">
                  <c:v>462.88409999999999</c:v>
                </c:pt>
                <c:pt idx="5272">
                  <c:v>462.88409999999999</c:v>
                </c:pt>
                <c:pt idx="5273">
                  <c:v>462.82119999999998</c:v>
                </c:pt>
                <c:pt idx="5274">
                  <c:v>463.0729</c:v>
                </c:pt>
                <c:pt idx="5275">
                  <c:v>463.01</c:v>
                </c:pt>
                <c:pt idx="5276">
                  <c:v>463.01</c:v>
                </c:pt>
                <c:pt idx="5277">
                  <c:v>463.26170000000002</c:v>
                </c:pt>
                <c:pt idx="5278">
                  <c:v>463.32459999999998</c:v>
                </c:pt>
                <c:pt idx="5279">
                  <c:v>463.32459999999998</c:v>
                </c:pt>
                <c:pt idx="5280">
                  <c:v>463.32459999999998</c:v>
                </c:pt>
                <c:pt idx="5281">
                  <c:v>463.0729</c:v>
                </c:pt>
                <c:pt idx="5282">
                  <c:v>463.01</c:v>
                </c:pt>
                <c:pt idx="5283">
                  <c:v>463.13580000000002</c:v>
                </c:pt>
                <c:pt idx="5284">
                  <c:v>462.88409999999999</c:v>
                </c:pt>
                <c:pt idx="5285">
                  <c:v>463.7022</c:v>
                </c:pt>
                <c:pt idx="5286">
                  <c:v>463.57639999999998</c:v>
                </c:pt>
                <c:pt idx="5287">
                  <c:v>463.01</c:v>
                </c:pt>
                <c:pt idx="5288">
                  <c:v>464.83510000000001</c:v>
                </c:pt>
                <c:pt idx="5289">
                  <c:v>465.33850000000001</c:v>
                </c:pt>
                <c:pt idx="5290">
                  <c:v>465.33850000000001</c:v>
                </c:pt>
                <c:pt idx="5291">
                  <c:v>465.33850000000001</c:v>
                </c:pt>
                <c:pt idx="5292">
                  <c:v>465.33850000000001</c:v>
                </c:pt>
                <c:pt idx="5293">
                  <c:v>465.33850000000001</c:v>
                </c:pt>
                <c:pt idx="5294">
                  <c:v>465.33850000000001</c:v>
                </c:pt>
                <c:pt idx="5295">
                  <c:v>465.33850000000001</c:v>
                </c:pt>
                <c:pt idx="5296">
                  <c:v>465.33850000000001</c:v>
                </c:pt>
                <c:pt idx="5297">
                  <c:v>465.2756</c:v>
                </c:pt>
                <c:pt idx="5298">
                  <c:v>465.2756</c:v>
                </c:pt>
                <c:pt idx="5299">
                  <c:v>465.2756</c:v>
                </c:pt>
                <c:pt idx="5300">
                  <c:v>465.33850000000001</c:v>
                </c:pt>
                <c:pt idx="5301">
                  <c:v>465.59030000000001</c:v>
                </c:pt>
                <c:pt idx="5302">
                  <c:v>465.59030000000001</c:v>
                </c:pt>
                <c:pt idx="5303">
                  <c:v>465.4015</c:v>
                </c:pt>
                <c:pt idx="5304">
                  <c:v>467.5412</c:v>
                </c:pt>
                <c:pt idx="5305">
                  <c:v>467.6671</c:v>
                </c:pt>
                <c:pt idx="5306">
                  <c:v>467.60419999999999</c:v>
                </c:pt>
                <c:pt idx="5307">
                  <c:v>467.5412</c:v>
                </c:pt>
                <c:pt idx="5308">
                  <c:v>467.47829999999999</c:v>
                </c:pt>
                <c:pt idx="5309">
                  <c:v>467.28949999999998</c:v>
                </c:pt>
                <c:pt idx="5310">
                  <c:v>467.22660000000002</c:v>
                </c:pt>
                <c:pt idx="5311">
                  <c:v>467.22660000000002</c:v>
                </c:pt>
                <c:pt idx="5312">
                  <c:v>467.35239999999999</c:v>
                </c:pt>
                <c:pt idx="5313">
                  <c:v>467.6671</c:v>
                </c:pt>
                <c:pt idx="5314">
                  <c:v>467.60419999999999</c:v>
                </c:pt>
                <c:pt idx="5315">
                  <c:v>467.5412</c:v>
                </c:pt>
                <c:pt idx="5316">
                  <c:v>467.73</c:v>
                </c:pt>
                <c:pt idx="5317">
                  <c:v>467.6671</c:v>
                </c:pt>
                <c:pt idx="5318">
                  <c:v>469.49220000000003</c:v>
                </c:pt>
                <c:pt idx="5319">
                  <c:v>468.48520000000002</c:v>
                </c:pt>
                <c:pt idx="5320">
                  <c:v>469.68099999999998</c:v>
                </c:pt>
                <c:pt idx="5321">
                  <c:v>469.68099999999998</c:v>
                </c:pt>
                <c:pt idx="5322">
                  <c:v>469.68099999999998</c:v>
                </c:pt>
                <c:pt idx="5323">
                  <c:v>469.7439</c:v>
                </c:pt>
                <c:pt idx="5324">
                  <c:v>469.7439</c:v>
                </c:pt>
                <c:pt idx="5325">
                  <c:v>469.68099999999998</c:v>
                </c:pt>
                <c:pt idx="5326">
                  <c:v>469.7439</c:v>
                </c:pt>
                <c:pt idx="5327">
                  <c:v>469.7439</c:v>
                </c:pt>
                <c:pt idx="5328">
                  <c:v>469.7439</c:v>
                </c:pt>
                <c:pt idx="5329">
                  <c:v>469.7439</c:v>
                </c:pt>
                <c:pt idx="5330">
                  <c:v>469.68099999999998</c:v>
                </c:pt>
                <c:pt idx="5331">
                  <c:v>469.68099999999998</c:v>
                </c:pt>
                <c:pt idx="5332">
                  <c:v>469.68099999999998</c:v>
                </c:pt>
                <c:pt idx="5333">
                  <c:v>471.31729999999999</c:v>
                </c:pt>
                <c:pt idx="5334">
                  <c:v>469.8698</c:v>
                </c:pt>
                <c:pt idx="5335">
                  <c:v>469.93270000000001</c:v>
                </c:pt>
                <c:pt idx="5336">
                  <c:v>470.81380000000001</c:v>
                </c:pt>
                <c:pt idx="5337">
                  <c:v>471.25439999999998</c:v>
                </c:pt>
                <c:pt idx="5338">
                  <c:v>472.07249999999999</c:v>
                </c:pt>
                <c:pt idx="5339">
                  <c:v>472.07249999999999</c:v>
                </c:pt>
                <c:pt idx="5340">
                  <c:v>472.00959999999998</c:v>
                </c:pt>
                <c:pt idx="5341">
                  <c:v>472.07249999999999</c:v>
                </c:pt>
                <c:pt idx="5342">
                  <c:v>472.07249999999999</c:v>
                </c:pt>
                <c:pt idx="5343">
                  <c:v>472.1354</c:v>
                </c:pt>
                <c:pt idx="5344">
                  <c:v>472.07249999999999</c:v>
                </c:pt>
                <c:pt idx="5345">
                  <c:v>471.69490000000002</c:v>
                </c:pt>
                <c:pt idx="5346">
                  <c:v>471.75779999999997</c:v>
                </c:pt>
                <c:pt idx="5347">
                  <c:v>471.75779999999997</c:v>
                </c:pt>
                <c:pt idx="5348">
                  <c:v>471.88369999999998</c:v>
                </c:pt>
                <c:pt idx="5349">
                  <c:v>471.82069999999999</c:v>
                </c:pt>
                <c:pt idx="5350">
                  <c:v>471.88369999999998</c:v>
                </c:pt>
                <c:pt idx="5351">
                  <c:v>473.33109999999999</c:v>
                </c:pt>
                <c:pt idx="5352">
                  <c:v>474.14929999999998</c:v>
                </c:pt>
                <c:pt idx="5353">
                  <c:v>473.07940000000002</c:v>
                </c:pt>
                <c:pt idx="5354">
                  <c:v>474.2122</c:v>
                </c:pt>
                <c:pt idx="5355">
                  <c:v>474.2122</c:v>
                </c:pt>
                <c:pt idx="5356">
                  <c:v>474.2122</c:v>
                </c:pt>
                <c:pt idx="5357">
                  <c:v>474.2122</c:v>
                </c:pt>
                <c:pt idx="5358">
                  <c:v>474.27519999999998</c:v>
                </c:pt>
                <c:pt idx="5359">
                  <c:v>474.2122</c:v>
                </c:pt>
                <c:pt idx="5360">
                  <c:v>474.2122</c:v>
                </c:pt>
                <c:pt idx="5361">
                  <c:v>474.2122</c:v>
                </c:pt>
                <c:pt idx="5362">
                  <c:v>474.14929999999998</c:v>
                </c:pt>
                <c:pt idx="5363">
                  <c:v>474.14929999999998</c:v>
                </c:pt>
                <c:pt idx="5364">
                  <c:v>474.2122</c:v>
                </c:pt>
                <c:pt idx="5365">
                  <c:v>474.2122</c:v>
                </c:pt>
                <c:pt idx="5366">
                  <c:v>476.41489999999999</c:v>
                </c:pt>
                <c:pt idx="5367">
                  <c:v>476.6037</c:v>
                </c:pt>
                <c:pt idx="5368">
                  <c:v>476.6037</c:v>
                </c:pt>
                <c:pt idx="5369">
                  <c:v>476.54079999999999</c:v>
                </c:pt>
                <c:pt idx="5370">
                  <c:v>476.28910000000002</c:v>
                </c:pt>
                <c:pt idx="5371">
                  <c:v>476.28910000000002</c:v>
                </c:pt>
                <c:pt idx="5372">
                  <c:v>476.28910000000002</c:v>
                </c:pt>
                <c:pt idx="5373">
                  <c:v>476.41489999999999</c:v>
                </c:pt>
                <c:pt idx="5374">
                  <c:v>476.28910000000002</c:v>
                </c:pt>
                <c:pt idx="5375">
                  <c:v>476.35199999999998</c:v>
                </c:pt>
                <c:pt idx="5376">
                  <c:v>476.41489999999999</c:v>
                </c:pt>
                <c:pt idx="5377">
                  <c:v>476.66669999999999</c:v>
                </c:pt>
                <c:pt idx="5378">
                  <c:v>476.66669999999999</c:v>
                </c:pt>
                <c:pt idx="5379">
                  <c:v>476.66669999999999</c:v>
                </c:pt>
                <c:pt idx="5380">
                  <c:v>476.41489999999999</c:v>
                </c:pt>
                <c:pt idx="5381">
                  <c:v>476.79250000000002</c:v>
                </c:pt>
                <c:pt idx="5382">
                  <c:v>476.54079999999999</c:v>
                </c:pt>
                <c:pt idx="5383">
                  <c:v>478.68049999999999</c:v>
                </c:pt>
                <c:pt idx="5384">
                  <c:v>478.8064</c:v>
                </c:pt>
                <c:pt idx="5385">
                  <c:v>478.8064</c:v>
                </c:pt>
                <c:pt idx="5386">
                  <c:v>478.74349999999998</c:v>
                </c:pt>
                <c:pt idx="5387">
                  <c:v>478.8064</c:v>
                </c:pt>
                <c:pt idx="5388">
                  <c:v>478.68049999999999</c:v>
                </c:pt>
                <c:pt idx="5389">
                  <c:v>478.68049999999999</c:v>
                </c:pt>
                <c:pt idx="5390">
                  <c:v>478.74349999999998</c:v>
                </c:pt>
                <c:pt idx="5391">
                  <c:v>478.68049999999999</c:v>
                </c:pt>
                <c:pt idx="5392">
                  <c:v>478.8064</c:v>
                </c:pt>
                <c:pt idx="5393">
                  <c:v>478.74349999999998</c:v>
                </c:pt>
                <c:pt idx="5394">
                  <c:v>478.68049999999999</c:v>
                </c:pt>
                <c:pt idx="5395">
                  <c:v>478.8064</c:v>
                </c:pt>
                <c:pt idx="5396">
                  <c:v>479.43579999999997</c:v>
                </c:pt>
                <c:pt idx="5397">
                  <c:v>479.30990000000003</c:v>
                </c:pt>
                <c:pt idx="5398">
                  <c:v>479.30990000000003</c:v>
                </c:pt>
                <c:pt idx="5399">
                  <c:v>479.49869999999999</c:v>
                </c:pt>
                <c:pt idx="5400">
                  <c:v>480.94619999999998</c:v>
                </c:pt>
                <c:pt idx="5401">
                  <c:v>481.00909999999999</c:v>
                </c:pt>
                <c:pt idx="5402">
                  <c:v>481.13499999999999</c:v>
                </c:pt>
                <c:pt idx="5403">
                  <c:v>481.1979</c:v>
                </c:pt>
                <c:pt idx="5404">
                  <c:v>481.26089999999999</c:v>
                </c:pt>
                <c:pt idx="5405">
                  <c:v>481.00909999999999</c:v>
                </c:pt>
                <c:pt idx="5406">
                  <c:v>480.94619999999998</c:v>
                </c:pt>
                <c:pt idx="5407">
                  <c:v>481.00909999999999</c:v>
                </c:pt>
                <c:pt idx="5408">
                  <c:v>480.94619999999998</c:v>
                </c:pt>
                <c:pt idx="5409">
                  <c:v>480.75740000000002</c:v>
                </c:pt>
                <c:pt idx="5410">
                  <c:v>483.02300000000002</c:v>
                </c:pt>
                <c:pt idx="5411">
                  <c:v>481.51260000000002</c:v>
                </c:pt>
                <c:pt idx="5412">
                  <c:v>481.95310000000001</c:v>
                </c:pt>
                <c:pt idx="5413">
                  <c:v>481.13499999999999</c:v>
                </c:pt>
                <c:pt idx="5414">
                  <c:v>481.32380000000001</c:v>
                </c:pt>
                <c:pt idx="5415">
                  <c:v>483.2747</c:v>
                </c:pt>
                <c:pt idx="5416">
                  <c:v>483.2747</c:v>
                </c:pt>
                <c:pt idx="5417">
                  <c:v>483.21179999999998</c:v>
                </c:pt>
                <c:pt idx="5418">
                  <c:v>483.2747</c:v>
                </c:pt>
                <c:pt idx="5419">
                  <c:v>483.2747</c:v>
                </c:pt>
                <c:pt idx="5420">
                  <c:v>483.2747</c:v>
                </c:pt>
                <c:pt idx="5421">
                  <c:v>483.2747</c:v>
                </c:pt>
                <c:pt idx="5422">
                  <c:v>483.2747</c:v>
                </c:pt>
                <c:pt idx="5423">
                  <c:v>483.2747</c:v>
                </c:pt>
                <c:pt idx="5424">
                  <c:v>483.2747</c:v>
                </c:pt>
                <c:pt idx="5425">
                  <c:v>484.0299</c:v>
                </c:pt>
                <c:pt idx="5426">
                  <c:v>483.21179999999998</c:v>
                </c:pt>
                <c:pt idx="5427">
                  <c:v>484.47050000000002</c:v>
                </c:pt>
                <c:pt idx="5428">
                  <c:v>485.6662</c:v>
                </c:pt>
                <c:pt idx="5429">
                  <c:v>485.72919999999999</c:v>
                </c:pt>
                <c:pt idx="5430">
                  <c:v>485.5403</c:v>
                </c:pt>
                <c:pt idx="5431">
                  <c:v>485.5403</c:v>
                </c:pt>
                <c:pt idx="5432">
                  <c:v>485.5403</c:v>
                </c:pt>
                <c:pt idx="5433">
                  <c:v>485.47739999999999</c:v>
                </c:pt>
                <c:pt idx="5434">
                  <c:v>485.22570000000002</c:v>
                </c:pt>
                <c:pt idx="5435">
                  <c:v>485.22570000000002</c:v>
                </c:pt>
                <c:pt idx="5436">
                  <c:v>485.28859999999997</c:v>
                </c:pt>
                <c:pt idx="5437">
                  <c:v>485.5403</c:v>
                </c:pt>
                <c:pt idx="5438">
                  <c:v>485.47739999999999</c:v>
                </c:pt>
                <c:pt idx="5439">
                  <c:v>485.5403</c:v>
                </c:pt>
                <c:pt idx="5440">
                  <c:v>486.73610000000002</c:v>
                </c:pt>
                <c:pt idx="5441">
                  <c:v>487.74310000000003</c:v>
                </c:pt>
                <c:pt idx="5442">
                  <c:v>487.74310000000003</c:v>
                </c:pt>
                <c:pt idx="5443">
                  <c:v>487.74310000000003</c:v>
                </c:pt>
                <c:pt idx="5444">
                  <c:v>487.68009999999998</c:v>
                </c:pt>
                <c:pt idx="5445">
                  <c:v>487.68009999999998</c:v>
                </c:pt>
                <c:pt idx="5446">
                  <c:v>487.74310000000003</c:v>
                </c:pt>
                <c:pt idx="5447">
                  <c:v>487.68009999999998</c:v>
                </c:pt>
                <c:pt idx="5448">
                  <c:v>487.74310000000003</c:v>
                </c:pt>
                <c:pt idx="5449">
                  <c:v>487.74310000000003</c:v>
                </c:pt>
                <c:pt idx="5450">
                  <c:v>487.68009999999998</c:v>
                </c:pt>
                <c:pt idx="5451">
                  <c:v>487.74310000000003</c:v>
                </c:pt>
                <c:pt idx="5452">
                  <c:v>487.74310000000003</c:v>
                </c:pt>
                <c:pt idx="5453">
                  <c:v>487.68009999999998</c:v>
                </c:pt>
                <c:pt idx="5454">
                  <c:v>487.61720000000003</c:v>
                </c:pt>
                <c:pt idx="5455">
                  <c:v>487.68009999999998</c:v>
                </c:pt>
                <c:pt idx="5456">
                  <c:v>487.74310000000003</c:v>
                </c:pt>
                <c:pt idx="5457">
                  <c:v>487.68009999999998</c:v>
                </c:pt>
                <c:pt idx="5458">
                  <c:v>487.68009999999998</c:v>
                </c:pt>
                <c:pt idx="5459">
                  <c:v>487.74310000000003</c:v>
                </c:pt>
                <c:pt idx="5460">
                  <c:v>489.6311</c:v>
                </c:pt>
                <c:pt idx="5461">
                  <c:v>489.75700000000001</c:v>
                </c:pt>
                <c:pt idx="5462">
                  <c:v>489.81990000000002</c:v>
                </c:pt>
                <c:pt idx="5463">
                  <c:v>489.81990000000002</c:v>
                </c:pt>
                <c:pt idx="5464">
                  <c:v>489.88279999999997</c:v>
                </c:pt>
                <c:pt idx="5465">
                  <c:v>489.94580000000002</c:v>
                </c:pt>
                <c:pt idx="5466">
                  <c:v>490.13459999999998</c:v>
                </c:pt>
                <c:pt idx="5467">
                  <c:v>490.13459999999998</c:v>
                </c:pt>
                <c:pt idx="5468">
                  <c:v>490.19749999999999</c:v>
                </c:pt>
                <c:pt idx="5469">
                  <c:v>489.88279999999997</c:v>
                </c:pt>
                <c:pt idx="5470">
                  <c:v>489.88279999999997</c:v>
                </c:pt>
                <c:pt idx="5471">
                  <c:v>489.88279999999997</c:v>
                </c:pt>
                <c:pt idx="5472">
                  <c:v>489.88279999999997</c:v>
                </c:pt>
                <c:pt idx="5473">
                  <c:v>489.88279999999997</c:v>
                </c:pt>
                <c:pt idx="5474">
                  <c:v>491.39319999999998</c:v>
                </c:pt>
                <c:pt idx="5475">
                  <c:v>491.8338</c:v>
                </c:pt>
                <c:pt idx="5476">
                  <c:v>492.14839999999998</c:v>
                </c:pt>
                <c:pt idx="5477">
                  <c:v>492.14839999999998</c:v>
                </c:pt>
                <c:pt idx="5478">
                  <c:v>492.14839999999998</c:v>
                </c:pt>
                <c:pt idx="5479">
                  <c:v>492.08550000000002</c:v>
                </c:pt>
                <c:pt idx="5480">
                  <c:v>492.14839999999998</c:v>
                </c:pt>
                <c:pt idx="5481">
                  <c:v>492.14839999999998</c:v>
                </c:pt>
                <c:pt idx="5482">
                  <c:v>492.14839999999998</c:v>
                </c:pt>
                <c:pt idx="5483">
                  <c:v>492.14839999999998</c:v>
                </c:pt>
                <c:pt idx="5484">
                  <c:v>492.08550000000002</c:v>
                </c:pt>
                <c:pt idx="5485">
                  <c:v>492.14839999999998</c:v>
                </c:pt>
                <c:pt idx="5486">
                  <c:v>492.14839999999998</c:v>
                </c:pt>
                <c:pt idx="5487">
                  <c:v>492.14839999999998</c:v>
                </c:pt>
                <c:pt idx="5488">
                  <c:v>492.14839999999998</c:v>
                </c:pt>
                <c:pt idx="5489">
                  <c:v>492.14839999999998</c:v>
                </c:pt>
                <c:pt idx="5490">
                  <c:v>493.91059999999999</c:v>
                </c:pt>
                <c:pt idx="5491">
                  <c:v>494.35109999999997</c:v>
                </c:pt>
                <c:pt idx="5492">
                  <c:v>494.60289999999998</c:v>
                </c:pt>
                <c:pt idx="5493">
                  <c:v>494.60289999999998</c:v>
                </c:pt>
                <c:pt idx="5494">
                  <c:v>494.41410000000002</c:v>
                </c:pt>
                <c:pt idx="5495">
                  <c:v>494.41410000000002</c:v>
                </c:pt>
                <c:pt idx="5496">
                  <c:v>494.28820000000002</c:v>
                </c:pt>
                <c:pt idx="5497">
                  <c:v>494.35109999999997</c:v>
                </c:pt>
                <c:pt idx="5498">
                  <c:v>494.2253</c:v>
                </c:pt>
                <c:pt idx="5499">
                  <c:v>494.16230000000002</c:v>
                </c:pt>
                <c:pt idx="5500">
                  <c:v>494.2253</c:v>
                </c:pt>
                <c:pt idx="5501">
                  <c:v>494.53989999999999</c:v>
                </c:pt>
                <c:pt idx="5502">
                  <c:v>494.60289999999998</c:v>
                </c:pt>
                <c:pt idx="5503">
                  <c:v>494.53989999999999</c:v>
                </c:pt>
                <c:pt idx="5504">
                  <c:v>494.53989999999999</c:v>
                </c:pt>
                <c:pt idx="5505">
                  <c:v>494.60289999999998</c:v>
                </c:pt>
                <c:pt idx="5506">
                  <c:v>496.3021</c:v>
                </c:pt>
                <c:pt idx="5507">
                  <c:v>496.61680000000001</c:v>
                </c:pt>
                <c:pt idx="5508">
                  <c:v>496.61680000000001</c:v>
                </c:pt>
                <c:pt idx="5509">
                  <c:v>496.74259999999998</c:v>
                </c:pt>
                <c:pt idx="5510">
                  <c:v>496.67970000000003</c:v>
                </c:pt>
                <c:pt idx="5511">
                  <c:v>496.67970000000003</c:v>
                </c:pt>
                <c:pt idx="5512">
                  <c:v>496.74259999999998</c:v>
                </c:pt>
                <c:pt idx="5513">
                  <c:v>496.67970000000003</c:v>
                </c:pt>
                <c:pt idx="5514">
                  <c:v>496.67970000000003</c:v>
                </c:pt>
                <c:pt idx="5515">
                  <c:v>496.67970000000003</c:v>
                </c:pt>
                <c:pt idx="5516">
                  <c:v>496.67970000000003</c:v>
                </c:pt>
                <c:pt idx="5517">
                  <c:v>496.67970000000003</c:v>
                </c:pt>
                <c:pt idx="5518">
                  <c:v>496.67970000000003</c:v>
                </c:pt>
                <c:pt idx="5519">
                  <c:v>496.61680000000001</c:v>
                </c:pt>
                <c:pt idx="5520">
                  <c:v>498.00130000000001</c:v>
                </c:pt>
                <c:pt idx="5521">
                  <c:v>498.6936</c:v>
                </c:pt>
                <c:pt idx="5522">
                  <c:v>498.63060000000002</c:v>
                </c:pt>
                <c:pt idx="5523">
                  <c:v>498.63060000000002</c:v>
                </c:pt>
                <c:pt idx="5524">
                  <c:v>498.63060000000002</c:v>
                </c:pt>
                <c:pt idx="5525">
                  <c:v>498.75650000000002</c:v>
                </c:pt>
                <c:pt idx="5526">
                  <c:v>498.94529999999997</c:v>
                </c:pt>
                <c:pt idx="5527">
                  <c:v>498.94529999999997</c:v>
                </c:pt>
                <c:pt idx="5528">
                  <c:v>498.94529999999997</c:v>
                </c:pt>
                <c:pt idx="5529">
                  <c:v>498.94529999999997</c:v>
                </c:pt>
                <c:pt idx="5530">
                  <c:v>499.00819999999999</c:v>
                </c:pt>
                <c:pt idx="5531">
                  <c:v>499.07119999999998</c:v>
                </c:pt>
                <c:pt idx="5532">
                  <c:v>499.00819999999999</c:v>
                </c:pt>
                <c:pt idx="5533">
                  <c:v>498.63060000000002</c:v>
                </c:pt>
                <c:pt idx="5534">
                  <c:v>498.88240000000002</c:v>
                </c:pt>
                <c:pt idx="5535">
                  <c:v>499.00819999999999</c:v>
                </c:pt>
                <c:pt idx="5536">
                  <c:v>498.6936</c:v>
                </c:pt>
                <c:pt idx="5537">
                  <c:v>501.14800000000002</c:v>
                </c:pt>
                <c:pt idx="5538">
                  <c:v>501.14800000000002</c:v>
                </c:pt>
                <c:pt idx="5539">
                  <c:v>501.08510000000001</c:v>
                </c:pt>
                <c:pt idx="5540">
                  <c:v>501.14800000000002</c:v>
                </c:pt>
                <c:pt idx="5541">
                  <c:v>501.08510000000001</c:v>
                </c:pt>
                <c:pt idx="5542">
                  <c:v>501.14800000000002</c:v>
                </c:pt>
                <c:pt idx="5543">
                  <c:v>501.14800000000002</c:v>
                </c:pt>
                <c:pt idx="5544">
                  <c:v>501.14800000000002</c:v>
                </c:pt>
                <c:pt idx="5545">
                  <c:v>501.21089999999998</c:v>
                </c:pt>
                <c:pt idx="5546">
                  <c:v>501.14800000000002</c:v>
                </c:pt>
                <c:pt idx="5547">
                  <c:v>501.21089999999998</c:v>
                </c:pt>
                <c:pt idx="5548">
                  <c:v>501.14800000000002</c:v>
                </c:pt>
                <c:pt idx="5549">
                  <c:v>501.08510000000001</c:v>
                </c:pt>
                <c:pt idx="5550">
                  <c:v>501.33679999999998</c:v>
                </c:pt>
                <c:pt idx="5551">
                  <c:v>501.3997</c:v>
                </c:pt>
                <c:pt idx="5552">
                  <c:v>503.09899999999999</c:v>
                </c:pt>
                <c:pt idx="5553">
                  <c:v>503.53949999999998</c:v>
                </c:pt>
                <c:pt idx="5554">
                  <c:v>503.53949999999998</c:v>
                </c:pt>
                <c:pt idx="5555">
                  <c:v>503.60239999999999</c:v>
                </c:pt>
                <c:pt idx="5556">
                  <c:v>503.53949999999998</c:v>
                </c:pt>
                <c:pt idx="5557">
                  <c:v>503.47660000000002</c:v>
                </c:pt>
                <c:pt idx="5558">
                  <c:v>503.22480000000002</c:v>
                </c:pt>
                <c:pt idx="5559">
                  <c:v>503.1619</c:v>
                </c:pt>
                <c:pt idx="5560">
                  <c:v>503.22480000000002</c:v>
                </c:pt>
                <c:pt idx="5561">
                  <c:v>503.2878</c:v>
                </c:pt>
                <c:pt idx="5562">
                  <c:v>503.35070000000002</c:v>
                </c:pt>
                <c:pt idx="5563">
                  <c:v>503.2878</c:v>
                </c:pt>
                <c:pt idx="5564">
                  <c:v>503.2878</c:v>
                </c:pt>
                <c:pt idx="5565">
                  <c:v>503.66539999999998</c:v>
                </c:pt>
                <c:pt idx="5566">
                  <c:v>503.72829999999999</c:v>
                </c:pt>
                <c:pt idx="5567">
                  <c:v>503.66539999999998</c:v>
                </c:pt>
                <c:pt idx="5568">
                  <c:v>503.66539999999998</c:v>
                </c:pt>
                <c:pt idx="5569">
                  <c:v>503.47660000000002</c:v>
                </c:pt>
                <c:pt idx="5570">
                  <c:v>505.11290000000002</c:v>
                </c:pt>
                <c:pt idx="5571">
                  <c:v>505.61630000000002</c:v>
                </c:pt>
                <c:pt idx="5572">
                  <c:v>505.67919999999998</c:v>
                </c:pt>
                <c:pt idx="5573">
                  <c:v>505.61630000000002</c:v>
                </c:pt>
                <c:pt idx="5574">
                  <c:v>505.61630000000002</c:v>
                </c:pt>
                <c:pt idx="5575">
                  <c:v>505.67919999999998</c:v>
                </c:pt>
                <c:pt idx="5576">
                  <c:v>505.67919999999998</c:v>
                </c:pt>
                <c:pt idx="5577">
                  <c:v>505.61630000000002</c:v>
                </c:pt>
                <c:pt idx="5578">
                  <c:v>505.67919999999998</c:v>
                </c:pt>
                <c:pt idx="5579">
                  <c:v>505.67919999999998</c:v>
                </c:pt>
                <c:pt idx="5580">
                  <c:v>505.67919999999998</c:v>
                </c:pt>
                <c:pt idx="5581">
                  <c:v>505.74220000000003</c:v>
                </c:pt>
                <c:pt idx="5582">
                  <c:v>505.67919999999998</c:v>
                </c:pt>
                <c:pt idx="5583">
                  <c:v>506.18270000000001</c:v>
                </c:pt>
                <c:pt idx="5584">
                  <c:v>505.86799999999999</c:v>
                </c:pt>
                <c:pt idx="5585">
                  <c:v>506.1198</c:v>
                </c:pt>
                <c:pt idx="5586">
                  <c:v>507.56729999999999</c:v>
                </c:pt>
                <c:pt idx="5587">
                  <c:v>507.6302</c:v>
                </c:pt>
                <c:pt idx="5588">
                  <c:v>507.69310000000002</c:v>
                </c:pt>
                <c:pt idx="5589">
                  <c:v>507.6302</c:v>
                </c:pt>
                <c:pt idx="5590">
                  <c:v>507.94490000000002</c:v>
                </c:pt>
                <c:pt idx="5591">
                  <c:v>508.00779999999997</c:v>
                </c:pt>
                <c:pt idx="5592">
                  <c:v>507.94490000000002</c:v>
                </c:pt>
                <c:pt idx="5593">
                  <c:v>507.94490000000002</c:v>
                </c:pt>
                <c:pt idx="5594">
                  <c:v>507.94490000000002</c:v>
                </c:pt>
                <c:pt idx="5595">
                  <c:v>508.07069999999999</c:v>
                </c:pt>
                <c:pt idx="5596">
                  <c:v>507.94490000000002</c:v>
                </c:pt>
                <c:pt idx="5597">
                  <c:v>507.6302</c:v>
                </c:pt>
                <c:pt idx="5598">
                  <c:v>507.6302</c:v>
                </c:pt>
                <c:pt idx="5599">
                  <c:v>507.6302</c:v>
                </c:pt>
                <c:pt idx="5600">
                  <c:v>507.69310000000002</c:v>
                </c:pt>
                <c:pt idx="5601">
                  <c:v>507.7561</c:v>
                </c:pt>
                <c:pt idx="5602">
                  <c:v>509.77</c:v>
                </c:pt>
                <c:pt idx="5603">
                  <c:v>510.02170000000001</c:v>
                </c:pt>
                <c:pt idx="5604">
                  <c:v>510.14760000000001</c:v>
                </c:pt>
                <c:pt idx="5605">
                  <c:v>510.0847</c:v>
                </c:pt>
                <c:pt idx="5606">
                  <c:v>510.0847</c:v>
                </c:pt>
                <c:pt idx="5607">
                  <c:v>510.0847</c:v>
                </c:pt>
                <c:pt idx="5608">
                  <c:v>510.0847</c:v>
                </c:pt>
                <c:pt idx="5609">
                  <c:v>510.0847</c:v>
                </c:pt>
                <c:pt idx="5610">
                  <c:v>510.14760000000001</c:v>
                </c:pt>
                <c:pt idx="5611">
                  <c:v>510.0847</c:v>
                </c:pt>
                <c:pt idx="5612">
                  <c:v>510.0847</c:v>
                </c:pt>
                <c:pt idx="5613">
                  <c:v>510.0847</c:v>
                </c:pt>
                <c:pt idx="5614">
                  <c:v>510.0847</c:v>
                </c:pt>
                <c:pt idx="5615">
                  <c:v>510.14760000000001</c:v>
                </c:pt>
                <c:pt idx="5616">
                  <c:v>510.0847</c:v>
                </c:pt>
                <c:pt idx="5617">
                  <c:v>512.09849999999994</c:v>
                </c:pt>
                <c:pt idx="5618">
                  <c:v>512.53909999999996</c:v>
                </c:pt>
                <c:pt idx="5619">
                  <c:v>512.53909999999996</c:v>
                </c:pt>
                <c:pt idx="5620">
                  <c:v>511.90969999999999</c:v>
                </c:pt>
                <c:pt idx="5621">
                  <c:v>512.47609999999997</c:v>
                </c:pt>
                <c:pt idx="5622">
                  <c:v>512.22439999999995</c:v>
                </c:pt>
                <c:pt idx="5623">
                  <c:v>512.22439999999995</c:v>
                </c:pt>
                <c:pt idx="5624">
                  <c:v>512.16150000000005</c:v>
                </c:pt>
                <c:pt idx="5625">
                  <c:v>512.22439999999995</c:v>
                </c:pt>
                <c:pt idx="5626">
                  <c:v>512.09849999999994</c:v>
                </c:pt>
                <c:pt idx="5627">
                  <c:v>512.09849999999994</c:v>
                </c:pt>
                <c:pt idx="5628">
                  <c:v>512.16150000000005</c:v>
                </c:pt>
                <c:pt idx="5629">
                  <c:v>512.53909999999996</c:v>
                </c:pt>
                <c:pt idx="5630">
                  <c:v>512.47609999999997</c:v>
                </c:pt>
                <c:pt idx="5631">
                  <c:v>512.47609999999997</c:v>
                </c:pt>
                <c:pt idx="5632">
                  <c:v>512.53909999999996</c:v>
                </c:pt>
                <c:pt idx="5633">
                  <c:v>513.60889999999995</c:v>
                </c:pt>
                <c:pt idx="5634">
                  <c:v>514.49</c:v>
                </c:pt>
                <c:pt idx="5635">
                  <c:v>514.04939999999999</c:v>
                </c:pt>
                <c:pt idx="5636">
                  <c:v>514.553</c:v>
                </c:pt>
                <c:pt idx="5637">
                  <c:v>514.553</c:v>
                </c:pt>
                <c:pt idx="5638">
                  <c:v>514.49</c:v>
                </c:pt>
                <c:pt idx="5639">
                  <c:v>514.553</c:v>
                </c:pt>
                <c:pt idx="5640">
                  <c:v>514.553</c:v>
                </c:pt>
                <c:pt idx="5641">
                  <c:v>514.553</c:v>
                </c:pt>
                <c:pt idx="5642">
                  <c:v>514.49</c:v>
                </c:pt>
                <c:pt idx="5643">
                  <c:v>514.553</c:v>
                </c:pt>
                <c:pt idx="5644">
                  <c:v>514.553</c:v>
                </c:pt>
                <c:pt idx="5645">
                  <c:v>514.61580000000004</c:v>
                </c:pt>
                <c:pt idx="5646">
                  <c:v>514.553</c:v>
                </c:pt>
                <c:pt idx="5647">
                  <c:v>514.553</c:v>
                </c:pt>
                <c:pt idx="5648">
                  <c:v>514.93050000000005</c:v>
                </c:pt>
                <c:pt idx="5649">
                  <c:v>516.56679999999994</c:v>
                </c:pt>
                <c:pt idx="5650">
                  <c:v>516.75559999999996</c:v>
                </c:pt>
                <c:pt idx="5651">
                  <c:v>516.62980000000005</c:v>
                </c:pt>
                <c:pt idx="5652">
                  <c:v>516.62980000000005</c:v>
                </c:pt>
                <c:pt idx="5653">
                  <c:v>516.50390000000004</c:v>
                </c:pt>
                <c:pt idx="5654">
                  <c:v>516.94449999999995</c:v>
                </c:pt>
                <c:pt idx="5655">
                  <c:v>516.94449999999995</c:v>
                </c:pt>
                <c:pt idx="5656">
                  <c:v>516.94449999999995</c:v>
                </c:pt>
                <c:pt idx="5657">
                  <c:v>516.94449999999995</c:v>
                </c:pt>
                <c:pt idx="5658">
                  <c:v>516.94449999999995</c:v>
                </c:pt>
                <c:pt idx="5659">
                  <c:v>517.00739999999996</c:v>
                </c:pt>
                <c:pt idx="5660">
                  <c:v>516.94449999999995</c:v>
                </c:pt>
                <c:pt idx="5661">
                  <c:v>516.62980000000005</c:v>
                </c:pt>
                <c:pt idx="5662">
                  <c:v>516.62980000000005</c:v>
                </c:pt>
                <c:pt idx="5663">
                  <c:v>516.62980000000005</c:v>
                </c:pt>
                <c:pt idx="5664">
                  <c:v>516.62980000000005</c:v>
                </c:pt>
                <c:pt idx="5665">
                  <c:v>518.95839999999998</c:v>
                </c:pt>
                <c:pt idx="5666">
                  <c:v>519.08420000000001</c:v>
                </c:pt>
                <c:pt idx="5667">
                  <c:v>518.8954</c:v>
                </c:pt>
                <c:pt idx="5668">
                  <c:v>518.76949999999999</c:v>
                </c:pt>
                <c:pt idx="5669">
                  <c:v>519.02120000000002</c:v>
                </c:pt>
                <c:pt idx="5670">
                  <c:v>519.08420000000001</c:v>
                </c:pt>
                <c:pt idx="5671">
                  <c:v>519.08420000000001</c:v>
                </c:pt>
                <c:pt idx="5672">
                  <c:v>519.02120000000002</c:v>
                </c:pt>
                <c:pt idx="5673">
                  <c:v>519.08420000000001</c:v>
                </c:pt>
                <c:pt idx="5674">
                  <c:v>519.08420000000001</c:v>
                </c:pt>
                <c:pt idx="5675">
                  <c:v>519.08420000000001</c:v>
                </c:pt>
                <c:pt idx="5676">
                  <c:v>519.08420000000001</c:v>
                </c:pt>
                <c:pt idx="5677">
                  <c:v>519.08420000000001</c:v>
                </c:pt>
                <c:pt idx="5678">
                  <c:v>519.08420000000001</c:v>
                </c:pt>
                <c:pt idx="5679">
                  <c:v>519.08420000000001</c:v>
                </c:pt>
                <c:pt idx="5680">
                  <c:v>519.14710000000002</c:v>
                </c:pt>
                <c:pt idx="5681">
                  <c:v>521.34990000000005</c:v>
                </c:pt>
                <c:pt idx="5682">
                  <c:v>521.22389999999996</c:v>
                </c:pt>
                <c:pt idx="5683">
                  <c:v>521.47569999999996</c:v>
                </c:pt>
                <c:pt idx="5684">
                  <c:v>521.47569999999996</c:v>
                </c:pt>
                <c:pt idx="5685">
                  <c:v>521.47569999999996</c:v>
                </c:pt>
                <c:pt idx="5686">
                  <c:v>521.03520000000003</c:v>
                </c:pt>
                <c:pt idx="5687">
                  <c:v>521.03520000000003</c:v>
                </c:pt>
                <c:pt idx="5688">
                  <c:v>521.03520000000003</c:v>
                </c:pt>
                <c:pt idx="5689">
                  <c:v>521.09810000000004</c:v>
                </c:pt>
                <c:pt idx="5690">
                  <c:v>521.09810000000004</c:v>
                </c:pt>
                <c:pt idx="5691">
                  <c:v>521.16099999999994</c:v>
                </c:pt>
                <c:pt idx="5692">
                  <c:v>521.22389999999996</c:v>
                </c:pt>
                <c:pt idx="5693">
                  <c:v>521.41269999999997</c:v>
                </c:pt>
                <c:pt idx="5694">
                  <c:v>521.47569999999996</c:v>
                </c:pt>
                <c:pt idx="5695">
                  <c:v>521.47569999999996</c:v>
                </c:pt>
                <c:pt idx="5696">
                  <c:v>521.41269999999997</c:v>
                </c:pt>
                <c:pt idx="5697">
                  <c:v>521.28689999999995</c:v>
                </c:pt>
                <c:pt idx="5698">
                  <c:v>523.36369999999999</c:v>
                </c:pt>
                <c:pt idx="5699">
                  <c:v>523.42660000000001</c:v>
                </c:pt>
                <c:pt idx="5700">
                  <c:v>523.23789999999997</c:v>
                </c:pt>
                <c:pt idx="5701">
                  <c:v>523.4896</c:v>
                </c:pt>
                <c:pt idx="5702">
                  <c:v>523.42660000000001</c:v>
                </c:pt>
                <c:pt idx="5703">
                  <c:v>523.4896</c:v>
                </c:pt>
                <c:pt idx="5704">
                  <c:v>523.42660000000001</c:v>
                </c:pt>
                <c:pt idx="5705">
                  <c:v>523.42660000000001</c:v>
                </c:pt>
                <c:pt idx="5706">
                  <c:v>523.4896</c:v>
                </c:pt>
                <c:pt idx="5707">
                  <c:v>523.36369999999999</c:v>
                </c:pt>
                <c:pt idx="5708">
                  <c:v>523.4896</c:v>
                </c:pt>
                <c:pt idx="5709">
                  <c:v>523.4896</c:v>
                </c:pt>
                <c:pt idx="5710">
                  <c:v>523.42660000000001</c:v>
                </c:pt>
                <c:pt idx="5711">
                  <c:v>523.4896</c:v>
                </c:pt>
                <c:pt idx="5712">
                  <c:v>523.42660000000001</c:v>
                </c:pt>
                <c:pt idx="5713">
                  <c:v>523.93020000000001</c:v>
                </c:pt>
                <c:pt idx="5714">
                  <c:v>524.11890000000005</c:v>
                </c:pt>
                <c:pt idx="5715">
                  <c:v>524.74829999999997</c:v>
                </c:pt>
                <c:pt idx="5716">
                  <c:v>525.62929999999994</c:v>
                </c:pt>
                <c:pt idx="5717">
                  <c:v>525.69230000000005</c:v>
                </c:pt>
                <c:pt idx="5718">
                  <c:v>525.88109999999995</c:v>
                </c:pt>
                <c:pt idx="5719">
                  <c:v>525.94399999999996</c:v>
                </c:pt>
                <c:pt idx="5720">
                  <c:v>525.94399999999996</c:v>
                </c:pt>
                <c:pt idx="5721">
                  <c:v>525.94399999999996</c:v>
                </c:pt>
                <c:pt idx="5722">
                  <c:v>525.69230000000005</c:v>
                </c:pt>
                <c:pt idx="5723">
                  <c:v>525.69230000000005</c:v>
                </c:pt>
                <c:pt idx="5724">
                  <c:v>525.69230000000005</c:v>
                </c:pt>
                <c:pt idx="5725">
                  <c:v>525.44060000000002</c:v>
                </c:pt>
                <c:pt idx="5726">
                  <c:v>525.56640000000004</c:v>
                </c:pt>
                <c:pt idx="5727">
                  <c:v>525.50350000000003</c:v>
                </c:pt>
                <c:pt idx="5728">
                  <c:v>525.50350000000003</c:v>
                </c:pt>
                <c:pt idx="5729">
                  <c:v>526.13279999999997</c:v>
                </c:pt>
                <c:pt idx="5730">
                  <c:v>527.76909999999998</c:v>
                </c:pt>
                <c:pt idx="5731">
                  <c:v>527.70619999999997</c:v>
                </c:pt>
                <c:pt idx="5732">
                  <c:v>528.02080000000001</c:v>
                </c:pt>
                <c:pt idx="5733">
                  <c:v>528.02080000000001</c:v>
                </c:pt>
                <c:pt idx="5734">
                  <c:v>528.02080000000001</c:v>
                </c:pt>
                <c:pt idx="5735">
                  <c:v>528.02080000000001</c:v>
                </c:pt>
                <c:pt idx="5736">
                  <c:v>528.02080000000001</c:v>
                </c:pt>
                <c:pt idx="5737">
                  <c:v>528.02080000000001</c:v>
                </c:pt>
                <c:pt idx="5738">
                  <c:v>528.02080000000001</c:v>
                </c:pt>
                <c:pt idx="5739">
                  <c:v>527.9579</c:v>
                </c:pt>
                <c:pt idx="5740">
                  <c:v>527.9579</c:v>
                </c:pt>
                <c:pt idx="5741">
                  <c:v>527.9579</c:v>
                </c:pt>
                <c:pt idx="5742">
                  <c:v>527.9579</c:v>
                </c:pt>
                <c:pt idx="5743">
                  <c:v>527.9579</c:v>
                </c:pt>
                <c:pt idx="5744">
                  <c:v>527.9579</c:v>
                </c:pt>
                <c:pt idx="5745">
                  <c:v>530.16060000000004</c:v>
                </c:pt>
                <c:pt idx="5746">
                  <c:v>528.02080000000001</c:v>
                </c:pt>
                <c:pt idx="5747">
                  <c:v>530.09770000000003</c:v>
                </c:pt>
                <c:pt idx="5748">
                  <c:v>530.16060000000004</c:v>
                </c:pt>
                <c:pt idx="5749">
                  <c:v>530.09770000000003</c:v>
                </c:pt>
                <c:pt idx="5750">
                  <c:v>530.03470000000004</c:v>
                </c:pt>
                <c:pt idx="5751">
                  <c:v>529.97180000000003</c:v>
                </c:pt>
                <c:pt idx="5752">
                  <c:v>530.09770000000003</c:v>
                </c:pt>
                <c:pt idx="5753">
                  <c:v>530.41240000000005</c:v>
                </c:pt>
                <c:pt idx="5754">
                  <c:v>530.34939999999995</c:v>
                </c:pt>
                <c:pt idx="5755">
                  <c:v>530.41240000000005</c:v>
                </c:pt>
                <c:pt idx="5756">
                  <c:v>530.41240000000005</c:v>
                </c:pt>
                <c:pt idx="5757">
                  <c:v>530.34939999999995</c:v>
                </c:pt>
                <c:pt idx="5758">
                  <c:v>530.34939999999995</c:v>
                </c:pt>
                <c:pt idx="5759">
                  <c:v>530.34939999999995</c:v>
                </c:pt>
                <c:pt idx="5760">
                  <c:v>530.34939999999995</c:v>
                </c:pt>
                <c:pt idx="5761">
                  <c:v>530.03470000000004</c:v>
                </c:pt>
                <c:pt idx="5762">
                  <c:v>530.09770000000003</c:v>
                </c:pt>
                <c:pt idx="5763">
                  <c:v>530.91579999999999</c:v>
                </c:pt>
                <c:pt idx="5764">
                  <c:v>532.48910000000001</c:v>
                </c:pt>
                <c:pt idx="5765">
                  <c:v>532.42619999999999</c:v>
                </c:pt>
                <c:pt idx="5766">
                  <c:v>532.42619999999999</c:v>
                </c:pt>
                <c:pt idx="5767">
                  <c:v>532.42619999999999</c:v>
                </c:pt>
                <c:pt idx="5768">
                  <c:v>532.42619999999999</c:v>
                </c:pt>
                <c:pt idx="5769">
                  <c:v>532.42619999999999</c:v>
                </c:pt>
                <c:pt idx="5770">
                  <c:v>532.36329999999998</c:v>
                </c:pt>
                <c:pt idx="5771">
                  <c:v>532.36329999999998</c:v>
                </c:pt>
                <c:pt idx="5772">
                  <c:v>532.42619999999999</c:v>
                </c:pt>
                <c:pt idx="5773">
                  <c:v>532.36329999999998</c:v>
                </c:pt>
                <c:pt idx="5774">
                  <c:v>532.36329999999998</c:v>
                </c:pt>
                <c:pt idx="5775">
                  <c:v>532.42619999999999</c:v>
                </c:pt>
                <c:pt idx="5776">
                  <c:v>532.42619999999999</c:v>
                </c:pt>
                <c:pt idx="5777">
                  <c:v>532.92970000000003</c:v>
                </c:pt>
                <c:pt idx="5778">
                  <c:v>534.31420000000003</c:v>
                </c:pt>
                <c:pt idx="5779">
                  <c:v>534.56600000000003</c:v>
                </c:pt>
                <c:pt idx="5780">
                  <c:v>534.75480000000005</c:v>
                </c:pt>
                <c:pt idx="5781">
                  <c:v>534.81769999999995</c:v>
                </c:pt>
                <c:pt idx="5782">
                  <c:v>534.81769999999995</c:v>
                </c:pt>
                <c:pt idx="5783">
                  <c:v>534.81769999999995</c:v>
                </c:pt>
                <c:pt idx="5784">
                  <c:v>534.88059999999996</c:v>
                </c:pt>
                <c:pt idx="5785">
                  <c:v>534.44010000000003</c:v>
                </c:pt>
                <c:pt idx="5786">
                  <c:v>534.44010000000003</c:v>
                </c:pt>
                <c:pt idx="5787">
                  <c:v>534.50310000000002</c:v>
                </c:pt>
                <c:pt idx="5788">
                  <c:v>534.44010000000003</c:v>
                </c:pt>
                <c:pt idx="5789">
                  <c:v>534.56600000000003</c:v>
                </c:pt>
                <c:pt idx="5790">
                  <c:v>534.56600000000003</c:v>
                </c:pt>
                <c:pt idx="5791">
                  <c:v>534.50310000000002</c:v>
                </c:pt>
                <c:pt idx="5792">
                  <c:v>535.25829999999996</c:v>
                </c:pt>
                <c:pt idx="5793">
                  <c:v>534.88059999999996</c:v>
                </c:pt>
                <c:pt idx="5794">
                  <c:v>536.20230000000004</c:v>
                </c:pt>
                <c:pt idx="5795">
                  <c:v>535.13229999999999</c:v>
                </c:pt>
                <c:pt idx="5796">
                  <c:v>534.75480000000005</c:v>
                </c:pt>
                <c:pt idx="5797">
                  <c:v>536.89449999999999</c:v>
                </c:pt>
                <c:pt idx="5798">
                  <c:v>536.89449999999999</c:v>
                </c:pt>
                <c:pt idx="5799">
                  <c:v>536.89449999999999</c:v>
                </c:pt>
                <c:pt idx="5800">
                  <c:v>536.89449999999999</c:v>
                </c:pt>
                <c:pt idx="5801">
                  <c:v>536.89449999999999</c:v>
                </c:pt>
                <c:pt idx="5802">
                  <c:v>536.95749999999998</c:v>
                </c:pt>
                <c:pt idx="5803">
                  <c:v>536.89449999999999</c:v>
                </c:pt>
                <c:pt idx="5804">
                  <c:v>536.89449999999999</c:v>
                </c:pt>
                <c:pt idx="5805">
                  <c:v>536.89449999999999</c:v>
                </c:pt>
                <c:pt idx="5806">
                  <c:v>536.95749999999998</c:v>
                </c:pt>
                <c:pt idx="5807">
                  <c:v>536.95749999999998</c:v>
                </c:pt>
                <c:pt idx="5808">
                  <c:v>536.95749999999998</c:v>
                </c:pt>
                <c:pt idx="5809">
                  <c:v>536.95749999999998</c:v>
                </c:pt>
                <c:pt idx="5810">
                  <c:v>536.89449999999999</c:v>
                </c:pt>
                <c:pt idx="5811">
                  <c:v>536.95749999999998</c:v>
                </c:pt>
                <c:pt idx="5812">
                  <c:v>538.34199999999998</c:v>
                </c:pt>
                <c:pt idx="5813">
                  <c:v>539.16020000000003</c:v>
                </c:pt>
                <c:pt idx="5814">
                  <c:v>539.03430000000003</c:v>
                </c:pt>
                <c:pt idx="5815">
                  <c:v>539.03430000000003</c:v>
                </c:pt>
                <c:pt idx="5816">
                  <c:v>539.09720000000004</c:v>
                </c:pt>
                <c:pt idx="5817">
                  <c:v>539.03430000000003</c:v>
                </c:pt>
                <c:pt idx="5818">
                  <c:v>539.41189999999995</c:v>
                </c:pt>
                <c:pt idx="5819">
                  <c:v>539.47490000000005</c:v>
                </c:pt>
                <c:pt idx="5820">
                  <c:v>539.41189999999995</c:v>
                </c:pt>
                <c:pt idx="5821">
                  <c:v>539.34900000000005</c:v>
                </c:pt>
                <c:pt idx="5822">
                  <c:v>539.34900000000005</c:v>
                </c:pt>
                <c:pt idx="5823">
                  <c:v>539.22310000000004</c:v>
                </c:pt>
                <c:pt idx="5824">
                  <c:v>539.34900000000005</c:v>
                </c:pt>
                <c:pt idx="5825">
                  <c:v>538.97140000000002</c:v>
                </c:pt>
                <c:pt idx="5826">
                  <c:v>538.90840000000003</c:v>
                </c:pt>
                <c:pt idx="5827">
                  <c:v>538.97140000000002</c:v>
                </c:pt>
                <c:pt idx="5828">
                  <c:v>539.09720000000004</c:v>
                </c:pt>
                <c:pt idx="5829">
                  <c:v>540.85940000000005</c:v>
                </c:pt>
                <c:pt idx="5830">
                  <c:v>539.60069999999996</c:v>
                </c:pt>
                <c:pt idx="5831">
                  <c:v>540.85940000000005</c:v>
                </c:pt>
                <c:pt idx="5832">
                  <c:v>541.42579999999998</c:v>
                </c:pt>
                <c:pt idx="5833">
                  <c:v>541.42579999999998</c:v>
                </c:pt>
                <c:pt idx="5834">
                  <c:v>541.42579999999998</c:v>
                </c:pt>
                <c:pt idx="5835">
                  <c:v>541.42579999999998</c:v>
                </c:pt>
                <c:pt idx="5836">
                  <c:v>541.48869999999999</c:v>
                </c:pt>
                <c:pt idx="5837">
                  <c:v>541.42579999999998</c:v>
                </c:pt>
                <c:pt idx="5838">
                  <c:v>541.36289999999997</c:v>
                </c:pt>
                <c:pt idx="5839">
                  <c:v>541.48869999999999</c:v>
                </c:pt>
                <c:pt idx="5840">
                  <c:v>541.48869999999999</c:v>
                </c:pt>
                <c:pt idx="5841">
                  <c:v>541.42579999999998</c:v>
                </c:pt>
                <c:pt idx="5842">
                  <c:v>541.42579999999998</c:v>
                </c:pt>
                <c:pt idx="5843">
                  <c:v>541.36289999999997</c:v>
                </c:pt>
                <c:pt idx="5844">
                  <c:v>541.42579999999998</c:v>
                </c:pt>
                <c:pt idx="5845">
                  <c:v>541.6146</c:v>
                </c:pt>
                <c:pt idx="5846">
                  <c:v>543.31380000000001</c:v>
                </c:pt>
                <c:pt idx="5847">
                  <c:v>543.88019999999995</c:v>
                </c:pt>
                <c:pt idx="5848">
                  <c:v>543.88019999999995</c:v>
                </c:pt>
                <c:pt idx="5849">
                  <c:v>543.81730000000005</c:v>
                </c:pt>
                <c:pt idx="5850">
                  <c:v>543.56560000000002</c:v>
                </c:pt>
                <c:pt idx="5851">
                  <c:v>543.56560000000002</c:v>
                </c:pt>
                <c:pt idx="5852">
                  <c:v>543.50260000000003</c:v>
                </c:pt>
                <c:pt idx="5853">
                  <c:v>543.62840000000006</c:v>
                </c:pt>
                <c:pt idx="5854">
                  <c:v>543.56560000000002</c:v>
                </c:pt>
                <c:pt idx="5855">
                  <c:v>543.62840000000006</c:v>
                </c:pt>
                <c:pt idx="5856">
                  <c:v>543.56560000000002</c:v>
                </c:pt>
                <c:pt idx="5857">
                  <c:v>543.75440000000003</c:v>
                </c:pt>
                <c:pt idx="5858">
                  <c:v>543.81730000000005</c:v>
                </c:pt>
                <c:pt idx="5859">
                  <c:v>543.88019999999995</c:v>
                </c:pt>
                <c:pt idx="5860">
                  <c:v>543.62840000000006</c:v>
                </c:pt>
                <c:pt idx="5861">
                  <c:v>543.69140000000004</c:v>
                </c:pt>
                <c:pt idx="5862">
                  <c:v>543.75440000000003</c:v>
                </c:pt>
                <c:pt idx="5863">
                  <c:v>544.25779999999997</c:v>
                </c:pt>
                <c:pt idx="5864">
                  <c:v>544.82420000000002</c:v>
                </c:pt>
                <c:pt idx="5865">
                  <c:v>545.89409999999998</c:v>
                </c:pt>
                <c:pt idx="5866">
                  <c:v>545.83119999999997</c:v>
                </c:pt>
                <c:pt idx="5867">
                  <c:v>545.89409999999998</c:v>
                </c:pt>
                <c:pt idx="5868">
                  <c:v>545.89409999999998</c:v>
                </c:pt>
                <c:pt idx="5869">
                  <c:v>545.83119999999997</c:v>
                </c:pt>
                <c:pt idx="5870">
                  <c:v>545.89409999999998</c:v>
                </c:pt>
                <c:pt idx="5871">
                  <c:v>545.83119999999997</c:v>
                </c:pt>
                <c:pt idx="5872">
                  <c:v>545.83119999999997</c:v>
                </c:pt>
                <c:pt idx="5873">
                  <c:v>545.83119999999997</c:v>
                </c:pt>
                <c:pt idx="5874">
                  <c:v>545.83119999999997</c:v>
                </c:pt>
                <c:pt idx="5875">
                  <c:v>545.83119999999997</c:v>
                </c:pt>
                <c:pt idx="5876">
                  <c:v>545.89409999999998</c:v>
                </c:pt>
                <c:pt idx="5877">
                  <c:v>545.83119999999997</c:v>
                </c:pt>
                <c:pt idx="5878">
                  <c:v>545.83119999999997</c:v>
                </c:pt>
                <c:pt idx="5879">
                  <c:v>546.20870000000002</c:v>
                </c:pt>
                <c:pt idx="5880">
                  <c:v>547.97090000000003</c:v>
                </c:pt>
                <c:pt idx="5881">
                  <c:v>547.90800000000002</c:v>
                </c:pt>
                <c:pt idx="5882">
                  <c:v>548.34849999999994</c:v>
                </c:pt>
                <c:pt idx="5883">
                  <c:v>548.34849999999994</c:v>
                </c:pt>
                <c:pt idx="5884">
                  <c:v>548.34849999999994</c:v>
                </c:pt>
                <c:pt idx="5885">
                  <c:v>548.22270000000003</c:v>
                </c:pt>
                <c:pt idx="5886">
                  <c:v>548.15970000000004</c:v>
                </c:pt>
                <c:pt idx="5887">
                  <c:v>548.15970000000004</c:v>
                </c:pt>
                <c:pt idx="5888">
                  <c:v>548.09680000000003</c:v>
                </c:pt>
                <c:pt idx="5889">
                  <c:v>547.90800000000002</c:v>
                </c:pt>
                <c:pt idx="5890">
                  <c:v>547.8451</c:v>
                </c:pt>
                <c:pt idx="5891">
                  <c:v>547.90800000000002</c:v>
                </c:pt>
                <c:pt idx="5892">
                  <c:v>548.22270000000003</c:v>
                </c:pt>
                <c:pt idx="5893">
                  <c:v>548.15970000000004</c:v>
                </c:pt>
                <c:pt idx="5894">
                  <c:v>548.22270000000003</c:v>
                </c:pt>
                <c:pt idx="5895">
                  <c:v>549.54430000000002</c:v>
                </c:pt>
                <c:pt idx="5896">
                  <c:v>548.28560000000004</c:v>
                </c:pt>
                <c:pt idx="5897">
                  <c:v>548.60019999999997</c:v>
                </c:pt>
                <c:pt idx="5898">
                  <c:v>550.29939999999999</c:v>
                </c:pt>
                <c:pt idx="5899">
                  <c:v>550.36239999999998</c:v>
                </c:pt>
                <c:pt idx="5900">
                  <c:v>550.48829999999998</c:v>
                </c:pt>
                <c:pt idx="5901">
                  <c:v>550.36239999999998</c:v>
                </c:pt>
                <c:pt idx="5902">
                  <c:v>550.42529999999999</c:v>
                </c:pt>
                <c:pt idx="5903">
                  <c:v>550.48829999999998</c:v>
                </c:pt>
                <c:pt idx="5904">
                  <c:v>550.42529999999999</c:v>
                </c:pt>
                <c:pt idx="5905">
                  <c:v>550.42529999999999</c:v>
                </c:pt>
                <c:pt idx="5906">
                  <c:v>550.42529999999999</c:v>
                </c:pt>
                <c:pt idx="5907">
                  <c:v>550.42529999999999</c:v>
                </c:pt>
                <c:pt idx="5908">
                  <c:v>550.36239999999998</c:v>
                </c:pt>
                <c:pt idx="5909">
                  <c:v>550.36239999999998</c:v>
                </c:pt>
                <c:pt idx="5910">
                  <c:v>550.42529999999999</c:v>
                </c:pt>
                <c:pt idx="5911">
                  <c:v>550.48829999999998</c:v>
                </c:pt>
                <c:pt idx="5912">
                  <c:v>550.36239999999998</c:v>
                </c:pt>
                <c:pt idx="5913">
                  <c:v>550.61410000000001</c:v>
                </c:pt>
                <c:pt idx="5914">
                  <c:v>550.86590000000001</c:v>
                </c:pt>
                <c:pt idx="5915">
                  <c:v>552.3134</c:v>
                </c:pt>
                <c:pt idx="5916">
                  <c:v>552.50220000000002</c:v>
                </c:pt>
                <c:pt idx="5917">
                  <c:v>552.75390000000004</c:v>
                </c:pt>
                <c:pt idx="5918">
                  <c:v>552.75390000000004</c:v>
                </c:pt>
                <c:pt idx="5919">
                  <c:v>552.81679999999994</c:v>
                </c:pt>
                <c:pt idx="5920">
                  <c:v>552.81679999999994</c:v>
                </c:pt>
                <c:pt idx="5921">
                  <c:v>552.75390000000004</c:v>
                </c:pt>
                <c:pt idx="5922">
                  <c:v>552.81679999999994</c:v>
                </c:pt>
                <c:pt idx="5923">
                  <c:v>552.75390000000004</c:v>
                </c:pt>
                <c:pt idx="5924">
                  <c:v>552.37630000000001</c:v>
                </c:pt>
                <c:pt idx="5925">
                  <c:v>552.4393</c:v>
                </c:pt>
                <c:pt idx="5926">
                  <c:v>552.4393</c:v>
                </c:pt>
                <c:pt idx="5927">
                  <c:v>552.3134</c:v>
                </c:pt>
                <c:pt idx="5928">
                  <c:v>553.06859999999995</c:v>
                </c:pt>
                <c:pt idx="5929">
                  <c:v>552.69100000000003</c:v>
                </c:pt>
                <c:pt idx="5930">
                  <c:v>554.70479999999998</c:v>
                </c:pt>
                <c:pt idx="5931">
                  <c:v>554.32730000000004</c:v>
                </c:pt>
                <c:pt idx="5932">
                  <c:v>554.83069999999998</c:v>
                </c:pt>
                <c:pt idx="5933">
                  <c:v>554.83069999999998</c:v>
                </c:pt>
                <c:pt idx="5934">
                  <c:v>554.83069999999998</c:v>
                </c:pt>
                <c:pt idx="5935">
                  <c:v>554.83069999999998</c:v>
                </c:pt>
                <c:pt idx="5936">
                  <c:v>554.89369999999997</c:v>
                </c:pt>
                <c:pt idx="5937">
                  <c:v>554.83069999999998</c:v>
                </c:pt>
                <c:pt idx="5938">
                  <c:v>554.83069999999998</c:v>
                </c:pt>
                <c:pt idx="5939">
                  <c:v>554.76779999999997</c:v>
                </c:pt>
                <c:pt idx="5940">
                  <c:v>556.34119999999996</c:v>
                </c:pt>
                <c:pt idx="5941">
                  <c:v>556.84460000000001</c:v>
                </c:pt>
                <c:pt idx="5942">
                  <c:v>557.22220000000004</c:v>
                </c:pt>
                <c:pt idx="5943">
                  <c:v>557.22220000000004</c:v>
                </c:pt>
                <c:pt idx="5944">
                  <c:v>557.22220000000004</c:v>
                </c:pt>
                <c:pt idx="5945">
                  <c:v>557.15930000000003</c:v>
                </c:pt>
                <c:pt idx="5946">
                  <c:v>557.15930000000003</c:v>
                </c:pt>
                <c:pt idx="5947">
                  <c:v>558.60680000000002</c:v>
                </c:pt>
                <c:pt idx="5948">
                  <c:v>559.42489999999998</c:v>
                </c:pt>
                <c:pt idx="5949">
                  <c:v>559.23609999999996</c:v>
                </c:pt>
                <c:pt idx="5950">
                  <c:v>559.23609999999996</c:v>
                </c:pt>
                <c:pt idx="5951">
                  <c:v>559.36199999999997</c:v>
                </c:pt>
                <c:pt idx="5952">
                  <c:v>559.29909999999995</c:v>
                </c:pt>
                <c:pt idx="5953">
                  <c:v>559.29909999999995</c:v>
                </c:pt>
                <c:pt idx="5954">
                  <c:v>560.80939999999998</c:v>
                </c:pt>
                <c:pt idx="5955">
                  <c:v>561.69060000000002</c:v>
                </c:pt>
                <c:pt idx="5956">
                  <c:v>561.75350000000003</c:v>
                </c:pt>
                <c:pt idx="5957">
                  <c:v>561.75350000000003</c:v>
                </c:pt>
                <c:pt idx="5958">
                  <c:v>561.69060000000002</c:v>
                </c:pt>
                <c:pt idx="5959">
                  <c:v>561.31290000000001</c:v>
                </c:pt>
                <c:pt idx="5960">
                  <c:v>561.43880000000001</c:v>
                </c:pt>
                <c:pt idx="5961">
                  <c:v>563.76729999999998</c:v>
                </c:pt>
                <c:pt idx="5962">
                  <c:v>563.76729999999998</c:v>
                </c:pt>
                <c:pt idx="5963">
                  <c:v>563.83029999999997</c:v>
                </c:pt>
                <c:pt idx="5964">
                  <c:v>563.83029999999997</c:v>
                </c:pt>
                <c:pt idx="5965">
                  <c:v>563.83029999999997</c:v>
                </c:pt>
                <c:pt idx="5966">
                  <c:v>563.83029999999997</c:v>
                </c:pt>
                <c:pt idx="5967">
                  <c:v>563.89319999999998</c:v>
                </c:pt>
                <c:pt idx="5968">
                  <c:v>564.96310000000005</c:v>
                </c:pt>
                <c:pt idx="5969">
                  <c:v>566.22180000000003</c:v>
                </c:pt>
                <c:pt idx="5970">
                  <c:v>566.03300000000002</c:v>
                </c:pt>
                <c:pt idx="5971">
                  <c:v>566.03300000000002</c:v>
                </c:pt>
                <c:pt idx="5972">
                  <c:v>565.9701</c:v>
                </c:pt>
                <c:pt idx="5973">
                  <c:v>565.90710000000001</c:v>
                </c:pt>
                <c:pt idx="5974">
                  <c:v>565.8442</c:v>
                </c:pt>
                <c:pt idx="5975">
                  <c:v>568.17269999999996</c:v>
                </c:pt>
                <c:pt idx="5976">
                  <c:v>568.29859999999996</c:v>
                </c:pt>
                <c:pt idx="5977">
                  <c:v>568.36159999999995</c:v>
                </c:pt>
                <c:pt idx="5978">
                  <c:v>568.36159999999995</c:v>
                </c:pt>
                <c:pt idx="5979">
                  <c:v>568.36159999999995</c:v>
                </c:pt>
                <c:pt idx="5980">
                  <c:v>568.42439999999999</c:v>
                </c:pt>
                <c:pt idx="5981">
                  <c:v>568.42439999999999</c:v>
                </c:pt>
                <c:pt idx="5982">
                  <c:v>570.69010000000003</c:v>
                </c:pt>
                <c:pt idx="5983">
                  <c:v>570.81590000000006</c:v>
                </c:pt>
                <c:pt idx="5984">
                  <c:v>570.37540000000001</c:v>
                </c:pt>
                <c:pt idx="5985">
                  <c:v>570.37540000000001</c:v>
                </c:pt>
                <c:pt idx="5986">
                  <c:v>570.37540000000001</c:v>
                </c:pt>
                <c:pt idx="5987">
                  <c:v>570.3125</c:v>
                </c:pt>
                <c:pt idx="5988">
                  <c:v>572.32640000000004</c:v>
                </c:pt>
                <c:pt idx="5989">
                  <c:v>572.82989999999995</c:v>
                </c:pt>
                <c:pt idx="5990">
                  <c:v>572.82989999999995</c:v>
                </c:pt>
                <c:pt idx="5991">
                  <c:v>572.82989999999995</c:v>
                </c:pt>
                <c:pt idx="5992">
                  <c:v>572.82989999999995</c:v>
                </c:pt>
                <c:pt idx="5993">
                  <c:v>572.82989999999995</c:v>
                </c:pt>
                <c:pt idx="5994">
                  <c:v>572.82989999999995</c:v>
                </c:pt>
                <c:pt idx="5995">
                  <c:v>572.82989999999995</c:v>
                </c:pt>
                <c:pt idx="5996">
                  <c:v>575.0326</c:v>
                </c:pt>
                <c:pt idx="5997">
                  <c:v>575.09550000000002</c:v>
                </c:pt>
                <c:pt idx="5998">
                  <c:v>575.09550000000002</c:v>
                </c:pt>
                <c:pt idx="5999">
                  <c:v>574.7808</c:v>
                </c:pt>
                <c:pt idx="6000">
                  <c:v>574.9067</c:v>
                </c:pt>
                <c:pt idx="6001">
                  <c:v>574.9067</c:v>
                </c:pt>
                <c:pt idx="6002">
                  <c:v>575.53599999999994</c:v>
                </c:pt>
                <c:pt idx="6003">
                  <c:v>577.23519999999996</c:v>
                </c:pt>
                <c:pt idx="6004">
                  <c:v>577.36109999999996</c:v>
                </c:pt>
                <c:pt idx="6005">
                  <c:v>577.23519999999996</c:v>
                </c:pt>
                <c:pt idx="6006">
                  <c:v>577.23519999999996</c:v>
                </c:pt>
                <c:pt idx="6007">
                  <c:v>577.17229999999995</c:v>
                </c:pt>
                <c:pt idx="6008">
                  <c:v>577.29819999999995</c:v>
                </c:pt>
                <c:pt idx="6009">
                  <c:v>579.31200000000001</c:v>
                </c:pt>
                <c:pt idx="6010">
                  <c:v>579.375</c:v>
                </c:pt>
                <c:pt idx="6011">
                  <c:v>579.375</c:v>
                </c:pt>
                <c:pt idx="6012">
                  <c:v>579.375</c:v>
                </c:pt>
                <c:pt idx="6013">
                  <c:v>579.375</c:v>
                </c:pt>
                <c:pt idx="6014">
                  <c:v>579.43799999999999</c:v>
                </c:pt>
                <c:pt idx="6015">
                  <c:v>580.06730000000005</c:v>
                </c:pt>
                <c:pt idx="6016">
                  <c:v>581.76649999999995</c:v>
                </c:pt>
                <c:pt idx="6017">
                  <c:v>581.76649999999995</c:v>
                </c:pt>
                <c:pt idx="6018">
                  <c:v>581.76649999999995</c:v>
                </c:pt>
                <c:pt idx="6019">
                  <c:v>581.70360000000005</c:v>
                </c:pt>
                <c:pt idx="6020">
                  <c:v>581.76649999999995</c:v>
                </c:pt>
                <c:pt idx="6021">
                  <c:v>581.76649999999995</c:v>
                </c:pt>
                <c:pt idx="6022">
                  <c:v>584.03210000000001</c:v>
                </c:pt>
                <c:pt idx="6023">
                  <c:v>583.78039999999999</c:v>
                </c:pt>
                <c:pt idx="6024">
                  <c:v>583.7174</c:v>
                </c:pt>
                <c:pt idx="6025">
                  <c:v>583.7174</c:v>
                </c:pt>
                <c:pt idx="6026">
                  <c:v>583.78039999999999</c:v>
                </c:pt>
                <c:pt idx="6027">
                  <c:v>584.03210000000001</c:v>
                </c:pt>
                <c:pt idx="6028">
                  <c:v>583.9692</c:v>
                </c:pt>
                <c:pt idx="6029">
                  <c:v>586.23490000000004</c:v>
                </c:pt>
                <c:pt idx="6030">
                  <c:v>586.29769999999996</c:v>
                </c:pt>
                <c:pt idx="6031">
                  <c:v>586.23490000000004</c:v>
                </c:pt>
                <c:pt idx="6032">
                  <c:v>586.29769999999996</c:v>
                </c:pt>
                <c:pt idx="6033">
                  <c:v>586.29769999999996</c:v>
                </c:pt>
                <c:pt idx="6034">
                  <c:v>586.23490000000004</c:v>
                </c:pt>
                <c:pt idx="6035">
                  <c:v>588.18579999999997</c:v>
                </c:pt>
                <c:pt idx="6036">
                  <c:v>588.4375</c:v>
                </c:pt>
                <c:pt idx="6037">
                  <c:v>588.4375</c:v>
                </c:pt>
                <c:pt idx="6038">
                  <c:v>588.3116</c:v>
                </c:pt>
                <c:pt idx="6039">
                  <c:v>588.3116</c:v>
                </c:pt>
                <c:pt idx="6040">
                  <c:v>588.24869999999999</c:v>
                </c:pt>
                <c:pt idx="6041">
                  <c:v>588.68920000000003</c:v>
                </c:pt>
                <c:pt idx="6042">
                  <c:v>590.64020000000005</c:v>
                </c:pt>
                <c:pt idx="6043">
                  <c:v>590.76610000000005</c:v>
                </c:pt>
                <c:pt idx="6044">
                  <c:v>590.76610000000005</c:v>
                </c:pt>
                <c:pt idx="6045">
                  <c:v>590.76610000000005</c:v>
                </c:pt>
                <c:pt idx="6046">
                  <c:v>590.76610000000005</c:v>
                </c:pt>
                <c:pt idx="6047">
                  <c:v>590.76610000000005</c:v>
                </c:pt>
                <c:pt idx="6048">
                  <c:v>592.65409999999997</c:v>
                </c:pt>
                <c:pt idx="6049">
                  <c:v>592.84289999999999</c:v>
                </c:pt>
                <c:pt idx="6050">
                  <c:v>592.7799</c:v>
                </c:pt>
                <c:pt idx="6051">
                  <c:v>592.71699999999998</c:v>
                </c:pt>
                <c:pt idx="6052">
                  <c:v>592.7799</c:v>
                </c:pt>
                <c:pt idx="6053">
                  <c:v>592.7799</c:v>
                </c:pt>
                <c:pt idx="6054">
                  <c:v>592.71699999999998</c:v>
                </c:pt>
                <c:pt idx="6055">
                  <c:v>595.17139999999995</c:v>
                </c:pt>
                <c:pt idx="6056">
                  <c:v>595.10850000000005</c:v>
                </c:pt>
                <c:pt idx="6057">
                  <c:v>595.23440000000005</c:v>
                </c:pt>
                <c:pt idx="6058">
                  <c:v>595.23440000000005</c:v>
                </c:pt>
                <c:pt idx="6059">
                  <c:v>595.17139999999995</c:v>
                </c:pt>
                <c:pt idx="6060">
                  <c:v>595.17139999999995</c:v>
                </c:pt>
                <c:pt idx="6061">
                  <c:v>597.18529999999998</c:v>
                </c:pt>
                <c:pt idx="6062">
                  <c:v>597.43709999999999</c:v>
                </c:pt>
                <c:pt idx="6063">
                  <c:v>597.12239999999997</c:v>
                </c:pt>
                <c:pt idx="6064">
                  <c:v>597.12239999999997</c:v>
                </c:pt>
                <c:pt idx="6065">
                  <c:v>597.12239999999997</c:v>
                </c:pt>
                <c:pt idx="6066">
                  <c:v>597.5</c:v>
                </c:pt>
                <c:pt idx="6067">
                  <c:v>597.6259</c:v>
                </c:pt>
                <c:pt idx="6068">
                  <c:v>599.63980000000004</c:v>
                </c:pt>
                <c:pt idx="6069">
                  <c:v>599.57680000000005</c:v>
                </c:pt>
                <c:pt idx="6070">
                  <c:v>599.63980000000004</c:v>
                </c:pt>
                <c:pt idx="6071">
                  <c:v>599.63980000000004</c:v>
                </c:pt>
                <c:pt idx="6072">
                  <c:v>599.63980000000004</c:v>
                </c:pt>
                <c:pt idx="6073">
                  <c:v>599.57680000000005</c:v>
                </c:pt>
                <c:pt idx="6074">
                  <c:v>599.63980000000004</c:v>
                </c:pt>
                <c:pt idx="6075">
                  <c:v>601.65369999999996</c:v>
                </c:pt>
                <c:pt idx="6076">
                  <c:v>601.71659999999997</c:v>
                </c:pt>
                <c:pt idx="6077">
                  <c:v>601.77949999999998</c:v>
                </c:pt>
                <c:pt idx="6078">
                  <c:v>601.77949999999998</c:v>
                </c:pt>
                <c:pt idx="6079">
                  <c:v>601.77949999999998</c:v>
                </c:pt>
                <c:pt idx="6080">
                  <c:v>602.0942</c:v>
                </c:pt>
                <c:pt idx="6081">
                  <c:v>603.73050000000001</c:v>
                </c:pt>
                <c:pt idx="6082">
                  <c:v>604.17100000000005</c:v>
                </c:pt>
                <c:pt idx="6083">
                  <c:v>604.17100000000005</c:v>
                </c:pt>
                <c:pt idx="6084">
                  <c:v>604.17100000000005</c:v>
                </c:pt>
                <c:pt idx="6085">
                  <c:v>604.10799999999995</c:v>
                </c:pt>
                <c:pt idx="6086">
                  <c:v>604.10799999999995</c:v>
                </c:pt>
                <c:pt idx="6087">
                  <c:v>604.23389999999995</c:v>
                </c:pt>
                <c:pt idx="6088">
                  <c:v>605.93320000000006</c:v>
                </c:pt>
                <c:pt idx="6089">
                  <c:v>606.24789999999996</c:v>
                </c:pt>
                <c:pt idx="6090">
                  <c:v>606.12199999999996</c:v>
                </c:pt>
                <c:pt idx="6091">
                  <c:v>606.4366</c:v>
                </c:pt>
                <c:pt idx="6092">
                  <c:v>606.49959999999999</c:v>
                </c:pt>
                <c:pt idx="6093">
                  <c:v>606.5625</c:v>
                </c:pt>
                <c:pt idx="6094">
                  <c:v>606.4366</c:v>
                </c:pt>
                <c:pt idx="6095">
                  <c:v>608.45050000000003</c:v>
                </c:pt>
                <c:pt idx="6096">
                  <c:v>608.57640000000004</c:v>
                </c:pt>
                <c:pt idx="6097">
                  <c:v>608.63930000000005</c:v>
                </c:pt>
                <c:pt idx="6098">
                  <c:v>608.63930000000005</c:v>
                </c:pt>
                <c:pt idx="6099">
                  <c:v>608.70219999999995</c:v>
                </c:pt>
                <c:pt idx="6100">
                  <c:v>608.63930000000005</c:v>
                </c:pt>
                <c:pt idx="6101">
                  <c:v>610.59029999999996</c:v>
                </c:pt>
                <c:pt idx="6102">
                  <c:v>610.84199999999998</c:v>
                </c:pt>
                <c:pt idx="6103">
                  <c:v>610.71619999999996</c:v>
                </c:pt>
                <c:pt idx="6104">
                  <c:v>610.71619999999996</c:v>
                </c:pt>
                <c:pt idx="6105">
                  <c:v>611.09379999999999</c:v>
                </c:pt>
                <c:pt idx="6106">
                  <c:v>611.09379999999999</c:v>
                </c:pt>
                <c:pt idx="6107">
                  <c:v>612.6671</c:v>
                </c:pt>
                <c:pt idx="6108">
                  <c:v>612.98180000000002</c:v>
                </c:pt>
                <c:pt idx="6109">
                  <c:v>613.04470000000003</c:v>
                </c:pt>
                <c:pt idx="6110">
                  <c:v>613.10760000000005</c:v>
                </c:pt>
                <c:pt idx="6111">
                  <c:v>613.04470000000003</c:v>
                </c:pt>
                <c:pt idx="6112">
                  <c:v>613.04470000000003</c:v>
                </c:pt>
                <c:pt idx="6113">
                  <c:v>613.10760000000005</c:v>
                </c:pt>
                <c:pt idx="6114">
                  <c:v>613.35940000000005</c:v>
                </c:pt>
                <c:pt idx="6115">
                  <c:v>615.05859999999996</c:v>
                </c:pt>
                <c:pt idx="6116">
                  <c:v>615.43619999999999</c:v>
                </c:pt>
                <c:pt idx="6117">
                  <c:v>615.43619999999999</c:v>
                </c:pt>
                <c:pt idx="6118">
                  <c:v>615.4991</c:v>
                </c:pt>
                <c:pt idx="6119">
                  <c:v>615.43619999999999</c:v>
                </c:pt>
                <c:pt idx="6120">
                  <c:v>615.3732</c:v>
                </c:pt>
                <c:pt idx="6121">
                  <c:v>615.31039999999996</c:v>
                </c:pt>
                <c:pt idx="6122">
                  <c:v>617.51310000000001</c:v>
                </c:pt>
                <c:pt idx="6123">
                  <c:v>617.51310000000001</c:v>
                </c:pt>
                <c:pt idx="6124">
                  <c:v>617.57590000000005</c:v>
                </c:pt>
                <c:pt idx="6125">
                  <c:v>617.57590000000005</c:v>
                </c:pt>
                <c:pt idx="6126">
                  <c:v>617.57590000000005</c:v>
                </c:pt>
                <c:pt idx="6127">
                  <c:v>617.57590000000005</c:v>
                </c:pt>
                <c:pt idx="6128">
                  <c:v>619.52689999999996</c:v>
                </c:pt>
                <c:pt idx="6129">
                  <c:v>619.77859999999998</c:v>
                </c:pt>
                <c:pt idx="6130">
                  <c:v>620.03039999999999</c:v>
                </c:pt>
                <c:pt idx="6131">
                  <c:v>620.03039999999999</c:v>
                </c:pt>
                <c:pt idx="6132">
                  <c:v>620.03039999999999</c:v>
                </c:pt>
                <c:pt idx="6133">
                  <c:v>620.03039999999999</c:v>
                </c:pt>
                <c:pt idx="6134">
                  <c:v>619.71579999999994</c:v>
                </c:pt>
                <c:pt idx="6135">
                  <c:v>622.04430000000002</c:v>
                </c:pt>
                <c:pt idx="6136">
                  <c:v>622.10720000000003</c:v>
                </c:pt>
                <c:pt idx="6137">
                  <c:v>622.04430000000002</c:v>
                </c:pt>
                <c:pt idx="6138">
                  <c:v>622.04430000000002</c:v>
                </c:pt>
                <c:pt idx="6139">
                  <c:v>622.10720000000003</c:v>
                </c:pt>
                <c:pt idx="6140">
                  <c:v>624.12109999999996</c:v>
                </c:pt>
                <c:pt idx="6141">
                  <c:v>624.49869999999999</c:v>
                </c:pt>
                <c:pt idx="6142">
                  <c:v>624.49869999999999</c:v>
                </c:pt>
                <c:pt idx="6143">
                  <c:v>624.5616</c:v>
                </c:pt>
                <c:pt idx="6144">
                  <c:v>624.37279999999998</c:v>
                </c:pt>
                <c:pt idx="6145">
                  <c:v>624.30989999999997</c:v>
                </c:pt>
                <c:pt idx="6146">
                  <c:v>624.18399999999997</c:v>
                </c:pt>
                <c:pt idx="6147">
                  <c:v>624.30989999999997</c:v>
                </c:pt>
                <c:pt idx="6148">
                  <c:v>626.57550000000003</c:v>
                </c:pt>
                <c:pt idx="6149">
                  <c:v>626.57550000000003</c:v>
                </c:pt>
                <c:pt idx="6150">
                  <c:v>626.57550000000003</c:v>
                </c:pt>
                <c:pt idx="6151">
                  <c:v>626.57550000000003</c:v>
                </c:pt>
                <c:pt idx="6152">
                  <c:v>626.51260000000002</c:v>
                </c:pt>
                <c:pt idx="6153">
                  <c:v>626.44960000000003</c:v>
                </c:pt>
                <c:pt idx="6154">
                  <c:v>626.70140000000004</c:v>
                </c:pt>
                <c:pt idx="6155">
                  <c:v>628.84109999999998</c:v>
                </c:pt>
                <c:pt idx="6156">
                  <c:v>628.84109999999998</c:v>
                </c:pt>
                <c:pt idx="6157">
                  <c:v>628.77819999999997</c:v>
                </c:pt>
                <c:pt idx="6158">
                  <c:v>628.58939999999996</c:v>
                </c:pt>
                <c:pt idx="6159">
                  <c:v>628.52650000000006</c:v>
                </c:pt>
                <c:pt idx="6160">
                  <c:v>630.72919999999999</c:v>
                </c:pt>
                <c:pt idx="6161">
                  <c:v>631.04380000000003</c:v>
                </c:pt>
                <c:pt idx="6162">
                  <c:v>631.04380000000003</c:v>
                </c:pt>
                <c:pt idx="6163">
                  <c:v>630.98090000000002</c:v>
                </c:pt>
                <c:pt idx="6164">
                  <c:v>630.91800000000001</c:v>
                </c:pt>
                <c:pt idx="6165">
                  <c:v>630.91800000000001</c:v>
                </c:pt>
                <c:pt idx="6166">
                  <c:v>631.04380000000003</c:v>
                </c:pt>
                <c:pt idx="6167">
                  <c:v>632.61720000000003</c:v>
                </c:pt>
                <c:pt idx="6168">
                  <c:v>633.37239999999997</c:v>
                </c:pt>
                <c:pt idx="6169">
                  <c:v>633.05769999999995</c:v>
                </c:pt>
                <c:pt idx="6170">
                  <c:v>633.05769999999995</c:v>
                </c:pt>
                <c:pt idx="6171">
                  <c:v>633.05769999999995</c:v>
                </c:pt>
                <c:pt idx="6172">
                  <c:v>633.12070000000006</c:v>
                </c:pt>
                <c:pt idx="6173">
                  <c:v>633.18359999999996</c:v>
                </c:pt>
                <c:pt idx="6174">
                  <c:v>634.94569999999999</c:v>
                </c:pt>
                <c:pt idx="6175">
                  <c:v>635.51210000000003</c:v>
                </c:pt>
                <c:pt idx="6176">
                  <c:v>635.51210000000003</c:v>
                </c:pt>
                <c:pt idx="6177">
                  <c:v>635.51210000000003</c:v>
                </c:pt>
                <c:pt idx="6178">
                  <c:v>635.51210000000003</c:v>
                </c:pt>
                <c:pt idx="6179">
                  <c:v>635.51210000000003</c:v>
                </c:pt>
                <c:pt idx="6180">
                  <c:v>637.27430000000004</c:v>
                </c:pt>
                <c:pt idx="6181">
                  <c:v>637.77779999999996</c:v>
                </c:pt>
                <c:pt idx="6182">
                  <c:v>637.71479999999997</c:v>
                </c:pt>
                <c:pt idx="6183">
                  <c:v>637.52610000000004</c:v>
                </c:pt>
                <c:pt idx="6184">
                  <c:v>637.65189999999996</c:v>
                </c:pt>
                <c:pt idx="6185">
                  <c:v>637.52610000000004</c:v>
                </c:pt>
                <c:pt idx="6186">
                  <c:v>637.52610000000004</c:v>
                </c:pt>
                <c:pt idx="6187">
                  <c:v>639.41409999999996</c:v>
                </c:pt>
                <c:pt idx="6188">
                  <c:v>639.98050000000001</c:v>
                </c:pt>
                <c:pt idx="6189">
                  <c:v>639.98050000000001</c:v>
                </c:pt>
                <c:pt idx="6190">
                  <c:v>640.04340000000002</c:v>
                </c:pt>
                <c:pt idx="6191">
                  <c:v>639.98050000000001</c:v>
                </c:pt>
                <c:pt idx="6192">
                  <c:v>640.04340000000002</c:v>
                </c:pt>
                <c:pt idx="6193">
                  <c:v>641.55380000000002</c:v>
                </c:pt>
                <c:pt idx="6194">
                  <c:v>641.93150000000003</c:v>
                </c:pt>
                <c:pt idx="6195">
                  <c:v>641.99429999999995</c:v>
                </c:pt>
                <c:pt idx="6196">
                  <c:v>642.05730000000005</c:v>
                </c:pt>
                <c:pt idx="6197">
                  <c:v>642.18320000000006</c:v>
                </c:pt>
                <c:pt idx="6198">
                  <c:v>642.18320000000006</c:v>
                </c:pt>
                <c:pt idx="6199">
                  <c:v>644.19709999999998</c:v>
                </c:pt>
                <c:pt idx="6200">
                  <c:v>644.44880000000001</c:v>
                </c:pt>
                <c:pt idx="6201">
                  <c:v>644.44880000000001</c:v>
                </c:pt>
                <c:pt idx="6202">
                  <c:v>644.51170000000002</c:v>
                </c:pt>
                <c:pt idx="6203">
                  <c:v>644.44880000000001</c:v>
                </c:pt>
                <c:pt idx="6204">
                  <c:v>644.44880000000001</c:v>
                </c:pt>
                <c:pt idx="6205">
                  <c:v>644.44880000000001</c:v>
                </c:pt>
                <c:pt idx="6206">
                  <c:v>645.26689999999996</c:v>
                </c:pt>
                <c:pt idx="6207">
                  <c:v>646.58849999999995</c:v>
                </c:pt>
                <c:pt idx="6208">
                  <c:v>646.52560000000005</c:v>
                </c:pt>
                <c:pt idx="6209">
                  <c:v>646.52560000000005</c:v>
                </c:pt>
                <c:pt idx="6210">
                  <c:v>646.65150000000006</c:v>
                </c:pt>
                <c:pt idx="6211">
                  <c:v>646.96609999999998</c:v>
                </c:pt>
                <c:pt idx="6212">
                  <c:v>646.90329999999994</c:v>
                </c:pt>
                <c:pt idx="6213">
                  <c:v>648.03599999999994</c:v>
                </c:pt>
                <c:pt idx="6214">
                  <c:v>648.98</c:v>
                </c:pt>
                <c:pt idx="6215">
                  <c:v>648.9171</c:v>
                </c:pt>
                <c:pt idx="6216">
                  <c:v>648.9171</c:v>
                </c:pt>
                <c:pt idx="6217">
                  <c:v>648.9171</c:v>
                </c:pt>
                <c:pt idx="6218">
                  <c:v>648.98</c:v>
                </c:pt>
                <c:pt idx="6219">
                  <c:v>648.98</c:v>
                </c:pt>
                <c:pt idx="6220">
                  <c:v>650.23869999999999</c:v>
                </c:pt>
                <c:pt idx="6221">
                  <c:v>650.86800000000005</c:v>
                </c:pt>
                <c:pt idx="6222">
                  <c:v>651.18269999999995</c:v>
                </c:pt>
                <c:pt idx="6223">
                  <c:v>651.18269999999995</c:v>
                </c:pt>
                <c:pt idx="6224">
                  <c:v>651.24570000000006</c:v>
                </c:pt>
                <c:pt idx="6225">
                  <c:v>651.24570000000006</c:v>
                </c:pt>
                <c:pt idx="6226">
                  <c:v>651.43439999999998</c:v>
                </c:pt>
                <c:pt idx="6227">
                  <c:v>652.94489999999996</c:v>
                </c:pt>
                <c:pt idx="6228">
                  <c:v>653.44839999999999</c:v>
                </c:pt>
                <c:pt idx="6229">
                  <c:v>653.44839999999999</c:v>
                </c:pt>
                <c:pt idx="6230">
                  <c:v>653.44839999999999</c:v>
                </c:pt>
                <c:pt idx="6231">
                  <c:v>653.3854</c:v>
                </c:pt>
                <c:pt idx="6232">
                  <c:v>653.3854</c:v>
                </c:pt>
                <c:pt idx="6233">
                  <c:v>653.3854</c:v>
                </c:pt>
                <c:pt idx="6234">
                  <c:v>655.52520000000004</c:v>
                </c:pt>
                <c:pt idx="6235">
                  <c:v>655.52520000000004</c:v>
                </c:pt>
                <c:pt idx="6236">
                  <c:v>655.83979999999997</c:v>
                </c:pt>
                <c:pt idx="6237">
                  <c:v>655.83979999999997</c:v>
                </c:pt>
                <c:pt idx="6238">
                  <c:v>655.77689999999996</c:v>
                </c:pt>
                <c:pt idx="6239">
                  <c:v>655.83979999999997</c:v>
                </c:pt>
                <c:pt idx="6240">
                  <c:v>657.8537</c:v>
                </c:pt>
                <c:pt idx="6241">
                  <c:v>657.9796</c:v>
                </c:pt>
                <c:pt idx="6242">
                  <c:v>657.8537</c:v>
                </c:pt>
                <c:pt idx="6243">
                  <c:v>657.8537</c:v>
                </c:pt>
                <c:pt idx="6244">
                  <c:v>657.8537</c:v>
                </c:pt>
                <c:pt idx="6245">
                  <c:v>657.91669999999999</c:v>
                </c:pt>
                <c:pt idx="6246">
                  <c:v>658.10550000000001</c:v>
                </c:pt>
                <c:pt idx="6247">
                  <c:v>660.18230000000005</c:v>
                </c:pt>
                <c:pt idx="6248">
                  <c:v>660.11940000000004</c:v>
                </c:pt>
                <c:pt idx="6249">
                  <c:v>660.11940000000004</c:v>
                </c:pt>
                <c:pt idx="6250">
                  <c:v>660.37109999999996</c:v>
                </c:pt>
                <c:pt idx="6251">
                  <c:v>660.37109999999996</c:v>
                </c:pt>
                <c:pt idx="6252">
                  <c:v>662.38490000000002</c:v>
                </c:pt>
                <c:pt idx="6253">
                  <c:v>662.38490000000002</c:v>
                </c:pt>
                <c:pt idx="6254">
                  <c:v>662.4479</c:v>
                </c:pt>
                <c:pt idx="6255">
                  <c:v>662.4479</c:v>
                </c:pt>
                <c:pt idx="6256">
                  <c:v>662.38490000000002</c:v>
                </c:pt>
                <c:pt idx="6257">
                  <c:v>662.38490000000002</c:v>
                </c:pt>
                <c:pt idx="6258">
                  <c:v>662.4479</c:v>
                </c:pt>
                <c:pt idx="6259">
                  <c:v>664.46180000000004</c:v>
                </c:pt>
                <c:pt idx="6260">
                  <c:v>664.39890000000003</c:v>
                </c:pt>
                <c:pt idx="6261">
                  <c:v>664.71360000000004</c:v>
                </c:pt>
                <c:pt idx="6262">
                  <c:v>664.83939999999996</c:v>
                </c:pt>
                <c:pt idx="6263">
                  <c:v>664.77639999999997</c:v>
                </c:pt>
                <c:pt idx="6264">
                  <c:v>664.71360000000004</c:v>
                </c:pt>
                <c:pt idx="6265">
                  <c:v>665.34289999999999</c:v>
                </c:pt>
                <c:pt idx="6266">
                  <c:v>666.60159999999996</c:v>
                </c:pt>
                <c:pt idx="6267">
                  <c:v>666.85329999999999</c:v>
                </c:pt>
                <c:pt idx="6268">
                  <c:v>666.91629999999998</c:v>
                </c:pt>
                <c:pt idx="6269">
                  <c:v>666.85329999999999</c:v>
                </c:pt>
                <c:pt idx="6270">
                  <c:v>666.91629999999998</c:v>
                </c:pt>
                <c:pt idx="6271">
                  <c:v>666.85329999999999</c:v>
                </c:pt>
                <c:pt idx="6272">
                  <c:v>669.05600000000004</c:v>
                </c:pt>
                <c:pt idx="6273">
                  <c:v>669.05600000000004</c:v>
                </c:pt>
                <c:pt idx="6274">
                  <c:v>669.11900000000003</c:v>
                </c:pt>
                <c:pt idx="6275">
                  <c:v>669.37070000000006</c:v>
                </c:pt>
                <c:pt idx="6276">
                  <c:v>669.30769999999995</c:v>
                </c:pt>
                <c:pt idx="6277">
                  <c:v>669.30769999999995</c:v>
                </c:pt>
                <c:pt idx="6278">
                  <c:v>670.75519999999995</c:v>
                </c:pt>
                <c:pt idx="6279">
                  <c:v>671.06989999999996</c:v>
                </c:pt>
                <c:pt idx="6280">
                  <c:v>671.38459999999998</c:v>
                </c:pt>
                <c:pt idx="6281">
                  <c:v>671.32159999999999</c:v>
                </c:pt>
                <c:pt idx="6282">
                  <c:v>671.32159999999999</c:v>
                </c:pt>
                <c:pt idx="6283">
                  <c:v>671.38459999999998</c:v>
                </c:pt>
                <c:pt idx="6284">
                  <c:v>671.38459999999998</c:v>
                </c:pt>
                <c:pt idx="6285">
                  <c:v>671.32159999999999</c:v>
                </c:pt>
                <c:pt idx="6286">
                  <c:v>673.77599999999995</c:v>
                </c:pt>
                <c:pt idx="6287">
                  <c:v>673.71310000000005</c:v>
                </c:pt>
                <c:pt idx="6288">
                  <c:v>673.77599999999995</c:v>
                </c:pt>
                <c:pt idx="6289">
                  <c:v>673.77599999999995</c:v>
                </c:pt>
                <c:pt idx="6290">
                  <c:v>673.58730000000003</c:v>
                </c:pt>
                <c:pt idx="6291">
                  <c:v>673.77599999999995</c:v>
                </c:pt>
                <c:pt idx="6292">
                  <c:v>675.79</c:v>
                </c:pt>
                <c:pt idx="6293">
                  <c:v>675.8528</c:v>
                </c:pt>
                <c:pt idx="6294">
                  <c:v>675.8528</c:v>
                </c:pt>
                <c:pt idx="6295">
                  <c:v>675.79</c:v>
                </c:pt>
                <c:pt idx="6296">
                  <c:v>675.79</c:v>
                </c:pt>
                <c:pt idx="6297">
                  <c:v>675.79</c:v>
                </c:pt>
                <c:pt idx="6298">
                  <c:v>677.92970000000003</c:v>
                </c:pt>
                <c:pt idx="6299">
                  <c:v>677.86680000000001</c:v>
                </c:pt>
                <c:pt idx="6300">
                  <c:v>678.18150000000003</c:v>
                </c:pt>
                <c:pt idx="6301">
                  <c:v>678.18150000000003</c:v>
                </c:pt>
                <c:pt idx="6302">
                  <c:v>678.05550000000005</c:v>
                </c:pt>
                <c:pt idx="6303">
                  <c:v>678.18150000000003</c:v>
                </c:pt>
                <c:pt idx="6304">
                  <c:v>678.81079999999997</c:v>
                </c:pt>
                <c:pt idx="6305">
                  <c:v>680.19529999999997</c:v>
                </c:pt>
                <c:pt idx="6306">
                  <c:v>680.19529999999997</c:v>
                </c:pt>
                <c:pt idx="6307">
                  <c:v>680.19529999999997</c:v>
                </c:pt>
                <c:pt idx="6308">
                  <c:v>680.19529999999997</c:v>
                </c:pt>
                <c:pt idx="6309">
                  <c:v>681.13930000000005</c:v>
                </c:pt>
                <c:pt idx="6310">
                  <c:v>681.89449999999999</c:v>
                </c:pt>
                <c:pt idx="6311">
                  <c:v>682.64970000000005</c:v>
                </c:pt>
                <c:pt idx="6312">
                  <c:v>682.64970000000005</c:v>
                </c:pt>
                <c:pt idx="6313">
                  <c:v>682.64970000000005</c:v>
                </c:pt>
                <c:pt idx="6314">
                  <c:v>682.58690000000001</c:v>
                </c:pt>
                <c:pt idx="6315">
                  <c:v>682.58690000000001</c:v>
                </c:pt>
                <c:pt idx="6316">
                  <c:v>682.64970000000005</c:v>
                </c:pt>
                <c:pt idx="6317">
                  <c:v>684.72659999999996</c:v>
                </c:pt>
                <c:pt idx="6318">
                  <c:v>684.78949999999998</c:v>
                </c:pt>
                <c:pt idx="6319">
                  <c:v>684.85239999999999</c:v>
                </c:pt>
                <c:pt idx="6320">
                  <c:v>684.85239999999999</c:v>
                </c:pt>
                <c:pt idx="6321">
                  <c:v>684.72659999999996</c:v>
                </c:pt>
                <c:pt idx="6322">
                  <c:v>684.78949999999998</c:v>
                </c:pt>
                <c:pt idx="6323">
                  <c:v>685.73350000000005</c:v>
                </c:pt>
                <c:pt idx="6324">
                  <c:v>687.05510000000004</c:v>
                </c:pt>
                <c:pt idx="6325">
                  <c:v>687.18100000000004</c:v>
                </c:pt>
                <c:pt idx="6326">
                  <c:v>687.11800000000005</c:v>
                </c:pt>
                <c:pt idx="6327">
                  <c:v>687.18100000000004</c:v>
                </c:pt>
                <c:pt idx="6328">
                  <c:v>687.18100000000004</c:v>
                </c:pt>
                <c:pt idx="6329">
                  <c:v>686.80340000000001</c:v>
                </c:pt>
                <c:pt idx="6330">
                  <c:v>689.25779999999997</c:v>
                </c:pt>
                <c:pt idx="6331">
                  <c:v>689.25779999999997</c:v>
                </c:pt>
                <c:pt idx="6332">
                  <c:v>689.25779999999997</c:v>
                </c:pt>
                <c:pt idx="6333">
                  <c:v>689.19489999999996</c:v>
                </c:pt>
                <c:pt idx="6334">
                  <c:v>689.19489999999996</c:v>
                </c:pt>
                <c:pt idx="6335">
                  <c:v>689.32069999999999</c:v>
                </c:pt>
                <c:pt idx="6336">
                  <c:v>691.52340000000004</c:v>
                </c:pt>
                <c:pt idx="6337">
                  <c:v>691.64930000000004</c:v>
                </c:pt>
                <c:pt idx="6338">
                  <c:v>691.58640000000003</c:v>
                </c:pt>
                <c:pt idx="6339">
                  <c:v>691.39760000000001</c:v>
                </c:pt>
                <c:pt idx="6340">
                  <c:v>691.39760000000001</c:v>
                </c:pt>
                <c:pt idx="6341">
                  <c:v>691.27170000000001</c:v>
                </c:pt>
                <c:pt idx="6342">
                  <c:v>692.15279999999996</c:v>
                </c:pt>
                <c:pt idx="6343">
                  <c:v>693.47439999999995</c:v>
                </c:pt>
                <c:pt idx="6344">
                  <c:v>693.66309999999999</c:v>
                </c:pt>
                <c:pt idx="6345">
                  <c:v>693.72609999999997</c:v>
                </c:pt>
                <c:pt idx="6346">
                  <c:v>693.60029999999995</c:v>
                </c:pt>
                <c:pt idx="6347">
                  <c:v>693.66309999999999</c:v>
                </c:pt>
                <c:pt idx="6348">
                  <c:v>693.66309999999999</c:v>
                </c:pt>
                <c:pt idx="6349">
                  <c:v>693.66309999999999</c:v>
                </c:pt>
                <c:pt idx="6350">
                  <c:v>696.11760000000004</c:v>
                </c:pt>
                <c:pt idx="6351">
                  <c:v>695.99180000000001</c:v>
                </c:pt>
                <c:pt idx="6352">
                  <c:v>695.92880000000002</c:v>
                </c:pt>
                <c:pt idx="6353">
                  <c:v>695.6771</c:v>
                </c:pt>
                <c:pt idx="6354">
                  <c:v>695.6771</c:v>
                </c:pt>
                <c:pt idx="6355">
                  <c:v>698.13149999999996</c:v>
                </c:pt>
                <c:pt idx="6356">
                  <c:v>698.13149999999996</c:v>
                </c:pt>
                <c:pt idx="6357">
                  <c:v>698.19449999999995</c:v>
                </c:pt>
                <c:pt idx="6358">
                  <c:v>698.13149999999996</c:v>
                </c:pt>
                <c:pt idx="6359">
                  <c:v>698.19449999999995</c:v>
                </c:pt>
                <c:pt idx="6360">
                  <c:v>698.19449999999995</c:v>
                </c:pt>
                <c:pt idx="6361">
                  <c:v>698.13149999999996</c:v>
                </c:pt>
                <c:pt idx="6362">
                  <c:v>700.2713</c:v>
                </c:pt>
                <c:pt idx="6363">
                  <c:v>700.52300000000002</c:v>
                </c:pt>
                <c:pt idx="6364">
                  <c:v>700.20830000000001</c:v>
                </c:pt>
                <c:pt idx="6365">
                  <c:v>700.2713</c:v>
                </c:pt>
                <c:pt idx="6366">
                  <c:v>700.1454</c:v>
                </c:pt>
                <c:pt idx="6367">
                  <c:v>700.2713</c:v>
                </c:pt>
                <c:pt idx="6368">
                  <c:v>700.2713</c:v>
                </c:pt>
                <c:pt idx="6369">
                  <c:v>702.09640000000002</c:v>
                </c:pt>
                <c:pt idx="6370">
                  <c:v>702.59990000000005</c:v>
                </c:pt>
                <c:pt idx="6371">
                  <c:v>702.59990000000005</c:v>
                </c:pt>
                <c:pt idx="6372">
                  <c:v>702.59990000000005</c:v>
                </c:pt>
                <c:pt idx="6373">
                  <c:v>702.59990000000005</c:v>
                </c:pt>
                <c:pt idx="6374">
                  <c:v>702.53689999999995</c:v>
                </c:pt>
                <c:pt idx="6375">
                  <c:v>702.53689999999995</c:v>
                </c:pt>
                <c:pt idx="6376">
                  <c:v>704.86540000000002</c:v>
                </c:pt>
                <c:pt idx="6377">
                  <c:v>704.80259999999998</c:v>
                </c:pt>
                <c:pt idx="6378">
                  <c:v>704.67669999999998</c:v>
                </c:pt>
                <c:pt idx="6379">
                  <c:v>704.61369999999999</c:v>
                </c:pt>
                <c:pt idx="6380">
                  <c:v>704.61369999999999</c:v>
                </c:pt>
                <c:pt idx="6381">
                  <c:v>704.67669999999998</c:v>
                </c:pt>
                <c:pt idx="6382">
                  <c:v>706.75350000000003</c:v>
                </c:pt>
                <c:pt idx="6383">
                  <c:v>707.13099999999997</c:v>
                </c:pt>
                <c:pt idx="6384">
                  <c:v>707.06820000000005</c:v>
                </c:pt>
                <c:pt idx="6385">
                  <c:v>707.13099999999997</c:v>
                </c:pt>
                <c:pt idx="6386">
                  <c:v>707.13099999999997</c:v>
                </c:pt>
                <c:pt idx="6387">
                  <c:v>707.06820000000005</c:v>
                </c:pt>
                <c:pt idx="6388">
                  <c:v>707.13099999999997</c:v>
                </c:pt>
                <c:pt idx="6389">
                  <c:v>708.45270000000005</c:v>
                </c:pt>
                <c:pt idx="6390">
                  <c:v>709.08199999999999</c:v>
                </c:pt>
                <c:pt idx="6391">
                  <c:v>709.14499999999998</c:v>
                </c:pt>
                <c:pt idx="6392">
                  <c:v>709.27089999999998</c:v>
                </c:pt>
                <c:pt idx="6393">
                  <c:v>709.33370000000002</c:v>
                </c:pt>
                <c:pt idx="6394">
                  <c:v>709.39670000000001</c:v>
                </c:pt>
                <c:pt idx="6395">
                  <c:v>711.59939999999995</c:v>
                </c:pt>
                <c:pt idx="6396">
                  <c:v>711.53639999999996</c:v>
                </c:pt>
                <c:pt idx="6397">
                  <c:v>711.53639999999996</c:v>
                </c:pt>
                <c:pt idx="6398">
                  <c:v>711.47360000000003</c:v>
                </c:pt>
                <c:pt idx="6399">
                  <c:v>711.66229999999996</c:v>
                </c:pt>
                <c:pt idx="6400">
                  <c:v>711.66229999999996</c:v>
                </c:pt>
                <c:pt idx="6401">
                  <c:v>711.66229999999996</c:v>
                </c:pt>
                <c:pt idx="6402">
                  <c:v>712.98389999999995</c:v>
                </c:pt>
                <c:pt idx="6403">
                  <c:v>713.67619999999999</c:v>
                </c:pt>
                <c:pt idx="6404">
                  <c:v>713.73910000000001</c:v>
                </c:pt>
                <c:pt idx="6405">
                  <c:v>713.73910000000001</c:v>
                </c:pt>
                <c:pt idx="6406">
                  <c:v>714.05380000000002</c:v>
                </c:pt>
                <c:pt idx="6407">
                  <c:v>714.11680000000001</c:v>
                </c:pt>
                <c:pt idx="6408">
                  <c:v>715.94179999999994</c:v>
                </c:pt>
                <c:pt idx="6409">
                  <c:v>714.30550000000005</c:v>
                </c:pt>
                <c:pt idx="6410">
                  <c:v>716.13059999999996</c:v>
                </c:pt>
                <c:pt idx="6411">
                  <c:v>716.19359999999995</c:v>
                </c:pt>
                <c:pt idx="6412">
                  <c:v>716.19359999999995</c:v>
                </c:pt>
                <c:pt idx="6413">
                  <c:v>716.13059999999996</c:v>
                </c:pt>
                <c:pt idx="6414">
                  <c:v>716.13059999999996</c:v>
                </c:pt>
                <c:pt idx="6415">
                  <c:v>718.08159999999998</c:v>
                </c:pt>
                <c:pt idx="6416">
                  <c:v>718.14449999999999</c:v>
                </c:pt>
                <c:pt idx="6417">
                  <c:v>718.45920000000001</c:v>
                </c:pt>
                <c:pt idx="6418">
                  <c:v>718.33330000000001</c:v>
                </c:pt>
                <c:pt idx="6419">
                  <c:v>718.3963</c:v>
                </c:pt>
                <c:pt idx="6420">
                  <c:v>718.45920000000001</c:v>
                </c:pt>
                <c:pt idx="6421">
                  <c:v>718.89970000000005</c:v>
                </c:pt>
                <c:pt idx="6422">
                  <c:v>720.53599999999994</c:v>
                </c:pt>
                <c:pt idx="6423">
                  <c:v>720.59889999999996</c:v>
                </c:pt>
                <c:pt idx="6424">
                  <c:v>720.59889999999996</c:v>
                </c:pt>
                <c:pt idx="6425">
                  <c:v>720.66189999999995</c:v>
                </c:pt>
                <c:pt idx="6426">
                  <c:v>720.59889999999996</c:v>
                </c:pt>
                <c:pt idx="6427">
                  <c:v>720.53599999999994</c:v>
                </c:pt>
                <c:pt idx="6428">
                  <c:v>722.54989999999998</c:v>
                </c:pt>
                <c:pt idx="6429">
                  <c:v>722.54989999999998</c:v>
                </c:pt>
                <c:pt idx="6430">
                  <c:v>722.61289999999997</c:v>
                </c:pt>
                <c:pt idx="6431">
                  <c:v>722.92750000000001</c:v>
                </c:pt>
                <c:pt idx="6432">
                  <c:v>722.9905</c:v>
                </c:pt>
                <c:pt idx="6433">
                  <c:v>723.05330000000004</c:v>
                </c:pt>
                <c:pt idx="6434">
                  <c:v>722.9905</c:v>
                </c:pt>
                <c:pt idx="6435">
                  <c:v>722.80160000000001</c:v>
                </c:pt>
                <c:pt idx="6436">
                  <c:v>725.06730000000005</c:v>
                </c:pt>
                <c:pt idx="6437">
                  <c:v>725.06730000000005</c:v>
                </c:pt>
                <c:pt idx="6438">
                  <c:v>725.06730000000005</c:v>
                </c:pt>
                <c:pt idx="6439">
                  <c:v>725.00429999999994</c:v>
                </c:pt>
                <c:pt idx="6440">
                  <c:v>725.06730000000005</c:v>
                </c:pt>
                <c:pt idx="6441">
                  <c:v>726.82939999999996</c:v>
                </c:pt>
                <c:pt idx="6442">
                  <c:v>726.64059999999995</c:v>
                </c:pt>
                <c:pt idx="6443">
                  <c:v>727.27</c:v>
                </c:pt>
                <c:pt idx="6444">
                  <c:v>727.14409999999998</c:v>
                </c:pt>
                <c:pt idx="6445">
                  <c:v>727.52170000000001</c:v>
                </c:pt>
                <c:pt idx="6446">
                  <c:v>727.4588</c:v>
                </c:pt>
                <c:pt idx="6447">
                  <c:v>727.3329</c:v>
                </c:pt>
                <c:pt idx="6448">
                  <c:v>729.22090000000003</c:v>
                </c:pt>
                <c:pt idx="6449">
                  <c:v>729.40970000000004</c:v>
                </c:pt>
                <c:pt idx="6450">
                  <c:v>729.47270000000003</c:v>
                </c:pt>
                <c:pt idx="6451">
                  <c:v>729.66150000000005</c:v>
                </c:pt>
                <c:pt idx="6452">
                  <c:v>729.59849999999994</c:v>
                </c:pt>
                <c:pt idx="6453">
                  <c:v>729.53560000000004</c:v>
                </c:pt>
                <c:pt idx="6454">
                  <c:v>729.66150000000005</c:v>
                </c:pt>
                <c:pt idx="6455">
                  <c:v>731.48659999999995</c:v>
                </c:pt>
                <c:pt idx="6456">
                  <c:v>731.73829999999998</c:v>
                </c:pt>
                <c:pt idx="6457">
                  <c:v>731.86419999999998</c:v>
                </c:pt>
                <c:pt idx="6458">
                  <c:v>731.80119999999999</c:v>
                </c:pt>
                <c:pt idx="6459">
                  <c:v>731.80119999999999</c:v>
                </c:pt>
                <c:pt idx="6460">
                  <c:v>731.99009999999998</c:v>
                </c:pt>
                <c:pt idx="6461">
                  <c:v>734.00390000000004</c:v>
                </c:pt>
                <c:pt idx="6462">
                  <c:v>733.62630000000001</c:v>
                </c:pt>
                <c:pt idx="6463">
                  <c:v>734.06679999999994</c:v>
                </c:pt>
                <c:pt idx="6464">
                  <c:v>734.06679999999994</c:v>
                </c:pt>
                <c:pt idx="6465">
                  <c:v>734.06679999999994</c:v>
                </c:pt>
                <c:pt idx="6466">
                  <c:v>734.00390000000004</c:v>
                </c:pt>
                <c:pt idx="6467">
                  <c:v>736.08069999999998</c:v>
                </c:pt>
                <c:pt idx="6468">
                  <c:v>734.06679999999994</c:v>
                </c:pt>
                <c:pt idx="6469">
                  <c:v>736.14359999999999</c:v>
                </c:pt>
                <c:pt idx="6470">
                  <c:v>736.45839999999998</c:v>
                </c:pt>
                <c:pt idx="6471">
                  <c:v>736.45839999999998</c:v>
                </c:pt>
                <c:pt idx="6472">
                  <c:v>736.45839999999998</c:v>
                </c:pt>
                <c:pt idx="6473">
                  <c:v>736.45839999999998</c:v>
                </c:pt>
                <c:pt idx="6474">
                  <c:v>736.33249999999998</c:v>
                </c:pt>
                <c:pt idx="6475">
                  <c:v>738.40930000000003</c:v>
                </c:pt>
                <c:pt idx="6476">
                  <c:v>738.34630000000004</c:v>
                </c:pt>
                <c:pt idx="6477">
                  <c:v>738.53520000000003</c:v>
                </c:pt>
                <c:pt idx="6478">
                  <c:v>738.47220000000004</c:v>
                </c:pt>
                <c:pt idx="6479">
                  <c:v>738.40930000000003</c:v>
                </c:pt>
                <c:pt idx="6480">
                  <c:v>738.53520000000003</c:v>
                </c:pt>
                <c:pt idx="6481">
                  <c:v>738.53520000000003</c:v>
                </c:pt>
                <c:pt idx="6482">
                  <c:v>740.80079999999998</c:v>
                </c:pt>
                <c:pt idx="6483">
                  <c:v>740.86369999999999</c:v>
                </c:pt>
                <c:pt idx="6484">
                  <c:v>740.80079999999998</c:v>
                </c:pt>
                <c:pt idx="6485">
                  <c:v>740.9896</c:v>
                </c:pt>
                <c:pt idx="6486">
                  <c:v>740.9896</c:v>
                </c:pt>
                <c:pt idx="6487">
                  <c:v>740.9896</c:v>
                </c:pt>
                <c:pt idx="6488">
                  <c:v>740.73789999999997</c:v>
                </c:pt>
                <c:pt idx="6489">
                  <c:v>743.06640000000004</c:v>
                </c:pt>
                <c:pt idx="6490">
                  <c:v>742.94050000000004</c:v>
                </c:pt>
                <c:pt idx="6491">
                  <c:v>743.00350000000003</c:v>
                </c:pt>
                <c:pt idx="6492">
                  <c:v>742.94050000000004</c:v>
                </c:pt>
                <c:pt idx="6493">
                  <c:v>742.94050000000004</c:v>
                </c:pt>
                <c:pt idx="6494">
                  <c:v>743.38109999999995</c:v>
                </c:pt>
                <c:pt idx="6495">
                  <c:v>742.94050000000004</c:v>
                </c:pt>
                <c:pt idx="6496">
                  <c:v>745.14319999999998</c:v>
                </c:pt>
                <c:pt idx="6497">
                  <c:v>745.14319999999998</c:v>
                </c:pt>
                <c:pt idx="6498">
                  <c:v>745.14319999999998</c:v>
                </c:pt>
                <c:pt idx="6499">
                  <c:v>745.4579</c:v>
                </c:pt>
                <c:pt idx="6500">
                  <c:v>746.8424</c:v>
                </c:pt>
                <c:pt idx="6501">
                  <c:v>747.53470000000004</c:v>
                </c:pt>
                <c:pt idx="6502">
                  <c:v>745.5838</c:v>
                </c:pt>
                <c:pt idx="6503">
                  <c:v>747.47180000000003</c:v>
                </c:pt>
                <c:pt idx="6504">
                  <c:v>747.59770000000003</c:v>
                </c:pt>
                <c:pt idx="6505">
                  <c:v>747.59770000000003</c:v>
                </c:pt>
                <c:pt idx="6506">
                  <c:v>747.47180000000003</c:v>
                </c:pt>
                <c:pt idx="6507">
                  <c:v>747.53470000000004</c:v>
                </c:pt>
                <c:pt idx="6508">
                  <c:v>747.91229999999996</c:v>
                </c:pt>
                <c:pt idx="6509">
                  <c:v>749.48569999999995</c:v>
                </c:pt>
                <c:pt idx="6510">
                  <c:v>749.61149999999998</c:v>
                </c:pt>
                <c:pt idx="6511">
                  <c:v>749.61149999999998</c:v>
                </c:pt>
                <c:pt idx="6512">
                  <c:v>749.67449999999997</c:v>
                </c:pt>
                <c:pt idx="6513">
                  <c:v>749.92619999999999</c:v>
                </c:pt>
                <c:pt idx="6514">
                  <c:v>749.86329999999998</c:v>
                </c:pt>
                <c:pt idx="6515">
                  <c:v>751.94010000000003</c:v>
                </c:pt>
                <c:pt idx="6516">
                  <c:v>751.94010000000003</c:v>
                </c:pt>
                <c:pt idx="6517">
                  <c:v>752.00310000000002</c:v>
                </c:pt>
                <c:pt idx="6518">
                  <c:v>752.00310000000002</c:v>
                </c:pt>
                <c:pt idx="6519">
                  <c:v>752.00310000000002</c:v>
                </c:pt>
                <c:pt idx="6520">
                  <c:v>754.33159999999998</c:v>
                </c:pt>
                <c:pt idx="6521">
                  <c:v>754.01689999999996</c:v>
                </c:pt>
                <c:pt idx="6522">
                  <c:v>754.07989999999995</c:v>
                </c:pt>
                <c:pt idx="6523">
                  <c:v>754.07989999999995</c:v>
                </c:pt>
                <c:pt idx="6524">
                  <c:v>754.14279999999997</c:v>
                </c:pt>
                <c:pt idx="6525">
                  <c:v>754.14279999999997</c:v>
                </c:pt>
                <c:pt idx="6526">
                  <c:v>754.14279999999997</c:v>
                </c:pt>
                <c:pt idx="6527">
                  <c:v>754.14279999999997</c:v>
                </c:pt>
                <c:pt idx="6528">
                  <c:v>755.77909999999997</c:v>
                </c:pt>
                <c:pt idx="6529">
                  <c:v>756.47140000000002</c:v>
                </c:pt>
                <c:pt idx="6530">
                  <c:v>756.47140000000002</c:v>
                </c:pt>
                <c:pt idx="6531">
                  <c:v>756.40840000000003</c:v>
                </c:pt>
                <c:pt idx="6532">
                  <c:v>758.79989999999998</c:v>
                </c:pt>
                <c:pt idx="6533">
                  <c:v>758.79989999999998</c:v>
                </c:pt>
                <c:pt idx="6534">
                  <c:v>756.47140000000002</c:v>
                </c:pt>
                <c:pt idx="6535">
                  <c:v>756.53420000000006</c:v>
                </c:pt>
                <c:pt idx="6536">
                  <c:v>758.48519999999996</c:v>
                </c:pt>
                <c:pt idx="6537">
                  <c:v>758.54819999999995</c:v>
                </c:pt>
                <c:pt idx="6538">
                  <c:v>758.61109999999996</c:v>
                </c:pt>
                <c:pt idx="6539">
                  <c:v>758.54819999999995</c:v>
                </c:pt>
                <c:pt idx="6540">
                  <c:v>758.54819999999995</c:v>
                </c:pt>
                <c:pt idx="6541">
                  <c:v>758.54819999999995</c:v>
                </c:pt>
                <c:pt idx="6542">
                  <c:v>760.93960000000004</c:v>
                </c:pt>
                <c:pt idx="6543">
                  <c:v>761.00260000000003</c:v>
                </c:pt>
                <c:pt idx="6544">
                  <c:v>761.00260000000003</c:v>
                </c:pt>
                <c:pt idx="6545">
                  <c:v>761.00260000000003</c:v>
                </c:pt>
                <c:pt idx="6546">
                  <c:v>761.00260000000003</c:v>
                </c:pt>
                <c:pt idx="6547">
                  <c:v>762.0095</c:v>
                </c:pt>
                <c:pt idx="6548">
                  <c:v>763.45699999999999</c:v>
                </c:pt>
                <c:pt idx="6549">
                  <c:v>763.07939999999996</c:v>
                </c:pt>
                <c:pt idx="6550">
                  <c:v>763.20529999999997</c:v>
                </c:pt>
                <c:pt idx="6551">
                  <c:v>763.20529999999997</c:v>
                </c:pt>
                <c:pt idx="6552">
                  <c:v>763.14239999999995</c:v>
                </c:pt>
                <c:pt idx="6553">
                  <c:v>764.71569999999997</c:v>
                </c:pt>
                <c:pt idx="6554">
                  <c:v>765.53380000000004</c:v>
                </c:pt>
                <c:pt idx="6555">
                  <c:v>765.40800000000002</c:v>
                </c:pt>
                <c:pt idx="6556">
                  <c:v>765.47090000000003</c:v>
                </c:pt>
                <c:pt idx="6557">
                  <c:v>765.47090000000003</c:v>
                </c:pt>
                <c:pt idx="6558">
                  <c:v>765.40800000000002</c:v>
                </c:pt>
                <c:pt idx="6559">
                  <c:v>767.42190000000005</c:v>
                </c:pt>
                <c:pt idx="6560">
                  <c:v>767.86239999999998</c:v>
                </c:pt>
                <c:pt idx="6561">
                  <c:v>767.86239999999998</c:v>
                </c:pt>
                <c:pt idx="6562">
                  <c:v>767.92539999999997</c:v>
                </c:pt>
                <c:pt idx="6563">
                  <c:v>767.86239999999998</c:v>
                </c:pt>
                <c:pt idx="6564">
                  <c:v>767.73649999999998</c:v>
                </c:pt>
                <c:pt idx="6565">
                  <c:v>767.86239999999998</c:v>
                </c:pt>
                <c:pt idx="6566">
                  <c:v>767.79949999999997</c:v>
                </c:pt>
                <c:pt idx="6567">
                  <c:v>767.42190000000005</c:v>
                </c:pt>
                <c:pt idx="6568">
                  <c:v>767.54780000000005</c:v>
                </c:pt>
                <c:pt idx="6569">
                  <c:v>770.00210000000004</c:v>
                </c:pt>
                <c:pt idx="6570">
                  <c:v>770.00210000000004</c:v>
                </c:pt>
                <c:pt idx="6571">
                  <c:v>770.00210000000004</c:v>
                </c:pt>
                <c:pt idx="6572">
                  <c:v>770.00210000000004</c:v>
                </c:pt>
                <c:pt idx="6573">
                  <c:v>769.9393</c:v>
                </c:pt>
                <c:pt idx="6574">
                  <c:v>769.9393</c:v>
                </c:pt>
                <c:pt idx="6575">
                  <c:v>769.9393</c:v>
                </c:pt>
                <c:pt idx="6576">
                  <c:v>772.26779999999997</c:v>
                </c:pt>
                <c:pt idx="6577">
                  <c:v>772.33069999999998</c:v>
                </c:pt>
                <c:pt idx="6578">
                  <c:v>772.33069999999998</c:v>
                </c:pt>
                <c:pt idx="6579">
                  <c:v>772.33069999999998</c:v>
                </c:pt>
                <c:pt idx="6580">
                  <c:v>772.33069999999998</c:v>
                </c:pt>
                <c:pt idx="6581">
                  <c:v>772.33069999999998</c:v>
                </c:pt>
                <c:pt idx="6582">
                  <c:v>772.01610000000005</c:v>
                </c:pt>
                <c:pt idx="6583">
                  <c:v>774.34469999999999</c:v>
                </c:pt>
                <c:pt idx="6584">
                  <c:v>774.40750000000003</c:v>
                </c:pt>
                <c:pt idx="6585">
                  <c:v>774.40750000000003</c:v>
                </c:pt>
                <c:pt idx="6586">
                  <c:v>774.40750000000003</c:v>
                </c:pt>
                <c:pt idx="6587">
                  <c:v>776.48440000000005</c:v>
                </c:pt>
                <c:pt idx="6588">
                  <c:v>774.91099999999994</c:v>
                </c:pt>
                <c:pt idx="6589">
                  <c:v>776.48440000000005</c:v>
                </c:pt>
                <c:pt idx="6590">
                  <c:v>776.67319999999995</c:v>
                </c:pt>
                <c:pt idx="6591">
                  <c:v>776.67319999999995</c:v>
                </c:pt>
                <c:pt idx="6592">
                  <c:v>776.73609999999996</c:v>
                </c:pt>
                <c:pt idx="6593">
                  <c:v>776.92489999999998</c:v>
                </c:pt>
                <c:pt idx="6594">
                  <c:v>778.56119999999999</c:v>
                </c:pt>
                <c:pt idx="6595">
                  <c:v>778.93880000000001</c:v>
                </c:pt>
                <c:pt idx="6596">
                  <c:v>778.93880000000001</c:v>
                </c:pt>
                <c:pt idx="6597">
                  <c:v>778.93880000000001</c:v>
                </c:pt>
                <c:pt idx="6598">
                  <c:v>778.93880000000001</c:v>
                </c:pt>
                <c:pt idx="6599">
                  <c:v>778.93880000000001</c:v>
                </c:pt>
                <c:pt idx="6600">
                  <c:v>778.93880000000001</c:v>
                </c:pt>
                <c:pt idx="6601">
                  <c:v>780.88980000000004</c:v>
                </c:pt>
                <c:pt idx="6602">
                  <c:v>779.31640000000004</c:v>
                </c:pt>
                <c:pt idx="6603">
                  <c:v>780.76390000000004</c:v>
                </c:pt>
                <c:pt idx="6604">
                  <c:v>781.01559999999995</c:v>
                </c:pt>
                <c:pt idx="6605">
                  <c:v>781.01559999999995</c:v>
                </c:pt>
                <c:pt idx="6606">
                  <c:v>781.07860000000005</c:v>
                </c:pt>
                <c:pt idx="6607">
                  <c:v>781.33029999999997</c:v>
                </c:pt>
                <c:pt idx="6608">
                  <c:v>781.33029999999997</c:v>
                </c:pt>
                <c:pt idx="6609">
                  <c:v>781.33029999999997</c:v>
                </c:pt>
                <c:pt idx="6610">
                  <c:v>783.47</c:v>
                </c:pt>
                <c:pt idx="6611">
                  <c:v>783.40710000000001</c:v>
                </c:pt>
                <c:pt idx="6612">
                  <c:v>783.40710000000001</c:v>
                </c:pt>
                <c:pt idx="6613">
                  <c:v>783.40710000000001</c:v>
                </c:pt>
                <c:pt idx="6614">
                  <c:v>783.3442</c:v>
                </c:pt>
                <c:pt idx="6615">
                  <c:v>785.48389999999995</c:v>
                </c:pt>
                <c:pt idx="6616">
                  <c:v>785.54690000000005</c:v>
                </c:pt>
                <c:pt idx="6617">
                  <c:v>785.54690000000005</c:v>
                </c:pt>
                <c:pt idx="6618">
                  <c:v>785.42100000000005</c:v>
                </c:pt>
                <c:pt idx="6619">
                  <c:v>785.35810000000004</c:v>
                </c:pt>
                <c:pt idx="6620">
                  <c:v>785.35810000000004</c:v>
                </c:pt>
                <c:pt idx="6621">
                  <c:v>785.35810000000004</c:v>
                </c:pt>
                <c:pt idx="6622">
                  <c:v>787.87540000000001</c:v>
                </c:pt>
                <c:pt idx="6623">
                  <c:v>787.87540000000001</c:v>
                </c:pt>
                <c:pt idx="6624">
                  <c:v>787.87540000000001</c:v>
                </c:pt>
                <c:pt idx="6625">
                  <c:v>787.87540000000001</c:v>
                </c:pt>
                <c:pt idx="6626">
                  <c:v>787.87540000000001</c:v>
                </c:pt>
                <c:pt idx="6627">
                  <c:v>787.87540000000001</c:v>
                </c:pt>
                <c:pt idx="6628">
                  <c:v>790.39279999999997</c:v>
                </c:pt>
                <c:pt idx="6629">
                  <c:v>790.26689999999996</c:v>
                </c:pt>
                <c:pt idx="6630">
                  <c:v>790.26689999999996</c:v>
                </c:pt>
                <c:pt idx="6631">
                  <c:v>790.26689999999996</c:v>
                </c:pt>
                <c:pt idx="6632">
                  <c:v>790.32989999999995</c:v>
                </c:pt>
                <c:pt idx="6633">
                  <c:v>790.01520000000005</c:v>
                </c:pt>
                <c:pt idx="6634">
                  <c:v>792.09199999999998</c:v>
                </c:pt>
                <c:pt idx="6635">
                  <c:v>790.26689999999996</c:v>
                </c:pt>
                <c:pt idx="6636">
                  <c:v>792.4067</c:v>
                </c:pt>
                <c:pt idx="6637">
                  <c:v>792.46960000000001</c:v>
                </c:pt>
                <c:pt idx="6638">
                  <c:v>792.4067</c:v>
                </c:pt>
                <c:pt idx="6639">
                  <c:v>792.4067</c:v>
                </c:pt>
                <c:pt idx="6640">
                  <c:v>792.4067</c:v>
                </c:pt>
                <c:pt idx="6641">
                  <c:v>793.60239999999999</c:v>
                </c:pt>
                <c:pt idx="6642">
                  <c:v>794.67229999999995</c:v>
                </c:pt>
                <c:pt idx="6643">
                  <c:v>794.79819999999995</c:v>
                </c:pt>
                <c:pt idx="6644">
                  <c:v>794.79819999999995</c:v>
                </c:pt>
                <c:pt idx="6645">
                  <c:v>794.86109999999996</c:v>
                </c:pt>
                <c:pt idx="6646">
                  <c:v>794.79819999999995</c:v>
                </c:pt>
                <c:pt idx="6647">
                  <c:v>795.3646</c:v>
                </c:pt>
                <c:pt idx="6648">
                  <c:v>794.67229999999995</c:v>
                </c:pt>
                <c:pt idx="6649">
                  <c:v>796.875</c:v>
                </c:pt>
                <c:pt idx="6650">
                  <c:v>796.875</c:v>
                </c:pt>
                <c:pt idx="6651">
                  <c:v>796.81209999999999</c:v>
                </c:pt>
                <c:pt idx="6652">
                  <c:v>796.875</c:v>
                </c:pt>
                <c:pt idx="6653">
                  <c:v>796.81209999999999</c:v>
                </c:pt>
                <c:pt idx="6654">
                  <c:v>798.82600000000002</c:v>
                </c:pt>
                <c:pt idx="6655">
                  <c:v>798.88890000000004</c:v>
                </c:pt>
                <c:pt idx="6656">
                  <c:v>798.95180000000005</c:v>
                </c:pt>
                <c:pt idx="6657">
                  <c:v>798.88890000000004</c:v>
                </c:pt>
                <c:pt idx="6658">
                  <c:v>799.20360000000005</c:v>
                </c:pt>
                <c:pt idx="6659">
                  <c:v>799.26649999999995</c:v>
                </c:pt>
                <c:pt idx="6660">
                  <c:v>799.20360000000005</c:v>
                </c:pt>
                <c:pt idx="6661">
                  <c:v>799.9588</c:v>
                </c:pt>
                <c:pt idx="6662">
                  <c:v>801.28039999999999</c:v>
                </c:pt>
                <c:pt idx="6663">
                  <c:v>801.28039999999999</c:v>
                </c:pt>
                <c:pt idx="6664">
                  <c:v>801.3433</c:v>
                </c:pt>
                <c:pt idx="6665">
                  <c:v>801.3433</c:v>
                </c:pt>
                <c:pt idx="6666">
                  <c:v>801.28039999999999</c:v>
                </c:pt>
                <c:pt idx="6667">
                  <c:v>801.28039999999999</c:v>
                </c:pt>
                <c:pt idx="6668">
                  <c:v>803.48310000000004</c:v>
                </c:pt>
                <c:pt idx="6669">
                  <c:v>803.29430000000002</c:v>
                </c:pt>
                <c:pt idx="6670">
                  <c:v>803.29430000000002</c:v>
                </c:pt>
                <c:pt idx="6671">
                  <c:v>803.42010000000005</c:v>
                </c:pt>
                <c:pt idx="6672">
                  <c:v>803.54600000000005</c:v>
                </c:pt>
                <c:pt idx="6673">
                  <c:v>805.05650000000003</c:v>
                </c:pt>
                <c:pt idx="6674">
                  <c:v>803.60889999999995</c:v>
                </c:pt>
                <c:pt idx="6675">
                  <c:v>805.8116</c:v>
                </c:pt>
                <c:pt idx="6676">
                  <c:v>805.8116</c:v>
                </c:pt>
                <c:pt idx="6677">
                  <c:v>805.74869999999999</c:v>
                </c:pt>
                <c:pt idx="6678">
                  <c:v>805.8116</c:v>
                </c:pt>
                <c:pt idx="6679">
                  <c:v>807.82560000000001</c:v>
                </c:pt>
                <c:pt idx="6680">
                  <c:v>805.8116</c:v>
                </c:pt>
                <c:pt idx="6681">
                  <c:v>808.14020000000005</c:v>
                </c:pt>
                <c:pt idx="6682">
                  <c:v>808.14020000000005</c:v>
                </c:pt>
                <c:pt idx="6683">
                  <c:v>807.88840000000005</c:v>
                </c:pt>
                <c:pt idx="6684">
                  <c:v>807.95140000000004</c:v>
                </c:pt>
                <c:pt idx="6685">
                  <c:v>807.95140000000004</c:v>
                </c:pt>
                <c:pt idx="6686">
                  <c:v>809.58759999999995</c:v>
                </c:pt>
                <c:pt idx="6687">
                  <c:v>809.90229999999997</c:v>
                </c:pt>
                <c:pt idx="6688">
                  <c:v>810.34289999999999</c:v>
                </c:pt>
                <c:pt idx="6689">
                  <c:v>810.28</c:v>
                </c:pt>
                <c:pt idx="6690">
                  <c:v>810.34289999999999</c:v>
                </c:pt>
                <c:pt idx="6691">
                  <c:v>810.4058</c:v>
                </c:pt>
                <c:pt idx="6692">
                  <c:v>810.65750000000003</c:v>
                </c:pt>
                <c:pt idx="6693">
                  <c:v>811.97919999999999</c:v>
                </c:pt>
                <c:pt idx="6694">
                  <c:v>812.73440000000005</c:v>
                </c:pt>
                <c:pt idx="6695">
                  <c:v>812.79729999999995</c:v>
                </c:pt>
                <c:pt idx="6696">
                  <c:v>812.73440000000005</c:v>
                </c:pt>
                <c:pt idx="6697">
                  <c:v>812.73440000000005</c:v>
                </c:pt>
                <c:pt idx="6698">
                  <c:v>812.54560000000004</c:v>
                </c:pt>
                <c:pt idx="6699">
                  <c:v>812.60850000000005</c:v>
                </c:pt>
                <c:pt idx="6700">
                  <c:v>814.8741</c:v>
                </c:pt>
                <c:pt idx="6701">
                  <c:v>814.8741</c:v>
                </c:pt>
                <c:pt idx="6702">
                  <c:v>814.81119999999999</c:v>
                </c:pt>
                <c:pt idx="6703">
                  <c:v>814.8741</c:v>
                </c:pt>
                <c:pt idx="6704">
                  <c:v>814.81119999999999</c:v>
                </c:pt>
                <c:pt idx="6705">
                  <c:v>814.81119999999999</c:v>
                </c:pt>
                <c:pt idx="6706">
                  <c:v>817.01390000000004</c:v>
                </c:pt>
                <c:pt idx="6707">
                  <c:v>817.01390000000004</c:v>
                </c:pt>
                <c:pt idx="6708">
                  <c:v>817.20270000000005</c:v>
                </c:pt>
                <c:pt idx="6709">
                  <c:v>817.26559999999995</c:v>
                </c:pt>
                <c:pt idx="6710">
                  <c:v>817.20270000000005</c:v>
                </c:pt>
                <c:pt idx="6711">
                  <c:v>817.13980000000004</c:v>
                </c:pt>
                <c:pt idx="6712">
                  <c:v>819.21659999999997</c:v>
                </c:pt>
                <c:pt idx="6713">
                  <c:v>817.32860000000005</c:v>
                </c:pt>
                <c:pt idx="6714">
                  <c:v>819.27949999999998</c:v>
                </c:pt>
                <c:pt idx="6715">
                  <c:v>819.27949999999998</c:v>
                </c:pt>
                <c:pt idx="6716">
                  <c:v>819.27949999999998</c:v>
                </c:pt>
                <c:pt idx="6717">
                  <c:v>819.27949999999998</c:v>
                </c:pt>
                <c:pt idx="6718">
                  <c:v>819.65710000000001</c:v>
                </c:pt>
                <c:pt idx="6719">
                  <c:v>819.27949999999998</c:v>
                </c:pt>
                <c:pt idx="6720">
                  <c:v>821.35630000000003</c:v>
                </c:pt>
                <c:pt idx="6721">
                  <c:v>821.35630000000003</c:v>
                </c:pt>
                <c:pt idx="6722">
                  <c:v>821.35630000000003</c:v>
                </c:pt>
                <c:pt idx="6723">
                  <c:v>821.60799999999995</c:v>
                </c:pt>
                <c:pt idx="6724">
                  <c:v>821.60799999999995</c:v>
                </c:pt>
                <c:pt idx="6725">
                  <c:v>823.8107</c:v>
                </c:pt>
                <c:pt idx="6726">
                  <c:v>823.43320000000006</c:v>
                </c:pt>
                <c:pt idx="6727">
                  <c:v>823.8107</c:v>
                </c:pt>
                <c:pt idx="6728">
                  <c:v>823.8107</c:v>
                </c:pt>
                <c:pt idx="6729">
                  <c:v>823.8107</c:v>
                </c:pt>
                <c:pt idx="6730">
                  <c:v>823.8107</c:v>
                </c:pt>
                <c:pt idx="6731">
                  <c:v>823.8107</c:v>
                </c:pt>
                <c:pt idx="6732">
                  <c:v>826.07640000000004</c:v>
                </c:pt>
                <c:pt idx="6733">
                  <c:v>826.13930000000005</c:v>
                </c:pt>
                <c:pt idx="6734">
                  <c:v>825.88760000000002</c:v>
                </c:pt>
                <c:pt idx="6735">
                  <c:v>825.82460000000003</c:v>
                </c:pt>
                <c:pt idx="6736">
                  <c:v>825.88760000000002</c:v>
                </c:pt>
                <c:pt idx="6737">
                  <c:v>825.88760000000002</c:v>
                </c:pt>
                <c:pt idx="6738">
                  <c:v>827.71270000000004</c:v>
                </c:pt>
                <c:pt idx="6739">
                  <c:v>827.71270000000004</c:v>
                </c:pt>
                <c:pt idx="6740">
                  <c:v>828.27909999999997</c:v>
                </c:pt>
                <c:pt idx="6741">
                  <c:v>828.27909999999997</c:v>
                </c:pt>
                <c:pt idx="6742">
                  <c:v>828.27909999999997</c:v>
                </c:pt>
                <c:pt idx="6743">
                  <c:v>828.27909999999997</c:v>
                </c:pt>
                <c:pt idx="6744">
                  <c:v>828.34199999999998</c:v>
                </c:pt>
                <c:pt idx="6745">
                  <c:v>830.67060000000004</c:v>
                </c:pt>
                <c:pt idx="6746">
                  <c:v>830.73350000000005</c:v>
                </c:pt>
                <c:pt idx="6747">
                  <c:v>830.67060000000004</c:v>
                </c:pt>
                <c:pt idx="6748">
                  <c:v>830.41890000000001</c:v>
                </c:pt>
                <c:pt idx="6749">
                  <c:v>830.54470000000003</c:v>
                </c:pt>
                <c:pt idx="6750">
                  <c:v>830.48180000000002</c:v>
                </c:pt>
                <c:pt idx="6751">
                  <c:v>830.48180000000002</c:v>
                </c:pt>
                <c:pt idx="6752">
                  <c:v>830.73350000000005</c:v>
                </c:pt>
                <c:pt idx="6753">
                  <c:v>832.74739999999997</c:v>
                </c:pt>
                <c:pt idx="6754">
                  <c:v>832.68439999999998</c:v>
                </c:pt>
                <c:pt idx="6755">
                  <c:v>832.68439999999998</c:v>
                </c:pt>
                <c:pt idx="6756">
                  <c:v>832.68439999999998</c:v>
                </c:pt>
                <c:pt idx="6757">
                  <c:v>832.74739999999997</c:v>
                </c:pt>
                <c:pt idx="6758">
                  <c:v>834.57240000000002</c:v>
                </c:pt>
                <c:pt idx="6759">
                  <c:v>833.06209999999999</c:v>
                </c:pt>
                <c:pt idx="6760">
                  <c:v>835.13890000000004</c:v>
                </c:pt>
                <c:pt idx="6761">
                  <c:v>835.01310000000001</c:v>
                </c:pt>
                <c:pt idx="6762">
                  <c:v>835.07590000000005</c:v>
                </c:pt>
                <c:pt idx="6763">
                  <c:v>835.13890000000004</c:v>
                </c:pt>
                <c:pt idx="6764">
                  <c:v>835.13890000000004</c:v>
                </c:pt>
                <c:pt idx="6765">
                  <c:v>835.76819999999998</c:v>
                </c:pt>
                <c:pt idx="6766">
                  <c:v>837.15279999999996</c:v>
                </c:pt>
                <c:pt idx="6767">
                  <c:v>837.15279999999996</c:v>
                </c:pt>
                <c:pt idx="6768">
                  <c:v>837.27859999999998</c:v>
                </c:pt>
                <c:pt idx="6769">
                  <c:v>837.21579999999994</c:v>
                </c:pt>
                <c:pt idx="6770">
                  <c:v>837.15279999999996</c:v>
                </c:pt>
                <c:pt idx="6771">
                  <c:v>837.15279999999996</c:v>
                </c:pt>
                <c:pt idx="6772">
                  <c:v>837.21579999999994</c:v>
                </c:pt>
                <c:pt idx="6773">
                  <c:v>839.1037</c:v>
                </c:pt>
                <c:pt idx="6774">
                  <c:v>839.35550000000001</c:v>
                </c:pt>
                <c:pt idx="6775">
                  <c:v>839.35550000000001</c:v>
                </c:pt>
                <c:pt idx="6776">
                  <c:v>839.29250000000002</c:v>
                </c:pt>
                <c:pt idx="6777">
                  <c:v>839.67010000000005</c:v>
                </c:pt>
                <c:pt idx="6778">
                  <c:v>839.54430000000002</c:v>
                </c:pt>
                <c:pt idx="6779">
                  <c:v>840.74009999999998</c:v>
                </c:pt>
                <c:pt idx="6780">
                  <c:v>841.62109999999996</c:v>
                </c:pt>
                <c:pt idx="6781">
                  <c:v>841.68399999999997</c:v>
                </c:pt>
                <c:pt idx="6782">
                  <c:v>841.68399999999997</c:v>
                </c:pt>
                <c:pt idx="6783">
                  <c:v>841.62109999999996</c:v>
                </c:pt>
                <c:pt idx="6784">
                  <c:v>841.68399999999997</c:v>
                </c:pt>
                <c:pt idx="6785">
                  <c:v>843.25739999999996</c:v>
                </c:pt>
                <c:pt idx="6786">
                  <c:v>843.63499999999999</c:v>
                </c:pt>
                <c:pt idx="6787">
                  <c:v>843.76089999999999</c:v>
                </c:pt>
                <c:pt idx="6788">
                  <c:v>843.76089999999999</c:v>
                </c:pt>
                <c:pt idx="6789">
                  <c:v>843.6979</c:v>
                </c:pt>
                <c:pt idx="6790">
                  <c:v>843.82380000000001</c:v>
                </c:pt>
                <c:pt idx="6791">
                  <c:v>843.6979</c:v>
                </c:pt>
                <c:pt idx="6792">
                  <c:v>844.01260000000002</c:v>
                </c:pt>
                <c:pt idx="6793">
                  <c:v>846.08939999999996</c:v>
                </c:pt>
                <c:pt idx="6794">
                  <c:v>846.08939999999996</c:v>
                </c:pt>
                <c:pt idx="6795">
                  <c:v>846.15229999999997</c:v>
                </c:pt>
                <c:pt idx="6796">
                  <c:v>846.15229999999997</c:v>
                </c:pt>
                <c:pt idx="6797">
                  <c:v>846.08939999999996</c:v>
                </c:pt>
                <c:pt idx="6798">
                  <c:v>846.15229999999997</c:v>
                </c:pt>
                <c:pt idx="6799">
                  <c:v>846.27819999999997</c:v>
                </c:pt>
                <c:pt idx="6800">
                  <c:v>848.35500000000002</c:v>
                </c:pt>
                <c:pt idx="6801">
                  <c:v>848.41800000000001</c:v>
                </c:pt>
                <c:pt idx="6802">
                  <c:v>848.48090000000002</c:v>
                </c:pt>
                <c:pt idx="6803">
                  <c:v>848.1662</c:v>
                </c:pt>
                <c:pt idx="6804">
                  <c:v>848.10329999999999</c:v>
                </c:pt>
                <c:pt idx="6805">
                  <c:v>848.1662</c:v>
                </c:pt>
                <c:pt idx="6806">
                  <c:v>849.7396</c:v>
                </c:pt>
                <c:pt idx="6807">
                  <c:v>850.24300000000005</c:v>
                </c:pt>
                <c:pt idx="6808">
                  <c:v>850.62070000000006</c:v>
                </c:pt>
                <c:pt idx="6809">
                  <c:v>850.62070000000006</c:v>
                </c:pt>
                <c:pt idx="6810">
                  <c:v>850.62070000000006</c:v>
                </c:pt>
                <c:pt idx="6811">
                  <c:v>850.68359999999996</c:v>
                </c:pt>
                <c:pt idx="6812">
                  <c:v>850.68359999999996</c:v>
                </c:pt>
                <c:pt idx="6813">
                  <c:v>850.93539999999996</c:v>
                </c:pt>
                <c:pt idx="6814">
                  <c:v>853.07510000000002</c:v>
                </c:pt>
                <c:pt idx="6815">
                  <c:v>853.07510000000002</c:v>
                </c:pt>
                <c:pt idx="6816">
                  <c:v>853.07510000000002</c:v>
                </c:pt>
                <c:pt idx="6817">
                  <c:v>852.7604</c:v>
                </c:pt>
                <c:pt idx="6818">
                  <c:v>852.82339999999999</c:v>
                </c:pt>
                <c:pt idx="6819">
                  <c:v>852.82339999999999</c:v>
                </c:pt>
                <c:pt idx="6820">
                  <c:v>855.08889999999997</c:v>
                </c:pt>
                <c:pt idx="6821">
                  <c:v>855.21479999999997</c:v>
                </c:pt>
                <c:pt idx="6822">
                  <c:v>855.15189999999996</c:v>
                </c:pt>
                <c:pt idx="6823">
                  <c:v>855.08889999999997</c:v>
                </c:pt>
                <c:pt idx="6824">
                  <c:v>855.08889999999997</c:v>
                </c:pt>
                <c:pt idx="6825">
                  <c:v>855.15189999999996</c:v>
                </c:pt>
                <c:pt idx="6826">
                  <c:v>855.08889999999997</c:v>
                </c:pt>
                <c:pt idx="6827">
                  <c:v>856.41060000000004</c:v>
                </c:pt>
                <c:pt idx="6828">
                  <c:v>857.54340000000002</c:v>
                </c:pt>
                <c:pt idx="6829">
                  <c:v>857.54340000000002</c:v>
                </c:pt>
                <c:pt idx="6830">
                  <c:v>857.48050000000001</c:v>
                </c:pt>
                <c:pt idx="6831">
                  <c:v>857.48050000000001</c:v>
                </c:pt>
                <c:pt idx="6832">
                  <c:v>857.29160000000002</c:v>
                </c:pt>
                <c:pt idx="6833">
                  <c:v>857.3546</c:v>
                </c:pt>
                <c:pt idx="6834">
                  <c:v>857.48050000000001</c:v>
                </c:pt>
                <c:pt idx="6835">
                  <c:v>859.55730000000005</c:v>
                </c:pt>
                <c:pt idx="6836">
                  <c:v>859.62019999999995</c:v>
                </c:pt>
                <c:pt idx="6837">
                  <c:v>859.62019999999995</c:v>
                </c:pt>
                <c:pt idx="6838">
                  <c:v>859.62019999999995</c:v>
                </c:pt>
                <c:pt idx="6839">
                  <c:v>859.49429999999995</c:v>
                </c:pt>
                <c:pt idx="6840">
                  <c:v>861.69709999999998</c:v>
                </c:pt>
                <c:pt idx="6841">
                  <c:v>861.57119999999998</c:v>
                </c:pt>
                <c:pt idx="6842">
                  <c:v>861.94880000000001</c:v>
                </c:pt>
                <c:pt idx="6843">
                  <c:v>862.01170000000002</c:v>
                </c:pt>
                <c:pt idx="6844">
                  <c:v>859.87189999999998</c:v>
                </c:pt>
                <c:pt idx="6845">
                  <c:v>861.88580000000002</c:v>
                </c:pt>
                <c:pt idx="6846">
                  <c:v>862.01170000000002</c:v>
                </c:pt>
                <c:pt idx="6847">
                  <c:v>863.83680000000004</c:v>
                </c:pt>
                <c:pt idx="6848">
                  <c:v>864.02560000000005</c:v>
                </c:pt>
                <c:pt idx="6849">
                  <c:v>864.02560000000005</c:v>
                </c:pt>
                <c:pt idx="6850">
                  <c:v>864.02560000000005</c:v>
                </c:pt>
                <c:pt idx="6851">
                  <c:v>863.96259999999995</c:v>
                </c:pt>
                <c:pt idx="6852">
                  <c:v>864.02560000000005</c:v>
                </c:pt>
                <c:pt idx="6853">
                  <c:v>864.02560000000005</c:v>
                </c:pt>
                <c:pt idx="6854">
                  <c:v>864.08849999999995</c:v>
                </c:pt>
                <c:pt idx="6855">
                  <c:v>866.03949999999998</c:v>
                </c:pt>
                <c:pt idx="6856">
                  <c:v>866.03949999999998</c:v>
                </c:pt>
                <c:pt idx="6857">
                  <c:v>866.35419999999999</c:v>
                </c:pt>
                <c:pt idx="6858">
                  <c:v>866.2912</c:v>
                </c:pt>
                <c:pt idx="6859">
                  <c:v>866.22829999999999</c:v>
                </c:pt>
                <c:pt idx="6860">
                  <c:v>867.54989999999998</c:v>
                </c:pt>
                <c:pt idx="6861">
                  <c:v>868.17930000000001</c:v>
                </c:pt>
                <c:pt idx="6862">
                  <c:v>868.55679999999995</c:v>
                </c:pt>
                <c:pt idx="6863">
                  <c:v>868.55679999999995</c:v>
                </c:pt>
                <c:pt idx="6864">
                  <c:v>868.55679999999995</c:v>
                </c:pt>
                <c:pt idx="6865">
                  <c:v>868.43100000000004</c:v>
                </c:pt>
                <c:pt idx="6866">
                  <c:v>868.43100000000004</c:v>
                </c:pt>
                <c:pt idx="6867">
                  <c:v>868.49400000000003</c:v>
                </c:pt>
                <c:pt idx="6868">
                  <c:v>870.25599999999997</c:v>
                </c:pt>
                <c:pt idx="6869">
                  <c:v>870.44489999999996</c:v>
                </c:pt>
                <c:pt idx="6870">
                  <c:v>870.50779999999997</c:v>
                </c:pt>
                <c:pt idx="6871">
                  <c:v>870.7595</c:v>
                </c:pt>
                <c:pt idx="6872">
                  <c:v>870.7595</c:v>
                </c:pt>
                <c:pt idx="6873">
                  <c:v>870.69669999999996</c:v>
                </c:pt>
                <c:pt idx="6874">
                  <c:v>872.14409999999998</c:v>
                </c:pt>
                <c:pt idx="6875">
                  <c:v>872.96220000000005</c:v>
                </c:pt>
                <c:pt idx="6876">
                  <c:v>873.02520000000004</c:v>
                </c:pt>
                <c:pt idx="6877">
                  <c:v>873.02520000000004</c:v>
                </c:pt>
                <c:pt idx="6878">
                  <c:v>873.02520000000004</c:v>
                </c:pt>
                <c:pt idx="6879">
                  <c:v>873.08810000000005</c:v>
                </c:pt>
                <c:pt idx="6880">
                  <c:v>873.08810000000005</c:v>
                </c:pt>
                <c:pt idx="6881">
                  <c:v>872.96220000000005</c:v>
                </c:pt>
                <c:pt idx="6882">
                  <c:v>874.97609999999997</c:v>
                </c:pt>
                <c:pt idx="6883">
                  <c:v>875.03909999999996</c:v>
                </c:pt>
                <c:pt idx="6884">
                  <c:v>874.91319999999996</c:v>
                </c:pt>
                <c:pt idx="6885">
                  <c:v>874.97609999999997</c:v>
                </c:pt>
                <c:pt idx="6886">
                  <c:v>875.10199999999998</c:v>
                </c:pt>
                <c:pt idx="6887">
                  <c:v>875.10199999999998</c:v>
                </c:pt>
                <c:pt idx="6888">
                  <c:v>874.97609999999997</c:v>
                </c:pt>
                <c:pt idx="6889">
                  <c:v>877.43050000000005</c:v>
                </c:pt>
                <c:pt idx="6890">
                  <c:v>877.43050000000005</c:v>
                </c:pt>
                <c:pt idx="6891">
                  <c:v>877.49350000000004</c:v>
                </c:pt>
                <c:pt idx="6892">
                  <c:v>877.49350000000004</c:v>
                </c:pt>
                <c:pt idx="6893">
                  <c:v>877.49350000000004</c:v>
                </c:pt>
                <c:pt idx="6894">
                  <c:v>877.49350000000004</c:v>
                </c:pt>
                <c:pt idx="6895">
                  <c:v>879.31859999999995</c:v>
                </c:pt>
                <c:pt idx="6896">
                  <c:v>879.44449999999995</c:v>
                </c:pt>
                <c:pt idx="6897">
                  <c:v>879.44449999999995</c:v>
                </c:pt>
                <c:pt idx="6898">
                  <c:v>879.50739999999996</c:v>
                </c:pt>
                <c:pt idx="6899">
                  <c:v>879.44449999999995</c:v>
                </c:pt>
                <c:pt idx="6900">
                  <c:v>879.57029999999997</c:v>
                </c:pt>
                <c:pt idx="6901">
                  <c:v>879.63319999999999</c:v>
                </c:pt>
                <c:pt idx="6902">
                  <c:v>881.77300000000002</c:v>
                </c:pt>
                <c:pt idx="6903">
                  <c:v>881.89890000000003</c:v>
                </c:pt>
                <c:pt idx="6904">
                  <c:v>881.83590000000004</c:v>
                </c:pt>
                <c:pt idx="6905">
                  <c:v>881.89890000000003</c:v>
                </c:pt>
                <c:pt idx="6906">
                  <c:v>881.89890000000003</c:v>
                </c:pt>
                <c:pt idx="6907">
                  <c:v>881.89890000000003</c:v>
                </c:pt>
                <c:pt idx="6908">
                  <c:v>882.9058</c:v>
                </c:pt>
                <c:pt idx="6909">
                  <c:v>884.22739999999999</c:v>
                </c:pt>
                <c:pt idx="6910">
                  <c:v>884.16449999999998</c:v>
                </c:pt>
                <c:pt idx="6911">
                  <c:v>883.91279999999995</c:v>
                </c:pt>
                <c:pt idx="6912">
                  <c:v>883.97559999999999</c:v>
                </c:pt>
                <c:pt idx="6913">
                  <c:v>883.84979999999996</c:v>
                </c:pt>
                <c:pt idx="6914">
                  <c:v>884.10159999999996</c:v>
                </c:pt>
                <c:pt idx="6915">
                  <c:v>884.16449999999998</c:v>
                </c:pt>
                <c:pt idx="6916">
                  <c:v>886.36720000000003</c:v>
                </c:pt>
                <c:pt idx="6917">
                  <c:v>886.36720000000003</c:v>
                </c:pt>
                <c:pt idx="6918">
                  <c:v>886.43010000000004</c:v>
                </c:pt>
                <c:pt idx="6919">
                  <c:v>886.36720000000003</c:v>
                </c:pt>
                <c:pt idx="6920">
                  <c:v>886.43010000000004</c:v>
                </c:pt>
                <c:pt idx="6921">
                  <c:v>886.43010000000004</c:v>
                </c:pt>
                <c:pt idx="6922">
                  <c:v>888.63279999999997</c:v>
                </c:pt>
                <c:pt idx="6923">
                  <c:v>888.63279999999997</c:v>
                </c:pt>
                <c:pt idx="6924">
                  <c:v>888.69569999999999</c:v>
                </c:pt>
                <c:pt idx="6925">
                  <c:v>888.44399999999996</c:v>
                </c:pt>
                <c:pt idx="6926">
                  <c:v>888.38099999999997</c:v>
                </c:pt>
                <c:pt idx="6927">
                  <c:v>888.44399999999996</c:v>
                </c:pt>
                <c:pt idx="6928">
                  <c:v>889.51390000000004</c:v>
                </c:pt>
                <c:pt idx="6929">
                  <c:v>890.77250000000004</c:v>
                </c:pt>
                <c:pt idx="6930">
                  <c:v>890.83550000000002</c:v>
                </c:pt>
                <c:pt idx="6931">
                  <c:v>890.83550000000002</c:v>
                </c:pt>
                <c:pt idx="6932">
                  <c:v>890.83550000000002</c:v>
                </c:pt>
                <c:pt idx="6933">
                  <c:v>890.89840000000004</c:v>
                </c:pt>
                <c:pt idx="6934">
                  <c:v>890.89840000000004</c:v>
                </c:pt>
                <c:pt idx="6935">
                  <c:v>893.03819999999996</c:v>
                </c:pt>
                <c:pt idx="6936">
                  <c:v>892.97519999999997</c:v>
                </c:pt>
                <c:pt idx="6937">
                  <c:v>892.97519999999997</c:v>
                </c:pt>
                <c:pt idx="6938">
                  <c:v>893.03819999999996</c:v>
                </c:pt>
                <c:pt idx="6939">
                  <c:v>892.97519999999997</c:v>
                </c:pt>
                <c:pt idx="6940">
                  <c:v>892.84939999999995</c:v>
                </c:pt>
                <c:pt idx="6941">
                  <c:v>894.17100000000005</c:v>
                </c:pt>
                <c:pt idx="6942">
                  <c:v>895.24090000000001</c:v>
                </c:pt>
                <c:pt idx="6943">
                  <c:v>895.30380000000002</c:v>
                </c:pt>
                <c:pt idx="6944">
                  <c:v>895.24090000000001</c:v>
                </c:pt>
                <c:pt idx="6945">
                  <c:v>895.30380000000002</c:v>
                </c:pt>
                <c:pt idx="6946">
                  <c:v>895.24090000000001</c:v>
                </c:pt>
                <c:pt idx="6947">
                  <c:v>895.30380000000002</c:v>
                </c:pt>
                <c:pt idx="6948">
                  <c:v>895.87019999999995</c:v>
                </c:pt>
                <c:pt idx="6949">
                  <c:v>897.75819999999999</c:v>
                </c:pt>
                <c:pt idx="6950">
                  <c:v>897.38070000000005</c:v>
                </c:pt>
                <c:pt idx="6951">
                  <c:v>897.38070000000005</c:v>
                </c:pt>
                <c:pt idx="6952">
                  <c:v>897.31769999999995</c:v>
                </c:pt>
                <c:pt idx="6953">
                  <c:v>897.38070000000005</c:v>
                </c:pt>
                <c:pt idx="6954">
                  <c:v>897.44349999999997</c:v>
                </c:pt>
                <c:pt idx="6955">
                  <c:v>899.39449999999999</c:v>
                </c:pt>
                <c:pt idx="6956">
                  <c:v>899.77210000000002</c:v>
                </c:pt>
                <c:pt idx="6957">
                  <c:v>899.77210000000002</c:v>
                </c:pt>
                <c:pt idx="6958">
                  <c:v>899.77210000000002</c:v>
                </c:pt>
                <c:pt idx="6959">
                  <c:v>899.77210000000002</c:v>
                </c:pt>
                <c:pt idx="6960">
                  <c:v>899.70920000000001</c:v>
                </c:pt>
                <c:pt idx="6961">
                  <c:v>901.2826</c:v>
                </c:pt>
                <c:pt idx="6962">
                  <c:v>902.16359999999997</c:v>
                </c:pt>
                <c:pt idx="6963">
                  <c:v>902.10069999999996</c:v>
                </c:pt>
                <c:pt idx="6964">
                  <c:v>901.66020000000003</c:v>
                </c:pt>
                <c:pt idx="6965">
                  <c:v>901.72310000000004</c:v>
                </c:pt>
                <c:pt idx="6966">
                  <c:v>901.72310000000004</c:v>
                </c:pt>
                <c:pt idx="6967">
                  <c:v>901.72310000000004</c:v>
                </c:pt>
                <c:pt idx="6968">
                  <c:v>903.86289999999997</c:v>
                </c:pt>
                <c:pt idx="6969">
                  <c:v>904.30340000000001</c:v>
                </c:pt>
                <c:pt idx="6970">
                  <c:v>904.30340000000001</c:v>
                </c:pt>
                <c:pt idx="6971">
                  <c:v>904.30340000000001</c:v>
                </c:pt>
                <c:pt idx="6972">
                  <c:v>904.30340000000001</c:v>
                </c:pt>
                <c:pt idx="6973">
                  <c:v>904.30340000000001</c:v>
                </c:pt>
                <c:pt idx="6974">
                  <c:v>904.30340000000001</c:v>
                </c:pt>
                <c:pt idx="6975">
                  <c:v>906.44309999999996</c:v>
                </c:pt>
                <c:pt idx="6976">
                  <c:v>906.38019999999995</c:v>
                </c:pt>
                <c:pt idx="6977">
                  <c:v>906.44309999999996</c:v>
                </c:pt>
                <c:pt idx="6978">
                  <c:v>906.38019999999995</c:v>
                </c:pt>
                <c:pt idx="6979">
                  <c:v>906.31730000000005</c:v>
                </c:pt>
                <c:pt idx="6980">
                  <c:v>906.38019999999995</c:v>
                </c:pt>
                <c:pt idx="6981">
                  <c:v>907.07240000000002</c:v>
                </c:pt>
                <c:pt idx="6982">
                  <c:v>908.64580000000001</c:v>
                </c:pt>
                <c:pt idx="6983">
                  <c:v>908.7088</c:v>
                </c:pt>
                <c:pt idx="6984">
                  <c:v>908.64580000000001</c:v>
                </c:pt>
                <c:pt idx="6985">
                  <c:v>908.64580000000001</c:v>
                </c:pt>
                <c:pt idx="6986">
                  <c:v>908.7088</c:v>
                </c:pt>
                <c:pt idx="6987">
                  <c:v>908.64580000000001</c:v>
                </c:pt>
                <c:pt idx="6988">
                  <c:v>908.96050000000002</c:v>
                </c:pt>
                <c:pt idx="6989">
                  <c:v>910.78560000000004</c:v>
                </c:pt>
                <c:pt idx="6990">
                  <c:v>910.78560000000004</c:v>
                </c:pt>
                <c:pt idx="6991">
                  <c:v>910.84849999999994</c:v>
                </c:pt>
                <c:pt idx="6992">
                  <c:v>910.84849999999994</c:v>
                </c:pt>
                <c:pt idx="6993">
                  <c:v>910.91139999999996</c:v>
                </c:pt>
                <c:pt idx="6994">
                  <c:v>910.91139999999996</c:v>
                </c:pt>
                <c:pt idx="6995">
                  <c:v>912.92539999999997</c:v>
                </c:pt>
                <c:pt idx="6996">
                  <c:v>913.24</c:v>
                </c:pt>
                <c:pt idx="6997">
                  <c:v>913.24</c:v>
                </c:pt>
                <c:pt idx="6998">
                  <c:v>913.24</c:v>
                </c:pt>
                <c:pt idx="6999">
                  <c:v>913.24</c:v>
                </c:pt>
                <c:pt idx="7000">
                  <c:v>913.24</c:v>
                </c:pt>
                <c:pt idx="7001">
                  <c:v>913.24</c:v>
                </c:pt>
                <c:pt idx="7002">
                  <c:v>915.44269999999995</c:v>
                </c:pt>
                <c:pt idx="7003">
                  <c:v>915.25390000000004</c:v>
                </c:pt>
                <c:pt idx="7004">
                  <c:v>915.25390000000004</c:v>
                </c:pt>
                <c:pt idx="7005">
                  <c:v>915.19100000000003</c:v>
                </c:pt>
                <c:pt idx="7006">
                  <c:v>915.25390000000004</c:v>
                </c:pt>
                <c:pt idx="7007">
                  <c:v>915.56849999999997</c:v>
                </c:pt>
                <c:pt idx="7008">
                  <c:v>917.33069999999998</c:v>
                </c:pt>
                <c:pt idx="7009">
                  <c:v>917.6454</c:v>
                </c:pt>
                <c:pt idx="7010">
                  <c:v>917.58249999999998</c:v>
                </c:pt>
                <c:pt idx="7011">
                  <c:v>917.6454</c:v>
                </c:pt>
                <c:pt idx="7012">
                  <c:v>917.70830000000001</c:v>
                </c:pt>
                <c:pt idx="7013">
                  <c:v>917.6454</c:v>
                </c:pt>
                <c:pt idx="7014">
                  <c:v>917.6454</c:v>
                </c:pt>
                <c:pt idx="7015">
                  <c:v>919.47050000000002</c:v>
                </c:pt>
                <c:pt idx="7016">
                  <c:v>919.65920000000006</c:v>
                </c:pt>
                <c:pt idx="7017">
                  <c:v>919.72220000000004</c:v>
                </c:pt>
                <c:pt idx="7018">
                  <c:v>919.72220000000004</c:v>
                </c:pt>
                <c:pt idx="7019">
                  <c:v>919.72220000000004</c:v>
                </c:pt>
                <c:pt idx="7020">
                  <c:v>919.78520000000003</c:v>
                </c:pt>
                <c:pt idx="7021">
                  <c:v>920.09990000000005</c:v>
                </c:pt>
                <c:pt idx="7022">
                  <c:v>921.16970000000003</c:v>
                </c:pt>
                <c:pt idx="7023">
                  <c:v>922.17669999999998</c:v>
                </c:pt>
                <c:pt idx="7024">
                  <c:v>922.11369999999999</c:v>
                </c:pt>
                <c:pt idx="7025">
                  <c:v>922.11369999999999</c:v>
                </c:pt>
                <c:pt idx="7026">
                  <c:v>922.11369999999999</c:v>
                </c:pt>
                <c:pt idx="7027">
                  <c:v>922.11369999999999</c:v>
                </c:pt>
                <c:pt idx="7028">
                  <c:v>922.93179999999995</c:v>
                </c:pt>
                <c:pt idx="7029">
                  <c:v>924.12760000000003</c:v>
                </c:pt>
                <c:pt idx="7030">
                  <c:v>924.12760000000003</c:v>
                </c:pt>
                <c:pt idx="7031">
                  <c:v>924.12760000000003</c:v>
                </c:pt>
                <c:pt idx="7032">
                  <c:v>924.50519999999995</c:v>
                </c:pt>
                <c:pt idx="7033">
                  <c:v>924.50519999999995</c:v>
                </c:pt>
                <c:pt idx="7034">
                  <c:v>924.44230000000005</c:v>
                </c:pt>
                <c:pt idx="7035">
                  <c:v>926.51909999999998</c:v>
                </c:pt>
                <c:pt idx="7036">
                  <c:v>926.58199999999999</c:v>
                </c:pt>
                <c:pt idx="7037">
                  <c:v>926.64499999999998</c:v>
                </c:pt>
                <c:pt idx="7038">
                  <c:v>926.64499999999998</c:v>
                </c:pt>
                <c:pt idx="7039">
                  <c:v>926.64499999999998</c:v>
                </c:pt>
                <c:pt idx="7040">
                  <c:v>926.58199999999999</c:v>
                </c:pt>
                <c:pt idx="7041">
                  <c:v>926.64499999999998</c:v>
                </c:pt>
                <c:pt idx="7042">
                  <c:v>928.65880000000004</c:v>
                </c:pt>
                <c:pt idx="7043">
                  <c:v>928.78470000000004</c:v>
                </c:pt>
                <c:pt idx="7044">
                  <c:v>928.65880000000004</c:v>
                </c:pt>
                <c:pt idx="7045">
                  <c:v>928.65880000000004</c:v>
                </c:pt>
                <c:pt idx="7046">
                  <c:v>928.97360000000003</c:v>
                </c:pt>
                <c:pt idx="7047">
                  <c:v>928.97360000000003</c:v>
                </c:pt>
                <c:pt idx="7048">
                  <c:v>929.09939999999995</c:v>
                </c:pt>
                <c:pt idx="7049">
                  <c:v>931.05039999999997</c:v>
                </c:pt>
                <c:pt idx="7050">
                  <c:v>931.05039999999997</c:v>
                </c:pt>
                <c:pt idx="7051">
                  <c:v>931.05039999999997</c:v>
                </c:pt>
                <c:pt idx="7052">
                  <c:v>931.05039999999997</c:v>
                </c:pt>
                <c:pt idx="7053">
                  <c:v>931.05039999999997</c:v>
                </c:pt>
                <c:pt idx="7054">
                  <c:v>931.05039999999997</c:v>
                </c:pt>
                <c:pt idx="7055">
                  <c:v>932.43489999999997</c:v>
                </c:pt>
                <c:pt idx="7056">
                  <c:v>933.0643</c:v>
                </c:pt>
                <c:pt idx="7057">
                  <c:v>933.31600000000003</c:v>
                </c:pt>
                <c:pt idx="7058">
                  <c:v>933.37890000000004</c:v>
                </c:pt>
                <c:pt idx="7059">
                  <c:v>933.44179999999994</c:v>
                </c:pt>
                <c:pt idx="7060">
                  <c:v>933.44179999999994</c:v>
                </c:pt>
                <c:pt idx="7061">
                  <c:v>933.56769999999995</c:v>
                </c:pt>
                <c:pt idx="7062">
                  <c:v>935.51869999999997</c:v>
                </c:pt>
                <c:pt idx="7063">
                  <c:v>935.64449999999999</c:v>
                </c:pt>
                <c:pt idx="7064">
                  <c:v>935.64449999999999</c:v>
                </c:pt>
                <c:pt idx="7065">
                  <c:v>935.58159999999998</c:v>
                </c:pt>
                <c:pt idx="7066">
                  <c:v>935.64449999999999</c:v>
                </c:pt>
                <c:pt idx="7067">
                  <c:v>935.64449999999999</c:v>
                </c:pt>
                <c:pt idx="7068">
                  <c:v>935.58159999999998</c:v>
                </c:pt>
                <c:pt idx="7069">
                  <c:v>937.72140000000002</c:v>
                </c:pt>
                <c:pt idx="7070">
                  <c:v>937.72140000000002</c:v>
                </c:pt>
                <c:pt idx="7071">
                  <c:v>938.03599999999994</c:v>
                </c:pt>
                <c:pt idx="7072">
                  <c:v>937.97310000000004</c:v>
                </c:pt>
                <c:pt idx="7073">
                  <c:v>937.97310000000004</c:v>
                </c:pt>
                <c:pt idx="7074">
                  <c:v>937.78430000000003</c:v>
                </c:pt>
                <c:pt idx="7075">
                  <c:v>937.72140000000002</c:v>
                </c:pt>
                <c:pt idx="7076">
                  <c:v>940.04989999999998</c:v>
                </c:pt>
                <c:pt idx="7077">
                  <c:v>940.04989999999998</c:v>
                </c:pt>
                <c:pt idx="7078">
                  <c:v>940.04989999999998</c:v>
                </c:pt>
                <c:pt idx="7079">
                  <c:v>940.04989999999998</c:v>
                </c:pt>
                <c:pt idx="7080">
                  <c:v>939.98699999999997</c:v>
                </c:pt>
                <c:pt idx="7081">
                  <c:v>939.98699999999997</c:v>
                </c:pt>
                <c:pt idx="7082">
                  <c:v>941.49739999999997</c:v>
                </c:pt>
                <c:pt idx="7083">
                  <c:v>942.31560000000002</c:v>
                </c:pt>
                <c:pt idx="7084">
                  <c:v>942.37850000000003</c:v>
                </c:pt>
                <c:pt idx="7085">
                  <c:v>942.44140000000004</c:v>
                </c:pt>
                <c:pt idx="7086">
                  <c:v>942.44140000000004</c:v>
                </c:pt>
                <c:pt idx="7087">
                  <c:v>942.44140000000004</c:v>
                </c:pt>
                <c:pt idx="7088">
                  <c:v>942.37850000000003</c:v>
                </c:pt>
                <c:pt idx="7089">
                  <c:v>944.45529999999997</c:v>
                </c:pt>
                <c:pt idx="7090">
                  <c:v>944.45529999999997</c:v>
                </c:pt>
                <c:pt idx="7091">
                  <c:v>944.45529999999997</c:v>
                </c:pt>
                <c:pt idx="7092">
                  <c:v>944.51819999999998</c:v>
                </c:pt>
                <c:pt idx="7093">
                  <c:v>944.51819999999998</c:v>
                </c:pt>
                <c:pt idx="7094">
                  <c:v>944.45529999999997</c:v>
                </c:pt>
                <c:pt idx="7095">
                  <c:v>945.14750000000004</c:v>
                </c:pt>
                <c:pt idx="7096">
                  <c:v>946.90970000000004</c:v>
                </c:pt>
                <c:pt idx="7097">
                  <c:v>946.97270000000003</c:v>
                </c:pt>
                <c:pt idx="7098">
                  <c:v>947.03560000000004</c:v>
                </c:pt>
                <c:pt idx="7099">
                  <c:v>946.65800000000002</c:v>
                </c:pt>
                <c:pt idx="7100">
                  <c:v>946.72090000000003</c:v>
                </c:pt>
                <c:pt idx="7101">
                  <c:v>946.84670000000006</c:v>
                </c:pt>
                <c:pt idx="7102">
                  <c:v>948.35720000000003</c:v>
                </c:pt>
                <c:pt idx="7103">
                  <c:v>948.98659999999995</c:v>
                </c:pt>
                <c:pt idx="7104">
                  <c:v>949.04939999999999</c:v>
                </c:pt>
                <c:pt idx="7105">
                  <c:v>948.98659999999995</c:v>
                </c:pt>
                <c:pt idx="7106">
                  <c:v>948.98659999999995</c:v>
                </c:pt>
                <c:pt idx="7107">
                  <c:v>948.98659999999995</c:v>
                </c:pt>
                <c:pt idx="7108">
                  <c:v>949.04939999999999</c:v>
                </c:pt>
                <c:pt idx="7109">
                  <c:v>951.31510000000003</c:v>
                </c:pt>
                <c:pt idx="7110">
                  <c:v>951.44100000000003</c:v>
                </c:pt>
                <c:pt idx="7111">
                  <c:v>951.44100000000003</c:v>
                </c:pt>
                <c:pt idx="7112">
                  <c:v>951.37810000000002</c:v>
                </c:pt>
                <c:pt idx="7113">
                  <c:v>951.0634</c:v>
                </c:pt>
                <c:pt idx="7114">
                  <c:v>951.0634</c:v>
                </c:pt>
                <c:pt idx="7115">
                  <c:v>953.32899999999995</c:v>
                </c:pt>
                <c:pt idx="7116">
                  <c:v>953.39189999999996</c:v>
                </c:pt>
                <c:pt idx="7117">
                  <c:v>953.39189999999996</c:v>
                </c:pt>
                <c:pt idx="7118">
                  <c:v>953.39189999999996</c:v>
                </c:pt>
                <c:pt idx="7119">
                  <c:v>953.45489999999995</c:v>
                </c:pt>
                <c:pt idx="7120">
                  <c:v>953.45489999999995</c:v>
                </c:pt>
                <c:pt idx="7121">
                  <c:v>953.39189999999996</c:v>
                </c:pt>
                <c:pt idx="7122">
                  <c:v>955.90930000000003</c:v>
                </c:pt>
                <c:pt idx="7123">
                  <c:v>955.84630000000004</c:v>
                </c:pt>
                <c:pt idx="7124">
                  <c:v>955.72050000000002</c:v>
                </c:pt>
                <c:pt idx="7125">
                  <c:v>955.6576</c:v>
                </c:pt>
                <c:pt idx="7126">
                  <c:v>955.6576</c:v>
                </c:pt>
                <c:pt idx="7127">
                  <c:v>955.72050000000002</c:v>
                </c:pt>
                <c:pt idx="7128">
                  <c:v>955.46879999999999</c:v>
                </c:pt>
                <c:pt idx="7129">
                  <c:v>957.92319999999995</c:v>
                </c:pt>
                <c:pt idx="7130">
                  <c:v>957.86030000000005</c:v>
                </c:pt>
                <c:pt idx="7131">
                  <c:v>957.92319999999995</c:v>
                </c:pt>
                <c:pt idx="7132">
                  <c:v>957.86030000000005</c:v>
                </c:pt>
                <c:pt idx="7133">
                  <c:v>957.92319999999995</c:v>
                </c:pt>
                <c:pt idx="7134">
                  <c:v>957.98609999999996</c:v>
                </c:pt>
                <c:pt idx="7135">
                  <c:v>960.37760000000003</c:v>
                </c:pt>
                <c:pt idx="7136">
                  <c:v>960.44060000000002</c:v>
                </c:pt>
                <c:pt idx="7137">
                  <c:v>960.44060000000002</c:v>
                </c:pt>
                <c:pt idx="7138">
                  <c:v>960.06290000000001</c:v>
                </c:pt>
                <c:pt idx="7139">
                  <c:v>960.06290000000001</c:v>
                </c:pt>
                <c:pt idx="7140">
                  <c:v>960</c:v>
                </c:pt>
                <c:pt idx="7141">
                  <c:v>960.37760000000003</c:v>
                </c:pt>
                <c:pt idx="7142">
                  <c:v>962.51739999999995</c:v>
                </c:pt>
                <c:pt idx="7143">
                  <c:v>962.39149999999995</c:v>
                </c:pt>
                <c:pt idx="7144">
                  <c:v>962.39149999999995</c:v>
                </c:pt>
                <c:pt idx="7145">
                  <c:v>962.45450000000005</c:v>
                </c:pt>
                <c:pt idx="7146">
                  <c:v>962.45450000000005</c:v>
                </c:pt>
                <c:pt idx="7147">
                  <c:v>962.39149999999995</c:v>
                </c:pt>
                <c:pt idx="7148">
                  <c:v>964.84590000000003</c:v>
                </c:pt>
                <c:pt idx="7149">
                  <c:v>964.65710000000001</c:v>
                </c:pt>
                <c:pt idx="7150">
                  <c:v>964.72</c:v>
                </c:pt>
                <c:pt idx="7151">
                  <c:v>964.65710000000001</c:v>
                </c:pt>
                <c:pt idx="7152">
                  <c:v>964.65710000000001</c:v>
                </c:pt>
                <c:pt idx="7153">
                  <c:v>964.4683</c:v>
                </c:pt>
                <c:pt idx="7154">
                  <c:v>964.40539999999999</c:v>
                </c:pt>
                <c:pt idx="7155">
                  <c:v>966.92280000000005</c:v>
                </c:pt>
                <c:pt idx="7156">
                  <c:v>966.85979999999995</c:v>
                </c:pt>
                <c:pt idx="7157">
                  <c:v>966.85979999999995</c:v>
                </c:pt>
                <c:pt idx="7158">
                  <c:v>966.85979999999995</c:v>
                </c:pt>
                <c:pt idx="7159">
                  <c:v>966.85979999999995</c:v>
                </c:pt>
                <c:pt idx="7160">
                  <c:v>966.92280000000005</c:v>
                </c:pt>
                <c:pt idx="7161">
                  <c:v>968.8107</c:v>
                </c:pt>
                <c:pt idx="7162">
                  <c:v>969.25130000000001</c:v>
                </c:pt>
                <c:pt idx="7163">
                  <c:v>968.87369999999999</c:v>
                </c:pt>
                <c:pt idx="7164">
                  <c:v>968.9366</c:v>
                </c:pt>
                <c:pt idx="7165">
                  <c:v>968.9366</c:v>
                </c:pt>
                <c:pt idx="7166">
                  <c:v>968.9366</c:v>
                </c:pt>
                <c:pt idx="7167">
                  <c:v>970.63589999999999</c:v>
                </c:pt>
                <c:pt idx="7168">
                  <c:v>971.45399999999995</c:v>
                </c:pt>
                <c:pt idx="7169">
                  <c:v>971.32820000000004</c:v>
                </c:pt>
                <c:pt idx="7170">
                  <c:v>971.39099999999996</c:v>
                </c:pt>
                <c:pt idx="7171">
                  <c:v>971.32820000000004</c:v>
                </c:pt>
                <c:pt idx="7172">
                  <c:v>971.39099999999996</c:v>
                </c:pt>
                <c:pt idx="7173">
                  <c:v>971.39099999999996</c:v>
                </c:pt>
                <c:pt idx="7174">
                  <c:v>973.27909999999997</c:v>
                </c:pt>
                <c:pt idx="7175">
                  <c:v>973.5308</c:v>
                </c:pt>
                <c:pt idx="7176">
                  <c:v>973.5308</c:v>
                </c:pt>
                <c:pt idx="7177">
                  <c:v>973.34199999999998</c:v>
                </c:pt>
                <c:pt idx="7178">
                  <c:v>973.27909999999997</c:v>
                </c:pt>
                <c:pt idx="7179">
                  <c:v>973.34199999999998</c:v>
                </c:pt>
                <c:pt idx="7180">
                  <c:v>973.34199999999998</c:v>
                </c:pt>
                <c:pt idx="7181">
                  <c:v>975.79650000000004</c:v>
                </c:pt>
                <c:pt idx="7182">
                  <c:v>975.79650000000004</c:v>
                </c:pt>
                <c:pt idx="7183">
                  <c:v>975.79650000000004</c:v>
                </c:pt>
                <c:pt idx="7184">
                  <c:v>975.79650000000004</c:v>
                </c:pt>
                <c:pt idx="7185">
                  <c:v>975.85929999999996</c:v>
                </c:pt>
                <c:pt idx="7186">
                  <c:v>975.85929999999996</c:v>
                </c:pt>
                <c:pt idx="7187">
                  <c:v>975.85929999999996</c:v>
                </c:pt>
                <c:pt idx="7188">
                  <c:v>977.9991</c:v>
                </c:pt>
                <c:pt idx="7189">
                  <c:v>977.8732</c:v>
                </c:pt>
                <c:pt idx="7190">
                  <c:v>977.93619999999999</c:v>
                </c:pt>
                <c:pt idx="7191">
                  <c:v>977.93619999999999</c:v>
                </c:pt>
                <c:pt idx="7192">
                  <c:v>977.8732</c:v>
                </c:pt>
                <c:pt idx="7193">
                  <c:v>977.8732</c:v>
                </c:pt>
                <c:pt idx="7194">
                  <c:v>980.26469999999995</c:v>
                </c:pt>
                <c:pt idx="7195">
                  <c:v>980.26469999999995</c:v>
                </c:pt>
                <c:pt idx="7196">
                  <c:v>980.32770000000005</c:v>
                </c:pt>
                <c:pt idx="7197">
                  <c:v>980.26469999999995</c:v>
                </c:pt>
                <c:pt idx="7198">
                  <c:v>980.32770000000005</c:v>
                </c:pt>
                <c:pt idx="7199">
                  <c:v>980.39059999999995</c:v>
                </c:pt>
                <c:pt idx="7200">
                  <c:v>980.64229999999998</c:v>
                </c:pt>
                <c:pt idx="7201">
                  <c:v>982.46749999999997</c:v>
                </c:pt>
                <c:pt idx="7202">
                  <c:v>982.34159999999997</c:v>
                </c:pt>
                <c:pt idx="7203">
                  <c:v>982.27859999999998</c:v>
                </c:pt>
                <c:pt idx="7204">
                  <c:v>982.34159999999997</c:v>
                </c:pt>
                <c:pt idx="7205">
                  <c:v>982.34159999999997</c:v>
                </c:pt>
                <c:pt idx="7206">
                  <c:v>982.65620000000001</c:v>
                </c:pt>
                <c:pt idx="7207">
                  <c:v>984.73299999999995</c:v>
                </c:pt>
                <c:pt idx="7208">
                  <c:v>984.79600000000005</c:v>
                </c:pt>
                <c:pt idx="7209">
                  <c:v>984.79600000000005</c:v>
                </c:pt>
                <c:pt idx="7210">
                  <c:v>984.79600000000005</c:v>
                </c:pt>
                <c:pt idx="7211">
                  <c:v>984.79600000000005</c:v>
                </c:pt>
                <c:pt idx="7212">
                  <c:v>984.79600000000005</c:v>
                </c:pt>
                <c:pt idx="7213">
                  <c:v>984.73299999999995</c:v>
                </c:pt>
                <c:pt idx="7214">
                  <c:v>986.87289999999996</c:v>
                </c:pt>
                <c:pt idx="7215">
                  <c:v>986.74689999999998</c:v>
                </c:pt>
                <c:pt idx="7216">
                  <c:v>986.93579999999997</c:v>
                </c:pt>
                <c:pt idx="7217">
                  <c:v>986.93579999999997</c:v>
                </c:pt>
                <c:pt idx="7218">
                  <c:v>986.99869999999999</c:v>
                </c:pt>
                <c:pt idx="7219">
                  <c:v>986.99869999999999</c:v>
                </c:pt>
                <c:pt idx="7220">
                  <c:v>989.13840000000005</c:v>
                </c:pt>
                <c:pt idx="7221">
                  <c:v>989.26430000000005</c:v>
                </c:pt>
                <c:pt idx="7222">
                  <c:v>989.26430000000005</c:v>
                </c:pt>
                <c:pt idx="7223">
                  <c:v>989.13840000000005</c:v>
                </c:pt>
                <c:pt idx="7224">
                  <c:v>989.20140000000004</c:v>
                </c:pt>
                <c:pt idx="7225">
                  <c:v>989.26430000000005</c:v>
                </c:pt>
                <c:pt idx="7226">
                  <c:v>989.13840000000005</c:v>
                </c:pt>
                <c:pt idx="7227">
                  <c:v>989.45309999999995</c:v>
                </c:pt>
                <c:pt idx="7228">
                  <c:v>991.34119999999996</c:v>
                </c:pt>
                <c:pt idx="7229">
                  <c:v>991.27819999999997</c:v>
                </c:pt>
                <c:pt idx="7230">
                  <c:v>991.34119999999996</c:v>
                </c:pt>
                <c:pt idx="7231">
                  <c:v>991.59289999999999</c:v>
                </c:pt>
                <c:pt idx="7232">
                  <c:v>991.59289999999999</c:v>
                </c:pt>
                <c:pt idx="7233">
                  <c:v>991.6558</c:v>
                </c:pt>
                <c:pt idx="7234">
                  <c:v>993.73270000000002</c:v>
                </c:pt>
                <c:pt idx="7235">
                  <c:v>993.66970000000003</c:v>
                </c:pt>
                <c:pt idx="7236">
                  <c:v>993.66970000000003</c:v>
                </c:pt>
                <c:pt idx="7237">
                  <c:v>993.73270000000002</c:v>
                </c:pt>
                <c:pt idx="7238">
                  <c:v>993.73270000000002</c:v>
                </c:pt>
                <c:pt idx="7239">
                  <c:v>993.73270000000002</c:v>
                </c:pt>
                <c:pt idx="7240">
                  <c:v>993.73270000000002</c:v>
                </c:pt>
                <c:pt idx="7241">
                  <c:v>993.79560000000004</c:v>
                </c:pt>
                <c:pt idx="7242">
                  <c:v>993.92139999999995</c:v>
                </c:pt>
                <c:pt idx="7243">
                  <c:v>996.06119999999999</c:v>
                </c:pt>
                <c:pt idx="7244">
                  <c:v>995.93529999999998</c:v>
                </c:pt>
                <c:pt idx="7245">
                  <c:v>996.18709999999999</c:v>
                </c:pt>
                <c:pt idx="7246">
                  <c:v>996.31290000000001</c:v>
                </c:pt>
                <c:pt idx="7247">
                  <c:v>996.24990000000003</c:v>
                </c:pt>
                <c:pt idx="7248">
                  <c:v>995.93529999999998</c:v>
                </c:pt>
                <c:pt idx="7249">
                  <c:v>995.87239999999997</c:v>
                </c:pt>
                <c:pt idx="7250">
                  <c:v>998.20100000000002</c:v>
                </c:pt>
                <c:pt idx="7251">
                  <c:v>998.20100000000002</c:v>
                </c:pt>
                <c:pt idx="7252">
                  <c:v>998.20100000000002</c:v>
                </c:pt>
                <c:pt idx="7253">
                  <c:v>998.20100000000002</c:v>
                </c:pt>
                <c:pt idx="7254">
                  <c:v>998.20100000000002</c:v>
                </c:pt>
                <c:pt idx="7255">
                  <c:v>998.20100000000002</c:v>
                </c:pt>
                <c:pt idx="7256">
                  <c:v>1000.152</c:v>
                </c:pt>
                <c:pt idx="7257">
                  <c:v>1000.655</c:v>
                </c:pt>
                <c:pt idx="7258">
                  <c:v>1000.718</c:v>
                </c:pt>
                <c:pt idx="7259">
                  <c:v>1000.655</c:v>
                </c:pt>
                <c:pt idx="7260">
                  <c:v>1000.53</c:v>
                </c:pt>
                <c:pt idx="7261">
                  <c:v>1000.467</c:v>
                </c:pt>
                <c:pt idx="7262">
                  <c:v>1000.215</c:v>
                </c:pt>
                <c:pt idx="7263">
                  <c:v>1001.599</c:v>
                </c:pt>
                <c:pt idx="7264">
                  <c:v>1002.732</c:v>
                </c:pt>
                <c:pt idx="7265">
                  <c:v>1002.732</c:v>
                </c:pt>
                <c:pt idx="7266">
                  <c:v>1002.732</c:v>
                </c:pt>
                <c:pt idx="7267">
                  <c:v>1002.732</c:v>
                </c:pt>
                <c:pt idx="7268">
                  <c:v>1002.732</c:v>
                </c:pt>
                <c:pt idx="7269">
                  <c:v>1002.732</c:v>
                </c:pt>
                <c:pt idx="7270">
                  <c:v>1004.054</c:v>
                </c:pt>
                <c:pt idx="7271">
                  <c:v>1005.187</c:v>
                </c:pt>
                <c:pt idx="7272">
                  <c:v>1005.187</c:v>
                </c:pt>
                <c:pt idx="7273">
                  <c:v>1004.746</c:v>
                </c:pt>
                <c:pt idx="7274">
                  <c:v>1004.872</c:v>
                </c:pt>
                <c:pt idx="7275">
                  <c:v>1004.809</c:v>
                </c:pt>
                <c:pt idx="7276">
                  <c:v>1006.508</c:v>
                </c:pt>
                <c:pt idx="7277">
                  <c:v>1007.263</c:v>
                </c:pt>
                <c:pt idx="7278">
                  <c:v>1007.201</c:v>
                </c:pt>
                <c:pt idx="7279">
                  <c:v>1007.138</c:v>
                </c:pt>
                <c:pt idx="7280">
                  <c:v>1007.201</c:v>
                </c:pt>
                <c:pt idx="7281">
                  <c:v>1007.201</c:v>
                </c:pt>
                <c:pt idx="7282">
                  <c:v>1009.277</c:v>
                </c:pt>
                <c:pt idx="7283">
                  <c:v>1009.34</c:v>
                </c:pt>
                <c:pt idx="7284">
                  <c:v>1009.403</c:v>
                </c:pt>
                <c:pt idx="7285">
                  <c:v>1009.34</c:v>
                </c:pt>
                <c:pt idx="7286">
                  <c:v>1009.403</c:v>
                </c:pt>
                <c:pt idx="7287">
                  <c:v>1009.2140000000001</c:v>
                </c:pt>
                <c:pt idx="7288">
                  <c:v>1009.2140000000001</c:v>
                </c:pt>
                <c:pt idx="7289">
                  <c:v>1011.669</c:v>
                </c:pt>
                <c:pt idx="7290">
                  <c:v>1011.669</c:v>
                </c:pt>
                <c:pt idx="7291">
                  <c:v>1011.669</c:v>
                </c:pt>
                <c:pt idx="7292">
                  <c:v>1011.669</c:v>
                </c:pt>
                <c:pt idx="7293">
                  <c:v>1011.606</c:v>
                </c:pt>
                <c:pt idx="7294">
                  <c:v>1011.669</c:v>
                </c:pt>
                <c:pt idx="7295">
                  <c:v>1013.997</c:v>
                </c:pt>
                <c:pt idx="7296">
                  <c:v>1014.06</c:v>
                </c:pt>
                <c:pt idx="7297">
                  <c:v>1014.06</c:v>
                </c:pt>
                <c:pt idx="7298">
                  <c:v>1013.62</c:v>
                </c:pt>
                <c:pt idx="7299">
                  <c:v>1013.683</c:v>
                </c:pt>
                <c:pt idx="7300">
                  <c:v>1013.683</c:v>
                </c:pt>
                <c:pt idx="7301">
                  <c:v>1016.1369999999999</c:v>
                </c:pt>
                <c:pt idx="7302">
                  <c:v>1016.1369999999999</c:v>
                </c:pt>
                <c:pt idx="7303">
                  <c:v>1016.2</c:v>
                </c:pt>
                <c:pt idx="7304">
                  <c:v>1016.1369999999999</c:v>
                </c:pt>
                <c:pt idx="7305">
                  <c:v>1016.2</c:v>
                </c:pt>
                <c:pt idx="7306">
                  <c:v>1018.466</c:v>
                </c:pt>
                <c:pt idx="7307">
                  <c:v>1018.654</c:v>
                </c:pt>
                <c:pt idx="7308">
                  <c:v>1018.654</c:v>
                </c:pt>
                <c:pt idx="7309">
                  <c:v>1018.2140000000001</c:v>
                </c:pt>
                <c:pt idx="7310">
                  <c:v>1018.2140000000001</c:v>
                </c:pt>
                <c:pt idx="7311">
                  <c:v>1018.2140000000001</c:v>
                </c:pt>
                <c:pt idx="7312">
                  <c:v>1018.2140000000001</c:v>
                </c:pt>
                <c:pt idx="7313">
                  <c:v>1020.606</c:v>
                </c:pt>
                <c:pt idx="7314">
                  <c:v>1020.668</c:v>
                </c:pt>
                <c:pt idx="7315">
                  <c:v>1020.668</c:v>
                </c:pt>
                <c:pt idx="7316">
                  <c:v>1020.668</c:v>
                </c:pt>
                <c:pt idx="7317">
                  <c:v>1020.606</c:v>
                </c:pt>
                <c:pt idx="7318">
                  <c:v>1022.997</c:v>
                </c:pt>
                <c:pt idx="7319">
                  <c:v>1022.682</c:v>
                </c:pt>
                <c:pt idx="7320">
                  <c:v>1022.871</c:v>
                </c:pt>
                <c:pt idx="7321">
                  <c:v>1022.871</c:v>
                </c:pt>
                <c:pt idx="7322">
                  <c:v>1022.934</c:v>
                </c:pt>
                <c:pt idx="7323">
                  <c:v>1022.619</c:v>
                </c:pt>
                <c:pt idx="7324">
                  <c:v>1025.011</c:v>
                </c:pt>
                <c:pt idx="7325">
                  <c:v>1025.0740000000001</c:v>
                </c:pt>
                <c:pt idx="7326">
                  <c:v>1025.0740000000001</c:v>
                </c:pt>
                <c:pt idx="7327">
                  <c:v>1025.0740000000001</c:v>
                </c:pt>
                <c:pt idx="7328">
                  <c:v>1025.1369999999999</c:v>
                </c:pt>
                <c:pt idx="7329">
                  <c:v>1025.9549999999999</c:v>
                </c:pt>
                <c:pt idx="7330">
                  <c:v>1026.521</c:v>
                </c:pt>
                <c:pt idx="7331">
                  <c:v>1027.4649999999999</c:v>
                </c:pt>
                <c:pt idx="7332">
                  <c:v>1027.4649999999999</c:v>
                </c:pt>
                <c:pt idx="7333">
                  <c:v>1027.1510000000001</c:v>
                </c:pt>
                <c:pt idx="7334">
                  <c:v>1027.1510000000001</c:v>
                </c:pt>
                <c:pt idx="7335">
                  <c:v>1027.0250000000001</c:v>
                </c:pt>
                <c:pt idx="7336">
                  <c:v>1029.5419999999999</c:v>
                </c:pt>
                <c:pt idx="7337">
                  <c:v>1029.5419999999999</c:v>
                </c:pt>
                <c:pt idx="7338">
                  <c:v>1029.5419999999999</c:v>
                </c:pt>
                <c:pt idx="7339">
                  <c:v>1029.5419999999999</c:v>
                </c:pt>
                <c:pt idx="7340">
                  <c:v>1029.605</c:v>
                </c:pt>
                <c:pt idx="7341">
                  <c:v>1031.8710000000001</c:v>
                </c:pt>
                <c:pt idx="7342">
                  <c:v>1031.9970000000001</c:v>
                </c:pt>
                <c:pt idx="7343">
                  <c:v>1031.9970000000001</c:v>
                </c:pt>
                <c:pt idx="7344">
                  <c:v>1031.7449999999999</c:v>
                </c:pt>
                <c:pt idx="7345">
                  <c:v>1031.7449999999999</c:v>
                </c:pt>
                <c:pt idx="7346">
                  <c:v>1031.7449999999999</c:v>
                </c:pt>
                <c:pt idx="7347">
                  <c:v>1032.3109999999999</c:v>
                </c:pt>
                <c:pt idx="7348">
                  <c:v>1034.0730000000001</c:v>
                </c:pt>
                <c:pt idx="7349">
                  <c:v>1033.9480000000001</c:v>
                </c:pt>
                <c:pt idx="7350">
                  <c:v>1034.01</c:v>
                </c:pt>
                <c:pt idx="7351">
                  <c:v>1034.0730000000001</c:v>
                </c:pt>
                <c:pt idx="7352">
                  <c:v>1034.325</c:v>
                </c:pt>
                <c:pt idx="7353">
                  <c:v>1036.4649999999999</c:v>
                </c:pt>
                <c:pt idx="7354">
                  <c:v>1036.4649999999999</c:v>
                </c:pt>
                <c:pt idx="7355">
                  <c:v>1036.402</c:v>
                </c:pt>
                <c:pt idx="7356">
                  <c:v>1036.3389999999999</c:v>
                </c:pt>
                <c:pt idx="7357">
                  <c:v>1036.402</c:v>
                </c:pt>
                <c:pt idx="7358">
                  <c:v>1038.5419999999999</c:v>
                </c:pt>
                <c:pt idx="7359">
                  <c:v>1038.5419999999999</c:v>
                </c:pt>
                <c:pt idx="7360">
                  <c:v>1038.5419999999999</c:v>
                </c:pt>
                <c:pt idx="7361">
                  <c:v>1038.5419999999999</c:v>
                </c:pt>
                <c:pt idx="7362">
                  <c:v>1038.5419999999999</c:v>
                </c:pt>
                <c:pt idx="7363">
                  <c:v>1040.807</c:v>
                </c:pt>
                <c:pt idx="7364">
                  <c:v>1038.605</c:v>
                </c:pt>
                <c:pt idx="7365">
                  <c:v>1040.9960000000001</c:v>
                </c:pt>
                <c:pt idx="7366">
                  <c:v>1040.9960000000001</c:v>
                </c:pt>
                <c:pt idx="7367">
                  <c:v>1040.9960000000001</c:v>
                </c:pt>
                <c:pt idx="7368">
                  <c:v>1040.9960000000001</c:v>
                </c:pt>
                <c:pt idx="7369">
                  <c:v>1040.681</c:v>
                </c:pt>
                <c:pt idx="7370">
                  <c:v>1043.01</c:v>
                </c:pt>
                <c:pt idx="7371">
                  <c:v>1043.01</c:v>
                </c:pt>
                <c:pt idx="7372">
                  <c:v>1043.01</c:v>
                </c:pt>
                <c:pt idx="7373">
                  <c:v>1042.9469999999999</c:v>
                </c:pt>
                <c:pt idx="7374">
                  <c:v>1043.01</c:v>
                </c:pt>
                <c:pt idx="7375">
                  <c:v>1042.9469999999999</c:v>
                </c:pt>
                <c:pt idx="7376">
                  <c:v>1045.4010000000001</c:v>
                </c:pt>
                <c:pt idx="7377">
                  <c:v>1045.3389999999999</c:v>
                </c:pt>
                <c:pt idx="7378">
                  <c:v>1045.527</c:v>
                </c:pt>
                <c:pt idx="7379">
                  <c:v>1045.3389999999999</c:v>
                </c:pt>
                <c:pt idx="7380">
                  <c:v>1045.2760000000001</c:v>
                </c:pt>
                <c:pt idx="7381">
                  <c:v>1047.4780000000001</c:v>
                </c:pt>
                <c:pt idx="7382">
                  <c:v>1047.4780000000001</c:v>
                </c:pt>
                <c:pt idx="7383">
                  <c:v>1047.4780000000001</c:v>
                </c:pt>
                <c:pt idx="7384">
                  <c:v>1047.4780000000001</c:v>
                </c:pt>
                <c:pt idx="7385">
                  <c:v>1047.5409999999999</c:v>
                </c:pt>
                <c:pt idx="7386">
                  <c:v>1047.5409999999999</c:v>
                </c:pt>
                <c:pt idx="7387">
                  <c:v>1049.807</c:v>
                </c:pt>
                <c:pt idx="7388">
                  <c:v>1049.807</c:v>
                </c:pt>
                <c:pt idx="7389">
                  <c:v>1049.8699999999999</c:v>
                </c:pt>
                <c:pt idx="7390">
                  <c:v>1049.8699999999999</c:v>
                </c:pt>
                <c:pt idx="7391">
                  <c:v>1049.933</c:v>
                </c:pt>
                <c:pt idx="7392">
                  <c:v>1049.933</c:v>
                </c:pt>
                <c:pt idx="7393">
                  <c:v>1052.01</c:v>
                </c:pt>
                <c:pt idx="7394">
                  <c:v>1052.01</c:v>
                </c:pt>
                <c:pt idx="7395">
                  <c:v>1051.884</c:v>
                </c:pt>
                <c:pt idx="7396">
                  <c:v>1051.9469999999999</c:v>
                </c:pt>
                <c:pt idx="7397">
                  <c:v>1052.01</c:v>
                </c:pt>
                <c:pt idx="7398">
                  <c:v>1053.835</c:v>
                </c:pt>
                <c:pt idx="7399">
                  <c:v>1054.0229999999999</c:v>
                </c:pt>
                <c:pt idx="7400">
                  <c:v>1054.086</c:v>
                </c:pt>
                <c:pt idx="7401">
                  <c:v>1054.4010000000001</c:v>
                </c:pt>
                <c:pt idx="7402">
                  <c:v>1054.4010000000001</c:v>
                </c:pt>
                <c:pt idx="7403">
                  <c:v>1054.4010000000001</c:v>
                </c:pt>
                <c:pt idx="7404">
                  <c:v>1054.212</c:v>
                </c:pt>
                <c:pt idx="7405">
                  <c:v>1056.4780000000001</c:v>
                </c:pt>
                <c:pt idx="7406">
                  <c:v>1056.415</c:v>
                </c:pt>
                <c:pt idx="7407">
                  <c:v>1056.4780000000001</c:v>
                </c:pt>
                <c:pt idx="7408">
                  <c:v>1056.4780000000001</c:v>
                </c:pt>
                <c:pt idx="7409">
                  <c:v>1056.415</c:v>
                </c:pt>
                <c:pt idx="7410">
                  <c:v>1058.492</c:v>
                </c:pt>
                <c:pt idx="7411">
                  <c:v>1058.806</c:v>
                </c:pt>
                <c:pt idx="7412">
                  <c:v>1058.806</c:v>
                </c:pt>
                <c:pt idx="7413">
                  <c:v>1058.806</c:v>
                </c:pt>
                <c:pt idx="7414">
                  <c:v>1058.8689999999999</c:v>
                </c:pt>
                <c:pt idx="7415">
                  <c:v>1060.7570000000001</c:v>
                </c:pt>
                <c:pt idx="7416">
                  <c:v>1061.009</c:v>
                </c:pt>
                <c:pt idx="7417">
                  <c:v>1060.82</c:v>
                </c:pt>
                <c:pt idx="7418">
                  <c:v>1060.883</c:v>
                </c:pt>
                <c:pt idx="7419">
                  <c:v>1060.9459999999999</c:v>
                </c:pt>
                <c:pt idx="7420">
                  <c:v>1060.9459999999999</c:v>
                </c:pt>
                <c:pt idx="7421">
                  <c:v>1062.8969999999999</c:v>
                </c:pt>
                <c:pt idx="7422">
                  <c:v>1063.1489999999999</c:v>
                </c:pt>
                <c:pt idx="7423">
                  <c:v>1063.086</c:v>
                </c:pt>
                <c:pt idx="7424">
                  <c:v>1063.086</c:v>
                </c:pt>
                <c:pt idx="7425">
                  <c:v>1063.1489999999999</c:v>
                </c:pt>
                <c:pt idx="7426">
                  <c:v>1063.338</c:v>
                </c:pt>
                <c:pt idx="7427">
                  <c:v>1065.415</c:v>
                </c:pt>
                <c:pt idx="7428">
                  <c:v>1065.415</c:v>
                </c:pt>
                <c:pt idx="7429">
                  <c:v>1065.3520000000001</c:v>
                </c:pt>
                <c:pt idx="7430">
                  <c:v>1067.491</c:v>
                </c:pt>
                <c:pt idx="7431">
                  <c:v>1065.415</c:v>
                </c:pt>
                <c:pt idx="7432">
                  <c:v>1067.365</c:v>
                </c:pt>
                <c:pt idx="7433">
                  <c:v>1067.4280000000001</c:v>
                </c:pt>
                <c:pt idx="7434">
                  <c:v>1067.5540000000001</c:v>
                </c:pt>
                <c:pt idx="7435">
                  <c:v>1067.365</c:v>
                </c:pt>
                <c:pt idx="7436">
                  <c:v>1068.309</c:v>
                </c:pt>
                <c:pt idx="7437">
                  <c:v>1069.883</c:v>
                </c:pt>
                <c:pt idx="7438">
                  <c:v>1069.9459999999999</c:v>
                </c:pt>
                <c:pt idx="7439">
                  <c:v>1069.883</c:v>
                </c:pt>
                <c:pt idx="7440">
                  <c:v>1069.9459999999999</c:v>
                </c:pt>
                <c:pt idx="7441">
                  <c:v>1069.82</c:v>
                </c:pt>
                <c:pt idx="7442">
                  <c:v>1072.2739999999999</c:v>
                </c:pt>
                <c:pt idx="7443">
                  <c:v>1071.8969999999999</c:v>
                </c:pt>
                <c:pt idx="7444">
                  <c:v>1071.8969999999999</c:v>
                </c:pt>
                <c:pt idx="7445">
                  <c:v>1071.8969999999999</c:v>
                </c:pt>
                <c:pt idx="7446">
                  <c:v>1071.8969999999999</c:v>
                </c:pt>
                <c:pt idx="7447">
                  <c:v>1072.085</c:v>
                </c:pt>
                <c:pt idx="7448">
                  <c:v>1072.0219999999999</c:v>
                </c:pt>
                <c:pt idx="7449">
                  <c:v>1074.288</c:v>
                </c:pt>
                <c:pt idx="7450">
                  <c:v>1074.3510000000001</c:v>
                </c:pt>
                <c:pt idx="7451">
                  <c:v>1074.3510000000001</c:v>
                </c:pt>
                <c:pt idx="7452">
                  <c:v>1074.3510000000001</c:v>
                </c:pt>
                <c:pt idx="7453">
                  <c:v>1076.68</c:v>
                </c:pt>
                <c:pt idx="7454">
                  <c:v>1076.4280000000001</c:v>
                </c:pt>
                <c:pt idx="7455">
                  <c:v>1076.365</c:v>
                </c:pt>
                <c:pt idx="7456">
                  <c:v>1076.4280000000001</c:v>
                </c:pt>
                <c:pt idx="7457">
                  <c:v>1076.491</c:v>
                </c:pt>
                <c:pt idx="7458">
                  <c:v>1076.3019999999999</c:v>
                </c:pt>
                <c:pt idx="7459">
                  <c:v>1078.7570000000001</c:v>
                </c:pt>
                <c:pt idx="7460">
                  <c:v>1078.8820000000001</c:v>
                </c:pt>
                <c:pt idx="7461">
                  <c:v>1078.819</c:v>
                </c:pt>
                <c:pt idx="7462">
                  <c:v>1078.819</c:v>
                </c:pt>
                <c:pt idx="7463">
                  <c:v>1078.819</c:v>
                </c:pt>
                <c:pt idx="7464">
                  <c:v>1078.7570000000001</c:v>
                </c:pt>
                <c:pt idx="7465">
                  <c:v>1078.8820000000001</c:v>
                </c:pt>
                <c:pt idx="7466">
                  <c:v>1080.9590000000001</c:v>
                </c:pt>
                <c:pt idx="7467">
                  <c:v>1081.0219999999999</c:v>
                </c:pt>
                <c:pt idx="7468">
                  <c:v>1080.8330000000001</c:v>
                </c:pt>
                <c:pt idx="7469">
                  <c:v>1080.8330000000001</c:v>
                </c:pt>
                <c:pt idx="7470">
                  <c:v>1080.771</c:v>
                </c:pt>
                <c:pt idx="7471">
                  <c:v>1082.3440000000001</c:v>
                </c:pt>
                <c:pt idx="7472">
                  <c:v>1083.288</c:v>
                </c:pt>
                <c:pt idx="7473">
                  <c:v>1083.288</c:v>
                </c:pt>
                <c:pt idx="7474">
                  <c:v>1083.288</c:v>
                </c:pt>
                <c:pt idx="7475">
                  <c:v>1085.742</c:v>
                </c:pt>
                <c:pt idx="7476">
                  <c:v>1085.8050000000001</c:v>
                </c:pt>
                <c:pt idx="7477">
                  <c:v>1085.742</c:v>
                </c:pt>
                <c:pt idx="7478">
                  <c:v>1085.742</c:v>
                </c:pt>
                <c:pt idx="7479">
                  <c:v>1085.4269999999999</c:v>
                </c:pt>
                <c:pt idx="7480">
                  <c:v>1085.4269999999999</c:v>
                </c:pt>
                <c:pt idx="7481">
                  <c:v>1085.365</c:v>
                </c:pt>
                <c:pt idx="7482">
                  <c:v>1087.3150000000001</c:v>
                </c:pt>
                <c:pt idx="7483">
                  <c:v>1087.7560000000001</c:v>
                </c:pt>
                <c:pt idx="7484">
                  <c:v>1087.693</c:v>
                </c:pt>
                <c:pt idx="7485">
                  <c:v>1087.7560000000001</c:v>
                </c:pt>
                <c:pt idx="7486">
                  <c:v>1087.7560000000001</c:v>
                </c:pt>
                <c:pt idx="7487">
                  <c:v>1087.819</c:v>
                </c:pt>
                <c:pt idx="7488">
                  <c:v>1087.819</c:v>
                </c:pt>
                <c:pt idx="7489">
                  <c:v>1089.9590000000001</c:v>
                </c:pt>
                <c:pt idx="7490">
                  <c:v>1089.9590000000001</c:v>
                </c:pt>
                <c:pt idx="7491">
                  <c:v>1090.085</c:v>
                </c:pt>
                <c:pt idx="7492">
                  <c:v>1091.7840000000001</c:v>
                </c:pt>
                <c:pt idx="7493">
                  <c:v>1092.287</c:v>
                </c:pt>
                <c:pt idx="7494">
                  <c:v>1092.1610000000001</c:v>
                </c:pt>
                <c:pt idx="7495">
                  <c:v>1092.287</c:v>
                </c:pt>
                <c:pt idx="7496">
                  <c:v>1092.2239999999999</c:v>
                </c:pt>
                <c:pt idx="7497">
                  <c:v>1092.287</c:v>
                </c:pt>
                <c:pt idx="7498">
                  <c:v>1092.287</c:v>
                </c:pt>
                <c:pt idx="7499">
                  <c:v>1094.5530000000001</c:v>
                </c:pt>
                <c:pt idx="7500">
                  <c:v>1094.6790000000001</c:v>
                </c:pt>
                <c:pt idx="7501">
                  <c:v>1094.6790000000001</c:v>
                </c:pt>
                <c:pt idx="7502">
                  <c:v>1094.6790000000001</c:v>
                </c:pt>
                <c:pt idx="7503">
                  <c:v>1094.6790000000001</c:v>
                </c:pt>
                <c:pt idx="7504">
                  <c:v>1096.693</c:v>
                </c:pt>
                <c:pt idx="7505">
                  <c:v>1094.3009999999999</c:v>
                </c:pt>
                <c:pt idx="7506">
                  <c:v>1096.693</c:v>
                </c:pt>
                <c:pt idx="7507">
                  <c:v>1096.693</c:v>
                </c:pt>
                <c:pt idx="7508">
                  <c:v>1096.693</c:v>
                </c:pt>
                <c:pt idx="7509">
                  <c:v>1096.7560000000001</c:v>
                </c:pt>
                <c:pt idx="7510">
                  <c:v>1096.7560000000001</c:v>
                </c:pt>
                <c:pt idx="7511">
                  <c:v>1099.21</c:v>
                </c:pt>
                <c:pt idx="7512">
                  <c:v>1099.21</c:v>
                </c:pt>
                <c:pt idx="7513">
                  <c:v>1099.2729999999999</c:v>
                </c:pt>
                <c:pt idx="7514">
                  <c:v>1098.9580000000001</c:v>
                </c:pt>
                <c:pt idx="7515">
                  <c:v>1098.895</c:v>
                </c:pt>
                <c:pt idx="7516">
                  <c:v>1101.1610000000001</c:v>
                </c:pt>
                <c:pt idx="7517">
                  <c:v>1098.9580000000001</c:v>
                </c:pt>
                <c:pt idx="7518">
                  <c:v>1101.2239999999999</c:v>
                </c:pt>
                <c:pt idx="7519">
                  <c:v>1101.2239999999999</c:v>
                </c:pt>
                <c:pt idx="7520">
                  <c:v>1101.287</c:v>
                </c:pt>
                <c:pt idx="7521">
                  <c:v>1101.2239999999999</c:v>
                </c:pt>
                <c:pt idx="7522">
                  <c:v>1101.2239999999999</c:v>
                </c:pt>
                <c:pt idx="7523">
                  <c:v>1103.6780000000001</c:v>
                </c:pt>
                <c:pt idx="7524">
                  <c:v>1103.6780000000001</c:v>
                </c:pt>
                <c:pt idx="7525">
                  <c:v>1103.615</c:v>
                </c:pt>
                <c:pt idx="7526">
                  <c:v>1103.5519999999999</c:v>
                </c:pt>
                <c:pt idx="7527">
                  <c:v>1103.49</c:v>
                </c:pt>
                <c:pt idx="7528">
                  <c:v>1104.1189999999999</c:v>
                </c:pt>
                <c:pt idx="7529">
                  <c:v>1105.7550000000001</c:v>
                </c:pt>
                <c:pt idx="7530">
                  <c:v>1105.692</c:v>
                </c:pt>
                <c:pt idx="7531">
                  <c:v>1105.7550000000001</c:v>
                </c:pt>
                <c:pt idx="7532">
                  <c:v>1105.818</c:v>
                </c:pt>
                <c:pt idx="7533">
                  <c:v>1106.636</c:v>
                </c:pt>
                <c:pt idx="7534">
                  <c:v>1106.259</c:v>
                </c:pt>
                <c:pt idx="7535">
                  <c:v>1108.0840000000001</c:v>
                </c:pt>
                <c:pt idx="7536">
                  <c:v>1108.21</c:v>
                </c:pt>
                <c:pt idx="7537">
                  <c:v>1108.1469999999999</c:v>
                </c:pt>
                <c:pt idx="7538">
                  <c:v>1108.0840000000001</c:v>
                </c:pt>
                <c:pt idx="7539">
                  <c:v>1107.769</c:v>
                </c:pt>
                <c:pt idx="7540">
                  <c:v>1110.2239999999999</c:v>
                </c:pt>
                <c:pt idx="7541">
                  <c:v>1110.2239999999999</c:v>
                </c:pt>
                <c:pt idx="7542">
                  <c:v>1110.2239999999999</c:v>
                </c:pt>
                <c:pt idx="7543">
                  <c:v>1110.1610000000001</c:v>
                </c:pt>
                <c:pt idx="7544">
                  <c:v>1110.2239999999999</c:v>
                </c:pt>
                <c:pt idx="7545">
                  <c:v>1112.1120000000001</c:v>
                </c:pt>
                <c:pt idx="7546">
                  <c:v>1112.5519999999999</c:v>
                </c:pt>
                <c:pt idx="7547">
                  <c:v>1112.741</c:v>
                </c:pt>
                <c:pt idx="7548">
                  <c:v>1112.615</c:v>
                </c:pt>
                <c:pt idx="7549">
                  <c:v>1112.6780000000001</c:v>
                </c:pt>
                <c:pt idx="7550">
                  <c:v>1112.3630000000001</c:v>
                </c:pt>
                <c:pt idx="7551">
                  <c:v>1112.3630000000001</c:v>
                </c:pt>
                <c:pt idx="7552">
                  <c:v>1114.6289999999999</c:v>
                </c:pt>
                <c:pt idx="7553">
                  <c:v>1114.6289999999999</c:v>
                </c:pt>
                <c:pt idx="7554">
                  <c:v>1114.692</c:v>
                </c:pt>
                <c:pt idx="7555">
                  <c:v>1114.692</c:v>
                </c:pt>
                <c:pt idx="7556">
                  <c:v>1114.6289999999999</c:v>
                </c:pt>
                <c:pt idx="7557">
                  <c:v>1116.9570000000001</c:v>
                </c:pt>
                <c:pt idx="7558">
                  <c:v>1117.02</c:v>
                </c:pt>
                <c:pt idx="7559">
                  <c:v>1116.9570000000001</c:v>
                </c:pt>
                <c:pt idx="7560">
                  <c:v>1117.02</c:v>
                </c:pt>
                <c:pt idx="7561">
                  <c:v>1116.9570000000001</c:v>
                </c:pt>
                <c:pt idx="7562">
                  <c:v>1117.02</c:v>
                </c:pt>
                <c:pt idx="7563">
                  <c:v>1118.72</c:v>
                </c:pt>
                <c:pt idx="7564">
                  <c:v>1119.1600000000001</c:v>
                </c:pt>
                <c:pt idx="7565">
                  <c:v>1119.1600000000001</c:v>
                </c:pt>
                <c:pt idx="7566">
                  <c:v>1119.1600000000001</c:v>
                </c:pt>
                <c:pt idx="7567">
                  <c:v>1119.1600000000001</c:v>
                </c:pt>
                <c:pt idx="7568">
                  <c:v>1119.1600000000001</c:v>
                </c:pt>
                <c:pt idx="7569">
                  <c:v>1121.489</c:v>
                </c:pt>
                <c:pt idx="7570">
                  <c:v>1121.489</c:v>
                </c:pt>
                <c:pt idx="7571">
                  <c:v>1121.615</c:v>
                </c:pt>
                <c:pt idx="7572">
                  <c:v>1121.615</c:v>
                </c:pt>
                <c:pt idx="7573">
                  <c:v>1121.6769999999999</c:v>
                </c:pt>
                <c:pt idx="7574">
                  <c:v>1123.44</c:v>
                </c:pt>
                <c:pt idx="7575">
                  <c:v>1123.566</c:v>
                </c:pt>
                <c:pt idx="7576">
                  <c:v>1123.566</c:v>
                </c:pt>
                <c:pt idx="7577">
                  <c:v>1123.6289999999999</c:v>
                </c:pt>
                <c:pt idx="7578">
                  <c:v>1123.566</c:v>
                </c:pt>
                <c:pt idx="7579">
                  <c:v>1123.691</c:v>
                </c:pt>
                <c:pt idx="7580">
                  <c:v>1125.768</c:v>
                </c:pt>
                <c:pt idx="7581">
                  <c:v>1126.0830000000001</c:v>
                </c:pt>
                <c:pt idx="7582">
                  <c:v>1126.146</c:v>
                </c:pt>
                <c:pt idx="7583">
                  <c:v>1126.02</c:v>
                </c:pt>
                <c:pt idx="7584">
                  <c:v>1126.146</c:v>
                </c:pt>
                <c:pt idx="7585">
                  <c:v>1125.8309999999999</c:v>
                </c:pt>
                <c:pt idx="7586">
                  <c:v>1128.097</c:v>
                </c:pt>
                <c:pt idx="7587">
                  <c:v>1128.097</c:v>
                </c:pt>
                <c:pt idx="7588">
                  <c:v>1128.097</c:v>
                </c:pt>
                <c:pt idx="7589">
                  <c:v>1128.1600000000001</c:v>
                </c:pt>
                <c:pt idx="7590">
                  <c:v>1128.097</c:v>
                </c:pt>
                <c:pt idx="7591">
                  <c:v>1129.607</c:v>
                </c:pt>
                <c:pt idx="7592">
                  <c:v>1130.5509999999999</c:v>
                </c:pt>
                <c:pt idx="7593">
                  <c:v>1130.5509999999999</c:v>
                </c:pt>
                <c:pt idx="7594">
                  <c:v>1130.5509999999999</c:v>
                </c:pt>
                <c:pt idx="7595">
                  <c:v>1130.614</c:v>
                </c:pt>
                <c:pt idx="7596">
                  <c:v>1130.425</c:v>
                </c:pt>
                <c:pt idx="7597">
                  <c:v>1132.5650000000001</c:v>
                </c:pt>
                <c:pt idx="7598">
                  <c:v>1132.5650000000001</c:v>
                </c:pt>
                <c:pt idx="7599">
                  <c:v>1132.6279999999999</c:v>
                </c:pt>
                <c:pt idx="7600">
                  <c:v>1132.5650000000001</c:v>
                </c:pt>
                <c:pt idx="7601">
                  <c:v>1132.5650000000001</c:v>
                </c:pt>
                <c:pt idx="7602">
                  <c:v>1133.194</c:v>
                </c:pt>
                <c:pt idx="7603">
                  <c:v>1134.894</c:v>
                </c:pt>
                <c:pt idx="7604">
                  <c:v>1134.9570000000001</c:v>
                </c:pt>
                <c:pt idx="7605">
                  <c:v>1135.02</c:v>
                </c:pt>
                <c:pt idx="7606">
                  <c:v>1135.02</c:v>
                </c:pt>
                <c:pt idx="7607">
                  <c:v>1134.9570000000001</c:v>
                </c:pt>
                <c:pt idx="7608">
                  <c:v>1136.7819999999999</c:v>
                </c:pt>
                <c:pt idx="7609">
                  <c:v>1137.096</c:v>
                </c:pt>
                <c:pt idx="7610">
                  <c:v>1137.096</c:v>
                </c:pt>
                <c:pt idx="7611">
                  <c:v>1137.096</c:v>
                </c:pt>
                <c:pt idx="7612">
                  <c:v>1137.096</c:v>
                </c:pt>
                <c:pt idx="7613">
                  <c:v>1137.096</c:v>
                </c:pt>
                <c:pt idx="7614">
                  <c:v>1139.299</c:v>
                </c:pt>
                <c:pt idx="7615">
                  <c:v>1139.2360000000001</c:v>
                </c:pt>
                <c:pt idx="7616">
                  <c:v>1139.299</c:v>
                </c:pt>
                <c:pt idx="7617">
                  <c:v>1139.5509999999999</c:v>
                </c:pt>
                <c:pt idx="7618">
                  <c:v>1139.5509999999999</c:v>
                </c:pt>
                <c:pt idx="7619">
                  <c:v>1139.5509999999999</c:v>
                </c:pt>
                <c:pt idx="7620">
                  <c:v>1141.5650000000001</c:v>
                </c:pt>
                <c:pt idx="7621">
                  <c:v>1141.502</c:v>
                </c:pt>
                <c:pt idx="7622">
                  <c:v>1141.5650000000001</c:v>
                </c:pt>
                <c:pt idx="7623">
                  <c:v>1141.6279999999999</c:v>
                </c:pt>
                <c:pt idx="7624">
                  <c:v>1141.5650000000001</c:v>
                </c:pt>
                <c:pt idx="7625">
                  <c:v>1141.6279999999999</c:v>
                </c:pt>
                <c:pt idx="7626">
                  <c:v>1143.6410000000001</c:v>
                </c:pt>
                <c:pt idx="7627">
                  <c:v>1143.9559999999999</c:v>
                </c:pt>
                <c:pt idx="7628">
                  <c:v>1144.019</c:v>
                </c:pt>
                <c:pt idx="7629">
                  <c:v>1144.019</c:v>
                </c:pt>
                <c:pt idx="7630">
                  <c:v>1143.9559999999999</c:v>
                </c:pt>
                <c:pt idx="7631">
                  <c:v>1145.9069999999999</c:v>
                </c:pt>
                <c:pt idx="7632">
                  <c:v>1146.0329999999999</c:v>
                </c:pt>
                <c:pt idx="7633">
                  <c:v>1146.0329999999999</c:v>
                </c:pt>
                <c:pt idx="7634">
                  <c:v>1146.0329999999999</c:v>
                </c:pt>
                <c:pt idx="7635">
                  <c:v>1146.096</c:v>
                </c:pt>
                <c:pt idx="7636">
                  <c:v>1146.0329999999999</c:v>
                </c:pt>
                <c:pt idx="7637">
                  <c:v>1147.9839999999999</c:v>
                </c:pt>
                <c:pt idx="7638">
                  <c:v>1148.425</c:v>
                </c:pt>
                <c:pt idx="7639">
                  <c:v>1148.425</c:v>
                </c:pt>
                <c:pt idx="7640">
                  <c:v>1148.425</c:v>
                </c:pt>
                <c:pt idx="7641">
                  <c:v>1148.3620000000001</c:v>
                </c:pt>
                <c:pt idx="7642">
                  <c:v>1148.991</c:v>
                </c:pt>
                <c:pt idx="7643">
                  <c:v>1150.501</c:v>
                </c:pt>
                <c:pt idx="7644">
                  <c:v>1150.627</c:v>
                </c:pt>
                <c:pt idx="7645">
                  <c:v>1150.5640000000001</c:v>
                </c:pt>
                <c:pt idx="7646">
                  <c:v>1150.501</c:v>
                </c:pt>
                <c:pt idx="7647">
                  <c:v>1150.5640000000001</c:v>
                </c:pt>
                <c:pt idx="7648">
                  <c:v>1152.704</c:v>
                </c:pt>
                <c:pt idx="7649">
                  <c:v>1152.7670000000001</c:v>
                </c:pt>
                <c:pt idx="7650">
                  <c:v>1152.7670000000001</c:v>
                </c:pt>
                <c:pt idx="7651">
                  <c:v>1152.7670000000001</c:v>
                </c:pt>
                <c:pt idx="7652">
                  <c:v>1153.019</c:v>
                </c:pt>
                <c:pt idx="7653">
                  <c:v>1152.893</c:v>
                </c:pt>
                <c:pt idx="7654">
                  <c:v>1155.0329999999999</c:v>
                </c:pt>
                <c:pt idx="7655">
                  <c:v>1154.97</c:v>
                </c:pt>
                <c:pt idx="7656">
                  <c:v>1155.0329999999999</c:v>
                </c:pt>
                <c:pt idx="7657">
                  <c:v>1154.97</c:v>
                </c:pt>
                <c:pt idx="7658">
                  <c:v>1154.97</c:v>
                </c:pt>
                <c:pt idx="7659">
                  <c:v>1156.921</c:v>
                </c:pt>
                <c:pt idx="7660">
                  <c:v>1157.1089999999999</c:v>
                </c:pt>
                <c:pt idx="7661">
                  <c:v>1157.172</c:v>
                </c:pt>
                <c:pt idx="7662">
                  <c:v>1157.2349999999999</c:v>
                </c:pt>
                <c:pt idx="7663">
                  <c:v>1157.424</c:v>
                </c:pt>
                <c:pt idx="7664">
                  <c:v>1157.4870000000001</c:v>
                </c:pt>
                <c:pt idx="7665">
                  <c:v>1159.249</c:v>
                </c:pt>
                <c:pt idx="7666">
                  <c:v>1159.375</c:v>
                </c:pt>
                <c:pt idx="7667">
                  <c:v>1159.501</c:v>
                </c:pt>
                <c:pt idx="7668">
                  <c:v>1159.4380000000001</c:v>
                </c:pt>
                <c:pt idx="7669">
                  <c:v>1159.501</c:v>
                </c:pt>
                <c:pt idx="7670">
                  <c:v>1159.501</c:v>
                </c:pt>
                <c:pt idx="7671">
                  <c:v>1161.452</c:v>
                </c:pt>
                <c:pt idx="7672">
                  <c:v>1161.5150000000001</c:v>
                </c:pt>
                <c:pt idx="7673">
                  <c:v>1161.8920000000001</c:v>
                </c:pt>
                <c:pt idx="7674">
                  <c:v>1161.8920000000001</c:v>
                </c:pt>
                <c:pt idx="7675">
                  <c:v>1161.829</c:v>
                </c:pt>
                <c:pt idx="7676">
                  <c:v>1163.78</c:v>
                </c:pt>
                <c:pt idx="7677">
                  <c:v>1163.9059999999999</c:v>
                </c:pt>
                <c:pt idx="7678">
                  <c:v>1163.9059999999999</c:v>
                </c:pt>
                <c:pt idx="7679">
                  <c:v>1163.9059999999999</c:v>
                </c:pt>
                <c:pt idx="7680">
                  <c:v>1163.9059999999999</c:v>
                </c:pt>
                <c:pt idx="7681">
                  <c:v>1163.9059999999999</c:v>
                </c:pt>
                <c:pt idx="7682">
                  <c:v>1165.9829999999999</c:v>
                </c:pt>
                <c:pt idx="7683">
                  <c:v>1165.9829999999999</c:v>
                </c:pt>
                <c:pt idx="7684">
                  <c:v>1166.298</c:v>
                </c:pt>
                <c:pt idx="7685">
                  <c:v>1166.3610000000001</c:v>
                </c:pt>
                <c:pt idx="7686">
                  <c:v>1166.298</c:v>
                </c:pt>
                <c:pt idx="7687">
                  <c:v>1166.2349999999999</c:v>
                </c:pt>
                <c:pt idx="7688">
                  <c:v>1168.249</c:v>
                </c:pt>
                <c:pt idx="7689">
                  <c:v>1168.375</c:v>
                </c:pt>
                <c:pt idx="7690">
                  <c:v>1168.3119999999999</c:v>
                </c:pt>
                <c:pt idx="7691">
                  <c:v>1168.375</c:v>
                </c:pt>
                <c:pt idx="7692">
                  <c:v>1168.4380000000001</c:v>
                </c:pt>
                <c:pt idx="7693">
                  <c:v>1168.4380000000001</c:v>
                </c:pt>
                <c:pt idx="7694">
                  <c:v>1170.6400000000001</c:v>
                </c:pt>
                <c:pt idx="7695">
                  <c:v>1170.703</c:v>
                </c:pt>
                <c:pt idx="7696">
                  <c:v>1170.6400000000001</c:v>
                </c:pt>
                <c:pt idx="7697">
                  <c:v>1170.703</c:v>
                </c:pt>
                <c:pt idx="7698">
                  <c:v>1170.8920000000001</c:v>
                </c:pt>
                <c:pt idx="7699">
                  <c:v>1170.829</c:v>
                </c:pt>
                <c:pt idx="7700">
                  <c:v>1172.9059999999999</c:v>
                </c:pt>
                <c:pt idx="7701">
                  <c:v>1172.9059999999999</c:v>
                </c:pt>
                <c:pt idx="7702">
                  <c:v>1172.9059999999999</c:v>
                </c:pt>
                <c:pt idx="7703">
                  <c:v>1172.9059999999999</c:v>
                </c:pt>
                <c:pt idx="7704">
                  <c:v>1172.9059999999999</c:v>
                </c:pt>
                <c:pt idx="7705">
                  <c:v>1174.92</c:v>
                </c:pt>
                <c:pt idx="7706">
                  <c:v>1175.046</c:v>
                </c:pt>
                <c:pt idx="7707">
                  <c:v>1175.172</c:v>
                </c:pt>
                <c:pt idx="7708">
                  <c:v>1175.046</c:v>
                </c:pt>
                <c:pt idx="7709">
                  <c:v>1175.3599999999999</c:v>
                </c:pt>
                <c:pt idx="7710">
                  <c:v>1175.423</c:v>
                </c:pt>
                <c:pt idx="7711">
                  <c:v>1177.374</c:v>
                </c:pt>
                <c:pt idx="7712">
                  <c:v>1177.374</c:v>
                </c:pt>
                <c:pt idx="7713">
                  <c:v>1177.374</c:v>
                </c:pt>
                <c:pt idx="7714">
                  <c:v>1177.248</c:v>
                </c:pt>
                <c:pt idx="7715">
                  <c:v>1177.374</c:v>
                </c:pt>
                <c:pt idx="7716">
                  <c:v>1178.1289999999999</c:v>
                </c:pt>
                <c:pt idx="7717">
                  <c:v>1179.3879999999999</c:v>
                </c:pt>
                <c:pt idx="7718">
                  <c:v>1179.3879999999999</c:v>
                </c:pt>
                <c:pt idx="7719">
                  <c:v>1179.7660000000001</c:v>
                </c:pt>
                <c:pt idx="7720">
                  <c:v>1179.7660000000001</c:v>
                </c:pt>
                <c:pt idx="7721">
                  <c:v>1179.7660000000001</c:v>
                </c:pt>
                <c:pt idx="7722">
                  <c:v>1180.6469999999999</c:v>
                </c:pt>
                <c:pt idx="7723">
                  <c:v>1181.779</c:v>
                </c:pt>
                <c:pt idx="7724">
                  <c:v>1181.8420000000001</c:v>
                </c:pt>
                <c:pt idx="7725">
                  <c:v>1181.8420000000001</c:v>
                </c:pt>
                <c:pt idx="7726">
                  <c:v>1181.779</c:v>
                </c:pt>
                <c:pt idx="7727">
                  <c:v>1181.779</c:v>
                </c:pt>
                <c:pt idx="7728">
                  <c:v>1183.7929999999999</c:v>
                </c:pt>
                <c:pt idx="7729">
                  <c:v>1183.856</c:v>
                </c:pt>
                <c:pt idx="7730">
                  <c:v>1184.171</c:v>
                </c:pt>
                <c:pt idx="7731">
                  <c:v>1184.1079999999999</c:v>
                </c:pt>
                <c:pt idx="7732">
                  <c:v>1184.2339999999999</c:v>
                </c:pt>
                <c:pt idx="7733">
                  <c:v>1184.171</c:v>
                </c:pt>
                <c:pt idx="7734">
                  <c:v>1186.374</c:v>
                </c:pt>
                <c:pt idx="7735">
                  <c:v>1186.374</c:v>
                </c:pt>
                <c:pt idx="7736">
                  <c:v>1186.248</c:v>
                </c:pt>
                <c:pt idx="7737">
                  <c:v>1186.3109999999999</c:v>
                </c:pt>
                <c:pt idx="7738">
                  <c:v>1186.248</c:v>
                </c:pt>
                <c:pt idx="7739">
                  <c:v>1187.569</c:v>
                </c:pt>
                <c:pt idx="7740">
                  <c:v>1188.5139999999999</c:v>
                </c:pt>
                <c:pt idx="7741">
                  <c:v>1188.6389999999999</c:v>
                </c:pt>
                <c:pt idx="7742">
                  <c:v>1188.6389999999999</c:v>
                </c:pt>
                <c:pt idx="7743">
                  <c:v>1188.702</c:v>
                </c:pt>
                <c:pt idx="7744">
                  <c:v>1188.702</c:v>
                </c:pt>
                <c:pt idx="7745">
                  <c:v>1189.08</c:v>
                </c:pt>
                <c:pt idx="7746">
                  <c:v>1190.8420000000001</c:v>
                </c:pt>
                <c:pt idx="7747">
                  <c:v>1190.779</c:v>
                </c:pt>
                <c:pt idx="7748">
                  <c:v>1190.779</c:v>
                </c:pt>
                <c:pt idx="7749">
                  <c:v>1190.779</c:v>
                </c:pt>
                <c:pt idx="7750">
                  <c:v>1190.779</c:v>
                </c:pt>
                <c:pt idx="7751">
                  <c:v>1190.779</c:v>
                </c:pt>
                <c:pt idx="7752">
                  <c:v>1193.0450000000001</c:v>
                </c:pt>
                <c:pt idx="7753">
                  <c:v>1193.0450000000001</c:v>
                </c:pt>
                <c:pt idx="7754">
                  <c:v>1193.2339999999999</c:v>
                </c:pt>
                <c:pt idx="7755">
                  <c:v>1193.2339999999999</c:v>
                </c:pt>
                <c:pt idx="7756">
                  <c:v>1193.2339999999999</c:v>
                </c:pt>
                <c:pt idx="7757">
                  <c:v>1195.1210000000001</c:v>
                </c:pt>
                <c:pt idx="7758">
                  <c:v>1195.184</c:v>
                </c:pt>
                <c:pt idx="7759">
                  <c:v>1195.2470000000001</c:v>
                </c:pt>
                <c:pt idx="7760">
                  <c:v>1195.31</c:v>
                </c:pt>
                <c:pt idx="7761">
                  <c:v>1195.2470000000001</c:v>
                </c:pt>
                <c:pt idx="7762">
                  <c:v>1195.2470000000001</c:v>
                </c:pt>
                <c:pt idx="7763">
                  <c:v>1197.45</c:v>
                </c:pt>
                <c:pt idx="7764">
                  <c:v>1197.3869999999999</c:v>
                </c:pt>
                <c:pt idx="7765">
                  <c:v>1197.6389999999999</c:v>
                </c:pt>
                <c:pt idx="7766">
                  <c:v>1197.702</c:v>
                </c:pt>
                <c:pt idx="7767">
                  <c:v>1197.7650000000001</c:v>
                </c:pt>
                <c:pt idx="7768">
                  <c:v>1199.212</c:v>
                </c:pt>
                <c:pt idx="7769">
                  <c:v>1199.7159999999999</c:v>
                </c:pt>
                <c:pt idx="7770">
                  <c:v>1199.7159999999999</c:v>
                </c:pt>
                <c:pt idx="7771">
                  <c:v>1199.7159999999999</c:v>
                </c:pt>
                <c:pt idx="7772">
                  <c:v>1199.7159999999999</c:v>
                </c:pt>
                <c:pt idx="7773">
                  <c:v>1199.7159999999999</c:v>
                </c:pt>
                <c:pt idx="7774">
                  <c:v>1200.5340000000001</c:v>
                </c:pt>
                <c:pt idx="7775">
                  <c:v>1202.17</c:v>
                </c:pt>
                <c:pt idx="7776">
                  <c:v>1202.17</c:v>
                </c:pt>
                <c:pt idx="7777">
                  <c:v>1202.17</c:v>
                </c:pt>
                <c:pt idx="7778">
                  <c:v>1202.17</c:v>
                </c:pt>
                <c:pt idx="7779">
                  <c:v>1202.0440000000001</c:v>
                </c:pt>
                <c:pt idx="7780">
                  <c:v>1203.7439999999999</c:v>
                </c:pt>
                <c:pt idx="7781">
                  <c:v>1204.184</c:v>
                </c:pt>
                <c:pt idx="7782">
                  <c:v>1204.2470000000001</c:v>
                </c:pt>
                <c:pt idx="7783">
                  <c:v>1204.184</c:v>
                </c:pt>
                <c:pt idx="7784">
                  <c:v>1204.184</c:v>
                </c:pt>
                <c:pt idx="7785">
                  <c:v>1204.31</c:v>
                </c:pt>
                <c:pt idx="7786">
                  <c:v>1206.575</c:v>
                </c:pt>
                <c:pt idx="7787">
                  <c:v>1206.575</c:v>
                </c:pt>
                <c:pt idx="7788">
                  <c:v>1206.575</c:v>
                </c:pt>
                <c:pt idx="7789">
                  <c:v>1206.6379999999999</c:v>
                </c:pt>
                <c:pt idx="7790">
                  <c:v>1206.5129999999999</c:v>
                </c:pt>
                <c:pt idx="7791">
                  <c:v>1207.2049999999999</c:v>
                </c:pt>
                <c:pt idx="7792">
                  <c:v>1208.652</c:v>
                </c:pt>
                <c:pt idx="7793">
                  <c:v>1208.652</c:v>
                </c:pt>
                <c:pt idx="7794">
                  <c:v>1208.7149999999999</c:v>
                </c:pt>
                <c:pt idx="7795">
                  <c:v>1208.652</c:v>
                </c:pt>
                <c:pt idx="7796">
                  <c:v>1208.7149999999999</c:v>
                </c:pt>
                <c:pt idx="7797">
                  <c:v>1210.855</c:v>
                </c:pt>
                <c:pt idx="7798">
                  <c:v>1211.0440000000001</c:v>
                </c:pt>
                <c:pt idx="7799">
                  <c:v>1211.0440000000001</c:v>
                </c:pt>
                <c:pt idx="7800">
                  <c:v>1211.0440000000001</c:v>
                </c:pt>
                <c:pt idx="7801">
                  <c:v>1211.107</c:v>
                </c:pt>
                <c:pt idx="7802">
                  <c:v>1211.107</c:v>
                </c:pt>
                <c:pt idx="7803">
                  <c:v>1213.1210000000001</c:v>
                </c:pt>
                <c:pt idx="7804">
                  <c:v>1213.184</c:v>
                </c:pt>
                <c:pt idx="7805">
                  <c:v>1213.1210000000001</c:v>
                </c:pt>
                <c:pt idx="7806">
                  <c:v>1213.1210000000001</c:v>
                </c:pt>
                <c:pt idx="7807">
                  <c:v>1213.184</c:v>
                </c:pt>
                <c:pt idx="7808">
                  <c:v>1213.184</c:v>
                </c:pt>
                <c:pt idx="7809">
                  <c:v>1215.4490000000001</c:v>
                </c:pt>
                <c:pt idx="7810">
                  <c:v>1215.5119999999999</c:v>
                </c:pt>
                <c:pt idx="7811">
                  <c:v>1215.6379999999999</c:v>
                </c:pt>
                <c:pt idx="7812">
                  <c:v>1215.6379999999999</c:v>
                </c:pt>
                <c:pt idx="7813">
                  <c:v>1215.6379999999999</c:v>
                </c:pt>
                <c:pt idx="7814">
                  <c:v>1215.1980000000001</c:v>
                </c:pt>
                <c:pt idx="7815">
                  <c:v>1217.652</c:v>
                </c:pt>
                <c:pt idx="7816">
                  <c:v>1217.7149999999999</c:v>
                </c:pt>
                <c:pt idx="7817">
                  <c:v>1217.652</c:v>
                </c:pt>
                <c:pt idx="7818">
                  <c:v>1217.652</c:v>
                </c:pt>
                <c:pt idx="7819">
                  <c:v>1217.652</c:v>
                </c:pt>
                <c:pt idx="7820">
                  <c:v>1219.7919999999999</c:v>
                </c:pt>
                <c:pt idx="7821">
                  <c:v>1220.106</c:v>
                </c:pt>
                <c:pt idx="7822">
                  <c:v>1220.1690000000001</c:v>
                </c:pt>
                <c:pt idx="7823">
                  <c:v>1220.1690000000001</c:v>
                </c:pt>
                <c:pt idx="7824">
                  <c:v>1220.106</c:v>
                </c:pt>
                <c:pt idx="7825">
                  <c:v>1219.7919999999999</c:v>
                </c:pt>
                <c:pt idx="7826">
                  <c:v>1222.057</c:v>
                </c:pt>
                <c:pt idx="7827">
                  <c:v>1222.1199999999999</c:v>
                </c:pt>
                <c:pt idx="7828">
                  <c:v>1222.183</c:v>
                </c:pt>
                <c:pt idx="7829">
                  <c:v>1222.1199999999999</c:v>
                </c:pt>
                <c:pt idx="7830">
                  <c:v>1222.1199999999999</c:v>
                </c:pt>
                <c:pt idx="7831">
                  <c:v>1223.568</c:v>
                </c:pt>
                <c:pt idx="7832">
                  <c:v>1224.6379999999999</c:v>
                </c:pt>
                <c:pt idx="7833">
                  <c:v>1224.6379999999999</c:v>
                </c:pt>
                <c:pt idx="7834">
                  <c:v>1224.6379999999999</c:v>
                </c:pt>
                <c:pt idx="7835">
                  <c:v>1224.5119999999999</c:v>
                </c:pt>
                <c:pt idx="7836">
                  <c:v>1224.386</c:v>
                </c:pt>
                <c:pt idx="7837">
                  <c:v>1225.645</c:v>
                </c:pt>
                <c:pt idx="7838">
                  <c:v>1226.6510000000001</c:v>
                </c:pt>
                <c:pt idx="7839">
                  <c:v>1226.6510000000001</c:v>
                </c:pt>
                <c:pt idx="7840">
                  <c:v>1226.6510000000001</c:v>
                </c:pt>
                <c:pt idx="7841">
                  <c:v>1226.6510000000001</c:v>
                </c:pt>
                <c:pt idx="7842">
                  <c:v>1226.6510000000001</c:v>
                </c:pt>
                <c:pt idx="7843">
                  <c:v>1228.9169999999999</c:v>
                </c:pt>
                <c:pt idx="7844">
                  <c:v>1229.0429999999999</c:v>
                </c:pt>
                <c:pt idx="7845">
                  <c:v>1229.0429999999999</c:v>
                </c:pt>
                <c:pt idx="7846">
                  <c:v>1229.0429999999999</c:v>
                </c:pt>
                <c:pt idx="7847">
                  <c:v>1228.98</c:v>
                </c:pt>
                <c:pt idx="7848">
                  <c:v>1228.9169999999999</c:v>
                </c:pt>
                <c:pt idx="7849">
                  <c:v>1231.1199999999999</c:v>
                </c:pt>
                <c:pt idx="7850">
                  <c:v>1231.183</c:v>
                </c:pt>
                <c:pt idx="7851">
                  <c:v>1231.1199999999999</c:v>
                </c:pt>
                <c:pt idx="7852">
                  <c:v>1231.1199999999999</c:v>
                </c:pt>
                <c:pt idx="7853">
                  <c:v>1231.183</c:v>
                </c:pt>
                <c:pt idx="7854">
                  <c:v>1232.7560000000001</c:v>
                </c:pt>
                <c:pt idx="7855">
                  <c:v>1233.385</c:v>
                </c:pt>
                <c:pt idx="7856">
                  <c:v>1233.385</c:v>
                </c:pt>
                <c:pt idx="7857">
                  <c:v>1233.5740000000001</c:v>
                </c:pt>
                <c:pt idx="7858">
                  <c:v>1233.511</c:v>
                </c:pt>
                <c:pt idx="7859">
                  <c:v>1233.511</c:v>
                </c:pt>
                <c:pt idx="7860">
                  <c:v>1235.5250000000001</c:v>
                </c:pt>
                <c:pt idx="7861">
                  <c:v>1235.588</c:v>
                </c:pt>
                <c:pt idx="7862">
                  <c:v>1235.588</c:v>
                </c:pt>
                <c:pt idx="7863">
                  <c:v>1235.588</c:v>
                </c:pt>
                <c:pt idx="7864">
                  <c:v>1235.588</c:v>
                </c:pt>
                <c:pt idx="7865">
                  <c:v>1235.588</c:v>
                </c:pt>
                <c:pt idx="7866">
                  <c:v>1237.539</c:v>
                </c:pt>
                <c:pt idx="7867">
                  <c:v>1238.105</c:v>
                </c:pt>
                <c:pt idx="7868">
                  <c:v>1238.0429999999999</c:v>
                </c:pt>
                <c:pt idx="7869">
                  <c:v>1238.105</c:v>
                </c:pt>
                <c:pt idx="7870">
                  <c:v>1238.0429999999999</c:v>
                </c:pt>
                <c:pt idx="7871">
                  <c:v>1238.9870000000001</c:v>
                </c:pt>
                <c:pt idx="7872">
                  <c:v>1240.182</c:v>
                </c:pt>
                <c:pt idx="7873">
                  <c:v>1240.1189999999999</c:v>
                </c:pt>
                <c:pt idx="7874">
                  <c:v>1240.056</c:v>
                </c:pt>
                <c:pt idx="7875">
                  <c:v>1240.1189999999999</c:v>
                </c:pt>
                <c:pt idx="7876">
                  <c:v>1240.056</c:v>
                </c:pt>
                <c:pt idx="7877">
                  <c:v>1241.819</c:v>
                </c:pt>
                <c:pt idx="7878">
                  <c:v>1242.4480000000001</c:v>
                </c:pt>
                <c:pt idx="7879">
                  <c:v>1242.511</c:v>
                </c:pt>
                <c:pt idx="7880">
                  <c:v>1242.511</c:v>
                </c:pt>
                <c:pt idx="7881">
                  <c:v>1242.3219999999999</c:v>
                </c:pt>
                <c:pt idx="7882">
                  <c:v>1242.259</c:v>
                </c:pt>
                <c:pt idx="7883">
                  <c:v>1244.5250000000001</c:v>
                </c:pt>
                <c:pt idx="7884">
                  <c:v>1244.5250000000001</c:v>
                </c:pt>
                <c:pt idx="7885">
                  <c:v>1244.588</c:v>
                </c:pt>
                <c:pt idx="7886">
                  <c:v>1244.588</c:v>
                </c:pt>
                <c:pt idx="7887">
                  <c:v>1244.588</c:v>
                </c:pt>
                <c:pt idx="7888">
                  <c:v>1245.4690000000001</c:v>
                </c:pt>
                <c:pt idx="7889">
                  <c:v>1246.979</c:v>
                </c:pt>
                <c:pt idx="7890">
                  <c:v>1246.979</c:v>
                </c:pt>
                <c:pt idx="7891">
                  <c:v>1246.979</c:v>
                </c:pt>
                <c:pt idx="7892">
                  <c:v>1246.9159999999999</c:v>
                </c:pt>
                <c:pt idx="7893">
                  <c:v>1246.8530000000001</c:v>
                </c:pt>
                <c:pt idx="7894">
                  <c:v>1247.9860000000001</c:v>
                </c:pt>
                <c:pt idx="7895">
                  <c:v>1248.9929999999999</c:v>
                </c:pt>
                <c:pt idx="7896">
                  <c:v>1249.056</c:v>
                </c:pt>
                <c:pt idx="7897">
                  <c:v>1249.056</c:v>
                </c:pt>
                <c:pt idx="7898">
                  <c:v>1249.056</c:v>
                </c:pt>
                <c:pt idx="7899">
                  <c:v>1248.9929999999999</c:v>
                </c:pt>
                <c:pt idx="7900">
                  <c:v>1251.3219999999999</c:v>
                </c:pt>
                <c:pt idx="7901">
                  <c:v>1251.3219999999999</c:v>
                </c:pt>
                <c:pt idx="7902">
                  <c:v>1251.4469999999999</c:v>
                </c:pt>
                <c:pt idx="7903">
                  <c:v>1251.4469999999999</c:v>
                </c:pt>
                <c:pt idx="7904">
                  <c:v>1251.385</c:v>
                </c:pt>
                <c:pt idx="7905">
                  <c:v>1251.385</c:v>
                </c:pt>
                <c:pt idx="7906">
                  <c:v>1252.5170000000001</c:v>
                </c:pt>
                <c:pt idx="7907">
                  <c:v>1253.461</c:v>
                </c:pt>
                <c:pt idx="7908">
                  <c:v>1253.5239999999999</c:v>
                </c:pt>
                <c:pt idx="7909">
                  <c:v>1253.461</c:v>
                </c:pt>
                <c:pt idx="7910">
                  <c:v>1253.461</c:v>
                </c:pt>
                <c:pt idx="7911">
                  <c:v>1253.5239999999999</c:v>
                </c:pt>
                <c:pt idx="7912">
                  <c:v>1255.79</c:v>
                </c:pt>
                <c:pt idx="7913">
                  <c:v>1255.979</c:v>
                </c:pt>
                <c:pt idx="7914">
                  <c:v>1255.979</c:v>
                </c:pt>
                <c:pt idx="7915">
                  <c:v>1255.9159999999999</c:v>
                </c:pt>
                <c:pt idx="7916">
                  <c:v>1255.9159999999999</c:v>
                </c:pt>
                <c:pt idx="7917">
                  <c:v>1257.741</c:v>
                </c:pt>
                <c:pt idx="7918">
                  <c:v>1257.867</c:v>
                </c:pt>
                <c:pt idx="7919">
                  <c:v>1257.9929999999999</c:v>
                </c:pt>
                <c:pt idx="7920">
                  <c:v>1257.93</c:v>
                </c:pt>
                <c:pt idx="7921">
                  <c:v>1257.93</c:v>
                </c:pt>
                <c:pt idx="7922">
                  <c:v>1257.9929999999999</c:v>
                </c:pt>
                <c:pt idx="7923">
                  <c:v>1260.069</c:v>
                </c:pt>
                <c:pt idx="7924">
                  <c:v>1260.384</c:v>
                </c:pt>
                <c:pt idx="7925">
                  <c:v>1260.4469999999999</c:v>
                </c:pt>
                <c:pt idx="7926">
                  <c:v>1260.4469999999999</c:v>
                </c:pt>
                <c:pt idx="7927">
                  <c:v>1260.1320000000001</c:v>
                </c:pt>
                <c:pt idx="7928">
                  <c:v>1260.1949999999999</c:v>
                </c:pt>
                <c:pt idx="7929">
                  <c:v>1262.3979999999999</c:v>
                </c:pt>
                <c:pt idx="7930">
                  <c:v>1262.3979999999999</c:v>
                </c:pt>
                <c:pt idx="7931">
                  <c:v>1262.3979999999999</c:v>
                </c:pt>
                <c:pt idx="7932">
                  <c:v>1262.3979999999999</c:v>
                </c:pt>
                <c:pt idx="7933">
                  <c:v>1262.461</c:v>
                </c:pt>
                <c:pt idx="7934">
                  <c:v>1262.461</c:v>
                </c:pt>
                <c:pt idx="7935">
                  <c:v>1264.915</c:v>
                </c:pt>
                <c:pt idx="7936">
                  <c:v>1264.8520000000001</c:v>
                </c:pt>
                <c:pt idx="7937">
                  <c:v>1264.915</c:v>
                </c:pt>
                <c:pt idx="7938">
                  <c:v>1264.789</c:v>
                </c:pt>
                <c:pt idx="7939">
                  <c:v>1264.7270000000001</c:v>
                </c:pt>
                <c:pt idx="7940">
                  <c:v>1266.74</c:v>
                </c:pt>
                <c:pt idx="7941">
                  <c:v>1266.9290000000001</c:v>
                </c:pt>
                <c:pt idx="7942">
                  <c:v>1266.992</c:v>
                </c:pt>
                <c:pt idx="7943">
                  <c:v>1266.866</c:v>
                </c:pt>
                <c:pt idx="7944">
                  <c:v>1266.866</c:v>
                </c:pt>
                <c:pt idx="7945">
                  <c:v>1266.9290000000001</c:v>
                </c:pt>
                <c:pt idx="7946">
                  <c:v>1269.258</c:v>
                </c:pt>
                <c:pt idx="7947">
                  <c:v>1269.3209999999999</c:v>
                </c:pt>
                <c:pt idx="7948">
                  <c:v>1269.384</c:v>
                </c:pt>
                <c:pt idx="7949">
                  <c:v>1269.258</c:v>
                </c:pt>
                <c:pt idx="7950">
                  <c:v>1269.258</c:v>
                </c:pt>
                <c:pt idx="7951">
                  <c:v>1269.258</c:v>
                </c:pt>
                <c:pt idx="7952">
                  <c:v>1271.3979999999999</c:v>
                </c:pt>
                <c:pt idx="7953">
                  <c:v>1271.3979999999999</c:v>
                </c:pt>
                <c:pt idx="7954">
                  <c:v>1271.3979999999999</c:v>
                </c:pt>
                <c:pt idx="7955">
                  <c:v>1271.3979999999999</c:v>
                </c:pt>
                <c:pt idx="7956">
                  <c:v>1271.3979999999999</c:v>
                </c:pt>
                <c:pt idx="7957">
                  <c:v>1271.3979999999999</c:v>
                </c:pt>
                <c:pt idx="7958">
                  <c:v>1273.663</c:v>
                </c:pt>
                <c:pt idx="7959">
                  <c:v>1273.8520000000001</c:v>
                </c:pt>
                <c:pt idx="7960">
                  <c:v>1273.8520000000001</c:v>
                </c:pt>
                <c:pt idx="7961">
                  <c:v>1273.789</c:v>
                </c:pt>
                <c:pt idx="7962">
                  <c:v>1273.537</c:v>
                </c:pt>
                <c:pt idx="7963">
                  <c:v>1275.866</c:v>
                </c:pt>
                <c:pt idx="7964">
                  <c:v>1275.866</c:v>
                </c:pt>
                <c:pt idx="7965">
                  <c:v>1275.9290000000001</c:v>
                </c:pt>
                <c:pt idx="7966">
                  <c:v>1275.866</c:v>
                </c:pt>
                <c:pt idx="7967">
                  <c:v>1275.866</c:v>
                </c:pt>
                <c:pt idx="7968">
                  <c:v>1278.0060000000001</c:v>
                </c:pt>
                <c:pt idx="7969">
                  <c:v>1278.069</c:v>
                </c:pt>
                <c:pt idx="7970">
                  <c:v>1278.32</c:v>
                </c:pt>
                <c:pt idx="7971">
                  <c:v>1278.32</c:v>
                </c:pt>
                <c:pt idx="7972">
                  <c:v>1278.383</c:v>
                </c:pt>
                <c:pt idx="7973">
                  <c:v>1278.0060000000001</c:v>
                </c:pt>
                <c:pt idx="7974">
                  <c:v>1280.3969999999999</c:v>
                </c:pt>
                <c:pt idx="7975">
                  <c:v>1280.3340000000001</c:v>
                </c:pt>
                <c:pt idx="7976">
                  <c:v>1280.3340000000001</c:v>
                </c:pt>
                <c:pt idx="7977">
                  <c:v>1280.3969999999999</c:v>
                </c:pt>
                <c:pt idx="7978">
                  <c:v>1280.3969999999999</c:v>
                </c:pt>
                <c:pt idx="7979">
                  <c:v>1280.3340000000001</c:v>
                </c:pt>
                <c:pt idx="7980">
                  <c:v>1281.6559999999999</c:v>
                </c:pt>
                <c:pt idx="7981">
                  <c:v>1282.789</c:v>
                </c:pt>
                <c:pt idx="7982">
                  <c:v>1282.8520000000001</c:v>
                </c:pt>
                <c:pt idx="7983">
                  <c:v>1282.789</c:v>
                </c:pt>
                <c:pt idx="7984">
                  <c:v>1282.5999999999999</c:v>
                </c:pt>
                <c:pt idx="7985">
                  <c:v>1282.537</c:v>
                </c:pt>
                <c:pt idx="7986">
                  <c:v>1282.537</c:v>
                </c:pt>
                <c:pt idx="7987">
                  <c:v>1284.9280000000001</c:v>
                </c:pt>
                <c:pt idx="7988">
                  <c:v>1284.9280000000001</c:v>
                </c:pt>
                <c:pt idx="7989">
                  <c:v>1284.8019999999999</c:v>
                </c:pt>
                <c:pt idx="7990">
                  <c:v>1284.9280000000001</c:v>
                </c:pt>
                <c:pt idx="7991">
                  <c:v>1284.865</c:v>
                </c:pt>
                <c:pt idx="7992">
                  <c:v>1285.684</c:v>
                </c:pt>
                <c:pt idx="7993">
                  <c:v>1287.194</c:v>
                </c:pt>
                <c:pt idx="7994">
                  <c:v>1287.068</c:v>
                </c:pt>
                <c:pt idx="7995">
                  <c:v>1287.1310000000001</c:v>
                </c:pt>
                <c:pt idx="7996">
                  <c:v>1287.068</c:v>
                </c:pt>
                <c:pt idx="7997">
                  <c:v>1287.068</c:v>
                </c:pt>
                <c:pt idx="7998">
                  <c:v>1288.2639999999999</c:v>
                </c:pt>
                <c:pt idx="7999">
                  <c:v>1289.3340000000001</c:v>
                </c:pt>
                <c:pt idx="8000">
                  <c:v>1289.271</c:v>
                </c:pt>
                <c:pt idx="8001">
                  <c:v>1289.271</c:v>
                </c:pt>
                <c:pt idx="8002">
                  <c:v>1289.3340000000001</c:v>
                </c:pt>
                <c:pt idx="8003">
                  <c:v>1291.7249999999999</c:v>
                </c:pt>
                <c:pt idx="8004">
                  <c:v>1289.7739999999999</c:v>
                </c:pt>
                <c:pt idx="8005">
                  <c:v>1291.7249999999999</c:v>
                </c:pt>
                <c:pt idx="8006">
                  <c:v>1291.5989999999999</c:v>
                </c:pt>
                <c:pt idx="8007">
                  <c:v>1291.5989999999999</c:v>
                </c:pt>
                <c:pt idx="8008">
                  <c:v>1291.2850000000001</c:v>
                </c:pt>
                <c:pt idx="8009">
                  <c:v>1291.2850000000001</c:v>
                </c:pt>
                <c:pt idx="8010">
                  <c:v>1293.865</c:v>
                </c:pt>
                <c:pt idx="8011">
                  <c:v>1293.739</c:v>
                </c:pt>
                <c:pt idx="8012">
                  <c:v>1293.8019999999999</c:v>
                </c:pt>
                <c:pt idx="8013">
                  <c:v>1293.865</c:v>
                </c:pt>
                <c:pt idx="8014">
                  <c:v>1293.8019999999999</c:v>
                </c:pt>
                <c:pt idx="8015">
                  <c:v>1293.865</c:v>
                </c:pt>
                <c:pt idx="8016">
                  <c:v>1296.1310000000001</c:v>
                </c:pt>
                <c:pt idx="8017">
                  <c:v>1296.2570000000001</c:v>
                </c:pt>
                <c:pt idx="8018">
                  <c:v>1296.194</c:v>
                </c:pt>
                <c:pt idx="8019">
                  <c:v>1295.816</c:v>
                </c:pt>
                <c:pt idx="8020">
                  <c:v>1295.816</c:v>
                </c:pt>
                <c:pt idx="8021">
                  <c:v>1298.27</c:v>
                </c:pt>
                <c:pt idx="8022">
                  <c:v>1298.27</c:v>
                </c:pt>
                <c:pt idx="8023">
                  <c:v>1298.27</c:v>
                </c:pt>
                <c:pt idx="8024">
                  <c:v>1298.27</c:v>
                </c:pt>
                <c:pt idx="8025">
                  <c:v>1298.27</c:v>
                </c:pt>
                <c:pt idx="8026">
                  <c:v>1298.2080000000001</c:v>
                </c:pt>
                <c:pt idx="8027">
                  <c:v>1298.2080000000001</c:v>
                </c:pt>
                <c:pt idx="8028">
                  <c:v>1300.788</c:v>
                </c:pt>
                <c:pt idx="8029">
                  <c:v>1300.4100000000001</c:v>
                </c:pt>
                <c:pt idx="8030">
                  <c:v>1300.473</c:v>
                </c:pt>
                <c:pt idx="8031">
                  <c:v>1300.347</c:v>
                </c:pt>
                <c:pt idx="8032">
                  <c:v>1302.6759999999999</c:v>
                </c:pt>
                <c:pt idx="8033">
                  <c:v>1302.6759999999999</c:v>
                </c:pt>
                <c:pt idx="8034">
                  <c:v>1302.739</c:v>
                </c:pt>
                <c:pt idx="8035">
                  <c:v>1302.8019999999999</c:v>
                </c:pt>
                <c:pt idx="8036">
                  <c:v>1302.6759999999999</c:v>
                </c:pt>
                <c:pt idx="8037">
                  <c:v>1302.739</c:v>
                </c:pt>
                <c:pt idx="8038">
                  <c:v>1302.739</c:v>
                </c:pt>
                <c:pt idx="8039">
                  <c:v>1302.739</c:v>
                </c:pt>
                <c:pt idx="8040">
                  <c:v>1305.067</c:v>
                </c:pt>
                <c:pt idx="8041">
                  <c:v>1304.941</c:v>
                </c:pt>
                <c:pt idx="8042">
                  <c:v>1304.941</c:v>
                </c:pt>
                <c:pt idx="8043">
                  <c:v>1305.0039999999999</c:v>
                </c:pt>
                <c:pt idx="8044">
                  <c:v>1305.4449999999999</c:v>
                </c:pt>
                <c:pt idx="8045">
                  <c:v>1307.2070000000001</c:v>
                </c:pt>
                <c:pt idx="8046">
                  <c:v>1307.2070000000001</c:v>
                </c:pt>
                <c:pt idx="8047">
                  <c:v>1307.2070000000001</c:v>
                </c:pt>
                <c:pt idx="8048">
                  <c:v>1307.2070000000001</c:v>
                </c:pt>
                <c:pt idx="8049">
                  <c:v>1309.5360000000001</c:v>
                </c:pt>
                <c:pt idx="8050">
                  <c:v>1309.6610000000001</c:v>
                </c:pt>
                <c:pt idx="8051">
                  <c:v>1309.2840000000001</c:v>
                </c:pt>
                <c:pt idx="8052">
                  <c:v>1309.5989999999999</c:v>
                </c:pt>
                <c:pt idx="8053">
                  <c:v>1309.5360000000001</c:v>
                </c:pt>
                <c:pt idx="8054">
                  <c:v>1309.221</c:v>
                </c:pt>
                <c:pt idx="8055">
                  <c:v>1311.6120000000001</c:v>
                </c:pt>
                <c:pt idx="8056">
                  <c:v>1311.6120000000001</c:v>
                </c:pt>
                <c:pt idx="8057">
                  <c:v>1311.7380000000001</c:v>
                </c:pt>
                <c:pt idx="8058">
                  <c:v>1311.6120000000001</c:v>
                </c:pt>
                <c:pt idx="8059">
                  <c:v>1311.6120000000001</c:v>
                </c:pt>
                <c:pt idx="8060">
                  <c:v>1311.7380000000001</c:v>
                </c:pt>
                <c:pt idx="8061">
                  <c:v>1311.6120000000001</c:v>
                </c:pt>
                <c:pt idx="8062">
                  <c:v>1311.6120000000001</c:v>
                </c:pt>
                <c:pt idx="8063">
                  <c:v>1314.13</c:v>
                </c:pt>
                <c:pt idx="8064">
                  <c:v>1314.13</c:v>
                </c:pt>
                <c:pt idx="8065">
                  <c:v>1313.752</c:v>
                </c:pt>
                <c:pt idx="8066">
                  <c:v>1315.7660000000001</c:v>
                </c:pt>
                <c:pt idx="8067">
                  <c:v>1316.144</c:v>
                </c:pt>
                <c:pt idx="8068">
                  <c:v>1316.144</c:v>
                </c:pt>
                <c:pt idx="8069">
                  <c:v>1316.144</c:v>
                </c:pt>
                <c:pt idx="8070">
                  <c:v>1316.144</c:v>
                </c:pt>
                <c:pt idx="8071">
                  <c:v>1316.144</c:v>
                </c:pt>
                <c:pt idx="8072">
                  <c:v>1318.598</c:v>
                </c:pt>
                <c:pt idx="8073">
                  <c:v>1318.598</c:v>
                </c:pt>
                <c:pt idx="8074">
                  <c:v>1318.598</c:v>
                </c:pt>
                <c:pt idx="8075">
                  <c:v>1318.346</c:v>
                </c:pt>
                <c:pt idx="8076">
                  <c:v>1318.346</c:v>
                </c:pt>
                <c:pt idx="8077">
                  <c:v>1318.2829999999999</c:v>
                </c:pt>
                <c:pt idx="8078">
                  <c:v>1318.2829999999999</c:v>
                </c:pt>
                <c:pt idx="8079">
                  <c:v>1320.6120000000001</c:v>
                </c:pt>
                <c:pt idx="8080">
                  <c:v>1320.675</c:v>
                </c:pt>
                <c:pt idx="8081">
                  <c:v>1320.675</c:v>
                </c:pt>
                <c:pt idx="8082">
                  <c:v>1320.6120000000001</c:v>
                </c:pt>
                <c:pt idx="8083">
                  <c:v>1320.549</c:v>
                </c:pt>
                <c:pt idx="8084">
                  <c:v>1320.675</c:v>
                </c:pt>
                <c:pt idx="8085">
                  <c:v>1322.626</c:v>
                </c:pt>
                <c:pt idx="8086">
                  <c:v>1322.8779999999999</c:v>
                </c:pt>
                <c:pt idx="8087">
                  <c:v>1322.8779999999999</c:v>
                </c:pt>
                <c:pt idx="8088">
                  <c:v>1322.941</c:v>
                </c:pt>
                <c:pt idx="8089">
                  <c:v>1323.9480000000001</c:v>
                </c:pt>
                <c:pt idx="8090">
                  <c:v>1325.143</c:v>
                </c:pt>
                <c:pt idx="8091">
                  <c:v>1325.08</c:v>
                </c:pt>
                <c:pt idx="8092">
                  <c:v>1325.143</c:v>
                </c:pt>
                <c:pt idx="8093">
                  <c:v>1325.143</c:v>
                </c:pt>
                <c:pt idx="8094">
                  <c:v>1325.143</c:v>
                </c:pt>
                <c:pt idx="8095">
                  <c:v>1325.143</c:v>
                </c:pt>
                <c:pt idx="8096">
                  <c:v>1325.143</c:v>
                </c:pt>
                <c:pt idx="8097">
                  <c:v>1327.472</c:v>
                </c:pt>
                <c:pt idx="8098">
                  <c:v>1327.472</c:v>
                </c:pt>
                <c:pt idx="8099">
                  <c:v>1327.472</c:v>
                </c:pt>
                <c:pt idx="8100">
                  <c:v>1327.0940000000001</c:v>
                </c:pt>
                <c:pt idx="8101">
                  <c:v>1329.4860000000001</c:v>
                </c:pt>
                <c:pt idx="8102">
                  <c:v>1329.6110000000001</c:v>
                </c:pt>
                <c:pt idx="8103">
                  <c:v>1329.6110000000001</c:v>
                </c:pt>
                <c:pt idx="8104">
                  <c:v>1329.549</c:v>
                </c:pt>
                <c:pt idx="8105">
                  <c:v>1329.6110000000001</c:v>
                </c:pt>
                <c:pt idx="8106">
                  <c:v>1329.6110000000001</c:v>
                </c:pt>
                <c:pt idx="8107">
                  <c:v>1329.6110000000001</c:v>
                </c:pt>
                <c:pt idx="8108">
                  <c:v>1332.0029999999999</c:v>
                </c:pt>
                <c:pt idx="8109">
                  <c:v>1332.0029999999999</c:v>
                </c:pt>
                <c:pt idx="8110">
                  <c:v>1332.066</c:v>
                </c:pt>
                <c:pt idx="8111">
                  <c:v>1331.625</c:v>
                </c:pt>
                <c:pt idx="8112">
                  <c:v>1331.625</c:v>
                </c:pt>
                <c:pt idx="8113">
                  <c:v>1331.625</c:v>
                </c:pt>
                <c:pt idx="8114">
                  <c:v>1334.08</c:v>
                </c:pt>
                <c:pt idx="8115">
                  <c:v>1334.08</c:v>
                </c:pt>
                <c:pt idx="8116">
                  <c:v>1334.08</c:v>
                </c:pt>
                <c:pt idx="8117">
                  <c:v>1334.08</c:v>
                </c:pt>
                <c:pt idx="8118">
                  <c:v>1334.08</c:v>
                </c:pt>
                <c:pt idx="8119">
                  <c:v>1336.471</c:v>
                </c:pt>
                <c:pt idx="8120">
                  <c:v>1336.5340000000001</c:v>
                </c:pt>
                <c:pt idx="8121">
                  <c:v>1336.1569999999999</c:v>
                </c:pt>
                <c:pt idx="8122">
                  <c:v>1336.1569999999999</c:v>
                </c:pt>
                <c:pt idx="8123">
                  <c:v>1336.1569999999999</c:v>
                </c:pt>
                <c:pt idx="8124">
                  <c:v>1338.548</c:v>
                </c:pt>
                <c:pt idx="8125">
                  <c:v>1338.6110000000001</c:v>
                </c:pt>
                <c:pt idx="8126">
                  <c:v>1338.6110000000001</c:v>
                </c:pt>
                <c:pt idx="8127">
                  <c:v>1338.548</c:v>
                </c:pt>
                <c:pt idx="8128">
                  <c:v>1338.548</c:v>
                </c:pt>
                <c:pt idx="8129">
                  <c:v>1338.548</c:v>
                </c:pt>
                <c:pt idx="8130">
                  <c:v>1341.0029999999999</c:v>
                </c:pt>
                <c:pt idx="8131">
                  <c:v>1341.0029999999999</c:v>
                </c:pt>
                <c:pt idx="8132">
                  <c:v>1340.751</c:v>
                </c:pt>
                <c:pt idx="8133">
                  <c:v>1340.8140000000001</c:v>
                </c:pt>
                <c:pt idx="8134">
                  <c:v>1340.751</c:v>
                </c:pt>
                <c:pt idx="8135">
                  <c:v>1342.953</c:v>
                </c:pt>
                <c:pt idx="8136">
                  <c:v>1343.0160000000001</c:v>
                </c:pt>
                <c:pt idx="8137">
                  <c:v>1343.079</c:v>
                </c:pt>
                <c:pt idx="8138">
                  <c:v>1343.0160000000001</c:v>
                </c:pt>
                <c:pt idx="8139">
                  <c:v>1343.0160000000001</c:v>
                </c:pt>
                <c:pt idx="8140">
                  <c:v>1343.0160000000001</c:v>
                </c:pt>
                <c:pt idx="8141">
                  <c:v>1345.4079999999999</c:v>
                </c:pt>
                <c:pt idx="8142">
                  <c:v>1345.4079999999999</c:v>
                </c:pt>
                <c:pt idx="8143">
                  <c:v>1345.2819999999999</c:v>
                </c:pt>
                <c:pt idx="8144">
                  <c:v>1345.2819999999999</c:v>
                </c:pt>
                <c:pt idx="8145">
                  <c:v>1345.345</c:v>
                </c:pt>
                <c:pt idx="8146">
                  <c:v>1345.03</c:v>
                </c:pt>
                <c:pt idx="8147">
                  <c:v>1345.0930000000001</c:v>
                </c:pt>
                <c:pt idx="8148">
                  <c:v>1347.4849999999999</c:v>
                </c:pt>
                <c:pt idx="8149">
                  <c:v>1347.4849999999999</c:v>
                </c:pt>
                <c:pt idx="8150">
                  <c:v>1347.548</c:v>
                </c:pt>
                <c:pt idx="8151">
                  <c:v>1347.548</c:v>
                </c:pt>
                <c:pt idx="8152">
                  <c:v>1349.876</c:v>
                </c:pt>
                <c:pt idx="8153">
                  <c:v>1347.6110000000001</c:v>
                </c:pt>
                <c:pt idx="8154">
                  <c:v>1349.876</c:v>
                </c:pt>
                <c:pt idx="8155">
                  <c:v>1349.9390000000001</c:v>
                </c:pt>
                <c:pt idx="8156">
                  <c:v>1349.5619999999999</c:v>
                </c:pt>
                <c:pt idx="8157">
                  <c:v>1349.499</c:v>
                </c:pt>
                <c:pt idx="8158">
                  <c:v>1351.7639999999999</c:v>
                </c:pt>
                <c:pt idx="8159">
                  <c:v>1352.0160000000001</c:v>
                </c:pt>
                <c:pt idx="8160">
                  <c:v>1352.0160000000001</c:v>
                </c:pt>
                <c:pt idx="8161">
                  <c:v>1351.953</c:v>
                </c:pt>
                <c:pt idx="8162">
                  <c:v>1352.0160000000001</c:v>
                </c:pt>
                <c:pt idx="8163">
                  <c:v>1352.0160000000001</c:v>
                </c:pt>
                <c:pt idx="8164">
                  <c:v>1352.0160000000001</c:v>
                </c:pt>
                <c:pt idx="8165">
                  <c:v>1354.4069999999999</c:v>
                </c:pt>
                <c:pt idx="8166">
                  <c:v>1354.345</c:v>
                </c:pt>
                <c:pt idx="8167">
                  <c:v>1354.1559999999999</c:v>
                </c:pt>
                <c:pt idx="8168">
                  <c:v>1354.03</c:v>
                </c:pt>
                <c:pt idx="8169">
                  <c:v>1354.0930000000001</c:v>
                </c:pt>
                <c:pt idx="8170">
                  <c:v>1354.0930000000001</c:v>
                </c:pt>
                <c:pt idx="8171">
                  <c:v>1356.4839999999999</c:v>
                </c:pt>
                <c:pt idx="8172">
                  <c:v>1356.422</c:v>
                </c:pt>
                <c:pt idx="8173">
                  <c:v>1356.4839999999999</c:v>
                </c:pt>
                <c:pt idx="8174">
                  <c:v>1356.4839999999999</c:v>
                </c:pt>
                <c:pt idx="8175">
                  <c:v>1358.876</c:v>
                </c:pt>
                <c:pt idx="8176">
                  <c:v>1357.7429999999999</c:v>
                </c:pt>
                <c:pt idx="8177">
                  <c:v>1358.9390000000001</c:v>
                </c:pt>
                <c:pt idx="8178">
                  <c:v>1358.6869999999999</c:v>
                </c:pt>
                <c:pt idx="8179">
                  <c:v>1358.624</c:v>
                </c:pt>
                <c:pt idx="8180">
                  <c:v>1358.5609999999999</c:v>
                </c:pt>
                <c:pt idx="8181">
                  <c:v>1358.498</c:v>
                </c:pt>
                <c:pt idx="8182">
                  <c:v>1360.953</c:v>
                </c:pt>
                <c:pt idx="8183">
                  <c:v>1360.953</c:v>
                </c:pt>
                <c:pt idx="8184">
                  <c:v>1360.953</c:v>
                </c:pt>
                <c:pt idx="8185">
                  <c:v>1360.953</c:v>
                </c:pt>
                <c:pt idx="8186">
                  <c:v>1360.953</c:v>
                </c:pt>
                <c:pt idx="8187">
                  <c:v>1361.393</c:v>
                </c:pt>
                <c:pt idx="8188">
                  <c:v>1363.0920000000001</c:v>
                </c:pt>
                <c:pt idx="8189">
                  <c:v>1363.155</c:v>
                </c:pt>
                <c:pt idx="8190">
                  <c:v>1363.155</c:v>
                </c:pt>
                <c:pt idx="8191">
                  <c:v>1363.155</c:v>
                </c:pt>
                <c:pt idx="8192">
                  <c:v>1362.9670000000001</c:v>
                </c:pt>
                <c:pt idx="8193">
                  <c:v>1364.9179999999999</c:v>
                </c:pt>
                <c:pt idx="8194">
                  <c:v>1365.421</c:v>
                </c:pt>
                <c:pt idx="8195">
                  <c:v>1365.421</c:v>
                </c:pt>
                <c:pt idx="8196">
                  <c:v>1365.421</c:v>
                </c:pt>
                <c:pt idx="8197">
                  <c:v>1365.2950000000001</c:v>
                </c:pt>
                <c:pt idx="8198">
                  <c:v>1365.2950000000001</c:v>
                </c:pt>
                <c:pt idx="8199">
                  <c:v>1367.5609999999999</c:v>
                </c:pt>
                <c:pt idx="8200">
                  <c:v>1367.6869999999999</c:v>
                </c:pt>
                <c:pt idx="8201">
                  <c:v>1367.6869999999999</c:v>
                </c:pt>
                <c:pt idx="8202">
                  <c:v>1367.3720000000001</c:v>
                </c:pt>
                <c:pt idx="8203">
                  <c:v>1367.4349999999999</c:v>
                </c:pt>
                <c:pt idx="8204">
                  <c:v>1367.4349999999999</c:v>
                </c:pt>
                <c:pt idx="8205">
                  <c:v>1369.8889999999999</c:v>
                </c:pt>
                <c:pt idx="8206">
                  <c:v>1369.952</c:v>
                </c:pt>
                <c:pt idx="8207">
                  <c:v>1369.952</c:v>
                </c:pt>
                <c:pt idx="8208">
                  <c:v>1369.8889999999999</c:v>
                </c:pt>
                <c:pt idx="8209">
                  <c:v>1369.952</c:v>
                </c:pt>
                <c:pt idx="8210">
                  <c:v>1369.8889999999999</c:v>
                </c:pt>
                <c:pt idx="8211">
                  <c:v>1372.2809999999999</c:v>
                </c:pt>
                <c:pt idx="8212">
                  <c:v>1372.3440000000001</c:v>
                </c:pt>
                <c:pt idx="8213">
                  <c:v>1371.9659999999999</c:v>
                </c:pt>
                <c:pt idx="8214">
                  <c:v>1371.9659999999999</c:v>
                </c:pt>
                <c:pt idx="8215">
                  <c:v>1371.903</c:v>
                </c:pt>
                <c:pt idx="8216">
                  <c:v>1374.0429999999999</c:v>
                </c:pt>
                <c:pt idx="8217">
                  <c:v>1374.3579999999999</c:v>
                </c:pt>
                <c:pt idx="8218">
                  <c:v>1374.421</c:v>
                </c:pt>
                <c:pt idx="8219">
                  <c:v>1374.3579999999999</c:v>
                </c:pt>
                <c:pt idx="8220">
                  <c:v>1374.421</c:v>
                </c:pt>
                <c:pt idx="8221">
                  <c:v>1374.421</c:v>
                </c:pt>
                <c:pt idx="8222">
                  <c:v>1376.8119999999999</c:v>
                </c:pt>
                <c:pt idx="8223">
                  <c:v>1376.4970000000001</c:v>
                </c:pt>
                <c:pt idx="8224">
                  <c:v>1376.434</c:v>
                </c:pt>
                <c:pt idx="8225">
                  <c:v>1376.434</c:v>
                </c:pt>
                <c:pt idx="8226">
                  <c:v>1376.4970000000001</c:v>
                </c:pt>
                <c:pt idx="8227">
                  <c:v>1376.4970000000001</c:v>
                </c:pt>
                <c:pt idx="8228">
                  <c:v>1378.8889999999999</c:v>
                </c:pt>
                <c:pt idx="8229">
                  <c:v>1378.8889999999999</c:v>
                </c:pt>
                <c:pt idx="8230">
                  <c:v>1378.8889999999999</c:v>
                </c:pt>
                <c:pt idx="8231">
                  <c:v>1378.8889999999999</c:v>
                </c:pt>
                <c:pt idx="8232">
                  <c:v>1378.826</c:v>
                </c:pt>
                <c:pt idx="8233">
                  <c:v>1380.2729999999999</c:v>
                </c:pt>
                <c:pt idx="8234">
                  <c:v>1381.029</c:v>
                </c:pt>
                <c:pt idx="8235">
                  <c:v>1380.9659999999999</c:v>
                </c:pt>
                <c:pt idx="8236">
                  <c:v>1380.9659999999999</c:v>
                </c:pt>
                <c:pt idx="8237">
                  <c:v>1380.9659999999999</c:v>
                </c:pt>
                <c:pt idx="8238">
                  <c:v>1380.84</c:v>
                </c:pt>
                <c:pt idx="8239">
                  <c:v>1382.413</c:v>
                </c:pt>
                <c:pt idx="8240">
                  <c:v>1383.42</c:v>
                </c:pt>
                <c:pt idx="8241">
                  <c:v>1383.357</c:v>
                </c:pt>
                <c:pt idx="8242">
                  <c:v>1383.357</c:v>
                </c:pt>
                <c:pt idx="8243">
                  <c:v>1383.357</c:v>
                </c:pt>
                <c:pt idx="8244">
                  <c:v>1385.6859999999999</c:v>
                </c:pt>
                <c:pt idx="8245">
                  <c:v>1385.56</c:v>
                </c:pt>
                <c:pt idx="8246">
                  <c:v>1385.56</c:v>
                </c:pt>
                <c:pt idx="8247">
                  <c:v>1385.4970000000001</c:v>
                </c:pt>
                <c:pt idx="8248">
                  <c:v>1385.3710000000001</c:v>
                </c:pt>
                <c:pt idx="8249">
                  <c:v>1385.434</c:v>
                </c:pt>
                <c:pt idx="8250">
                  <c:v>1387.826</c:v>
                </c:pt>
                <c:pt idx="8251">
                  <c:v>1387.826</c:v>
                </c:pt>
                <c:pt idx="8252">
                  <c:v>1387.826</c:v>
                </c:pt>
                <c:pt idx="8253">
                  <c:v>1387.8879999999999</c:v>
                </c:pt>
                <c:pt idx="8254">
                  <c:v>1387.826</c:v>
                </c:pt>
                <c:pt idx="8255">
                  <c:v>1387.826</c:v>
                </c:pt>
                <c:pt idx="8256">
                  <c:v>1390.0909999999999</c:v>
                </c:pt>
                <c:pt idx="8257">
                  <c:v>1390.0909999999999</c:v>
                </c:pt>
                <c:pt idx="8258">
                  <c:v>1390.0909999999999</c:v>
                </c:pt>
                <c:pt idx="8259">
                  <c:v>1389.902</c:v>
                </c:pt>
                <c:pt idx="8260">
                  <c:v>1389.8389999999999</c:v>
                </c:pt>
                <c:pt idx="8261">
                  <c:v>1390.5319999999999</c:v>
                </c:pt>
                <c:pt idx="8262">
                  <c:v>1392.357</c:v>
                </c:pt>
                <c:pt idx="8263">
                  <c:v>1392.2940000000001</c:v>
                </c:pt>
                <c:pt idx="8264">
                  <c:v>1392.2940000000001</c:v>
                </c:pt>
                <c:pt idx="8265">
                  <c:v>1392.357</c:v>
                </c:pt>
                <c:pt idx="8266">
                  <c:v>1392.2940000000001</c:v>
                </c:pt>
                <c:pt idx="8267">
                  <c:v>1394.6849999999999</c:v>
                </c:pt>
                <c:pt idx="8268">
                  <c:v>1394.6849999999999</c:v>
                </c:pt>
                <c:pt idx="8269">
                  <c:v>1394.308</c:v>
                </c:pt>
                <c:pt idx="8270">
                  <c:v>1394.3710000000001</c:v>
                </c:pt>
                <c:pt idx="8271">
                  <c:v>1394.3710000000001</c:v>
                </c:pt>
                <c:pt idx="8272">
                  <c:v>1394.2449999999999</c:v>
                </c:pt>
                <c:pt idx="8273">
                  <c:v>1396.7619999999999</c:v>
                </c:pt>
                <c:pt idx="8274">
                  <c:v>1396.825</c:v>
                </c:pt>
                <c:pt idx="8275">
                  <c:v>1396.825</c:v>
                </c:pt>
                <c:pt idx="8276">
                  <c:v>1396.7619999999999</c:v>
                </c:pt>
                <c:pt idx="8277">
                  <c:v>1396.7619999999999</c:v>
                </c:pt>
                <c:pt idx="8278">
                  <c:v>1399.154</c:v>
                </c:pt>
                <c:pt idx="8279">
                  <c:v>1399.279</c:v>
                </c:pt>
                <c:pt idx="8280">
                  <c:v>1398.8389999999999</c:v>
                </c:pt>
                <c:pt idx="8281">
                  <c:v>1398.8389999999999</c:v>
                </c:pt>
                <c:pt idx="8282">
                  <c:v>1398.8389999999999</c:v>
                </c:pt>
                <c:pt idx="8283">
                  <c:v>1398.8389999999999</c:v>
                </c:pt>
                <c:pt idx="8284">
                  <c:v>1400.7270000000001</c:v>
                </c:pt>
                <c:pt idx="8285">
                  <c:v>1401.2929999999999</c:v>
                </c:pt>
                <c:pt idx="8286">
                  <c:v>1401.23</c:v>
                </c:pt>
                <c:pt idx="8287">
                  <c:v>1401.1679999999999</c:v>
                </c:pt>
                <c:pt idx="8288">
                  <c:v>1401.2929999999999</c:v>
                </c:pt>
                <c:pt idx="8289">
                  <c:v>1401.23</c:v>
                </c:pt>
                <c:pt idx="8290">
                  <c:v>1403.4960000000001</c:v>
                </c:pt>
                <c:pt idx="8291">
                  <c:v>1403.4960000000001</c:v>
                </c:pt>
                <c:pt idx="8292">
                  <c:v>1403.433</c:v>
                </c:pt>
                <c:pt idx="8293">
                  <c:v>1403.433</c:v>
                </c:pt>
                <c:pt idx="8294">
                  <c:v>1403.2439999999999</c:v>
                </c:pt>
                <c:pt idx="8295">
                  <c:v>1403.307</c:v>
                </c:pt>
                <c:pt idx="8296">
                  <c:v>1405.7619999999999</c:v>
                </c:pt>
                <c:pt idx="8297">
                  <c:v>1405.7619999999999</c:v>
                </c:pt>
                <c:pt idx="8298">
                  <c:v>1405.7619999999999</c:v>
                </c:pt>
                <c:pt idx="8299">
                  <c:v>1405.7619999999999</c:v>
                </c:pt>
                <c:pt idx="8300">
                  <c:v>1405.7619999999999</c:v>
                </c:pt>
                <c:pt idx="8301">
                  <c:v>1407.587</c:v>
                </c:pt>
                <c:pt idx="8302">
                  <c:v>1408.153</c:v>
                </c:pt>
                <c:pt idx="8303">
                  <c:v>1408.027</c:v>
                </c:pt>
                <c:pt idx="8304">
                  <c:v>1408.09</c:v>
                </c:pt>
                <c:pt idx="8305">
                  <c:v>1407.8389999999999</c:v>
                </c:pt>
                <c:pt idx="8306">
                  <c:v>1407.7760000000001</c:v>
                </c:pt>
                <c:pt idx="8307">
                  <c:v>1409.915</c:v>
                </c:pt>
                <c:pt idx="8308">
                  <c:v>1410.2929999999999</c:v>
                </c:pt>
                <c:pt idx="8309">
                  <c:v>1410.23</c:v>
                </c:pt>
                <c:pt idx="8310">
                  <c:v>1410.2929999999999</c:v>
                </c:pt>
                <c:pt idx="8311">
                  <c:v>1410.23</c:v>
                </c:pt>
                <c:pt idx="8312">
                  <c:v>1410.23</c:v>
                </c:pt>
                <c:pt idx="8313">
                  <c:v>1412.7470000000001</c:v>
                </c:pt>
                <c:pt idx="8314">
                  <c:v>1412.6210000000001</c:v>
                </c:pt>
                <c:pt idx="8315">
                  <c:v>1412.307</c:v>
                </c:pt>
                <c:pt idx="8316">
                  <c:v>1412.37</c:v>
                </c:pt>
                <c:pt idx="8317">
                  <c:v>1412.2439999999999</c:v>
                </c:pt>
                <c:pt idx="8318">
                  <c:v>1413.125</c:v>
                </c:pt>
                <c:pt idx="8319">
                  <c:v>1414.761</c:v>
                </c:pt>
                <c:pt idx="8320">
                  <c:v>1414.761</c:v>
                </c:pt>
                <c:pt idx="8321">
                  <c:v>1414.761</c:v>
                </c:pt>
                <c:pt idx="8322">
                  <c:v>1414.761</c:v>
                </c:pt>
                <c:pt idx="8323">
                  <c:v>1414.6980000000001</c:v>
                </c:pt>
                <c:pt idx="8324">
                  <c:v>1416.9639999999999</c:v>
                </c:pt>
                <c:pt idx="8325">
                  <c:v>1417.2159999999999</c:v>
                </c:pt>
                <c:pt idx="8326">
                  <c:v>1416.838</c:v>
                </c:pt>
                <c:pt idx="8327">
                  <c:v>1416.838</c:v>
                </c:pt>
                <c:pt idx="8328">
                  <c:v>1416.838</c:v>
                </c:pt>
                <c:pt idx="8329">
                  <c:v>1416.7750000000001</c:v>
                </c:pt>
                <c:pt idx="8330">
                  <c:v>1419.0409999999999</c:v>
                </c:pt>
                <c:pt idx="8331">
                  <c:v>1419.23</c:v>
                </c:pt>
                <c:pt idx="8332">
                  <c:v>1419.1669999999999</c:v>
                </c:pt>
                <c:pt idx="8333">
                  <c:v>1419.23</c:v>
                </c:pt>
                <c:pt idx="8334">
                  <c:v>1419.23</c:v>
                </c:pt>
                <c:pt idx="8335">
                  <c:v>1419.1669999999999</c:v>
                </c:pt>
                <c:pt idx="8336">
                  <c:v>1421.432</c:v>
                </c:pt>
                <c:pt idx="8337">
                  <c:v>1421.432</c:v>
                </c:pt>
                <c:pt idx="8338">
                  <c:v>1421.432</c:v>
                </c:pt>
                <c:pt idx="8339">
                  <c:v>1421.3689999999999</c:v>
                </c:pt>
                <c:pt idx="8340">
                  <c:v>1421.1179999999999</c:v>
                </c:pt>
                <c:pt idx="8341">
                  <c:v>1421.181</c:v>
                </c:pt>
                <c:pt idx="8342">
                  <c:v>1423.6980000000001</c:v>
                </c:pt>
                <c:pt idx="8343">
                  <c:v>1423.635</c:v>
                </c:pt>
                <c:pt idx="8344">
                  <c:v>1423.635</c:v>
                </c:pt>
                <c:pt idx="8345">
                  <c:v>1423.635</c:v>
                </c:pt>
                <c:pt idx="8346">
                  <c:v>1423.635</c:v>
                </c:pt>
                <c:pt idx="8347">
                  <c:v>1424.327</c:v>
                </c:pt>
                <c:pt idx="8348">
                  <c:v>1425.9639999999999</c:v>
                </c:pt>
                <c:pt idx="8349">
                  <c:v>1425.9010000000001</c:v>
                </c:pt>
                <c:pt idx="8350">
                  <c:v>1425.6489999999999</c:v>
                </c:pt>
                <c:pt idx="8351">
                  <c:v>1425.6489999999999</c:v>
                </c:pt>
                <c:pt idx="8352">
                  <c:v>1425.712</c:v>
                </c:pt>
                <c:pt idx="8353">
                  <c:v>1425.6489999999999</c:v>
                </c:pt>
                <c:pt idx="8354">
                  <c:v>1428.1030000000001</c:v>
                </c:pt>
                <c:pt idx="8355">
                  <c:v>1428.1659999999999</c:v>
                </c:pt>
                <c:pt idx="8356">
                  <c:v>1428.229</c:v>
                </c:pt>
                <c:pt idx="8357">
                  <c:v>1428.1659999999999</c:v>
                </c:pt>
                <c:pt idx="8358">
                  <c:v>1428.229</c:v>
                </c:pt>
                <c:pt idx="8359">
                  <c:v>1429.425</c:v>
                </c:pt>
                <c:pt idx="8360">
                  <c:v>1430.558</c:v>
                </c:pt>
                <c:pt idx="8361">
                  <c:v>1430.18</c:v>
                </c:pt>
                <c:pt idx="8362">
                  <c:v>1430.18</c:v>
                </c:pt>
                <c:pt idx="8363">
                  <c:v>1430.117</c:v>
                </c:pt>
                <c:pt idx="8364">
                  <c:v>1430.18</c:v>
                </c:pt>
                <c:pt idx="8365">
                  <c:v>1430.7470000000001</c:v>
                </c:pt>
                <c:pt idx="8366">
                  <c:v>1432.635</c:v>
                </c:pt>
                <c:pt idx="8367">
                  <c:v>1432.635</c:v>
                </c:pt>
                <c:pt idx="8368">
                  <c:v>1432.635</c:v>
                </c:pt>
                <c:pt idx="8369">
                  <c:v>1432.5719999999999</c:v>
                </c:pt>
                <c:pt idx="8370">
                  <c:v>1432.635</c:v>
                </c:pt>
                <c:pt idx="8371">
                  <c:v>1435.0260000000001</c:v>
                </c:pt>
                <c:pt idx="8372">
                  <c:v>1434.7739999999999</c:v>
                </c:pt>
                <c:pt idx="8373">
                  <c:v>1434.711</c:v>
                </c:pt>
                <c:pt idx="8374">
                  <c:v>1434.6479999999999</c:v>
                </c:pt>
                <c:pt idx="8375">
                  <c:v>1434.711</c:v>
                </c:pt>
                <c:pt idx="8376">
                  <c:v>1434.711</c:v>
                </c:pt>
                <c:pt idx="8377">
                  <c:v>1437.1030000000001</c:v>
                </c:pt>
                <c:pt idx="8378">
                  <c:v>1437.1659999999999</c:v>
                </c:pt>
                <c:pt idx="8379">
                  <c:v>1437.1030000000001</c:v>
                </c:pt>
                <c:pt idx="8380">
                  <c:v>1437.1030000000001</c:v>
                </c:pt>
                <c:pt idx="8381">
                  <c:v>1437.1030000000001</c:v>
                </c:pt>
                <c:pt idx="8382">
                  <c:v>1437.04</c:v>
                </c:pt>
                <c:pt idx="8383">
                  <c:v>1439.3679999999999</c:v>
                </c:pt>
                <c:pt idx="8384">
                  <c:v>1439.2429999999999</c:v>
                </c:pt>
                <c:pt idx="8385">
                  <c:v>1439.2429999999999</c:v>
                </c:pt>
                <c:pt idx="8386">
                  <c:v>1439.0540000000001</c:v>
                </c:pt>
                <c:pt idx="8387">
                  <c:v>1439.117</c:v>
                </c:pt>
                <c:pt idx="8388">
                  <c:v>1439.0540000000001</c:v>
                </c:pt>
                <c:pt idx="8389">
                  <c:v>1441.508</c:v>
                </c:pt>
                <c:pt idx="8390">
                  <c:v>1441.5709999999999</c:v>
                </c:pt>
                <c:pt idx="8391">
                  <c:v>1441.5709999999999</c:v>
                </c:pt>
                <c:pt idx="8392">
                  <c:v>1441.508</c:v>
                </c:pt>
                <c:pt idx="8393">
                  <c:v>1441.5709999999999</c:v>
                </c:pt>
                <c:pt idx="8394">
                  <c:v>1443.837</c:v>
                </c:pt>
                <c:pt idx="8395">
                  <c:v>1443.9</c:v>
                </c:pt>
                <c:pt idx="8396">
                  <c:v>1443.5219999999999</c:v>
                </c:pt>
                <c:pt idx="8397">
                  <c:v>1443.585</c:v>
                </c:pt>
                <c:pt idx="8398">
                  <c:v>1443.5219999999999</c:v>
                </c:pt>
                <c:pt idx="8399">
                  <c:v>1443.5219999999999</c:v>
                </c:pt>
                <c:pt idx="8400">
                  <c:v>1445.9770000000001</c:v>
                </c:pt>
                <c:pt idx="8401">
                  <c:v>1446.04</c:v>
                </c:pt>
                <c:pt idx="8402">
                  <c:v>1445.9770000000001</c:v>
                </c:pt>
                <c:pt idx="8403">
                  <c:v>1446.04</c:v>
                </c:pt>
                <c:pt idx="8404">
                  <c:v>1445.9770000000001</c:v>
                </c:pt>
                <c:pt idx="8405">
                  <c:v>1445.9770000000001</c:v>
                </c:pt>
                <c:pt idx="8406">
                  <c:v>1448.3679999999999</c:v>
                </c:pt>
                <c:pt idx="8407">
                  <c:v>1448.0530000000001</c:v>
                </c:pt>
                <c:pt idx="8408">
                  <c:v>1448.116</c:v>
                </c:pt>
                <c:pt idx="8409">
                  <c:v>1448.0530000000001</c:v>
                </c:pt>
                <c:pt idx="8410">
                  <c:v>1448.242</c:v>
                </c:pt>
                <c:pt idx="8411">
                  <c:v>1448.934</c:v>
                </c:pt>
                <c:pt idx="8412">
                  <c:v>1450.508</c:v>
                </c:pt>
                <c:pt idx="8413">
                  <c:v>1450.508</c:v>
                </c:pt>
                <c:pt idx="8414">
                  <c:v>1450.508</c:v>
                </c:pt>
                <c:pt idx="8415">
                  <c:v>1450.508</c:v>
                </c:pt>
                <c:pt idx="8416">
                  <c:v>1450.5709999999999</c:v>
                </c:pt>
                <c:pt idx="8417">
                  <c:v>1451.2</c:v>
                </c:pt>
                <c:pt idx="8418">
                  <c:v>1452.6479999999999</c:v>
                </c:pt>
                <c:pt idx="8419">
                  <c:v>1452.585</c:v>
                </c:pt>
                <c:pt idx="8420">
                  <c:v>1452.585</c:v>
                </c:pt>
                <c:pt idx="8421">
                  <c:v>1452.585</c:v>
                </c:pt>
                <c:pt idx="8422">
                  <c:v>1452.6479999999999</c:v>
                </c:pt>
                <c:pt idx="8423">
                  <c:v>1454.85</c:v>
                </c:pt>
                <c:pt idx="8424">
                  <c:v>1454.9760000000001</c:v>
                </c:pt>
                <c:pt idx="8425">
                  <c:v>1454.913</c:v>
                </c:pt>
                <c:pt idx="8426">
                  <c:v>1454.913</c:v>
                </c:pt>
                <c:pt idx="8427">
                  <c:v>1454.9760000000001</c:v>
                </c:pt>
                <c:pt idx="8428">
                  <c:v>1455.039</c:v>
                </c:pt>
                <c:pt idx="8429">
                  <c:v>1457.0530000000001</c:v>
                </c:pt>
                <c:pt idx="8430">
                  <c:v>1457.0530000000001</c:v>
                </c:pt>
                <c:pt idx="8431">
                  <c:v>1457.116</c:v>
                </c:pt>
                <c:pt idx="8432">
                  <c:v>1457.0530000000001</c:v>
                </c:pt>
                <c:pt idx="8433">
                  <c:v>1457.116</c:v>
                </c:pt>
                <c:pt idx="8434">
                  <c:v>1459.2560000000001</c:v>
                </c:pt>
                <c:pt idx="8435">
                  <c:v>1459.444</c:v>
                </c:pt>
                <c:pt idx="8436">
                  <c:v>1459.444</c:v>
                </c:pt>
                <c:pt idx="8437">
                  <c:v>1459.444</c:v>
                </c:pt>
                <c:pt idx="8438">
                  <c:v>1459.5070000000001</c:v>
                </c:pt>
                <c:pt idx="8439">
                  <c:v>1459.5070000000001</c:v>
                </c:pt>
                <c:pt idx="8440">
                  <c:v>1461.0809999999999</c:v>
                </c:pt>
                <c:pt idx="8441">
                  <c:v>1461.5840000000001</c:v>
                </c:pt>
                <c:pt idx="8442">
                  <c:v>1461.5840000000001</c:v>
                </c:pt>
                <c:pt idx="8443">
                  <c:v>1461.4580000000001</c:v>
                </c:pt>
                <c:pt idx="8444">
                  <c:v>1461.395</c:v>
                </c:pt>
                <c:pt idx="8445">
                  <c:v>1461.5840000000001</c:v>
                </c:pt>
                <c:pt idx="8446">
                  <c:v>1463.9760000000001</c:v>
                </c:pt>
                <c:pt idx="8447">
                  <c:v>1463.9760000000001</c:v>
                </c:pt>
                <c:pt idx="8448">
                  <c:v>1463.913</c:v>
                </c:pt>
                <c:pt idx="8449">
                  <c:v>1463.913</c:v>
                </c:pt>
                <c:pt idx="8450">
                  <c:v>1463.9760000000001</c:v>
                </c:pt>
                <c:pt idx="8451">
                  <c:v>1463.9760000000001</c:v>
                </c:pt>
                <c:pt idx="8452">
                  <c:v>1466.115</c:v>
                </c:pt>
                <c:pt idx="8453">
                  <c:v>1465.9269999999999</c:v>
                </c:pt>
                <c:pt idx="8454">
                  <c:v>1465.9269999999999</c:v>
                </c:pt>
                <c:pt idx="8455">
                  <c:v>1465.99</c:v>
                </c:pt>
                <c:pt idx="8456">
                  <c:v>1466.241</c:v>
                </c:pt>
                <c:pt idx="8457">
                  <c:v>1467.8150000000001</c:v>
                </c:pt>
                <c:pt idx="8458">
                  <c:v>1468.444</c:v>
                </c:pt>
                <c:pt idx="8459">
                  <c:v>1468.3810000000001</c:v>
                </c:pt>
                <c:pt idx="8460">
                  <c:v>1468.3810000000001</c:v>
                </c:pt>
                <c:pt idx="8461">
                  <c:v>1468.5070000000001</c:v>
                </c:pt>
                <c:pt idx="8462">
                  <c:v>1468.3810000000001</c:v>
                </c:pt>
                <c:pt idx="8463">
                  <c:v>1470.3320000000001</c:v>
                </c:pt>
                <c:pt idx="8464">
                  <c:v>1470.521</c:v>
                </c:pt>
                <c:pt idx="8465">
                  <c:v>1470.395</c:v>
                </c:pt>
                <c:pt idx="8466">
                  <c:v>1470.3320000000001</c:v>
                </c:pt>
                <c:pt idx="8467">
                  <c:v>1470.7729999999999</c:v>
                </c:pt>
                <c:pt idx="8468">
                  <c:v>1470.836</c:v>
                </c:pt>
                <c:pt idx="8469">
                  <c:v>1472.8489999999999</c:v>
                </c:pt>
                <c:pt idx="8470">
                  <c:v>1472.912</c:v>
                </c:pt>
                <c:pt idx="8471">
                  <c:v>1472.912</c:v>
                </c:pt>
                <c:pt idx="8472">
                  <c:v>1472.9749999999999</c:v>
                </c:pt>
                <c:pt idx="8473">
                  <c:v>1472.912</c:v>
                </c:pt>
                <c:pt idx="8474">
                  <c:v>1472.8489999999999</c:v>
                </c:pt>
                <c:pt idx="8475">
                  <c:v>1474.9259999999999</c:v>
                </c:pt>
                <c:pt idx="8476">
                  <c:v>1474.8630000000001</c:v>
                </c:pt>
                <c:pt idx="8477">
                  <c:v>1475.0519999999999</c:v>
                </c:pt>
                <c:pt idx="8478">
                  <c:v>1474.989</c:v>
                </c:pt>
                <c:pt idx="8479">
                  <c:v>1475.0519999999999</c:v>
                </c:pt>
                <c:pt idx="8480">
                  <c:v>1477.2550000000001</c:v>
                </c:pt>
                <c:pt idx="8481">
                  <c:v>1477.3810000000001</c:v>
                </c:pt>
                <c:pt idx="8482">
                  <c:v>1477.3810000000001</c:v>
                </c:pt>
                <c:pt idx="8483">
                  <c:v>1477.3810000000001</c:v>
                </c:pt>
                <c:pt idx="8484">
                  <c:v>1477.3810000000001</c:v>
                </c:pt>
                <c:pt idx="8485">
                  <c:v>1477.318</c:v>
                </c:pt>
                <c:pt idx="8486">
                  <c:v>1479.3320000000001</c:v>
                </c:pt>
                <c:pt idx="8487">
                  <c:v>1479.4570000000001</c:v>
                </c:pt>
                <c:pt idx="8488">
                  <c:v>1479.3320000000001</c:v>
                </c:pt>
                <c:pt idx="8489">
                  <c:v>1479.395</c:v>
                </c:pt>
                <c:pt idx="8490">
                  <c:v>1479.395</c:v>
                </c:pt>
                <c:pt idx="8491">
                  <c:v>1479.4570000000001</c:v>
                </c:pt>
                <c:pt idx="8492">
                  <c:v>1481.8489999999999</c:v>
                </c:pt>
                <c:pt idx="8493">
                  <c:v>1481.8489999999999</c:v>
                </c:pt>
                <c:pt idx="8494">
                  <c:v>1481.8489999999999</c:v>
                </c:pt>
                <c:pt idx="8495">
                  <c:v>1481.9749999999999</c:v>
                </c:pt>
                <c:pt idx="8496">
                  <c:v>1481.8489999999999</c:v>
                </c:pt>
                <c:pt idx="8497">
                  <c:v>1481.723</c:v>
                </c:pt>
                <c:pt idx="8498">
                  <c:v>1484.115</c:v>
                </c:pt>
                <c:pt idx="8499">
                  <c:v>1483.9259999999999</c:v>
                </c:pt>
                <c:pt idx="8500">
                  <c:v>1483.8</c:v>
                </c:pt>
                <c:pt idx="8501">
                  <c:v>1483.8</c:v>
                </c:pt>
                <c:pt idx="8502">
                  <c:v>1484.24</c:v>
                </c:pt>
                <c:pt idx="8503">
                  <c:v>1484.115</c:v>
                </c:pt>
                <c:pt idx="8504">
                  <c:v>1486.191</c:v>
                </c:pt>
                <c:pt idx="8505">
                  <c:v>1486.2539999999999</c:v>
                </c:pt>
                <c:pt idx="8506">
                  <c:v>1486.2539999999999</c:v>
                </c:pt>
                <c:pt idx="8507">
                  <c:v>1486.317</c:v>
                </c:pt>
                <c:pt idx="8508">
                  <c:v>1486.317</c:v>
                </c:pt>
                <c:pt idx="8509">
                  <c:v>1488.3309999999999</c:v>
                </c:pt>
                <c:pt idx="8510">
                  <c:v>1488.268</c:v>
                </c:pt>
                <c:pt idx="8511">
                  <c:v>1488.268</c:v>
                </c:pt>
                <c:pt idx="8512">
                  <c:v>1488.3309999999999</c:v>
                </c:pt>
                <c:pt idx="8513">
                  <c:v>1488.7719999999999</c:v>
                </c:pt>
                <c:pt idx="8514">
                  <c:v>1488.646</c:v>
                </c:pt>
                <c:pt idx="8515">
                  <c:v>1490.723</c:v>
                </c:pt>
                <c:pt idx="8516">
                  <c:v>1490.723</c:v>
                </c:pt>
                <c:pt idx="8517">
                  <c:v>1490.66</c:v>
                </c:pt>
                <c:pt idx="8518">
                  <c:v>1490.7860000000001</c:v>
                </c:pt>
                <c:pt idx="8519">
                  <c:v>1490.7860000000001</c:v>
                </c:pt>
                <c:pt idx="8520">
                  <c:v>1490.9739999999999</c:v>
                </c:pt>
                <c:pt idx="8521">
                  <c:v>1492.8620000000001</c:v>
                </c:pt>
                <c:pt idx="8522">
                  <c:v>1492.7360000000001</c:v>
                </c:pt>
                <c:pt idx="8523">
                  <c:v>1492.925</c:v>
                </c:pt>
                <c:pt idx="8524">
                  <c:v>1492.925</c:v>
                </c:pt>
                <c:pt idx="8525">
                  <c:v>1492.925</c:v>
                </c:pt>
                <c:pt idx="8526">
                  <c:v>1495.002</c:v>
                </c:pt>
                <c:pt idx="8527">
                  <c:v>1495.2539999999999</c:v>
                </c:pt>
                <c:pt idx="8528">
                  <c:v>1495.2539999999999</c:v>
                </c:pt>
                <c:pt idx="8529">
                  <c:v>1495.2539999999999</c:v>
                </c:pt>
                <c:pt idx="8530">
                  <c:v>1495.317</c:v>
                </c:pt>
                <c:pt idx="8531">
                  <c:v>1495.2539999999999</c:v>
                </c:pt>
                <c:pt idx="8532">
                  <c:v>1497.394</c:v>
                </c:pt>
                <c:pt idx="8533">
                  <c:v>1497.268</c:v>
                </c:pt>
                <c:pt idx="8534">
                  <c:v>1497.394</c:v>
                </c:pt>
                <c:pt idx="8535">
                  <c:v>1497.4570000000001</c:v>
                </c:pt>
                <c:pt idx="8536">
                  <c:v>1497.52</c:v>
                </c:pt>
                <c:pt idx="8537">
                  <c:v>1499.5329999999999</c:v>
                </c:pt>
                <c:pt idx="8538">
                  <c:v>1499.7850000000001</c:v>
                </c:pt>
                <c:pt idx="8539">
                  <c:v>1499.9110000000001</c:v>
                </c:pt>
                <c:pt idx="8540">
                  <c:v>1499.6590000000001</c:v>
                </c:pt>
                <c:pt idx="8541">
                  <c:v>1499.596</c:v>
                </c:pt>
                <c:pt idx="8542">
                  <c:v>1499.6590000000001</c:v>
                </c:pt>
                <c:pt idx="8543">
                  <c:v>1499.848</c:v>
                </c:pt>
                <c:pt idx="8544">
                  <c:v>1501.799</c:v>
                </c:pt>
                <c:pt idx="8545">
                  <c:v>1501.9880000000001</c:v>
                </c:pt>
                <c:pt idx="8546">
                  <c:v>1501.799</c:v>
                </c:pt>
                <c:pt idx="8547">
                  <c:v>1501.799</c:v>
                </c:pt>
                <c:pt idx="8548">
                  <c:v>1503.5609999999999</c:v>
                </c:pt>
                <c:pt idx="8549">
                  <c:v>1504.002</c:v>
                </c:pt>
                <c:pt idx="8550">
                  <c:v>1504.3789999999999</c:v>
                </c:pt>
                <c:pt idx="8551">
                  <c:v>1504.316</c:v>
                </c:pt>
                <c:pt idx="8552">
                  <c:v>1504.316</c:v>
                </c:pt>
                <c:pt idx="8553">
                  <c:v>1504.316</c:v>
                </c:pt>
                <c:pt idx="8554">
                  <c:v>1504.2539999999999</c:v>
                </c:pt>
                <c:pt idx="8555">
                  <c:v>1506.204</c:v>
                </c:pt>
                <c:pt idx="8556">
                  <c:v>1506.204</c:v>
                </c:pt>
                <c:pt idx="8557">
                  <c:v>1506.2670000000001</c:v>
                </c:pt>
                <c:pt idx="8558">
                  <c:v>1506.204</c:v>
                </c:pt>
                <c:pt idx="8559">
                  <c:v>1506.519</c:v>
                </c:pt>
                <c:pt idx="8560">
                  <c:v>1508.596</c:v>
                </c:pt>
                <c:pt idx="8561">
                  <c:v>1508.9110000000001</c:v>
                </c:pt>
                <c:pt idx="8562">
                  <c:v>1508.9110000000001</c:v>
                </c:pt>
                <c:pt idx="8563">
                  <c:v>1508.848</c:v>
                </c:pt>
                <c:pt idx="8564">
                  <c:v>1508.6590000000001</c:v>
                </c:pt>
                <c:pt idx="8565">
                  <c:v>1508.848</c:v>
                </c:pt>
                <c:pt idx="8566">
                  <c:v>1510.61</c:v>
                </c:pt>
                <c:pt idx="8567">
                  <c:v>1510.799</c:v>
                </c:pt>
                <c:pt idx="8568">
                  <c:v>1510.7360000000001</c:v>
                </c:pt>
                <c:pt idx="8569">
                  <c:v>1510.8620000000001</c:v>
                </c:pt>
                <c:pt idx="8570">
                  <c:v>1510.8620000000001</c:v>
                </c:pt>
                <c:pt idx="8571">
                  <c:v>1510.924</c:v>
                </c:pt>
                <c:pt idx="8572">
                  <c:v>1512.4349999999999</c:v>
                </c:pt>
                <c:pt idx="8573">
                  <c:v>1513.127</c:v>
                </c:pt>
                <c:pt idx="8574">
                  <c:v>1513.0640000000001</c:v>
                </c:pt>
                <c:pt idx="8575">
                  <c:v>1513.0640000000001</c:v>
                </c:pt>
                <c:pt idx="8576">
                  <c:v>1513.0640000000001</c:v>
                </c:pt>
                <c:pt idx="8577">
                  <c:v>1513.0640000000001</c:v>
                </c:pt>
                <c:pt idx="8578">
                  <c:v>1515.1410000000001</c:v>
                </c:pt>
                <c:pt idx="8579">
                  <c:v>1515.2670000000001</c:v>
                </c:pt>
                <c:pt idx="8580">
                  <c:v>1515.393</c:v>
                </c:pt>
                <c:pt idx="8581">
                  <c:v>1515.393</c:v>
                </c:pt>
                <c:pt idx="8582">
                  <c:v>1515.393</c:v>
                </c:pt>
                <c:pt idx="8583">
                  <c:v>1516.337</c:v>
                </c:pt>
                <c:pt idx="8584">
                  <c:v>1517.847</c:v>
                </c:pt>
                <c:pt idx="8585">
                  <c:v>1517.7840000000001</c:v>
                </c:pt>
                <c:pt idx="8586">
                  <c:v>1517.721</c:v>
                </c:pt>
                <c:pt idx="8587">
                  <c:v>1517.6579999999999</c:v>
                </c:pt>
                <c:pt idx="8588">
                  <c:v>1517.721</c:v>
                </c:pt>
                <c:pt idx="8589">
                  <c:v>1519.798</c:v>
                </c:pt>
                <c:pt idx="8590">
                  <c:v>1519.798</c:v>
                </c:pt>
                <c:pt idx="8591">
                  <c:v>1519.7349999999999</c:v>
                </c:pt>
                <c:pt idx="8592">
                  <c:v>1519.924</c:v>
                </c:pt>
                <c:pt idx="8593">
                  <c:v>1519.7349999999999</c:v>
                </c:pt>
                <c:pt idx="8594">
                  <c:v>1520.05</c:v>
                </c:pt>
                <c:pt idx="8595">
                  <c:v>1520.5530000000001</c:v>
                </c:pt>
                <c:pt idx="8596">
                  <c:v>1522.2529999999999</c:v>
                </c:pt>
                <c:pt idx="8597">
                  <c:v>1522.316</c:v>
                </c:pt>
                <c:pt idx="8598">
                  <c:v>1522.316</c:v>
                </c:pt>
                <c:pt idx="8599">
                  <c:v>1522.441</c:v>
                </c:pt>
                <c:pt idx="8600">
                  <c:v>1524.204</c:v>
                </c:pt>
                <c:pt idx="8601">
                  <c:v>1524.2660000000001</c:v>
                </c:pt>
                <c:pt idx="8602">
                  <c:v>1524.329</c:v>
                </c:pt>
                <c:pt idx="8603">
                  <c:v>1524.2660000000001</c:v>
                </c:pt>
                <c:pt idx="8604">
                  <c:v>1524.7070000000001</c:v>
                </c:pt>
                <c:pt idx="8605">
                  <c:v>1524.7070000000001</c:v>
                </c:pt>
                <c:pt idx="8606">
                  <c:v>1526.6579999999999</c:v>
                </c:pt>
                <c:pt idx="8607">
                  <c:v>1526.6579999999999</c:v>
                </c:pt>
                <c:pt idx="8608">
                  <c:v>1526.7840000000001</c:v>
                </c:pt>
                <c:pt idx="8609">
                  <c:v>1526.5319999999999</c:v>
                </c:pt>
                <c:pt idx="8610">
                  <c:v>1526.6579999999999</c:v>
                </c:pt>
                <c:pt idx="8611">
                  <c:v>1528.42</c:v>
                </c:pt>
                <c:pt idx="8612">
                  <c:v>1526.7840000000001</c:v>
                </c:pt>
                <c:pt idx="8613">
                  <c:v>1528.7349999999999</c:v>
                </c:pt>
                <c:pt idx="8614">
                  <c:v>1528.798</c:v>
                </c:pt>
                <c:pt idx="8615">
                  <c:v>1529.05</c:v>
                </c:pt>
                <c:pt idx="8616">
                  <c:v>1528.924</c:v>
                </c:pt>
                <c:pt idx="8617">
                  <c:v>1530.9380000000001</c:v>
                </c:pt>
                <c:pt idx="8618">
                  <c:v>1531.126</c:v>
                </c:pt>
                <c:pt idx="8619">
                  <c:v>1531.252</c:v>
                </c:pt>
                <c:pt idx="8620">
                  <c:v>1531.252</c:v>
                </c:pt>
                <c:pt idx="8621">
                  <c:v>1531.252</c:v>
                </c:pt>
                <c:pt idx="8622">
                  <c:v>1531.252</c:v>
                </c:pt>
                <c:pt idx="8623">
                  <c:v>1532.7629999999999</c:v>
                </c:pt>
                <c:pt idx="8624">
                  <c:v>1533.0139999999999</c:v>
                </c:pt>
                <c:pt idx="8625">
                  <c:v>1532.951</c:v>
                </c:pt>
                <c:pt idx="8626">
                  <c:v>1533.329</c:v>
                </c:pt>
                <c:pt idx="8627">
                  <c:v>1533.518</c:v>
                </c:pt>
                <c:pt idx="8628">
                  <c:v>1533.4549999999999</c:v>
                </c:pt>
                <c:pt idx="8629">
                  <c:v>1535.7829999999999</c:v>
                </c:pt>
                <c:pt idx="8630">
                  <c:v>1535.72</c:v>
                </c:pt>
                <c:pt idx="8631">
                  <c:v>1535.6579999999999</c:v>
                </c:pt>
                <c:pt idx="8632">
                  <c:v>1535.72</c:v>
                </c:pt>
                <c:pt idx="8633">
                  <c:v>1535.72</c:v>
                </c:pt>
                <c:pt idx="8634">
                  <c:v>1535.6579999999999</c:v>
                </c:pt>
                <c:pt idx="8635">
                  <c:v>1535.6579999999999</c:v>
                </c:pt>
                <c:pt idx="8636">
                  <c:v>1537.7339999999999</c:v>
                </c:pt>
                <c:pt idx="8637">
                  <c:v>1537.86</c:v>
                </c:pt>
                <c:pt idx="8638">
                  <c:v>1537.923</c:v>
                </c:pt>
                <c:pt idx="8639">
                  <c:v>1537.923</c:v>
                </c:pt>
                <c:pt idx="8640">
                  <c:v>1538.2380000000001</c:v>
                </c:pt>
                <c:pt idx="8641">
                  <c:v>1539.8109999999999</c:v>
                </c:pt>
                <c:pt idx="8642">
                  <c:v>1540.252</c:v>
                </c:pt>
                <c:pt idx="8643">
                  <c:v>1540.252</c:v>
                </c:pt>
                <c:pt idx="8644">
                  <c:v>1540.1890000000001</c:v>
                </c:pt>
                <c:pt idx="8645">
                  <c:v>1540.252</c:v>
                </c:pt>
                <c:pt idx="8646">
                  <c:v>1540.252</c:v>
                </c:pt>
                <c:pt idx="8647">
                  <c:v>1542.328</c:v>
                </c:pt>
                <c:pt idx="8648">
                  <c:v>1542.2660000000001</c:v>
                </c:pt>
                <c:pt idx="8649">
                  <c:v>1542.14</c:v>
                </c:pt>
                <c:pt idx="8650">
                  <c:v>1542.454</c:v>
                </c:pt>
                <c:pt idx="8651">
                  <c:v>1544.028</c:v>
                </c:pt>
                <c:pt idx="8652">
                  <c:v>1544.6569999999999</c:v>
                </c:pt>
                <c:pt idx="8653">
                  <c:v>1543.0840000000001</c:v>
                </c:pt>
                <c:pt idx="8654">
                  <c:v>1544.5309999999999</c:v>
                </c:pt>
                <c:pt idx="8655">
                  <c:v>1544.6569999999999</c:v>
                </c:pt>
                <c:pt idx="8656">
                  <c:v>1544.5940000000001</c:v>
                </c:pt>
                <c:pt idx="8657">
                  <c:v>1544.5940000000001</c:v>
                </c:pt>
                <c:pt idx="8658">
                  <c:v>1546.5450000000001</c:v>
                </c:pt>
                <c:pt idx="8659">
                  <c:v>1546.482</c:v>
                </c:pt>
                <c:pt idx="8660">
                  <c:v>1546.671</c:v>
                </c:pt>
                <c:pt idx="8661">
                  <c:v>1546.923</c:v>
                </c:pt>
                <c:pt idx="8662">
                  <c:v>1547.174</c:v>
                </c:pt>
                <c:pt idx="8663">
                  <c:v>1547.174</c:v>
                </c:pt>
                <c:pt idx="8664">
                  <c:v>1549.0630000000001</c:v>
                </c:pt>
                <c:pt idx="8665">
                  <c:v>1548.9369999999999</c:v>
                </c:pt>
                <c:pt idx="8666">
                  <c:v>1549</c:v>
                </c:pt>
                <c:pt idx="8667">
                  <c:v>1548.874</c:v>
                </c:pt>
                <c:pt idx="8668">
                  <c:v>1548.874</c:v>
                </c:pt>
                <c:pt idx="8669">
                  <c:v>1550.8879999999999</c:v>
                </c:pt>
                <c:pt idx="8670">
                  <c:v>1550.951</c:v>
                </c:pt>
                <c:pt idx="8671">
                  <c:v>1551.328</c:v>
                </c:pt>
                <c:pt idx="8672">
                  <c:v>1551.5170000000001</c:v>
                </c:pt>
                <c:pt idx="8673">
                  <c:v>1551.58</c:v>
                </c:pt>
                <c:pt idx="8674">
                  <c:v>1551.5170000000001</c:v>
                </c:pt>
                <c:pt idx="8675">
                  <c:v>1551.5170000000001</c:v>
                </c:pt>
                <c:pt idx="8676">
                  <c:v>1553.5309999999999</c:v>
                </c:pt>
                <c:pt idx="8677">
                  <c:v>1553.09</c:v>
                </c:pt>
                <c:pt idx="8678">
                  <c:v>1553.3420000000001</c:v>
                </c:pt>
                <c:pt idx="8679">
                  <c:v>1553.3420000000001</c:v>
                </c:pt>
                <c:pt idx="8680">
                  <c:v>1553.4680000000001</c:v>
                </c:pt>
                <c:pt idx="8681">
                  <c:v>1553.5309999999999</c:v>
                </c:pt>
                <c:pt idx="8682">
                  <c:v>1553.5940000000001</c:v>
                </c:pt>
                <c:pt idx="8683">
                  <c:v>1554.4749999999999</c:v>
                </c:pt>
                <c:pt idx="8684">
                  <c:v>1555.7339999999999</c:v>
                </c:pt>
                <c:pt idx="8685">
                  <c:v>1555.797</c:v>
                </c:pt>
                <c:pt idx="8686">
                  <c:v>1555.9849999999999</c:v>
                </c:pt>
                <c:pt idx="8687">
                  <c:v>1555.797</c:v>
                </c:pt>
                <c:pt idx="8688">
                  <c:v>1556.3</c:v>
                </c:pt>
                <c:pt idx="8689">
                  <c:v>1557.873</c:v>
                </c:pt>
                <c:pt idx="8690">
                  <c:v>1557.81</c:v>
                </c:pt>
                <c:pt idx="8691">
                  <c:v>1558.0619999999999</c:v>
                </c:pt>
                <c:pt idx="8692">
                  <c:v>1557.81</c:v>
                </c:pt>
                <c:pt idx="8693">
                  <c:v>1558.125</c:v>
                </c:pt>
                <c:pt idx="8694">
                  <c:v>1557.9359999999999</c:v>
                </c:pt>
                <c:pt idx="8695">
                  <c:v>1558.0619999999999</c:v>
                </c:pt>
                <c:pt idx="8696">
                  <c:v>1560.5160000000001</c:v>
                </c:pt>
                <c:pt idx="8697">
                  <c:v>1560.579</c:v>
                </c:pt>
                <c:pt idx="8698">
                  <c:v>1560.5160000000001</c:v>
                </c:pt>
                <c:pt idx="8699">
                  <c:v>1560.579</c:v>
                </c:pt>
                <c:pt idx="8700">
                  <c:v>1560.202</c:v>
                </c:pt>
                <c:pt idx="8701">
                  <c:v>1560.0129999999999</c:v>
                </c:pt>
                <c:pt idx="8702">
                  <c:v>1562.279</c:v>
                </c:pt>
                <c:pt idx="8703">
                  <c:v>1560.076</c:v>
                </c:pt>
                <c:pt idx="8704">
                  <c:v>1562.6559999999999</c:v>
                </c:pt>
                <c:pt idx="8705">
                  <c:v>1562.53</c:v>
                </c:pt>
                <c:pt idx="8706">
                  <c:v>1562.4670000000001</c:v>
                </c:pt>
                <c:pt idx="8707">
                  <c:v>1562.404</c:v>
                </c:pt>
                <c:pt idx="8708">
                  <c:v>1562.53</c:v>
                </c:pt>
                <c:pt idx="8709">
                  <c:v>1564.8589999999999</c:v>
                </c:pt>
                <c:pt idx="8710">
                  <c:v>1564.796</c:v>
                </c:pt>
                <c:pt idx="8711">
                  <c:v>1564.922</c:v>
                </c:pt>
                <c:pt idx="8712">
                  <c:v>1564.8589999999999</c:v>
                </c:pt>
                <c:pt idx="8713">
                  <c:v>1564.7329999999999</c:v>
                </c:pt>
                <c:pt idx="8714">
                  <c:v>1564.607</c:v>
                </c:pt>
                <c:pt idx="8715">
                  <c:v>1564.607</c:v>
                </c:pt>
                <c:pt idx="8716">
                  <c:v>1564.922</c:v>
                </c:pt>
                <c:pt idx="8717">
                  <c:v>1567.0619999999999</c:v>
                </c:pt>
                <c:pt idx="8718">
                  <c:v>1567.0619999999999</c:v>
                </c:pt>
                <c:pt idx="8719">
                  <c:v>1566.9359999999999</c:v>
                </c:pt>
                <c:pt idx="8720">
                  <c:v>1566.999</c:v>
                </c:pt>
                <c:pt idx="8721">
                  <c:v>1566.999</c:v>
                </c:pt>
                <c:pt idx="8722">
                  <c:v>1567.125</c:v>
                </c:pt>
                <c:pt idx="8723">
                  <c:v>1569.453</c:v>
                </c:pt>
                <c:pt idx="8724">
                  <c:v>1569.076</c:v>
                </c:pt>
                <c:pt idx="8725">
                  <c:v>1569.076</c:v>
                </c:pt>
                <c:pt idx="8726">
                  <c:v>1569.1389999999999</c:v>
                </c:pt>
                <c:pt idx="8727">
                  <c:v>1569.0129999999999</c:v>
                </c:pt>
                <c:pt idx="8728">
                  <c:v>1569.076</c:v>
                </c:pt>
                <c:pt idx="8729">
                  <c:v>1569.327</c:v>
                </c:pt>
                <c:pt idx="8730">
                  <c:v>1571.53</c:v>
                </c:pt>
                <c:pt idx="8731">
                  <c:v>1571.404</c:v>
                </c:pt>
                <c:pt idx="8732">
                  <c:v>1571.4670000000001</c:v>
                </c:pt>
                <c:pt idx="8733">
                  <c:v>1571.404</c:v>
                </c:pt>
                <c:pt idx="8734">
                  <c:v>1571.3409999999999</c:v>
                </c:pt>
                <c:pt idx="8735">
                  <c:v>1571.4670000000001</c:v>
                </c:pt>
                <c:pt idx="8736">
                  <c:v>1571.278</c:v>
                </c:pt>
                <c:pt idx="8737">
                  <c:v>1573.5440000000001</c:v>
                </c:pt>
                <c:pt idx="8738">
                  <c:v>1573.607</c:v>
                </c:pt>
                <c:pt idx="8739">
                  <c:v>1573.355</c:v>
                </c:pt>
                <c:pt idx="8740">
                  <c:v>1573.481</c:v>
                </c:pt>
                <c:pt idx="8741">
                  <c:v>1573.481</c:v>
                </c:pt>
                <c:pt idx="8742">
                  <c:v>1573.922</c:v>
                </c:pt>
                <c:pt idx="8743">
                  <c:v>1573.796</c:v>
                </c:pt>
                <c:pt idx="8744">
                  <c:v>1575.809</c:v>
                </c:pt>
                <c:pt idx="8745">
                  <c:v>1575.8720000000001</c:v>
                </c:pt>
                <c:pt idx="8746">
                  <c:v>1575.8720000000001</c:v>
                </c:pt>
                <c:pt idx="8747">
                  <c:v>1575.998</c:v>
                </c:pt>
                <c:pt idx="8748">
                  <c:v>1575.9349999999999</c:v>
                </c:pt>
                <c:pt idx="8749">
                  <c:v>1575.9349999999999</c:v>
                </c:pt>
                <c:pt idx="8750">
                  <c:v>1575.9349999999999</c:v>
                </c:pt>
                <c:pt idx="8751">
                  <c:v>1577.9490000000001</c:v>
                </c:pt>
                <c:pt idx="8752">
                  <c:v>1577.9490000000001</c:v>
                </c:pt>
                <c:pt idx="8753">
                  <c:v>1578.1379999999999</c:v>
                </c:pt>
                <c:pt idx="8754">
                  <c:v>1578.201</c:v>
                </c:pt>
                <c:pt idx="8755">
                  <c:v>1578.2639999999999</c:v>
                </c:pt>
                <c:pt idx="8756">
                  <c:v>1578.39</c:v>
                </c:pt>
                <c:pt idx="8757">
                  <c:v>1578.39</c:v>
                </c:pt>
                <c:pt idx="8758">
                  <c:v>1580.3409999999999</c:v>
                </c:pt>
                <c:pt idx="8759">
                  <c:v>1580.404</c:v>
                </c:pt>
                <c:pt idx="8760">
                  <c:v>1580.4670000000001</c:v>
                </c:pt>
                <c:pt idx="8761">
                  <c:v>1580.404</c:v>
                </c:pt>
                <c:pt idx="8762">
                  <c:v>1580.404</c:v>
                </c:pt>
                <c:pt idx="8763">
                  <c:v>1580.4670000000001</c:v>
                </c:pt>
                <c:pt idx="8764">
                  <c:v>1580.53</c:v>
                </c:pt>
                <c:pt idx="8765">
                  <c:v>1582.48</c:v>
                </c:pt>
                <c:pt idx="8766">
                  <c:v>1582.606</c:v>
                </c:pt>
                <c:pt idx="8767">
                  <c:v>1582.8579999999999</c:v>
                </c:pt>
                <c:pt idx="8768">
                  <c:v>1582.921</c:v>
                </c:pt>
                <c:pt idx="8769">
                  <c:v>1582.8579999999999</c:v>
                </c:pt>
                <c:pt idx="8770">
                  <c:v>1582.5429999999999</c:v>
                </c:pt>
                <c:pt idx="8771">
                  <c:v>1583.865</c:v>
                </c:pt>
                <c:pt idx="8772">
                  <c:v>1584.683</c:v>
                </c:pt>
                <c:pt idx="8773">
                  <c:v>1584.8720000000001</c:v>
                </c:pt>
                <c:pt idx="8774">
                  <c:v>1584.9349999999999</c:v>
                </c:pt>
                <c:pt idx="8775">
                  <c:v>1584.8720000000001</c:v>
                </c:pt>
                <c:pt idx="8776">
                  <c:v>1584.8720000000001</c:v>
                </c:pt>
                <c:pt idx="8777">
                  <c:v>1584.809</c:v>
                </c:pt>
                <c:pt idx="8778">
                  <c:v>1586.2560000000001</c:v>
                </c:pt>
                <c:pt idx="8779">
                  <c:v>1587.1379999999999</c:v>
                </c:pt>
                <c:pt idx="8780">
                  <c:v>1587.2629999999999</c:v>
                </c:pt>
                <c:pt idx="8781">
                  <c:v>1587.1379999999999</c:v>
                </c:pt>
                <c:pt idx="8782">
                  <c:v>1587.2</c:v>
                </c:pt>
                <c:pt idx="8783">
                  <c:v>1587.2</c:v>
                </c:pt>
                <c:pt idx="8784">
                  <c:v>1587.1379999999999</c:v>
                </c:pt>
                <c:pt idx="8785">
                  <c:v>1586.8230000000001</c:v>
                </c:pt>
                <c:pt idx="8786">
                  <c:v>1589.403</c:v>
                </c:pt>
                <c:pt idx="8787">
                  <c:v>1589.2139999999999</c:v>
                </c:pt>
                <c:pt idx="8788">
                  <c:v>1589.34</c:v>
                </c:pt>
                <c:pt idx="8789">
                  <c:v>1589.34</c:v>
                </c:pt>
                <c:pt idx="8790">
                  <c:v>1589.277</c:v>
                </c:pt>
                <c:pt idx="8791">
                  <c:v>1589.2139999999999</c:v>
                </c:pt>
                <c:pt idx="8792">
                  <c:v>1589.34</c:v>
                </c:pt>
                <c:pt idx="8793">
                  <c:v>1591.732</c:v>
                </c:pt>
                <c:pt idx="8794">
                  <c:v>1591.6690000000001</c:v>
                </c:pt>
                <c:pt idx="8795">
                  <c:v>1591.354</c:v>
                </c:pt>
                <c:pt idx="8796">
                  <c:v>1591.4169999999999</c:v>
                </c:pt>
                <c:pt idx="8797">
                  <c:v>1591.48</c:v>
                </c:pt>
                <c:pt idx="8798">
                  <c:v>1591.48</c:v>
                </c:pt>
                <c:pt idx="8799">
                  <c:v>1591.48</c:v>
                </c:pt>
                <c:pt idx="8800">
                  <c:v>1592.99</c:v>
                </c:pt>
                <c:pt idx="8801">
                  <c:v>1593.9970000000001</c:v>
                </c:pt>
                <c:pt idx="8802">
                  <c:v>1593.934</c:v>
                </c:pt>
                <c:pt idx="8803">
                  <c:v>1593.934</c:v>
                </c:pt>
                <c:pt idx="8804">
                  <c:v>1593.9970000000001</c:v>
                </c:pt>
                <c:pt idx="8805">
                  <c:v>1593.934</c:v>
                </c:pt>
                <c:pt idx="8806">
                  <c:v>1593.809</c:v>
                </c:pt>
                <c:pt idx="8807">
                  <c:v>1593.809</c:v>
                </c:pt>
                <c:pt idx="8808">
                  <c:v>1593.809</c:v>
                </c:pt>
                <c:pt idx="8809">
                  <c:v>1593.7460000000001</c:v>
                </c:pt>
                <c:pt idx="8810">
                  <c:v>1595.6969999999999</c:v>
                </c:pt>
                <c:pt idx="8811">
                  <c:v>1595.9480000000001</c:v>
                </c:pt>
                <c:pt idx="8812">
                  <c:v>1595.885</c:v>
                </c:pt>
                <c:pt idx="8813">
                  <c:v>1596.326</c:v>
                </c:pt>
                <c:pt idx="8814">
                  <c:v>1596.326</c:v>
                </c:pt>
                <c:pt idx="8815">
                  <c:v>1596.3889999999999</c:v>
                </c:pt>
                <c:pt idx="8816">
                  <c:v>1596.2629999999999</c:v>
                </c:pt>
                <c:pt idx="8817">
                  <c:v>1596.326</c:v>
                </c:pt>
                <c:pt idx="8818">
                  <c:v>1596.2629999999999</c:v>
                </c:pt>
                <c:pt idx="8819">
                  <c:v>1596.2629999999999</c:v>
                </c:pt>
                <c:pt idx="8820">
                  <c:v>1595.9480000000001</c:v>
                </c:pt>
                <c:pt idx="8821">
                  <c:v>1598.403</c:v>
                </c:pt>
                <c:pt idx="8822">
                  <c:v>1598.4659999999999</c:v>
                </c:pt>
                <c:pt idx="8823">
                  <c:v>1598.403</c:v>
                </c:pt>
                <c:pt idx="8824">
                  <c:v>1598.34</c:v>
                </c:pt>
                <c:pt idx="8825">
                  <c:v>1598.4659999999999</c:v>
                </c:pt>
                <c:pt idx="8826">
                  <c:v>1598.4659999999999</c:v>
                </c:pt>
                <c:pt idx="8827">
                  <c:v>1598.403</c:v>
                </c:pt>
                <c:pt idx="8828">
                  <c:v>1598.403</c:v>
                </c:pt>
                <c:pt idx="8829">
                  <c:v>1598.403</c:v>
                </c:pt>
                <c:pt idx="8830">
                  <c:v>1598.4659999999999</c:v>
                </c:pt>
                <c:pt idx="8831">
                  <c:v>1598.403</c:v>
                </c:pt>
                <c:pt idx="8832">
                  <c:v>1598.403</c:v>
                </c:pt>
                <c:pt idx="8833">
                  <c:v>1600.48</c:v>
                </c:pt>
                <c:pt idx="8834">
                  <c:v>1600.605</c:v>
                </c:pt>
                <c:pt idx="8835">
                  <c:v>1600.6679999999999</c:v>
                </c:pt>
                <c:pt idx="8836">
                  <c:v>1600.731</c:v>
                </c:pt>
                <c:pt idx="8837">
                  <c:v>1600.605</c:v>
                </c:pt>
                <c:pt idx="8838">
                  <c:v>1600.92</c:v>
                </c:pt>
                <c:pt idx="8839">
                  <c:v>1600.92</c:v>
                </c:pt>
                <c:pt idx="8840">
                  <c:v>1600.857</c:v>
                </c:pt>
                <c:pt idx="8841">
                  <c:v>1600.5419999999999</c:v>
                </c:pt>
                <c:pt idx="8842">
                  <c:v>1600.605</c:v>
                </c:pt>
                <c:pt idx="8843">
                  <c:v>1600.48</c:v>
                </c:pt>
                <c:pt idx="8844">
                  <c:v>1600.48</c:v>
                </c:pt>
                <c:pt idx="8845">
                  <c:v>1600.5419999999999</c:v>
                </c:pt>
                <c:pt idx="8846">
                  <c:v>1600.48</c:v>
                </c:pt>
                <c:pt idx="8847">
                  <c:v>1600.6679999999999</c:v>
                </c:pt>
                <c:pt idx="8848">
                  <c:v>1602.934</c:v>
                </c:pt>
                <c:pt idx="8849">
                  <c:v>1602.9970000000001</c:v>
                </c:pt>
                <c:pt idx="8850">
                  <c:v>1602.934</c:v>
                </c:pt>
                <c:pt idx="8851">
                  <c:v>1602.9970000000001</c:v>
                </c:pt>
                <c:pt idx="8852">
                  <c:v>1602.934</c:v>
                </c:pt>
                <c:pt idx="8853">
                  <c:v>1602.934</c:v>
                </c:pt>
                <c:pt idx="8854">
                  <c:v>1602.934</c:v>
                </c:pt>
                <c:pt idx="8855">
                  <c:v>1602.934</c:v>
                </c:pt>
                <c:pt idx="8856">
                  <c:v>1602.8710000000001</c:v>
                </c:pt>
                <c:pt idx="8857">
                  <c:v>1602.8710000000001</c:v>
                </c:pt>
                <c:pt idx="8858">
                  <c:v>1602.8710000000001</c:v>
                </c:pt>
                <c:pt idx="8859">
                  <c:v>1602.8710000000001</c:v>
                </c:pt>
                <c:pt idx="8860">
                  <c:v>1602.934</c:v>
                </c:pt>
                <c:pt idx="8861">
                  <c:v>1602.934</c:v>
                </c:pt>
                <c:pt idx="8862">
                  <c:v>1602.934</c:v>
                </c:pt>
                <c:pt idx="8863">
                  <c:v>1602.934</c:v>
                </c:pt>
                <c:pt idx="8864">
                  <c:v>1602.934</c:v>
                </c:pt>
                <c:pt idx="8865">
                  <c:v>1602.8710000000001</c:v>
                </c:pt>
                <c:pt idx="8866">
                  <c:v>1604.13</c:v>
                </c:pt>
                <c:pt idx="8867">
                  <c:v>1604.759</c:v>
                </c:pt>
                <c:pt idx="8868">
                  <c:v>1604.6959999999999</c:v>
                </c:pt>
                <c:pt idx="8869">
                  <c:v>1605.0740000000001</c:v>
                </c:pt>
                <c:pt idx="8870">
                  <c:v>1605.0740000000001</c:v>
                </c:pt>
                <c:pt idx="8871">
                  <c:v>1605.0740000000001</c:v>
                </c:pt>
                <c:pt idx="8872">
                  <c:v>1605.011</c:v>
                </c:pt>
                <c:pt idx="8873">
                  <c:v>1605.2629999999999</c:v>
                </c:pt>
                <c:pt idx="8874">
                  <c:v>1605.2629999999999</c:v>
                </c:pt>
                <c:pt idx="8875">
                  <c:v>1605.2</c:v>
                </c:pt>
                <c:pt idx="8876">
                  <c:v>1604.8219999999999</c:v>
                </c:pt>
                <c:pt idx="8877">
                  <c:v>1604.8219999999999</c:v>
                </c:pt>
                <c:pt idx="8878">
                  <c:v>1604.8219999999999</c:v>
                </c:pt>
                <c:pt idx="8879">
                  <c:v>1604.885</c:v>
                </c:pt>
                <c:pt idx="8880">
                  <c:v>1604.885</c:v>
                </c:pt>
                <c:pt idx="8881">
                  <c:v>1604.9480000000001</c:v>
                </c:pt>
                <c:pt idx="8882">
                  <c:v>1605.0740000000001</c:v>
                </c:pt>
                <c:pt idx="8883">
                  <c:v>1605.2</c:v>
                </c:pt>
                <c:pt idx="8884">
                  <c:v>1605.2629999999999</c:v>
                </c:pt>
                <c:pt idx="8885">
                  <c:v>1606.3320000000001</c:v>
                </c:pt>
                <c:pt idx="8886">
                  <c:v>1607.2139999999999</c:v>
                </c:pt>
                <c:pt idx="8887">
                  <c:v>1607.2760000000001</c:v>
                </c:pt>
                <c:pt idx="8888">
                  <c:v>1607.3389999999999</c:v>
                </c:pt>
                <c:pt idx="8889">
                  <c:v>1607.2139999999999</c:v>
                </c:pt>
                <c:pt idx="8890">
                  <c:v>1607.2139999999999</c:v>
                </c:pt>
                <c:pt idx="8891">
                  <c:v>1607.2139999999999</c:v>
                </c:pt>
                <c:pt idx="8892">
                  <c:v>1607.2760000000001</c:v>
                </c:pt>
                <c:pt idx="8893">
                  <c:v>1607.2760000000001</c:v>
                </c:pt>
                <c:pt idx="8894">
                  <c:v>1607.2760000000001</c:v>
                </c:pt>
                <c:pt idx="8895">
                  <c:v>1607.2760000000001</c:v>
                </c:pt>
                <c:pt idx="8896">
                  <c:v>1607.2760000000001</c:v>
                </c:pt>
                <c:pt idx="8897">
                  <c:v>1607.3389999999999</c:v>
                </c:pt>
                <c:pt idx="8898">
                  <c:v>1607.2760000000001</c:v>
                </c:pt>
                <c:pt idx="8899">
                  <c:v>1607.1510000000001</c:v>
                </c:pt>
                <c:pt idx="8900">
                  <c:v>1607.2139999999999</c:v>
                </c:pt>
                <c:pt idx="8901">
                  <c:v>1607.3389999999999</c:v>
                </c:pt>
                <c:pt idx="8902">
                  <c:v>1607.1510000000001</c:v>
                </c:pt>
                <c:pt idx="8903">
                  <c:v>1607.2139999999999</c:v>
                </c:pt>
                <c:pt idx="8904">
                  <c:v>1607.3389999999999</c:v>
                </c:pt>
                <c:pt idx="8905">
                  <c:v>1607.3389999999999</c:v>
                </c:pt>
                <c:pt idx="8906">
                  <c:v>1607.2760000000001</c:v>
                </c:pt>
                <c:pt idx="8907">
                  <c:v>1607.2760000000001</c:v>
                </c:pt>
                <c:pt idx="8908">
                  <c:v>1607.2139999999999</c:v>
                </c:pt>
                <c:pt idx="8909">
                  <c:v>1609.5419999999999</c:v>
                </c:pt>
                <c:pt idx="8910">
                  <c:v>1609.605</c:v>
                </c:pt>
                <c:pt idx="8911">
                  <c:v>1609.605</c:v>
                </c:pt>
                <c:pt idx="8912">
                  <c:v>1609.2270000000001</c:v>
                </c:pt>
                <c:pt idx="8913">
                  <c:v>1609.2270000000001</c:v>
                </c:pt>
                <c:pt idx="8914">
                  <c:v>1609.2270000000001</c:v>
                </c:pt>
                <c:pt idx="8915">
                  <c:v>1609.4159999999999</c:v>
                </c:pt>
                <c:pt idx="8916">
                  <c:v>1609.479</c:v>
                </c:pt>
                <c:pt idx="8917">
                  <c:v>1609.479</c:v>
                </c:pt>
                <c:pt idx="8918">
                  <c:v>1609.479</c:v>
                </c:pt>
                <c:pt idx="8919">
                  <c:v>1609.6679999999999</c:v>
                </c:pt>
                <c:pt idx="8920">
                  <c:v>1609.7940000000001</c:v>
                </c:pt>
                <c:pt idx="8921">
                  <c:v>1609.6679999999999</c:v>
                </c:pt>
                <c:pt idx="8922">
                  <c:v>1609.29</c:v>
                </c:pt>
                <c:pt idx="8923">
                  <c:v>1609.29</c:v>
                </c:pt>
                <c:pt idx="8924">
                  <c:v>1609.3530000000001</c:v>
                </c:pt>
                <c:pt idx="8925">
                  <c:v>1609.29</c:v>
                </c:pt>
                <c:pt idx="8926">
                  <c:v>1609.4159999999999</c:v>
                </c:pt>
                <c:pt idx="8927">
                  <c:v>1609.4159999999999</c:v>
                </c:pt>
                <c:pt idx="8928">
                  <c:v>1609.3530000000001</c:v>
                </c:pt>
                <c:pt idx="8929">
                  <c:v>1609.7940000000001</c:v>
                </c:pt>
                <c:pt idx="8930">
                  <c:v>1609.6679999999999</c:v>
                </c:pt>
                <c:pt idx="8931">
                  <c:v>1609.6679999999999</c:v>
                </c:pt>
                <c:pt idx="8932">
                  <c:v>1609.731</c:v>
                </c:pt>
                <c:pt idx="8933">
                  <c:v>1609.3530000000001</c:v>
                </c:pt>
                <c:pt idx="8934">
                  <c:v>1609.3530000000001</c:v>
                </c:pt>
                <c:pt idx="8935">
                  <c:v>1609.3530000000001</c:v>
                </c:pt>
                <c:pt idx="8936">
                  <c:v>1609.2270000000001</c:v>
                </c:pt>
                <c:pt idx="8937">
                  <c:v>1609.2270000000001</c:v>
                </c:pt>
                <c:pt idx="8938">
                  <c:v>1609.29</c:v>
                </c:pt>
                <c:pt idx="8939">
                  <c:v>1609.29</c:v>
                </c:pt>
                <c:pt idx="8940">
                  <c:v>1609.605</c:v>
                </c:pt>
                <c:pt idx="8941">
                  <c:v>1609.6679999999999</c:v>
                </c:pt>
                <c:pt idx="8942">
                  <c:v>1609.6679999999999</c:v>
                </c:pt>
                <c:pt idx="8943">
                  <c:v>1609.479</c:v>
                </c:pt>
                <c:pt idx="8944">
                  <c:v>1609.479</c:v>
                </c:pt>
                <c:pt idx="8945">
                  <c:v>1609.479</c:v>
                </c:pt>
                <c:pt idx="8946">
                  <c:v>1609.479</c:v>
                </c:pt>
                <c:pt idx="8947">
                  <c:v>1609.2270000000001</c:v>
                </c:pt>
                <c:pt idx="8948">
                  <c:v>1609.2270000000001</c:v>
                </c:pt>
                <c:pt idx="8949">
                  <c:v>1609.29</c:v>
                </c:pt>
                <c:pt idx="8950">
                  <c:v>1609.2270000000001</c:v>
                </c:pt>
                <c:pt idx="8951">
                  <c:v>1609.6679999999999</c:v>
                </c:pt>
                <c:pt idx="8952">
                  <c:v>1609.731</c:v>
                </c:pt>
                <c:pt idx="8953">
                  <c:v>1609.605</c:v>
                </c:pt>
                <c:pt idx="8954">
                  <c:v>1609.605</c:v>
                </c:pt>
                <c:pt idx="8955">
                  <c:v>1609.605</c:v>
                </c:pt>
                <c:pt idx="8956">
                  <c:v>1609.5419999999999</c:v>
                </c:pt>
                <c:pt idx="8957">
                  <c:v>1609.605</c:v>
                </c:pt>
                <c:pt idx="8958">
                  <c:v>1609.29</c:v>
                </c:pt>
                <c:pt idx="8959">
                  <c:v>1609.165</c:v>
                </c:pt>
                <c:pt idx="8960">
                  <c:v>1609.2270000000001</c:v>
                </c:pt>
                <c:pt idx="8961">
                  <c:v>1609.479</c:v>
                </c:pt>
                <c:pt idx="8962">
                  <c:v>1609.5419999999999</c:v>
                </c:pt>
                <c:pt idx="8963">
                  <c:v>1609.605</c:v>
                </c:pt>
                <c:pt idx="8964">
                  <c:v>1609.5419999999999</c:v>
                </c:pt>
                <c:pt idx="8965">
                  <c:v>1609.6679999999999</c:v>
                </c:pt>
                <c:pt idx="8966">
                  <c:v>1609.731</c:v>
                </c:pt>
                <c:pt idx="8967">
                  <c:v>1609.6679999999999</c:v>
                </c:pt>
                <c:pt idx="8968">
                  <c:v>1609.29</c:v>
                </c:pt>
                <c:pt idx="8969">
                  <c:v>1609.29</c:v>
                </c:pt>
                <c:pt idx="8970">
                  <c:v>1609.2270000000001</c:v>
                </c:pt>
                <c:pt idx="8971">
                  <c:v>1609.29</c:v>
                </c:pt>
                <c:pt idx="8972">
                  <c:v>1609.4159999999999</c:v>
                </c:pt>
                <c:pt idx="8973">
                  <c:v>1609.479</c:v>
                </c:pt>
                <c:pt idx="8974">
                  <c:v>1609.479</c:v>
                </c:pt>
                <c:pt idx="8975">
                  <c:v>1609.731</c:v>
                </c:pt>
                <c:pt idx="8976">
                  <c:v>1609.7940000000001</c:v>
                </c:pt>
                <c:pt idx="8977">
                  <c:v>1609.731</c:v>
                </c:pt>
                <c:pt idx="8978">
                  <c:v>1609.6679999999999</c:v>
                </c:pt>
                <c:pt idx="8979">
                  <c:v>1609.3530000000001</c:v>
                </c:pt>
                <c:pt idx="8980">
                  <c:v>1609.3530000000001</c:v>
                </c:pt>
                <c:pt idx="8981">
                  <c:v>1609.29</c:v>
                </c:pt>
                <c:pt idx="8982">
                  <c:v>1609.4159999999999</c:v>
                </c:pt>
                <c:pt idx="8983">
                  <c:v>1609.4159999999999</c:v>
                </c:pt>
                <c:pt idx="8984">
                  <c:v>1609.3530000000001</c:v>
                </c:pt>
                <c:pt idx="8985">
                  <c:v>1609.4159999999999</c:v>
                </c:pt>
                <c:pt idx="8986">
                  <c:v>1609.6679999999999</c:v>
                </c:pt>
                <c:pt idx="8987">
                  <c:v>1609.7940000000001</c:v>
                </c:pt>
                <c:pt idx="8988">
                  <c:v>1609.731</c:v>
                </c:pt>
                <c:pt idx="8989">
                  <c:v>1609.4159999999999</c:v>
                </c:pt>
                <c:pt idx="8990">
                  <c:v>1609.4159999999999</c:v>
                </c:pt>
                <c:pt idx="8991">
                  <c:v>1609.479</c:v>
                </c:pt>
                <c:pt idx="8992">
                  <c:v>1609.3530000000001</c:v>
                </c:pt>
                <c:pt idx="8993">
                  <c:v>1609.2270000000001</c:v>
                </c:pt>
                <c:pt idx="8994">
                  <c:v>1609.29</c:v>
                </c:pt>
                <c:pt idx="8995">
                  <c:v>1609.3530000000001</c:v>
                </c:pt>
                <c:pt idx="8996">
                  <c:v>1609.6679999999999</c:v>
                </c:pt>
                <c:pt idx="8997">
                  <c:v>1609.6679999999999</c:v>
                </c:pt>
                <c:pt idx="8998">
                  <c:v>1609.6679999999999</c:v>
                </c:pt>
                <c:pt idx="8999">
                  <c:v>1609.6679999999999</c:v>
                </c:pt>
                <c:pt idx="9000">
                  <c:v>1609.5419999999999</c:v>
                </c:pt>
                <c:pt idx="9001">
                  <c:v>1609.5419999999999</c:v>
                </c:pt>
                <c:pt idx="9002">
                  <c:v>1609.5419999999999</c:v>
                </c:pt>
                <c:pt idx="9003">
                  <c:v>1609.2270000000001</c:v>
                </c:pt>
                <c:pt idx="9004">
                  <c:v>1609.2270000000001</c:v>
                </c:pt>
                <c:pt idx="9005">
                  <c:v>1609.29</c:v>
                </c:pt>
                <c:pt idx="9006">
                  <c:v>1609.29</c:v>
                </c:pt>
                <c:pt idx="9007">
                  <c:v>1609.6679999999999</c:v>
                </c:pt>
                <c:pt idx="9008">
                  <c:v>1609.605</c:v>
                </c:pt>
                <c:pt idx="9009">
                  <c:v>1609.6679999999999</c:v>
                </c:pt>
                <c:pt idx="9010">
                  <c:v>1609.605</c:v>
                </c:pt>
                <c:pt idx="9011">
                  <c:v>1609.731</c:v>
                </c:pt>
                <c:pt idx="9012">
                  <c:v>1609.6679999999999</c:v>
                </c:pt>
                <c:pt idx="9013">
                  <c:v>1609.857</c:v>
                </c:pt>
                <c:pt idx="9014">
                  <c:v>1609.4159999999999</c:v>
                </c:pt>
                <c:pt idx="9015">
                  <c:v>1609.2270000000001</c:v>
                </c:pt>
                <c:pt idx="9016">
                  <c:v>1609.2270000000001</c:v>
                </c:pt>
                <c:pt idx="9017">
                  <c:v>1609.29</c:v>
                </c:pt>
                <c:pt idx="9018">
                  <c:v>1609.479</c:v>
                </c:pt>
                <c:pt idx="9019">
                  <c:v>1609.5419999999999</c:v>
                </c:pt>
                <c:pt idx="9020">
                  <c:v>1607.4649999999999</c:v>
                </c:pt>
                <c:pt idx="9021">
                  <c:v>1607.9690000000001</c:v>
                </c:pt>
                <c:pt idx="9022">
                  <c:v>1608.5350000000001</c:v>
                </c:pt>
                <c:pt idx="9023">
                  <c:v>1607.528</c:v>
                </c:pt>
                <c:pt idx="9024">
                  <c:v>1609.5419999999999</c:v>
                </c:pt>
                <c:pt idx="9025">
                  <c:v>1607.7170000000001</c:v>
                </c:pt>
                <c:pt idx="9026">
                  <c:v>1609.165</c:v>
                </c:pt>
                <c:pt idx="9027">
                  <c:v>1607.402</c:v>
                </c:pt>
                <c:pt idx="9028">
                  <c:v>1607.3389999999999</c:v>
                </c:pt>
                <c:pt idx="9029">
                  <c:v>1607.3389999999999</c:v>
                </c:pt>
                <c:pt idx="9030">
                  <c:v>1608.095</c:v>
                </c:pt>
                <c:pt idx="9031">
                  <c:v>1607.2760000000001</c:v>
                </c:pt>
                <c:pt idx="9032">
                  <c:v>1607.3389999999999</c:v>
                </c:pt>
                <c:pt idx="9033">
                  <c:v>1607.3389999999999</c:v>
                </c:pt>
                <c:pt idx="9034">
                  <c:v>1607.402</c:v>
                </c:pt>
                <c:pt idx="9035">
                  <c:v>1607.402</c:v>
                </c:pt>
                <c:pt idx="9036">
                  <c:v>1607.402</c:v>
                </c:pt>
                <c:pt idx="9037">
                  <c:v>1607.3389999999999</c:v>
                </c:pt>
                <c:pt idx="9038">
                  <c:v>1607.402</c:v>
                </c:pt>
                <c:pt idx="9039">
                  <c:v>1607.528</c:v>
                </c:pt>
                <c:pt idx="9040">
                  <c:v>1607.402</c:v>
                </c:pt>
                <c:pt idx="9041">
                  <c:v>1607.402</c:v>
                </c:pt>
                <c:pt idx="9042">
                  <c:v>1607.4649999999999</c:v>
                </c:pt>
                <c:pt idx="9043">
                  <c:v>1607.4649999999999</c:v>
                </c:pt>
                <c:pt idx="9044">
                  <c:v>1607.4649999999999</c:v>
                </c:pt>
                <c:pt idx="9045">
                  <c:v>1607.4649999999999</c:v>
                </c:pt>
                <c:pt idx="9046">
                  <c:v>1607.402</c:v>
                </c:pt>
                <c:pt idx="9047">
                  <c:v>1607.528</c:v>
                </c:pt>
                <c:pt idx="9048">
                  <c:v>1607.528</c:v>
                </c:pt>
                <c:pt idx="9049">
                  <c:v>1607.402</c:v>
                </c:pt>
                <c:pt idx="9050">
                  <c:v>1607.528</c:v>
                </c:pt>
                <c:pt idx="9051">
                  <c:v>1607.528</c:v>
                </c:pt>
                <c:pt idx="9052">
                  <c:v>1607.4649999999999</c:v>
                </c:pt>
                <c:pt idx="9053">
                  <c:v>1607.4649999999999</c:v>
                </c:pt>
                <c:pt idx="9054">
                  <c:v>1607.4649999999999</c:v>
                </c:pt>
                <c:pt idx="9055">
                  <c:v>1607.402</c:v>
                </c:pt>
                <c:pt idx="9056">
                  <c:v>1607.528</c:v>
                </c:pt>
                <c:pt idx="9057">
                  <c:v>1607.4649999999999</c:v>
                </c:pt>
                <c:pt idx="9058">
                  <c:v>1607.4649999999999</c:v>
                </c:pt>
                <c:pt idx="9059">
                  <c:v>1607.402</c:v>
                </c:pt>
                <c:pt idx="9060">
                  <c:v>1607.402</c:v>
                </c:pt>
                <c:pt idx="9061">
                  <c:v>1607.4649999999999</c:v>
                </c:pt>
                <c:pt idx="9062">
                  <c:v>1607.402</c:v>
                </c:pt>
                <c:pt idx="9063">
                  <c:v>1607.402</c:v>
                </c:pt>
                <c:pt idx="9064">
                  <c:v>1607.4649999999999</c:v>
                </c:pt>
                <c:pt idx="9065">
                  <c:v>1607.402</c:v>
                </c:pt>
                <c:pt idx="9066">
                  <c:v>1607.4649999999999</c:v>
                </c:pt>
                <c:pt idx="9067">
                  <c:v>1607.402</c:v>
                </c:pt>
                <c:pt idx="9068">
                  <c:v>1607.402</c:v>
                </c:pt>
                <c:pt idx="9069">
                  <c:v>1607.4649999999999</c:v>
                </c:pt>
                <c:pt idx="9070">
                  <c:v>1607.528</c:v>
                </c:pt>
                <c:pt idx="9071">
                  <c:v>1607.402</c:v>
                </c:pt>
                <c:pt idx="9072">
                  <c:v>1607.402</c:v>
                </c:pt>
                <c:pt idx="9073">
                  <c:v>1607.528</c:v>
                </c:pt>
                <c:pt idx="9074">
                  <c:v>1607.402</c:v>
                </c:pt>
                <c:pt idx="9075">
                  <c:v>1607.4649999999999</c:v>
                </c:pt>
                <c:pt idx="9076">
                  <c:v>1607.528</c:v>
                </c:pt>
                <c:pt idx="9077">
                  <c:v>1607.402</c:v>
                </c:pt>
                <c:pt idx="9078">
                  <c:v>1607.402</c:v>
                </c:pt>
                <c:pt idx="9079">
                  <c:v>1607.4649999999999</c:v>
                </c:pt>
                <c:pt idx="9080">
                  <c:v>1607.4649999999999</c:v>
                </c:pt>
                <c:pt idx="9081">
                  <c:v>1607.4649999999999</c:v>
                </c:pt>
                <c:pt idx="9082">
                  <c:v>1607.402</c:v>
                </c:pt>
                <c:pt idx="9083">
                  <c:v>1607.3389999999999</c:v>
                </c:pt>
                <c:pt idx="9084">
                  <c:v>1607.2760000000001</c:v>
                </c:pt>
                <c:pt idx="9085">
                  <c:v>1607.2760000000001</c:v>
                </c:pt>
                <c:pt idx="9086">
                  <c:v>1607.2139999999999</c:v>
                </c:pt>
                <c:pt idx="9087">
                  <c:v>1607.2139999999999</c:v>
                </c:pt>
                <c:pt idx="9088">
                  <c:v>1607.2760000000001</c:v>
                </c:pt>
                <c:pt idx="9089">
                  <c:v>1607.2139999999999</c:v>
                </c:pt>
                <c:pt idx="9090">
                  <c:v>1607.3389999999999</c:v>
                </c:pt>
                <c:pt idx="9091">
                  <c:v>1607.2760000000001</c:v>
                </c:pt>
                <c:pt idx="9092">
                  <c:v>1607.3389999999999</c:v>
                </c:pt>
                <c:pt idx="9093">
                  <c:v>1607.1510000000001</c:v>
                </c:pt>
                <c:pt idx="9094">
                  <c:v>1607.1510000000001</c:v>
                </c:pt>
                <c:pt idx="9095">
                  <c:v>1607.2760000000001</c:v>
                </c:pt>
                <c:pt idx="9096">
                  <c:v>1607.1510000000001</c:v>
                </c:pt>
                <c:pt idx="9097">
                  <c:v>1605.5139999999999</c:v>
                </c:pt>
                <c:pt idx="9098">
                  <c:v>1606.5840000000001</c:v>
                </c:pt>
                <c:pt idx="9099">
                  <c:v>1605.8920000000001</c:v>
                </c:pt>
                <c:pt idx="9100">
                  <c:v>1606.962</c:v>
                </c:pt>
                <c:pt idx="9101">
                  <c:v>1607.0250000000001</c:v>
                </c:pt>
                <c:pt idx="9102">
                  <c:v>1606.27</c:v>
                </c:pt>
                <c:pt idx="9103">
                  <c:v>1606.521</c:v>
                </c:pt>
                <c:pt idx="9104">
                  <c:v>1605.2629999999999</c:v>
                </c:pt>
                <c:pt idx="9105">
                  <c:v>1607.088</c:v>
                </c:pt>
                <c:pt idx="9106">
                  <c:v>1604.885</c:v>
                </c:pt>
                <c:pt idx="9107">
                  <c:v>1607.2760000000001</c:v>
                </c:pt>
                <c:pt idx="9108">
                  <c:v>1604.9480000000001</c:v>
                </c:pt>
                <c:pt idx="9109">
                  <c:v>1606.5840000000001</c:v>
                </c:pt>
                <c:pt idx="9110">
                  <c:v>1605.0740000000001</c:v>
                </c:pt>
                <c:pt idx="9111">
                  <c:v>1606.8989999999999</c:v>
                </c:pt>
                <c:pt idx="9112">
                  <c:v>1605.3879999999999</c:v>
                </c:pt>
                <c:pt idx="9113">
                  <c:v>1605.829</c:v>
                </c:pt>
                <c:pt idx="9114">
                  <c:v>1605.7660000000001</c:v>
                </c:pt>
                <c:pt idx="9115">
                  <c:v>1605.2629999999999</c:v>
                </c:pt>
                <c:pt idx="9116">
                  <c:v>1604.9480000000001</c:v>
                </c:pt>
                <c:pt idx="9117">
                  <c:v>1604.885</c:v>
                </c:pt>
                <c:pt idx="9118">
                  <c:v>1606.018</c:v>
                </c:pt>
                <c:pt idx="9119">
                  <c:v>1605.829</c:v>
                </c:pt>
                <c:pt idx="9120">
                  <c:v>1605.0740000000001</c:v>
                </c:pt>
                <c:pt idx="9121">
                  <c:v>1604.9480000000001</c:v>
                </c:pt>
                <c:pt idx="9122">
                  <c:v>1604.885</c:v>
                </c:pt>
                <c:pt idx="9123">
                  <c:v>1605.2</c:v>
                </c:pt>
                <c:pt idx="9124">
                  <c:v>1605.2629999999999</c:v>
                </c:pt>
                <c:pt idx="9125">
                  <c:v>1605.2629999999999</c:v>
                </c:pt>
                <c:pt idx="9126">
                  <c:v>1605.2</c:v>
                </c:pt>
                <c:pt idx="9127">
                  <c:v>1605.0740000000001</c:v>
                </c:pt>
                <c:pt idx="9128">
                  <c:v>1604.885</c:v>
                </c:pt>
                <c:pt idx="9129">
                  <c:v>1606.27</c:v>
                </c:pt>
                <c:pt idx="9130">
                  <c:v>1604.759</c:v>
                </c:pt>
                <c:pt idx="9131">
                  <c:v>1604.8219999999999</c:v>
                </c:pt>
                <c:pt idx="9132">
                  <c:v>1604.885</c:v>
                </c:pt>
                <c:pt idx="9133">
                  <c:v>1604.885</c:v>
                </c:pt>
                <c:pt idx="9134">
                  <c:v>1605.2</c:v>
                </c:pt>
                <c:pt idx="9135">
                  <c:v>1605.2629999999999</c:v>
                </c:pt>
                <c:pt idx="9136">
                  <c:v>1606.3320000000001</c:v>
                </c:pt>
                <c:pt idx="9137">
                  <c:v>1605.2629999999999</c:v>
                </c:pt>
                <c:pt idx="9138">
                  <c:v>1605.011</c:v>
                </c:pt>
                <c:pt idx="9139">
                  <c:v>1604.885</c:v>
                </c:pt>
                <c:pt idx="9140">
                  <c:v>1604.9480000000001</c:v>
                </c:pt>
                <c:pt idx="9141">
                  <c:v>1604.885</c:v>
                </c:pt>
                <c:pt idx="9142">
                  <c:v>1604.8219999999999</c:v>
                </c:pt>
                <c:pt idx="9143">
                  <c:v>1604.885</c:v>
                </c:pt>
                <c:pt idx="9144">
                  <c:v>1604.8219999999999</c:v>
                </c:pt>
                <c:pt idx="9145">
                  <c:v>1605.2</c:v>
                </c:pt>
                <c:pt idx="9146">
                  <c:v>1605.2</c:v>
                </c:pt>
                <c:pt idx="9147">
                  <c:v>1605.1369999999999</c:v>
                </c:pt>
                <c:pt idx="9148">
                  <c:v>1605.0740000000001</c:v>
                </c:pt>
                <c:pt idx="9149">
                  <c:v>1605.0740000000001</c:v>
                </c:pt>
                <c:pt idx="9150">
                  <c:v>1604.9480000000001</c:v>
                </c:pt>
                <c:pt idx="9151">
                  <c:v>1605.011</c:v>
                </c:pt>
                <c:pt idx="9152">
                  <c:v>1604.759</c:v>
                </c:pt>
                <c:pt idx="9153">
                  <c:v>1604.6959999999999</c:v>
                </c:pt>
                <c:pt idx="9154">
                  <c:v>1605.577</c:v>
                </c:pt>
                <c:pt idx="9155">
                  <c:v>1605.451</c:v>
                </c:pt>
                <c:pt idx="9156">
                  <c:v>1605.0740000000001</c:v>
                </c:pt>
                <c:pt idx="9157">
                  <c:v>1605.2</c:v>
                </c:pt>
                <c:pt idx="9158">
                  <c:v>1605.2</c:v>
                </c:pt>
                <c:pt idx="9159">
                  <c:v>1605.1369999999999</c:v>
                </c:pt>
                <c:pt idx="9160">
                  <c:v>1605.1369999999999</c:v>
                </c:pt>
                <c:pt idx="9161">
                  <c:v>1605.0740000000001</c:v>
                </c:pt>
                <c:pt idx="9162">
                  <c:v>1604.759</c:v>
                </c:pt>
                <c:pt idx="9163">
                  <c:v>1606.962</c:v>
                </c:pt>
                <c:pt idx="9164">
                  <c:v>1604.6959999999999</c:v>
                </c:pt>
                <c:pt idx="9165">
                  <c:v>1604.8219999999999</c:v>
                </c:pt>
                <c:pt idx="9166">
                  <c:v>1605.2</c:v>
                </c:pt>
                <c:pt idx="9167">
                  <c:v>1605.0740000000001</c:v>
                </c:pt>
                <c:pt idx="9168">
                  <c:v>1605.1369999999999</c:v>
                </c:pt>
                <c:pt idx="9169">
                  <c:v>1605.2</c:v>
                </c:pt>
                <c:pt idx="9170">
                  <c:v>1605.1369999999999</c:v>
                </c:pt>
                <c:pt idx="9171">
                  <c:v>1605.2</c:v>
                </c:pt>
                <c:pt idx="9172">
                  <c:v>1605.1369999999999</c:v>
                </c:pt>
                <c:pt idx="9173">
                  <c:v>1604.8219999999999</c:v>
                </c:pt>
                <c:pt idx="9174">
                  <c:v>1604.8219999999999</c:v>
                </c:pt>
                <c:pt idx="9175">
                  <c:v>1604.759</c:v>
                </c:pt>
                <c:pt idx="9176">
                  <c:v>1605.011</c:v>
                </c:pt>
                <c:pt idx="9177">
                  <c:v>1605.011</c:v>
                </c:pt>
                <c:pt idx="9178">
                  <c:v>1605.0740000000001</c:v>
                </c:pt>
                <c:pt idx="9179">
                  <c:v>1604.9480000000001</c:v>
                </c:pt>
                <c:pt idx="9180">
                  <c:v>1605.2629999999999</c:v>
                </c:pt>
                <c:pt idx="9181">
                  <c:v>1605.2</c:v>
                </c:pt>
                <c:pt idx="9182">
                  <c:v>1605.2</c:v>
                </c:pt>
                <c:pt idx="9183">
                  <c:v>1606.4580000000001</c:v>
                </c:pt>
                <c:pt idx="9184">
                  <c:v>1604.759</c:v>
                </c:pt>
                <c:pt idx="9185">
                  <c:v>1604.8219999999999</c:v>
                </c:pt>
                <c:pt idx="9186">
                  <c:v>1604.759</c:v>
                </c:pt>
                <c:pt idx="9187">
                  <c:v>1604.885</c:v>
                </c:pt>
                <c:pt idx="9188">
                  <c:v>1604.9480000000001</c:v>
                </c:pt>
                <c:pt idx="9189">
                  <c:v>1604.885</c:v>
                </c:pt>
                <c:pt idx="9190">
                  <c:v>1605.2629999999999</c:v>
                </c:pt>
                <c:pt idx="9191">
                  <c:v>1605.2629999999999</c:v>
                </c:pt>
                <c:pt idx="9192">
                  <c:v>1605.2629999999999</c:v>
                </c:pt>
                <c:pt idx="9193">
                  <c:v>1605.2629999999999</c:v>
                </c:pt>
                <c:pt idx="9194">
                  <c:v>1604.885</c:v>
                </c:pt>
                <c:pt idx="9195">
                  <c:v>1604.8219999999999</c:v>
                </c:pt>
                <c:pt idx="9196">
                  <c:v>1604.885</c:v>
                </c:pt>
                <c:pt idx="9197">
                  <c:v>1604.9480000000001</c:v>
                </c:pt>
                <c:pt idx="9198">
                  <c:v>1604.885</c:v>
                </c:pt>
                <c:pt idx="9199">
                  <c:v>1606.962</c:v>
                </c:pt>
                <c:pt idx="9200">
                  <c:v>1605.1369999999999</c:v>
                </c:pt>
                <c:pt idx="9201">
                  <c:v>1605.2629999999999</c:v>
                </c:pt>
                <c:pt idx="9202">
                  <c:v>1605.2629999999999</c:v>
                </c:pt>
                <c:pt idx="9203">
                  <c:v>1605.1369999999999</c:v>
                </c:pt>
                <c:pt idx="9204">
                  <c:v>1604.9480000000001</c:v>
                </c:pt>
                <c:pt idx="9205">
                  <c:v>1604.9480000000001</c:v>
                </c:pt>
                <c:pt idx="9206">
                  <c:v>1604.885</c:v>
                </c:pt>
                <c:pt idx="9207">
                  <c:v>1604.885</c:v>
                </c:pt>
                <c:pt idx="9208">
                  <c:v>1604.759</c:v>
                </c:pt>
                <c:pt idx="9209">
                  <c:v>1604.759</c:v>
                </c:pt>
                <c:pt idx="9210">
                  <c:v>1604.9480000000001</c:v>
                </c:pt>
                <c:pt idx="9211">
                  <c:v>1605.2</c:v>
                </c:pt>
                <c:pt idx="9212">
                  <c:v>1605.64</c:v>
                </c:pt>
                <c:pt idx="9213">
                  <c:v>1605.5139999999999</c:v>
                </c:pt>
                <c:pt idx="9214">
                  <c:v>1605.2629999999999</c:v>
                </c:pt>
                <c:pt idx="9215">
                  <c:v>1605.011</c:v>
                </c:pt>
                <c:pt idx="9216">
                  <c:v>1605.011</c:v>
                </c:pt>
                <c:pt idx="9217">
                  <c:v>1604.9480000000001</c:v>
                </c:pt>
                <c:pt idx="9218">
                  <c:v>1604.8219999999999</c:v>
                </c:pt>
                <c:pt idx="9219">
                  <c:v>1604.6959999999999</c:v>
                </c:pt>
                <c:pt idx="9220">
                  <c:v>1604.759</c:v>
                </c:pt>
                <c:pt idx="9221">
                  <c:v>1604.885</c:v>
                </c:pt>
                <c:pt idx="9222">
                  <c:v>1605.2629999999999</c:v>
                </c:pt>
                <c:pt idx="9223">
                  <c:v>1605.2</c:v>
                </c:pt>
                <c:pt idx="9224">
                  <c:v>1607.0250000000001</c:v>
                </c:pt>
                <c:pt idx="9225">
                  <c:v>1605.2629999999999</c:v>
                </c:pt>
                <c:pt idx="9226">
                  <c:v>1605.0740000000001</c:v>
                </c:pt>
                <c:pt idx="9227">
                  <c:v>1606.2070000000001</c:v>
                </c:pt>
                <c:pt idx="9228">
                  <c:v>1605.326</c:v>
                </c:pt>
                <c:pt idx="9229">
                  <c:v>1604.8219999999999</c:v>
                </c:pt>
                <c:pt idx="9230">
                  <c:v>1604.8219999999999</c:v>
                </c:pt>
                <c:pt idx="9231">
                  <c:v>1604.759</c:v>
                </c:pt>
                <c:pt idx="9232">
                  <c:v>1604.8219999999999</c:v>
                </c:pt>
                <c:pt idx="9233">
                  <c:v>1605.1369999999999</c:v>
                </c:pt>
                <c:pt idx="9234">
                  <c:v>1606.5840000000001</c:v>
                </c:pt>
                <c:pt idx="9235">
                  <c:v>1605.1369999999999</c:v>
                </c:pt>
                <c:pt idx="9236">
                  <c:v>1605.0740000000001</c:v>
                </c:pt>
                <c:pt idx="9237">
                  <c:v>1605.1369999999999</c:v>
                </c:pt>
                <c:pt idx="9238">
                  <c:v>1606.7729999999999</c:v>
                </c:pt>
                <c:pt idx="9239">
                  <c:v>1605.0740000000001</c:v>
                </c:pt>
                <c:pt idx="9240">
                  <c:v>1605.1369999999999</c:v>
                </c:pt>
                <c:pt idx="9241">
                  <c:v>1604.759</c:v>
                </c:pt>
                <c:pt idx="9242">
                  <c:v>1605.577</c:v>
                </c:pt>
                <c:pt idx="9243">
                  <c:v>1606.71</c:v>
                </c:pt>
                <c:pt idx="9244">
                  <c:v>1605.0740000000001</c:v>
                </c:pt>
                <c:pt idx="9245">
                  <c:v>1605.011</c:v>
                </c:pt>
                <c:pt idx="9246">
                  <c:v>1605.1369999999999</c:v>
                </c:pt>
                <c:pt idx="9247">
                  <c:v>1605.2629999999999</c:v>
                </c:pt>
                <c:pt idx="9248">
                  <c:v>1606.018</c:v>
                </c:pt>
                <c:pt idx="9249">
                  <c:v>1606.144</c:v>
                </c:pt>
                <c:pt idx="9250">
                  <c:v>1604.8219999999999</c:v>
                </c:pt>
                <c:pt idx="9251">
                  <c:v>1604.8219999999999</c:v>
                </c:pt>
                <c:pt idx="9252">
                  <c:v>1606.836</c:v>
                </c:pt>
                <c:pt idx="9253">
                  <c:v>1604.759</c:v>
                </c:pt>
                <c:pt idx="9254">
                  <c:v>1605.0740000000001</c:v>
                </c:pt>
                <c:pt idx="9255">
                  <c:v>1605.0740000000001</c:v>
                </c:pt>
                <c:pt idx="9256">
                  <c:v>1605.011</c:v>
                </c:pt>
                <c:pt idx="9257">
                  <c:v>1606.71</c:v>
                </c:pt>
                <c:pt idx="9258">
                  <c:v>1605.2</c:v>
                </c:pt>
                <c:pt idx="9259">
                  <c:v>1605.64</c:v>
                </c:pt>
                <c:pt idx="9260">
                  <c:v>1605.3879999999999</c:v>
                </c:pt>
                <c:pt idx="9261">
                  <c:v>1604.8219999999999</c:v>
                </c:pt>
                <c:pt idx="9262">
                  <c:v>1604.8219999999999</c:v>
                </c:pt>
                <c:pt idx="9263">
                  <c:v>1604.8219999999999</c:v>
                </c:pt>
                <c:pt idx="9264">
                  <c:v>1604.8219999999999</c:v>
                </c:pt>
                <c:pt idx="9265">
                  <c:v>1605.011</c:v>
                </c:pt>
                <c:pt idx="9266">
                  <c:v>1604.9480000000001</c:v>
                </c:pt>
                <c:pt idx="9267">
                  <c:v>1606.8989999999999</c:v>
                </c:pt>
                <c:pt idx="9268">
                  <c:v>1606.0809999999999</c:v>
                </c:pt>
                <c:pt idx="9269">
                  <c:v>1605.2</c:v>
                </c:pt>
                <c:pt idx="9270">
                  <c:v>1606.018</c:v>
                </c:pt>
                <c:pt idx="9271">
                  <c:v>1605.011</c:v>
                </c:pt>
                <c:pt idx="9272">
                  <c:v>1606.5840000000001</c:v>
                </c:pt>
                <c:pt idx="9273">
                  <c:v>1607.2139999999999</c:v>
                </c:pt>
                <c:pt idx="9274">
                  <c:v>1604.885</c:v>
                </c:pt>
                <c:pt idx="9275">
                  <c:v>1606.4580000000001</c:v>
                </c:pt>
                <c:pt idx="9276">
                  <c:v>1604.8219999999999</c:v>
                </c:pt>
                <c:pt idx="9277">
                  <c:v>1606.4580000000001</c:v>
                </c:pt>
                <c:pt idx="9278">
                  <c:v>1607.2139999999999</c:v>
                </c:pt>
                <c:pt idx="9279">
                  <c:v>1605.703</c:v>
                </c:pt>
                <c:pt idx="9280">
                  <c:v>1605.2</c:v>
                </c:pt>
                <c:pt idx="9281">
                  <c:v>1605.2629999999999</c:v>
                </c:pt>
                <c:pt idx="9282">
                  <c:v>1605.011</c:v>
                </c:pt>
                <c:pt idx="9283">
                  <c:v>1605.011</c:v>
                </c:pt>
                <c:pt idx="9284">
                  <c:v>1607.2139999999999</c:v>
                </c:pt>
                <c:pt idx="9285">
                  <c:v>1604.8219999999999</c:v>
                </c:pt>
                <c:pt idx="9286">
                  <c:v>1604.6959999999999</c:v>
                </c:pt>
                <c:pt idx="9287">
                  <c:v>1605.451</c:v>
                </c:pt>
                <c:pt idx="9288">
                  <c:v>1604.8219999999999</c:v>
                </c:pt>
                <c:pt idx="9289">
                  <c:v>1606.4580000000001</c:v>
                </c:pt>
                <c:pt idx="9290">
                  <c:v>1605.451</c:v>
                </c:pt>
                <c:pt idx="9291">
                  <c:v>1605.3879999999999</c:v>
                </c:pt>
                <c:pt idx="9292">
                  <c:v>1605.011</c:v>
                </c:pt>
                <c:pt idx="9293">
                  <c:v>1606.962</c:v>
                </c:pt>
                <c:pt idx="9294">
                  <c:v>1607.0250000000001</c:v>
                </c:pt>
                <c:pt idx="9295">
                  <c:v>1605.2</c:v>
                </c:pt>
                <c:pt idx="9296">
                  <c:v>1604.759</c:v>
                </c:pt>
                <c:pt idx="9297">
                  <c:v>1604.759</c:v>
                </c:pt>
                <c:pt idx="9298">
                  <c:v>1605.5139999999999</c:v>
                </c:pt>
                <c:pt idx="9299">
                  <c:v>1607.1510000000001</c:v>
                </c:pt>
                <c:pt idx="9300">
                  <c:v>1605.5139999999999</c:v>
                </c:pt>
                <c:pt idx="9301">
                  <c:v>1605.2</c:v>
                </c:pt>
                <c:pt idx="9302">
                  <c:v>1605.1369999999999</c:v>
                </c:pt>
                <c:pt idx="9303">
                  <c:v>1605.0740000000001</c:v>
                </c:pt>
                <c:pt idx="9304">
                  <c:v>1605.326</c:v>
                </c:pt>
                <c:pt idx="9305">
                  <c:v>1605.5139999999999</c:v>
                </c:pt>
                <c:pt idx="9306">
                  <c:v>1605.1369999999999</c:v>
                </c:pt>
                <c:pt idx="9307">
                  <c:v>1606.8989999999999</c:v>
                </c:pt>
                <c:pt idx="9308">
                  <c:v>1604.6959999999999</c:v>
                </c:pt>
                <c:pt idx="9309">
                  <c:v>1604.6959999999999</c:v>
                </c:pt>
                <c:pt idx="9310">
                  <c:v>1605.1369999999999</c:v>
                </c:pt>
                <c:pt idx="9311">
                  <c:v>1605.2</c:v>
                </c:pt>
                <c:pt idx="9312">
                  <c:v>1606.8989999999999</c:v>
                </c:pt>
                <c:pt idx="9313">
                  <c:v>1605.326</c:v>
                </c:pt>
                <c:pt idx="9314">
                  <c:v>1605.1369999999999</c:v>
                </c:pt>
                <c:pt idx="9315">
                  <c:v>1605.0740000000001</c:v>
                </c:pt>
                <c:pt idx="9316">
                  <c:v>1605.451</c:v>
                </c:pt>
                <c:pt idx="9317">
                  <c:v>1606.0809999999999</c:v>
                </c:pt>
                <c:pt idx="9318">
                  <c:v>1607.2139999999999</c:v>
                </c:pt>
                <c:pt idx="9319">
                  <c:v>1605.5139999999999</c:v>
                </c:pt>
                <c:pt idx="9320">
                  <c:v>1604.759</c:v>
                </c:pt>
                <c:pt idx="9321">
                  <c:v>1605.011</c:v>
                </c:pt>
                <c:pt idx="9322">
                  <c:v>1605.7660000000001</c:v>
                </c:pt>
                <c:pt idx="9323">
                  <c:v>1605.011</c:v>
                </c:pt>
                <c:pt idx="9324">
                  <c:v>1605.2</c:v>
                </c:pt>
                <c:pt idx="9325">
                  <c:v>1605.2</c:v>
                </c:pt>
                <c:pt idx="9326">
                  <c:v>1607.2139999999999</c:v>
                </c:pt>
                <c:pt idx="9327">
                  <c:v>1605.5139999999999</c:v>
                </c:pt>
                <c:pt idx="9328">
                  <c:v>1604.885</c:v>
                </c:pt>
                <c:pt idx="9329">
                  <c:v>1604.8219999999999</c:v>
                </c:pt>
                <c:pt idx="9330">
                  <c:v>1605.9549999999999</c:v>
                </c:pt>
                <c:pt idx="9331">
                  <c:v>1604.9480000000001</c:v>
                </c:pt>
                <c:pt idx="9332">
                  <c:v>1604.885</c:v>
                </c:pt>
                <c:pt idx="9333">
                  <c:v>1605.011</c:v>
                </c:pt>
                <c:pt idx="9334">
                  <c:v>1606.6469999999999</c:v>
                </c:pt>
                <c:pt idx="9335">
                  <c:v>1605.577</c:v>
                </c:pt>
                <c:pt idx="9336">
                  <c:v>1605.829</c:v>
                </c:pt>
                <c:pt idx="9337">
                  <c:v>1605.577</c:v>
                </c:pt>
                <c:pt idx="9338">
                  <c:v>1605.011</c:v>
                </c:pt>
                <c:pt idx="9339">
                  <c:v>1605.011</c:v>
                </c:pt>
                <c:pt idx="9340">
                  <c:v>1604.8219999999999</c:v>
                </c:pt>
                <c:pt idx="9341">
                  <c:v>1604.885</c:v>
                </c:pt>
                <c:pt idx="9342">
                  <c:v>1606.8989999999999</c:v>
                </c:pt>
                <c:pt idx="9343">
                  <c:v>1607.088</c:v>
                </c:pt>
                <c:pt idx="9344">
                  <c:v>1605.1369999999999</c:v>
                </c:pt>
                <c:pt idx="9345">
                  <c:v>1605.326</c:v>
                </c:pt>
                <c:pt idx="9346">
                  <c:v>1605.2629999999999</c:v>
                </c:pt>
                <c:pt idx="9347">
                  <c:v>1605.8920000000001</c:v>
                </c:pt>
                <c:pt idx="9348">
                  <c:v>1605.8920000000001</c:v>
                </c:pt>
                <c:pt idx="9349">
                  <c:v>1607.2139999999999</c:v>
                </c:pt>
                <c:pt idx="9350">
                  <c:v>1605.5139999999999</c:v>
                </c:pt>
                <c:pt idx="9351">
                  <c:v>1605.011</c:v>
                </c:pt>
                <c:pt idx="9352">
                  <c:v>1604.885</c:v>
                </c:pt>
                <c:pt idx="9353">
                  <c:v>1604.8219999999999</c:v>
                </c:pt>
                <c:pt idx="9354">
                  <c:v>1604.8219999999999</c:v>
                </c:pt>
                <c:pt idx="9355">
                  <c:v>1604.8219999999999</c:v>
                </c:pt>
                <c:pt idx="9356">
                  <c:v>1606.71</c:v>
                </c:pt>
                <c:pt idx="9357">
                  <c:v>1605.64</c:v>
                </c:pt>
                <c:pt idx="9358">
                  <c:v>1605.7660000000001</c:v>
                </c:pt>
                <c:pt idx="9359">
                  <c:v>1605.2</c:v>
                </c:pt>
                <c:pt idx="9360">
                  <c:v>1605.2</c:v>
                </c:pt>
                <c:pt idx="9361">
                  <c:v>1605.1369999999999</c:v>
                </c:pt>
                <c:pt idx="9362">
                  <c:v>1606.962</c:v>
                </c:pt>
                <c:pt idx="9363">
                  <c:v>1605.8920000000001</c:v>
                </c:pt>
                <c:pt idx="9364">
                  <c:v>1604.885</c:v>
                </c:pt>
                <c:pt idx="9365">
                  <c:v>1604.759</c:v>
                </c:pt>
                <c:pt idx="9366">
                  <c:v>1604.8219999999999</c:v>
                </c:pt>
                <c:pt idx="9367">
                  <c:v>1605.1369999999999</c:v>
                </c:pt>
                <c:pt idx="9368">
                  <c:v>1606.5840000000001</c:v>
                </c:pt>
                <c:pt idx="9369">
                  <c:v>1605.2629999999999</c:v>
                </c:pt>
                <c:pt idx="9370">
                  <c:v>1607.2139999999999</c:v>
                </c:pt>
                <c:pt idx="9371">
                  <c:v>1605.2629999999999</c:v>
                </c:pt>
                <c:pt idx="9372">
                  <c:v>1605.2</c:v>
                </c:pt>
                <c:pt idx="9373">
                  <c:v>1605.2629999999999</c:v>
                </c:pt>
                <c:pt idx="9374">
                  <c:v>1606.018</c:v>
                </c:pt>
                <c:pt idx="9375">
                  <c:v>1605.9549999999999</c:v>
                </c:pt>
                <c:pt idx="9376">
                  <c:v>1605.703</c:v>
                </c:pt>
                <c:pt idx="9377">
                  <c:v>1605.1369999999999</c:v>
                </c:pt>
                <c:pt idx="9378">
                  <c:v>1606.4580000000001</c:v>
                </c:pt>
                <c:pt idx="9379">
                  <c:v>1605.451</c:v>
                </c:pt>
                <c:pt idx="9380">
                  <c:v>1606.71</c:v>
                </c:pt>
                <c:pt idx="9381">
                  <c:v>1605.5139999999999</c:v>
                </c:pt>
                <c:pt idx="9382">
                  <c:v>1605.2629999999999</c:v>
                </c:pt>
                <c:pt idx="9383">
                  <c:v>1607.088</c:v>
                </c:pt>
                <c:pt idx="9384">
                  <c:v>1605.0740000000001</c:v>
                </c:pt>
                <c:pt idx="9385">
                  <c:v>1607.088</c:v>
                </c:pt>
                <c:pt idx="9386">
                  <c:v>1605.1369999999999</c:v>
                </c:pt>
                <c:pt idx="9387">
                  <c:v>1605.011</c:v>
                </c:pt>
                <c:pt idx="9388">
                  <c:v>1604.8219999999999</c:v>
                </c:pt>
                <c:pt idx="9389">
                  <c:v>1604.8219999999999</c:v>
                </c:pt>
                <c:pt idx="9390">
                  <c:v>1604.885</c:v>
                </c:pt>
                <c:pt idx="9391">
                  <c:v>1605.1369999999999</c:v>
                </c:pt>
                <c:pt idx="9392">
                  <c:v>1606.8989999999999</c:v>
                </c:pt>
                <c:pt idx="9393">
                  <c:v>1605.5139999999999</c:v>
                </c:pt>
                <c:pt idx="9394">
                  <c:v>1606.521</c:v>
                </c:pt>
                <c:pt idx="9395">
                  <c:v>1605.2</c:v>
                </c:pt>
                <c:pt idx="9396">
                  <c:v>1605.1369999999999</c:v>
                </c:pt>
                <c:pt idx="9397">
                  <c:v>1605.9549999999999</c:v>
                </c:pt>
                <c:pt idx="9398">
                  <c:v>1604.759</c:v>
                </c:pt>
                <c:pt idx="9399">
                  <c:v>1604.759</c:v>
                </c:pt>
                <c:pt idx="9400">
                  <c:v>1604.759</c:v>
                </c:pt>
                <c:pt idx="9401">
                  <c:v>1605.451</c:v>
                </c:pt>
                <c:pt idx="9402">
                  <c:v>1605.0740000000001</c:v>
                </c:pt>
                <c:pt idx="9403">
                  <c:v>1605.011</c:v>
                </c:pt>
                <c:pt idx="9404">
                  <c:v>1605.1369999999999</c:v>
                </c:pt>
                <c:pt idx="9405">
                  <c:v>1606.2070000000001</c:v>
                </c:pt>
                <c:pt idx="9406">
                  <c:v>1605.451</c:v>
                </c:pt>
                <c:pt idx="9407">
                  <c:v>1605.1369999999999</c:v>
                </c:pt>
                <c:pt idx="9408">
                  <c:v>1605.1369999999999</c:v>
                </c:pt>
                <c:pt idx="9409">
                  <c:v>1606.2070000000001</c:v>
                </c:pt>
                <c:pt idx="9410">
                  <c:v>1607.088</c:v>
                </c:pt>
                <c:pt idx="9411">
                  <c:v>1604.885</c:v>
                </c:pt>
                <c:pt idx="9412">
                  <c:v>1605.011</c:v>
                </c:pt>
                <c:pt idx="9413">
                  <c:v>1604.759</c:v>
                </c:pt>
                <c:pt idx="9414">
                  <c:v>1604.885</c:v>
                </c:pt>
                <c:pt idx="9415">
                  <c:v>1605.0740000000001</c:v>
                </c:pt>
                <c:pt idx="9416">
                  <c:v>1605.2629999999999</c:v>
                </c:pt>
                <c:pt idx="9417">
                  <c:v>1605.9549999999999</c:v>
                </c:pt>
                <c:pt idx="9418">
                  <c:v>1606.7729999999999</c:v>
                </c:pt>
                <c:pt idx="9419">
                  <c:v>1605.1369999999999</c:v>
                </c:pt>
                <c:pt idx="9420">
                  <c:v>1606.7729999999999</c:v>
                </c:pt>
                <c:pt idx="9421">
                  <c:v>1604.8219999999999</c:v>
                </c:pt>
                <c:pt idx="9422">
                  <c:v>1604.9480000000001</c:v>
                </c:pt>
                <c:pt idx="9423">
                  <c:v>1605.2629999999999</c:v>
                </c:pt>
                <c:pt idx="9424">
                  <c:v>1604.8219999999999</c:v>
                </c:pt>
                <c:pt idx="9425">
                  <c:v>1605.703</c:v>
                </c:pt>
                <c:pt idx="9426">
                  <c:v>1604.9480000000001</c:v>
                </c:pt>
                <c:pt idx="9427">
                  <c:v>1606.2070000000001</c:v>
                </c:pt>
                <c:pt idx="9428">
                  <c:v>1605.2629999999999</c:v>
                </c:pt>
                <c:pt idx="9429">
                  <c:v>1605.5139999999999</c:v>
                </c:pt>
                <c:pt idx="9430">
                  <c:v>1606.7729999999999</c:v>
                </c:pt>
                <c:pt idx="9431">
                  <c:v>1605.451</c:v>
                </c:pt>
                <c:pt idx="9432">
                  <c:v>1605.0740000000001</c:v>
                </c:pt>
                <c:pt idx="9433">
                  <c:v>1606.71</c:v>
                </c:pt>
                <c:pt idx="9434">
                  <c:v>1605.1369999999999</c:v>
                </c:pt>
                <c:pt idx="9435">
                  <c:v>1604.8219999999999</c:v>
                </c:pt>
                <c:pt idx="9436">
                  <c:v>1604.6959999999999</c:v>
                </c:pt>
                <c:pt idx="9437">
                  <c:v>1605.1369999999999</c:v>
                </c:pt>
                <c:pt idx="9438">
                  <c:v>1605.1369999999999</c:v>
                </c:pt>
                <c:pt idx="9439">
                  <c:v>1605.011</c:v>
                </c:pt>
                <c:pt idx="9440">
                  <c:v>1605.3879999999999</c:v>
                </c:pt>
                <c:pt idx="9441">
                  <c:v>1605.1369999999999</c:v>
                </c:pt>
                <c:pt idx="9442">
                  <c:v>1607.0250000000001</c:v>
                </c:pt>
                <c:pt idx="9443">
                  <c:v>1605.326</c:v>
                </c:pt>
                <c:pt idx="9444">
                  <c:v>1604.8219999999999</c:v>
                </c:pt>
                <c:pt idx="9445">
                  <c:v>1604.8219999999999</c:v>
                </c:pt>
                <c:pt idx="9446">
                  <c:v>1606.395</c:v>
                </c:pt>
                <c:pt idx="9447">
                  <c:v>1604.9480000000001</c:v>
                </c:pt>
                <c:pt idx="9448">
                  <c:v>1605.3879999999999</c:v>
                </c:pt>
                <c:pt idx="9449">
                  <c:v>1607.0250000000001</c:v>
                </c:pt>
                <c:pt idx="9450">
                  <c:v>1606.27</c:v>
                </c:pt>
                <c:pt idx="9451">
                  <c:v>1605.326</c:v>
                </c:pt>
                <c:pt idx="9452">
                  <c:v>1605.2629999999999</c:v>
                </c:pt>
                <c:pt idx="9453">
                  <c:v>1606.3320000000001</c:v>
                </c:pt>
                <c:pt idx="9454">
                  <c:v>1605.2</c:v>
                </c:pt>
                <c:pt idx="9455">
                  <c:v>1605.451</c:v>
                </c:pt>
                <c:pt idx="9456">
                  <c:v>1605.0740000000001</c:v>
                </c:pt>
                <c:pt idx="9457">
                  <c:v>1604.9480000000001</c:v>
                </c:pt>
                <c:pt idx="9458">
                  <c:v>1604.885</c:v>
                </c:pt>
                <c:pt idx="9459">
                  <c:v>1606.8989999999999</c:v>
                </c:pt>
                <c:pt idx="9460">
                  <c:v>1606.8989999999999</c:v>
                </c:pt>
                <c:pt idx="9461">
                  <c:v>1605.577</c:v>
                </c:pt>
                <c:pt idx="9462">
                  <c:v>1605.326</c:v>
                </c:pt>
                <c:pt idx="9463">
                  <c:v>1605.2629999999999</c:v>
                </c:pt>
                <c:pt idx="9464">
                  <c:v>1605.2</c:v>
                </c:pt>
                <c:pt idx="9465">
                  <c:v>1605.0740000000001</c:v>
                </c:pt>
                <c:pt idx="9466">
                  <c:v>1605.011</c:v>
                </c:pt>
                <c:pt idx="9467">
                  <c:v>1604.885</c:v>
                </c:pt>
                <c:pt idx="9468">
                  <c:v>1605.0740000000001</c:v>
                </c:pt>
                <c:pt idx="9469">
                  <c:v>1604.759</c:v>
                </c:pt>
                <c:pt idx="9470">
                  <c:v>1604.885</c:v>
                </c:pt>
                <c:pt idx="9471">
                  <c:v>1605.3879999999999</c:v>
                </c:pt>
                <c:pt idx="9472">
                  <c:v>1605.326</c:v>
                </c:pt>
                <c:pt idx="9473">
                  <c:v>1605.2</c:v>
                </c:pt>
                <c:pt idx="9474">
                  <c:v>1605.2629999999999</c:v>
                </c:pt>
                <c:pt idx="9475">
                  <c:v>1605.2</c:v>
                </c:pt>
                <c:pt idx="9476">
                  <c:v>1605.7660000000001</c:v>
                </c:pt>
                <c:pt idx="9477">
                  <c:v>1605.0740000000001</c:v>
                </c:pt>
                <c:pt idx="9478">
                  <c:v>1605.0740000000001</c:v>
                </c:pt>
                <c:pt idx="9479">
                  <c:v>1606.962</c:v>
                </c:pt>
                <c:pt idx="9480">
                  <c:v>1604.9480000000001</c:v>
                </c:pt>
                <c:pt idx="9481">
                  <c:v>1604.885</c:v>
                </c:pt>
                <c:pt idx="9482">
                  <c:v>1605.1369999999999</c:v>
                </c:pt>
                <c:pt idx="9483">
                  <c:v>1605.2</c:v>
                </c:pt>
                <c:pt idx="9484">
                  <c:v>1605.2629999999999</c:v>
                </c:pt>
                <c:pt idx="9485">
                  <c:v>1605.2</c:v>
                </c:pt>
                <c:pt idx="9486">
                  <c:v>1605.1369999999999</c:v>
                </c:pt>
                <c:pt idx="9487">
                  <c:v>1607.088</c:v>
                </c:pt>
                <c:pt idx="9488">
                  <c:v>1606.5840000000001</c:v>
                </c:pt>
                <c:pt idx="9489">
                  <c:v>1605.2</c:v>
                </c:pt>
                <c:pt idx="9490">
                  <c:v>1604.759</c:v>
                </c:pt>
                <c:pt idx="9491">
                  <c:v>1605.703</c:v>
                </c:pt>
                <c:pt idx="9492">
                  <c:v>1604.6959999999999</c:v>
                </c:pt>
                <c:pt idx="9493">
                  <c:v>1605.829</c:v>
                </c:pt>
                <c:pt idx="9494">
                  <c:v>1605.1369999999999</c:v>
                </c:pt>
                <c:pt idx="9495">
                  <c:v>1605.011</c:v>
                </c:pt>
                <c:pt idx="9496">
                  <c:v>1606.4580000000001</c:v>
                </c:pt>
                <c:pt idx="9497">
                  <c:v>1606.144</c:v>
                </c:pt>
                <c:pt idx="9498">
                  <c:v>1605.2629999999999</c:v>
                </c:pt>
                <c:pt idx="9499">
                  <c:v>1605.2629999999999</c:v>
                </c:pt>
                <c:pt idx="9500">
                  <c:v>1605.2</c:v>
                </c:pt>
                <c:pt idx="9501">
                  <c:v>1605.9549999999999</c:v>
                </c:pt>
                <c:pt idx="9502">
                  <c:v>1604.9480000000001</c:v>
                </c:pt>
                <c:pt idx="9503">
                  <c:v>1604.8219999999999</c:v>
                </c:pt>
                <c:pt idx="9504">
                  <c:v>1604.9480000000001</c:v>
                </c:pt>
                <c:pt idx="9505">
                  <c:v>1605.011</c:v>
                </c:pt>
                <c:pt idx="9506">
                  <c:v>1604.9480000000001</c:v>
                </c:pt>
                <c:pt idx="9507">
                  <c:v>1604.9480000000001</c:v>
                </c:pt>
                <c:pt idx="9508">
                  <c:v>1606.5840000000001</c:v>
                </c:pt>
                <c:pt idx="9509">
                  <c:v>1605.9549999999999</c:v>
                </c:pt>
                <c:pt idx="9510">
                  <c:v>1605.3879999999999</c:v>
                </c:pt>
                <c:pt idx="9511">
                  <c:v>1604.9480000000001</c:v>
                </c:pt>
                <c:pt idx="9512">
                  <c:v>1604.8219999999999</c:v>
                </c:pt>
                <c:pt idx="9513">
                  <c:v>1604.885</c:v>
                </c:pt>
                <c:pt idx="9514">
                  <c:v>1605.011</c:v>
                </c:pt>
                <c:pt idx="9515">
                  <c:v>1606.0809999999999</c:v>
                </c:pt>
                <c:pt idx="9516">
                  <c:v>1604.885</c:v>
                </c:pt>
                <c:pt idx="9517">
                  <c:v>1604.9480000000001</c:v>
                </c:pt>
                <c:pt idx="9518">
                  <c:v>1605.2</c:v>
                </c:pt>
                <c:pt idx="9519">
                  <c:v>1605.2629999999999</c:v>
                </c:pt>
                <c:pt idx="9520">
                  <c:v>1605.2</c:v>
                </c:pt>
                <c:pt idx="9521">
                  <c:v>1605.3879999999999</c:v>
                </c:pt>
                <c:pt idx="9522">
                  <c:v>1605.011</c:v>
                </c:pt>
                <c:pt idx="9523">
                  <c:v>1607.0250000000001</c:v>
                </c:pt>
                <c:pt idx="9524">
                  <c:v>1605.326</c:v>
                </c:pt>
                <c:pt idx="9525">
                  <c:v>1604.6959999999999</c:v>
                </c:pt>
                <c:pt idx="9526">
                  <c:v>1606.2070000000001</c:v>
                </c:pt>
                <c:pt idx="9527">
                  <c:v>1606.3320000000001</c:v>
                </c:pt>
                <c:pt idx="9528">
                  <c:v>1606.521</c:v>
                </c:pt>
                <c:pt idx="9529">
                  <c:v>1605.7660000000001</c:v>
                </c:pt>
                <c:pt idx="9530">
                  <c:v>1605.2</c:v>
                </c:pt>
                <c:pt idx="9531">
                  <c:v>1605.2</c:v>
                </c:pt>
                <c:pt idx="9532">
                  <c:v>1605.0740000000001</c:v>
                </c:pt>
                <c:pt idx="9533">
                  <c:v>1606.27</c:v>
                </c:pt>
                <c:pt idx="9534">
                  <c:v>1606.962</c:v>
                </c:pt>
                <c:pt idx="9535">
                  <c:v>1605.9549999999999</c:v>
                </c:pt>
                <c:pt idx="9536">
                  <c:v>1605.011</c:v>
                </c:pt>
                <c:pt idx="9537">
                  <c:v>1604.6959999999999</c:v>
                </c:pt>
                <c:pt idx="9538">
                  <c:v>1604.8219999999999</c:v>
                </c:pt>
                <c:pt idx="9539">
                  <c:v>1605.1369999999999</c:v>
                </c:pt>
                <c:pt idx="9540">
                  <c:v>1607.0250000000001</c:v>
                </c:pt>
                <c:pt idx="9541">
                  <c:v>1605.1369999999999</c:v>
                </c:pt>
                <c:pt idx="9542">
                  <c:v>1605.1369999999999</c:v>
                </c:pt>
                <c:pt idx="9543">
                  <c:v>1605.2</c:v>
                </c:pt>
                <c:pt idx="9544">
                  <c:v>1605.1369999999999</c:v>
                </c:pt>
                <c:pt idx="9545">
                  <c:v>1605.0740000000001</c:v>
                </c:pt>
                <c:pt idx="9546">
                  <c:v>1605.011</c:v>
                </c:pt>
                <c:pt idx="9547">
                  <c:v>1604.759</c:v>
                </c:pt>
                <c:pt idx="9548">
                  <c:v>1605.703</c:v>
                </c:pt>
                <c:pt idx="9549">
                  <c:v>1605.3879999999999</c:v>
                </c:pt>
                <c:pt idx="9550">
                  <c:v>1605.0740000000001</c:v>
                </c:pt>
                <c:pt idx="9551">
                  <c:v>1604.9480000000001</c:v>
                </c:pt>
                <c:pt idx="9552">
                  <c:v>1605.0740000000001</c:v>
                </c:pt>
                <c:pt idx="9553">
                  <c:v>1605.7660000000001</c:v>
                </c:pt>
                <c:pt idx="9554">
                  <c:v>1605.2629999999999</c:v>
                </c:pt>
                <c:pt idx="9555">
                  <c:v>1605.2</c:v>
                </c:pt>
                <c:pt idx="9556">
                  <c:v>1605.2</c:v>
                </c:pt>
                <c:pt idx="9557">
                  <c:v>1604.759</c:v>
                </c:pt>
                <c:pt idx="9558">
                  <c:v>1604.885</c:v>
                </c:pt>
                <c:pt idx="9559">
                  <c:v>1604.8219999999999</c:v>
                </c:pt>
                <c:pt idx="9560">
                  <c:v>1604.8219999999999</c:v>
                </c:pt>
                <c:pt idx="9561">
                  <c:v>1604.9480000000001</c:v>
                </c:pt>
                <c:pt idx="9562">
                  <c:v>1604.8219999999999</c:v>
                </c:pt>
                <c:pt idx="9563">
                  <c:v>1606.3320000000001</c:v>
                </c:pt>
                <c:pt idx="9564">
                  <c:v>1605.3879999999999</c:v>
                </c:pt>
                <c:pt idx="9565">
                  <c:v>1605.326</c:v>
                </c:pt>
                <c:pt idx="9566">
                  <c:v>1605.2</c:v>
                </c:pt>
                <c:pt idx="9567">
                  <c:v>1605.2</c:v>
                </c:pt>
                <c:pt idx="9568">
                  <c:v>1604.8219999999999</c:v>
                </c:pt>
                <c:pt idx="9569">
                  <c:v>1604.885</c:v>
                </c:pt>
                <c:pt idx="9570">
                  <c:v>1604.8219999999999</c:v>
                </c:pt>
                <c:pt idx="9571">
                  <c:v>1604.8219999999999</c:v>
                </c:pt>
                <c:pt idx="9572">
                  <c:v>1604.885</c:v>
                </c:pt>
                <c:pt idx="9573">
                  <c:v>1604.885</c:v>
                </c:pt>
                <c:pt idx="9574">
                  <c:v>1606.3320000000001</c:v>
                </c:pt>
                <c:pt idx="9575">
                  <c:v>1605.2629999999999</c:v>
                </c:pt>
                <c:pt idx="9576">
                  <c:v>1605.2</c:v>
                </c:pt>
                <c:pt idx="9577">
                  <c:v>1605.2629999999999</c:v>
                </c:pt>
                <c:pt idx="9578">
                  <c:v>1605.3879999999999</c:v>
                </c:pt>
                <c:pt idx="9579">
                  <c:v>1604.9480000000001</c:v>
                </c:pt>
                <c:pt idx="9580">
                  <c:v>1604.9480000000001</c:v>
                </c:pt>
                <c:pt idx="9581">
                  <c:v>1604.9480000000001</c:v>
                </c:pt>
                <c:pt idx="9582">
                  <c:v>1604.759</c:v>
                </c:pt>
                <c:pt idx="9583">
                  <c:v>1604.885</c:v>
                </c:pt>
                <c:pt idx="9584">
                  <c:v>1604.759</c:v>
                </c:pt>
                <c:pt idx="9585">
                  <c:v>1605.2</c:v>
                </c:pt>
                <c:pt idx="9586">
                  <c:v>1605.326</c:v>
                </c:pt>
                <c:pt idx="9587">
                  <c:v>1605.2</c:v>
                </c:pt>
                <c:pt idx="9588">
                  <c:v>1605.2</c:v>
                </c:pt>
                <c:pt idx="9589">
                  <c:v>1605.011</c:v>
                </c:pt>
                <c:pt idx="9590">
                  <c:v>1605.011</c:v>
                </c:pt>
                <c:pt idx="9591">
                  <c:v>1605.011</c:v>
                </c:pt>
                <c:pt idx="9592">
                  <c:v>1604.6959999999999</c:v>
                </c:pt>
                <c:pt idx="9593">
                  <c:v>1604.6959999999999</c:v>
                </c:pt>
                <c:pt idx="9594">
                  <c:v>1604.8219999999999</c:v>
                </c:pt>
                <c:pt idx="9595">
                  <c:v>1604.8219999999999</c:v>
                </c:pt>
                <c:pt idx="9596">
                  <c:v>1605.9549999999999</c:v>
                </c:pt>
                <c:pt idx="9597">
                  <c:v>1606.144</c:v>
                </c:pt>
                <c:pt idx="9598">
                  <c:v>1605.3879999999999</c:v>
                </c:pt>
                <c:pt idx="9599">
                  <c:v>1605.1369999999999</c:v>
                </c:pt>
                <c:pt idx="9600">
                  <c:v>1605.7660000000001</c:v>
                </c:pt>
                <c:pt idx="9601">
                  <c:v>1605.0740000000001</c:v>
                </c:pt>
                <c:pt idx="9602">
                  <c:v>1604.9480000000001</c:v>
                </c:pt>
                <c:pt idx="9603">
                  <c:v>1604.759</c:v>
                </c:pt>
                <c:pt idx="9604">
                  <c:v>1604.6959999999999</c:v>
                </c:pt>
                <c:pt idx="9605">
                  <c:v>1604.759</c:v>
                </c:pt>
                <c:pt idx="9606">
                  <c:v>1605.0740000000001</c:v>
                </c:pt>
                <c:pt idx="9607">
                  <c:v>1605.011</c:v>
                </c:pt>
                <c:pt idx="9608">
                  <c:v>1605.0740000000001</c:v>
                </c:pt>
                <c:pt idx="9609">
                  <c:v>1606.3320000000001</c:v>
                </c:pt>
                <c:pt idx="9610">
                  <c:v>1605.2</c:v>
                </c:pt>
                <c:pt idx="9611">
                  <c:v>1605.2</c:v>
                </c:pt>
                <c:pt idx="9612">
                  <c:v>1605.1369999999999</c:v>
                </c:pt>
                <c:pt idx="9613">
                  <c:v>1605.3879999999999</c:v>
                </c:pt>
                <c:pt idx="9614">
                  <c:v>1604.8219999999999</c:v>
                </c:pt>
                <c:pt idx="9615">
                  <c:v>1604.759</c:v>
                </c:pt>
                <c:pt idx="9616">
                  <c:v>1604.759</c:v>
                </c:pt>
                <c:pt idx="9617">
                  <c:v>1605.011</c:v>
                </c:pt>
                <c:pt idx="9618">
                  <c:v>1604.885</c:v>
                </c:pt>
                <c:pt idx="9619">
                  <c:v>1604.9480000000001</c:v>
                </c:pt>
                <c:pt idx="9620">
                  <c:v>1605.0740000000001</c:v>
                </c:pt>
                <c:pt idx="9621">
                  <c:v>1605.2629999999999</c:v>
                </c:pt>
                <c:pt idx="9622">
                  <c:v>1605.3879999999999</c:v>
                </c:pt>
                <c:pt idx="9623">
                  <c:v>1605.2629999999999</c:v>
                </c:pt>
                <c:pt idx="9624">
                  <c:v>1604.8219999999999</c:v>
                </c:pt>
                <c:pt idx="9625">
                  <c:v>1604.8219999999999</c:v>
                </c:pt>
                <c:pt idx="9626">
                  <c:v>1604.759</c:v>
                </c:pt>
                <c:pt idx="9627">
                  <c:v>1604.759</c:v>
                </c:pt>
                <c:pt idx="9628">
                  <c:v>1604.885</c:v>
                </c:pt>
                <c:pt idx="9629">
                  <c:v>1604.9480000000001</c:v>
                </c:pt>
                <c:pt idx="9630">
                  <c:v>1604.885</c:v>
                </c:pt>
                <c:pt idx="9631">
                  <c:v>1605.2629999999999</c:v>
                </c:pt>
                <c:pt idx="9632">
                  <c:v>1605.2</c:v>
                </c:pt>
                <c:pt idx="9633">
                  <c:v>1605.2</c:v>
                </c:pt>
                <c:pt idx="9634">
                  <c:v>1605.2629999999999</c:v>
                </c:pt>
                <c:pt idx="9635">
                  <c:v>1605.326</c:v>
                </c:pt>
                <c:pt idx="9636">
                  <c:v>1605.011</c:v>
                </c:pt>
                <c:pt idx="9637">
                  <c:v>1605.2629999999999</c:v>
                </c:pt>
                <c:pt idx="9638">
                  <c:v>1604.885</c:v>
                </c:pt>
                <c:pt idx="9639">
                  <c:v>1604.885</c:v>
                </c:pt>
                <c:pt idx="9640">
                  <c:v>1604.759</c:v>
                </c:pt>
                <c:pt idx="9641">
                  <c:v>1604.8219999999999</c:v>
                </c:pt>
                <c:pt idx="9642">
                  <c:v>1605.2</c:v>
                </c:pt>
                <c:pt idx="9643">
                  <c:v>1605.2</c:v>
                </c:pt>
                <c:pt idx="9644">
                  <c:v>1605.2</c:v>
                </c:pt>
                <c:pt idx="9645">
                  <c:v>1605.011</c:v>
                </c:pt>
                <c:pt idx="9646">
                  <c:v>1604.9480000000001</c:v>
                </c:pt>
                <c:pt idx="9647">
                  <c:v>1606.2070000000001</c:v>
                </c:pt>
                <c:pt idx="9648">
                  <c:v>1606.018</c:v>
                </c:pt>
                <c:pt idx="9649">
                  <c:v>1604.8219999999999</c:v>
                </c:pt>
                <c:pt idx="9650">
                  <c:v>1604.759</c:v>
                </c:pt>
                <c:pt idx="9651">
                  <c:v>1605.1369999999999</c:v>
                </c:pt>
                <c:pt idx="9652">
                  <c:v>1605.2</c:v>
                </c:pt>
                <c:pt idx="9653">
                  <c:v>1605.2</c:v>
                </c:pt>
                <c:pt idx="9654">
                  <c:v>1606.521</c:v>
                </c:pt>
                <c:pt idx="9655">
                  <c:v>1605.64</c:v>
                </c:pt>
                <c:pt idx="9656">
                  <c:v>1605.0740000000001</c:v>
                </c:pt>
                <c:pt idx="9657">
                  <c:v>1605.011</c:v>
                </c:pt>
                <c:pt idx="9658">
                  <c:v>1606.144</c:v>
                </c:pt>
                <c:pt idx="9659">
                  <c:v>1604.6959999999999</c:v>
                </c:pt>
                <c:pt idx="9660">
                  <c:v>1604.6959999999999</c:v>
                </c:pt>
                <c:pt idx="9661">
                  <c:v>1604.759</c:v>
                </c:pt>
                <c:pt idx="9662">
                  <c:v>1604.6959999999999</c:v>
                </c:pt>
                <c:pt idx="9663">
                  <c:v>1605.0740000000001</c:v>
                </c:pt>
                <c:pt idx="9664">
                  <c:v>1605.703</c:v>
                </c:pt>
                <c:pt idx="9665">
                  <c:v>1605.1369999999999</c:v>
                </c:pt>
                <c:pt idx="9666">
                  <c:v>1605.2</c:v>
                </c:pt>
                <c:pt idx="9667">
                  <c:v>1605.1369999999999</c:v>
                </c:pt>
                <c:pt idx="9668">
                  <c:v>1605.0740000000001</c:v>
                </c:pt>
                <c:pt idx="9669">
                  <c:v>1605.0740000000001</c:v>
                </c:pt>
                <c:pt idx="9670">
                  <c:v>1604.759</c:v>
                </c:pt>
                <c:pt idx="9671">
                  <c:v>1604.759</c:v>
                </c:pt>
                <c:pt idx="9672">
                  <c:v>1604.8219999999999</c:v>
                </c:pt>
                <c:pt idx="9673">
                  <c:v>1605.011</c:v>
                </c:pt>
                <c:pt idx="9674">
                  <c:v>1604.9480000000001</c:v>
                </c:pt>
                <c:pt idx="9675">
                  <c:v>1607.0250000000001</c:v>
                </c:pt>
                <c:pt idx="9676">
                  <c:v>1605.1369999999999</c:v>
                </c:pt>
                <c:pt idx="9677">
                  <c:v>1605.2629999999999</c:v>
                </c:pt>
                <c:pt idx="9678">
                  <c:v>1605.2</c:v>
                </c:pt>
                <c:pt idx="9679">
                  <c:v>1605.1369999999999</c:v>
                </c:pt>
                <c:pt idx="9680">
                  <c:v>1604.8219999999999</c:v>
                </c:pt>
                <c:pt idx="9681">
                  <c:v>1604.8219999999999</c:v>
                </c:pt>
                <c:pt idx="9682">
                  <c:v>1606.836</c:v>
                </c:pt>
                <c:pt idx="9683">
                  <c:v>1605.0740000000001</c:v>
                </c:pt>
                <c:pt idx="9684">
                  <c:v>1604.9480000000001</c:v>
                </c:pt>
                <c:pt idx="9685">
                  <c:v>1604.9480000000001</c:v>
                </c:pt>
                <c:pt idx="9686">
                  <c:v>1604.9480000000001</c:v>
                </c:pt>
                <c:pt idx="9687">
                  <c:v>1605.011</c:v>
                </c:pt>
                <c:pt idx="9688">
                  <c:v>1606.836</c:v>
                </c:pt>
                <c:pt idx="9689">
                  <c:v>1605.2</c:v>
                </c:pt>
                <c:pt idx="9690">
                  <c:v>1605.326</c:v>
                </c:pt>
                <c:pt idx="9691">
                  <c:v>1604.8219999999999</c:v>
                </c:pt>
                <c:pt idx="9692">
                  <c:v>1606.27</c:v>
                </c:pt>
                <c:pt idx="9693">
                  <c:v>1604.8219999999999</c:v>
                </c:pt>
                <c:pt idx="9694">
                  <c:v>1604.759</c:v>
                </c:pt>
                <c:pt idx="9695">
                  <c:v>1604.885</c:v>
                </c:pt>
                <c:pt idx="9696">
                  <c:v>1606.4580000000001</c:v>
                </c:pt>
                <c:pt idx="9697">
                  <c:v>1605.2</c:v>
                </c:pt>
                <c:pt idx="9698">
                  <c:v>1605.2629999999999</c:v>
                </c:pt>
                <c:pt idx="9699">
                  <c:v>1605.2</c:v>
                </c:pt>
                <c:pt idx="9700">
                  <c:v>1606.018</c:v>
                </c:pt>
                <c:pt idx="9701">
                  <c:v>1605.2629999999999</c:v>
                </c:pt>
                <c:pt idx="9702">
                  <c:v>1604.9480000000001</c:v>
                </c:pt>
                <c:pt idx="9703">
                  <c:v>1604.9480000000001</c:v>
                </c:pt>
                <c:pt idx="9704">
                  <c:v>1605.0740000000001</c:v>
                </c:pt>
                <c:pt idx="9705">
                  <c:v>1604.6959999999999</c:v>
                </c:pt>
                <c:pt idx="9706">
                  <c:v>1604.8219999999999</c:v>
                </c:pt>
                <c:pt idx="9707">
                  <c:v>1605.326</c:v>
                </c:pt>
                <c:pt idx="9708">
                  <c:v>1604.759</c:v>
                </c:pt>
                <c:pt idx="9709">
                  <c:v>1605.2</c:v>
                </c:pt>
                <c:pt idx="9710">
                  <c:v>1605.2629999999999</c:v>
                </c:pt>
                <c:pt idx="9711">
                  <c:v>1605.2</c:v>
                </c:pt>
                <c:pt idx="9712">
                  <c:v>1605.011</c:v>
                </c:pt>
                <c:pt idx="9713">
                  <c:v>1604.9480000000001</c:v>
                </c:pt>
                <c:pt idx="9714">
                  <c:v>1606.7729999999999</c:v>
                </c:pt>
                <c:pt idx="9715">
                  <c:v>1605.0740000000001</c:v>
                </c:pt>
                <c:pt idx="9716">
                  <c:v>1604.6959999999999</c:v>
                </c:pt>
                <c:pt idx="9717">
                  <c:v>1604.8219999999999</c:v>
                </c:pt>
                <c:pt idx="9718">
                  <c:v>1604.6959999999999</c:v>
                </c:pt>
                <c:pt idx="9719">
                  <c:v>1605.0740000000001</c:v>
                </c:pt>
                <c:pt idx="9720">
                  <c:v>1605.1369999999999</c:v>
                </c:pt>
                <c:pt idx="9721">
                  <c:v>1605.2</c:v>
                </c:pt>
                <c:pt idx="9722">
                  <c:v>1606.3320000000001</c:v>
                </c:pt>
                <c:pt idx="9723">
                  <c:v>1606.27</c:v>
                </c:pt>
                <c:pt idx="9724">
                  <c:v>1605.011</c:v>
                </c:pt>
                <c:pt idx="9725">
                  <c:v>1606.0809999999999</c:v>
                </c:pt>
                <c:pt idx="9726">
                  <c:v>1605.577</c:v>
                </c:pt>
                <c:pt idx="9727">
                  <c:v>1604.6959999999999</c:v>
                </c:pt>
                <c:pt idx="9728">
                  <c:v>1604.759</c:v>
                </c:pt>
                <c:pt idx="9729">
                  <c:v>1606.144</c:v>
                </c:pt>
                <c:pt idx="9730">
                  <c:v>1605.011</c:v>
                </c:pt>
                <c:pt idx="9731">
                  <c:v>1605.1369999999999</c:v>
                </c:pt>
                <c:pt idx="9732">
                  <c:v>1606.8989999999999</c:v>
                </c:pt>
                <c:pt idx="9733">
                  <c:v>1605.829</c:v>
                </c:pt>
                <c:pt idx="9734">
                  <c:v>1605.1369999999999</c:v>
                </c:pt>
                <c:pt idx="9735">
                  <c:v>1605.1369999999999</c:v>
                </c:pt>
                <c:pt idx="9736">
                  <c:v>1605.2</c:v>
                </c:pt>
                <c:pt idx="9737">
                  <c:v>1604.759</c:v>
                </c:pt>
                <c:pt idx="9738">
                  <c:v>1604.6959999999999</c:v>
                </c:pt>
                <c:pt idx="9739">
                  <c:v>1604.885</c:v>
                </c:pt>
                <c:pt idx="9740">
                  <c:v>1605.011</c:v>
                </c:pt>
                <c:pt idx="9741">
                  <c:v>1604.885</c:v>
                </c:pt>
                <c:pt idx="9742">
                  <c:v>1605.703</c:v>
                </c:pt>
                <c:pt idx="9743">
                  <c:v>1605.1369999999999</c:v>
                </c:pt>
                <c:pt idx="9744">
                  <c:v>1606.6469999999999</c:v>
                </c:pt>
                <c:pt idx="9745">
                  <c:v>1605.8920000000001</c:v>
                </c:pt>
                <c:pt idx="9746">
                  <c:v>1605.1369999999999</c:v>
                </c:pt>
                <c:pt idx="9747">
                  <c:v>1604.759</c:v>
                </c:pt>
                <c:pt idx="9748">
                  <c:v>1604.8219999999999</c:v>
                </c:pt>
                <c:pt idx="9749">
                  <c:v>1604.6959999999999</c:v>
                </c:pt>
                <c:pt idx="9750">
                  <c:v>1604.759</c:v>
                </c:pt>
                <c:pt idx="9751">
                  <c:v>1605.2</c:v>
                </c:pt>
                <c:pt idx="9752">
                  <c:v>1606.018</c:v>
                </c:pt>
                <c:pt idx="9753">
                  <c:v>1606.6469999999999</c:v>
                </c:pt>
                <c:pt idx="9754">
                  <c:v>1605.2629999999999</c:v>
                </c:pt>
                <c:pt idx="9755">
                  <c:v>1605.2629999999999</c:v>
                </c:pt>
                <c:pt idx="9756">
                  <c:v>1605.2</c:v>
                </c:pt>
                <c:pt idx="9757">
                  <c:v>1606.395</c:v>
                </c:pt>
                <c:pt idx="9758">
                  <c:v>1604.885</c:v>
                </c:pt>
                <c:pt idx="9759">
                  <c:v>1606.836</c:v>
                </c:pt>
                <c:pt idx="9760">
                  <c:v>1604.759</c:v>
                </c:pt>
                <c:pt idx="9761">
                  <c:v>1604.759</c:v>
                </c:pt>
                <c:pt idx="9762">
                  <c:v>1604.885</c:v>
                </c:pt>
                <c:pt idx="9763">
                  <c:v>1604.8219999999999</c:v>
                </c:pt>
                <c:pt idx="9764">
                  <c:v>1604.8219999999999</c:v>
                </c:pt>
                <c:pt idx="9765">
                  <c:v>1605.2629999999999</c:v>
                </c:pt>
                <c:pt idx="9766">
                  <c:v>1605.2629999999999</c:v>
                </c:pt>
                <c:pt idx="9767">
                  <c:v>1605.3879999999999</c:v>
                </c:pt>
                <c:pt idx="9768">
                  <c:v>1606.144</c:v>
                </c:pt>
                <c:pt idx="9769">
                  <c:v>1604.885</c:v>
                </c:pt>
                <c:pt idx="9770">
                  <c:v>1604.8219999999999</c:v>
                </c:pt>
                <c:pt idx="9771">
                  <c:v>1604.8219999999999</c:v>
                </c:pt>
                <c:pt idx="9772">
                  <c:v>1604.759</c:v>
                </c:pt>
                <c:pt idx="9773">
                  <c:v>1604.8219999999999</c:v>
                </c:pt>
                <c:pt idx="9774">
                  <c:v>1604.759</c:v>
                </c:pt>
                <c:pt idx="9775">
                  <c:v>1604.8219999999999</c:v>
                </c:pt>
                <c:pt idx="9776">
                  <c:v>1605.2629999999999</c:v>
                </c:pt>
                <c:pt idx="9777">
                  <c:v>1605.2</c:v>
                </c:pt>
                <c:pt idx="9778">
                  <c:v>1605.3879999999999</c:v>
                </c:pt>
                <c:pt idx="9779">
                  <c:v>1605.011</c:v>
                </c:pt>
                <c:pt idx="9780">
                  <c:v>1605.703</c:v>
                </c:pt>
                <c:pt idx="9781">
                  <c:v>1604.9480000000001</c:v>
                </c:pt>
                <c:pt idx="9782">
                  <c:v>1604.885</c:v>
                </c:pt>
                <c:pt idx="9783">
                  <c:v>1604.759</c:v>
                </c:pt>
                <c:pt idx="9784">
                  <c:v>1604.885</c:v>
                </c:pt>
                <c:pt idx="9785">
                  <c:v>1605.0740000000001</c:v>
                </c:pt>
                <c:pt idx="9786">
                  <c:v>1605.2</c:v>
                </c:pt>
                <c:pt idx="9787">
                  <c:v>1605.2</c:v>
                </c:pt>
                <c:pt idx="9788">
                  <c:v>1606.521</c:v>
                </c:pt>
                <c:pt idx="9789">
                  <c:v>1605.2</c:v>
                </c:pt>
                <c:pt idx="9790">
                  <c:v>1605.011</c:v>
                </c:pt>
                <c:pt idx="9791">
                  <c:v>1604.9480000000001</c:v>
                </c:pt>
                <c:pt idx="9792">
                  <c:v>1605.0740000000001</c:v>
                </c:pt>
                <c:pt idx="9793">
                  <c:v>1604.6959999999999</c:v>
                </c:pt>
                <c:pt idx="9794">
                  <c:v>1604.6959999999999</c:v>
                </c:pt>
                <c:pt idx="9795">
                  <c:v>1604.8219999999999</c:v>
                </c:pt>
                <c:pt idx="9796">
                  <c:v>1604.6959999999999</c:v>
                </c:pt>
                <c:pt idx="9797">
                  <c:v>1605.703</c:v>
                </c:pt>
                <c:pt idx="9798">
                  <c:v>1605.2</c:v>
                </c:pt>
                <c:pt idx="9799">
                  <c:v>1605.1369999999999</c:v>
                </c:pt>
                <c:pt idx="9800">
                  <c:v>1605.0740000000001</c:v>
                </c:pt>
                <c:pt idx="9801">
                  <c:v>1605.2629999999999</c:v>
                </c:pt>
                <c:pt idx="9802">
                  <c:v>1605.2</c:v>
                </c:pt>
                <c:pt idx="9803">
                  <c:v>1605.0740000000001</c:v>
                </c:pt>
                <c:pt idx="9804">
                  <c:v>1604.6959999999999</c:v>
                </c:pt>
                <c:pt idx="9805">
                  <c:v>1604.6959999999999</c:v>
                </c:pt>
                <c:pt idx="9806">
                  <c:v>1604.759</c:v>
                </c:pt>
                <c:pt idx="9807">
                  <c:v>1606.6469999999999</c:v>
                </c:pt>
                <c:pt idx="9808">
                  <c:v>1605.0740000000001</c:v>
                </c:pt>
                <c:pt idx="9809">
                  <c:v>1605.0740000000001</c:v>
                </c:pt>
                <c:pt idx="9810">
                  <c:v>1605.0740000000001</c:v>
                </c:pt>
                <c:pt idx="9811">
                  <c:v>1605.2</c:v>
                </c:pt>
                <c:pt idx="9812">
                  <c:v>1605.1369999999999</c:v>
                </c:pt>
                <c:pt idx="9813">
                  <c:v>1605.2</c:v>
                </c:pt>
                <c:pt idx="9814">
                  <c:v>1604.8219999999999</c:v>
                </c:pt>
                <c:pt idx="9815">
                  <c:v>1605.3879999999999</c:v>
                </c:pt>
                <c:pt idx="9816">
                  <c:v>1604.6959999999999</c:v>
                </c:pt>
                <c:pt idx="9817">
                  <c:v>1604.759</c:v>
                </c:pt>
                <c:pt idx="9818">
                  <c:v>1605.0740000000001</c:v>
                </c:pt>
                <c:pt idx="9819">
                  <c:v>1604.9480000000001</c:v>
                </c:pt>
                <c:pt idx="9820">
                  <c:v>1605.0740000000001</c:v>
                </c:pt>
                <c:pt idx="9821">
                  <c:v>1605.1369999999999</c:v>
                </c:pt>
                <c:pt idx="9822">
                  <c:v>1605.5139999999999</c:v>
                </c:pt>
                <c:pt idx="9823">
                  <c:v>1605.1369999999999</c:v>
                </c:pt>
                <c:pt idx="9824">
                  <c:v>1605.1369999999999</c:v>
                </c:pt>
                <c:pt idx="9825">
                  <c:v>1604.8219999999999</c:v>
                </c:pt>
                <c:pt idx="9826">
                  <c:v>1604.8219999999999</c:v>
                </c:pt>
                <c:pt idx="9827">
                  <c:v>1605.64</c:v>
                </c:pt>
                <c:pt idx="9828">
                  <c:v>1604.9480000000001</c:v>
                </c:pt>
                <c:pt idx="9829">
                  <c:v>1605.011</c:v>
                </c:pt>
                <c:pt idx="9830">
                  <c:v>1606.0809999999999</c:v>
                </c:pt>
                <c:pt idx="9831">
                  <c:v>1605.577</c:v>
                </c:pt>
                <c:pt idx="9832">
                  <c:v>1605.577</c:v>
                </c:pt>
                <c:pt idx="9833">
                  <c:v>1605.2</c:v>
                </c:pt>
                <c:pt idx="9834">
                  <c:v>1605.1369999999999</c:v>
                </c:pt>
                <c:pt idx="9835">
                  <c:v>1604.8219999999999</c:v>
                </c:pt>
                <c:pt idx="9836">
                  <c:v>1604.8219999999999</c:v>
                </c:pt>
                <c:pt idx="9837">
                  <c:v>1604.8219999999999</c:v>
                </c:pt>
                <c:pt idx="9838">
                  <c:v>1604.759</c:v>
                </c:pt>
                <c:pt idx="9839">
                  <c:v>1604.885</c:v>
                </c:pt>
                <c:pt idx="9840">
                  <c:v>1604.9480000000001</c:v>
                </c:pt>
                <c:pt idx="9841">
                  <c:v>1604.885</c:v>
                </c:pt>
                <c:pt idx="9842">
                  <c:v>1605.2629999999999</c:v>
                </c:pt>
                <c:pt idx="9843">
                  <c:v>1605.2</c:v>
                </c:pt>
                <c:pt idx="9844">
                  <c:v>1605.1369999999999</c:v>
                </c:pt>
                <c:pt idx="9845">
                  <c:v>1605.2</c:v>
                </c:pt>
                <c:pt idx="9846">
                  <c:v>1604.885</c:v>
                </c:pt>
                <c:pt idx="9847">
                  <c:v>1604.8219999999999</c:v>
                </c:pt>
                <c:pt idx="9848">
                  <c:v>1604.885</c:v>
                </c:pt>
                <c:pt idx="9849">
                  <c:v>1604.759</c:v>
                </c:pt>
                <c:pt idx="9850">
                  <c:v>1604.759</c:v>
                </c:pt>
                <c:pt idx="9851">
                  <c:v>1604.8219999999999</c:v>
                </c:pt>
                <c:pt idx="9852">
                  <c:v>1604.759</c:v>
                </c:pt>
                <c:pt idx="9853">
                  <c:v>1605.2</c:v>
                </c:pt>
                <c:pt idx="9854">
                  <c:v>1605.2</c:v>
                </c:pt>
                <c:pt idx="9855">
                  <c:v>1605.2</c:v>
                </c:pt>
                <c:pt idx="9856">
                  <c:v>1605.011</c:v>
                </c:pt>
                <c:pt idx="9857">
                  <c:v>1604.9480000000001</c:v>
                </c:pt>
                <c:pt idx="9858">
                  <c:v>1604.885</c:v>
                </c:pt>
                <c:pt idx="9859">
                  <c:v>1604.9480000000001</c:v>
                </c:pt>
                <c:pt idx="9860">
                  <c:v>1604.6959999999999</c:v>
                </c:pt>
                <c:pt idx="9861">
                  <c:v>1604.6959999999999</c:v>
                </c:pt>
                <c:pt idx="9862">
                  <c:v>1604.8219999999999</c:v>
                </c:pt>
                <c:pt idx="9863">
                  <c:v>1605.011</c:v>
                </c:pt>
                <c:pt idx="9864">
                  <c:v>1605.2629999999999</c:v>
                </c:pt>
                <c:pt idx="9865">
                  <c:v>1605.2</c:v>
                </c:pt>
                <c:pt idx="9866">
                  <c:v>1605.1369999999999</c:v>
                </c:pt>
                <c:pt idx="9867">
                  <c:v>1605.011</c:v>
                </c:pt>
                <c:pt idx="9868">
                  <c:v>1605.011</c:v>
                </c:pt>
                <c:pt idx="9869">
                  <c:v>1605.011</c:v>
                </c:pt>
                <c:pt idx="9870">
                  <c:v>1605.011</c:v>
                </c:pt>
                <c:pt idx="9871">
                  <c:v>1604.6959999999999</c:v>
                </c:pt>
                <c:pt idx="9872">
                  <c:v>1604.759</c:v>
                </c:pt>
                <c:pt idx="9873">
                  <c:v>1604.759</c:v>
                </c:pt>
                <c:pt idx="9874">
                  <c:v>1605.1369999999999</c:v>
                </c:pt>
                <c:pt idx="9875">
                  <c:v>1605.0740000000001</c:v>
                </c:pt>
                <c:pt idx="9876">
                  <c:v>1605.1369999999999</c:v>
                </c:pt>
                <c:pt idx="9877">
                  <c:v>1606.395</c:v>
                </c:pt>
                <c:pt idx="9878">
                  <c:v>1605.2629999999999</c:v>
                </c:pt>
                <c:pt idx="9879">
                  <c:v>1605.5139999999999</c:v>
                </c:pt>
                <c:pt idx="9880">
                  <c:v>1605.011</c:v>
                </c:pt>
                <c:pt idx="9881">
                  <c:v>1604.759</c:v>
                </c:pt>
                <c:pt idx="9882">
                  <c:v>1604.6959999999999</c:v>
                </c:pt>
                <c:pt idx="9883">
                  <c:v>1604.6959999999999</c:v>
                </c:pt>
                <c:pt idx="9884">
                  <c:v>1604.759</c:v>
                </c:pt>
                <c:pt idx="9885">
                  <c:v>1605.0740000000001</c:v>
                </c:pt>
                <c:pt idx="9886">
                  <c:v>1605.011</c:v>
                </c:pt>
                <c:pt idx="9887">
                  <c:v>1605.1369999999999</c:v>
                </c:pt>
                <c:pt idx="9888">
                  <c:v>1605.2</c:v>
                </c:pt>
                <c:pt idx="9889">
                  <c:v>1605.2</c:v>
                </c:pt>
                <c:pt idx="9890">
                  <c:v>1605.2</c:v>
                </c:pt>
                <c:pt idx="9891">
                  <c:v>1605.1369999999999</c:v>
                </c:pt>
                <c:pt idx="9892">
                  <c:v>1606.2070000000001</c:v>
                </c:pt>
                <c:pt idx="9893">
                  <c:v>1604.759</c:v>
                </c:pt>
                <c:pt idx="9894">
                  <c:v>1604.759</c:v>
                </c:pt>
                <c:pt idx="9895">
                  <c:v>1605.011</c:v>
                </c:pt>
                <c:pt idx="9896">
                  <c:v>1605.011</c:v>
                </c:pt>
                <c:pt idx="9897">
                  <c:v>1607.1510000000001</c:v>
                </c:pt>
                <c:pt idx="9898">
                  <c:v>1605.577</c:v>
                </c:pt>
                <c:pt idx="9899">
                  <c:v>1605.577</c:v>
                </c:pt>
                <c:pt idx="9900">
                  <c:v>1605.2</c:v>
                </c:pt>
                <c:pt idx="9901">
                  <c:v>1605.451</c:v>
                </c:pt>
                <c:pt idx="9902">
                  <c:v>1604.759</c:v>
                </c:pt>
                <c:pt idx="9903">
                  <c:v>1604.8219999999999</c:v>
                </c:pt>
                <c:pt idx="9904">
                  <c:v>1604.759</c:v>
                </c:pt>
                <c:pt idx="9905">
                  <c:v>1604.759</c:v>
                </c:pt>
                <c:pt idx="9906">
                  <c:v>1604.9480000000001</c:v>
                </c:pt>
                <c:pt idx="9907">
                  <c:v>1605.011</c:v>
                </c:pt>
                <c:pt idx="9908">
                  <c:v>1604.9480000000001</c:v>
                </c:pt>
                <c:pt idx="9909">
                  <c:v>1605.2629999999999</c:v>
                </c:pt>
                <c:pt idx="9910">
                  <c:v>1605.2</c:v>
                </c:pt>
                <c:pt idx="9911">
                  <c:v>1605.2</c:v>
                </c:pt>
                <c:pt idx="9912">
                  <c:v>1605.451</c:v>
                </c:pt>
                <c:pt idx="9913">
                  <c:v>1604.9480000000001</c:v>
                </c:pt>
                <c:pt idx="9914">
                  <c:v>1604.8219999999999</c:v>
                </c:pt>
                <c:pt idx="9915">
                  <c:v>1604.885</c:v>
                </c:pt>
                <c:pt idx="9916">
                  <c:v>1604.885</c:v>
                </c:pt>
                <c:pt idx="9917">
                  <c:v>1604.885</c:v>
                </c:pt>
                <c:pt idx="9918">
                  <c:v>1604.885</c:v>
                </c:pt>
                <c:pt idx="9919">
                  <c:v>1604.9480000000001</c:v>
                </c:pt>
                <c:pt idx="9920">
                  <c:v>1605.3879999999999</c:v>
                </c:pt>
                <c:pt idx="9921">
                  <c:v>1605.2629999999999</c:v>
                </c:pt>
                <c:pt idx="9922">
                  <c:v>1606.018</c:v>
                </c:pt>
                <c:pt idx="9923">
                  <c:v>1605.011</c:v>
                </c:pt>
                <c:pt idx="9924">
                  <c:v>1604.885</c:v>
                </c:pt>
                <c:pt idx="9925">
                  <c:v>1604.885</c:v>
                </c:pt>
                <c:pt idx="9926">
                  <c:v>1604.885</c:v>
                </c:pt>
                <c:pt idx="9927">
                  <c:v>1605.451</c:v>
                </c:pt>
                <c:pt idx="9928">
                  <c:v>1604.8219999999999</c:v>
                </c:pt>
                <c:pt idx="9929">
                  <c:v>1604.885</c:v>
                </c:pt>
                <c:pt idx="9930">
                  <c:v>1605.2</c:v>
                </c:pt>
                <c:pt idx="9931">
                  <c:v>1605.1369999999999</c:v>
                </c:pt>
                <c:pt idx="9932">
                  <c:v>1606.836</c:v>
                </c:pt>
                <c:pt idx="9933">
                  <c:v>1605.2</c:v>
                </c:pt>
                <c:pt idx="9934">
                  <c:v>1605.011</c:v>
                </c:pt>
                <c:pt idx="9935">
                  <c:v>1605.3879999999999</c:v>
                </c:pt>
                <c:pt idx="9936">
                  <c:v>1604.9480000000001</c:v>
                </c:pt>
                <c:pt idx="9937">
                  <c:v>1604.9480000000001</c:v>
                </c:pt>
                <c:pt idx="9938">
                  <c:v>1604.759</c:v>
                </c:pt>
                <c:pt idx="9939">
                  <c:v>1604.6959999999999</c:v>
                </c:pt>
                <c:pt idx="9940">
                  <c:v>1604.759</c:v>
                </c:pt>
                <c:pt idx="9941">
                  <c:v>1606.3320000000001</c:v>
                </c:pt>
                <c:pt idx="9942">
                  <c:v>1606.5840000000001</c:v>
                </c:pt>
                <c:pt idx="9943">
                  <c:v>1605.2</c:v>
                </c:pt>
                <c:pt idx="9944">
                  <c:v>1605.0740000000001</c:v>
                </c:pt>
                <c:pt idx="9945">
                  <c:v>1605.1369999999999</c:v>
                </c:pt>
                <c:pt idx="9946">
                  <c:v>1605.0740000000001</c:v>
                </c:pt>
                <c:pt idx="9947">
                  <c:v>1605.2</c:v>
                </c:pt>
                <c:pt idx="9948">
                  <c:v>1604.759</c:v>
                </c:pt>
                <c:pt idx="9949">
                  <c:v>1604.759</c:v>
                </c:pt>
                <c:pt idx="9950">
                  <c:v>1604.6959999999999</c:v>
                </c:pt>
                <c:pt idx="9951">
                  <c:v>1606.71</c:v>
                </c:pt>
                <c:pt idx="9952">
                  <c:v>1606.6469999999999</c:v>
                </c:pt>
                <c:pt idx="9953">
                  <c:v>1605.703</c:v>
                </c:pt>
                <c:pt idx="9954">
                  <c:v>1605.2</c:v>
                </c:pt>
                <c:pt idx="9955">
                  <c:v>1605.1369999999999</c:v>
                </c:pt>
                <c:pt idx="9956">
                  <c:v>1605.1369999999999</c:v>
                </c:pt>
                <c:pt idx="9957">
                  <c:v>1605.1369999999999</c:v>
                </c:pt>
                <c:pt idx="9958">
                  <c:v>1605.0740000000001</c:v>
                </c:pt>
                <c:pt idx="9959">
                  <c:v>1605.1369999999999</c:v>
                </c:pt>
                <c:pt idx="9960">
                  <c:v>1604.759</c:v>
                </c:pt>
                <c:pt idx="9961">
                  <c:v>1604.885</c:v>
                </c:pt>
                <c:pt idx="9962">
                  <c:v>1605.011</c:v>
                </c:pt>
                <c:pt idx="9963">
                  <c:v>1605.0740000000001</c:v>
                </c:pt>
                <c:pt idx="9964">
                  <c:v>1604.9480000000001</c:v>
                </c:pt>
                <c:pt idx="9965">
                  <c:v>1605.0740000000001</c:v>
                </c:pt>
                <c:pt idx="9966">
                  <c:v>1605.2</c:v>
                </c:pt>
                <c:pt idx="9967">
                  <c:v>1605.2629999999999</c:v>
                </c:pt>
                <c:pt idx="9968">
                  <c:v>1605.2</c:v>
                </c:pt>
                <c:pt idx="9969">
                  <c:v>1604.759</c:v>
                </c:pt>
                <c:pt idx="9970">
                  <c:v>1607.0250000000001</c:v>
                </c:pt>
                <c:pt idx="9971">
                  <c:v>1604.8219999999999</c:v>
                </c:pt>
                <c:pt idx="9972">
                  <c:v>1604.759</c:v>
                </c:pt>
                <c:pt idx="9973">
                  <c:v>1604.9480000000001</c:v>
                </c:pt>
                <c:pt idx="9974">
                  <c:v>1604.9480000000001</c:v>
                </c:pt>
                <c:pt idx="9975">
                  <c:v>1604.9480000000001</c:v>
                </c:pt>
                <c:pt idx="9976">
                  <c:v>1605.2</c:v>
                </c:pt>
                <c:pt idx="9977">
                  <c:v>1605.5139999999999</c:v>
                </c:pt>
                <c:pt idx="9978">
                  <c:v>1605.1369999999999</c:v>
                </c:pt>
                <c:pt idx="9979">
                  <c:v>1605.2</c:v>
                </c:pt>
                <c:pt idx="9980">
                  <c:v>1604.8219999999999</c:v>
                </c:pt>
                <c:pt idx="9981">
                  <c:v>1604.8219999999999</c:v>
                </c:pt>
                <c:pt idx="9982">
                  <c:v>1604.8219999999999</c:v>
                </c:pt>
                <c:pt idx="9983">
                  <c:v>1604.885</c:v>
                </c:pt>
                <c:pt idx="9984">
                  <c:v>1604.8219999999999</c:v>
                </c:pt>
                <c:pt idx="9985">
                  <c:v>1604.9480000000001</c:v>
                </c:pt>
                <c:pt idx="9986">
                  <c:v>1604.8219999999999</c:v>
                </c:pt>
                <c:pt idx="9987">
                  <c:v>1605.2</c:v>
                </c:pt>
                <c:pt idx="9988">
                  <c:v>1605.2</c:v>
                </c:pt>
                <c:pt idx="9989">
                  <c:v>1605.2</c:v>
                </c:pt>
                <c:pt idx="9990">
                  <c:v>1604.9480000000001</c:v>
                </c:pt>
                <c:pt idx="9991">
                  <c:v>1604.885</c:v>
                </c:pt>
                <c:pt idx="9992">
                  <c:v>1604.8219999999999</c:v>
                </c:pt>
                <c:pt idx="9993">
                  <c:v>1604.885</c:v>
                </c:pt>
                <c:pt idx="9994">
                  <c:v>1604.759</c:v>
                </c:pt>
                <c:pt idx="9995">
                  <c:v>1604.759</c:v>
                </c:pt>
                <c:pt idx="9996">
                  <c:v>1604.885</c:v>
                </c:pt>
                <c:pt idx="9997">
                  <c:v>1605.1369999999999</c:v>
                </c:pt>
                <c:pt idx="9998">
                  <c:v>1605.2</c:v>
                </c:pt>
                <c:pt idx="9999">
                  <c:v>1605.2</c:v>
                </c:pt>
                <c:pt idx="10000">
                  <c:v>1605.2629999999999</c:v>
                </c:pt>
                <c:pt idx="10001">
                  <c:v>1605.0740000000001</c:v>
                </c:pt>
                <c:pt idx="10002">
                  <c:v>1603.4380000000001</c:v>
                </c:pt>
                <c:pt idx="10003">
                  <c:v>1602.7449999999999</c:v>
                </c:pt>
                <c:pt idx="10004">
                  <c:v>1602.7449999999999</c:v>
                </c:pt>
                <c:pt idx="10005">
                  <c:v>1602.7449999999999</c:v>
                </c:pt>
                <c:pt idx="10006">
                  <c:v>1602.7449999999999</c:v>
                </c:pt>
                <c:pt idx="10007">
                  <c:v>1602.682</c:v>
                </c:pt>
                <c:pt idx="10008">
                  <c:v>1602.7449999999999</c:v>
                </c:pt>
                <c:pt idx="10009">
                  <c:v>1600.9829999999999</c:v>
                </c:pt>
                <c:pt idx="10010">
                  <c:v>1600.6679999999999</c:v>
                </c:pt>
                <c:pt idx="10011">
                  <c:v>1600.5419999999999</c:v>
                </c:pt>
                <c:pt idx="10012">
                  <c:v>1600.6679999999999</c:v>
                </c:pt>
                <c:pt idx="10013">
                  <c:v>1600.605</c:v>
                </c:pt>
                <c:pt idx="10014">
                  <c:v>1600.4169999999999</c:v>
                </c:pt>
                <c:pt idx="10015">
                  <c:v>1598.529</c:v>
                </c:pt>
                <c:pt idx="10016">
                  <c:v>1598.34</c:v>
                </c:pt>
                <c:pt idx="10017">
                  <c:v>1598.2139999999999</c:v>
                </c:pt>
                <c:pt idx="10018">
                  <c:v>1598.277</c:v>
                </c:pt>
                <c:pt idx="10019">
                  <c:v>1598.34</c:v>
                </c:pt>
                <c:pt idx="10020">
                  <c:v>1596.8920000000001</c:v>
                </c:pt>
                <c:pt idx="10021">
                  <c:v>1596.1369999999999</c:v>
                </c:pt>
                <c:pt idx="10022">
                  <c:v>1596.2</c:v>
                </c:pt>
                <c:pt idx="10023">
                  <c:v>1596.2</c:v>
                </c:pt>
                <c:pt idx="10024">
                  <c:v>1596.2</c:v>
                </c:pt>
                <c:pt idx="10025">
                  <c:v>1593.809</c:v>
                </c:pt>
                <c:pt idx="10026">
                  <c:v>1593.7460000000001</c:v>
                </c:pt>
                <c:pt idx="10027">
                  <c:v>1593.7460000000001</c:v>
                </c:pt>
                <c:pt idx="10028">
                  <c:v>1593.809</c:v>
                </c:pt>
                <c:pt idx="10029">
                  <c:v>1591.7950000000001</c:v>
                </c:pt>
                <c:pt idx="10030">
                  <c:v>1591.48</c:v>
                </c:pt>
                <c:pt idx="10031">
                  <c:v>1591.5429999999999</c:v>
                </c:pt>
                <c:pt idx="10032">
                  <c:v>1591.48</c:v>
                </c:pt>
                <c:pt idx="10033">
                  <c:v>1591.732</c:v>
                </c:pt>
                <c:pt idx="10034">
                  <c:v>1589.34</c:v>
                </c:pt>
                <c:pt idx="10035">
                  <c:v>1589.277</c:v>
                </c:pt>
                <c:pt idx="10036">
                  <c:v>1589.2139999999999</c:v>
                </c:pt>
                <c:pt idx="10037">
                  <c:v>1589.34</c:v>
                </c:pt>
                <c:pt idx="10038">
                  <c:v>1586.8230000000001</c:v>
                </c:pt>
                <c:pt idx="10039">
                  <c:v>1586.8230000000001</c:v>
                </c:pt>
                <c:pt idx="10040">
                  <c:v>1587.0119999999999</c:v>
                </c:pt>
                <c:pt idx="10041">
                  <c:v>1586.193</c:v>
                </c:pt>
                <c:pt idx="10042">
                  <c:v>1584.809</c:v>
                </c:pt>
                <c:pt idx="10043">
                  <c:v>1584.7460000000001</c:v>
                </c:pt>
                <c:pt idx="10044">
                  <c:v>1584.809</c:v>
                </c:pt>
                <c:pt idx="10045">
                  <c:v>1584.809</c:v>
                </c:pt>
                <c:pt idx="10046">
                  <c:v>1583.2360000000001</c:v>
                </c:pt>
                <c:pt idx="10047">
                  <c:v>1582.4179999999999</c:v>
                </c:pt>
                <c:pt idx="10048">
                  <c:v>1582.4179999999999</c:v>
                </c:pt>
                <c:pt idx="10049">
                  <c:v>1582.4179999999999</c:v>
                </c:pt>
                <c:pt idx="10050">
                  <c:v>1582.355</c:v>
                </c:pt>
                <c:pt idx="10051">
                  <c:v>1581.914</c:v>
                </c:pt>
                <c:pt idx="10052">
                  <c:v>1580.404</c:v>
                </c:pt>
                <c:pt idx="10053">
                  <c:v>1580.278</c:v>
                </c:pt>
                <c:pt idx="10054">
                  <c:v>1580.278</c:v>
                </c:pt>
                <c:pt idx="10055">
                  <c:v>1580.278</c:v>
                </c:pt>
                <c:pt idx="10056">
                  <c:v>1580.3409999999999</c:v>
                </c:pt>
                <c:pt idx="10057">
                  <c:v>1578.075</c:v>
                </c:pt>
                <c:pt idx="10058">
                  <c:v>1578.075</c:v>
                </c:pt>
                <c:pt idx="10059">
                  <c:v>1578.0119999999999</c:v>
                </c:pt>
                <c:pt idx="10060">
                  <c:v>1578.075</c:v>
                </c:pt>
                <c:pt idx="10061">
                  <c:v>1577.9490000000001</c:v>
                </c:pt>
                <c:pt idx="10062">
                  <c:v>1577.886</c:v>
                </c:pt>
                <c:pt idx="10063">
                  <c:v>1575.8720000000001</c:v>
                </c:pt>
                <c:pt idx="10064">
                  <c:v>1575.8720000000001</c:v>
                </c:pt>
                <c:pt idx="10065">
                  <c:v>1575.809</c:v>
                </c:pt>
                <c:pt idx="10066">
                  <c:v>1575.8720000000001</c:v>
                </c:pt>
                <c:pt idx="10067">
                  <c:v>1575.809</c:v>
                </c:pt>
                <c:pt idx="10068">
                  <c:v>1573.922</c:v>
                </c:pt>
                <c:pt idx="10069">
                  <c:v>1574.991</c:v>
                </c:pt>
                <c:pt idx="10070">
                  <c:v>1573.607</c:v>
                </c:pt>
                <c:pt idx="10071">
                  <c:v>1573.4179999999999</c:v>
                </c:pt>
                <c:pt idx="10072">
                  <c:v>1573.4179999999999</c:v>
                </c:pt>
                <c:pt idx="10073">
                  <c:v>1573.2919999999999</c:v>
                </c:pt>
                <c:pt idx="10074">
                  <c:v>1573.2919999999999</c:v>
                </c:pt>
                <c:pt idx="10075">
                  <c:v>1571.53</c:v>
                </c:pt>
                <c:pt idx="10076">
                  <c:v>1571.3409999999999</c:v>
                </c:pt>
                <c:pt idx="10077">
                  <c:v>1571.3409999999999</c:v>
                </c:pt>
                <c:pt idx="10078">
                  <c:v>1571.3409999999999</c:v>
                </c:pt>
                <c:pt idx="10079">
                  <c:v>1571.404</c:v>
                </c:pt>
                <c:pt idx="10080">
                  <c:v>1571.4670000000001</c:v>
                </c:pt>
                <c:pt idx="10081">
                  <c:v>1569.894</c:v>
                </c:pt>
                <c:pt idx="10082">
                  <c:v>1568.95</c:v>
                </c:pt>
                <c:pt idx="10083">
                  <c:v>1568.95</c:v>
                </c:pt>
                <c:pt idx="10084">
                  <c:v>1568.8869999999999</c:v>
                </c:pt>
                <c:pt idx="10085">
                  <c:v>1568.8869999999999</c:v>
                </c:pt>
                <c:pt idx="10086">
                  <c:v>1569.1389999999999</c:v>
                </c:pt>
                <c:pt idx="10087">
                  <c:v>1568.194</c:v>
                </c:pt>
                <c:pt idx="10088">
                  <c:v>1566.873</c:v>
                </c:pt>
                <c:pt idx="10089">
                  <c:v>1566.873</c:v>
                </c:pt>
                <c:pt idx="10090">
                  <c:v>1566.873</c:v>
                </c:pt>
                <c:pt idx="10091">
                  <c:v>1566.873</c:v>
                </c:pt>
                <c:pt idx="10092">
                  <c:v>1566.9359999999999</c:v>
                </c:pt>
                <c:pt idx="10093">
                  <c:v>1565.9290000000001</c:v>
                </c:pt>
                <c:pt idx="10094">
                  <c:v>1566.7470000000001</c:v>
                </c:pt>
                <c:pt idx="10095">
                  <c:v>1564.5440000000001</c:v>
                </c:pt>
                <c:pt idx="10096">
                  <c:v>1564.607</c:v>
                </c:pt>
                <c:pt idx="10097">
                  <c:v>1564.5440000000001</c:v>
                </c:pt>
                <c:pt idx="10098">
                  <c:v>1564.481</c:v>
                </c:pt>
                <c:pt idx="10099">
                  <c:v>1564.607</c:v>
                </c:pt>
                <c:pt idx="10100">
                  <c:v>1564.8589999999999</c:v>
                </c:pt>
                <c:pt idx="10101">
                  <c:v>1562.4670000000001</c:v>
                </c:pt>
                <c:pt idx="10102">
                  <c:v>1562.4670000000001</c:v>
                </c:pt>
                <c:pt idx="10103">
                  <c:v>1562.4670000000001</c:v>
                </c:pt>
                <c:pt idx="10104">
                  <c:v>1562.404</c:v>
                </c:pt>
                <c:pt idx="10105">
                  <c:v>1562.4670000000001</c:v>
                </c:pt>
                <c:pt idx="10106">
                  <c:v>1562.4670000000001</c:v>
                </c:pt>
                <c:pt idx="10107">
                  <c:v>1560.0129999999999</c:v>
                </c:pt>
                <c:pt idx="10108">
                  <c:v>1560.1389999999999</c:v>
                </c:pt>
                <c:pt idx="10109">
                  <c:v>1559.95</c:v>
                </c:pt>
                <c:pt idx="10110">
                  <c:v>1560.3910000000001</c:v>
                </c:pt>
                <c:pt idx="10111">
                  <c:v>1560.453</c:v>
                </c:pt>
                <c:pt idx="10112">
                  <c:v>1560.5160000000001</c:v>
                </c:pt>
                <c:pt idx="10113">
                  <c:v>1560.3910000000001</c:v>
                </c:pt>
                <c:pt idx="10114">
                  <c:v>1558.5029999999999</c:v>
                </c:pt>
                <c:pt idx="10115">
                  <c:v>1557.9359999999999</c:v>
                </c:pt>
                <c:pt idx="10116">
                  <c:v>1557.9359999999999</c:v>
                </c:pt>
                <c:pt idx="10117">
                  <c:v>1557.9359999999999</c:v>
                </c:pt>
                <c:pt idx="10118">
                  <c:v>1557.873</c:v>
                </c:pt>
                <c:pt idx="10119">
                  <c:v>1557.999</c:v>
                </c:pt>
                <c:pt idx="10120">
                  <c:v>1557.9359999999999</c:v>
                </c:pt>
                <c:pt idx="10121">
                  <c:v>1555.922</c:v>
                </c:pt>
                <c:pt idx="10122">
                  <c:v>1555.8589999999999</c:v>
                </c:pt>
                <c:pt idx="10123">
                  <c:v>1555.922</c:v>
                </c:pt>
                <c:pt idx="10124">
                  <c:v>1555.7339999999999</c:v>
                </c:pt>
                <c:pt idx="10125">
                  <c:v>1555.7339999999999</c:v>
                </c:pt>
                <c:pt idx="10126">
                  <c:v>1555.671</c:v>
                </c:pt>
                <c:pt idx="10127">
                  <c:v>1555.7339999999999</c:v>
                </c:pt>
                <c:pt idx="10128">
                  <c:v>1553.5309999999999</c:v>
                </c:pt>
                <c:pt idx="10129">
                  <c:v>1553.405</c:v>
                </c:pt>
                <c:pt idx="10130">
                  <c:v>1553.5309999999999</c:v>
                </c:pt>
                <c:pt idx="10131">
                  <c:v>1553.4680000000001</c:v>
                </c:pt>
                <c:pt idx="10132">
                  <c:v>1553.4680000000001</c:v>
                </c:pt>
                <c:pt idx="10133">
                  <c:v>1553.5309999999999</c:v>
                </c:pt>
                <c:pt idx="10134">
                  <c:v>1553.4680000000001</c:v>
                </c:pt>
                <c:pt idx="10135">
                  <c:v>1551.3910000000001</c:v>
                </c:pt>
                <c:pt idx="10136">
                  <c:v>1551.328</c:v>
                </c:pt>
                <c:pt idx="10137">
                  <c:v>1551.328</c:v>
                </c:pt>
                <c:pt idx="10138">
                  <c:v>1551.0129999999999</c:v>
                </c:pt>
                <c:pt idx="10139">
                  <c:v>1551.0129999999999</c:v>
                </c:pt>
                <c:pt idx="10140">
                  <c:v>1550.951</c:v>
                </c:pt>
                <c:pt idx="10141">
                  <c:v>1551.0129999999999</c:v>
                </c:pt>
                <c:pt idx="10142">
                  <c:v>1551.328</c:v>
                </c:pt>
                <c:pt idx="10143">
                  <c:v>1549</c:v>
                </c:pt>
                <c:pt idx="10144">
                  <c:v>1549</c:v>
                </c:pt>
                <c:pt idx="10145">
                  <c:v>1549</c:v>
                </c:pt>
                <c:pt idx="10146">
                  <c:v>1549</c:v>
                </c:pt>
                <c:pt idx="10147">
                  <c:v>1548.9369999999999</c:v>
                </c:pt>
                <c:pt idx="10148">
                  <c:v>1549</c:v>
                </c:pt>
                <c:pt idx="10149">
                  <c:v>1548.9369999999999</c:v>
                </c:pt>
                <c:pt idx="10150">
                  <c:v>1549</c:v>
                </c:pt>
                <c:pt idx="10151">
                  <c:v>1546.482</c:v>
                </c:pt>
                <c:pt idx="10152">
                  <c:v>1546.797</c:v>
                </c:pt>
                <c:pt idx="10153">
                  <c:v>1546.7339999999999</c:v>
                </c:pt>
                <c:pt idx="10154">
                  <c:v>1546.7339999999999</c:v>
                </c:pt>
                <c:pt idx="10155">
                  <c:v>1546.797</c:v>
                </c:pt>
                <c:pt idx="10156">
                  <c:v>1544.5940000000001</c:v>
                </c:pt>
                <c:pt idx="10157">
                  <c:v>1544.5309999999999</c:v>
                </c:pt>
                <c:pt idx="10158">
                  <c:v>1544.72</c:v>
                </c:pt>
                <c:pt idx="10159">
                  <c:v>1544.4680000000001</c:v>
                </c:pt>
                <c:pt idx="10160">
                  <c:v>1544.5309999999999</c:v>
                </c:pt>
                <c:pt idx="10161">
                  <c:v>1544.5309999999999</c:v>
                </c:pt>
                <c:pt idx="10162">
                  <c:v>1544.4680000000001</c:v>
                </c:pt>
                <c:pt idx="10163">
                  <c:v>1544.5309999999999</c:v>
                </c:pt>
                <c:pt idx="10164">
                  <c:v>1544.5309999999999</c:v>
                </c:pt>
                <c:pt idx="10165">
                  <c:v>1542.2660000000001</c:v>
                </c:pt>
                <c:pt idx="10166">
                  <c:v>1542.5170000000001</c:v>
                </c:pt>
                <c:pt idx="10167">
                  <c:v>1542.454</c:v>
                </c:pt>
                <c:pt idx="10168">
                  <c:v>1542.5170000000001</c:v>
                </c:pt>
                <c:pt idx="10169">
                  <c:v>1542.5170000000001</c:v>
                </c:pt>
                <c:pt idx="10170">
                  <c:v>1540.8810000000001</c:v>
                </c:pt>
                <c:pt idx="10171">
                  <c:v>1542.077</c:v>
                </c:pt>
                <c:pt idx="10172">
                  <c:v>1542.14</c:v>
                </c:pt>
                <c:pt idx="10173">
                  <c:v>1540.0630000000001</c:v>
                </c:pt>
                <c:pt idx="10174">
                  <c:v>1540.0630000000001</c:v>
                </c:pt>
                <c:pt idx="10175">
                  <c:v>1540</c:v>
                </c:pt>
                <c:pt idx="10176">
                  <c:v>1540</c:v>
                </c:pt>
                <c:pt idx="10177">
                  <c:v>1540.0630000000001</c:v>
                </c:pt>
                <c:pt idx="10178">
                  <c:v>1540.0630000000001</c:v>
                </c:pt>
                <c:pt idx="10179">
                  <c:v>1540</c:v>
                </c:pt>
                <c:pt idx="10180">
                  <c:v>1538.49</c:v>
                </c:pt>
                <c:pt idx="10181">
                  <c:v>1537.6089999999999</c:v>
                </c:pt>
                <c:pt idx="10182">
                  <c:v>1537.6089999999999</c:v>
                </c:pt>
                <c:pt idx="10183">
                  <c:v>1537.671</c:v>
                </c:pt>
                <c:pt idx="10184">
                  <c:v>1537.671</c:v>
                </c:pt>
                <c:pt idx="10185">
                  <c:v>1537.546</c:v>
                </c:pt>
                <c:pt idx="10186">
                  <c:v>1535.6579999999999</c:v>
                </c:pt>
                <c:pt idx="10187">
                  <c:v>1535.5319999999999</c:v>
                </c:pt>
                <c:pt idx="10188">
                  <c:v>1535.5319999999999</c:v>
                </c:pt>
                <c:pt idx="10189">
                  <c:v>1535.5319999999999</c:v>
                </c:pt>
                <c:pt idx="10190">
                  <c:v>1535.5319999999999</c:v>
                </c:pt>
                <c:pt idx="10191">
                  <c:v>1535.5319999999999</c:v>
                </c:pt>
                <c:pt idx="10192">
                  <c:v>1535.5319999999999</c:v>
                </c:pt>
                <c:pt idx="10193">
                  <c:v>1535.5319999999999</c:v>
                </c:pt>
                <c:pt idx="10194">
                  <c:v>1535.595</c:v>
                </c:pt>
                <c:pt idx="10195">
                  <c:v>1533.077</c:v>
                </c:pt>
                <c:pt idx="10196">
                  <c:v>1533.077</c:v>
                </c:pt>
                <c:pt idx="10197">
                  <c:v>1533.14</c:v>
                </c:pt>
                <c:pt idx="10198">
                  <c:v>1533.5809999999999</c:v>
                </c:pt>
                <c:pt idx="10199">
                  <c:v>1533.4549999999999</c:v>
                </c:pt>
                <c:pt idx="10200">
                  <c:v>1531.126</c:v>
                </c:pt>
                <c:pt idx="10201">
                  <c:v>1531.0630000000001</c:v>
                </c:pt>
                <c:pt idx="10202">
                  <c:v>1531.0630000000001</c:v>
                </c:pt>
                <c:pt idx="10203">
                  <c:v>1531.0630000000001</c:v>
                </c:pt>
                <c:pt idx="10204">
                  <c:v>1531.0630000000001</c:v>
                </c:pt>
                <c:pt idx="10205">
                  <c:v>1531.0630000000001</c:v>
                </c:pt>
                <c:pt idx="10206">
                  <c:v>1531.0630000000001</c:v>
                </c:pt>
                <c:pt idx="10207">
                  <c:v>1531.0630000000001</c:v>
                </c:pt>
                <c:pt idx="10208">
                  <c:v>1528.6089999999999</c:v>
                </c:pt>
                <c:pt idx="10209">
                  <c:v>1531</c:v>
                </c:pt>
                <c:pt idx="10210">
                  <c:v>1528.9870000000001</c:v>
                </c:pt>
                <c:pt idx="10211">
                  <c:v>1529.05</c:v>
                </c:pt>
                <c:pt idx="10212">
                  <c:v>1528.8610000000001</c:v>
                </c:pt>
                <c:pt idx="10213">
                  <c:v>1528.8610000000001</c:v>
                </c:pt>
                <c:pt idx="10214">
                  <c:v>1528.8610000000001</c:v>
                </c:pt>
                <c:pt idx="10215">
                  <c:v>1528.798</c:v>
                </c:pt>
                <c:pt idx="10216">
                  <c:v>1528.546</c:v>
                </c:pt>
                <c:pt idx="10217">
                  <c:v>1528.231</c:v>
                </c:pt>
                <c:pt idx="10218">
                  <c:v>1526.5319999999999</c:v>
                </c:pt>
                <c:pt idx="10219">
                  <c:v>1526.595</c:v>
                </c:pt>
                <c:pt idx="10220">
                  <c:v>1526.595</c:v>
                </c:pt>
                <c:pt idx="10221">
                  <c:v>1526.5319999999999</c:v>
                </c:pt>
                <c:pt idx="10222">
                  <c:v>1526.595</c:v>
                </c:pt>
                <c:pt idx="10223">
                  <c:v>1526.4690000000001</c:v>
                </c:pt>
                <c:pt idx="10224">
                  <c:v>1524.4549999999999</c:v>
                </c:pt>
                <c:pt idx="10225">
                  <c:v>1524.4549999999999</c:v>
                </c:pt>
                <c:pt idx="10226">
                  <c:v>1524.0150000000001</c:v>
                </c:pt>
                <c:pt idx="10227">
                  <c:v>1524.078</c:v>
                </c:pt>
                <c:pt idx="10228">
                  <c:v>1524.078</c:v>
                </c:pt>
                <c:pt idx="10229">
                  <c:v>1524.0150000000001</c:v>
                </c:pt>
                <c:pt idx="10230">
                  <c:v>1524.4549999999999</c:v>
                </c:pt>
                <c:pt idx="10231">
                  <c:v>1524.4549999999999</c:v>
                </c:pt>
                <c:pt idx="10232">
                  <c:v>1524.518</c:v>
                </c:pt>
                <c:pt idx="10233">
                  <c:v>1522.127</c:v>
                </c:pt>
                <c:pt idx="10234">
                  <c:v>1522.127</c:v>
                </c:pt>
                <c:pt idx="10235">
                  <c:v>1522.127</c:v>
                </c:pt>
                <c:pt idx="10236">
                  <c:v>1522.127</c:v>
                </c:pt>
                <c:pt idx="10237">
                  <c:v>1522.0640000000001</c:v>
                </c:pt>
                <c:pt idx="10238">
                  <c:v>1522.0640000000001</c:v>
                </c:pt>
                <c:pt idx="10239">
                  <c:v>1520.9939999999999</c:v>
                </c:pt>
                <c:pt idx="10240">
                  <c:v>1522.127</c:v>
                </c:pt>
                <c:pt idx="10241">
                  <c:v>1519.798</c:v>
                </c:pt>
                <c:pt idx="10242">
                  <c:v>1519.8610000000001</c:v>
                </c:pt>
                <c:pt idx="10243">
                  <c:v>1519.8610000000001</c:v>
                </c:pt>
                <c:pt idx="10244">
                  <c:v>1519.9870000000001</c:v>
                </c:pt>
                <c:pt idx="10245">
                  <c:v>1519.9870000000001</c:v>
                </c:pt>
                <c:pt idx="10246">
                  <c:v>1519.9870000000001</c:v>
                </c:pt>
                <c:pt idx="10247">
                  <c:v>1517.91</c:v>
                </c:pt>
                <c:pt idx="10248">
                  <c:v>1519.672</c:v>
                </c:pt>
                <c:pt idx="10249">
                  <c:v>1518.4770000000001</c:v>
                </c:pt>
                <c:pt idx="10250">
                  <c:v>1517.595</c:v>
                </c:pt>
                <c:pt idx="10251">
                  <c:v>1517.595</c:v>
                </c:pt>
                <c:pt idx="10252">
                  <c:v>1517.6579999999999</c:v>
                </c:pt>
                <c:pt idx="10253">
                  <c:v>1517.6579999999999</c:v>
                </c:pt>
                <c:pt idx="10254">
                  <c:v>1517.6579999999999</c:v>
                </c:pt>
                <c:pt idx="10255">
                  <c:v>1517.595</c:v>
                </c:pt>
                <c:pt idx="10256">
                  <c:v>1515.645</c:v>
                </c:pt>
                <c:pt idx="10257">
                  <c:v>1515.5820000000001</c:v>
                </c:pt>
                <c:pt idx="10258">
                  <c:v>1515.204</c:v>
                </c:pt>
                <c:pt idx="10259">
                  <c:v>1515.204</c:v>
                </c:pt>
                <c:pt idx="10260">
                  <c:v>1515.204</c:v>
                </c:pt>
                <c:pt idx="10261">
                  <c:v>1515.33</c:v>
                </c:pt>
                <c:pt idx="10262">
                  <c:v>1515.2670000000001</c:v>
                </c:pt>
                <c:pt idx="10263">
                  <c:v>1515.2670000000001</c:v>
                </c:pt>
                <c:pt idx="10264">
                  <c:v>1515.393</c:v>
                </c:pt>
                <c:pt idx="10265">
                  <c:v>1513.127</c:v>
                </c:pt>
                <c:pt idx="10266">
                  <c:v>1513.127</c:v>
                </c:pt>
                <c:pt idx="10267">
                  <c:v>1513.19</c:v>
                </c:pt>
                <c:pt idx="10268">
                  <c:v>1513.127</c:v>
                </c:pt>
                <c:pt idx="10269">
                  <c:v>1513.127</c:v>
                </c:pt>
                <c:pt idx="10270">
                  <c:v>1513.127</c:v>
                </c:pt>
                <c:pt idx="10271">
                  <c:v>1513.127</c:v>
                </c:pt>
                <c:pt idx="10272">
                  <c:v>1510.7360000000001</c:v>
                </c:pt>
                <c:pt idx="10273">
                  <c:v>1510.7360000000001</c:v>
                </c:pt>
                <c:pt idx="10274">
                  <c:v>1510.7360000000001</c:v>
                </c:pt>
                <c:pt idx="10275">
                  <c:v>1511.05</c:v>
                </c:pt>
                <c:pt idx="10276">
                  <c:v>1511.1130000000001</c:v>
                </c:pt>
                <c:pt idx="10277">
                  <c:v>1511.239</c:v>
                </c:pt>
                <c:pt idx="10278">
                  <c:v>1511.1130000000001</c:v>
                </c:pt>
                <c:pt idx="10279">
                  <c:v>1510.7360000000001</c:v>
                </c:pt>
                <c:pt idx="10280">
                  <c:v>1508.722</c:v>
                </c:pt>
                <c:pt idx="10281">
                  <c:v>1508.596</c:v>
                </c:pt>
                <c:pt idx="10282">
                  <c:v>1508.596</c:v>
                </c:pt>
                <c:pt idx="10283">
                  <c:v>1508.722</c:v>
                </c:pt>
                <c:pt idx="10284">
                  <c:v>1508.596</c:v>
                </c:pt>
                <c:pt idx="10285">
                  <c:v>1508.6590000000001</c:v>
                </c:pt>
                <c:pt idx="10286">
                  <c:v>1508.6590000000001</c:v>
                </c:pt>
                <c:pt idx="10287">
                  <c:v>1508.6590000000001</c:v>
                </c:pt>
                <c:pt idx="10288">
                  <c:v>1507.2739999999999</c:v>
                </c:pt>
                <c:pt idx="10289">
                  <c:v>1506.645</c:v>
                </c:pt>
                <c:pt idx="10290">
                  <c:v>1506.2670000000001</c:v>
                </c:pt>
                <c:pt idx="10291">
                  <c:v>1506.393</c:v>
                </c:pt>
                <c:pt idx="10292">
                  <c:v>1506.33</c:v>
                </c:pt>
                <c:pt idx="10293">
                  <c:v>1506.204</c:v>
                </c:pt>
                <c:pt idx="10294">
                  <c:v>1506.2670000000001</c:v>
                </c:pt>
                <c:pt idx="10295">
                  <c:v>1506.204</c:v>
                </c:pt>
                <c:pt idx="10296">
                  <c:v>1506.1410000000001</c:v>
                </c:pt>
                <c:pt idx="10297">
                  <c:v>1504.1279999999999</c:v>
                </c:pt>
                <c:pt idx="10298">
                  <c:v>1504.191</c:v>
                </c:pt>
                <c:pt idx="10299">
                  <c:v>1504.191</c:v>
                </c:pt>
                <c:pt idx="10300">
                  <c:v>1504.191</c:v>
                </c:pt>
                <c:pt idx="10301">
                  <c:v>1504.1279999999999</c:v>
                </c:pt>
                <c:pt idx="10302">
                  <c:v>1504.1279999999999</c:v>
                </c:pt>
                <c:pt idx="10303">
                  <c:v>1504.1279999999999</c:v>
                </c:pt>
                <c:pt idx="10304">
                  <c:v>1501.8620000000001</c:v>
                </c:pt>
                <c:pt idx="10305">
                  <c:v>1501.7360000000001</c:v>
                </c:pt>
                <c:pt idx="10306">
                  <c:v>1501.7360000000001</c:v>
                </c:pt>
                <c:pt idx="10307">
                  <c:v>1502.1769999999999</c:v>
                </c:pt>
                <c:pt idx="10308">
                  <c:v>1502.114</c:v>
                </c:pt>
                <c:pt idx="10309">
                  <c:v>1502.114</c:v>
                </c:pt>
                <c:pt idx="10310">
                  <c:v>1502.114</c:v>
                </c:pt>
                <c:pt idx="10311">
                  <c:v>1502.0509999999999</c:v>
                </c:pt>
                <c:pt idx="10312">
                  <c:v>1501.925</c:v>
                </c:pt>
                <c:pt idx="10313">
                  <c:v>1499.848</c:v>
                </c:pt>
                <c:pt idx="10314">
                  <c:v>1500.037</c:v>
                </c:pt>
                <c:pt idx="10315">
                  <c:v>1499.722</c:v>
                </c:pt>
                <c:pt idx="10316">
                  <c:v>1499.722</c:v>
                </c:pt>
                <c:pt idx="10317">
                  <c:v>1499.722</c:v>
                </c:pt>
                <c:pt idx="10318">
                  <c:v>1499.722</c:v>
                </c:pt>
                <c:pt idx="10319">
                  <c:v>1499.7850000000001</c:v>
                </c:pt>
                <c:pt idx="10320">
                  <c:v>1499.722</c:v>
                </c:pt>
                <c:pt idx="10321">
                  <c:v>1498.1489999999999</c:v>
                </c:pt>
                <c:pt idx="10322">
                  <c:v>1497.5820000000001</c:v>
                </c:pt>
                <c:pt idx="10323">
                  <c:v>1497.645</c:v>
                </c:pt>
                <c:pt idx="10324">
                  <c:v>1497.5820000000001</c:v>
                </c:pt>
                <c:pt idx="10325">
                  <c:v>1497.268</c:v>
                </c:pt>
                <c:pt idx="10326">
                  <c:v>1497.2049999999999</c:v>
                </c:pt>
                <c:pt idx="10327">
                  <c:v>1497.268</c:v>
                </c:pt>
                <c:pt idx="10328">
                  <c:v>1497.52</c:v>
                </c:pt>
                <c:pt idx="10329">
                  <c:v>1497.52</c:v>
                </c:pt>
                <c:pt idx="10330">
                  <c:v>1495.317</c:v>
                </c:pt>
                <c:pt idx="10331">
                  <c:v>1495.2539999999999</c:v>
                </c:pt>
                <c:pt idx="10332">
                  <c:v>1495.2539999999999</c:v>
                </c:pt>
                <c:pt idx="10333">
                  <c:v>1495.191</c:v>
                </c:pt>
                <c:pt idx="10334">
                  <c:v>1495.191</c:v>
                </c:pt>
                <c:pt idx="10335">
                  <c:v>1495.2539999999999</c:v>
                </c:pt>
                <c:pt idx="10336">
                  <c:v>1495.191</c:v>
                </c:pt>
                <c:pt idx="10337">
                  <c:v>1495.191</c:v>
                </c:pt>
                <c:pt idx="10338">
                  <c:v>1495.191</c:v>
                </c:pt>
                <c:pt idx="10339">
                  <c:v>1492.9880000000001</c:v>
                </c:pt>
                <c:pt idx="10340">
                  <c:v>1492.925</c:v>
                </c:pt>
                <c:pt idx="10341">
                  <c:v>1493.0509999999999</c:v>
                </c:pt>
                <c:pt idx="10342">
                  <c:v>1493.114</c:v>
                </c:pt>
                <c:pt idx="10343">
                  <c:v>1493.24</c:v>
                </c:pt>
                <c:pt idx="10344">
                  <c:v>1493.24</c:v>
                </c:pt>
                <c:pt idx="10345">
                  <c:v>1493.114</c:v>
                </c:pt>
                <c:pt idx="10346">
                  <c:v>1491.604</c:v>
                </c:pt>
                <c:pt idx="10347">
                  <c:v>1491.1</c:v>
                </c:pt>
                <c:pt idx="10348">
                  <c:v>1490.723</c:v>
                </c:pt>
                <c:pt idx="10349">
                  <c:v>1490.7860000000001</c:v>
                </c:pt>
                <c:pt idx="10350">
                  <c:v>1490.7860000000001</c:v>
                </c:pt>
                <c:pt idx="10351">
                  <c:v>1490.7860000000001</c:v>
                </c:pt>
                <c:pt idx="10352">
                  <c:v>1490.7860000000001</c:v>
                </c:pt>
                <c:pt idx="10353">
                  <c:v>1490.723</c:v>
                </c:pt>
                <c:pt idx="10354">
                  <c:v>1490.7860000000001</c:v>
                </c:pt>
                <c:pt idx="10355">
                  <c:v>1489.0229999999999</c:v>
                </c:pt>
                <c:pt idx="10356">
                  <c:v>1488.394</c:v>
                </c:pt>
                <c:pt idx="10357">
                  <c:v>1488.394</c:v>
                </c:pt>
                <c:pt idx="10358">
                  <c:v>1488.394</c:v>
                </c:pt>
                <c:pt idx="10359">
                  <c:v>1488.394</c:v>
                </c:pt>
                <c:pt idx="10360">
                  <c:v>1488.3309999999999</c:v>
                </c:pt>
                <c:pt idx="10361">
                  <c:v>1488.394</c:v>
                </c:pt>
                <c:pt idx="10362">
                  <c:v>1488.3309999999999</c:v>
                </c:pt>
                <c:pt idx="10363">
                  <c:v>1488.7090000000001</c:v>
                </c:pt>
                <c:pt idx="10364">
                  <c:v>1487.135</c:v>
                </c:pt>
                <c:pt idx="10365">
                  <c:v>1486.317</c:v>
                </c:pt>
                <c:pt idx="10366">
                  <c:v>1486.2539999999999</c:v>
                </c:pt>
                <c:pt idx="10367">
                  <c:v>1486.2539999999999</c:v>
                </c:pt>
                <c:pt idx="10368">
                  <c:v>1486.2539999999999</c:v>
                </c:pt>
                <c:pt idx="10369">
                  <c:v>1486.317</c:v>
                </c:pt>
                <c:pt idx="10370">
                  <c:v>1486.317</c:v>
                </c:pt>
                <c:pt idx="10371">
                  <c:v>1486.2539999999999</c:v>
                </c:pt>
                <c:pt idx="10372">
                  <c:v>1484.933</c:v>
                </c:pt>
                <c:pt idx="10373">
                  <c:v>1484.1780000000001</c:v>
                </c:pt>
                <c:pt idx="10374">
                  <c:v>1484.1780000000001</c:v>
                </c:pt>
                <c:pt idx="10375">
                  <c:v>1484.24</c:v>
                </c:pt>
                <c:pt idx="10376">
                  <c:v>1484.24</c:v>
                </c:pt>
                <c:pt idx="10377">
                  <c:v>1484.24</c:v>
                </c:pt>
                <c:pt idx="10378">
                  <c:v>1483.989</c:v>
                </c:pt>
                <c:pt idx="10379">
                  <c:v>1483.989</c:v>
                </c:pt>
                <c:pt idx="10380">
                  <c:v>1483.989</c:v>
                </c:pt>
                <c:pt idx="10381">
                  <c:v>1482.164</c:v>
                </c:pt>
                <c:pt idx="10382">
                  <c:v>1481.7860000000001</c:v>
                </c:pt>
                <c:pt idx="10383">
                  <c:v>1481.7860000000001</c:v>
                </c:pt>
                <c:pt idx="10384">
                  <c:v>1481.7860000000001</c:v>
                </c:pt>
                <c:pt idx="10385">
                  <c:v>1481.723</c:v>
                </c:pt>
                <c:pt idx="10386">
                  <c:v>1481.8489999999999</c:v>
                </c:pt>
                <c:pt idx="10387">
                  <c:v>1481.7860000000001</c:v>
                </c:pt>
                <c:pt idx="10388">
                  <c:v>1481.8489999999999</c:v>
                </c:pt>
                <c:pt idx="10389">
                  <c:v>1481.723</c:v>
                </c:pt>
                <c:pt idx="10390">
                  <c:v>1481.7860000000001</c:v>
                </c:pt>
                <c:pt idx="10391">
                  <c:v>1479.5830000000001</c:v>
                </c:pt>
                <c:pt idx="10392">
                  <c:v>1479.269</c:v>
                </c:pt>
                <c:pt idx="10393">
                  <c:v>1479.269</c:v>
                </c:pt>
                <c:pt idx="10394">
                  <c:v>1479.3320000000001</c:v>
                </c:pt>
                <c:pt idx="10395">
                  <c:v>1479.7090000000001</c:v>
                </c:pt>
                <c:pt idx="10396">
                  <c:v>1479.7090000000001</c:v>
                </c:pt>
                <c:pt idx="10397">
                  <c:v>1479.7719999999999</c:v>
                </c:pt>
                <c:pt idx="10398">
                  <c:v>1479.7719999999999</c:v>
                </c:pt>
                <c:pt idx="10399">
                  <c:v>1479.7090000000001</c:v>
                </c:pt>
                <c:pt idx="10400">
                  <c:v>1477.318</c:v>
                </c:pt>
                <c:pt idx="10401">
                  <c:v>1477.318</c:v>
                </c:pt>
                <c:pt idx="10402">
                  <c:v>1477.318</c:v>
                </c:pt>
                <c:pt idx="10403">
                  <c:v>1477.3810000000001</c:v>
                </c:pt>
                <c:pt idx="10404">
                  <c:v>1477.318</c:v>
                </c:pt>
                <c:pt idx="10405">
                  <c:v>1477.318</c:v>
                </c:pt>
                <c:pt idx="10406">
                  <c:v>1477.3810000000001</c:v>
                </c:pt>
                <c:pt idx="10407">
                  <c:v>1477.318</c:v>
                </c:pt>
                <c:pt idx="10408">
                  <c:v>1475.4929999999999</c:v>
                </c:pt>
                <c:pt idx="10409">
                  <c:v>1475.1780000000001</c:v>
                </c:pt>
                <c:pt idx="10410">
                  <c:v>1475.241</c:v>
                </c:pt>
                <c:pt idx="10411">
                  <c:v>1475.115</c:v>
                </c:pt>
                <c:pt idx="10412">
                  <c:v>1475.115</c:v>
                </c:pt>
                <c:pt idx="10413">
                  <c:v>1474.8630000000001</c:v>
                </c:pt>
                <c:pt idx="10414">
                  <c:v>1474.8630000000001</c:v>
                </c:pt>
                <c:pt idx="10415">
                  <c:v>1474.8630000000001</c:v>
                </c:pt>
                <c:pt idx="10416">
                  <c:v>1475.1780000000001</c:v>
                </c:pt>
                <c:pt idx="10417">
                  <c:v>1475.115</c:v>
                </c:pt>
                <c:pt idx="10418">
                  <c:v>1472.8489999999999</c:v>
                </c:pt>
                <c:pt idx="10419">
                  <c:v>1472.912</c:v>
                </c:pt>
                <c:pt idx="10420">
                  <c:v>1472.7860000000001</c:v>
                </c:pt>
                <c:pt idx="10421">
                  <c:v>1472.912</c:v>
                </c:pt>
                <c:pt idx="10422">
                  <c:v>1472.912</c:v>
                </c:pt>
                <c:pt idx="10423">
                  <c:v>1472.7860000000001</c:v>
                </c:pt>
                <c:pt idx="10424">
                  <c:v>1472.912</c:v>
                </c:pt>
                <c:pt idx="10425">
                  <c:v>1472.912</c:v>
                </c:pt>
                <c:pt idx="10426">
                  <c:v>1472.7239999999999</c:v>
                </c:pt>
                <c:pt idx="10427">
                  <c:v>1470.71</c:v>
                </c:pt>
                <c:pt idx="10428">
                  <c:v>1470.836</c:v>
                </c:pt>
                <c:pt idx="10429">
                  <c:v>1470.71</c:v>
                </c:pt>
                <c:pt idx="10430">
                  <c:v>1470.836</c:v>
                </c:pt>
                <c:pt idx="10431">
                  <c:v>1470.71</c:v>
                </c:pt>
                <c:pt idx="10432">
                  <c:v>1470.7729999999999</c:v>
                </c:pt>
                <c:pt idx="10433">
                  <c:v>1470.7729999999999</c:v>
                </c:pt>
                <c:pt idx="10434">
                  <c:v>1470.395</c:v>
                </c:pt>
                <c:pt idx="10435">
                  <c:v>1470.395</c:v>
                </c:pt>
                <c:pt idx="10436">
                  <c:v>1468.3810000000001</c:v>
                </c:pt>
                <c:pt idx="10437">
                  <c:v>1468.3810000000001</c:v>
                </c:pt>
                <c:pt idx="10438">
                  <c:v>1468.318</c:v>
                </c:pt>
                <c:pt idx="10439">
                  <c:v>1468.3810000000001</c:v>
                </c:pt>
                <c:pt idx="10440">
                  <c:v>1468.3810000000001</c:v>
                </c:pt>
                <c:pt idx="10441">
                  <c:v>1468.3810000000001</c:v>
                </c:pt>
                <c:pt idx="10442">
                  <c:v>1468.3810000000001</c:v>
                </c:pt>
                <c:pt idx="10443">
                  <c:v>1468.3810000000001</c:v>
                </c:pt>
                <c:pt idx="10444">
                  <c:v>1468.3810000000001</c:v>
                </c:pt>
                <c:pt idx="10445">
                  <c:v>1466.0519999999999</c:v>
                </c:pt>
                <c:pt idx="10446">
                  <c:v>1465.864</c:v>
                </c:pt>
                <c:pt idx="10447">
                  <c:v>1465.9269999999999</c:v>
                </c:pt>
                <c:pt idx="10448">
                  <c:v>1466.115</c:v>
                </c:pt>
                <c:pt idx="10449">
                  <c:v>1466.1780000000001</c:v>
                </c:pt>
                <c:pt idx="10450">
                  <c:v>1466.115</c:v>
                </c:pt>
                <c:pt idx="10451">
                  <c:v>1466.367</c:v>
                </c:pt>
                <c:pt idx="10452">
                  <c:v>1466.3040000000001</c:v>
                </c:pt>
                <c:pt idx="10453">
                  <c:v>1466.3040000000001</c:v>
                </c:pt>
                <c:pt idx="10454">
                  <c:v>1464.039</c:v>
                </c:pt>
                <c:pt idx="10455">
                  <c:v>1463.9760000000001</c:v>
                </c:pt>
                <c:pt idx="10456">
                  <c:v>1463.913</c:v>
                </c:pt>
                <c:pt idx="10457">
                  <c:v>1463.913</c:v>
                </c:pt>
                <c:pt idx="10458">
                  <c:v>1463.85</c:v>
                </c:pt>
                <c:pt idx="10459">
                  <c:v>1463.913</c:v>
                </c:pt>
                <c:pt idx="10460">
                  <c:v>1463.913</c:v>
                </c:pt>
                <c:pt idx="10461">
                  <c:v>1463.913</c:v>
                </c:pt>
                <c:pt idx="10462">
                  <c:v>1463.913</c:v>
                </c:pt>
                <c:pt idx="10463">
                  <c:v>1463.4090000000001</c:v>
                </c:pt>
                <c:pt idx="10464">
                  <c:v>1461.962</c:v>
                </c:pt>
                <c:pt idx="10465">
                  <c:v>1461.521</c:v>
                </c:pt>
                <c:pt idx="10466">
                  <c:v>1461.5840000000001</c:v>
                </c:pt>
                <c:pt idx="10467">
                  <c:v>1461.4580000000001</c:v>
                </c:pt>
                <c:pt idx="10468">
                  <c:v>1461.521</c:v>
                </c:pt>
                <c:pt idx="10469">
                  <c:v>1461.521</c:v>
                </c:pt>
                <c:pt idx="10470">
                  <c:v>1461.5840000000001</c:v>
                </c:pt>
                <c:pt idx="10471">
                  <c:v>1461.521</c:v>
                </c:pt>
                <c:pt idx="10472">
                  <c:v>1461.8989999999999</c:v>
                </c:pt>
                <c:pt idx="10473">
                  <c:v>1459.3820000000001</c:v>
                </c:pt>
                <c:pt idx="10474">
                  <c:v>1459.444</c:v>
                </c:pt>
                <c:pt idx="10475">
                  <c:v>1459.444</c:v>
                </c:pt>
                <c:pt idx="10476">
                  <c:v>1459.444</c:v>
                </c:pt>
                <c:pt idx="10477">
                  <c:v>1459.444</c:v>
                </c:pt>
                <c:pt idx="10478">
                  <c:v>1459.444</c:v>
                </c:pt>
                <c:pt idx="10479">
                  <c:v>1459.444</c:v>
                </c:pt>
                <c:pt idx="10480">
                  <c:v>1459.444</c:v>
                </c:pt>
                <c:pt idx="10481">
                  <c:v>1459.444</c:v>
                </c:pt>
                <c:pt idx="10482">
                  <c:v>1457.116</c:v>
                </c:pt>
                <c:pt idx="10483">
                  <c:v>1457.3679999999999</c:v>
                </c:pt>
                <c:pt idx="10484">
                  <c:v>1457.431</c:v>
                </c:pt>
                <c:pt idx="10485">
                  <c:v>1457.3679999999999</c:v>
                </c:pt>
                <c:pt idx="10486">
                  <c:v>1457.431</c:v>
                </c:pt>
                <c:pt idx="10487">
                  <c:v>1457.1790000000001</c:v>
                </c:pt>
                <c:pt idx="10488">
                  <c:v>1457.116</c:v>
                </c:pt>
                <c:pt idx="10489">
                  <c:v>1457.116</c:v>
                </c:pt>
                <c:pt idx="10490">
                  <c:v>1456.99</c:v>
                </c:pt>
                <c:pt idx="10491">
                  <c:v>1456.99</c:v>
                </c:pt>
                <c:pt idx="10492">
                  <c:v>1454.913</c:v>
                </c:pt>
                <c:pt idx="10493">
                  <c:v>1454.913</c:v>
                </c:pt>
                <c:pt idx="10494">
                  <c:v>1454.9760000000001</c:v>
                </c:pt>
                <c:pt idx="10495">
                  <c:v>1454.9760000000001</c:v>
                </c:pt>
                <c:pt idx="10496">
                  <c:v>1454.9760000000001</c:v>
                </c:pt>
                <c:pt idx="10497">
                  <c:v>1454.913</c:v>
                </c:pt>
                <c:pt idx="10498">
                  <c:v>1454.913</c:v>
                </c:pt>
                <c:pt idx="10499">
                  <c:v>1454.913</c:v>
                </c:pt>
                <c:pt idx="10500">
                  <c:v>1455.039</c:v>
                </c:pt>
                <c:pt idx="10501">
                  <c:v>1454.787</c:v>
                </c:pt>
                <c:pt idx="10502">
                  <c:v>1452.585</c:v>
                </c:pt>
                <c:pt idx="10503">
                  <c:v>1452.5219999999999</c:v>
                </c:pt>
                <c:pt idx="10504">
                  <c:v>1452.7729999999999</c:v>
                </c:pt>
                <c:pt idx="10505">
                  <c:v>1452.8989999999999</c:v>
                </c:pt>
                <c:pt idx="10506">
                  <c:v>1452.8989999999999</c:v>
                </c:pt>
                <c:pt idx="10507">
                  <c:v>1452.6479999999999</c:v>
                </c:pt>
                <c:pt idx="10508">
                  <c:v>1452.7729999999999</c:v>
                </c:pt>
                <c:pt idx="10509">
                  <c:v>1452.71</c:v>
                </c:pt>
                <c:pt idx="10510">
                  <c:v>1452.7729999999999</c:v>
                </c:pt>
                <c:pt idx="10511">
                  <c:v>1450.76</c:v>
                </c:pt>
                <c:pt idx="10512">
                  <c:v>1450.508</c:v>
                </c:pt>
                <c:pt idx="10513">
                  <c:v>1450.3820000000001</c:v>
                </c:pt>
                <c:pt idx="10514">
                  <c:v>1450.3820000000001</c:v>
                </c:pt>
                <c:pt idx="10515">
                  <c:v>1450.3820000000001</c:v>
                </c:pt>
                <c:pt idx="10516">
                  <c:v>1450.319</c:v>
                </c:pt>
                <c:pt idx="10517">
                  <c:v>1450.3820000000001</c:v>
                </c:pt>
                <c:pt idx="10518">
                  <c:v>1450.4449999999999</c:v>
                </c:pt>
                <c:pt idx="10519">
                  <c:v>1450.3820000000001</c:v>
                </c:pt>
                <c:pt idx="10520">
                  <c:v>1449.06</c:v>
                </c:pt>
                <c:pt idx="10521">
                  <c:v>1448.3679999999999</c:v>
                </c:pt>
                <c:pt idx="10522">
                  <c:v>1448.0530000000001</c:v>
                </c:pt>
                <c:pt idx="10523">
                  <c:v>1447.99</c:v>
                </c:pt>
                <c:pt idx="10524">
                  <c:v>1447.9269999999999</c:v>
                </c:pt>
                <c:pt idx="10525">
                  <c:v>1448.0530000000001</c:v>
                </c:pt>
                <c:pt idx="10526">
                  <c:v>1448.0530000000001</c:v>
                </c:pt>
                <c:pt idx="10527">
                  <c:v>1448.1790000000001</c:v>
                </c:pt>
                <c:pt idx="10528">
                  <c:v>1448.116</c:v>
                </c:pt>
                <c:pt idx="10529">
                  <c:v>1448.431</c:v>
                </c:pt>
                <c:pt idx="10530">
                  <c:v>1447.865</c:v>
                </c:pt>
                <c:pt idx="10531">
                  <c:v>1445.914</c:v>
                </c:pt>
                <c:pt idx="10532">
                  <c:v>1445.8510000000001</c:v>
                </c:pt>
                <c:pt idx="10533">
                  <c:v>1446.04</c:v>
                </c:pt>
                <c:pt idx="10534">
                  <c:v>1446.04</c:v>
                </c:pt>
                <c:pt idx="10535">
                  <c:v>1445.9770000000001</c:v>
                </c:pt>
                <c:pt idx="10536">
                  <c:v>1446.04</c:v>
                </c:pt>
                <c:pt idx="10537">
                  <c:v>1445.9770000000001</c:v>
                </c:pt>
                <c:pt idx="10538">
                  <c:v>1445.8510000000001</c:v>
                </c:pt>
                <c:pt idx="10539">
                  <c:v>1445.8510000000001</c:v>
                </c:pt>
                <c:pt idx="10540">
                  <c:v>1445.9770000000001</c:v>
                </c:pt>
                <c:pt idx="10541">
                  <c:v>1443.9</c:v>
                </c:pt>
                <c:pt idx="10542">
                  <c:v>1443.9</c:v>
                </c:pt>
                <c:pt idx="10543">
                  <c:v>1443.6479999999999</c:v>
                </c:pt>
                <c:pt idx="10544">
                  <c:v>1443.6479999999999</c:v>
                </c:pt>
                <c:pt idx="10545">
                  <c:v>1443.6479999999999</c:v>
                </c:pt>
                <c:pt idx="10546">
                  <c:v>1443.396</c:v>
                </c:pt>
                <c:pt idx="10547">
                  <c:v>1443.4590000000001</c:v>
                </c:pt>
                <c:pt idx="10548">
                  <c:v>1443.396</c:v>
                </c:pt>
                <c:pt idx="10549">
                  <c:v>1443.396</c:v>
                </c:pt>
                <c:pt idx="10550">
                  <c:v>1441.634</c:v>
                </c:pt>
                <c:pt idx="10551">
                  <c:v>1441.5709999999999</c:v>
                </c:pt>
                <c:pt idx="10552">
                  <c:v>1441.508</c:v>
                </c:pt>
                <c:pt idx="10553">
                  <c:v>1441.508</c:v>
                </c:pt>
                <c:pt idx="10554">
                  <c:v>1441.508</c:v>
                </c:pt>
                <c:pt idx="10555">
                  <c:v>1441.3820000000001</c:v>
                </c:pt>
                <c:pt idx="10556">
                  <c:v>1441.3820000000001</c:v>
                </c:pt>
                <c:pt idx="10557">
                  <c:v>1441.4449999999999</c:v>
                </c:pt>
                <c:pt idx="10558">
                  <c:v>1441.3820000000001</c:v>
                </c:pt>
                <c:pt idx="10559">
                  <c:v>1441.508</c:v>
                </c:pt>
                <c:pt idx="10560">
                  <c:v>1438.9280000000001</c:v>
                </c:pt>
                <c:pt idx="10561">
                  <c:v>1439.306</c:v>
                </c:pt>
                <c:pt idx="10562">
                  <c:v>1439.306</c:v>
                </c:pt>
                <c:pt idx="10563">
                  <c:v>1439.2429999999999</c:v>
                </c:pt>
                <c:pt idx="10564">
                  <c:v>1439.431</c:v>
                </c:pt>
                <c:pt idx="10565">
                  <c:v>1439.306</c:v>
                </c:pt>
                <c:pt idx="10566">
                  <c:v>1439.3679999999999</c:v>
                </c:pt>
                <c:pt idx="10567">
                  <c:v>1439.3679999999999</c:v>
                </c:pt>
                <c:pt idx="10568">
                  <c:v>1438.991</c:v>
                </c:pt>
                <c:pt idx="10569">
                  <c:v>1438.424</c:v>
                </c:pt>
                <c:pt idx="10570">
                  <c:v>1437.04</c:v>
                </c:pt>
                <c:pt idx="10571">
                  <c:v>1436.914</c:v>
                </c:pt>
                <c:pt idx="10572">
                  <c:v>1436.914</c:v>
                </c:pt>
                <c:pt idx="10573">
                  <c:v>1437.04</c:v>
                </c:pt>
                <c:pt idx="10574">
                  <c:v>1437.04</c:v>
                </c:pt>
                <c:pt idx="10575">
                  <c:v>1436.9770000000001</c:v>
                </c:pt>
                <c:pt idx="10576">
                  <c:v>1436.8510000000001</c:v>
                </c:pt>
                <c:pt idx="10577">
                  <c:v>1437.04</c:v>
                </c:pt>
                <c:pt idx="10578">
                  <c:v>1437.04</c:v>
                </c:pt>
                <c:pt idx="10579">
                  <c:v>1435.8440000000001</c:v>
                </c:pt>
                <c:pt idx="10580">
                  <c:v>1434.586</c:v>
                </c:pt>
                <c:pt idx="10581">
                  <c:v>1434.6479999999999</c:v>
                </c:pt>
                <c:pt idx="10582">
                  <c:v>1434.6479999999999</c:v>
                </c:pt>
                <c:pt idx="10583">
                  <c:v>1434.6479999999999</c:v>
                </c:pt>
                <c:pt idx="10584">
                  <c:v>1434.711</c:v>
                </c:pt>
                <c:pt idx="10585">
                  <c:v>1434.963</c:v>
                </c:pt>
                <c:pt idx="10586">
                  <c:v>1434.963</c:v>
                </c:pt>
                <c:pt idx="10587">
                  <c:v>1434.963</c:v>
                </c:pt>
                <c:pt idx="10588">
                  <c:v>1434.9</c:v>
                </c:pt>
                <c:pt idx="10589">
                  <c:v>1434.711</c:v>
                </c:pt>
                <c:pt idx="10590">
                  <c:v>1432.509</c:v>
                </c:pt>
                <c:pt idx="10591">
                  <c:v>1432.509</c:v>
                </c:pt>
                <c:pt idx="10592">
                  <c:v>1432.635</c:v>
                </c:pt>
                <c:pt idx="10593">
                  <c:v>1432.635</c:v>
                </c:pt>
                <c:pt idx="10594">
                  <c:v>1432.635</c:v>
                </c:pt>
                <c:pt idx="10595">
                  <c:v>1432.635</c:v>
                </c:pt>
                <c:pt idx="10596">
                  <c:v>1432.4459999999999</c:v>
                </c:pt>
                <c:pt idx="10597">
                  <c:v>1432.509</c:v>
                </c:pt>
                <c:pt idx="10598">
                  <c:v>1432.509</c:v>
                </c:pt>
                <c:pt idx="10599">
                  <c:v>1432.5719999999999</c:v>
                </c:pt>
                <c:pt idx="10600">
                  <c:v>1430.432</c:v>
                </c:pt>
                <c:pt idx="10601">
                  <c:v>1430.3689999999999</c:v>
                </c:pt>
                <c:pt idx="10602">
                  <c:v>1430.3689999999999</c:v>
                </c:pt>
                <c:pt idx="10603">
                  <c:v>1430.0540000000001</c:v>
                </c:pt>
                <c:pt idx="10604">
                  <c:v>1430.117</c:v>
                </c:pt>
                <c:pt idx="10605">
                  <c:v>1430.117</c:v>
                </c:pt>
                <c:pt idx="10606">
                  <c:v>1430.4949999999999</c:v>
                </c:pt>
                <c:pt idx="10607">
                  <c:v>1430.4949999999999</c:v>
                </c:pt>
                <c:pt idx="10608">
                  <c:v>1430.4949999999999</c:v>
                </c:pt>
                <c:pt idx="10609">
                  <c:v>1430.4949999999999</c:v>
                </c:pt>
                <c:pt idx="10610">
                  <c:v>1428.1659999999999</c:v>
                </c:pt>
                <c:pt idx="10611">
                  <c:v>1428.229</c:v>
                </c:pt>
                <c:pt idx="10612">
                  <c:v>1428.229</c:v>
                </c:pt>
                <c:pt idx="10613">
                  <c:v>1428.1030000000001</c:v>
                </c:pt>
                <c:pt idx="10614">
                  <c:v>1428.229</c:v>
                </c:pt>
                <c:pt idx="10615">
                  <c:v>1428.1659999999999</c:v>
                </c:pt>
                <c:pt idx="10616">
                  <c:v>1428.04</c:v>
                </c:pt>
                <c:pt idx="10617">
                  <c:v>1428.1030000000001</c:v>
                </c:pt>
                <c:pt idx="10618">
                  <c:v>1428.1659999999999</c:v>
                </c:pt>
                <c:pt idx="10619">
                  <c:v>1428.1030000000001</c:v>
                </c:pt>
                <c:pt idx="10620">
                  <c:v>1426.6559999999999</c:v>
                </c:pt>
                <c:pt idx="10621">
                  <c:v>1426.0889999999999</c:v>
                </c:pt>
                <c:pt idx="10622">
                  <c:v>1426.0260000000001</c:v>
                </c:pt>
                <c:pt idx="10623">
                  <c:v>1426.152</c:v>
                </c:pt>
                <c:pt idx="10624">
                  <c:v>1425.6489999999999</c:v>
                </c:pt>
                <c:pt idx="10625">
                  <c:v>1425.6489999999999</c:v>
                </c:pt>
                <c:pt idx="10626">
                  <c:v>1425.6489999999999</c:v>
                </c:pt>
                <c:pt idx="10627">
                  <c:v>1425.712</c:v>
                </c:pt>
                <c:pt idx="10628">
                  <c:v>1425.9010000000001</c:v>
                </c:pt>
                <c:pt idx="10629">
                  <c:v>1425.9010000000001</c:v>
                </c:pt>
                <c:pt idx="10630">
                  <c:v>1425.586</c:v>
                </c:pt>
                <c:pt idx="10631">
                  <c:v>1423.635</c:v>
                </c:pt>
                <c:pt idx="10632">
                  <c:v>1423.5719999999999</c:v>
                </c:pt>
                <c:pt idx="10633">
                  <c:v>1423.5719999999999</c:v>
                </c:pt>
                <c:pt idx="10634">
                  <c:v>1423.6980000000001</c:v>
                </c:pt>
                <c:pt idx="10635">
                  <c:v>1423.635</c:v>
                </c:pt>
                <c:pt idx="10636">
                  <c:v>1423.761</c:v>
                </c:pt>
                <c:pt idx="10637">
                  <c:v>1423.635</c:v>
                </c:pt>
                <c:pt idx="10638">
                  <c:v>1423.509</c:v>
                </c:pt>
                <c:pt idx="10639">
                  <c:v>1423.5719999999999</c:v>
                </c:pt>
                <c:pt idx="10640">
                  <c:v>1423.635</c:v>
                </c:pt>
                <c:pt idx="10641">
                  <c:v>1421.307</c:v>
                </c:pt>
                <c:pt idx="10642">
                  <c:v>1421.6210000000001</c:v>
                </c:pt>
                <c:pt idx="10643">
                  <c:v>1421.558</c:v>
                </c:pt>
                <c:pt idx="10644">
                  <c:v>1421.558</c:v>
                </c:pt>
                <c:pt idx="10645">
                  <c:v>1421.2439999999999</c:v>
                </c:pt>
                <c:pt idx="10646">
                  <c:v>1421.2439999999999</c:v>
                </c:pt>
                <c:pt idx="10647">
                  <c:v>1421.307</c:v>
                </c:pt>
                <c:pt idx="10648">
                  <c:v>1421.2439999999999</c:v>
                </c:pt>
                <c:pt idx="10649">
                  <c:v>1421.3689999999999</c:v>
                </c:pt>
                <c:pt idx="10650">
                  <c:v>1421.2439999999999</c:v>
                </c:pt>
                <c:pt idx="10651">
                  <c:v>1419.4179999999999</c:v>
                </c:pt>
                <c:pt idx="10652">
                  <c:v>1419.23</c:v>
                </c:pt>
                <c:pt idx="10653">
                  <c:v>1419.1669999999999</c:v>
                </c:pt>
                <c:pt idx="10654">
                  <c:v>1419.1669999999999</c:v>
                </c:pt>
                <c:pt idx="10655">
                  <c:v>1419.23</c:v>
                </c:pt>
                <c:pt idx="10656">
                  <c:v>1419.23</c:v>
                </c:pt>
                <c:pt idx="10657">
                  <c:v>1419.1669999999999</c:v>
                </c:pt>
                <c:pt idx="10658">
                  <c:v>1419.1669999999999</c:v>
                </c:pt>
                <c:pt idx="10659">
                  <c:v>1419.2929999999999</c:v>
                </c:pt>
                <c:pt idx="10660">
                  <c:v>1419.104</c:v>
                </c:pt>
                <c:pt idx="10661">
                  <c:v>1416.838</c:v>
                </c:pt>
                <c:pt idx="10662">
                  <c:v>1416.9010000000001</c:v>
                </c:pt>
                <c:pt idx="10663">
                  <c:v>1417.153</c:v>
                </c:pt>
                <c:pt idx="10664">
                  <c:v>1417.153</c:v>
                </c:pt>
                <c:pt idx="10665">
                  <c:v>1417.153</c:v>
                </c:pt>
                <c:pt idx="10666">
                  <c:v>1416.838</c:v>
                </c:pt>
                <c:pt idx="10667">
                  <c:v>1416.838</c:v>
                </c:pt>
                <c:pt idx="10668">
                  <c:v>1416.838</c:v>
                </c:pt>
                <c:pt idx="10669">
                  <c:v>1416.7750000000001</c:v>
                </c:pt>
                <c:pt idx="10670">
                  <c:v>1416.7750000000001</c:v>
                </c:pt>
                <c:pt idx="10671">
                  <c:v>1414.6980000000001</c:v>
                </c:pt>
                <c:pt idx="10672">
                  <c:v>1414.635</c:v>
                </c:pt>
                <c:pt idx="10673">
                  <c:v>1414.6980000000001</c:v>
                </c:pt>
                <c:pt idx="10674">
                  <c:v>1414.6980000000001</c:v>
                </c:pt>
                <c:pt idx="10675">
                  <c:v>1414.6980000000001</c:v>
                </c:pt>
                <c:pt idx="10676">
                  <c:v>1414.6980000000001</c:v>
                </c:pt>
                <c:pt idx="10677">
                  <c:v>1414.6980000000001</c:v>
                </c:pt>
                <c:pt idx="10678">
                  <c:v>1414.635</c:v>
                </c:pt>
                <c:pt idx="10679">
                  <c:v>1414.635</c:v>
                </c:pt>
                <c:pt idx="10680">
                  <c:v>1414.6980000000001</c:v>
                </c:pt>
                <c:pt idx="10681">
                  <c:v>1412.999</c:v>
                </c:pt>
                <c:pt idx="10682">
                  <c:v>1412.181</c:v>
                </c:pt>
                <c:pt idx="10683">
                  <c:v>1412.1179999999999</c:v>
                </c:pt>
                <c:pt idx="10684">
                  <c:v>1412.4960000000001</c:v>
                </c:pt>
                <c:pt idx="10685">
                  <c:v>1412.559</c:v>
                </c:pt>
                <c:pt idx="10686">
                  <c:v>1412.684</c:v>
                </c:pt>
                <c:pt idx="10687">
                  <c:v>1412.433</c:v>
                </c:pt>
                <c:pt idx="10688">
                  <c:v>1412.4960000000001</c:v>
                </c:pt>
                <c:pt idx="10689">
                  <c:v>1412.433</c:v>
                </c:pt>
                <c:pt idx="10690">
                  <c:v>1412.4960000000001</c:v>
                </c:pt>
                <c:pt idx="10691">
                  <c:v>1410.7339999999999</c:v>
                </c:pt>
                <c:pt idx="10692">
                  <c:v>1410.23</c:v>
                </c:pt>
                <c:pt idx="10693">
                  <c:v>1410.2929999999999</c:v>
                </c:pt>
                <c:pt idx="10694">
                  <c:v>1410.1669999999999</c:v>
                </c:pt>
                <c:pt idx="10695">
                  <c:v>1410.23</c:v>
                </c:pt>
                <c:pt idx="10696">
                  <c:v>1410.23</c:v>
                </c:pt>
                <c:pt idx="10697">
                  <c:v>1410.23</c:v>
                </c:pt>
                <c:pt idx="10698">
                  <c:v>1410.23</c:v>
                </c:pt>
                <c:pt idx="10699">
                  <c:v>1410.1669999999999</c:v>
                </c:pt>
                <c:pt idx="10700">
                  <c:v>1410.2929999999999</c:v>
                </c:pt>
                <c:pt idx="10701">
                  <c:v>1410.2929999999999</c:v>
                </c:pt>
                <c:pt idx="10702">
                  <c:v>1407.9010000000001</c:v>
                </c:pt>
                <c:pt idx="10703">
                  <c:v>1407.7760000000001</c:v>
                </c:pt>
                <c:pt idx="10704">
                  <c:v>1407.7760000000001</c:v>
                </c:pt>
                <c:pt idx="10705">
                  <c:v>1407.9010000000001</c:v>
                </c:pt>
                <c:pt idx="10706">
                  <c:v>1407.9010000000001</c:v>
                </c:pt>
                <c:pt idx="10707">
                  <c:v>1407.9639999999999</c:v>
                </c:pt>
                <c:pt idx="10708">
                  <c:v>1408.027</c:v>
                </c:pt>
                <c:pt idx="10709">
                  <c:v>1408.2159999999999</c:v>
                </c:pt>
                <c:pt idx="10710">
                  <c:v>1408.153</c:v>
                </c:pt>
                <c:pt idx="10711">
                  <c:v>1408.153</c:v>
                </c:pt>
                <c:pt idx="10712">
                  <c:v>1405.825</c:v>
                </c:pt>
                <c:pt idx="10713">
                  <c:v>1405.7619999999999</c:v>
                </c:pt>
                <c:pt idx="10714">
                  <c:v>1405.6990000000001</c:v>
                </c:pt>
                <c:pt idx="10715">
                  <c:v>1405.6990000000001</c:v>
                </c:pt>
                <c:pt idx="10716">
                  <c:v>1405.6990000000001</c:v>
                </c:pt>
                <c:pt idx="10717">
                  <c:v>1405.6990000000001</c:v>
                </c:pt>
                <c:pt idx="10718">
                  <c:v>1405.6990000000001</c:v>
                </c:pt>
                <c:pt idx="10719">
                  <c:v>1405.6990000000001</c:v>
                </c:pt>
                <c:pt idx="10720">
                  <c:v>1405.6990000000001</c:v>
                </c:pt>
                <c:pt idx="10721">
                  <c:v>1405.6990000000001</c:v>
                </c:pt>
                <c:pt idx="10722">
                  <c:v>1405.0070000000001</c:v>
                </c:pt>
                <c:pt idx="10723">
                  <c:v>1403.37</c:v>
                </c:pt>
                <c:pt idx="10724">
                  <c:v>1403.307</c:v>
                </c:pt>
                <c:pt idx="10725">
                  <c:v>1403.2439999999999</c:v>
                </c:pt>
                <c:pt idx="10726">
                  <c:v>1403.181</c:v>
                </c:pt>
                <c:pt idx="10727">
                  <c:v>1403.181</c:v>
                </c:pt>
                <c:pt idx="10728">
                  <c:v>1403.181</c:v>
                </c:pt>
                <c:pt idx="10729">
                  <c:v>1403.307</c:v>
                </c:pt>
                <c:pt idx="10730">
                  <c:v>1403.6220000000001</c:v>
                </c:pt>
                <c:pt idx="10731">
                  <c:v>1403.6849999999999</c:v>
                </c:pt>
                <c:pt idx="10732">
                  <c:v>1403.6220000000001</c:v>
                </c:pt>
                <c:pt idx="10733">
                  <c:v>1401.356</c:v>
                </c:pt>
                <c:pt idx="10734">
                  <c:v>1401.23</c:v>
                </c:pt>
                <c:pt idx="10735">
                  <c:v>1401.2929999999999</c:v>
                </c:pt>
                <c:pt idx="10736">
                  <c:v>1401.1679999999999</c:v>
                </c:pt>
                <c:pt idx="10737">
                  <c:v>1401.1679999999999</c:v>
                </c:pt>
                <c:pt idx="10738">
                  <c:v>1401.23</c:v>
                </c:pt>
                <c:pt idx="10739">
                  <c:v>1401.1679999999999</c:v>
                </c:pt>
                <c:pt idx="10740">
                  <c:v>1401.105</c:v>
                </c:pt>
                <c:pt idx="10741">
                  <c:v>1401.1679999999999</c:v>
                </c:pt>
                <c:pt idx="10742">
                  <c:v>1401.1679999999999</c:v>
                </c:pt>
                <c:pt idx="10743">
                  <c:v>1399.3420000000001</c:v>
                </c:pt>
                <c:pt idx="10744">
                  <c:v>1399.028</c:v>
                </c:pt>
                <c:pt idx="10745">
                  <c:v>1398.9649999999999</c:v>
                </c:pt>
                <c:pt idx="10746">
                  <c:v>1399.0909999999999</c:v>
                </c:pt>
                <c:pt idx="10747">
                  <c:v>1398.713</c:v>
                </c:pt>
                <c:pt idx="10748">
                  <c:v>1398.713</c:v>
                </c:pt>
                <c:pt idx="10749">
                  <c:v>1398.7760000000001</c:v>
                </c:pt>
                <c:pt idx="10750">
                  <c:v>1398.65</c:v>
                </c:pt>
                <c:pt idx="10751">
                  <c:v>1399.028</c:v>
                </c:pt>
                <c:pt idx="10752">
                  <c:v>1399.028</c:v>
                </c:pt>
                <c:pt idx="10753">
                  <c:v>1397.328</c:v>
                </c:pt>
                <c:pt idx="10754">
                  <c:v>1396.636</c:v>
                </c:pt>
                <c:pt idx="10755">
                  <c:v>1396.636</c:v>
                </c:pt>
                <c:pt idx="10756">
                  <c:v>1396.636</c:v>
                </c:pt>
                <c:pt idx="10757">
                  <c:v>1396.636</c:v>
                </c:pt>
                <c:pt idx="10758">
                  <c:v>1396.636</c:v>
                </c:pt>
                <c:pt idx="10759">
                  <c:v>1396.6990000000001</c:v>
                </c:pt>
                <c:pt idx="10760">
                  <c:v>1396.6990000000001</c:v>
                </c:pt>
                <c:pt idx="10761">
                  <c:v>1396.6990000000001</c:v>
                </c:pt>
                <c:pt idx="10762">
                  <c:v>1396.6990000000001</c:v>
                </c:pt>
                <c:pt idx="10763">
                  <c:v>1396.6990000000001</c:v>
                </c:pt>
                <c:pt idx="10764">
                  <c:v>1394.748</c:v>
                </c:pt>
                <c:pt idx="10765">
                  <c:v>1394.748</c:v>
                </c:pt>
                <c:pt idx="10766">
                  <c:v>1394.6849999999999</c:v>
                </c:pt>
                <c:pt idx="10767">
                  <c:v>1394.748</c:v>
                </c:pt>
                <c:pt idx="10768">
                  <c:v>1394.2449999999999</c:v>
                </c:pt>
                <c:pt idx="10769">
                  <c:v>1394.2449999999999</c:v>
                </c:pt>
                <c:pt idx="10770">
                  <c:v>1394.308</c:v>
                </c:pt>
                <c:pt idx="10771">
                  <c:v>1394.2449999999999</c:v>
                </c:pt>
                <c:pt idx="10772">
                  <c:v>1394.434</c:v>
                </c:pt>
                <c:pt idx="10773">
                  <c:v>1394.434</c:v>
                </c:pt>
                <c:pt idx="10774">
                  <c:v>1392.357</c:v>
                </c:pt>
                <c:pt idx="10775">
                  <c:v>1392.2940000000001</c:v>
                </c:pt>
                <c:pt idx="10776">
                  <c:v>1392.2940000000001</c:v>
                </c:pt>
                <c:pt idx="10777">
                  <c:v>1392.1679999999999</c:v>
                </c:pt>
                <c:pt idx="10778">
                  <c:v>1392.2940000000001</c:v>
                </c:pt>
                <c:pt idx="10779">
                  <c:v>1392.357</c:v>
                </c:pt>
                <c:pt idx="10780">
                  <c:v>1392.231</c:v>
                </c:pt>
                <c:pt idx="10781">
                  <c:v>1392.1679999999999</c:v>
                </c:pt>
                <c:pt idx="10782">
                  <c:v>1392.231</c:v>
                </c:pt>
                <c:pt idx="10783">
                  <c:v>1390.972</c:v>
                </c:pt>
                <c:pt idx="10784">
                  <c:v>1389.902</c:v>
                </c:pt>
                <c:pt idx="10785">
                  <c:v>1389.9649999999999</c:v>
                </c:pt>
                <c:pt idx="10786">
                  <c:v>1390.2170000000001</c:v>
                </c:pt>
                <c:pt idx="10787">
                  <c:v>1390.28</c:v>
                </c:pt>
                <c:pt idx="10788">
                  <c:v>1390.28</c:v>
                </c:pt>
                <c:pt idx="10789">
                  <c:v>1390.2170000000001</c:v>
                </c:pt>
                <c:pt idx="10790">
                  <c:v>1389.902</c:v>
                </c:pt>
                <c:pt idx="10791">
                  <c:v>1389.902</c:v>
                </c:pt>
                <c:pt idx="10792">
                  <c:v>1389.8389999999999</c:v>
                </c:pt>
                <c:pt idx="10793">
                  <c:v>1387.8879999999999</c:v>
                </c:pt>
                <c:pt idx="10794">
                  <c:v>1387.826</c:v>
                </c:pt>
                <c:pt idx="10795">
                  <c:v>1387.826</c:v>
                </c:pt>
                <c:pt idx="10796">
                  <c:v>1387.7629999999999</c:v>
                </c:pt>
                <c:pt idx="10797">
                  <c:v>1387.826</c:v>
                </c:pt>
                <c:pt idx="10798">
                  <c:v>1387.826</c:v>
                </c:pt>
                <c:pt idx="10799">
                  <c:v>1387.826</c:v>
                </c:pt>
                <c:pt idx="10800">
                  <c:v>1387.826</c:v>
                </c:pt>
                <c:pt idx="10801">
                  <c:v>1387.7629999999999</c:v>
                </c:pt>
                <c:pt idx="10802">
                  <c:v>1387.7629999999999</c:v>
                </c:pt>
                <c:pt idx="10803">
                  <c:v>1386.1890000000001</c:v>
                </c:pt>
                <c:pt idx="10804">
                  <c:v>1385.3710000000001</c:v>
                </c:pt>
                <c:pt idx="10805">
                  <c:v>1385.3710000000001</c:v>
                </c:pt>
                <c:pt idx="10806">
                  <c:v>1385.2449999999999</c:v>
                </c:pt>
                <c:pt idx="10807">
                  <c:v>1385.749</c:v>
                </c:pt>
                <c:pt idx="10808">
                  <c:v>1385.749</c:v>
                </c:pt>
                <c:pt idx="10809">
                  <c:v>1385.749</c:v>
                </c:pt>
                <c:pt idx="10810">
                  <c:v>1385.6859999999999</c:v>
                </c:pt>
                <c:pt idx="10811">
                  <c:v>1385.4970000000001</c:v>
                </c:pt>
                <c:pt idx="10812">
                  <c:v>1383.546</c:v>
                </c:pt>
                <c:pt idx="10813">
                  <c:v>1385.308</c:v>
                </c:pt>
                <c:pt idx="10814">
                  <c:v>1383.1679999999999</c:v>
                </c:pt>
                <c:pt idx="10815">
                  <c:v>1383.2940000000001</c:v>
                </c:pt>
                <c:pt idx="10816">
                  <c:v>1383.231</c:v>
                </c:pt>
                <c:pt idx="10817">
                  <c:v>1383.2940000000001</c:v>
                </c:pt>
                <c:pt idx="10818">
                  <c:v>1383.2940000000001</c:v>
                </c:pt>
                <c:pt idx="10819">
                  <c:v>1383.231</c:v>
                </c:pt>
                <c:pt idx="10820">
                  <c:v>1383.231</c:v>
                </c:pt>
                <c:pt idx="10821">
                  <c:v>1383.1679999999999</c:v>
                </c:pt>
                <c:pt idx="10822">
                  <c:v>1383.2940000000001</c:v>
                </c:pt>
                <c:pt idx="10823">
                  <c:v>1381.2180000000001</c:v>
                </c:pt>
                <c:pt idx="10824">
                  <c:v>1381.029</c:v>
                </c:pt>
                <c:pt idx="10825">
                  <c:v>1380.84</c:v>
                </c:pt>
                <c:pt idx="10826">
                  <c:v>1380.903</c:v>
                </c:pt>
                <c:pt idx="10827">
                  <c:v>1380.7139999999999</c:v>
                </c:pt>
                <c:pt idx="10828">
                  <c:v>1381.28</c:v>
                </c:pt>
                <c:pt idx="10829">
                  <c:v>1381.3430000000001</c:v>
                </c:pt>
                <c:pt idx="10830">
                  <c:v>1381.28</c:v>
                </c:pt>
                <c:pt idx="10831">
                  <c:v>1381.155</c:v>
                </c:pt>
                <c:pt idx="10832">
                  <c:v>1378.7629999999999</c:v>
                </c:pt>
                <c:pt idx="10833">
                  <c:v>1381.029</c:v>
                </c:pt>
                <c:pt idx="10834">
                  <c:v>1378.826</c:v>
                </c:pt>
                <c:pt idx="10835">
                  <c:v>1378.826</c:v>
                </c:pt>
                <c:pt idx="10836">
                  <c:v>1378.8889999999999</c:v>
                </c:pt>
                <c:pt idx="10837">
                  <c:v>1378.952</c:v>
                </c:pt>
                <c:pt idx="10838">
                  <c:v>1378.952</c:v>
                </c:pt>
                <c:pt idx="10839">
                  <c:v>1378.8889999999999</c:v>
                </c:pt>
                <c:pt idx="10840">
                  <c:v>1378.7629999999999</c:v>
                </c:pt>
                <c:pt idx="10841">
                  <c:v>1378.7629999999999</c:v>
                </c:pt>
                <c:pt idx="10842">
                  <c:v>1378.7629999999999</c:v>
                </c:pt>
                <c:pt idx="10843">
                  <c:v>1376.623</c:v>
                </c:pt>
                <c:pt idx="10844">
                  <c:v>1376.56</c:v>
                </c:pt>
                <c:pt idx="10845">
                  <c:v>1376.8119999999999</c:v>
                </c:pt>
                <c:pt idx="10846">
                  <c:v>1376.434</c:v>
                </c:pt>
                <c:pt idx="10847">
                  <c:v>1376.4970000000001</c:v>
                </c:pt>
                <c:pt idx="10848">
                  <c:v>1376.434</c:v>
                </c:pt>
                <c:pt idx="10849">
                  <c:v>1376.8119999999999</c:v>
                </c:pt>
                <c:pt idx="10850">
                  <c:v>1376.749</c:v>
                </c:pt>
                <c:pt idx="10851">
                  <c:v>1376.8119999999999</c:v>
                </c:pt>
                <c:pt idx="10852">
                  <c:v>1374.3579999999999</c:v>
                </c:pt>
                <c:pt idx="10853">
                  <c:v>1376.6859999999999</c:v>
                </c:pt>
                <c:pt idx="10854">
                  <c:v>1374.546</c:v>
                </c:pt>
                <c:pt idx="10855">
                  <c:v>1374.2950000000001</c:v>
                </c:pt>
                <c:pt idx="10856">
                  <c:v>1374.4839999999999</c:v>
                </c:pt>
                <c:pt idx="10857">
                  <c:v>1374.421</c:v>
                </c:pt>
                <c:pt idx="10858">
                  <c:v>1374.421</c:v>
                </c:pt>
                <c:pt idx="10859">
                  <c:v>1374.421</c:v>
                </c:pt>
                <c:pt idx="10860">
                  <c:v>1374.4839999999999</c:v>
                </c:pt>
                <c:pt idx="10861">
                  <c:v>1374.3579999999999</c:v>
                </c:pt>
                <c:pt idx="10862">
                  <c:v>1374.2950000000001</c:v>
                </c:pt>
                <c:pt idx="10863">
                  <c:v>1372.47</c:v>
                </c:pt>
                <c:pt idx="10864">
                  <c:v>1372.47</c:v>
                </c:pt>
                <c:pt idx="10865">
                  <c:v>1372.3440000000001</c:v>
                </c:pt>
                <c:pt idx="10866">
                  <c:v>1372.3440000000001</c:v>
                </c:pt>
                <c:pt idx="10867">
                  <c:v>1371.9659999999999</c:v>
                </c:pt>
                <c:pt idx="10868">
                  <c:v>1371.9659999999999</c:v>
                </c:pt>
                <c:pt idx="10869">
                  <c:v>1371.84</c:v>
                </c:pt>
                <c:pt idx="10870">
                  <c:v>1372.155</c:v>
                </c:pt>
                <c:pt idx="10871">
                  <c:v>1372.155</c:v>
                </c:pt>
                <c:pt idx="10872">
                  <c:v>1372.0920000000001</c:v>
                </c:pt>
                <c:pt idx="10873">
                  <c:v>1370.204</c:v>
                </c:pt>
                <c:pt idx="10874">
                  <c:v>1370.1410000000001</c:v>
                </c:pt>
                <c:pt idx="10875">
                  <c:v>1370.0150000000001</c:v>
                </c:pt>
                <c:pt idx="10876">
                  <c:v>1369.952</c:v>
                </c:pt>
                <c:pt idx="10877">
                  <c:v>1369.8889999999999</c:v>
                </c:pt>
                <c:pt idx="10878">
                  <c:v>1369.8889999999999</c:v>
                </c:pt>
                <c:pt idx="10879">
                  <c:v>1369.8889999999999</c:v>
                </c:pt>
                <c:pt idx="10880">
                  <c:v>1369.826</c:v>
                </c:pt>
                <c:pt idx="10881">
                  <c:v>1369.826</c:v>
                </c:pt>
                <c:pt idx="10882">
                  <c:v>1369.952</c:v>
                </c:pt>
                <c:pt idx="10883">
                  <c:v>1368.568</c:v>
                </c:pt>
                <c:pt idx="10884">
                  <c:v>1367.8130000000001</c:v>
                </c:pt>
                <c:pt idx="10885">
                  <c:v>1367.8130000000001</c:v>
                </c:pt>
                <c:pt idx="10886">
                  <c:v>1367.8130000000001</c:v>
                </c:pt>
                <c:pt idx="10887">
                  <c:v>1367.875</c:v>
                </c:pt>
                <c:pt idx="10888">
                  <c:v>1367.498</c:v>
                </c:pt>
                <c:pt idx="10889">
                  <c:v>1367.4349999999999</c:v>
                </c:pt>
                <c:pt idx="10890">
                  <c:v>1367.498</c:v>
                </c:pt>
                <c:pt idx="10891">
                  <c:v>1367.6869999999999</c:v>
                </c:pt>
                <c:pt idx="10892">
                  <c:v>1367.624</c:v>
                </c:pt>
                <c:pt idx="10893">
                  <c:v>1367.75</c:v>
                </c:pt>
                <c:pt idx="10894">
                  <c:v>1365.4839999999999</c:v>
                </c:pt>
                <c:pt idx="10895">
                  <c:v>1365.4839999999999</c:v>
                </c:pt>
                <c:pt idx="10896">
                  <c:v>1365.421</c:v>
                </c:pt>
                <c:pt idx="10897">
                  <c:v>1365.421</c:v>
                </c:pt>
                <c:pt idx="10898">
                  <c:v>1365.4839999999999</c:v>
                </c:pt>
                <c:pt idx="10899">
                  <c:v>1365.3579999999999</c:v>
                </c:pt>
                <c:pt idx="10900">
                  <c:v>1365.3579999999999</c:v>
                </c:pt>
                <c:pt idx="10901">
                  <c:v>1365.4839999999999</c:v>
                </c:pt>
                <c:pt idx="10902">
                  <c:v>1365.4839999999999</c:v>
                </c:pt>
                <c:pt idx="10903">
                  <c:v>1364.54</c:v>
                </c:pt>
                <c:pt idx="10904">
                  <c:v>1363.2809999999999</c:v>
                </c:pt>
                <c:pt idx="10905">
                  <c:v>1363.155</c:v>
                </c:pt>
                <c:pt idx="10906">
                  <c:v>1363.5329999999999</c:v>
                </c:pt>
                <c:pt idx="10907">
                  <c:v>1363.5329999999999</c:v>
                </c:pt>
                <c:pt idx="10908">
                  <c:v>1363.5329999999999</c:v>
                </c:pt>
                <c:pt idx="10909">
                  <c:v>1363.155</c:v>
                </c:pt>
                <c:pt idx="10910">
                  <c:v>1363.03</c:v>
                </c:pt>
                <c:pt idx="10911">
                  <c:v>1363.03</c:v>
                </c:pt>
                <c:pt idx="10912">
                  <c:v>1363.0920000000001</c:v>
                </c:pt>
                <c:pt idx="10913">
                  <c:v>1363.0920000000001</c:v>
                </c:pt>
                <c:pt idx="10914">
                  <c:v>1363.03</c:v>
                </c:pt>
                <c:pt idx="10915">
                  <c:v>1361.0160000000001</c:v>
                </c:pt>
                <c:pt idx="10916">
                  <c:v>1361.079</c:v>
                </c:pt>
                <c:pt idx="10917">
                  <c:v>1361.079</c:v>
                </c:pt>
                <c:pt idx="10918">
                  <c:v>1361.079</c:v>
                </c:pt>
                <c:pt idx="10919">
                  <c:v>1361.0160000000001</c:v>
                </c:pt>
                <c:pt idx="10920">
                  <c:v>1361.0160000000001</c:v>
                </c:pt>
                <c:pt idx="10921">
                  <c:v>1361.0160000000001</c:v>
                </c:pt>
                <c:pt idx="10922">
                  <c:v>1361.0160000000001</c:v>
                </c:pt>
                <c:pt idx="10923">
                  <c:v>1360.3230000000001</c:v>
                </c:pt>
                <c:pt idx="10924">
                  <c:v>1361.0160000000001</c:v>
                </c:pt>
                <c:pt idx="10925">
                  <c:v>1358.624</c:v>
                </c:pt>
                <c:pt idx="10926">
                  <c:v>1358.624</c:v>
                </c:pt>
                <c:pt idx="10927">
                  <c:v>1359.002</c:v>
                </c:pt>
                <c:pt idx="10928">
                  <c:v>1359.0650000000001</c:v>
                </c:pt>
                <c:pt idx="10929">
                  <c:v>1359.002</c:v>
                </c:pt>
                <c:pt idx="10930">
                  <c:v>1358.75</c:v>
                </c:pt>
                <c:pt idx="10931">
                  <c:v>1358.8130000000001</c:v>
                </c:pt>
                <c:pt idx="10932">
                  <c:v>1358.6869999999999</c:v>
                </c:pt>
                <c:pt idx="10933">
                  <c:v>1358.5609999999999</c:v>
                </c:pt>
                <c:pt idx="10934">
                  <c:v>1358.498</c:v>
                </c:pt>
                <c:pt idx="10935">
                  <c:v>1356.61</c:v>
                </c:pt>
                <c:pt idx="10936">
                  <c:v>1356.4839999999999</c:v>
                </c:pt>
                <c:pt idx="10937">
                  <c:v>1356.547</c:v>
                </c:pt>
                <c:pt idx="10938">
                  <c:v>1356.547</c:v>
                </c:pt>
                <c:pt idx="10939">
                  <c:v>1356.547</c:v>
                </c:pt>
                <c:pt idx="10940">
                  <c:v>1356.4839999999999</c:v>
                </c:pt>
                <c:pt idx="10941">
                  <c:v>1356.4839999999999</c:v>
                </c:pt>
                <c:pt idx="10942">
                  <c:v>1356.547</c:v>
                </c:pt>
                <c:pt idx="10943">
                  <c:v>1356.547</c:v>
                </c:pt>
                <c:pt idx="10944">
                  <c:v>1356.4839999999999</c:v>
                </c:pt>
                <c:pt idx="10945">
                  <c:v>1354.0930000000001</c:v>
                </c:pt>
                <c:pt idx="10946">
                  <c:v>1353.9670000000001</c:v>
                </c:pt>
                <c:pt idx="10947">
                  <c:v>1354.03</c:v>
                </c:pt>
                <c:pt idx="10948">
                  <c:v>1354.345</c:v>
                </c:pt>
                <c:pt idx="10949">
                  <c:v>1354.4069999999999</c:v>
                </c:pt>
                <c:pt idx="10950">
                  <c:v>1354.345</c:v>
                </c:pt>
                <c:pt idx="10951">
                  <c:v>1354.345</c:v>
                </c:pt>
                <c:pt idx="10952">
                  <c:v>1354.4069999999999</c:v>
                </c:pt>
                <c:pt idx="10953">
                  <c:v>1354.345</c:v>
                </c:pt>
                <c:pt idx="10954">
                  <c:v>1354.2819999999999</c:v>
                </c:pt>
                <c:pt idx="10955">
                  <c:v>1352.2049999999999</c:v>
                </c:pt>
                <c:pt idx="10956">
                  <c:v>1353.086</c:v>
                </c:pt>
                <c:pt idx="10957">
                  <c:v>1351.953</c:v>
                </c:pt>
                <c:pt idx="10958">
                  <c:v>1351.89</c:v>
                </c:pt>
                <c:pt idx="10959">
                  <c:v>1351.89</c:v>
                </c:pt>
                <c:pt idx="10960">
                  <c:v>1351.89</c:v>
                </c:pt>
                <c:pt idx="10961">
                  <c:v>1352.0160000000001</c:v>
                </c:pt>
                <c:pt idx="10962">
                  <c:v>1351.89</c:v>
                </c:pt>
                <c:pt idx="10963">
                  <c:v>1351.953</c:v>
                </c:pt>
                <c:pt idx="10964">
                  <c:v>1351.827</c:v>
                </c:pt>
                <c:pt idx="10965">
                  <c:v>1350.38</c:v>
                </c:pt>
                <c:pt idx="10966">
                  <c:v>1349.876</c:v>
                </c:pt>
                <c:pt idx="10967">
                  <c:v>1349.499</c:v>
                </c:pt>
                <c:pt idx="10968">
                  <c:v>1349.5619999999999</c:v>
                </c:pt>
                <c:pt idx="10969">
                  <c:v>1349.8130000000001</c:v>
                </c:pt>
                <c:pt idx="10970">
                  <c:v>1349.75</c:v>
                </c:pt>
                <c:pt idx="10971">
                  <c:v>1349.6880000000001</c:v>
                </c:pt>
                <c:pt idx="10972">
                  <c:v>1349.9390000000001</c:v>
                </c:pt>
                <c:pt idx="10973">
                  <c:v>1349.876</c:v>
                </c:pt>
                <c:pt idx="10974">
                  <c:v>1349.876</c:v>
                </c:pt>
                <c:pt idx="10975">
                  <c:v>1349.9390000000001</c:v>
                </c:pt>
                <c:pt idx="10976">
                  <c:v>1349.31</c:v>
                </c:pt>
                <c:pt idx="10977">
                  <c:v>1347.548</c:v>
                </c:pt>
                <c:pt idx="10978">
                  <c:v>1347.422</c:v>
                </c:pt>
                <c:pt idx="10979">
                  <c:v>1347.422</c:v>
                </c:pt>
                <c:pt idx="10980">
                  <c:v>1347.4849999999999</c:v>
                </c:pt>
                <c:pt idx="10981">
                  <c:v>1347.4849999999999</c:v>
                </c:pt>
                <c:pt idx="10982">
                  <c:v>1347.4849999999999</c:v>
                </c:pt>
                <c:pt idx="10983">
                  <c:v>1347.4849999999999</c:v>
                </c:pt>
                <c:pt idx="10984">
                  <c:v>1347.3589999999999</c:v>
                </c:pt>
                <c:pt idx="10985">
                  <c:v>1347.4849999999999</c:v>
                </c:pt>
                <c:pt idx="10986">
                  <c:v>1347.422</c:v>
                </c:pt>
                <c:pt idx="10987">
                  <c:v>1347.296</c:v>
                </c:pt>
                <c:pt idx="10988">
                  <c:v>1344.904</c:v>
                </c:pt>
                <c:pt idx="10989">
                  <c:v>1344.9670000000001</c:v>
                </c:pt>
                <c:pt idx="10990">
                  <c:v>1345.03</c:v>
                </c:pt>
                <c:pt idx="10991">
                  <c:v>1344.9670000000001</c:v>
                </c:pt>
                <c:pt idx="10992">
                  <c:v>1345.03</c:v>
                </c:pt>
                <c:pt idx="10993">
                  <c:v>1345.5340000000001</c:v>
                </c:pt>
                <c:pt idx="10994">
                  <c:v>1345.345</c:v>
                </c:pt>
                <c:pt idx="10995">
                  <c:v>1345.471</c:v>
                </c:pt>
                <c:pt idx="10996">
                  <c:v>1345.5340000000001</c:v>
                </c:pt>
                <c:pt idx="10997">
                  <c:v>1343.7090000000001</c:v>
                </c:pt>
                <c:pt idx="10998">
                  <c:v>1343.079</c:v>
                </c:pt>
                <c:pt idx="10999">
                  <c:v>1343.7719999999999</c:v>
                </c:pt>
                <c:pt idx="11000">
                  <c:v>1342.8910000000001</c:v>
                </c:pt>
                <c:pt idx="11001">
                  <c:v>1342.953</c:v>
                </c:pt>
                <c:pt idx="11002">
                  <c:v>1342.953</c:v>
                </c:pt>
                <c:pt idx="11003">
                  <c:v>1342.8910000000001</c:v>
                </c:pt>
                <c:pt idx="11004">
                  <c:v>1342.8910000000001</c:v>
                </c:pt>
                <c:pt idx="11005">
                  <c:v>1342.953</c:v>
                </c:pt>
                <c:pt idx="11006">
                  <c:v>1343.0160000000001</c:v>
                </c:pt>
                <c:pt idx="11007">
                  <c:v>1341.191</c:v>
                </c:pt>
                <c:pt idx="11008">
                  <c:v>1342.953</c:v>
                </c:pt>
                <c:pt idx="11009">
                  <c:v>1340.6880000000001</c:v>
                </c:pt>
                <c:pt idx="11010">
                  <c:v>1340.6880000000001</c:v>
                </c:pt>
                <c:pt idx="11011">
                  <c:v>1340.625</c:v>
                </c:pt>
                <c:pt idx="11012">
                  <c:v>1340.625</c:v>
                </c:pt>
                <c:pt idx="11013">
                  <c:v>1340.499</c:v>
                </c:pt>
                <c:pt idx="11014">
                  <c:v>1340.625</c:v>
                </c:pt>
                <c:pt idx="11015">
                  <c:v>1340.94</c:v>
                </c:pt>
                <c:pt idx="11016">
                  <c:v>1340.94</c:v>
                </c:pt>
                <c:pt idx="11017">
                  <c:v>1340.877</c:v>
                </c:pt>
                <c:pt idx="11018">
                  <c:v>1338.548</c:v>
                </c:pt>
                <c:pt idx="11019">
                  <c:v>1338.4849999999999</c:v>
                </c:pt>
                <c:pt idx="11020">
                  <c:v>1338.4849999999999</c:v>
                </c:pt>
                <c:pt idx="11021">
                  <c:v>1338.422</c:v>
                </c:pt>
                <c:pt idx="11022">
                  <c:v>1338.3589999999999</c:v>
                </c:pt>
                <c:pt idx="11023">
                  <c:v>1338.422</c:v>
                </c:pt>
                <c:pt idx="11024">
                  <c:v>1338.4849999999999</c:v>
                </c:pt>
                <c:pt idx="11025">
                  <c:v>1338.422</c:v>
                </c:pt>
                <c:pt idx="11026">
                  <c:v>1338.3589999999999</c:v>
                </c:pt>
                <c:pt idx="11027">
                  <c:v>1338.4849999999999</c:v>
                </c:pt>
                <c:pt idx="11028">
                  <c:v>1338.2339999999999</c:v>
                </c:pt>
                <c:pt idx="11029">
                  <c:v>1336.1569999999999</c:v>
                </c:pt>
                <c:pt idx="11030">
                  <c:v>1336.1569999999999</c:v>
                </c:pt>
                <c:pt idx="11031">
                  <c:v>1336.22</c:v>
                </c:pt>
                <c:pt idx="11032">
                  <c:v>1336.0940000000001</c:v>
                </c:pt>
                <c:pt idx="11033">
                  <c:v>1336.0309999999999</c:v>
                </c:pt>
                <c:pt idx="11034">
                  <c:v>1336.0309999999999</c:v>
                </c:pt>
                <c:pt idx="11035">
                  <c:v>1336.0309999999999</c:v>
                </c:pt>
                <c:pt idx="11036">
                  <c:v>1336.471</c:v>
                </c:pt>
                <c:pt idx="11037">
                  <c:v>1336.471</c:v>
                </c:pt>
                <c:pt idx="11038">
                  <c:v>1336.346</c:v>
                </c:pt>
                <c:pt idx="11039">
                  <c:v>1333.954</c:v>
                </c:pt>
                <c:pt idx="11040">
                  <c:v>1333.8910000000001</c:v>
                </c:pt>
                <c:pt idx="11041">
                  <c:v>1334.0170000000001</c:v>
                </c:pt>
                <c:pt idx="11042">
                  <c:v>1334.08</c:v>
                </c:pt>
                <c:pt idx="11043">
                  <c:v>1333.8910000000001</c:v>
                </c:pt>
                <c:pt idx="11044">
                  <c:v>1334.08</c:v>
                </c:pt>
                <c:pt idx="11045">
                  <c:v>1334.0170000000001</c:v>
                </c:pt>
                <c:pt idx="11046">
                  <c:v>1333.954</c:v>
                </c:pt>
                <c:pt idx="11047">
                  <c:v>1334.0170000000001</c:v>
                </c:pt>
                <c:pt idx="11048">
                  <c:v>1334.0170000000001</c:v>
                </c:pt>
                <c:pt idx="11049">
                  <c:v>1334.0170000000001</c:v>
                </c:pt>
                <c:pt idx="11050">
                  <c:v>1334.0170000000001</c:v>
                </c:pt>
                <c:pt idx="11051">
                  <c:v>1334.0170000000001</c:v>
                </c:pt>
                <c:pt idx="11052">
                  <c:v>1331.8140000000001</c:v>
                </c:pt>
                <c:pt idx="11053">
                  <c:v>1331.5630000000001</c:v>
                </c:pt>
                <c:pt idx="11054">
                  <c:v>1331.5</c:v>
                </c:pt>
                <c:pt idx="11055">
                  <c:v>1331.5630000000001</c:v>
                </c:pt>
                <c:pt idx="11056">
                  <c:v>1331.5630000000001</c:v>
                </c:pt>
                <c:pt idx="11057">
                  <c:v>1331.8140000000001</c:v>
                </c:pt>
                <c:pt idx="11058">
                  <c:v>1331.8140000000001</c:v>
                </c:pt>
                <c:pt idx="11059">
                  <c:v>1331.877</c:v>
                </c:pt>
                <c:pt idx="11060">
                  <c:v>1331.8140000000001</c:v>
                </c:pt>
                <c:pt idx="11061">
                  <c:v>1331.8140000000001</c:v>
                </c:pt>
                <c:pt idx="11062">
                  <c:v>1331.8140000000001</c:v>
                </c:pt>
                <c:pt idx="11063">
                  <c:v>1329.4860000000001</c:v>
                </c:pt>
                <c:pt idx="11064">
                  <c:v>1329.549</c:v>
                </c:pt>
                <c:pt idx="11065">
                  <c:v>1329.6110000000001</c:v>
                </c:pt>
                <c:pt idx="11066">
                  <c:v>1329.4860000000001</c:v>
                </c:pt>
                <c:pt idx="11067">
                  <c:v>1329.549</c:v>
                </c:pt>
                <c:pt idx="11068">
                  <c:v>1329.6110000000001</c:v>
                </c:pt>
                <c:pt idx="11069">
                  <c:v>1329.4860000000001</c:v>
                </c:pt>
                <c:pt idx="11070">
                  <c:v>1329.4860000000001</c:v>
                </c:pt>
                <c:pt idx="11071">
                  <c:v>1328.73</c:v>
                </c:pt>
                <c:pt idx="11072">
                  <c:v>1327.4090000000001</c:v>
                </c:pt>
                <c:pt idx="11073">
                  <c:v>1327.2829999999999</c:v>
                </c:pt>
                <c:pt idx="11074">
                  <c:v>1327.0940000000001</c:v>
                </c:pt>
                <c:pt idx="11075">
                  <c:v>1327.0940000000001</c:v>
                </c:pt>
                <c:pt idx="11076">
                  <c:v>1326.905</c:v>
                </c:pt>
                <c:pt idx="11077">
                  <c:v>1326.905</c:v>
                </c:pt>
                <c:pt idx="11078">
                  <c:v>1327.346</c:v>
                </c:pt>
                <c:pt idx="11079">
                  <c:v>1327.4090000000001</c:v>
                </c:pt>
                <c:pt idx="11080">
                  <c:v>1327.4090000000001</c:v>
                </c:pt>
                <c:pt idx="11081">
                  <c:v>1327.5350000000001</c:v>
                </c:pt>
                <c:pt idx="11082">
                  <c:v>1327.472</c:v>
                </c:pt>
                <c:pt idx="11083">
                  <c:v>1327.4090000000001</c:v>
                </c:pt>
                <c:pt idx="11084">
                  <c:v>1327.472</c:v>
                </c:pt>
                <c:pt idx="11085">
                  <c:v>1327.0309999999999</c:v>
                </c:pt>
                <c:pt idx="11086">
                  <c:v>1326.4649999999999</c:v>
                </c:pt>
                <c:pt idx="11087">
                  <c:v>1324.954</c:v>
                </c:pt>
                <c:pt idx="11088">
                  <c:v>1324.954</c:v>
                </c:pt>
                <c:pt idx="11089">
                  <c:v>1325.08</c:v>
                </c:pt>
                <c:pt idx="11090">
                  <c:v>1324.954</c:v>
                </c:pt>
                <c:pt idx="11091">
                  <c:v>1325.0170000000001</c:v>
                </c:pt>
                <c:pt idx="11092">
                  <c:v>1325.08</c:v>
                </c:pt>
                <c:pt idx="11093">
                  <c:v>1325.08</c:v>
                </c:pt>
                <c:pt idx="11094">
                  <c:v>1323.0039999999999</c:v>
                </c:pt>
                <c:pt idx="11095">
                  <c:v>1322.6890000000001</c:v>
                </c:pt>
                <c:pt idx="11096">
                  <c:v>1322.5630000000001</c:v>
                </c:pt>
                <c:pt idx="11097">
                  <c:v>1322.626</c:v>
                </c:pt>
                <c:pt idx="11098">
                  <c:v>1322.626</c:v>
                </c:pt>
                <c:pt idx="11099">
                  <c:v>1322.752</c:v>
                </c:pt>
                <c:pt idx="11100">
                  <c:v>1322.752</c:v>
                </c:pt>
                <c:pt idx="11101">
                  <c:v>1322.626</c:v>
                </c:pt>
                <c:pt idx="11102">
                  <c:v>1323.0039999999999</c:v>
                </c:pt>
                <c:pt idx="11103">
                  <c:v>1323.0039999999999</c:v>
                </c:pt>
                <c:pt idx="11104">
                  <c:v>1320.4860000000001</c:v>
                </c:pt>
                <c:pt idx="11105">
                  <c:v>1320.4860000000001</c:v>
                </c:pt>
                <c:pt idx="11106">
                  <c:v>1320.423</c:v>
                </c:pt>
                <c:pt idx="11107">
                  <c:v>1320.423</c:v>
                </c:pt>
                <c:pt idx="11108">
                  <c:v>1320.549</c:v>
                </c:pt>
                <c:pt idx="11109">
                  <c:v>1320.549</c:v>
                </c:pt>
                <c:pt idx="11110">
                  <c:v>1320.4860000000001</c:v>
                </c:pt>
                <c:pt idx="11111">
                  <c:v>1320.6120000000001</c:v>
                </c:pt>
                <c:pt idx="11112">
                  <c:v>1320.6120000000001</c:v>
                </c:pt>
                <c:pt idx="11113">
                  <c:v>1320.549</c:v>
                </c:pt>
                <c:pt idx="11114">
                  <c:v>1320.6120000000001</c:v>
                </c:pt>
                <c:pt idx="11115">
                  <c:v>1320.6120000000001</c:v>
                </c:pt>
                <c:pt idx="11116">
                  <c:v>1320.6120000000001</c:v>
                </c:pt>
                <c:pt idx="11117">
                  <c:v>1320.4860000000001</c:v>
                </c:pt>
                <c:pt idx="11118">
                  <c:v>1319.605</c:v>
                </c:pt>
                <c:pt idx="11119">
                  <c:v>1318.22</c:v>
                </c:pt>
                <c:pt idx="11120">
                  <c:v>1318.22</c:v>
                </c:pt>
                <c:pt idx="11121">
                  <c:v>1318.1579999999999</c:v>
                </c:pt>
                <c:pt idx="11122">
                  <c:v>1318.095</c:v>
                </c:pt>
                <c:pt idx="11123">
                  <c:v>1318.6610000000001</c:v>
                </c:pt>
                <c:pt idx="11124">
                  <c:v>1318.598</c:v>
                </c:pt>
                <c:pt idx="11125">
                  <c:v>1318.5350000000001</c:v>
                </c:pt>
                <c:pt idx="11126">
                  <c:v>1318.6610000000001</c:v>
                </c:pt>
                <c:pt idx="11127">
                  <c:v>1318.22</c:v>
                </c:pt>
                <c:pt idx="11128">
                  <c:v>1318.346</c:v>
                </c:pt>
                <c:pt idx="11129">
                  <c:v>1318.346</c:v>
                </c:pt>
                <c:pt idx="11130">
                  <c:v>1318.095</c:v>
                </c:pt>
                <c:pt idx="11131">
                  <c:v>1316.144</c:v>
                </c:pt>
                <c:pt idx="11132">
                  <c:v>1316.144</c:v>
                </c:pt>
                <c:pt idx="11133">
                  <c:v>1316.2070000000001</c:v>
                </c:pt>
                <c:pt idx="11134">
                  <c:v>1316.2070000000001</c:v>
                </c:pt>
                <c:pt idx="11135">
                  <c:v>1316.144</c:v>
                </c:pt>
                <c:pt idx="11136">
                  <c:v>1316.144</c:v>
                </c:pt>
                <c:pt idx="11137">
                  <c:v>1316.0809999999999</c:v>
                </c:pt>
                <c:pt idx="11138">
                  <c:v>1316.2070000000001</c:v>
                </c:pt>
                <c:pt idx="11139">
                  <c:v>1316.2070000000001</c:v>
                </c:pt>
                <c:pt idx="11140">
                  <c:v>1316.0809999999999</c:v>
                </c:pt>
                <c:pt idx="11141">
                  <c:v>1316.0809999999999</c:v>
                </c:pt>
                <c:pt idx="11142">
                  <c:v>1313.752</c:v>
                </c:pt>
                <c:pt idx="11143">
                  <c:v>1313.626</c:v>
                </c:pt>
                <c:pt idx="11144">
                  <c:v>1313.752</c:v>
                </c:pt>
                <c:pt idx="11145">
                  <c:v>1314.13</c:v>
                </c:pt>
                <c:pt idx="11146">
                  <c:v>1314.067</c:v>
                </c:pt>
                <c:pt idx="11147">
                  <c:v>1313.8779999999999</c:v>
                </c:pt>
                <c:pt idx="11148">
                  <c:v>1313.8779999999999</c:v>
                </c:pt>
                <c:pt idx="11149">
                  <c:v>1311.6120000000001</c:v>
                </c:pt>
                <c:pt idx="11150">
                  <c:v>1311.55</c:v>
                </c:pt>
                <c:pt idx="11151">
                  <c:v>1311.6120000000001</c:v>
                </c:pt>
                <c:pt idx="11152">
                  <c:v>1311.55</c:v>
                </c:pt>
                <c:pt idx="11153">
                  <c:v>1311.6120000000001</c:v>
                </c:pt>
                <c:pt idx="11154">
                  <c:v>1311.6120000000001</c:v>
                </c:pt>
                <c:pt idx="11155">
                  <c:v>1311.55</c:v>
                </c:pt>
                <c:pt idx="11156">
                  <c:v>1311.675</c:v>
                </c:pt>
                <c:pt idx="11157">
                  <c:v>1311.675</c:v>
                </c:pt>
                <c:pt idx="11158">
                  <c:v>1311.6120000000001</c:v>
                </c:pt>
                <c:pt idx="11159">
                  <c:v>1311.6120000000001</c:v>
                </c:pt>
                <c:pt idx="11160">
                  <c:v>1311.55</c:v>
                </c:pt>
                <c:pt idx="11161">
                  <c:v>1311.6120000000001</c:v>
                </c:pt>
                <c:pt idx="11162">
                  <c:v>1309.0319999999999</c:v>
                </c:pt>
                <c:pt idx="11163">
                  <c:v>1308.9690000000001</c:v>
                </c:pt>
                <c:pt idx="11164">
                  <c:v>1309.1579999999999</c:v>
                </c:pt>
                <c:pt idx="11165">
                  <c:v>1309.095</c:v>
                </c:pt>
                <c:pt idx="11166">
                  <c:v>1309.347</c:v>
                </c:pt>
                <c:pt idx="11167">
                  <c:v>1309.473</c:v>
                </c:pt>
                <c:pt idx="11168">
                  <c:v>1309.473</c:v>
                </c:pt>
                <c:pt idx="11169">
                  <c:v>1309.5989999999999</c:v>
                </c:pt>
                <c:pt idx="11170">
                  <c:v>1309.5360000000001</c:v>
                </c:pt>
                <c:pt idx="11171">
                  <c:v>1309.4100000000001</c:v>
                </c:pt>
                <c:pt idx="11172">
                  <c:v>1307.018</c:v>
                </c:pt>
                <c:pt idx="11173">
                  <c:v>1307.144</c:v>
                </c:pt>
                <c:pt idx="11174">
                  <c:v>1309.095</c:v>
                </c:pt>
                <c:pt idx="11175">
                  <c:v>1309.0319999999999</c:v>
                </c:pt>
                <c:pt idx="11176">
                  <c:v>1307.2070000000001</c:v>
                </c:pt>
                <c:pt idx="11177">
                  <c:v>1307.144</c:v>
                </c:pt>
                <c:pt idx="11178">
                  <c:v>1307.018</c:v>
                </c:pt>
                <c:pt idx="11179">
                  <c:v>1307.0809999999999</c:v>
                </c:pt>
                <c:pt idx="11180">
                  <c:v>1307.144</c:v>
                </c:pt>
                <c:pt idx="11181">
                  <c:v>1307.144</c:v>
                </c:pt>
                <c:pt idx="11182">
                  <c:v>1307.144</c:v>
                </c:pt>
                <c:pt idx="11183">
                  <c:v>1307.144</c:v>
                </c:pt>
                <c:pt idx="11184">
                  <c:v>1307.144</c:v>
                </c:pt>
                <c:pt idx="11185">
                  <c:v>1307.144</c:v>
                </c:pt>
                <c:pt idx="11186">
                  <c:v>1307.0809999999999</c:v>
                </c:pt>
                <c:pt idx="11187">
                  <c:v>1304.7529999999999</c:v>
                </c:pt>
                <c:pt idx="11188">
                  <c:v>1304.816</c:v>
                </c:pt>
                <c:pt idx="11189">
                  <c:v>1304.816</c:v>
                </c:pt>
                <c:pt idx="11190">
                  <c:v>1305.067</c:v>
                </c:pt>
                <c:pt idx="11191">
                  <c:v>1305.1300000000001</c:v>
                </c:pt>
                <c:pt idx="11192">
                  <c:v>1305.067</c:v>
                </c:pt>
                <c:pt idx="11193">
                  <c:v>1305.067</c:v>
                </c:pt>
                <c:pt idx="11194">
                  <c:v>1304.7529999999999</c:v>
                </c:pt>
                <c:pt idx="11195">
                  <c:v>1302.8019999999999</c:v>
                </c:pt>
                <c:pt idx="11196">
                  <c:v>1302.6130000000001</c:v>
                </c:pt>
                <c:pt idx="11197">
                  <c:v>1304.69</c:v>
                </c:pt>
                <c:pt idx="11198">
                  <c:v>1304.7529999999999</c:v>
                </c:pt>
                <c:pt idx="11199">
                  <c:v>1302.6130000000001</c:v>
                </c:pt>
                <c:pt idx="11200">
                  <c:v>1302.6130000000001</c:v>
                </c:pt>
                <c:pt idx="11201">
                  <c:v>1302.6759999999999</c:v>
                </c:pt>
                <c:pt idx="11202">
                  <c:v>1302.6759999999999</c:v>
                </c:pt>
                <c:pt idx="11203">
                  <c:v>1302.6759999999999</c:v>
                </c:pt>
                <c:pt idx="11204">
                  <c:v>1302.6759999999999</c:v>
                </c:pt>
                <c:pt idx="11205">
                  <c:v>1302.6130000000001</c:v>
                </c:pt>
                <c:pt idx="11206">
                  <c:v>1302.6130000000001</c:v>
                </c:pt>
                <c:pt idx="11207">
                  <c:v>1301.5429999999999</c:v>
                </c:pt>
                <c:pt idx="11208">
                  <c:v>1300.1579999999999</c:v>
                </c:pt>
                <c:pt idx="11209">
                  <c:v>1302.6130000000001</c:v>
                </c:pt>
                <c:pt idx="11210">
                  <c:v>1300.2840000000001</c:v>
                </c:pt>
                <c:pt idx="11211">
                  <c:v>1300.5989999999999</c:v>
                </c:pt>
                <c:pt idx="11212">
                  <c:v>1300.662</c:v>
                </c:pt>
                <c:pt idx="11213">
                  <c:v>1300.5989999999999</c:v>
                </c:pt>
                <c:pt idx="11214">
                  <c:v>1300.662</c:v>
                </c:pt>
                <c:pt idx="11215">
                  <c:v>1300.347</c:v>
                </c:pt>
                <c:pt idx="11216">
                  <c:v>1300.1579999999999</c:v>
                </c:pt>
                <c:pt idx="11217">
                  <c:v>1300.2840000000001</c:v>
                </c:pt>
                <c:pt idx="11218">
                  <c:v>1300.095</c:v>
                </c:pt>
                <c:pt idx="11219">
                  <c:v>1298.145</c:v>
                </c:pt>
                <c:pt idx="11220">
                  <c:v>1300.2840000000001</c:v>
                </c:pt>
                <c:pt idx="11221">
                  <c:v>1298.27</c:v>
                </c:pt>
                <c:pt idx="11222">
                  <c:v>1298.145</c:v>
                </c:pt>
                <c:pt idx="11223">
                  <c:v>1298.145</c:v>
                </c:pt>
                <c:pt idx="11224">
                  <c:v>1298.145</c:v>
                </c:pt>
                <c:pt idx="11225">
                  <c:v>1298.2080000000001</c:v>
                </c:pt>
                <c:pt idx="11226">
                  <c:v>1298.145</c:v>
                </c:pt>
                <c:pt idx="11227">
                  <c:v>1298.2080000000001</c:v>
                </c:pt>
                <c:pt idx="11228">
                  <c:v>1298.145</c:v>
                </c:pt>
                <c:pt idx="11229">
                  <c:v>1298.145</c:v>
                </c:pt>
                <c:pt idx="11230">
                  <c:v>1298.2080000000001</c:v>
                </c:pt>
                <c:pt idx="11231">
                  <c:v>1295.69</c:v>
                </c:pt>
                <c:pt idx="11232">
                  <c:v>1297.893</c:v>
                </c:pt>
                <c:pt idx="11233">
                  <c:v>1298.145</c:v>
                </c:pt>
                <c:pt idx="11234">
                  <c:v>1296.068</c:v>
                </c:pt>
                <c:pt idx="11235">
                  <c:v>1296.194</c:v>
                </c:pt>
                <c:pt idx="11236">
                  <c:v>1295.942</c:v>
                </c:pt>
                <c:pt idx="11237">
                  <c:v>1295.942</c:v>
                </c:pt>
                <c:pt idx="11238">
                  <c:v>1295.8789999999999</c:v>
                </c:pt>
                <c:pt idx="11239">
                  <c:v>1295.942</c:v>
                </c:pt>
                <c:pt idx="11240">
                  <c:v>1295.627</c:v>
                </c:pt>
                <c:pt idx="11241">
                  <c:v>1295.69</c:v>
                </c:pt>
                <c:pt idx="11242">
                  <c:v>1295.7529999999999</c:v>
                </c:pt>
                <c:pt idx="11243">
                  <c:v>1293.6759999999999</c:v>
                </c:pt>
                <c:pt idx="11244">
                  <c:v>1296.1310000000001</c:v>
                </c:pt>
                <c:pt idx="11245">
                  <c:v>1293.6759999999999</c:v>
                </c:pt>
                <c:pt idx="11246">
                  <c:v>1293.6759999999999</c:v>
                </c:pt>
                <c:pt idx="11247">
                  <c:v>1293.739</c:v>
                </c:pt>
                <c:pt idx="11248">
                  <c:v>1293.6759999999999</c:v>
                </c:pt>
                <c:pt idx="11249">
                  <c:v>1293.6130000000001</c:v>
                </c:pt>
                <c:pt idx="11250">
                  <c:v>1293.739</c:v>
                </c:pt>
                <c:pt idx="11251">
                  <c:v>1293.739</c:v>
                </c:pt>
                <c:pt idx="11252">
                  <c:v>1293.6759999999999</c:v>
                </c:pt>
                <c:pt idx="11253">
                  <c:v>1293.739</c:v>
                </c:pt>
                <c:pt idx="11254">
                  <c:v>1293.739</c:v>
                </c:pt>
                <c:pt idx="11255">
                  <c:v>1291.5360000000001</c:v>
                </c:pt>
                <c:pt idx="11256">
                  <c:v>1293.4870000000001</c:v>
                </c:pt>
                <c:pt idx="11257">
                  <c:v>1291.5360000000001</c:v>
                </c:pt>
                <c:pt idx="11258">
                  <c:v>1291.5360000000001</c:v>
                </c:pt>
                <c:pt idx="11259">
                  <c:v>1291.5360000000001</c:v>
                </c:pt>
                <c:pt idx="11260">
                  <c:v>1291.5360000000001</c:v>
                </c:pt>
                <c:pt idx="11261">
                  <c:v>1291.222</c:v>
                </c:pt>
                <c:pt idx="11262">
                  <c:v>1291.222</c:v>
                </c:pt>
                <c:pt idx="11263">
                  <c:v>1291.1590000000001</c:v>
                </c:pt>
                <c:pt idx="11264">
                  <c:v>1291.5360000000001</c:v>
                </c:pt>
                <c:pt idx="11265">
                  <c:v>1291.5360000000001</c:v>
                </c:pt>
                <c:pt idx="11266">
                  <c:v>1291.4739999999999</c:v>
                </c:pt>
                <c:pt idx="11267">
                  <c:v>1291.5989999999999</c:v>
                </c:pt>
                <c:pt idx="11268">
                  <c:v>1289.271</c:v>
                </c:pt>
                <c:pt idx="11269">
                  <c:v>1289.2080000000001</c:v>
                </c:pt>
                <c:pt idx="11270">
                  <c:v>1289.271</c:v>
                </c:pt>
                <c:pt idx="11271">
                  <c:v>1289.2080000000001</c:v>
                </c:pt>
                <c:pt idx="11272">
                  <c:v>1289.2080000000001</c:v>
                </c:pt>
                <c:pt idx="11273">
                  <c:v>1289.145</c:v>
                </c:pt>
                <c:pt idx="11274">
                  <c:v>1289.2080000000001</c:v>
                </c:pt>
                <c:pt idx="11275">
                  <c:v>1289.145</c:v>
                </c:pt>
                <c:pt idx="11276">
                  <c:v>1289.2080000000001</c:v>
                </c:pt>
                <c:pt idx="11277">
                  <c:v>1289.2080000000001</c:v>
                </c:pt>
                <c:pt idx="11278">
                  <c:v>1287.2570000000001</c:v>
                </c:pt>
                <c:pt idx="11279">
                  <c:v>1289.145</c:v>
                </c:pt>
                <c:pt idx="11280">
                  <c:v>1287.068</c:v>
                </c:pt>
                <c:pt idx="11281">
                  <c:v>1287.1310000000001</c:v>
                </c:pt>
                <c:pt idx="11282">
                  <c:v>1286.6279999999999</c:v>
                </c:pt>
                <c:pt idx="11283">
                  <c:v>1286.6279999999999</c:v>
                </c:pt>
                <c:pt idx="11284">
                  <c:v>1286.6279999999999</c:v>
                </c:pt>
                <c:pt idx="11285">
                  <c:v>1286.8789999999999</c:v>
                </c:pt>
                <c:pt idx="11286">
                  <c:v>1286.8789999999999</c:v>
                </c:pt>
                <c:pt idx="11287">
                  <c:v>1287.0050000000001</c:v>
                </c:pt>
                <c:pt idx="11288">
                  <c:v>1286.942</c:v>
                </c:pt>
                <c:pt idx="11289">
                  <c:v>1287.1310000000001</c:v>
                </c:pt>
                <c:pt idx="11290">
                  <c:v>1287.068</c:v>
                </c:pt>
                <c:pt idx="11291">
                  <c:v>1284.8019999999999</c:v>
                </c:pt>
                <c:pt idx="11292">
                  <c:v>1286.7539999999999</c:v>
                </c:pt>
                <c:pt idx="11293">
                  <c:v>1284.6769999999999</c:v>
                </c:pt>
                <c:pt idx="11294">
                  <c:v>1284.74</c:v>
                </c:pt>
                <c:pt idx="11295">
                  <c:v>1284.74</c:v>
                </c:pt>
                <c:pt idx="11296">
                  <c:v>1284.6769999999999</c:v>
                </c:pt>
                <c:pt idx="11297">
                  <c:v>1284.6769999999999</c:v>
                </c:pt>
                <c:pt idx="11298">
                  <c:v>1284.74</c:v>
                </c:pt>
                <c:pt idx="11299">
                  <c:v>1284.74</c:v>
                </c:pt>
                <c:pt idx="11300">
                  <c:v>1284.8019999999999</c:v>
                </c:pt>
                <c:pt idx="11301">
                  <c:v>1284.74</c:v>
                </c:pt>
                <c:pt idx="11302">
                  <c:v>1283.5440000000001</c:v>
                </c:pt>
                <c:pt idx="11303">
                  <c:v>1284.8019999999999</c:v>
                </c:pt>
                <c:pt idx="11304">
                  <c:v>1282.2850000000001</c:v>
                </c:pt>
                <c:pt idx="11305">
                  <c:v>1282.348</c:v>
                </c:pt>
                <c:pt idx="11306">
                  <c:v>1282.4739999999999</c:v>
                </c:pt>
                <c:pt idx="11307">
                  <c:v>1282.4110000000001</c:v>
                </c:pt>
                <c:pt idx="11308">
                  <c:v>1282.4110000000001</c:v>
                </c:pt>
                <c:pt idx="11309">
                  <c:v>1282.537</c:v>
                </c:pt>
                <c:pt idx="11310">
                  <c:v>1282.789</c:v>
                </c:pt>
                <c:pt idx="11311">
                  <c:v>1282.789</c:v>
                </c:pt>
                <c:pt idx="11312">
                  <c:v>1282.789</c:v>
                </c:pt>
                <c:pt idx="11313">
                  <c:v>1282.348</c:v>
                </c:pt>
                <c:pt idx="11314">
                  <c:v>1282.4110000000001</c:v>
                </c:pt>
                <c:pt idx="11315">
                  <c:v>1280.3340000000001</c:v>
                </c:pt>
                <c:pt idx="11316">
                  <c:v>1282.096</c:v>
                </c:pt>
                <c:pt idx="11317">
                  <c:v>1280.271</c:v>
                </c:pt>
                <c:pt idx="11318">
                  <c:v>1280.271</c:v>
                </c:pt>
                <c:pt idx="11319">
                  <c:v>1280.3340000000001</c:v>
                </c:pt>
                <c:pt idx="11320">
                  <c:v>1280.3340000000001</c:v>
                </c:pt>
                <c:pt idx="11321">
                  <c:v>1280.271</c:v>
                </c:pt>
                <c:pt idx="11322">
                  <c:v>1280.3340000000001</c:v>
                </c:pt>
                <c:pt idx="11323">
                  <c:v>1280.271</c:v>
                </c:pt>
                <c:pt idx="11324">
                  <c:v>1280.271</c:v>
                </c:pt>
                <c:pt idx="11325">
                  <c:v>1280.271</c:v>
                </c:pt>
                <c:pt idx="11326">
                  <c:v>1280.271</c:v>
                </c:pt>
                <c:pt idx="11327">
                  <c:v>1280.271</c:v>
                </c:pt>
                <c:pt idx="11328">
                  <c:v>1279.327</c:v>
                </c:pt>
                <c:pt idx="11329">
                  <c:v>1277.8800000000001</c:v>
                </c:pt>
                <c:pt idx="11330">
                  <c:v>1277.943</c:v>
                </c:pt>
                <c:pt idx="11331">
                  <c:v>1278.32</c:v>
                </c:pt>
                <c:pt idx="11332">
                  <c:v>1278.32</c:v>
                </c:pt>
                <c:pt idx="11333">
                  <c:v>1278.32</c:v>
                </c:pt>
                <c:pt idx="11334">
                  <c:v>1278.32</c:v>
                </c:pt>
                <c:pt idx="11335">
                  <c:v>1278.0060000000001</c:v>
                </c:pt>
                <c:pt idx="11336">
                  <c:v>1278.069</c:v>
                </c:pt>
                <c:pt idx="11337">
                  <c:v>1278.0060000000001</c:v>
                </c:pt>
                <c:pt idx="11338">
                  <c:v>1277.817</c:v>
                </c:pt>
                <c:pt idx="11339">
                  <c:v>1275.992</c:v>
                </c:pt>
                <c:pt idx="11340">
                  <c:v>1275.992</c:v>
                </c:pt>
                <c:pt idx="11341">
                  <c:v>1275.8030000000001</c:v>
                </c:pt>
                <c:pt idx="11342">
                  <c:v>1275.8030000000001</c:v>
                </c:pt>
                <c:pt idx="11343">
                  <c:v>1275.74</c:v>
                </c:pt>
                <c:pt idx="11344">
                  <c:v>1275.8030000000001</c:v>
                </c:pt>
                <c:pt idx="11345">
                  <c:v>1275.8030000000001</c:v>
                </c:pt>
                <c:pt idx="11346">
                  <c:v>1275.8030000000001</c:v>
                </c:pt>
                <c:pt idx="11347">
                  <c:v>1275.866</c:v>
                </c:pt>
                <c:pt idx="11348">
                  <c:v>1275.74</c:v>
                </c:pt>
                <c:pt idx="11349">
                  <c:v>1275.8030000000001</c:v>
                </c:pt>
                <c:pt idx="11350">
                  <c:v>1275.3620000000001</c:v>
                </c:pt>
                <c:pt idx="11351">
                  <c:v>1274.481</c:v>
                </c:pt>
                <c:pt idx="11352">
                  <c:v>1273.7260000000001</c:v>
                </c:pt>
                <c:pt idx="11353">
                  <c:v>1273.789</c:v>
                </c:pt>
                <c:pt idx="11354">
                  <c:v>1273.789</c:v>
                </c:pt>
                <c:pt idx="11355">
                  <c:v>1273.789</c:v>
                </c:pt>
                <c:pt idx="11356">
                  <c:v>1273.663</c:v>
                </c:pt>
                <c:pt idx="11357">
                  <c:v>1273.537</c:v>
                </c:pt>
                <c:pt idx="11358">
                  <c:v>1273.537</c:v>
                </c:pt>
                <c:pt idx="11359">
                  <c:v>1273.2860000000001</c:v>
                </c:pt>
                <c:pt idx="11360">
                  <c:v>1273.223</c:v>
                </c:pt>
                <c:pt idx="11361">
                  <c:v>1273.3489999999999</c:v>
                </c:pt>
                <c:pt idx="11362">
                  <c:v>1271.335</c:v>
                </c:pt>
                <c:pt idx="11363">
                  <c:v>1273.663</c:v>
                </c:pt>
                <c:pt idx="11364">
                  <c:v>1271.2719999999999</c:v>
                </c:pt>
                <c:pt idx="11365">
                  <c:v>1271.335</c:v>
                </c:pt>
                <c:pt idx="11366">
                  <c:v>1271.2719999999999</c:v>
                </c:pt>
                <c:pt idx="11367">
                  <c:v>1271.335</c:v>
                </c:pt>
                <c:pt idx="11368">
                  <c:v>1271.335</c:v>
                </c:pt>
                <c:pt idx="11369">
                  <c:v>1271.335</c:v>
                </c:pt>
                <c:pt idx="11370">
                  <c:v>1271.335</c:v>
                </c:pt>
                <c:pt idx="11371">
                  <c:v>1271.2719999999999</c:v>
                </c:pt>
                <c:pt idx="11372">
                  <c:v>1271.2719999999999</c:v>
                </c:pt>
                <c:pt idx="11373">
                  <c:v>1271.2090000000001</c:v>
                </c:pt>
                <c:pt idx="11374">
                  <c:v>1269.4469999999999</c:v>
                </c:pt>
                <c:pt idx="11375">
                  <c:v>1271.02</c:v>
                </c:pt>
                <c:pt idx="11376">
                  <c:v>1269.1949999999999</c:v>
                </c:pt>
                <c:pt idx="11377">
                  <c:v>1269.1320000000001</c:v>
                </c:pt>
                <c:pt idx="11378">
                  <c:v>1269.1949999999999</c:v>
                </c:pt>
                <c:pt idx="11379">
                  <c:v>1269.1320000000001</c:v>
                </c:pt>
                <c:pt idx="11380">
                  <c:v>1268.8800000000001</c:v>
                </c:pt>
                <c:pt idx="11381">
                  <c:v>1268.7539999999999</c:v>
                </c:pt>
                <c:pt idx="11382">
                  <c:v>1268.691</c:v>
                </c:pt>
                <c:pt idx="11383">
                  <c:v>1268.7539999999999</c:v>
                </c:pt>
                <c:pt idx="11384">
                  <c:v>1269.1320000000001</c:v>
                </c:pt>
                <c:pt idx="11385">
                  <c:v>1269.069</c:v>
                </c:pt>
                <c:pt idx="11386">
                  <c:v>1266.866</c:v>
                </c:pt>
                <c:pt idx="11387">
                  <c:v>1266.8030000000001</c:v>
                </c:pt>
                <c:pt idx="11388">
                  <c:v>1266.866</c:v>
                </c:pt>
                <c:pt idx="11389">
                  <c:v>1266.866</c:v>
                </c:pt>
                <c:pt idx="11390">
                  <c:v>1266.8030000000001</c:v>
                </c:pt>
                <c:pt idx="11391">
                  <c:v>1266.8030000000001</c:v>
                </c:pt>
                <c:pt idx="11392">
                  <c:v>1266.866</c:v>
                </c:pt>
                <c:pt idx="11393">
                  <c:v>1266.8030000000001</c:v>
                </c:pt>
                <c:pt idx="11394">
                  <c:v>1266.8030000000001</c:v>
                </c:pt>
                <c:pt idx="11395">
                  <c:v>1266.74</c:v>
                </c:pt>
                <c:pt idx="11396">
                  <c:v>1266.74</c:v>
                </c:pt>
                <c:pt idx="11397">
                  <c:v>1266.74</c:v>
                </c:pt>
                <c:pt idx="11398">
                  <c:v>1266.3630000000001</c:v>
                </c:pt>
                <c:pt idx="11399">
                  <c:v>1264.664</c:v>
                </c:pt>
                <c:pt idx="11400">
                  <c:v>1264.664</c:v>
                </c:pt>
                <c:pt idx="11401">
                  <c:v>1264.2860000000001</c:v>
                </c:pt>
                <c:pt idx="11402">
                  <c:v>1264.2860000000001</c:v>
                </c:pt>
                <c:pt idx="11403">
                  <c:v>1264.3489999999999</c:v>
                </c:pt>
                <c:pt idx="11404">
                  <c:v>1264.2860000000001</c:v>
                </c:pt>
                <c:pt idx="11405">
                  <c:v>1264.664</c:v>
                </c:pt>
                <c:pt idx="11406">
                  <c:v>1264.664</c:v>
                </c:pt>
                <c:pt idx="11407">
                  <c:v>1264.6010000000001</c:v>
                </c:pt>
                <c:pt idx="11408">
                  <c:v>1264.789</c:v>
                </c:pt>
                <c:pt idx="11409">
                  <c:v>1264.789</c:v>
                </c:pt>
                <c:pt idx="11410">
                  <c:v>1264.7270000000001</c:v>
                </c:pt>
                <c:pt idx="11411">
                  <c:v>1262.335</c:v>
                </c:pt>
                <c:pt idx="11412">
                  <c:v>1262.3979999999999</c:v>
                </c:pt>
                <c:pt idx="11413">
                  <c:v>1262.461</c:v>
                </c:pt>
                <c:pt idx="11414">
                  <c:v>1262.461</c:v>
                </c:pt>
                <c:pt idx="11415">
                  <c:v>1262.5239999999999</c:v>
                </c:pt>
                <c:pt idx="11416">
                  <c:v>1262.3979999999999</c:v>
                </c:pt>
                <c:pt idx="11417">
                  <c:v>1262.3979999999999</c:v>
                </c:pt>
                <c:pt idx="11418">
                  <c:v>1262.3979999999999</c:v>
                </c:pt>
                <c:pt idx="11419">
                  <c:v>1262.461</c:v>
                </c:pt>
                <c:pt idx="11420">
                  <c:v>1262.5239999999999</c:v>
                </c:pt>
                <c:pt idx="11421">
                  <c:v>1261.454</c:v>
                </c:pt>
                <c:pt idx="11422">
                  <c:v>1260.1949999999999</c:v>
                </c:pt>
                <c:pt idx="11423">
                  <c:v>1260.0060000000001</c:v>
                </c:pt>
                <c:pt idx="11424">
                  <c:v>1260.0060000000001</c:v>
                </c:pt>
                <c:pt idx="11425">
                  <c:v>1259.943</c:v>
                </c:pt>
                <c:pt idx="11426">
                  <c:v>1260.1320000000001</c:v>
                </c:pt>
                <c:pt idx="11427">
                  <c:v>1260.1320000000001</c:v>
                </c:pt>
                <c:pt idx="11428">
                  <c:v>1260.1949999999999</c:v>
                </c:pt>
                <c:pt idx="11429">
                  <c:v>1260.51</c:v>
                </c:pt>
                <c:pt idx="11430">
                  <c:v>1260.4469999999999</c:v>
                </c:pt>
                <c:pt idx="11431">
                  <c:v>1260.3209999999999</c:v>
                </c:pt>
                <c:pt idx="11432">
                  <c:v>1260.384</c:v>
                </c:pt>
                <c:pt idx="11433">
                  <c:v>1260.069</c:v>
                </c:pt>
                <c:pt idx="11434">
                  <c:v>1259.125</c:v>
                </c:pt>
                <c:pt idx="11435">
                  <c:v>1257.9929999999999</c:v>
                </c:pt>
                <c:pt idx="11436">
                  <c:v>1257.9929999999999</c:v>
                </c:pt>
                <c:pt idx="11437">
                  <c:v>1257.93</c:v>
                </c:pt>
                <c:pt idx="11438">
                  <c:v>1257.9929999999999</c:v>
                </c:pt>
                <c:pt idx="11439">
                  <c:v>1257.9929999999999</c:v>
                </c:pt>
                <c:pt idx="11440">
                  <c:v>1257.93</c:v>
                </c:pt>
                <c:pt idx="11441">
                  <c:v>1258.056</c:v>
                </c:pt>
                <c:pt idx="11442">
                  <c:v>1257.867</c:v>
                </c:pt>
                <c:pt idx="11443">
                  <c:v>1257.93</c:v>
                </c:pt>
                <c:pt idx="11444">
                  <c:v>1257.9929999999999</c:v>
                </c:pt>
                <c:pt idx="11445">
                  <c:v>1257.93</c:v>
                </c:pt>
                <c:pt idx="11446">
                  <c:v>1256.6079999999999</c:v>
                </c:pt>
                <c:pt idx="11447">
                  <c:v>1255.664</c:v>
                </c:pt>
                <c:pt idx="11448">
                  <c:v>1255.538</c:v>
                </c:pt>
                <c:pt idx="11449">
                  <c:v>1255.6010000000001</c:v>
                </c:pt>
                <c:pt idx="11450">
                  <c:v>1255.9159999999999</c:v>
                </c:pt>
                <c:pt idx="11451">
                  <c:v>1255.979</c:v>
                </c:pt>
                <c:pt idx="11452">
                  <c:v>1255.9159999999999</c:v>
                </c:pt>
                <c:pt idx="11453">
                  <c:v>1255.9159999999999</c:v>
                </c:pt>
                <c:pt idx="11454">
                  <c:v>1255.538</c:v>
                </c:pt>
                <c:pt idx="11455">
                  <c:v>1255.6010000000001</c:v>
                </c:pt>
                <c:pt idx="11456">
                  <c:v>1255.538</c:v>
                </c:pt>
                <c:pt idx="11457">
                  <c:v>1255.6010000000001</c:v>
                </c:pt>
                <c:pt idx="11458">
                  <c:v>1253.5239999999999</c:v>
                </c:pt>
                <c:pt idx="11459">
                  <c:v>1253.461</c:v>
                </c:pt>
                <c:pt idx="11460">
                  <c:v>1253.461</c:v>
                </c:pt>
                <c:pt idx="11461">
                  <c:v>1253.461</c:v>
                </c:pt>
                <c:pt idx="11462">
                  <c:v>1253.3979999999999</c:v>
                </c:pt>
                <c:pt idx="11463">
                  <c:v>1253.3979999999999</c:v>
                </c:pt>
                <c:pt idx="11464">
                  <c:v>1253.3979999999999</c:v>
                </c:pt>
                <c:pt idx="11465">
                  <c:v>1253.3979999999999</c:v>
                </c:pt>
                <c:pt idx="11466">
                  <c:v>1253.461</c:v>
                </c:pt>
                <c:pt idx="11467">
                  <c:v>1253.3979999999999</c:v>
                </c:pt>
                <c:pt idx="11468">
                  <c:v>1253.3979999999999</c:v>
                </c:pt>
                <c:pt idx="11469">
                  <c:v>1251.7619999999999</c:v>
                </c:pt>
                <c:pt idx="11470">
                  <c:v>1252.2660000000001</c:v>
                </c:pt>
                <c:pt idx="11471">
                  <c:v>1251.0070000000001</c:v>
                </c:pt>
                <c:pt idx="11472">
                  <c:v>1251.3219999999999</c:v>
                </c:pt>
                <c:pt idx="11473">
                  <c:v>1251.4469999999999</c:v>
                </c:pt>
                <c:pt idx="11474">
                  <c:v>1251.4469999999999</c:v>
                </c:pt>
                <c:pt idx="11475">
                  <c:v>1251.07</c:v>
                </c:pt>
                <c:pt idx="11476">
                  <c:v>1251.07</c:v>
                </c:pt>
                <c:pt idx="11477">
                  <c:v>1251.133</c:v>
                </c:pt>
                <c:pt idx="11478">
                  <c:v>1251.07</c:v>
                </c:pt>
                <c:pt idx="11479">
                  <c:v>1251.0070000000001</c:v>
                </c:pt>
                <c:pt idx="11480">
                  <c:v>1251.07</c:v>
                </c:pt>
                <c:pt idx="11481">
                  <c:v>1250.252</c:v>
                </c:pt>
                <c:pt idx="11482">
                  <c:v>1249.056</c:v>
                </c:pt>
                <c:pt idx="11483">
                  <c:v>1248.93</c:v>
                </c:pt>
                <c:pt idx="11484">
                  <c:v>1248.9929999999999</c:v>
                </c:pt>
                <c:pt idx="11485">
                  <c:v>1248.9929999999999</c:v>
                </c:pt>
                <c:pt idx="11486">
                  <c:v>1248.9929999999999</c:v>
                </c:pt>
                <c:pt idx="11487">
                  <c:v>1248.867</c:v>
                </c:pt>
                <c:pt idx="11488">
                  <c:v>1248.9929999999999</c:v>
                </c:pt>
                <c:pt idx="11489">
                  <c:v>1248.93</c:v>
                </c:pt>
                <c:pt idx="11490">
                  <c:v>1248.93</c:v>
                </c:pt>
                <c:pt idx="11491">
                  <c:v>1248.9929999999999</c:v>
                </c:pt>
                <c:pt idx="11492">
                  <c:v>1248.9929999999999</c:v>
                </c:pt>
                <c:pt idx="11493">
                  <c:v>1248.93</c:v>
                </c:pt>
                <c:pt idx="11494">
                  <c:v>1247.105</c:v>
                </c:pt>
                <c:pt idx="11495">
                  <c:v>1246.979</c:v>
                </c:pt>
                <c:pt idx="11496">
                  <c:v>1246.7270000000001</c:v>
                </c:pt>
                <c:pt idx="11497">
                  <c:v>1246.664</c:v>
                </c:pt>
                <c:pt idx="11498">
                  <c:v>1246.664</c:v>
                </c:pt>
                <c:pt idx="11499">
                  <c:v>1246.539</c:v>
                </c:pt>
                <c:pt idx="11500">
                  <c:v>1246.413</c:v>
                </c:pt>
                <c:pt idx="11501">
                  <c:v>1246.413</c:v>
                </c:pt>
                <c:pt idx="11502">
                  <c:v>1246.4760000000001</c:v>
                </c:pt>
                <c:pt idx="11503">
                  <c:v>1246.979</c:v>
                </c:pt>
                <c:pt idx="11504">
                  <c:v>1246.9159999999999</c:v>
                </c:pt>
                <c:pt idx="11505">
                  <c:v>1246.979</c:v>
                </c:pt>
                <c:pt idx="11506">
                  <c:v>1244.8389999999999</c:v>
                </c:pt>
                <c:pt idx="11507">
                  <c:v>1244.462</c:v>
                </c:pt>
                <c:pt idx="11508">
                  <c:v>1244.462</c:v>
                </c:pt>
                <c:pt idx="11509">
                  <c:v>1244.462</c:v>
                </c:pt>
                <c:pt idx="11510">
                  <c:v>1244.462</c:v>
                </c:pt>
                <c:pt idx="11511">
                  <c:v>1244.462</c:v>
                </c:pt>
                <c:pt idx="11512">
                  <c:v>1244.3989999999999</c:v>
                </c:pt>
                <c:pt idx="11513">
                  <c:v>1244.3989999999999</c:v>
                </c:pt>
                <c:pt idx="11514">
                  <c:v>1244.462</c:v>
                </c:pt>
                <c:pt idx="11515">
                  <c:v>1244.3989999999999</c:v>
                </c:pt>
                <c:pt idx="11516">
                  <c:v>1244.3989999999999</c:v>
                </c:pt>
                <c:pt idx="11517">
                  <c:v>1244.3989999999999</c:v>
                </c:pt>
                <c:pt idx="11518">
                  <c:v>1244.021</c:v>
                </c:pt>
                <c:pt idx="11519">
                  <c:v>1242.259</c:v>
                </c:pt>
                <c:pt idx="11520">
                  <c:v>1242.259</c:v>
                </c:pt>
                <c:pt idx="11521">
                  <c:v>1242.07</c:v>
                </c:pt>
                <c:pt idx="11522">
                  <c:v>1242.0070000000001</c:v>
                </c:pt>
                <c:pt idx="11523">
                  <c:v>1241.944</c:v>
                </c:pt>
                <c:pt idx="11524">
                  <c:v>1242.259</c:v>
                </c:pt>
                <c:pt idx="11525">
                  <c:v>1242.3219999999999</c:v>
                </c:pt>
                <c:pt idx="11526">
                  <c:v>1242.385</c:v>
                </c:pt>
                <c:pt idx="11527">
                  <c:v>1242.385</c:v>
                </c:pt>
                <c:pt idx="11528">
                  <c:v>1242.259</c:v>
                </c:pt>
                <c:pt idx="11529">
                  <c:v>1242.385</c:v>
                </c:pt>
                <c:pt idx="11530">
                  <c:v>1242.3219999999999</c:v>
                </c:pt>
                <c:pt idx="11531">
                  <c:v>1239.9939999999999</c:v>
                </c:pt>
                <c:pt idx="11532">
                  <c:v>1239.931</c:v>
                </c:pt>
                <c:pt idx="11533">
                  <c:v>1239.931</c:v>
                </c:pt>
                <c:pt idx="11534">
                  <c:v>1239.931</c:v>
                </c:pt>
                <c:pt idx="11535">
                  <c:v>1239.9939999999999</c:v>
                </c:pt>
                <c:pt idx="11536">
                  <c:v>1240.056</c:v>
                </c:pt>
                <c:pt idx="11537">
                  <c:v>1239.9939999999999</c:v>
                </c:pt>
                <c:pt idx="11538">
                  <c:v>1240.1189999999999</c:v>
                </c:pt>
                <c:pt idx="11539">
                  <c:v>1239.931</c:v>
                </c:pt>
                <c:pt idx="11540">
                  <c:v>1240.056</c:v>
                </c:pt>
                <c:pt idx="11541">
                  <c:v>1240.056</c:v>
                </c:pt>
                <c:pt idx="11542">
                  <c:v>1239.9939999999999</c:v>
                </c:pt>
                <c:pt idx="11543">
                  <c:v>1237.539</c:v>
                </c:pt>
                <c:pt idx="11544">
                  <c:v>1237.539</c:v>
                </c:pt>
                <c:pt idx="11545">
                  <c:v>1237.7909999999999</c:v>
                </c:pt>
                <c:pt idx="11546">
                  <c:v>1237.7909999999999</c:v>
                </c:pt>
                <c:pt idx="11547">
                  <c:v>1237.854</c:v>
                </c:pt>
                <c:pt idx="11548">
                  <c:v>1237.7909999999999</c:v>
                </c:pt>
                <c:pt idx="11549">
                  <c:v>1237.854</c:v>
                </c:pt>
                <c:pt idx="11550">
                  <c:v>1237.9169999999999</c:v>
                </c:pt>
                <c:pt idx="11551">
                  <c:v>1237.9169999999999</c:v>
                </c:pt>
                <c:pt idx="11552">
                  <c:v>1237.539</c:v>
                </c:pt>
                <c:pt idx="11553">
                  <c:v>1237.4760000000001</c:v>
                </c:pt>
                <c:pt idx="11554">
                  <c:v>1237.4760000000001</c:v>
                </c:pt>
                <c:pt idx="11555">
                  <c:v>1235.588</c:v>
                </c:pt>
                <c:pt idx="11556">
                  <c:v>1236.7840000000001</c:v>
                </c:pt>
                <c:pt idx="11557">
                  <c:v>1235.462</c:v>
                </c:pt>
                <c:pt idx="11558">
                  <c:v>1235.462</c:v>
                </c:pt>
                <c:pt idx="11559">
                  <c:v>1235.462</c:v>
                </c:pt>
                <c:pt idx="11560">
                  <c:v>1235.3989999999999</c:v>
                </c:pt>
                <c:pt idx="11561">
                  <c:v>1235.462</c:v>
                </c:pt>
                <c:pt idx="11562">
                  <c:v>1235.462</c:v>
                </c:pt>
                <c:pt idx="11563">
                  <c:v>1235.3989999999999</c:v>
                </c:pt>
                <c:pt idx="11564">
                  <c:v>1235.3989999999999</c:v>
                </c:pt>
                <c:pt idx="11565">
                  <c:v>1235.336</c:v>
                </c:pt>
                <c:pt idx="11566">
                  <c:v>1235.462</c:v>
                </c:pt>
                <c:pt idx="11567">
                  <c:v>1235.462</c:v>
                </c:pt>
                <c:pt idx="11568">
                  <c:v>1233.4480000000001</c:v>
                </c:pt>
                <c:pt idx="11569">
                  <c:v>1233.1969999999999</c:v>
                </c:pt>
                <c:pt idx="11570">
                  <c:v>1233.26</c:v>
                </c:pt>
                <c:pt idx="11571">
                  <c:v>1233.3230000000001</c:v>
                </c:pt>
                <c:pt idx="11572">
                  <c:v>1233.385</c:v>
                </c:pt>
                <c:pt idx="11573">
                  <c:v>1233.0709999999999</c:v>
                </c:pt>
                <c:pt idx="11574">
                  <c:v>1233.008</c:v>
                </c:pt>
                <c:pt idx="11575">
                  <c:v>1233.008</c:v>
                </c:pt>
                <c:pt idx="11576">
                  <c:v>1233.008</c:v>
                </c:pt>
                <c:pt idx="11577">
                  <c:v>1233.1969999999999</c:v>
                </c:pt>
                <c:pt idx="11578">
                  <c:v>1233.26</c:v>
                </c:pt>
                <c:pt idx="11579">
                  <c:v>1233.1969999999999</c:v>
                </c:pt>
                <c:pt idx="11580">
                  <c:v>1231.6859999999999</c:v>
                </c:pt>
                <c:pt idx="11581">
                  <c:v>1231.057</c:v>
                </c:pt>
                <c:pt idx="11582">
                  <c:v>1230.931</c:v>
                </c:pt>
                <c:pt idx="11583">
                  <c:v>1230.931</c:v>
                </c:pt>
                <c:pt idx="11584">
                  <c:v>1230.9939999999999</c:v>
                </c:pt>
                <c:pt idx="11585">
                  <c:v>1231.057</c:v>
                </c:pt>
                <c:pt idx="11586">
                  <c:v>1230.931</c:v>
                </c:pt>
                <c:pt idx="11587">
                  <c:v>1230.9939999999999</c:v>
                </c:pt>
                <c:pt idx="11588">
                  <c:v>1230.9939999999999</c:v>
                </c:pt>
                <c:pt idx="11589">
                  <c:v>1230.9939999999999</c:v>
                </c:pt>
                <c:pt idx="11590">
                  <c:v>1230.9939999999999</c:v>
                </c:pt>
                <c:pt idx="11591">
                  <c:v>1230.9939999999999</c:v>
                </c:pt>
                <c:pt idx="11592">
                  <c:v>1230.9939999999999</c:v>
                </c:pt>
                <c:pt idx="11593">
                  <c:v>1230.4269999999999</c:v>
                </c:pt>
                <c:pt idx="11594">
                  <c:v>1228.6020000000001</c:v>
                </c:pt>
                <c:pt idx="11595">
                  <c:v>1228.6020000000001</c:v>
                </c:pt>
                <c:pt idx="11596">
                  <c:v>1228.6020000000001</c:v>
                </c:pt>
                <c:pt idx="11597">
                  <c:v>1228.54</c:v>
                </c:pt>
                <c:pt idx="11598">
                  <c:v>1228.665</c:v>
                </c:pt>
                <c:pt idx="11599">
                  <c:v>1228.665</c:v>
                </c:pt>
                <c:pt idx="11600">
                  <c:v>1228.7280000000001</c:v>
                </c:pt>
                <c:pt idx="11601">
                  <c:v>1228.98</c:v>
                </c:pt>
                <c:pt idx="11602">
                  <c:v>1228.98</c:v>
                </c:pt>
                <c:pt idx="11603">
                  <c:v>1228.98</c:v>
                </c:pt>
                <c:pt idx="11604">
                  <c:v>1228.98</c:v>
                </c:pt>
                <c:pt idx="11605">
                  <c:v>1228.6020000000001</c:v>
                </c:pt>
                <c:pt idx="11606">
                  <c:v>1226.5889999999999</c:v>
                </c:pt>
                <c:pt idx="11607">
                  <c:v>1226.463</c:v>
                </c:pt>
                <c:pt idx="11608">
                  <c:v>1226.463</c:v>
                </c:pt>
                <c:pt idx="11609">
                  <c:v>1226.463</c:v>
                </c:pt>
                <c:pt idx="11610">
                  <c:v>1226.4000000000001</c:v>
                </c:pt>
                <c:pt idx="11611">
                  <c:v>1226.463</c:v>
                </c:pt>
                <c:pt idx="11612">
                  <c:v>1226.4000000000001</c:v>
                </c:pt>
                <c:pt idx="11613">
                  <c:v>1226.5260000000001</c:v>
                </c:pt>
                <c:pt idx="11614">
                  <c:v>1226.5260000000001</c:v>
                </c:pt>
                <c:pt idx="11615">
                  <c:v>1226.5260000000001</c:v>
                </c:pt>
                <c:pt idx="11616">
                  <c:v>1226.5260000000001</c:v>
                </c:pt>
                <c:pt idx="11617">
                  <c:v>1226.463</c:v>
                </c:pt>
                <c:pt idx="11618">
                  <c:v>1225.5820000000001</c:v>
                </c:pt>
                <c:pt idx="11619">
                  <c:v>1224.0709999999999</c:v>
                </c:pt>
                <c:pt idx="11620">
                  <c:v>1224.008</c:v>
                </c:pt>
                <c:pt idx="11621">
                  <c:v>1224.0709999999999</c:v>
                </c:pt>
                <c:pt idx="11622">
                  <c:v>1224.134</c:v>
                </c:pt>
                <c:pt idx="11623">
                  <c:v>1224.4490000000001</c:v>
                </c:pt>
                <c:pt idx="11624">
                  <c:v>1224.386</c:v>
                </c:pt>
                <c:pt idx="11625">
                  <c:v>1224.4490000000001</c:v>
                </c:pt>
                <c:pt idx="11626">
                  <c:v>1224.134</c:v>
                </c:pt>
                <c:pt idx="11627">
                  <c:v>1224.0709999999999</c:v>
                </c:pt>
                <c:pt idx="11628">
                  <c:v>1224.134</c:v>
                </c:pt>
                <c:pt idx="11629">
                  <c:v>1224.26</c:v>
                </c:pt>
                <c:pt idx="11630">
                  <c:v>1224.0709999999999</c:v>
                </c:pt>
                <c:pt idx="11631">
                  <c:v>1222.057</c:v>
                </c:pt>
                <c:pt idx="11632">
                  <c:v>1221.9939999999999</c:v>
                </c:pt>
                <c:pt idx="11633">
                  <c:v>1222.057</c:v>
                </c:pt>
                <c:pt idx="11634">
                  <c:v>1222.057</c:v>
                </c:pt>
                <c:pt idx="11635">
                  <c:v>1221.9939999999999</c:v>
                </c:pt>
                <c:pt idx="11636">
                  <c:v>1221.931</c:v>
                </c:pt>
                <c:pt idx="11637">
                  <c:v>1221.9939999999999</c:v>
                </c:pt>
                <c:pt idx="11638">
                  <c:v>1221.8679999999999</c:v>
                </c:pt>
                <c:pt idx="11639">
                  <c:v>1221.931</c:v>
                </c:pt>
                <c:pt idx="11640">
                  <c:v>1222.057</c:v>
                </c:pt>
                <c:pt idx="11641">
                  <c:v>1221.9939999999999</c:v>
                </c:pt>
                <c:pt idx="11642">
                  <c:v>1221.9939999999999</c:v>
                </c:pt>
                <c:pt idx="11643">
                  <c:v>1221.9939999999999</c:v>
                </c:pt>
                <c:pt idx="11644">
                  <c:v>1220.1690000000001</c:v>
                </c:pt>
                <c:pt idx="11645">
                  <c:v>1219.9169999999999</c:v>
                </c:pt>
                <c:pt idx="11646">
                  <c:v>1219.9169999999999</c:v>
                </c:pt>
                <c:pt idx="11647">
                  <c:v>1219.729</c:v>
                </c:pt>
                <c:pt idx="11648">
                  <c:v>1219.729</c:v>
                </c:pt>
                <c:pt idx="11649">
                  <c:v>1219.6659999999999</c:v>
                </c:pt>
                <c:pt idx="11650">
                  <c:v>1219.6659999999999</c:v>
                </c:pt>
                <c:pt idx="11651">
                  <c:v>1219.6030000000001</c:v>
                </c:pt>
                <c:pt idx="11652">
                  <c:v>1219.6659999999999</c:v>
                </c:pt>
                <c:pt idx="11653">
                  <c:v>1219.6030000000001</c:v>
                </c:pt>
                <c:pt idx="11654">
                  <c:v>1219.98</c:v>
                </c:pt>
                <c:pt idx="11655">
                  <c:v>1219.855</c:v>
                </c:pt>
                <c:pt idx="11656">
                  <c:v>1219.855</c:v>
                </c:pt>
                <c:pt idx="11657">
                  <c:v>1219.7919999999999</c:v>
                </c:pt>
                <c:pt idx="11658">
                  <c:v>1217.5260000000001</c:v>
                </c:pt>
                <c:pt idx="11659">
                  <c:v>1217.5260000000001</c:v>
                </c:pt>
                <c:pt idx="11660">
                  <c:v>1217.463</c:v>
                </c:pt>
                <c:pt idx="11661">
                  <c:v>1217.5260000000001</c:v>
                </c:pt>
                <c:pt idx="11662">
                  <c:v>1217.5260000000001</c:v>
                </c:pt>
                <c:pt idx="11663">
                  <c:v>1217.5889999999999</c:v>
                </c:pt>
                <c:pt idx="11664">
                  <c:v>1217.5260000000001</c:v>
                </c:pt>
                <c:pt idx="11665">
                  <c:v>1217.5260000000001</c:v>
                </c:pt>
                <c:pt idx="11666">
                  <c:v>1217.5889999999999</c:v>
                </c:pt>
                <c:pt idx="11667">
                  <c:v>1217.5889999999999</c:v>
                </c:pt>
                <c:pt idx="11668">
                  <c:v>1217.5889999999999</c:v>
                </c:pt>
                <c:pt idx="11669">
                  <c:v>1217.5889999999999</c:v>
                </c:pt>
                <c:pt idx="11670">
                  <c:v>1215.575</c:v>
                </c:pt>
                <c:pt idx="11671">
                  <c:v>1215.3230000000001</c:v>
                </c:pt>
                <c:pt idx="11672">
                  <c:v>1215.0719999999999</c:v>
                </c:pt>
                <c:pt idx="11673">
                  <c:v>1215.0719999999999</c:v>
                </c:pt>
                <c:pt idx="11674">
                  <c:v>1215.0719999999999</c:v>
                </c:pt>
                <c:pt idx="11675">
                  <c:v>1215.386</c:v>
                </c:pt>
                <c:pt idx="11676">
                  <c:v>1215.4490000000001</c:v>
                </c:pt>
                <c:pt idx="11677">
                  <c:v>1215.5119999999999</c:v>
                </c:pt>
                <c:pt idx="11678">
                  <c:v>1215.5119999999999</c:v>
                </c:pt>
                <c:pt idx="11679">
                  <c:v>1215.4490000000001</c:v>
                </c:pt>
                <c:pt idx="11680">
                  <c:v>1215.5119999999999</c:v>
                </c:pt>
                <c:pt idx="11681">
                  <c:v>1215.6379999999999</c:v>
                </c:pt>
                <c:pt idx="11682">
                  <c:v>1215.1980000000001</c:v>
                </c:pt>
                <c:pt idx="11683">
                  <c:v>1214.3789999999999</c:v>
                </c:pt>
                <c:pt idx="11684">
                  <c:v>1213.1210000000001</c:v>
                </c:pt>
                <c:pt idx="11685">
                  <c:v>1213.1210000000001</c:v>
                </c:pt>
                <c:pt idx="11686">
                  <c:v>1213.1210000000001</c:v>
                </c:pt>
                <c:pt idx="11687">
                  <c:v>1213.184</c:v>
                </c:pt>
                <c:pt idx="11688">
                  <c:v>1213.1210000000001</c:v>
                </c:pt>
                <c:pt idx="11689">
                  <c:v>1213.184</c:v>
                </c:pt>
                <c:pt idx="11690">
                  <c:v>1213.2470000000001</c:v>
                </c:pt>
                <c:pt idx="11691">
                  <c:v>1213.1210000000001</c:v>
                </c:pt>
                <c:pt idx="11692">
                  <c:v>1213.2470000000001</c:v>
                </c:pt>
                <c:pt idx="11693">
                  <c:v>1213.184</c:v>
                </c:pt>
                <c:pt idx="11694">
                  <c:v>1213.1210000000001</c:v>
                </c:pt>
                <c:pt idx="11695">
                  <c:v>1213.184</c:v>
                </c:pt>
                <c:pt idx="11696">
                  <c:v>1211.799</c:v>
                </c:pt>
                <c:pt idx="11697">
                  <c:v>1210.855</c:v>
                </c:pt>
                <c:pt idx="11698">
                  <c:v>1210.981</c:v>
                </c:pt>
                <c:pt idx="11699">
                  <c:v>1210.981</c:v>
                </c:pt>
                <c:pt idx="11700">
                  <c:v>1211.107</c:v>
                </c:pt>
                <c:pt idx="11701">
                  <c:v>1211.0440000000001</c:v>
                </c:pt>
                <c:pt idx="11702">
                  <c:v>1210.981</c:v>
                </c:pt>
                <c:pt idx="11703">
                  <c:v>1210.6659999999999</c:v>
                </c:pt>
                <c:pt idx="11704">
                  <c:v>1210.6659999999999</c:v>
                </c:pt>
                <c:pt idx="11705">
                  <c:v>1210.6659999999999</c:v>
                </c:pt>
                <c:pt idx="11706">
                  <c:v>1210.6659999999999</c:v>
                </c:pt>
                <c:pt idx="11707">
                  <c:v>1210.9179999999999</c:v>
                </c:pt>
                <c:pt idx="11708">
                  <c:v>1210.981</c:v>
                </c:pt>
                <c:pt idx="11709">
                  <c:v>1209.345</c:v>
                </c:pt>
                <c:pt idx="11710">
                  <c:v>1208.8409999999999</c:v>
                </c:pt>
                <c:pt idx="11711">
                  <c:v>1208.5889999999999</c:v>
                </c:pt>
                <c:pt idx="11712">
                  <c:v>1208.652</c:v>
                </c:pt>
                <c:pt idx="11713">
                  <c:v>1208.5889999999999</c:v>
                </c:pt>
                <c:pt idx="11714">
                  <c:v>1208.5889999999999</c:v>
                </c:pt>
                <c:pt idx="11715">
                  <c:v>1208.5889999999999</c:v>
                </c:pt>
                <c:pt idx="11716">
                  <c:v>1208.5889999999999</c:v>
                </c:pt>
                <c:pt idx="11717">
                  <c:v>1208.652</c:v>
                </c:pt>
                <c:pt idx="11718">
                  <c:v>1208.652</c:v>
                </c:pt>
                <c:pt idx="11719">
                  <c:v>1208.652</c:v>
                </c:pt>
                <c:pt idx="11720">
                  <c:v>1208.652</c:v>
                </c:pt>
                <c:pt idx="11721">
                  <c:v>1208.652</c:v>
                </c:pt>
                <c:pt idx="11722">
                  <c:v>1208.5889999999999</c:v>
                </c:pt>
                <c:pt idx="11723">
                  <c:v>1207.96</c:v>
                </c:pt>
                <c:pt idx="11724">
                  <c:v>1206.1980000000001</c:v>
                </c:pt>
                <c:pt idx="11725">
                  <c:v>1206.1980000000001</c:v>
                </c:pt>
                <c:pt idx="11726">
                  <c:v>1206.1980000000001</c:v>
                </c:pt>
                <c:pt idx="11727">
                  <c:v>1206.0719999999999</c:v>
                </c:pt>
                <c:pt idx="11728">
                  <c:v>1206.135</c:v>
                </c:pt>
                <c:pt idx="11729">
                  <c:v>1206.1980000000001</c:v>
                </c:pt>
                <c:pt idx="11730">
                  <c:v>1206.3240000000001</c:v>
                </c:pt>
                <c:pt idx="11731">
                  <c:v>1206.261</c:v>
                </c:pt>
                <c:pt idx="11732">
                  <c:v>1206.575</c:v>
                </c:pt>
                <c:pt idx="11733">
                  <c:v>1206.6379999999999</c:v>
                </c:pt>
                <c:pt idx="11734">
                  <c:v>1206.575</c:v>
                </c:pt>
                <c:pt idx="11735">
                  <c:v>1206.261</c:v>
                </c:pt>
                <c:pt idx="11736">
                  <c:v>1204.2470000000001</c:v>
                </c:pt>
                <c:pt idx="11737">
                  <c:v>1204.184</c:v>
                </c:pt>
                <c:pt idx="11738">
                  <c:v>1204.058</c:v>
                </c:pt>
                <c:pt idx="11739">
                  <c:v>1204.1210000000001</c:v>
                </c:pt>
                <c:pt idx="11740">
                  <c:v>1204.1210000000001</c:v>
                </c:pt>
                <c:pt idx="11741">
                  <c:v>1204.1210000000001</c:v>
                </c:pt>
                <c:pt idx="11742">
                  <c:v>1204.1210000000001</c:v>
                </c:pt>
                <c:pt idx="11743">
                  <c:v>1204.1210000000001</c:v>
                </c:pt>
                <c:pt idx="11744">
                  <c:v>1204.1210000000001</c:v>
                </c:pt>
                <c:pt idx="11745">
                  <c:v>1204.2470000000001</c:v>
                </c:pt>
                <c:pt idx="11746">
                  <c:v>1204.184</c:v>
                </c:pt>
                <c:pt idx="11747">
                  <c:v>1204.058</c:v>
                </c:pt>
                <c:pt idx="11748">
                  <c:v>1204.184</c:v>
                </c:pt>
                <c:pt idx="11749">
                  <c:v>1204.1210000000001</c:v>
                </c:pt>
                <c:pt idx="11750">
                  <c:v>1201.7929999999999</c:v>
                </c:pt>
                <c:pt idx="11751">
                  <c:v>1201.7929999999999</c:v>
                </c:pt>
                <c:pt idx="11752">
                  <c:v>1201.6669999999999</c:v>
                </c:pt>
                <c:pt idx="11753">
                  <c:v>1202.107</c:v>
                </c:pt>
                <c:pt idx="11754">
                  <c:v>1202.0440000000001</c:v>
                </c:pt>
                <c:pt idx="11755">
                  <c:v>1202.107</c:v>
                </c:pt>
                <c:pt idx="11756">
                  <c:v>1201.6669999999999</c:v>
                </c:pt>
                <c:pt idx="11757">
                  <c:v>1201.73</c:v>
                </c:pt>
                <c:pt idx="11758">
                  <c:v>1201.6669999999999</c:v>
                </c:pt>
                <c:pt idx="11759">
                  <c:v>1201.6669999999999</c:v>
                </c:pt>
                <c:pt idx="11760">
                  <c:v>1201.604</c:v>
                </c:pt>
                <c:pt idx="11761">
                  <c:v>1201.6669999999999</c:v>
                </c:pt>
                <c:pt idx="11762">
                  <c:v>1201.7929999999999</c:v>
                </c:pt>
                <c:pt idx="11763">
                  <c:v>1200.4079999999999</c:v>
                </c:pt>
                <c:pt idx="11764">
                  <c:v>1199.5899999999999</c:v>
                </c:pt>
                <c:pt idx="11765">
                  <c:v>1199.653</c:v>
                </c:pt>
                <c:pt idx="11766">
                  <c:v>1199.653</c:v>
                </c:pt>
                <c:pt idx="11767">
                  <c:v>1199.653</c:v>
                </c:pt>
                <c:pt idx="11768">
                  <c:v>1199.653</c:v>
                </c:pt>
                <c:pt idx="11769">
                  <c:v>1199.653</c:v>
                </c:pt>
                <c:pt idx="11770">
                  <c:v>1199.653</c:v>
                </c:pt>
                <c:pt idx="11771">
                  <c:v>1199.653</c:v>
                </c:pt>
                <c:pt idx="11772">
                  <c:v>1199.5899999999999</c:v>
                </c:pt>
                <c:pt idx="11773">
                  <c:v>1199.653</c:v>
                </c:pt>
                <c:pt idx="11774">
                  <c:v>1199.653</c:v>
                </c:pt>
                <c:pt idx="11775">
                  <c:v>1199.653</c:v>
                </c:pt>
                <c:pt idx="11776">
                  <c:v>1198.0160000000001</c:v>
                </c:pt>
                <c:pt idx="11777">
                  <c:v>1197.3869999999999</c:v>
                </c:pt>
                <c:pt idx="11778">
                  <c:v>1197.3869999999999</c:v>
                </c:pt>
                <c:pt idx="11779">
                  <c:v>1197.3240000000001</c:v>
                </c:pt>
                <c:pt idx="11780">
                  <c:v>1197.3240000000001</c:v>
                </c:pt>
                <c:pt idx="11781">
                  <c:v>1197.1980000000001</c:v>
                </c:pt>
                <c:pt idx="11782">
                  <c:v>1197.261</c:v>
                </c:pt>
                <c:pt idx="11783">
                  <c:v>1197.1980000000001</c:v>
                </c:pt>
                <c:pt idx="11784">
                  <c:v>1197.5129999999999</c:v>
                </c:pt>
                <c:pt idx="11785">
                  <c:v>1197.6389999999999</c:v>
                </c:pt>
                <c:pt idx="11786">
                  <c:v>1197.702</c:v>
                </c:pt>
                <c:pt idx="11787">
                  <c:v>1197.6389999999999</c:v>
                </c:pt>
                <c:pt idx="11788">
                  <c:v>1197.3869999999999</c:v>
                </c:pt>
                <c:pt idx="11789">
                  <c:v>1197.5129999999999</c:v>
                </c:pt>
                <c:pt idx="11790">
                  <c:v>1196.6949999999999</c:v>
                </c:pt>
                <c:pt idx="11791">
                  <c:v>1195.184</c:v>
                </c:pt>
                <c:pt idx="11792">
                  <c:v>1195.184</c:v>
                </c:pt>
                <c:pt idx="11793">
                  <c:v>1195.1210000000001</c:v>
                </c:pt>
                <c:pt idx="11794">
                  <c:v>1195.1210000000001</c:v>
                </c:pt>
                <c:pt idx="11795">
                  <c:v>1195.184</c:v>
                </c:pt>
                <c:pt idx="11796">
                  <c:v>1195.2470000000001</c:v>
                </c:pt>
                <c:pt idx="11797">
                  <c:v>1195.184</c:v>
                </c:pt>
                <c:pt idx="11798">
                  <c:v>1195.2470000000001</c:v>
                </c:pt>
                <c:pt idx="11799">
                  <c:v>1195.1210000000001</c:v>
                </c:pt>
                <c:pt idx="11800">
                  <c:v>1195.2470000000001</c:v>
                </c:pt>
                <c:pt idx="11801">
                  <c:v>1195.2470000000001</c:v>
                </c:pt>
                <c:pt idx="11802">
                  <c:v>1195.1210000000001</c:v>
                </c:pt>
                <c:pt idx="11803">
                  <c:v>1193.7370000000001</c:v>
                </c:pt>
                <c:pt idx="11804">
                  <c:v>1192.7929999999999</c:v>
                </c:pt>
                <c:pt idx="11805">
                  <c:v>1193.1079999999999</c:v>
                </c:pt>
                <c:pt idx="11806">
                  <c:v>1193.171</c:v>
                </c:pt>
                <c:pt idx="11807">
                  <c:v>1193.171</c:v>
                </c:pt>
                <c:pt idx="11808">
                  <c:v>1193.171</c:v>
                </c:pt>
                <c:pt idx="11809">
                  <c:v>1193.0450000000001</c:v>
                </c:pt>
                <c:pt idx="11810">
                  <c:v>1192.982</c:v>
                </c:pt>
                <c:pt idx="11811">
                  <c:v>1192.982</c:v>
                </c:pt>
                <c:pt idx="11812">
                  <c:v>1192.73</c:v>
                </c:pt>
                <c:pt idx="11813">
                  <c:v>1192.73</c:v>
                </c:pt>
                <c:pt idx="11814">
                  <c:v>1192.73</c:v>
                </c:pt>
                <c:pt idx="11815">
                  <c:v>1192.73</c:v>
                </c:pt>
                <c:pt idx="11816">
                  <c:v>1193.1079999999999</c:v>
                </c:pt>
                <c:pt idx="11817">
                  <c:v>1191.7860000000001</c:v>
                </c:pt>
                <c:pt idx="11818">
                  <c:v>1190.7159999999999</c:v>
                </c:pt>
                <c:pt idx="11819">
                  <c:v>1190.779</c:v>
                </c:pt>
                <c:pt idx="11820">
                  <c:v>1190.7159999999999</c:v>
                </c:pt>
                <c:pt idx="11821">
                  <c:v>1190.7159999999999</c:v>
                </c:pt>
                <c:pt idx="11822">
                  <c:v>1190.779</c:v>
                </c:pt>
                <c:pt idx="11823">
                  <c:v>1190.779</c:v>
                </c:pt>
                <c:pt idx="11824">
                  <c:v>1190.7159999999999</c:v>
                </c:pt>
                <c:pt idx="11825">
                  <c:v>1190.7159999999999</c:v>
                </c:pt>
                <c:pt idx="11826">
                  <c:v>1190.779</c:v>
                </c:pt>
                <c:pt idx="11827">
                  <c:v>1190.779</c:v>
                </c:pt>
                <c:pt idx="11828">
                  <c:v>1190.779</c:v>
                </c:pt>
                <c:pt idx="11829">
                  <c:v>1190.7159999999999</c:v>
                </c:pt>
                <c:pt idx="11830">
                  <c:v>1190.7159999999999</c:v>
                </c:pt>
                <c:pt idx="11831">
                  <c:v>1190.1500000000001</c:v>
                </c:pt>
                <c:pt idx="11832">
                  <c:v>1188.5139999999999</c:v>
                </c:pt>
                <c:pt idx="11833">
                  <c:v>1188.325</c:v>
                </c:pt>
                <c:pt idx="11834">
                  <c:v>1188.2619999999999</c:v>
                </c:pt>
                <c:pt idx="11835">
                  <c:v>1188.1990000000001</c:v>
                </c:pt>
                <c:pt idx="11836">
                  <c:v>1188.1990000000001</c:v>
                </c:pt>
                <c:pt idx="11837">
                  <c:v>1188.576</c:v>
                </c:pt>
                <c:pt idx="11838">
                  <c:v>1188.6389999999999</c:v>
                </c:pt>
                <c:pt idx="11839">
                  <c:v>1188.576</c:v>
                </c:pt>
                <c:pt idx="11840">
                  <c:v>1188.576</c:v>
                </c:pt>
                <c:pt idx="11841">
                  <c:v>1188.6389999999999</c:v>
                </c:pt>
                <c:pt idx="11842">
                  <c:v>1188.6389999999999</c:v>
                </c:pt>
                <c:pt idx="11843">
                  <c:v>1188.576</c:v>
                </c:pt>
                <c:pt idx="11844">
                  <c:v>1188.325</c:v>
                </c:pt>
                <c:pt idx="11845">
                  <c:v>1186.5630000000001</c:v>
                </c:pt>
                <c:pt idx="11846">
                  <c:v>1186.248</c:v>
                </c:pt>
                <c:pt idx="11847">
                  <c:v>1186.248</c:v>
                </c:pt>
                <c:pt idx="11848">
                  <c:v>1186.248</c:v>
                </c:pt>
                <c:pt idx="11849">
                  <c:v>1186.248</c:v>
                </c:pt>
                <c:pt idx="11850">
                  <c:v>1186.248</c:v>
                </c:pt>
                <c:pt idx="11851">
                  <c:v>1186.1849999999999</c:v>
                </c:pt>
                <c:pt idx="11852">
                  <c:v>1186.3109999999999</c:v>
                </c:pt>
                <c:pt idx="11853">
                  <c:v>1186.3109999999999</c:v>
                </c:pt>
                <c:pt idx="11854">
                  <c:v>1186.248</c:v>
                </c:pt>
                <c:pt idx="11855">
                  <c:v>1186.3109999999999</c:v>
                </c:pt>
                <c:pt idx="11856">
                  <c:v>1186.248</c:v>
                </c:pt>
                <c:pt idx="11857">
                  <c:v>1186.248</c:v>
                </c:pt>
                <c:pt idx="11858">
                  <c:v>1186.248</c:v>
                </c:pt>
                <c:pt idx="11859">
                  <c:v>1184.297</c:v>
                </c:pt>
                <c:pt idx="11860">
                  <c:v>1184.0450000000001</c:v>
                </c:pt>
                <c:pt idx="11861">
                  <c:v>1184.2339999999999</c:v>
                </c:pt>
                <c:pt idx="11862">
                  <c:v>1184.1079999999999</c:v>
                </c:pt>
                <c:pt idx="11863">
                  <c:v>1184.2339999999999</c:v>
                </c:pt>
                <c:pt idx="11864">
                  <c:v>1184.2339999999999</c:v>
                </c:pt>
                <c:pt idx="11865">
                  <c:v>1183.7929999999999</c:v>
                </c:pt>
                <c:pt idx="11866">
                  <c:v>1183.856</c:v>
                </c:pt>
                <c:pt idx="11867">
                  <c:v>1183.7929999999999</c:v>
                </c:pt>
                <c:pt idx="11868">
                  <c:v>1183.856</c:v>
                </c:pt>
                <c:pt idx="11869">
                  <c:v>1183.982</c:v>
                </c:pt>
                <c:pt idx="11870">
                  <c:v>1184.0450000000001</c:v>
                </c:pt>
                <c:pt idx="11871">
                  <c:v>1183.982</c:v>
                </c:pt>
                <c:pt idx="11872">
                  <c:v>1184.2339999999999</c:v>
                </c:pt>
                <c:pt idx="11873">
                  <c:v>1181.8420000000001</c:v>
                </c:pt>
                <c:pt idx="11874">
                  <c:v>1181.8420000000001</c:v>
                </c:pt>
                <c:pt idx="11875">
                  <c:v>1181.779</c:v>
                </c:pt>
                <c:pt idx="11876">
                  <c:v>1181.779</c:v>
                </c:pt>
                <c:pt idx="11877">
                  <c:v>1181.779</c:v>
                </c:pt>
                <c:pt idx="11878">
                  <c:v>1181.779</c:v>
                </c:pt>
                <c:pt idx="11879">
                  <c:v>1181.8420000000001</c:v>
                </c:pt>
                <c:pt idx="11880">
                  <c:v>1181.779</c:v>
                </c:pt>
                <c:pt idx="11881">
                  <c:v>1181.779</c:v>
                </c:pt>
                <c:pt idx="11882">
                  <c:v>1181.779</c:v>
                </c:pt>
                <c:pt idx="11883">
                  <c:v>1181.8420000000001</c:v>
                </c:pt>
                <c:pt idx="11884">
                  <c:v>1181.779</c:v>
                </c:pt>
                <c:pt idx="11885">
                  <c:v>1181.779</c:v>
                </c:pt>
                <c:pt idx="11886">
                  <c:v>1181.779</c:v>
                </c:pt>
                <c:pt idx="11887">
                  <c:v>1179.3879999999999</c:v>
                </c:pt>
                <c:pt idx="11888">
                  <c:v>1179.3879999999999</c:v>
                </c:pt>
                <c:pt idx="11889">
                  <c:v>1179.451</c:v>
                </c:pt>
                <c:pt idx="11890">
                  <c:v>1179.451</c:v>
                </c:pt>
                <c:pt idx="11891">
                  <c:v>1179.451</c:v>
                </c:pt>
                <c:pt idx="11892">
                  <c:v>1179.451</c:v>
                </c:pt>
                <c:pt idx="11893">
                  <c:v>1179.828</c:v>
                </c:pt>
                <c:pt idx="11894">
                  <c:v>1179.828</c:v>
                </c:pt>
                <c:pt idx="11895">
                  <c:v>1179.7660000000001</c:v>
                </c:pt>
                <c:pt idx="11896">
                  <c:v>1179.7660000000001</c:v>
                </c:pt>
                <c:pt idx="11897">
                  <c:v>1179.451</c:v>
                </c:pt>
                <c:pt idx="11898">
                  <c:v>1179.325</c:v>
                </c:pt>
                <c:pt idx="11899">
                  <c:v>1179.136</c:v>
                </c:pt>
                <c:pt idx="11900">
                  <c:v>1178.318</c:v>
                </c:pt>
                <c:pt idx="11901">
                  <c:v>1177.248</c:v>
                </c:pt>
                <c:pt idx="11902">
                  <c:v>1177.248</c:v>
                </c:pt>
                <c:pt idx="11903">
                  <c:v>1177.248</c:v>
                </c:pt>
                <c:pt idx="11904">
                  <c:v>1177.248</c:v>
                </c:pt>
                <c:pt idx="11905">
                  <c:v>1177.248</c:v>
                </c:pt>
                <c:pt idx="11906">
                  <c:v>1177.3109999999999</c:v>
                </c:pt>
                <c:pt idx="11907">
                  <c:v>1177.248</c:v>
                </c:pt>
                <c:pt idx="11908">
                  <c:v>1177.248</c:v>
                </c:pt>
                <c:pt idx="11909">
                  <c:v>1177.248</c:v>
                </c:pt>
                <c:pt idx="11910">
                  <c:v>1177.248</c:v>
                </c:pt>
                <c:pt idx="11911">
                  <c:v>1177.3109999999999</c:v>
                </c:pt>
                <c:pt idx="11912">
                  <c:v>1177.248</c:v>
                </c:pt>
                <c:pt idx="11913">
                  <c:v>1176.6189999999999</c:v>
                </c:pt>
                <c:pt idx="11914">
                  <c:v>1175.2339999999999</c:v>
                </c:pt>
                <c:pt idx="11915">
                  <c:v>1175.172</c:v>
                </c:pt>
                <c:pt idx="11916">
                  <c:v>1175.2339999999999</c:v>
                </c:pt>
                <c:pt idx="11917">
                  <c:v>1175.2339999999999</c:v>
                </c:pt>
                <c:pt idx="11918">
                  <c:v>1174.857</c:v>
                </c:pt>
                <c:pt idx="11919">
                  <c:v>1174.92</c:v>
                </c:pt>
                <c:pt idx="11920">
                  <c:v>1174.857</c:v>
                </c:pt>
                <c:pt idx="11921">
                  <c:v>1174.7940000000001</c:v>
                </c:pt>
                <c:pt idx="11922">
                  <c:v>1174.92</c:v>
                </c:pt>
                <c:pt idx="11923">
                  <c:v>1174.7940000000001</c:v>
                </c:pt>
                <c:pt idx="11924">
                  <c:v>1174.857</c:v>
                </c:pt>
                <c:pt idx="11925">
                  <c:v>1175.297</c:v>
                </c:pt>
                <c:pt idx="11926">
                  <c:v>1175.2339999999999</c:v>
                </c:pt>
                <c:pt idx="11927">
                  <c:v>1172.9690000000001</c:v>
                </c:pt>
                <c:pt idx="11928">
                  <c:v>1172.78</c:v>
                </c:pt>
                <c:pt idx="11929">
                  <c:v>1172.8430000000001</c:v>
                </c:pt>
                <c:pt idx="11930">
                  <c:v>1172.78</c:v>
                </c:pt>
                <c:pt idx="11931">
                  <c:v>1172.78</c:v>
                </c:pt>
                <c:pt idx="11932">
                  <c:v>1172.78</c:v>
                </c:pt>
                <c:pt idx="11933">
                  <c:v>1172.78</c:v>
                </c:pt>
                <c:pt idx="11934">
                  <c:v>1172.78</c:v>
                </c:pt>
                <c:pt idx="11935">
                  <c:v>1172.78</c:v>
                </c:pt>
                <c:pt idx="11936">
                  <c:v>1172.78</c:v>
                </c:pt>
                <c:pt idx="11937">
                  <c:v>1172.8430000000001</c:v>
                </c:pt>
                <c:pt idx="11938">
                  <c:v>1172.8430000000001</c:v>
                </c:pt>
                <c:pt idx="11939">
                  <c:v>1172.78</c:v>
                </c:pt>
                <c:pt idx="11940">
                  <c:v>1172.528</c:v>
                </c:pt>
                <c:pt idx="11941">
                  <c:v>1170.829</c:v>
                </c:pt>
                <c:pt idx="11942">
                  <c:v>1170.3879999999999</c:v>
                </c:pt>
                <c:pt idx="11943">
                  <c:v>1170.3879999999999</c:v>
                </c:pt>
                <c:pt idx="11944">
                  <c:v>1170.451</c:v>
                </c:pt>
                <c:pt idx="11945">
                  <c:v>1170.3879999999999</c:v>
                </c:pt>
                <c:pt idx="11946">
                  <c:v>1170.829</c:v>
                </c:pt>
                <c:pt idx="11947">
                  <c:v>1170.7660000000001</c:v>
                </c:pt>
                <c:pt idx="11948">
                  <c:v>1170.829</c:v>
                </c:pt>
                <c:pt idx="11949">
                  <c:v>1170.7660000000001</c:v>
                </c:pt>
                <c:pt idx="11950">
                  <c:v>1170.577</c:v>
                </c:pt>
                <c:pt idx="11951">
                  <c:v>1170.5139999999999</c:v>
                </c:pt>
                <c:pt idx="11952">
                  <c:v>1170.577</c:v>
                </c:pt>
                <c:pt idx="11953">
                  <c:v>1170.326</c:v>
                </c:pt>
                <c:pt idx="11954">
                  <c:v>1170.1369999999999</c:v>
                </c:pt>
                <c:pt idx="11955">
                  <c:v>1168.4380000000001</c:v>
                </c:pt>
                <c:pt idx="11956">
                  <c:v>1168.375</c:v>
                </c:pt>
                <c:pt idx="11957">
                  <c:v>1168.3119999999999</c:v>
                </c:pt>
                <c:pt idx="11958">
                  <c:v>1168.3119999999999</c:v>
                </c:pt>
                <c:pt idx="11959">
                  <c:v>1168.3119999999999</c:v>
                </c:pt>
                <c:pt idx="11960">
                  <c:v>1168.375</c:v>
                </c:pt>
                <c:pt idx="11961">
                  <c:v>1168.375</c:v>
                </c:pt>
                <c:pt idx="11962">
                  <c:v>1168.249</c:v>
                </c:pt>
                <c:pt idx="11963">
                  <c:v>1168.3119999999999</c:v>
                </c:pt>
                <c:pt idx="11964">
                  <c:v>1168.3119999999999</c:v>
                </c:pt>
                <c:pt idx="11965">
                  <c:v>1168.3119999999999</c:v>
                </c:pt>
                <c:pt idx="11966">
                  <c:v>1168.375</c:v>
                </c:pt>
                <c:pt idx="11967">
                  <c:v>1168.1859999999999</c:v>
                </c:pt>
                <c:pt idx="11968">
                  <c:v>1166.2349999999999</c:v>
                </c:pt>
                <c:pt idx="11969">
                  <c:v>1166.2349999999999</c:v>
                </c:pt>
                <c:pt idx="11970">
                  <c:v>1166.2349999999999</c:v>
                </c:pt>
                <c:pt idx="11971">
                  <c:v>1166.172</c:v>
                </c:pt>
                <c:pt idx="11972">
                  <c:v>1166.2349999999999</c:v>
                </c:pt>
                <c:pt idx="11973">
                  <c:v>1166.2349999999999</c:v>
                </c:pt>
                <c:pt idx="11974">
                  <c:v>1165.92</c:v>
                </c:pt>
                <c:pt idx="11975">
                  <c:v>1165.92</c:v>
                </c:pt>
                <c:pt idx="11976">
                  <c:v>1165.7940000000001</c:v>
                </c:pt>
                <c:pt idx="11977">
                  <c:v>1166.172</c:v>
                </c:pt>
                <c:pt idx="11978">
                  <c:v>1166.172</c:v>
                </c:pt>
                <c:pt idx="11979">
                  <c:v>1166.1089999999999</c:v>
                </c:pt>
                <c:pt idx="11980">
                  <c:v>1166.172</c:v>
                </c:pt>
                <c:pt idx="11981">
                  <c:v>1166.172</c:v>
                </c:pt>
                <c:pt idx="11982">
                  <c:v>1163.9059999999999</c:v>
                </c:pt>
                <c:pt idx="11983">
                  <c:v>1163.9059999999999</c:v>
                </c:pt>
                <c:pt idx="11984">
                  <c:v>1163.8430000000001</c:v>
                </c:pt>
                <c:pt idx="11985">
                  <c:v>1163.8430000000001</c:v>
                </c:pt>
                <c:pt idx="11986">
                  <c:v>1163.8430000000001</c:v>
                </c:pt>
                <c:pt idx="11987">
                  <c:v>1163.9059999999999</c:v>
                </c:pt>
                <c:pt idx="11988">
                  <c:v>1163.8430000000001</c:v>
                </c:pt>
                <c:pt idx="11989">
                  <c:v>1163.9059999999999</c:v>
                </c:pt>
                <c:pt idx="11990">
                  <c:v>1163.8430000000001</c:v>
                </c:pt>
                <c:pt idx="11991">
                  <c:v>1163.8430000000001</c:v>
                </c:pt>
                <c:pt idx="11992">
                  <c:v>1163.8430000000001</c:v>
                </c:pt>
                <c:pt idx="11993">
                  <c:v>1163.9059999999999</c:v>
                </c:pt>
                <c:pt idx="11994">
                  <c:v>1163.8430000000001</c:v>
                </c:pt>
                <c:pt idx="11995">
                  <c:v>1163.403</c:v>
                </c:pt>
                <c:pt idx="11996">
                  <c:v>1161.5150000000001</c:v>
                </c:pt>
                <c:pt idx="11997">
                  <c:v>1161.5150000000001</c:v>
                </c:pt>
                <c:pt idx="11998">
                  <c:v>1161.452</c:v>
                </c:pt>
                <c:pt idx="11999">
                  <c:v>1161.6410000000001</c:v>
                </c:pt>
                <c:pt idx="12000">
                  <c:v>1161.578</c:v>
                </c:pt>
                <c:pt idx="12001">
                  <c:v>1161.5150000000001</c:v>
                </c:pt>
                <c:pt idx="12002">
                  <c:v>1161.8920000000001</c:v>
                </c:pt>
                <c:pt idx="12003">
                  <c:v>1161.7660000000001</c:v>
                </c:pt>
                <c:pt idx="12004">
                  <c:v>1161.829</c:v>
                </c:pt>
                <c:pt idx="12005">
                  <c:v>1161.8920000000001</c:v>
                </c:pt>
                <c:pt idx="12006">
                  <c:v>1161.452</c:v>
                </c:pt>
                <c:pt idx="12007">
                  <c:v>1161.5150000000001</c:v>
                </c:pt>
                <c:pt idx="12008">
                  <c:v>1161.2629999999999</c:v>
                </c:pt>
                <c:pt idx="12009">
                  <c:v>1160.0039999999999</c:v>
                </c:pt>
                <c:pt idx="12010">
                  <c:v>1159.4380000000001</c:v>
                </c:pt>
                <c:pt idx="12011">
                  <c:v>1159.501</c:v>
                </c:pt>
                <c:pt idx="12012">
                  <c:v>1159.375</c:v>
                </c:pt>
                <c:pt idx="12013">
                  <c:v>1159.4380000000001</c:v>
                </c:pt>
                <c:pt idx="12014">
                  <c:v>1159.375</c:v>
                </c:pt>
                <c:pt idx="12015">
                  <c:v>1159.4380000000001</c:v>
                </c:pt>
                <c:pt idx="12016">
                  <c:v>1159.4380000000001</c:v>
                </c:pt>
                <c:pt idx="12017">
                  <c:v>1159.4380000000001</c:v>
                </c:pt>
                <c:pt idx="12018">
                  <c:v>1159.375</c:v>
                </c:pt>
                <c:pt idx="12019">
                  <c:v>1159.4380000000001</c:v>
                </c:pt>
                <c:pt idx="12020">
                  <c:v>1159.375</c:v>
                </c:pt>
                <c:pt idx="12021">
                  <c:v>1159.375</c:v>
                </c:pt>
                <c:pt idx="12022">
                  <c:v>1157.8019999999999</c:v>
                </c:pt>
                <c:pt idx="12023">
                  <c:v>1158.116</c:v>
                </c:pt>
                <c:pt idx="12024">
                  <c:v>1157.3610000000001</c:v>
                </c:pt>
                <c:pt idx="12025">
                  <c:v>1157.3610000000001</c:v>
                </c:pt>
                <c:pt idx="12026">
                  <c:v>1157.3610000000001</c:v>
                </c:pt>
                <c:pt idx="12027">
                  <c:v>1157.1089999999999</c:v>
                </c:pt>
                <c:pt idx="12028">
                  <c:v>1157.172</c:v>
                </c:pt>
                <c:pt idx="12029">
                  <c:v>1157.172</c:v>
                </c:pt>
                <c:pt idx="12030">
                  <c:v>1156.9839999999999</c:v>
                </c:pt>
                <c:pt idx="12031">
                  <c:v>1156.921</c:v>
                </c:pt>
                <c:pt idx="12032">
                  <c:v>1156.8579999999999</c:v>
                </c:pt>
                <c:pt idx="12033">
                  <c:v>1157.046</c:v>
                </c:pt>
                <c:pt idx="12034">
                  <c:v>1157.3610000000001</c:v>
                </c:pt>
                <c:pt idx="12035">
                  <c:v>1157.298</c:v>
                </c:pt>
                <c:pt idx="12036">
                  <c:v>1156.921</c:v>
                </c:pt>
                <c:pt idx="12037">
                  <c:v>1155.095</c:v>
                </c:pt>
                <c:pt idx="12038">
                  <c:v>1154.9069999999999</c:v>
                </c:pt>
                <c:pt idx="12039">
                  <c:v>1154.97</c:v>
                </c:pt>
                <c:pt idx="12040">
                  <c:v>1154.9069999999999</c:v>
                </c:pt>
                <c:pt idx="12041">
                  <c:v>1154.9069999999999</c:v>
                </c:pt>
                <c:pt idx="12042">
                  <c:v>1154.97</c:v>
                </c:pt>
                <c:pt idx="12043">
                  <c:v>1154.9069999999999</c:v>
                </c:pt>
                <c:pt idx="12044">
                  <c:v>1154.97</c:v>
                </c:pt>
                <c:pt idx="12045">
                  <c:v>1154.9069999999999</c:v>
                </c:pt>
                <c:pt idx="12046">
                  <c:v>1154.97</c:v>
                </c:pt>
                <c:pt idx="12047">
                  <c:v>1154.9069999999999</c:v>
                </c:pt>
                <c:pt idx="12048">
                  <c:v>1154.97</c:v>
                </c:pt>
                <c:pt idx="12049">
                  <c:v>1154.9069999999999</c:v>
                </c:pt>
                <c:pt idx="12050">
                  <c:v>1154.97</c:v>
                </c:pt>
                <c:pt idx="12051">
                  <c:v>1152.578</c:v>
                </c:pt>
                <c:pt idx="12052">
                  <c:v>1152.452</c:v>
                </c:pt>
                <c:pt idx="12053">
                  <c:v>1152.5150000000001</c:v>
                </c:pt>
                <c:pt idx="12054">
                  <c:v>1152.452</c:v>
                </c:pt>
                <c:pt idx="12055">
                  <c:v>1152.7670000000001</c:v>
                </c:pt>
                <c:pt idx="12056">
                  <c:v>1152.704</c:v>
                </c:pt>
                <c:pt idx="12057">
                  <c:v>1152.6410000000001</c:v>
                </c:pt>
                <c:pt idx="12058">
                  <c:v>1152.893</c:v>
                </c:pt>
                <c:pt idx="12059">
                  <c:v>1152.893</c:v>
                </c:pt>
                <c:pt idx="12060">
                  <c:v>1152.9559999999999</c:v>
                </c:pt>
                <c:pt idx="12061">
                  <c:v>1152.9559999999999</c:v>
                </c:pt>
                <c:pt idx="12062">
                  <c:v>1152.452</c:v>
                </c:pt>
                <c:pt idx="12063">
                  <c:v>1152.3889999999999</c:v>
                </c:pt>
                <c:pt idx="12064">
                  <c:v>1152.452</c:v>
                </c:pt>
                <c:pt idx="12065">
                  <c:v>1150.627</c:v>
                </c:pt>
                <c:pt idx="12066">
                  <c:v>1150.4380000000001</c:v>
                </c:pt>
                <c:pt idx="12067">
                  <c:v>1150.501</c:v>
                </c:pt>
                <c:pt idx="12068">
                  <c:v>1150.375</c:v>
                </c:pt>
                <c:pt idx="12069">
                  <c:v>1150.375</c:v>
                </c:pt>
                <c:pt idx="12070">
                  <c:v>1150.375</c:v>
                </c:pt>
                <c:pt idx="12071">
                  <c:v>1150.4380000000001</c:v>
                </c:pt>
                <c:pt idx="12072">
                  <c:v>1150.375</c:v>
                </c:pt>
                <c:pt idx="12073">
                  <c:v>1150.4380000000001</c:v>
                </c:pt>
                <c:pt idx="12074">
                  <c:v>1150.4380000000001</c:v>
                </c:pt>
                <c:pt idx="12075">
                  <c:v>1150.501</c:v>
                </c:pt>
                <c:pt idx="12076">
                  <c:v>1150.4380000000001</c:v>
                </c:pt>
                <c:pt idx="12077">
                  <c:v>1150.4380000000001</c:v>
                </c:pt>
                <c:pt idx="12078">
                  <c:v>1149.683</c:v>
                </c:pt>
                <c:pt idx="12079">
                  <c:v>1150.25</c:v>
                </c:pt>
                <c:pt idx="12080">
                  <c:v>1148.4870000000001</c:v>
                </c:pt>
                <c:pt idx="12081">
                  <c:v>1148.4870000000001</c:v>
                </c:pt>
                <c:pt idx="12082">
                  <c:v>1148.3620000000001</c:v>
                </c:pt>
                <c:pt idx="12083">
                  <c:v>1148.1099999999999</c:v>
                </c:pt>
                <c:pt idx="12084">
                  <c:v>1148.2360000000001</c:v>
                </c:pt>
                <c:pt idx="12085">
                  <c:v>1148.1099999999999</c:v>
                </c:pt>
                <c:pt idx="12086">
                  <c:v>1148.173</c:v>
                </c:pt>
                <c:pt idx="12087">
                  <c:v>1147.921</c:v>
                </c:pt>
                <c:pt idx="12088">
                  <c:v>1147.9839999999999</c:v>
                </c:pt>
                <c:pt idx="12089">
                  <c:v>1148.1099999999999</c:v>
                </c:pt>
                <c:pt idx="12090">
                  <c:v>1148.3620000000001</c:v>
                </c:pt>
                <c:pt idx="12091">
                  <c:v>1148.3620000000001</c:v>
                </c:pt>
                <c:pt idx="12092">
                  <c:v>1148.4870000000001</c:v>
                </c:pt>
                <c:pt idx="12093">
                  <c:v>1148.425</c:v>
                </c:pt>
                <c:pt idx="12094">
                  <c:v>1146.0329999999999</c:v>
                </c:pt>
                <c:pt idx="12095">
                  <c:v>1146.0329999999999</c:v>
                </c:pt>
                <c:pt idx="12096">
                  <c:v>1145.97</c:v>
                </c:pt>
                <c:pt idx="12097">
                  <c:v>1146.0329999999999</c:v>
                </c:pt>
                <c:pt idx="12098">
                  <c:v>1145.97</c:v>
                </c:pt>
                <c:pt idx="12099">
                  <c:v>1146.0329999999999</c:v>
                </c:pt>
                <c:pt idx="12100">
                  <c:v>1145.97</c:v>
                </c:pt>
                <c:pt idx="12101">
                  <c:v>1146.0329999999999</c:v>
                </c:pt>
                <c:pt idx="12102">
                  <c:v>1145.97</c:v>
                </c:pt>
                <c:pt idx="12103">
                  <c:v>1145.97</c:v>
                </c:pt>
                <c:pt idx="12104">
                  <c:v>1145.97</c:v>
                </c:pt>
                <c:pt idx="12105">
                  <c:v>1145.97</c:v>
                </c:pt>
                <c:pt idx="12106">
                  <c:v>1145.97</c:v>
                </c:pt>
                <c:pt idx="12107">
                  <c:v>1143.9559999999999</c:v>
                </c:pt>
                <c:pt idx="12108">
                  <c:v>1145.2149999999999</c:v>
                </c:pt>
                <c:pt idx="12109">
                  <c:v>1143.704</c:v>
                </c:pt>
                <c:pt idx="12110">
                  <c:v>1143.5160000000001</c:v>
                </c:pt>
                <c:pt idx="12111">
                  <c:v>1143.83</c:v>
                </c:pt>
                <c:pt idx="12112">
                  <c:v>1143.7670000000001</c:v>
                </c:pt>
                <c:pt idx="12113">
                  <c:v>1143.83</c:v>
                </c:pt>
                <c:pt idx="12114">
                  <c:v>1143.893</c:v>
                </c:pt>
                <c:pt idx="12115">
                  <c:v>1143.83</c:v>
                </c:pt>
                <c:pt idx="12116">
                  <c:v>1143.893</c:v>
                </c:pt>
                <c:pt idx="12117">
                  <c:v>1143.893</c:v>
                </c:pt>
                <c:pt idx="12118">
                  <c:v>1143.453</c:v>
                </c:pt>
                <c:pt idx="12119">
                  <c:v>1143.5160000000001</c:v>
                </c:pt>
                <c:pt idx="12120">
                  <c:v>1143.5160000000001</c:v>
                </c:pt>
                <c:pt idx="12121">
                  <c:v>1143.3900000000001</c:v>
                </c:pt>
                <c:pt idx="12122">
                  <c:v>1142.9490000000001</c:v>
                </c:pt>
                <c:pt idx="12123">
                  <c:v>1141.5650000000001</c:v>
                </c:pt>
                <c:pt idx="12124">
                  <c:v>1141.502</c:v>
                </c:pt>
                <c:pt idx="12125">
                  <c:v>1141.502</c:v>
                </c:pt>
                <c:pt idx="12126">
                  <c:v>1141.4390000000001</c:v>
                </c:pt>
                <c:pt idx="12127">
                  <c:v>1141.502</c:v>
                </c:pt>
                <c:pt idx="12128">
                  <c:v>1141.4390000000001</c:v>
                </c:pt>
                <c:pt idx="12129">
                  <c:v>1141.4390000000001</c:v>
                </c:pt>
                <c:pt idx="12130">
                  <c:v>1141.5650000000001</c:v>
                </c:pt>
                <c:pt idx="12131">
                  <c:v>1141.4390000000001</c:v>
                </c:pt>
                <c:pt idx="12132">
                  <c:v>1141.4390000000001</c:v>
                </c:pt>
                <c:pt idx="12133">
                  <c:v>1141.4390000000001</c:v>
                </c:pt>
                <c:pt idx="12134">
                  <c:v>1141.4390000000001</c:v>
                </c:pt>
                <c:pt idx="12135">
                  <c:v>1141.502</c:v>
                </c:pt>
                <c:pt idx="12136">
                  <c:v>1140.432</c:v>
                </c:pt>
                <c:pt idx="12137">
                  <c:v>1139.614</c:v>
                </c:pt>
                <c:pt idx="12138">
                  <c:v>1139.425</c:v>
                </c:pt>
                <c:pt idx="12139">
                  <c:v>1139.1099999999999</c:v>
                </c:pt>
                <c:pt idx="12140">
                  <c:v>1139.047</c:v>
                </c:pt>
                <c:pt idx="12141">
                  <c:v>1139.047</c:v>
                </c:pt>
                <c:pt idx="12142">
                  <c:v>1139.047</c:v>
                </c:pt>
                <c:pt idx="12143">
                  <c:v>1139.173</c:v>
                </c:pt>
                <c:pt idx="12144">
                  <c:v>1139.2360000000001</c:v>
                </c:pt>
                <c:pt idx="12145">
                  <c:v>1139.3620000000001</c:v>
                </c:pt>
                <c:pt idx="12146">
                  <c:v>1139.4880000000001</c:v>
                </c:pt>
                <c:pt idx="12147">
                  <c:v>1139.4880000000001</c:v>
                </c:pt>
                <c:pt idx="12148">
                  <c:v>1139.4880000000001</c:v>
                </c:pt>
                <c:pt idx="12149">
                  <c:v>1139.4880000000001</c:v>
                </c:pt>
                <c:pt idx="12150">
                  <c:v>1139.047</c:v>
                </c:pt>
                <c:pt idx="12151">
                  <c:v>1137.5999999999999</c:v>
                </c:pt>
                <c:pt idx="12152">
                  <c:v>1137.096</c:v>
                </c:pt>
                <c:pt idx="12153">
                  <c:v>1137.0329999999999</c:v>
                </c:pt>
                <c:pt idx="12154">
                  <c:v>1137.0329999999999</c:v>
                </c:pt>
                <c:pt idx="12155">
                  <c:v>1136.97</c:v>
                </c:pt>
                <c:pt idx="12156">
                  <c:v>1137.0329999999999</c:v>
                </c:pt>
                <c:pt idx="12157">
                  <c:v>1137.0329999999999</c:v>
                </c:pt>
                <c:pt idx="12158">
                  <c:v>1137.0329999999999</c:v>
                </c:pt>
                <c:pt idx="12159">
                  <c:v>1136.97</c:v>
                </c:pt>
                <c:pt idx="12160">
                  <c:v>1136.97</c:v>
                </c:pt>
                <c:pt idx="12161">
                  <c:v>1137.0329999999999</c:v>
                </c:pt>
                <c:pt idx="12162">
                  <c:v>1136.97</c:v>
                </c:pt>
                <c:pt idx="12163">
                  <c:v>1137.0329999999999</c:v>
                </c:pt>
                <c:pt idx="12164">
                  <c:v>1136.97</c:v>
                </c:pt>
                <c:pt idx="12165">
                  <c:v>1136.9069999999999</c:v>
                </c:pt>
                <c:pt idx="12166">
                  <c:v>1136.9069999999999</c:v>
                </c:pt>
                <c:pt idx="12167">
                  <c:v>1135.0830000000001</c:v>
                </c:pt>
                <c:pt idx="12168">
                  <c:v>1134.9570000000001</c:v>
                </c:pt>
                <c:pt idx="12169">
                  <c:v>1134.894</c:v>
                </c:pt>
                <c:pt idx="12170">
                  <c:v>1134.894</c:v>
                </c:pt>
                <c:pt idx="12171">
                  <c:v>1134.579</c:v>
                </c:pt>
                <c:pt idx="12172">
                  <c:v>1134.579</c:v>
                </c:pt>
                <c:pt idx="12173">
                  <c:v>1134.5160000000001</c:v>
                </c:pt>
                <c:pt idx="12174">
                  <c:v>1134.579</c:v>
                </c:pt>
                <c:pt idx="12175">
                  <c:v>1134.6420000000001</c:v>
                </c:pt>
                <c:pt idx="12176">
                  <c:v>1134.6420000000001</c:v>
                </c:pt>
                <c:pt idx="12177">
                  <c:v>1134.6420000000001</c:v>
                </c:pt>
                <c:pt idx="12178">
                  <c:v>1134.9570000000001</c:v>
                </c:pt>
                <c:pt idx="12179">
                  <c:v>1134.9570000000001</c:v>
                </c:pt>
                <c:pt idx="12180">
                  <c:v>1134.894</c:v>
                </c:pt>
                <c:pt idx="12181">
                  <c:v>1133.2570000000001</c:v>
                </c:pt>
                <c:pt idx="12182">
                  <c:v>1132.502</c:v>
                </c:pt>
                <c:pt idx="12183">
                  <c:v>1132.502</c:v>
                </c:pt>
                <c:pt idx="12184">
                  <c:v>1132.4390000000001</c:v>
                </c:pt>
                <c:pt idx="12185">
                  <c:v>1132.502</c:v>
                </c:pt>
                <c:pt idx="12186">
                  <c:v>1132.5650000000001</c:v>
                </c:pt>
                <c:pt idx="12187">
                  <c:v>1132.502</c:v>
                </c:pt>
                <c:pt idx="12188">
                  <c:v>1132.5650000000001</c:v>
                </c:pt>
                <c:pt idx="12189">
                  <c:v>1132.502</c:v>
                </c:pt>
                <c:pt idx="12190">
                  <c:v>1132.502</c:v>
                </c:pt>
                <c:pt idx="12191">
                  <c:v>1132.5650000000001</c:v>
                </c:pt>
                <c:pt idx="12192">
                  <c:v>1132.5650000000001</c:v>
                </c:pt>
                <c:pt idx="12193">
                  <c:v>1132.502</c:v>
                </c:pt>
                <c:pt idx="12194">
                  <c:v>1132.6279999999999</c:v>
                </c:pt>
                <c:pt idx="12195">
                  <c:v>1131.4949999999999</c:v>
                </c:pt>
                <c:pt idx="12196">
                  <c:v>1130.174</c:v>
                </c:pt>
                <c:pt idx="12197">
                  <c:v>1130.174</c:v>
                </c:pt>
                <c:pt idx="12198">
                  <c:v>1130.1110000000001</c:v>
                </c:pt>
                <c:pt idx="12199">
                  <c:v>1130.4880000000001</c:v>
                </c:pt>
                <c:pt idx="12200">
                  <c:v>1130.5509999999999</c:v>
                </c:pt>
                <c:pt idx="12201">
                  <c:v>1130.614</c:v>
                </c:pt>
                <c:pt idx="12202">
                  <c:v>1130.5509999999999</c:v>
                </c:pt>
                <c:pt idx="12203">
                  <c:v>1130.425</c:v>
                </c:pt>
                <c:pt idx="12204">
                  <c:v>1130.3620000000001</c:v>
                </c:pt>
                <c:pt idx="12205">
                  <c:v>1130.299</c:v>
                </c:pt>
                <c:pt idx="12206">
                  <c:v>1130.048</c:v>
                </c:pt>
                <c:pt idx="12207">
                  <c:v>1130.048</c:v>
                </c:pt>
                <c:pt idx="12208">
                  <c:v>1130.174</c:v>
                </c:pt>
                <c:pt idx="12209">
                  <c:v>1130.048</c:v>
                </c:pt>
                <c:pt idx="12210">
                  <c:v>1128.1600000000001</c:v>
                </c:pt>
                <c:pt idx="12211">
                  <c:v>1128.1600000000001</c:v>
                </c:pt>
                <c:pt idx="12212">
                  <c:v>1128.097</c:v>
                </c:pt>
                <c:pt idx="12213">
                  <c:v>1128.0340000000001</c:v>
                </c:pt>
                <c:pt idx="12214">
                  <c:v>1128.0340000000001</c:v>
                </c:pt>
                <c:pt idx="12215">
                  <c:v>1128.097</c:v>
                </c:pt>
                <c:pt idx="12216">
                  <c:v>1128.097</c:v>
                </c:pt>
                <c:pt idx="12217">
                  <c:v>1128.0340000000001</c:v>
                </c:pt>
                <c:pt idx="12218">
                  <c:v>1128.0340000000001</c:v>
                </c:pt>
                <c:pt idx="12219">
                  <c:v>1128.0340000000001</c:v>
                </c:pt>
                <c:pt idx="12220">
                  <c:v>1128.097</c:v>
                </c:pt>
                <c:pt idx="12221">
                  <c:v>1128.097</c:v>
                </c:pt>
                <c:pt idx="12222">
                  <c:v>1128.097</c:v>
                </c:pt>
                <c:pt idx="12223">
                  <c:v>1128.0340000000001</c:v>
                </c:pt>
                <c:pt idx="12224">
                  <c:v>1128.0340000000001</c:v>
                </c:pt>
                <c:pt idx="12225">
                  <c:v>1127.845</c:v>
                </c:pt>
                <c:pt idx="12226">
                  <c:v>1125.894</c:v>
                </c:pt>
                <c:pt idx="12227">
                  <c:v>1125.5160000000001</c:v>
                </c:pt>
                <c:pt idx="12228">
                  <c:v>1125.5160000000001</c:v>
                </c:pt>
                <c:pt idx="12229">
                  <c:v>1125.5160000000001</c:v>
                </c:pt>
                <c:pt idx="12230">
                  <c:v>1125.579</c:v>
                </c:pt>
                <c:pt idx="12231">
                  <c:v>1125.8309999999999</c:v>
                </c:pt>
                <c:pt idx="12232">
                  <c:v>1125.894</c:v>
                </c:pt>
                <c:pt idx="12233">
                  <c:v>1125.894</c:v>
                </c:pt>
                <c:pt idx="12234">
                  <c:v>1126.02</c:v>
                </c:pt>
                <c:pt idx="12235">
                  <c:v>1126.0830000000001</c:v>
                </c:pt>
                <c:pt idx="12236">
                  <c:v>1125.894</c:v>
                </c:pt>
                <c:pt idx="12237">
                  <c:v>1125.894</c:v>
                </c:pt>
                <c:pt idx="12238">
                  <c:v>1125.579</c:v>
                </c:pt>
                <c:pt idx="12239">
                  <c:v>1125.579</c:v>
                </c:pt>
                <c:pt idx="12240">
                  <c:v>1123.691</c:v>
                </c:pt>
                <c:pt idx="12241">
                  <c:v>1124.0060000000001</c:v>
                </c:pt>
                <c:pt idx="12242">
                  <c:v>1123.566</c:v>
                </c:pt>
                <c:pt idx="12243">
                  <c:v>1123.5029999999999</c:v>
                </c:pt>
                <c:pt idx="12244">
                  <c:v>1123.566</c:v>
                </c:pt>
                <c:pt idx="12245">
                  <c:v>1123.566</c:v>
                </c:pt>
                <c:pt idx="12246">
                  <c:v>1123.566</c:v>
                </c:pt>
                <c:pt idx="12247">
                  <c:v>1123.6289999999999</c:v>
                </c:pt>
                <c:pt idx="12248">
                  <c:v>1123.566</c:v>
                </c:pt>
                <c:pt idx="12249">
                  <c:v>1123.566</c:v>
                </c:pt>
                <c:pt idx="12250">
                  <c:v>1123.566</c:v>
                </c:pt>
                <c:pt idx="12251">
                  <c:v>1123.566</c:v>
                </c:pt>
                <c:pt idx="12252">
                  <c:v>1123.6289999999999</c:v>
                </c:pt>
                <c:pt idx="12253">
                  <c:v>1123.6289999999999</c:v>
                </c:pt>
                <c:pt idx="12254">
                  <c:v>1123.5029999999999</c:v>
                </c:pt>
                <c:pt idx="12255">
                  <c:v>1123.5029999999999</c:v>
                </c:pt>
                <c:pt idx="12256">
                  <c:v>1123.125</c:v>
                </c:pt>
                <c:pt idx="12257">
                  <c:v>1121.992</c:v>
                </c:pt>
                <c:pt idx="12258">
                  <c:v>1121.615</c:v>
                </c:pt>
                <c:pt idx="12259">
                  <c:v>1121.174</c:v>
                </c:pt>
                <c:pt idx="12260">
                  <c:v>1121.174</c:v>
                </c:pt>
                <c:pt idx="12261">
                  <c:v>1121.174</c:v>
                </c:pt>
                <c:pt idx="12262">
                  <c:v>1121.2370000000001</c:v>
                </c:pt>
                <c:pt idx="12263">
                  <c:v>1121.174</c:v>
                </c:pt>
                <c:pt idx="12264">
                  <c:v>1121.2370000000001</c:v>
                </c:pt>
                <c:pt idx="12265">
                  <c:v>1121.174</c:v>
                </c:pt>
                <c:pt idx="12266">
                  <c:v>1121.5519999999999</c:v>
                </c:pt>
                <c:pt idx="12267">
                  <c:v>1121.5519999999999</c:v>
                </c:pt>
                <c:pt idx="12268">
                  <c:v>1121.5519999999999</c:v>
                </c:pt>
                <c:pt idx="12269">
                  <c:v>1121.3</c:v>
                </c:pt>
                <c:pt idx="12270">
                  <c:v>1121.174</c:v>
                </c:pt>
                <c:pt idx="12271">
                  <c:v>1119.1600000000001</c:v>
                </c:pt>
                <c:pt idx="12272">
                  <c:v>1119.223</c:v>
                </c:pt>
                <c:pt idx="12273">
                  <c:v>1119.097</c:v>
                </c:pt>
                <c:pt idx="12274">
                  <c:v>1119.097</c:v>
                </c:pt>
                <c:pt idx="12275">
                  <c:v>1119.097</c:v>
                </c:pt>
                <c:pt idx="12276">
                  <c:v>1119.097</c:v>
                </c:pt>
                <c:pt idx="12277">
                  <c:v>1119.097</c:v>
                </c:pt>
                <c:pt idx="12278">
                  <c:v>1119.1600000000001</c:v>
                </c:pt>
                <c:pt idx="12279">
                  <c:v>1119.1600000000001</c:v>
                </c:pt>
                <c:pt idx="12280">
                  <c:v>1119.1600000000001</c:v>
                </c:pt>
                <c:pt idx="12281">
                  <c:v>1119.097</c:v>
                </c:pt>
                <c:pt idx="12282">
                  <c:v>1119.097</c:v>
                </c:pt>
                <c:pt idx="12283">
                  <c:v>1119.097</c:v>
                </c:pt>
                <c:pt idx="12284">
                  <c:v>1119.097</c:v>
                </c:pt>
                <c:pt idx="12285">
                  <c:v>1118.4680000000001</c:v>
                </c:pt>
                <c:pt idx="12286">
                  <c:v>1119.097</c:v>
                </c:pt>
                <c:pt idx="12287">
                  <c:v>1117.02</c:v>
                </c:pt>
                <c:pt idx="12288">
                  <c:v>1117.0830000000001</c:v>
                </c:pt>
                <c:pt idx="12289">
                  <c:v>1116.9570000000001</c:v>
                </c:pt>
                <c:pt idx="12290">
                  <c:v>1117.146</c:v>
                </c:pt>
                <c:pt idx="12291">
                  <c:v>1116.9570000000001</c:v>
                </c:pt>
                <c:pt idx="12292">
                  <c:v>1116.9570000000001</c:v>
                </c:pt>
                <c:pt idx="12293">
                  <c:v>1116.8320000000001</c:v>
                </c:pt>
                <c:pt idx="12294">
                  <c:v>1116.7059999999999</c:v>
                </c:pt>
                <c:pt idx="12295">
                  <c:v>1116.643</c:v>
                </c:pt>
                <c:pt idx="12296">
                  <c:v>1116.643</c:v>
                </c:pt>
                <c:pt idx="12297">
                  <c:v>1116.643</c:v>
                </c:pt>
                <c:pt idx="12298">
                  <c:v>1116.9570000000001</c:v>
                </c:pt>
                <c:pt idx="12299">
                  <c:v>1117.02</c:v>
                </c:pt>
                <c:pt idx="12300">
                  <c:v>1116.9570000000001</c:v>
                </c:pt>
                <c:pt idx="12301">
                  <c:v>1114.6289999999999</c:v>
                </c:pt>
                <c:pt idx="12302">
                  <c:v>1114.692</c:v>
                </c:pt>
                <c:pt idx="12303">
                  <c:v>1114.692</c:v>
                </c:pt>
                <c:pt idx="12304">
                  <c:v>1114.566</c:v>
                </c:pt>
                <c:pt idx="12305">
                  <c:v>1114.6289999999999</c:v>
                </c:pt>
                <c:pt idx="12306">
                  <c:v>1114.692</c:v>
                </c:pt>
                <c:pt idx="12307">
                  <c:v>1114.6289999999999</c:v>
                </c:pt>
                <c:pt idx="12308">
                  <c:v>1114.6289999999999</c:v>
                </c:pt>
                <c:pt idx="12309">
                  <c:v>1114.6289999999999</c:v>
                </c:pt>
                <c:pt idx="12310">
                  <c:v>1114.566</c:v>
                </c:pt>
                <c:pt idx="12311">
                  <c:v>1114.6289999999999</c:v>
                </c:pt>
                <c:pt idx="12312">
                  <c:v>1114.5029999999999</c:v>
                </c:pt>
                <c:pt idx="12313">
                  <c:v>1114.6289999999999</c:v>
                </c:pt>
                <c:pt idx="12314">
                  <c:v>1114.5029999999999</c:v>
                </c:pt>
                <c:pt idx="12315">
                  <c:v>1112.8040000000001</c:v>
                </c:pt>
                <c:pt idx="12316">
                  <c:v>1114.5029999999999</c:v>
                </c:pt>
                <c:pt idx="12317">
                  <c:v>1112.1120000000001</c:v>
                </c:pt>
                <c:pt idx="12318">
                  <c:v>1112.049</c:v>
                </c:pt>
                <c:pt idx="12319">
                  <c:v>1112.3</c:v>
                </c:pt>
                <c:pt idx="12320">
                  <c:v>1112.3630000000001</c:v>
                </c:pt>
                <c:pt idx="12321">
                  <c:v>1112.3630000000001</c:v>
                </c:pt>
                <c:pt idx="12322">
                  <c:v>1112.615</c:v>
                </c:pt>
                <c:pt idx="12323">
                  <c:v>1112.615</c:v>
                </c:pt>
                <c:pt idx="12324">
                  <c:v>1112.489</c:v>
                </c:pt>
                <c:pt idx="12325">
                  <c:v>1112.5519999999999</c:v>
                </c:pt>
                <c:pt idx="12326">
                  <c:v>1112.1120000000001</c:v>
                </c:pt>
                <c:pt idx="12327">
                  <c:v>1112.174</c:v>
                </c:pt>
                <c:pt idx="12328">
                  <c:v>1110.098</c:v>
                </c:pt>
                <c:pt idx="12329">
                  <c:v>1112.174</c:v>
                </c:pt>
                <c:pt idx="12330">
                  <c:v>1110.098</c:v>
                </c:pt>
                <c:pt idx="12331">
                  <c:v>1110.098</c:v>
                </c:pt>
                <c:pt idx="12332">
                  <c:v>1110.098</c:v>
                </c:pt>
                <c:pt idx="12333">
                  <c:v>1110.098</c:v>
                </c:pt>
                <c:pt idx="12334">
                  <c:v>1110.1610000000001</c:v>
                </c:pt>
                <c:pt idx="12335">
                  <c:v>1110.1610000000001</c:v>
                </c:pt>
                <c:pt idx="12336">
                  <c:v>1110.1610000000001</c:v>
                </c:pt>
                <c:pt idx="12337">
                  <c:v>1110.098</c:v>
                </c:pt>
                <c:pt idx="12338">
                  <c:v>1107.8320000000001</c:v>
                </c:pt>
                <c:pt idx="12339">
                  <c:v>1110.0350000000001</c:v>
                </c:pt>
                <c:pt idx="12340">
                  <c:v>1110.098</c:v>
                </c:pt>
                <c:pt idx="12341">
                  <c:v>1107.769</c:v>
                </c:pt>
                <c:pt idx="12342">
                  <c:v>1107.769</c:v>
                </c:pt>
                <c:pt idx="12343">
                  <c:v>1108.0840000000001</c:v>
                </c:pt>
                <c:pt idx="12344">
                  <c:v>1108.0840000000001</c:v>
                </c:pt>
                <c:pt idx="12345">
                  <c:v>1108.0840000000001</c:v>
                </c:pt>
                <c:pt idx="12346">
                  <c:v>1108.1469999999999</c:v>
                </c:pt>
                <c:pt idx="12347">
                  <c:v>1107.9580000000001</c:v>
                </c:pt>
                <c:pt idx="12348">
                  <c:v>1107.895</c:v>
                </c:pt>
                <c:pt idx="12349">
                  <c:v>1107.8320000000001</c:v>
                </c:pt>
                <c:pt idx="12350">
                  <c:v>1106.7619999999999</c:v>
                </c:pt>
                <c:pt idx="12351">
                  <c:v>1107.643</c:v>
                </c:pt>
                <c:pt idx="12352">
                  <c:v>1105.6289999999999</c:v>
                </c:pt>
                <c:pt idx="12353">
                  <c:v>1105.692</c:v>
                </c:pt>
                <c:pt idx="12354">
                  <c:v>1105.7550000000001</c:v>
                </c:pt>
                <c:pt idx="12355">
                  <c:v>1105.692</c:v>
                </c:pt>
                <c:pt idx="12356">
                  <c:v>1105.692</c:v>
                </c:pt>
                <c:pt idx="12357">
                  <c:v>1105.692</c:v>
                </c:pt>
                <c:pt idx="12358">
                  <c:v>1105.692</c:v>
                </c:pt>
                <c:pt idx="12359">
                  <c:v>1105.7550000000001</c:v>
                </c:pt>
                <c:pt idx="12360">
                  <c:v>1105.6289999999999</c:v>
                </c:pt>
                <c:pt idx="12361">
                  <c:v>1105.692</c:v>
                </c:pt>
                <c:pt idx="12362">
                  <c:v>1103.4269999999999</c:v>
                </c:pt>
                <c:pt idx="12363">
                  <c:v>1105.5029999999999</c:v>
                </c:pt>
                <c:pt idx="12364">
                  <c:v>1103.2380000000001</c:v>
                </c:pt>
                <c:pt idx="12365">
                  <c:v>1103.5519999999999</c:v>
                </c:pt>
                <c:pt idx="12366">
                  <c:v>1103.4269999999999</c:v>
                </c:pt>
                <c:pt idx="12367">
                  <c:v>1103.5519999999999</c:v>
                </c:pt>
                <c:pt idx="12368">
                  <c:v>1103.615</c:v>
                </c:pt>
                <c:pt idx="12369">
                  <c:v>1103.615</c:v>
                </c:pt>
                <c:pt idx="12370">
                  <c:v>1103.615</c:v>
                </c:pt>
                <c:pt idx="12371">
                  <c:v>1103.615</c:v>
                </c:pt>
                <c:pt idx="12372">
                  <c:v>1103.2380000000001</c:v>
                </c:pt>
                <c:pt idx="12373">
                  <c:v>1103.2380000000001</c:v>
                </c:pt>
                <c:pt idx="12374">
                  <c:v>1101.6020000000001</c:v>
                </c:pt>
                <c:pt idx="12375">
                  <c:v>1103.364</c:v>
                </c:pt>
                <c:pt idx="12376">
                  <c:v>1101.2239999999999</c:v>
                </c:pt>
                <c:pt idx="12377">
                  <c:v>1101.2239999999999</c:v>
                </c:pt>
                <c:pt idx="12378">
                  <c:v>1101.2239999999999</c:v>
                </c:pt>
                <c:pt idx="12379">
                  <c:v>1101.2239999999999</c:v>
                </c:pt>
                <c:pt idx="12380">
                  <c:v>1101.1610000000001</c:v>
                </c:pt>
                <c:pt idx="12381">
                  <c:v>1101.1610000000001</c:v>
                </c:pt>
                <c:pt idx="12382">
                  <c:v>1101.1610000000001</c:v>
                </c:pt>
                <c:pt idx="12383">
                  <c:v>1101.1610000000001</c:v>
                </c:pt>
                <c:pt idx="12384">
                  <c:v>1101.1610000000001</c:v>
                </c:pt>
                <c:pt idx="12385">
                  <c:v>1101.2239999999999</c:v>
                </c:pt>
                <c:pt idx="12386">
                  <c:v>1099.021</c:v>
                </c:pt>
                <c:pt idx="12387">
                  <c:v>1100.9090000000001</c:v>
                </c:pt>
                <c:pt idx="12388">
                  <c:v>1099.7139999999999</c:v>
                </c:pt>
                <c:pt idx="12389">
                  <c:v>1099.21</c:v>
                </c:pt>
                <c:pt idx="12390">
                  <c:v>1099.1469999999999</c:v>
                </c:pt>
                <c:pt idx="12391">
                  <c:v>1099.21</c:v>
                </c:pt>
                <c:pt idx="12392">
                  <c:v>1099.1469999999999</c:v>
                </c:pt>
                <c:pt idx="12393">
                  <c:v>1098.9580000000001</c:v>
                </c:pt>
                <c:pt idx="12394">
                  <c:v>1098.9580000000001</c:v>
                </c:pt>
                <c:pt idx="12395">
                  <c:v>1098.9580000000001</c:v>
                </c:pt>
                <c:pt idx="12396">
                  <c:v>1098.7070000000001</c:v>
                </c:pt>
                <c:pt idx="12397">
                  <c:v>1098.77</c:v>
                </c:pt>
                <c:pt idx="12398">
                  <c:v>1098.77</c:v>
                </c:pt>
                <c:pt idx="12399">
                  <c:v>1096.693</c:v>
                </c:pt>
                <c:pt idx="12400">
                  <c:v>1098.895</c:v>
                </c:pt>
                <c:pt idx="12401">
                  <c:v>1096.693</c:v>
                </c:pt>
                <c:pt idx="12402">
                  <c:v>1096.693</c:v>
                </c:pt>
                <c:pt idx="12403">
                  <c:v>1096.693</c:v>
                </c:pt>
                <c:pt idx="12404">
                  <c:v>1096.693</c:v>
                </c:pt>
                <c:pt idx="12405">
                  <c:v>1096.693</c:v>
                </c:pt>
                <c:pt idx="12406">
                  <c:v>1096.7560000000001</c:v>
                </c:pt>
                <c:pt idx="12407">
                  <c:v>1096.693</c:v>
                </c:pt>
                <c:pt idx="12408">
                  <c:v>1096.6300000000001</c:v>
                </c:pt>
                <c:pt idx="12409">
                  <c:v>1095.875</c:v>
                </c:pt>
                <c:pt idx="12410">
                  <c:v>1094.3009999999999</c:v>
                </c:pt>
                <c:pt idx="12411">
                  <c:v>1096.693</c:v>
                </c:pt>
                <c:pt idx="12412">
                  <c:v>1094.4269999999999</c:v>
                </c:pt>
                <c:pt idx="12413">
                  <c:v>1094.49</c:v>
                </c:pt>
                <c:pt idx="12414">
                  <c:v>1094.8050000000001</c:v>
                </c:pt>
                <c:pt idx="12415">
                  <c:v>1094.6790000000001</c:v>
                </c:pt>
                <c:pt idx="12416">
                  <c:v>1094.6790000000001</c:v>
                </c:pt>
                <c:pt idx="12417">
                  <c:v>1094.6790000000001</c:v>
                </c:pt>
                <c:pt idx="12418">
                  <c:v>1094.4269999999999</c:v>
                </c:pt>
                <c:pt idx="12419">
                  <c:v>1094.4269999999999</c:v>
                </c:pt>
                <c:pt idx="12420">
                  <c:v>1094.364</c:v>
                </c:pt>
                <c:pt idx="12421">
                  <c:v>1094.364</c:v>
                </c:pt>
                <c:pt idx="12422">
                  <c:v>1092.539</c:v>
                </c:pt>
                <c:pt idx="12423">
                  <c:v>1092.287</c:v>
                </c:pt>
                <c:pt idx="12424">
                  <c:v>1092.287</c:v>
                </c:pt>
                <c:pt idx="12425">
                  <c:v>1092.287</c:v>
                </c:pt>
                <c:pt idx="12426">
                  <c:v>1092.2239999999999</c:v>
                </c:pt>
                <c:pt idx="12427">
                  <c:v>1092.2239999999999</c:v>
                </c:pt>
                <c:pt idx="12428">
                  <c:v>1092.2239999999999</c:v>
                </c:pt>
                <c:pt idx="12429">
                  <c:v>1092.2239999999999</c:v>
                </c:pt>
                <c:pt idx="12430">
                  <c:v>1092.2239999999999</c:v>
                </c:pt>
                <c:pt idx="12431">
                  <c:v>1092.2239999999999</c:v>
                </c:pt>
                <c:pt idx="12432">
                  <c:v>1092.2239999999999</c:v>
                </c:pt>
                <c:pt idx="12433">
                  <c:v>1092.2239999999999</c:v>
                </c:pt>
                <c:pt idx="12434">
                  <c:v>1092.287</c:v>
                </c:pt>
                <c:pt idx="12435">
                  <c:v>1091.6579999999999</c:v>
                </c:pt>
                <c:pt idx="12436">
                  <c:v>1090.085</c:v>
                </c:pt>
                <c:pt idx="12437">
                  <c:v>1090.085</c:v>
                </c:pt>
                <c:pt idx="12438">
                  <c:v>1090.1479999999999</c:v>
                </c:pt>
                <c:pt idx="12439">
                  <c:v>1090.085</c:v>
                </c:pt>
                <c:pt idx="12440">
                  <c:v>1090.21</c:v>
                </c:pt>
                <c:pt idx="12441">
                  <c:v>1090.21</c:v>
                </c:pt>
                <c:pt idx="12442">
                  <c:v>1089.7070000000001</c:v>
                </c:pt>
                <c:pt idx="12443">
                  <c:v>1089.77</c:v>
                </c:pt>
                <c:pt idx="12444">
                  <c:v>1089.8330000000001</c:v>
                </c:pt>
                <c:pt idx="12445">
                  <c:v>1087.8820000000001</c:v>
                </c:pt>
                <c:pt idx="12446">
                  <c:v>1089.9590000000001</c:v>
                </c:pt>
                <c:pt idx="12447">
                  <c:v>1087.7560000000001</c:v>
                </c:pt>
                <c:pt idx="12448">
                  <c:v>1088.8889999999999</c:v>
                </c:pt>
                <c:pt idx="12449">
                  <c:v>1087.693</c:v>
                </c:pt>
                <c:pt idx="12450">
                  <c:v>1087.693</c:v>
                </c:pt>
                <c:pt idx="12451">
                  <c:v>1087.693</c:v>
                </c:pt>
                <c:pt idx="12452">
                  <c:v>1087.7560000000001</c:v>
                </c:pt>
                <c:pt idx="12453">
                  <c:v>1087.7560000000001</c:v>
                </c:pt>
                <c:pt idx="12454">
                  <c:v>1087.693</c:v>
                </c:pt>
                <c:pt idx="12455">
                  <c:v>1087.7560000000001</c:v>
                </c:pt>
                <c:pt idx="12456">
                  <c:v>1087.693</c:v>
                </c:pt>
                <c:pt idx="12457">
                  <c:v>1085.365</c:v>
                </c:pt>
                <c:pt idx="12458">
                  <c:v>1087.693</c:v>
                </c:pt>
                <c:pt idx="12459">
                  <c:v>1085.3019999999999</c:v>
                </c:pt>
                <c:pt idx="12460">
                  <c:v>1085.6790000000001</c:v>
                </c:pt>
                <c:pt idx="12461">
                  <c:v>1085.742</c:v>
                </c:pt>
                <c:pt idx="12462">
                  <c:v>1085.6790000000001</c:v>
                </c:pt>
                <c:pt idx="12463">
                  <c:v>1085.6790000000001</c:v>
                </c:pt>
                <c:pt idx="12464">
                  <c:v>1085.49</c:v>
                </c:pt>
                <c:pt idx="12465">
                  <c:v>1085.49</c:v>
                </c:pt>
                <c:pt idx="12466">
                  <c:v>1084.1690000000001</c:v>
                </c:pt>
                <c:pt idx="12467">
                  <c:v>1085.239</c:v>
                </c:pt>
                <c:pt idx="12468">
                  <c:v>1085.1759999999999</c:v>
                </c:pt>
                <c:pt idx="12469">
                  <c:v>1083.288</c:v>
                </c:pt>
                <c:pt idx="12470">
                  <c:v>1083.288</c:v>
                </c:pt>
                <c:pt idx="12471">
                  <c:v>1085.239</c:v>
                </c:pt>
                <c:pt idx="12472">
                  <c:v>1083.2249999999999</c:v>
                </c:pt>
                <c:pt idx="12473">
                  <c:v>1083.2249999999999</c:v>
                </c:pt>
                <c:pt idx="12474">
                  <c:v>1083.2249999999999</c:v>
                </c:pt>
                <c:pt idx="12475">
                  <c:v>1083.288</c:v>
                </c:pt>
                <c:pt idx="12476">
                  <c:v>1083.2249999999999</c:v>
                </c:pt>
                <c:pt idx="12477">
                  <c:v>1083.288</c:v>
                </c:pt>
                <c:pt idx="12478">
                  <c:v>1083.2249999999999</c:v>
                </c:pt>
                <c:pt idx="12479">
                  <c:v>1080.8330000000001</c:v>
                </c:pt>
                <c:pt idx="12480">
                  <c:v>1080.7080000000001</c:v>
                </c:pt>
                <c:pt idx="12481">
                  <c:v>1083.2249999999999</c:v>
                </c:pt>
                <c:pt idx="12482">
                  <c:v>1081.0219999999999</c:v>
                </c:pt>
                <c:pt idx="12483">
                  <c:v>1080.9590000000001</c:v>
                </c:pt>
                <c:pt idx="12484">
                  <c:v>1081.0219999999999</c:v>
                </c:pt>
                <c:pt idx="12485">
                  <c:v>1081.211</c:v>
                </c:pt>
                <c:pt idx="12486">
                  <c:v>1081.211</c:v>
                </c:pt>
                <c:pt idx="12487">
                  <c:v>1081.1479999999999</c:v>
                </c:pt>
                <c:pt idx="12488">
                  <c:v>1080.8330000000001</c:v>
                </c:pt>
                <c:pt idx="12489">
                  <c:v>1080.8330000000001</c:v>
                </c:pt>
                <c:pt idx="12490">
                  <c:v>1078.7570000000001</c:v>
                </c:pt>
                <c:pt idx="12491">
                  <c:v>1078.7570000000001</c:v>
                </c:pt>
                <c:pt idx="12492">
                  <c:v>1078.7570000000001</c:v>
                </c:pt>
                <c:pt idx="12493">
                  <c:v>1079.701</c:v>
                </c:pt>
                <c:pt idx="12494">
                  <c:v>1078.694</c:v>
                </c:pt>
                <c:pt idx="12495">
                  <c:v>1078.7570000000001</c:v>
                </c:pt>
                <c:pt idx="12496">
                  <c:v>1078.7570000000001</c:v>
                </c:pt>
                <c:pt idx="12497">
                  <c:v>1078.819</c:v>
                </c:pt>
                <c:pt idx="12498">
                  <c:v>1078.7570000000001</c:v>
                </c:pt>
                <c:pt idx="12499">
                  <c:v>1078.7570000000001</c:v>
                </c:pt>
                <c:pt idx="12500">
                  <c:v>1078.819</c:v>
                </c:pt>
                <c:pt idx="12501">
                  <c:v>1078.694</c:v>
                </c:pt>
                <c:pt idx="12502">
                  <c:v>1078.7570000000001</c:v>
                </c:pt>
                <c:pt idx="12503">
                  <c:v>1078.819</c:v>
                </c:pt>
                <c:pt idx="12504">
                  <c:v>1078.7570000000001</c:v>
                </c:pt>
                <c:pt idx="12505">
                  <c:v>1078.7570000000001</c:v>
                </c:pt>
                <c:pt idx="12506">
                  <c:v>1076.7429999999999</c:v>
                </c:pt>
                <c:pt idx="12507">
                  <c:v>1076.7429999999999</c:v>
                </c:pt>
                <c:pt idx="12508">
                  <c:v>1076.7429999999999</c:v>
                </c:pt>
                <c:pt idx="12509">
                  <c:v>1076.7429999999999</c:v>
                </c:pt>
                <c:pt idx="12510">
                  <c:v>1076.617</c:v>
                </c:pt>
                <c:pt idx="12511">
                  <c:v>1076.617</c:v>
                </c:pt>
                <c:pt idx="12512">
                  <c:v>1075.3579999999999</c:v>
                </c:pt>
                <c:pt idx="12513">
                  <c:v>1076.3019999999999</c:v>
                </c:pt>
                <c:pt idx="12514">
                  <c:v>1076.365</c:v>
                </c:pt>
                <c:pt idx="12515">
                  <c:v>1076.3019999999999</c:v>
                </c:pt>
                <c:pt idx="12516">
                  <c:v>1074.54</c:v>
                </c:pt>
                <c:pt idx="12517">
                  <c:v>1074.3510000000001</c:v>
                </c:pt>
                <c:pt idx="12518">
                  <c:v>1074.3510000000001</c:v>
                </c:pt>
                <c:pt idx="12519">
                  <c:v>1074.3510000000001</c:v>
                </c:pt>
                <c:pt idx="12520">
                  <c:v>1074.288</c:v>
                </c:pt>
                <c:pt idx="12521">
                  <c:v>1074.288</c:v>
                </c:pt>
                <c:pt idx="12522">
                  <c:v>1074.3510000000001</c:v>
                </c:pt>
                <c:pt idx="12523">
                  <c:v>1074.3510000000001</c:v>
                </c:pt>
                <c:pt idx="12524">
                  <c:v>1071.8969999999999</c:v>
                </c:pt>
                <c:pt idx="12525">
                  <c:v>1071.771</c:v>
                </c:pt>
                <c:pt idx="12526">
                  <c:v>1074.288</c:v>
                </c:pt>
                <c:pt idx="12527">
                  <c:v>1074.3510000000001</c:v>
                </c:pt>
                <c:pt idx="12528">
                  <c:v>1072.1479999999999</c:v>
                </c:pt>
                <c:pt idx="12529">
                  <c:v>1072.085</c:v>
                </c:pt>
                <c:pt idx="12530">
                  <c:v>1072.085</c:v>
                </c:pt>
                <c:pt idx="12531">
                  <c:v>1072.337</c:v>
                </c:pt>
                <c:pt idx="12532">
                  <c:v>1072.211</c:v>
                </c:pt>
                <c:pt idx="12533">
                  <c:v>1072.2739999999999</c:v>
                </c:pt>
                <c:pt idx="12534">
                  <c:v>1071.96</c:v>
                </c:pt>
                <c:pt idx="12535">
                  <c:v>1071.96</c:v>
                </c:pt>
                <c:pt idx="12536">
                  <c:v>1069.7570000000001</c:v>
                </c:pt>
                <c:pt idx="12537">
                  <c:v>1069.883</c:v>
                </c:pt>
                <c:pt idx="12538">
                  <c:v>1071.8340000000001</c:v>
                </c:pt>
                <c:pt idx="12539">
                  <c:v>1069.883</c:v>
                </c:pt>
                <c:pt idx="12540">
                  <c:v>1069.9459999999999</c:v>
                </c:pt>
                <c:pt idx="12541">
                  <c:v>1069.82</c:v>
                </c:pt>
                <c:pt idx="12542">
                  <c:v>1069.7570000000001</c:v>
                </c:pt>
                <c:pt idx="12543">
                  <c:v>1069.82</c:v>
                </c:pt>
                <c:pt idx="12544">
                  <c:v>1069.883</c:v>
                </c:pt>
                <c:pt idx="12545">
                  <c:v>1069.883</c:v>
                </c:pt>
                <c:pt idx="12546">
                  <c:v>1069.3789999999999</c:v>
                </c:pt>
                <c:pt idx="12547">
                  <c:v>1069.7570000000001</c:v>
                </c:pt>
                <c:pt idx="12548">
                  <c:v>1069.82</c:v>
                </c:pt>
                <c:pt idx="12549">
                  <c:v>1069.7570000000001</c:v>
                </c:pt>
                <c:pt idx="12550">
                  <c:v>1067.3019999999999</c:v>
                </c:pt>
                <c:pt idx="12551">
                  <c:v>1067.365</c:v>
                </c:pt>
                <c:pt idx="12552">
                  <c:v>1067.68</c:v>
                </c:pt>
                <c:pt idx="12553">
                  <c:v>1067.617</c:v>
                </c:pt>
                <c:pt idx="12554">
                  <c:v>1067.7429999999999</c:v>
                </c:pt>
                <c:pt idx="12555">
                  <c:v>1067.7429999999999</c:v>
                </c:pt>
                <c:pt idx="12556">
                  <c:v>1067.806</c:v>
                </c:pt>
                <c:pt idx="12557">
                  <c:v>1067.806</c:v>
                </c:pt>
                <c:pt idx="12558">
                  <c:v>1067.68</c:v>
                </c:pt>
                <c:pt idx="12559">
                  <c:v>1067.365</c:v>
                </c:pt>
                <c:pt idx="12560">
                  <c:v>1065.3520000000001</c:v>
                </c:pt>
                <c:pt idx="12561">
                  <c:v>1065.3520000000001</c:v>
                </c:pt>
                <c:pt idx="12562">
                  <c:v>1065.3520000000001</c:v>
                </c:pt>
                <c:pt idx="12563">
                  <c:v>1065.3520000000001</c:v>
                </c:pt>
                <c:pt idx="12564">
                  <c:v>1065.3520000000001</c:v>
                </c:pt>
                <c:pt idx="12565">
                  <c:v>1065.3520000000001</c:v>
                </c:pt>
                <c:pt idx="12566">
                  <c:v>1065.3520000000001</c:v>
                </c:pt>
                <c:pt idx="12567">
                  <c:v>1065.3520000000001</c:v>
                </c:pt>
                <c:pt idx="12568">
                  <c:v>1065.3520000000001</c:v>
                </c:pt>
                <c:pt idx="12569">
                  <c:v>1065.415</c:v>
                </c:pt>
                <c:pt idx="12570">
                  <c:v>1065.3520000000001</c:v>
                </c:pt>
                <c:pt idx="12571">
                  <c:v>1065.3520000000001</c:v>
                </c:pt>
                <c:pt idx="12572">
                  <c:v>1062.96</c:v>
                </c:pt>
                <c:pt idx="12573">
                  <c:v>1062.771</c:v>
                </c:pt>
                <c:pt idx="12574">
                  <c:v>1062.8340000000001</c:v>
                </c:pt>
                <c:pt idx="12575">
                  <c:v>1062.8340000000001</c:v>
                </c:pt>
                <c:pt idx="12576">
                  <c:v>1062.8340000000001</c:v>
                </c:pt>
                <c:pt idx="12577">
                  <c:v>1063.212</c:v>
                </c:pt>
                <c:pt idx="12578">
                  <c:v>1063.2750000000001</c:v>
                </c:pt>
                <c:pt idx="12579">
                  <c:v>1063.212</c:v>
                </c:pt>
                <c:pt idx="12580">
                  <c:v>1063.212</c:v>
                </c:pt>
                <c:pt idx="12581">
                  <c:v>1063.086</c:v>
                </c:pt>
                <c:pt idx="12582">
                  <c:v>1061.009</c:v>
                </c:pt>
                <c:pt idx="12583">
                  <c:v>1060.7570000000001</c:v>
                </c:pt>
                <c:pt idx="12584">
                  <c:v>1060.82</c:v>
                </c:pt>
                <c:pt idx="12585">
                  <c:v>1060.883</c:v>
                </c:pt>
                <c:pt idx="12586">
                  <c:v>1060.7570000000001</c:v>
                </c:pt>
                <c:pt idx="12587">
                  <c:v>1060.82</c:v>
                </c:pt>
                <c:pt idx="12588">
                  <c:v>1060.883</c:v>
                </c:pt>
                <c:pt idx="12589">
                  <c:v>1060.82</c:v>
                </c:pt>
                <c:pt idx="12590">
                  <c:v>1060.82</c:v>
                </c:pt>
                <c:pt idx="12591">
                  <c:v>1060.883</c:v>
                </c:pt>
                <c:pt idx="12592">
                  <c:v>1060.82</c:v>
                </c:pt>
                <c:pt idx="12593">
                  <c:v>1060.3800000000001</c:v>
                </c:pt>
                <c:pt idx="12594">
                  <c:v>1060.883</c:v>
                </c:pt>
                <c:pt idx="12595">
                  <c:v>1058.7429999999999</c:v>
                </c:pt>
                <c:pt idx="12596">
                  <c:v>1058.366</c:v>
                </c:pt>
                <c:pt idx="12597">
                  <c:v>1058.4290000000001</c:v>
                </c:pt>
                <c:pt idx="12598">
                  <c:v>1058.492</c:v>
                </c:pt>
                <c:pt idx="12599">
                  <c:v>1058.5550000000001</c:v>
                </c:pt>
                <c:pt idx="12600">
                  <c:v>1058.6179999999999</c:v>
                </c:pt>
                <c:pt idx="12601">
                  <c:v>1058.492</c:v>
                </c:pt>
                <c:pt idx="12602">
                  <c:v>1058.8689999999999</c:v>
                </c:pt>
                <c:pt idx="12603">
                  <c:v>1058.8689999999999</c:v>
                </c:pt>
                <c:pt idx="12604">
                  <c:v>1058.4290000000001</c:v>
                </c:pt>
                <c:pt idx="12605">
                  <c:v>1058.4290000000001</c:v>
                </c:pt>
                <c:pt idx="12606">
                  <c:v>1056.415</c:v>
                </c:pt>
                <c:pt idx="12607">
                  <c:v>1057.674</c:v>
                </c:pt>
                <c:pt idx="12608">
                  <c:v>1056.415</c:v>
                </c:pt>
                <c:pt idx="12609">
                  <c:v>1056.415</c:v>
                </c:pt>
                <c:pt idx="12610">
                  <c:v>1056.415</c:v>
                </c:pt>
                <c:pt idx="12611">
                  <c:v>1056.3520000000001</c:v>
                </c:pt>
                <c:pt idx="12612">
                  <c:v>1056.3520000000001</c:v>
                </c:pt>
                <c:pt idx="12613">
                  <c:v>1056.3520000000001</c:v>
                </c:pt>
                <c:pt idx="12614">
                  <c:v>1056.3520000000001</c:v>
                </c:pt>
                <c:pt idx="12615">
                  <c:v>1056.3520000000001</c:v>
                </c:pt>
                <c:pt idx="12616">
                  <c:v>1056.3520000000001</c:v>
                </c:pt>
                <c:pt idx="12617">
                  <c:v>1056.3520000000001</c:v>
                </c:pt>
                <c:pt idx="12618">
                  <c:v>1056.3520000000001</c:v>
                </c:pt>
                <c:pt idx="12619">
                  <c:v>1056.3520000000001</c:v>
                </c:pt>
                <c:pt idx="12620">
                  <c:v>1053.961</c:v>
                </c:pt>
                <c:pt idx="12621">
                  <c:v>1053.8979999999999</c:v>
                </c:pt>
                <c:pt idx="12622">
                  <c:v>1053.8979999999999</c:v>
                </c:pt>
                <c:pt idx="12623">
                  <c:v>1054.1489999999999</c:v>
                </c:pt>
                <c:pt idx="12624">
                  <c:v>1054.1489999999999</c:v>
                </c:pt>
                <c:pt idx="12625">
                  <c:v>1054.212</c:v>
                </c:pt>
                <c:pt idx="12626">
                  <c:v>1054.212</c:v>
                </c:pt>
                <c:pt idx="12627">
                  <c:v>1054.2750000000001</c:v>
                </c:pt>
                <c:pt idx="12628">
                  <c:v>1054.2750000000001</c:v>
                </c:pt>
                <c:pt idx="12629">
                  <c:v>1054.2750000000001</c:v>
                </c:pt>
                <c:pt idx="12630">
                  <c:v>1053.961</c:v>
                </c:pt>
                <c:pt idx="12631">
                  <c:v>1053.961</c:v>
                </c:pt>
                <c:pt idx="12632">
                  <c:v>1051.884</c:v>
                </c:pt>
                <c:pt idx="12633">
                  <c:v>1051.884</c:v>
                </c:pt>
                <c:pt idx="12634">
                  <c:v>1051.884</c:v>
                </c:pt>
                <c:pt idx="12635">
                  <c:v>1051.8209999999999</c:v>
                </c:pt>
                <c:pt idx="12636">
                  <c:v>1051.884</c:v>
                </c:pt>
                <c:pt idx="12637">
                  <c:v>1051.884</c:v>
                </c:pt>
                <c:pt idx="12638">
                  <c:v>1051.884</c:v>
                </c:pt>
                <c:pt idx="12639">
                  <c:v>1051.8209999999999</c:v>
                </c:pt>
                <c:pt idx="12640">
                  <c:v>1049.6179999999999</c:v>
                </c:pt>
                <c:pt idx="12641">
                  <c:v>1049.6179999999999</c:v>
                </c:pt>
                <c:pt idx="12642">
                  <c:v>1049.5550000000001</c:v>
                </c:pt>
                <c:pt idx="12643">
                  <c:v>1049.5550000000001</c:v>
                </c:pt>
                <c:pt idx="12644">
                  <c:v>1049.4290000000001</c:v>
                </c:pt>
                <c:pt idx="12645">
                  <c:v>1049.5550000000001</c:v>
                </c:pt>
                <c:pt idx="12646">
                  <c:v>1049.492</c:v>
                </c:pt>
                <c:pt idx="12647">
                  <c:v>1049.492</c:v>
                </c:pt>
                <c:pt idx="12648">
                  <c:v>1049.8699999999999</c:v>
                </c:pt>
                <c:pt idx="12649">
                  <c:v>1049.933</c:v>
                </c:pt>
                <c:pt idx="12650">
                  <c:v>1049.8699999999999</c:v>
                </c:pt>
                <c:pt idx="12651">
                  <c:v>1048.1079999999999</c:v>
                </c:pt>
                <c:pt idx="12652">
                  <c:v>1049.6179999999999</c:v>
                </c:pt>
                <c:pt idx="12653">
                  <c:v>1047.4780000000001</c:v>
                </c:pt>
                <c:pt idx="12654">
                  <c:v>1047.415</c:v>
                </c:pt>
                <c:pt idx="12655">
                  <c:v>1047.415</c:v>
                </c:pt>
                <c:pt idx="12656">
                  <c:v>1047.3520000000001</c:v>
                </c:pt>
                <c:pt idx="12657">
                  <c:v>1047.415</c:v>
                </c:pt>
                <c:pt idx="12658">
                  <c:v>1047.415</c:v>
                </c:pt>
                <c:pt idx="12659">
                  <c:v>1047.3520000000001</c:v>
                </c:pt>
                <c:pt idx="12660">
                  <c:v>1047.415</c:v>
                </c:pt>
                <c:pt idx="12661">
                  <c:v>1047.4780000000001</c:v>
                </c:pt>
                <c:pt idx="12662">
                  <c:v>1047.4780000000001</c:v>
                </c:pt>
                <c:pt idx="12663">
                  <c:v>1046.0940000000001</c:v>
                </c:pt>
                <c:pt idx="12664">
                  <c:v>1047.3520000000001</c:v>
                </c:pt>
                <c:pt idx="12665">
                  <c:v>1045.0239999999999</c:v>
                </c:pt>
                <c:pt idx="12666">
                  <c:v>1044.8979999999999</c:v>
                </c:pt>
                <c:pt idx="12667">
                  <c:v>1044.961</c:v>
                </c:pt>
                <c:pt idx="12668">
                  <c:v>1044.961</c:v>
                </c:pt>
                <c:pt idx="12669">
                  <c:v>1045.213</c:v>
                </c:pt>
                <c:pt idx="12670">
                  <c:v>1045.1500000000001</c:v>
                </c:pt>
                <c:pt idx="12671">
                  <c:v>1045.213</c:v>
                </c:pt>
                <c:pt idx="12672">
                  <c:v>1045.4010000000001</c:v>
                </c:pt>
                <c:pt idx="12673">
                  <c:v>1045.4639999999999</c:v>
                </c:pt>
                <c:pt idx="12674">
                  <c:v>1045.3389999999999</c:v>
                </c:pt>
                <c:pt idx="12675">
                  <c:v>1045.3389999999999</c:v>
                </c:pt>
                <c:pt idx="12676">
                  <c:v>1043.01</c:v>
                </c:pt>
                <c:pt idx="12677">
                  <c:v>1042.9469999999999</c:v>
                </c:pt>
                <c:pt idx="12678">
                  <c:v>1042.9469999999999</c:v>
                </c:pt>
                <c:pt idx="12679">
                  <c:v>1042.9469999999999</c:v>
                </c:pt>
                <c:pt idx="12680">
                  <c:v>1042.9469999999999</c:v>
                </c:pt>
                <c:pt idx="12681">
                  <c:v>1042.9469999999999</c:v>
                </c:pt>
                <c:pt idx="12682">
                  <c:v>1043.01</c:v>
                </c:pt>
                <c:pt idx="12683">
                  <c:v>1042.9469999999999</c:v>
                </c:pt>
                <c:pt idx="12684">
                  <c:v>1042.9469999999999</c:v>
                </c:pt>
                <c:pt idx="12685">
                  <c:v>1042.884</c:v>
                </c:pt>
                <c:pt idx="12686">
                  <c:v>1040.6189999999999</c:v>
                </c:pt>
                <c:pt idx="12687">
                  <c:v>1043.01</c:v>
                </c:pt>
                <c:pt idx="12688">
                  <c:v>1040.6189999999999</c:v>
                </c:pt>
                <c:pt idx="12689">
                  <c:v>1040.933</c:v>
                </c:pt>
                <c:pt idx="12690">
                  <c:v>1040.556</c:v>
                </c:pt>
                <c:pt idx="12691">
                  <c:v>1040.4929999999999</c:v>
                </c:pt>
                <c:pt idx="12692">
                  <c:v>1040.4929999999999</c:v>
                </c:pt>
                <c:pt idx="12693">
                  <c:v>1040.933</c:v>
                </c:pt>
                <c:pt idx="12694">
                  <c:v>1040.9960000000001</c:v>
                </c:pt>
                <c:pt idx="12695">
                  <c:v>1040.8699999999999</c:v>
                </c:pt>
                <c:pt idx="12696">
                  <c:v>1040.933</c:v>
                </c:pt>
                <c:pt idx="12697">
                  <c:v>1040.681</c:v>
                </c:pt>
                <c:pt idx="12698">
                  <c:v>1040.7439999999999</c:v>
                </c:pt>
                <c:pt idx="12699">
                  <c:v>1038.479</c:v>
                </c:pt>
                <c:pt idx="12700">
                  <c:v>1039.3599999999999</c:v>
                </c:pt>
                <c:pt idx="12701">
                  <c:v>1038.479</c:v>
                </c:pt>
                <c:pt idx="12702">
                  <c:v>1038.479</c:v>
                </c:pt>
                <c:pt idx="12703">
                  <c:v>1038.479</c:v>
                </c:pt>
                <c:pt idx="12704">
                  <c:v>1038.479</c:v>
                </c:pt>
                <c:pt idx="12705">
                  <c:v>1038.5419999999999</c:v>
                </c:pt>
                <c:pt idx="12706">
                  <c:v>1038.479</c:v>
                </c:pt>
                <c:pt idx="12707">
                  <c:v>1038.4159999999999</c:v>
                </c:pt>
                <c:pt idx="12708">
                  <c:v>1038.5419999999999</c:v>
                </c:pt>
                <c:pt idx="12709">
                  <c:v>1038.479</c:v>
                </c:pt>
                <c:pt idx="12710">
                  <c:v>1037.0309999999999</c:v>
                </c:pt>
                <c:pt idx="12711">
                  <c:v>1035.8979999999999</c:v>
                </c:pt>
                <c:pt idx="12712">
                  <c:v>1038.479</c:v>
                </c:pt>
                <c:pt idx="12713">
                  <c:v>1036.0239999999999</c:v>
                </c:pt>
                <c:pt idx="12714">
                  <c:v>1035.961</c:v>
                </c:pt>
                <c:pt idx="12715">
                  <c:v>1036.213</c:v>
                </c:pt>
                <c:pt idx="12716">
                  <c:v>1036.213</c:v>
                </c:pt>
                <c:pt idx="12717">
                  <c:v>1036.1500000000001</c:v>
                </c:pt>
                <c:pt idx="12718">
                  <c:v>1036.3389999999999</c:v>
                </c:pt>
                <c:pt idx="12719">
                  <c:v>1036.402</c:v>
                </c:pt>
                <c:pt idx="12720">
                  <c:v>1036.402</c:v>
                </c:pt>
                <c:pt idx="12721">
                  <c:v>1036.402</c:v>
                </c:pt>
                <c:pt idx="12722">
                  <c:v>1034.0730000000001</c:v>
                </c:pt>
                <c:pt idx="12723">
                  <c:v>1035.961</c:v>
                </c:pt>
                <c:pt idx="12724">
                  <c:v>1033.9480000000001</c:v>
                </c:pt>
                <c:pt idx="12725">
                  <c:v>1033.9480000000001</c:v>
                </c:pt>
                <c:pt idx="12726">
                  <c:v>1033.9480000000001</c:v>
                </c:pt>
                <c:pt idx="12727">
                  <c:v>1033.9480000000001</c:v>
                </c:pt>
                <c:pt idx="12728">
                  <c:v>1033.9480000000001</c:v>
                </c:pt>
                <c:pt idx="12729">
                  <c:v>1033.9480000000001</c:v>
                </c:pt>
                <c:pt idx="12730">
                  <c:v>1033.885</c:v>
                </c:pt>
                <c:pt idx="12731">
                  <c:v>1033.885</c:v>
                </c:pt>
                <c:pt idx="12732">
                  <c:v>1033.9480000000001</c:v>
                </c:pt>
                <c:pt idx="12733">
                  <c:v>1032.4369999999999</c:v>
                </c:pt>
                <c:pt idx="12734">
                  <c:v>1033.9480000000001</c:v>
                </c:pt>
                <c:pt idx="12735">
                  <c:v>1031.7449999999999</c:v>
                </c:pt>
                <c:pt idx="12736">
                  <c:v>1031.4929999999999</c:v>
                </c:pt>
                <c:pt idx="12737">
                  <c:v>1031.4929999999999</c:v>
                </c:pt>
                <c:pt idx="12738">
                  <c:v>1031.6189999999999</c:v>
                </c:pt>
                <c:pt idx="12739">
                  <c:v>1031.934</c:v>
                </c:pt>
                <c:pt idx="12740">
                  <c:v>1031.9970000000001</c:v>
                </c:pt>
                <c:pt idx="12741">
                  <c:v>1031.9970000000001</c:v>
                </c:pt>
                <c:pt idx="12742">
                  <c:v>1031.9970000000001</c:v>
                </c:pt>
                <c:pt idx="12743">
                  <c:v>1031.8710000000001</c:v>
                </c:pt>
                <c:pt idx="12744">
                  <c:v>1031.8710000000001</c:v>
                </c:pt>
                <c:pt idx="12745">
                  <c:v>1031.808</c:v>
                </c:pt>
                <c:pt idx="12746">
                  <c:v>1029.605</c:v>
                </c:pt>
                <c:pt idx="12747">
                  <c:v>1029.5419999999999</c:v>
                </c:pt>
                <c:pt idx="12748">
                  <c:v>1029.5419999999999</c:v>
                </c:pt>
                <c:pt idx="12749">
                  <c:v>1029.5419999999999</c:v>
                </c:pt>
                <c:pt idx="12750">
                  <c:v>1029.5419999999999</c:v>
                </c:pt>
                <c:pt idx="12751">
                  <c:v>1029.5419999999999</c:v>
                </c:pt>
                <c:pt idx="12752">
                  <c:v>1029.5419999999999</c:v>
                </c:pt>
                <c:pt idx="12753">
                  <c:v>1029.5419999999999</c:v>
                </c:pt>
                <c:pt idx="12754">
                  <c:v>1029.605</c:v>
                </c:pt>
                <c:pt idx="12755">
                  <c:v>1029.5419999999999</c:v>
                </c:pt>
                <c:pt idx="12756">
                  <c:v>1029.479</c:v>
                </c:pt>
                <c:pt idx="12757">
                  <c:v>1029.5419999999999</c:v>
                </c:pt>
                <c:pt idx="12758">
                  <c:v>1027.1510000000001</c:v>
                </c:pt>
                <c:pt idx="12759">
                  <c:v>1027.4649999999999</c:v>
                </c:pt>
                <c:pt idx="12760">
                  <c:v>1027.2139999999999</c:v>
                </c:pt>
                <c:pt idx="12761">
                  <c:v>1027.2760000000001</c:v>
                </c:pt>
                <c:pt idx="12762">
                  <c:v>1027.402</c:v>
                </c:pt>
                <c:pt idx="12763">
                  <c:v>1027.3389999999999</c:v>
                </c:pt>
                <c:pt idx="12764">
                  <c:v>1027.528</c:v>
                </c:pt>
                <c:pt idx="12765">
                  <c:v>1027.528</c:v>
                </c:pt>
                <c:pt idx="12766">
                  <c:v>1027.5909999999999</c:v>
                </c:pt>
                <c:pt idx="12767">
                  <c:v>1027.4649999999999</c:v>
                </c:pt>
                <c:pt idx="12768">
                  <c:v>1027.1510000000001</c:v>
                </c:pt>
                <c:pt idx="12769">
                  <c:v>1027.1510000000001</c:v>
                </c:pt>
                <c:pt idx="12770">
                  <c:v>1027.088</c:v>
                </c:pt>
                <c:pt idx="12771">
                  <c:v>1025.0740000000001</c:v>
                </c:pt>
                <c:pt idx="12772">
                  <c:v>1025.1369999999999</c:v>
                </c:pt>
                <c:pt idx="12773">
                  <c:v>1025.011</c:v>
                </c:pt>
                <c:pt idx="12774">
                  <c:v>1025.0740000000001</c:v>
                </c:pt>
                <c:pt idx="12775">
                  <c:v>1025.0740000000001</c:v>
                </c:pt>
                <c:pt idx="12776">
                  <c:v>1025.0740000000001</c:v>
                </c:pt>
                <c:pt idx="12777">
                  <c:v>1025.0740000000001</c:v>
                </c:pt>
                <c:pt idx="12778">
                  <c:v>1025.0740000000001</c:v>
                </c:pt>
                <c:pt idx="12779">
                  <c:v>1025.011</c:v>
                </c:pt>
                <c:pt idx="12780">
                  <c:v>1025.0740000000001</c:v>
                </c:pt>
                <c:pt idx="12781">
                  <c:v>1025.011</c:v>
                </c:pt>
                <c:pt idx="12782">
                  <c:v>1024.6959999999999</c:v>
                </c:pt>
                <c:pt idx="12783">
                  <c:v>1022.745</c:v>
                </c:pt>
                <c:pt idx="12784">
                  <c:v>1022.619</c:v>
                </c:pt>
                <c:pt idx="12785">
                  <c:v>1022.997</c:v>
                </c:pt>
                <c:pt idx="12786">
                  <c:v>1023.06</c:v>
                </c:pt>
                <c:pt idx="12787">
                  <c:v>1023.06</c:v>
                </c:pt>
                <c:pt idx="12788">
                  <c:v>1022.997</c:v>
                </c:pt>
                <c:pt idx="12789">
                  <c:v>1022.808</c:v>
                </c:pt>
                <c:pt idx="12790">
                  <c:v>1022.682</c:v>
                </c:pt>
                <c:pt idx="12791">
                  <c:v>1022.745</c:v>
                </c:pt>
                <c:pt idx="12792">
                  <c:v>1022.4930000000001</c:v>
                </c:pt>
                <c:pt idx="12793">
                  <c:v>1020.543</c:v>
                </c:pt>
                <c:pt idx="12794">
                  <c:v>1022.556</c:v>
                </c:pt>
                <c:pt idx="12795">
                  <c:v>1020.543</c:v>
                </c:pt>
                <c:pt idx="12796">
                  <c:v>1020.606</c:v>
                </c:pt>
                <c:pt idx="12797">
                  <c:v>1020.543</c:v>
                </c:pt>
                <c:pt idx="12798">
                  <c:v>1020.606</c:v>
                </c:pt>
                <c:pt idx="12799">
                  <c:v>1020.543</c:v>
                </c:pt>
                <c:pt idx="12800">
                  <c:v>1020.543</c:v>
                </c:pt>
                <c:pt idx="12801">
                  <c:v>1020.543</c:v>
                </c:pt>
                <c:pt idx="12802">
                  <c:v>1020.543</c:v>
                </c:pt>
                <c:pt idx="12803">
                  <c:v>1020.543</c:v>
                </c:pt>
                <c:pt idx="12804">
                  <c:v>1020.606</c:v>
                </c:pt>
                <c:pt idx="12805">
                  <c:v>1019.095</c:v>
                </c:pt>
                <c:pt idx="12806">
                  <c:v>1019.095</c:v>
                </c:pt>
                <c:pt idx="12807">
                  <c:v>1020.48</c:v>
                </c:pt>
                <c:pt idx="12808">
                  <c:v>1018.277</c:v>
                </c:pt>
                <c:pt idx="12809">
                  <c:v>1018.34</c:v>
                </c:pt>
                <c:pt idx="12810">
                  <c:v>1018.529</c:v>
                </c:pt>
                <c:pt idx="12811">
                  <c:v>1018.466</c:v>
                </c:pt>
                <c:pt idx="12812">
                  <c:v>1018.403</c:v>
                </c:pt>
                <c:pt idx="12813">
                  <c:v>1018.151</c:v>
                </c:pt>
                <c:pt idx="12814">
                  <c:v>1018.088</c:v>
                </c:pt>
                <c:pt idx="12815">
                  <c:v>1018.151</c:v>
                </c:pt>
                <c:pt idx="12816">
                  <c:v>1018.151</c:v>
                </c:pt>
                <c:pt idx="12817">
                  <c:v>1018.2140000000001</c:v>
                </c:pt>
                <c:pt idx="12818">
                  <c:v>1017.018</c:v>
                </c:pt>
                <c:pt idx="12819">
                  <c:v>1018.2140000000001</c:v>
                </c:pt>
                <c:pt idx="12820">
                  <c:v>1016.011</c:v>
                </c:pt>
                <c:pt idx="12821">
                  <c:v>1016.074</c:v>
                </c:pt>
                <c:pt idx="12822">
                  <c:v>1016.1369999999999</c:v>
                </c:pt>
                <c:pt idx="12823">
                  <c:v>1016.011</c:v>
                </c:pt>
                <c:pt idx="12824">
                  <c:v>1016.074</c:v>
                </c:pt>
                <c:pt idx="12825">
                  <c:v>1016.1369999999999</c:v>
                </c:pt>
                <c:pt idx="12826">
                  <c:v>1016.011</c:v>
                </c:pt>
                <c:pt idx="12827">
                  <c:v>1016.074</c:v>
                </c:pt>
                <c:pt idx="12828">
                  <c:v>1016.1369999999999</c:v>
                </c:pt>
                <c:pt idx="12829">
                  <c:v>1016.011</c:v>
                </c:pt>
                <c:pt idx="12830">
                  <c:v>1015.256</c:v>
                </c:pt>
                <c:pt idx="12831">
                  <c:v>1014.06</c:v>
                </c:pt>
                <c:pt idx="12832">
                  <c:v>1013.997</c:v>
                </c:pt>
                <c:pt idx="12833">
                  <c:v>1013.997</c:v>
                </c:pt>
                <c:pt idx="12834">
                  <c:v>1014.06</c:v>
                </c:pt>
                <c:pt idx="12835">
                  <c:v>1013.746</c:v>
                </c:pt>
                <c:pt idx="12836">
                  <c:v>1013.809</c:v>
                </c:pt>
                <c:pt idx="12837">
                  <c:v>1013.809</c:v>
                </c:pt>
                <c:pt idx="12838">
                  <c:v>1013.557</c:v>
                </c:pt>
                <c:pt idx="12839">
                  <c:v>1013.62</c:v>
                </c:pt>
                <c:pt idx="12840">
                  <c:v>1013.557</c:v>
                </c:pt>
                <c:pt idx="12841">
                  <c:v>1013.179</c:v>
                </c:pt>
                <c:pt idx="12842">
                  <c:v>1012.739</c:v>
                </c:pt>
                <c:pt idx="12843">
                  <c:v>1011.606</c:v>
                </c:pt>
                <c:pt idx="12844">
                  <c:v>1011.543</c:v>
                </c:pt>
                <c:pt idx="12845">
                  <c:v>1011.543</c:v>
                </c:pt>
                <c:pt idx="12846">
                  <c:v>1011.606</c:v>
                </c:pt>
                <c:pt idx="12847">
                  <c:v>1011.543</c:v>
                </c:pt>
                <c:pt idx="12848">
                  <c:v>1011.543</c:v>
                </c:pt>
                <c:pt idx="12849">
                  <c:v>1011.606</c:v>
                </c:pt>
                <c:pt idx="12850">
                  <c:v>1011.606</c:v>
                </c:pt>
                <c:pt idx="12851">
                  <c:v>1011.417</c:v>
                </c:pt>
                <c:pt idx="12852">
                  <c:v>1010.284</c:v>
                </c:pt>
                <c:pt idx="12853">
                  <c:v>1009.403</c:v>
                </c:pt>
                <c:pt idx="12854">
                  <c:v>1009.403</c:v>
                </c:pt>
                <c:pt idx="12855">
                  <c:v>1009.403</c:v>
                </c:pt>
                <c:pt idx="12856">
                  <c:v>1009.529</c:v>
                </c:pt>
                <c:pt idx="12857">
                  <c:v>1009.529</c:v>
                </c:pt>
                <c:pt idx="12858">
                  <c:v>1009.529</c:v>
                </c:pt>
                <c:pt idx="12859">
                  <c:v>1009.2140000000001</c:v>
                </c:pt>
                <c:pt idx="12860">
                  <c:v>1009.151</c:v>
                </c:pt>
                <c:pt idx="12861">
                  <c:v>1009.151</c:v>
                </c:pt>
                <c:pt idx="12862">
                  <c:v>1009.0890000000001</c:v>
                </c:pt>
                <c:pt idx="12863">
                  <c:v>1008.333</c:v>
                </c:pt>
                <c:pt idx="12864">
                  <c:v>1007.075</c:v>
                </c:pt>
                <c:pt idx="12865">
                  <c:v>1007.138</c:v>
                </c:pt>
                <c:pt idx="12866">
                  <c:v>1007.075</c:v>
                </c:pt>
                <c:pt idx="12867">
                  <c:v>1007.075</c:v>
                </c:pt>
                <c:pt idx="12868">
                  <c:v>1007.0119999999999</c:v>
                </c:pt>
                <c:pt idx="12869">
                  <c:v>1007.075</c:v>
                </c:pt>
                <c:pt idx="12870">
                  <c:v>1007.138</c:v>
                </c:pt>
                <c:pt idx="12871">
                  <c:v>1007.075</c:v>
                </c:pt>
                <c:pt idx="12872">
                  <c:v>1007.075</c:v>
                </c:pt>
                <c:pt idx="12873">
                  <c:v>1005.816</c:v>
                </c:pt>
                <c:pt idx="12874">
                  <c:v>1004.62</c:v>
                </c:pt>
                <c:pt idx="12875">
                  <c:v>1004.62</c:v>
                </c:pt>
                <c:pt idx="12876">
                  <c:v>1004.683</c:v>
                </c:pt>
                <c:pt idx="12877">
                  <c:v>1005.124</c:v>
                </c:pt>
                <c:pt idx="12878">
                  <c:v>1005.061</c:v>
                </c:pt>
                <c:pt idx="12879">
                  <c:v>1005.124</c:v>
                </c:pt>
                <c:pt idx="12880">
                  <c:v>1004.998</c:v>
                </c:pt>
                <c:pt idx="12881">
                  <c:v>1004.809</c:v>
                </c:pt>
                <c:pt idx="12882">
                  <c:v>1004.9349999999999</c:v>
                </c:pt>
                <c:pt idx="12883">
                  <c:v>1002.606</c:v>
                </c:pt>
                <c:pt idx="12884">
                  <c:v>1002.606</c:v>
                </c:pt>
                <c:pt idx="12885">
                  <c:v>1002.606</c:v>
                </c:pt>
                <c:pt idx="12886">
                  <c:v>1002.606</c:v>
                </c:pt>
                <c:pt idx="12887">
                  <c:v>1002.606</c:v>
                </c:pt>
                <c:pt idx="12888">
                  <c:v>1002.606</c:v>
                </c:pt>
                <c:pt idx="12889">
                  <c:v>1002.669</c:v>
                </c:pt>
                <c:pt idx="12890">
                  <c:v>1002.669</c:v>
                </c:pt>
                <c:pt idx="12891">
                  <c:v>1000.53</c:v>
                </c:pt>
                <c:pt idx="12892">
                  <c:v>1000.592</c:v>
                </c:pt>
                <c:pt idx="12893">
                  <c:v>1000.53</c:v>
                </c:pt>
                <c:pt idx="12894">
                  <c:v>1000.53</c:v>
                </c:pt>
                <c:pt idx="12895">
                  <c:v>1000.152</c:v>
                </c:pt>
                <c:pt idx="12896">
                  <c:v>1000.215</c:v>
                </c:pt>
                <c:pt idx="12897">
                  <c:v>1000.0890000000001</c:v>
                </c:pt>
                <c:pt idx="12898">
                  <c:v>1000.404</c:v>
                </c:pt>
                <c:pt idx="12899">
                  <c:v>1000.467</c:v>
                </c:pt>
                <c:pt idx="12900">
                  <c:v>1000.53</c:v>
                </c:pt>
                <c:pt idx="12901">
                  <c:v>998.20100000000002</c:v>
                </c:pt>
                <c:pt idx="12902">
                  <c:v>998.01210000000003</c:v>
                </c:pt>
                <c:pt idx="12903">
                  <c:v>998.20100000000002</c:v>
                </c:pt>
                <c:pt idx="12904">
                  <c:v>998.20100000000002</c:v>
                </c:pt>
                <c:pt idx="12905">
                  <c:v>998.13810000000001</c:v>
                </c:pt>
                <c:pt idx="12906">
                  <c:v>998.26390000000004</c:v>
                </c:pt>
                <c:pt idx="12907">
                  <c:v>998.26390000000004</c:v>
                </c:pt>
                <c:pt idx="12908">
                  <c:v>998.13810000000001</c:v>
                </c:pt>
                <c:pt idx="12909">
                  <c:v>997.38279999999997</c:v>
                </c:pt>
                <c:pt idx="12910">
                  <c:v>995.93529999999998</c:v>
                </c:pt>
                <c:pt idx="12911">
                  <c:v>995.80949999999996</c:v>
                </c:pt>
                <c:pt idx="12912">
                  <c:v>996.18709999999999</c:v>
                </c:pt>
                <c:pt idx="12913">
                  <c:v>996.18709999999999</c:v>
                </c:pt>
                <c:pt idx="12914">
                  <c:v>996.18709999999999</c:v>
                </c:pt>
                <c:pt idx="12915">
                  <c:v>996.18709999999999</c:v>
                </c:pt>
                <c:pt idx="12916">
                  <c:v>995.93529999999998</c:v>
                </c:pt>
                <c:pt idx="12917">
                  <c:v>995.87239999999997</c:v>
                </c:pt>
                <c:pt idx="12918">
                  <c:v>995.93529999999998</c:v>
                </c:pt>
                <c:pt idx="12919">
                  <c:v>995.68359999999996</c:v>
                </c:pt>
                <c:pt idx="12920">
                  <c:v>993.73270000000002</c:v>
                </c:pt>
                <c:pt idx="12921">
                  <c:v>993.73270000000002</c:v>
                </c:pt>
                <c:pt idx="12922">
                  <c:v>993.73270000000002</c:v>
                </c:pt>
                <c:pt idx="12923">
                  <c:v>993.73270000000002</c:v>
                </c:pt>
                <c:pt idx="12924">
                  <c:v>993.73270000000002</c:v>
                </c:pt>
                <c:pt idx="12925">
                  <c:v>993.66970000000003</c:v>
                </c:pt>
                <c:pt idx="12926">
                  <c:v>993.73270000000002</c:v>
                </c:pt>
                <c:pt idx="12927">
                  <c:v>993.73270000000002</c:v>
                </c:pt>
                <c:pt idx="12928">
                  <c:v>991.71879999999999</c:v>
                </c:pt>
                <c:pt idx="12929">
                  <c:v>991.59289999999999</c:v>
                </c:pt>
                <c:pt idx="12930">
                  <c:v>991.15229999999997</c:v>
                </c:pt>
                <c:pt idx="12931">
                  <c:v>991.15229999999997</c:v>
                </c:pt>
                <c:pt idx="12932">
                  <c:v>991.21529999999996</c:v>
                </c:pt>
                <c:pt idx="12933">
                  <c:v>991.21529999999996</c:v>
                </c:pt>
                <c:pt idx="12934">
                  <c:v>991.40409999999997</c:v>
                </c:pt>
                <c:pt idx="12935">
                  <c:v>991.46699999999998</c:v>
                </c:pt>
                <c:pt idx="12936">
                  <c:v>991.46699999999998</c:v>
                </c:pt>
                <c:pt idx="12937">
                  <c:v>989.26430000000005</c:v>
                </c:pt>
                <c:pt idx="12938">
                  <c:v>989.13840000000005</c:v>
                </c:pt>
                <c:pt idx="12939">
                  <c:v>989.13840000000005</c:v>
                </c:pt>
                <c:pt idx="12940">
                  <c:v>989.26430000000005</c:v>
                </c:pt>
                <c:pt idx="12941">
                  <c:v>989.20140000000004</c:v>
                </c:pt>
                <c:pt idx="12942">
                  <c:v>989.20140000000004</c:v>
                </c:pt>
                <c:pt idx="12943">
                  <c:v>989.20140000000004</c:v>
                </c:pt>
                <c:pt idx="12944">
                  <c:v>989.26430000000005</c:v>
                </c:pt>
                <c:pt idx="12945">
                  <c:v>989.20140000000004</c:v>
                </c:pt>
                <c:pt idx="12946">
                  <c:v>989.20140000000004</c:v>
                </c:pt>
                <c:pt idx="12947">
                  <c:v>989.26430000000005</c:v>
                </c:pt>
                <c:pt idx="12948">
                  <c:v>988.25739999999996</c:v>
                </c:pt>
                <c:pt idx="12949">
                  <c:v>987.1875</c:v>
                </c:pt>
                <c:pt idx="12950">
                  <c:v>987.1875</c:v>
                </c:pt>
                <c:pt idx="12951">
                  <c:v>986.99869999999999</c:v>
                </c:pt>
                <c:pt idx="12952">
                  <c:v>987.0616</c:v>
                </c:pt>
                <c:pt idx="12953">
                  <c:v>987.0616</c:v>
                </c:pt>
                <c:pt idx="12954">
                  <c:v>986.99869999999999</c:v>
                </c:pt>
                <c:pt idx="12955">
                  <c:v>986.80989999999997</c:v>
                </c:pt>
                <c:pt idx="12956">
                  <c:v>985.61419999999998</c:v>
                </c:pt>
                <c:pt idx="12957">
                  <c:v>984.73299999999995</c:v>
                </c:pt>
                <c:pt idx="12958">
                  <c:v>984.73299999999995</c:v>
                </c:pt>
                <c:pt idx="12959">
                  <c:v>984.73299999999995</c:v>
                </c:pt>
                <c:pt idx="12960">
                  <c:v>984.73299999999995</c:v>
                </c:pt>
                <c:pt idx="12961">
                  <c:v>984.73299999999995</c:v>
                </c:pt>
                <c:pt idx="12962">
                  <c:v>984.73299999999995</c:v>
                </c:pt>
                <c:pt idx="12963">
                  <c:v>984.67010000000005</c:v>
                </c:pt>
                <c:pt idx="12964">
                  <c:v>984.73299999999995</c:v>
                </c:pt>
                <c:pt idx="12965">
                  <c:v>984.73299999999995</c:v>
                </c:pt>
                <c:pt idx="12966">
                  <c:v>984.73299999999995</c:v>
                </c:pt>
                <c:pt idx="12967">
                  <c:v>982.78210000000001</c:v>
                </c:pt>
                <c:pt idx="12968">
                  <c:v>982.34159999999997</c:v>
                </c:pt>
                <c:pt idx="12969">
                  <c:v>982.46749999999997</c:v>
                </c:pt>
                <c:pt idx="12970">
                  <c:v>982.40449999999998</c:v>
                </c:pt>
                <c:pt idx="12971">
                  <c:v>982.40449999999998</c:v>
                </c:pt>
                <c:pt idx="12972">
                  <c:v>982.46749999999997</c:v>
                </c:pt>
                <c:pt idx="12973">
                  <c:v>982.78210000000001</c:v>
                </c:pt>
                <c:pt idx="12974">
                  <c:v>982.7192</c:v>
                </c:pt>
                <c:pt idx="12975">
                  <c:v>982.78210000000001</c:v>
                </c:pt>
                <c:pt idx="12976">
                  <c:v>982.53039999999999</c:v>
                </c:pt>
                <c:pt idx="12977">
                  <c:v>982.53039999999999</c:v>
                </c:pt>
                <c:pt idx="12978">
                  <c:v>980.45360000000005</c:v>
                </c:pt>
                <c:pt idx="12979">
                  <c:v>980.26469999999995</c:v>
                </c:pt>
                <c:pt idx="12980">
                  <c:v>980.26469999999995</c:v>
                </c:pt>
                <c:pt idx="12981">
                  <c:v>980.32770000000005</c:v>
                </c:pt>
                <c:pt idx="12982">
                  <c:v>980.39059999999995</c:v>
                </c:pt>
                <c:pt idx="12983">
                  <c:v>980.26469999999995</c:v>
                </c:pt>
                <c:pt idx="12984">
                  <c:v>980.26469999999995</c:v>
                </c:pt>
                <c:pt idx="12985">
                  <c:v>980.32770000000005</c:v>
                </c:pt>
                <c:pt idx="12986">
                  <c:v>980.26469999999995</c:v>
                </c:pt>
                <c:pt idx="12987">
                  <c:v>978.50260000000003</c:v>
                </c:pt>
                <c:pt idx="12988">
                  <c:v>978.50260000000003</c:v>
                </c:pt>
                <c:pt idx="12989">
                  <c:v>978.50260000000003</c:v>
                </c:pt>
                <c:pt idx="12990">
                  <c:v>977.8732</c:v>
                </c:pt>
                <c:pt idx="12991">
                  <c:v>977.8732</c:v>
                </c:pt>
                <c:pt idx="12992">
                  <c:v>977.8732</c:v>
                </c:pt>
                <c:pt idx="12993">
                  <c:v>977.93619999999999</c:v>
                </c:pt>
                <c:pt idx="12994">
                  <c:v>977.9991</c:v>
                </c:pt>
                <c:pt idx="12995">
                  <c:v>977.81039999999996</c:v>
                </c:pt>
                <c:pt idx="12996">
                  <c:v>976.36289999999997</c:v>
                </c:pt>
                <c:pt idx="12997">
                  <c:v>977.24390000000005</c:v>
                </c:pt>
                <c:pt idx="12998">
                  <c:v>975.79650000000004</c:v>
                </c:pt>
                <c:pt idx="12999">
                  <c:v>975.79650000000004</c:v>
                </c:pt>
                <c:pt idx="13000">
                  <c:v>975.79650000000004</c:v>
                </c:pt>
                <c:pt idx="13001">
                  <c:v>975.85929999999996</c:v>
                </c:pt>
                <c:pt idx="13002">
                  <c:v>975.85929999999996</c:v>
                </c:pt>
                <c:pt idx="13003">
                  <c:v>975.85929999999996</c:v>
                </c:pt>
                <c:pt idx="13004">
                  <c:v>975.85929999999996</c:v>
                </c:pt>
                <c:pt idx="13005">
                  <c:v>975.85929999999996</c:v>
                </c:pt>
                <c:pt idx="13006">
                  <c:v>975.79650000000004</c:v>
                </c:pt>
                <c:pt idx="13007">
                  <c:v>975.85929999999996</c:v>
                </c:pt>
                <c:pt idx="13008">
                  <c:v>973.78250000000003</c:v>
                </c:pt>
                <c:pt idx="13009">
                  <c:v>973.78250000000003</c:v>
                </c:pt>
                <c:pt idx="13010">
                  <c:v>973.78250000000003</c:v>
                </c:pt>
                <c:pt idx="13011">
                  <c:v>973.6567</c:v>
                </c:pt>
                <c:pt idx="13012">
                  <c:v>973.71969999999999</c:v>
                </c:pt>
                <c:pt idx="13013">
                  <c:v>973.71969999999999</c:v>
                </c:pt>
                <c:pt idx="13014">
                  <c:v>973.6567</c:v>
                </c:pt>
                <c:pt idx="13015">
                  <c:v>973.40499999999997</c:v>
                </c:pt>
                <c:pt idx="13016">
                  <c:v>973.40499999999997</c:v>
                </c:pt>
                <c:pt idx="13017">
                  <c:v>973.34199999999998</c:v>
                </c:pt>
                <c:pt idx="13018">
                  <c:v>973.34199999999998</c:v>
                </c:pt>
                <c:pt idx="13019">
                  <c:v>973.5308</c:v>
                </c:pt>
                <c:pt idx="13020">
                  <c:v>973.59379999999999</c:v>
                </c:pt>
                <c:pt idx="13021">
                  <c:v>973.5308</c:v>
                </c:pt>
                <c:pt idx="13022">
                  <c:v>973.78250000000003</c:v>
                </c:pt>
                <c:pt idx="13023">
                  <c:v>971.32820000000004</c:v>
                </c:pt>
                <c:pt idx="13024">
                  <c:v>971.26520000000005</c:v>
                </c:pt>
                <c:pt idx="13025">
                  <c:v>971.20230000000004</c:v>
                </c:pt>
                <c:pt idx="13026">
                  <c:v>971.26520000000005</c:v>
                </c:pt>
                <c:pt idx="13027">
                  <c:v>971.39099999999996</c:v>
                </c:pt>
                <c:pt idx="13028">
                  <c:v>971.32820000000004</c:v>
                </c:pt>
                <c:pt idx="13029">
                  <c:v>971.32820000000004</c:v>
                </c:pt>
                <c:pt idx="13030">
                  <c:v>970.5729</c:v>
                </c:pt>
                <c:pt idx="13031">
                  <c:v>968.8107</c:v>
                </c:pt>
                <c:pt idx="13032">
                  <c:v>968.8107</c:v>
                </c:pt>
                <c:pt idx="13033">
                  <c:v>969.3143</c:v>
                </c:pt>
                <c:pt idx="13034">
                  <c:v>969.25130000000001</c:v>
                </c:pt>
                <c:pt idx="13035">
                  <c:v>969.3143</c:v>
                </c:pt>
                <c:pt idx="13036">
                  <c:v>969.12540000000001</c:v>
                </c:pt>
                <c:pt idx="13037">
                  <c:v>969.06240000000003</c:v>
                </c:pt>
                <c:pt idx="13038">
                  <c:v>969.12540000000001</c:v>
                </c:pt>
                <c:pt idx="13039">
                  <c:v>969.06240000000003</c:v>
                </c:pt>
                <c:pt idx="13040">
                  <c:v>968.8107</c:v>
                </c:pt>
                <c:pt idx="13041">
                  <c:v>968.87369999999999</c:v>
                </c:pt>
                <c:pt idx="13042">
                  <c:v>968.74779999999998</c:v>
                </c:pt>
                <c:pt idx="13043">
                  <c:v>969.06240000000003</c:v>
                </c:pt>
                <c:pt idx="13044">
                  <c:v>966.79690000000005</c:v>
                </c:pt>
                <c:pt idx="13045">
                  <c:v>966.79690000000005</c:v>
                </c:pt>
                <c:pt idx="13046">
                  <c:v>966.79690000000005</c:v>
                </c:pt>
                <c:pt idx="13047">
                  <c:v>966.85979999999995</c:v>
                </c:pt>
                <c:pt idx="13048">
                  <c:v>966.79690000000005</c:v>
                </c:pt>
                <c:pt idx="13049">
                  <c:v>966.79690000000005</c:v>
                </c:pt>
                <c:pt idx="13050">
                  <c:v>966.79690000000005</c:v>
                </c:pt>
                <c:pt idx="13051">
                  <c:v>966.79690000000005</c:v>
                </c:pt>
                <c:pt idx="13052">
                  <c:v>966.79690000000005</c:v>
                </c:pt>
                <c:pt idx="13053">
                  <c:v>966.79690000000005</c:v>
                </c:pt>
                <c:pt idx="13054">
                  <c:v>966.79690000000005</c:v>
                </c:pt>
                <c:pt idx="13055">
                  <c:v>966.79690000000005</c:v>
                </c:pt>
                <c:pt idx="13056">
                  <c:v>966.79690000000005</c:v>
                </c:pt>
                <c:pt idx="13057">
                  <c:v>964.53129999999999</c:v>
                </c:pt>
                <c:pt idx="13058">
                  <c:v>964.78300000000002</c:v>
                </c:pt>
                <c:pt idx="13059">
                  <c:v>964.78300000000002</c:v>
                </c:pt>
                <c:pt idx="13060">
                  <c:v>964.84590000000003</c:v>
                </c:pt>
                <c:pt idx="13061">
                  <c:v>964.72</c:v>
                </c:pt>
                <c:pt idx="13062">
                  <c:v>964.53129999999999</c:v>
                </c:pt>
                <c:pt idx="13063">
                  <c:v>964.59410000000003</c:v>
                </c:pt>
                <c:pt idx="13064">
                  <c:v>964.65710000000001</c:v>
                </c:pt>
                <c:pt idx="13065">
                  <c:v>964.40539999999999</c:v>
                </c:pt>
                <c:pt idx="13066">
                  <c:v>964.4683</c:v>
                </c:pt>
                <c:pt idx="13067">
                  <c:v>964.40539999999999</c:v>
                </c:pt>
                <c:pt idx="13068">
                  <c:v>962.83209999999997</c:v>
                </c:pt>
                <c:pt idx="13069">
                  <c:v>962.39149999999995</c:v>
                </c:pt>
                <c:pt idx="13070">
                  <c:v>962.45450000000005</c:v>
                </c:pt>
                <c:pt idx="13071">
                  <c:v>962.39149999999995</c:v>
                </c:pt>
                <c:pt idx="13072">
                  <c:v>962.45450000000005</c:v>
                </c:pt>
                <c:pt idx="13073">
                  <c:v>962.32860000000005</c:v>
                </c:pt>
                <c:pt idx="13074">
                  <c:v>962.39149999999995</c:v>
                </c:pt>
                <c:pt idx="13075">
                  <c:v>962.45450000000005</c:v>
                </c:pt>
                <c:pt idx="13076">
                  <c:v>962.51739999999995</c:v>
                </c:pt>
                <c:pt idx="13077">
                  <c:v>962.39149999999995</c:v>
                </c:pt>
                <c:pt idx="13078">
                  <c:v>962.39149999999995</c:v>
                </c:pt>
                <c:pt idx="13079">
                  <c:v>962.45450000000005</c:v>
                </c:pt>
                <c:pt idx="13080">
                  <c:v>962.39149999999995</c:v>
                </c:pt>
                <c:pt idx="13081">
                  <c:v>962.39149999999995</c:v>
                </c:pt>
                <c:pt idx="13082">
                  <c:v>961.38459999999998</c:v>
                </c:pt>
                <c:pt idx="13083">
                  <c:v>960.37760000000003</c:v>
                </c:pt>
                <c:pt idx="13084">
                  <c:v>960.37760000000003</c:v>
                </c:pt>
                <c:pt idx="13085">
                  <c:v>960.37760000000003</c:v>
                </c:pt>
                <c:pt idx="13086">
                  <c:v>960.06290000000001</c:v>
                </c:pt>
                <c:pt idx="13087">
                  <c:v>960.1259</c:v>
                </c:pt>
                <c:pt idx="13088">
                  <c:v>960.1259</c:v>
                </c:pt>
                <c:pt idx="13089">
                  <c:v>960.1259</c:v>
                </c:pt>
                <c:pt idx="13090">
                  <c:v>959.93709999999999</c:v>
                </c:pt>
                <c:pt idx="13091">
                  <c:v>959.8741</c:v>
                </c:pt>
                <c:pt idx="13092">
                  <c:v>958.4896</c:v>
                </c:pt>
                <c:pt idx="13093">
                  <c:v>957.92319999999995</c:v>
                </c:pt>
                <c:pt idx="13094">
                  <c:v>957.92319999999995</c:v>
                </c:pt>
                <c:pt idx="13095">
                  <c:v>957.92319999999995</c:v>
                </c:pt>
                <c:pt idx="13096">
                  <c:v>957.92319999999995</c:v>
                </c:pt>
                <c:pt idx="13097">
                  <c:v>957.86030000000005</c:v>
                </c:pt>
                <c:pt idx="13098">
                  <c:v>957.86030000000005</c:v>
                </c:pt>
                <c:pt idx="13099">
                  <c:v>957.86030000000005</c:v>
                </c:pt>
                <c:pt idx="13100">
                  <c:v>957.92319999999995</c:v>
                </c:pt>
                <c:pt idx="13101">
                  <c:v>957.92319999999995</c:v>
                </c:pt>
                <c:pt idx="13102">
                  <c:v>957.92319999999995</c:v>
                </c:pt>
                <c:pt idx="13103">
                  <c:v>957.92319999999995</c:v>
                </c:pt>
                <c:pt idx="13104">
                  <c:v>957.92319999999995</c:v>
                </c:pt>
                <c:pt idx="13105">
                  <c:v>955.59460000000001</c:v>
                </c:pt>
                <c:pt idx="13106">
                  <c:v>955.5317</c:v>
                </c:pt>
                <c:pt idx="13107">
                  <c:v>955.90930000000003</c:v>
                </c:pt>
                <c:pt idx="13108">
                  <c:v>955.84630000000004</c:v>
                </c:pt>
                <c:pt idx="13109">
                  <c:v>955.84630000000004</c:v>
                </c:pt>
                <c:pt idx="13110">
                  <c:v>955.90930000000003</c:v>
                </c:pt>
                <c:pt idx="13111">
                  <c:v>955.6576</c:v>
                </c:pt>
                <c:pt idx="13112">
                  <c:v>955.59460000000001</c:v>
                </c:pt>
                <c:pt idx="13113">
                  <c:v>955.6576</c:v>
                </c:pt>
                <c:pt idx="13114">
                  <c:v>955.21699999999998</c:v>
                </c:pt>
                <c:pt idx="13115">
                  <c:v>955.28</c:v>
                </c:pt>
                <c:pt idx="13116">
                  <c:v>954.02120000000002</c:v>
                </c:pt>
                <c:pt idx="13117">
                  <c:v>953.45489999999995</c:v>
                </c:pt>
                <c:pt idx="13118">
                  <c:v>953.39189999999996</c:v>
                </c:pt>
                <c:pt idx="13119">
                  <c:v>953.39189999999996</c:v>
                </c:pt>
                <c:pt idx="13120">
                  <c:v>953.45489999999995</c:v>
                </c:pt>
                <c:pt idx="13121">
                  <c:v>953.39189999999996</c:v>
                </c:pt>
                <c:pt idx="13122">
                  <c:v>953.45489999999995</c:v>
                </c:pt>
                <c:pt idx="13123">
                  <c:v>953.39189999999996</c:v>
                </c:pt>
                <c:pt idx="13124">
                  <c:v>953.51779999999997</c:v>
                </c:pt>
                <c:pt idx="13125">
                  <c:v>952.38499999999999</c:v>
                </c:pt>
                <c:pt idx="13126">
                  <c:v>950.9375</c:v>
                </c:pt>
                <c:pt idx="13127">
                  <c:v>951.00040000000001</c:v>
                </c:pt>
                <c:pt idx="13128">
                  <c:v>951.00040000000001</c:v>
                </c:pt>
                <c:pt idx="13129">
                  <c:v>951.0634</c:v>
                </c:pt>
                <c:pt idx="13130">
                  <c:v>951.0634</c:v>
                </c:pt>
                <c:pt idx="13131">
                  <c:v>951.12630000000001</c:v>
                </c:pt>
                <c:pt idx="13132">
                  <c:v>951.37810000000002</c:v>
                </c:pt>
                <c:pt idx="13133">
                  <c:v>951.44100000000003</c:v>
                </c:pt>
                <c:pt idx="13134">
                  <c:v>951.44100000000003</c:v>
                </c:pt>
                <c:pt idx="13135">
                  <c:v>951.37810000000002</c:v>
                </c:pt>
                <c:pt idx="13136">
                  <c:v>951.1893</c:v>
                </c:pt>
                <c:pt idx="13137">
                  <c:v>951.1893</c:v>
                </c:pt>
                <c:pt idx="13138">
                  <c:v>951.12630000000001</c:v>
                </c:pt>
                <c:pt idx="13139">
                  <c:v>949.17539999999997</c:v>
                </c:pt>
                <c:pt idx="13140">
                  <c:v>948.98659999999995</c:v>
                </c:pt>
                <c:pt idx="13141">
                  <c:v>948.98659999999995</c:v>
                </c:pt>
                <c:pt idx="13142">
                  <c:v>948.98659999999995</c:v>
                </c:pt>
                <c:pt idx="13143">
                  <c:v>948.98659999999995</c:v>
                </c:pt>
                <c:pt idx="13144">
                  <c:v>948.92359999999996</c:v>
                </c:pt>
                <c:pt idx="13145">
                  <c:v>948.98659999999995</c:v>
                </c:pt>
                <c:pt idx="13146">
                  <c:v>948.98659999999995</c:v>
                </c:pt>
                <c:pt idx="13147">
                  <c:v>948.98659999999995</c:v>
                </c:pt>
                <c:pt idx="13148">
                  <c:v>948.86069999999995</c:v>
                </c:pt>
                <c:pt idx="13149">
                  <c:v>947.60199999999998</c:v>
                </c:pt>
                <c:pt idx="13150">
                  <c:v>946.4692</c:v>
                </c:pt>
                <c:pt idx="13151">
                  <c:v>946.4692</c:v>
                </c:pt>
                <c:pt idx="13152">
                  <c:v>946.40629999999999</c:v>
                </c:pt>
                <c:pt idx="13153">
                  <c:v>946.65800000000002</c:v>
                </c:pt>
                <c:pt idx="13154">
                  <c:v>946.72090000000003</c:v>
                </c:pt>
                <c:pt idx="13155">
                  <c:v>946.78390000000002</c:v>
                </c:pt>
                <c:pt idx="13156">
                  <c:v>946.72090000000003</c:v>
                </c:pt>
                <c:pt idx="13157">
                  <c:v>946.72090000000003</c:v>
                </c:pt>
                <c:pt idx="13158">
                  <c:v>944.45529999999997</c:v>
                </c:pt>
                <c:pt idx="13159">
                  <c:v>944.45529999999997</c:v>
                </c:pt>
                <c:pt idx="13160">
                  <c:v>944.45529999999997</c:v>
                </c:pt>
                <c:pt idx="13161">
                  <c:v>944.51819999999998</c:v>
                </c:pt>
                <c:pt idx="13162">
                  <c:v>944.51819999999998</c:v>
                </c:pt>
                <c:pt idx="13163">
                  <c:v>944.45529999999997</c:v>
                </c:pt>
                <c:pt idx="13164">
                  <c:v>944.45529999999997</c:v>
                </c:pt>
                <c:pt idx="13165">
                  <c:v>944.51819999999998</c:v>
                </c:pt>
                <c:pt idx="13166">
                  <c:v>944.45529999999997</c:v>
                </c:pt>
                <c:pt idx="13167">
                  <c:v>944.26649999999995</c:v>
                </c:pt>
                <c:pt idx="13168">
                  <c:v>942.44140000000004</c:v>
                </c:pt>
                <c:pt idx="13169">
                  <c:v>942.37850000000003</c:v>
                </c:pt>
                <c:pt idx="13170">
                  <c:v>942.44140000000004</c:v>
                </c:pt>
                <c:pt idx="13171">
                  <c:v>942.18970000000002</c:v>
                </c:pt>
                <c:pt idx="13172">
                  <c:v>942.12670000000003</c:v>
                </c:pt>
                <c:pt idx="13173">
                  <c:v>942.18970000000002</c:v>
                </c:pt>
                <c:pt idx="13174">
                  <c:v>942.12670000000003</c:v>
                </c:pt>
                <c:pt idx="13175">
                  <c:v>942.0009</c:v>
                </c:pt>
                <c:pt idx="13176">
                  <c:v>942.06380000000001</c:v>
                </c:pt>
                <c:pt idx="13177">
                  <c:v>940.61630000000002</c:v>
                </c:pt>
                <c:pt idx="13178">
                  <c:v>939.92399999999998</c:v>
                </c:pt>
                <c:pt idx="13179">
                  <c:v>939.98699999999997</c:v>
                </c:pt>
                <c:pt idx="13180">
                  <c:v>939.98699999999997</c:v>
                </c:pt>
                <c:pt idx="13181">
                  <c:v>939.98699999999997</c:v>
                </c:pt>
                <c:pt idx="13182">
                  <c:v>939.98699999999997</c:v>
                </c:pt>
                <c:pt idx="13183">
                  <c:v>939.98699999999997</c:v>
                </c:pt>
                <c:pt idx="13184">
                  <c:v>939.98699999999997</c:v>
                </c:pt>
                <c:pt idx="13185">
                  <c:v>939.98699999999997</c:v>
                </c:pt>
                <c:pt idx="13186">
                  <c:v>939.92399999999998</c:v>
                </c:pt>
                <c:pt idx="13187">
                  <c:v>937.4067</c:v>
                </c:pt>
                <c:pt idx="13188">
                  <c:v>937.53250000000003</c:v>
                </c:pt>
                <c:pt idx="13189">
                  <c:v>937.78430000000003</c:v>
                </c:pt>
                <c:pt idx="13190">
                  <c:v>937.84720000000004</c:v>
                </c:pt>
                <c:pt idx="13191">
                  <c:v>937.84720000000004</c:v>
                </c:pt>
                <c:pt idx="13192">
                  <c:v>937.91020000000003</c:v>
                </c:pt>
                <c:pt idx="13193">
                  <c:v>937.84720000000004</c:v>
                </c:pt>
                <c:pt idx="13194">
                  <c:v>936.96619999999996</c:v>
                </c:pt>
                <c:pt idx="13195">
                  <c:v>935.8963</c:v>
                </c:pt>
                <c:pt idx="13196">
                  <c:v>935.45569999999998</c:v>
                </c:pt>
                <c:pt idx="13197">
                  <c:v>935.45569999999998</c:v>
                </c:pt>
                <c:pt idx="13198">
                  <c:v>935.58159999999998</c:v>
                </c:pt>
                <c:pt idx="13199">
                  <c:v>935.58159999999998</c:v>
                </c:pt>
                <c:pt idx="13200">
                  <c:v>935.51869999999997</c:v>
                </c:pt>
                <c:pt idx="13201">
                  <c:v>935.58159999999998</c:v>
                </c:pt>
                <c:pt idx="13202">
                  <c:v>935.64449999999999</c:v>
                </c:pt>
                <c:pt idx="13203">
                  <c:v>935.58159999999998</c:v>
                </c:pt>
                <c:pt idx="13204">
                  <c:v>935.58159999999998</c:v>
                </c:pt>
                <c:pt idx="13205">
                  <c:v>935.51869999999997</c:v>
                </c:pt>
                <c:pt idx="13206">
                  <c:v>935.51869999999997</c:v>
                </c:pt>
                <c:pt idx="13207">
                  <c:v>935.58159999999998</c:v>
                </c:pt>
                <c:pt idx="13208">
                  <c:v>933.69359999999995</c:v>
                </c:pt>
                <c:pt idx="13209">
                  <c:v>933.25300000000004</c:v>
                </c:pt>
                <c:pt idx="13210">
                  <c:v>933.12710000000004</c:v>
                </c:pt>
                <c:pt idx="13211">
                  <c:v>933.0643</c:v>
                </c:pt>
                <c:pt idx="13212">
                  <c:v>933.0643</c:v>
                </c:pt>
                <c:pt idx="13213">
                  <c:v>933.44179999999994</c:v>
                </c:pt>
                <c:pt idx="13214">
                  <c:v>933.50480000000005</c:v>
                </c:pt>
                <c:pt idx="13215">
                  <c:v>933.37890000000004</c:v>
                </c:pt>
                <c:pt idx="13216">
                  <c:v>933.44179999999994</c:v>
                </c:pt>
                <c:pt idx="13217">
                  <c:v>933.31600000000003</c:v>
                </c:pt>
                <c:pt idx="13218">
                  <c:v>933.37890000000004</c:v>
                </c:pt>
                <c:pt idx="13219">
                  <c:v>933.44179999999994</c:v>
                </c:pt>
                <c:pt idx="13220">
                  <c:v>932.8125</c:v>
                </c:pt>
                <c:pt idx="13221">
                  <c:v>931.05039999999997</c:v>
                </c:pt>
                <c:pt idx="13222">
                  <c:v>930.98739999999998</c:v>
                </c:pt>
                <c:pt idx="13223">
                  <c:v>931.05039999999997</c:v>
                </c:pt>
                <c:pt idx="13224">
                  <c:v>931.05039999999997</c:v>
                </c:pt>
                <c:pt idx="13225">
                  <c:v>931.05039999999997</c:v>
                </c:pt>
                <c:pt idx="13226">
                  <c:v>931.05039999999997</c:v>
                </c:pt>
                <c:pt idx="13227">
                  <c:v>931.05039999999997</c:v>
                </c:pt>
                <c:pt idx="13228">
                  <c:v>931.05039999999997</c:v>
                </c:pt>
                <c:pt idx="13229">
                  <c:v>931.05039999999997</c:v>
                </c:pt>
                <c:pt idx="13230">
                  <c:v>929.16229999999996</c:v>
                </c:pt>
                <c:pt idx="13231">
                  <c:v>928.78470000000004</c:v>
                </c:pt>
                <c:pt idx="13232">
                  <c:v>928.78470000000004</c:v>
                </c:pt>
                <c:pt idx="13233">
                  <c:v>928.91060000000004</c:v>
                </c:pt>
                <c:pt idx="13234">
                  <c:v>928.84770000000003</c:v>
                </c:pt>
                <c:pt idx="13235">
                  <c:v>928.59590000000003</c:v>
                </c:pt>
                <c:pt idx="13236">
                  <c:v>928.59590000000003</c:v>
                </c:pt>
                <c:pt idx="13237">
                  <c:v>928.59590000000003</c:v>
                </c:pt>
                <c:pt idx="13238">
                  <c:v>928.84770000000003</c:v>
                </c:pt>
                <c:pt idx="13239">
                  <c:v>928.91060000000004</c:v>
                </c:pt>
                <c:pt idx="13240">
                  <c:v>928.84770000000003</c:v>
                </c:pt>
                <c:pt idx="13241">
                  <c:v>927.14840000000004</c:v>
                </c:pt>
                <c:pt idx="13242">
                  <c:v>926.64499999999998</c:v>
                </c:pt>
                <c:pt idx="13243">
                  <c:v>926.58199999999999</c:v>
                </c:pt>
                <c:pt idx="13244">
                  <c:v>926.58199999999999</c:v>
                </c:pt>
                <c:pt idx="13245">
                  <c:v>926.58199999999999</c:v>
                </c:pt>
                <c:pt idx="13246">
                  <c:v>926.58199999999999</c:v>
                </c:pt>
                <c:pt idx="13247">
                  <c:v>926.51909999999998</c:v>
                </c:pt>
                <c:pt idx="13248">
                  <c:v>926.64499999999998</c:v>
                </c:pt>
                <c:pt idx="13249">
                  <c:v>926.58199999999999</c:v>
                </c:pt>
                <c:pt idx="13250">
                  <c:v>926.14149999999995</c:v>
                </c:pt>
                <c:pt idx="13251">
                  <c:v>924.19060000000002</c:v>
                </c:pt>
                <c:pt idx="13252">
                  <c:v>924.19060000000002</c:v>
                </c:pt>
                <c:pt idx="13253">
                  <c:v>924.50519999999995</c:v>
                </c:pt>
                <c:pt idx="13254">
                  <c:v>924.50519999999995</c:v>
                </c:pt>
                <c:pt idx="13255">
                  <c:v>924.44230000000005</c:v>
                </c:pt>
                <c:pt idx="13256">
                  <c:v>924.44230000000005</c:v>
                </c:pt>
                <c:pt idx="13257">
                  <c:v>924.44230000000005</c:v>
                </c:pt>
                <c:pt idx="13258">
                  <c:v>924.44230000000005</c:v>
                </c:pt>
                <c:pt idx="13259">
                  <c:v>924.44230000000005</c:v>
                </c:pt>
                <c:pt idx="13260">
                  <c:v>922.17669999999998</c:v>
                </c:pt>
                <c:pt idx="13261">
                  <c:v>922.05079999999998</c:v>
                </c:pt>
                <c:pt idx="13262">
                  <c:v>922.05079999999998</c:v>
                </c:pt>
                <c:pt idx="13263">
                  <c:v>922.05079999999998</c:v>
                </c:pt>
                <c:pt idx="13264">
                  <c:v>922.11369999999999</c:v>
                </c:pt>
                <c:pt idx="13265">
                  <c:v>922.05079999999998</c:v>
                </c:pt>
                <c:pt idx="13266">
                  <c:v>922.05079999999998</c:v>
                </c:pt>
                <c:pt idx="13267">
                  <c:v>922.05079999999998</c:v>
                </c:pt>
                <c:pt idx="13268">
                  <c:v>922.11369999999999</c:v>
                </c:pt>
                <c:pt idx="13269">
                  <c:v>922.05079999999998</c:v>
                </c:pt>
                <c:pt idx="13270">
                  <c:v>922.05079999999998</c:v>
                </c:pt>
                <c:pt idx="13271">
                  <c:v>919.91099999999994</c:v>
                </c:pt>
                <c:pt idx="13272">
                  <c:v>919.78520000000003</c:v>
                </c:pt>
                <c:pt idx="13273">
                  <c:v>919.72220000000004</c:v>
                </c:pt>
                <c:pt idx="13274">
                  <c:v>919.65920000000006</c:v>
                </c:pt>
                <c:pt idx="13275">
                  <c:v>919.59640000000002</c:v>
                </c:pt>
                <c:pt idx="13276">
                  <c:v>919.59640000000002</c:v>
                </c:pt>
                <c:pt idx="13277">
                  <c:v>919.59640000000002</c:v>
                </c:pt>
                <c:pt idx="13278">
                  <c:v>919.97400000000005</c:v>
                </c:pt>
                <c:pt idx="13279">
                  <c:v>919.91099999999994</c:v>
                </c:pt>
                <c:pt idx="13280">
                  <c:v>917.6454</c:v>
                </c:pt>
                <c:pt idx="13281">
                  <c:v>917.58249999999998</c:v>
                </c:pt>
                <c:pt idx="13282">
                  <c:v>917.58249999999998</c:v>
                </c:pt>
                <c:pt idx="13283">
                  <c:v>917.58249999999998</c:v>
                </c:pt>
                <c:pt idx="13284">
                  <c:v>917.51949999999999</c:v>
                </c:pt>
                <c:pt idx="13285">
                  <c:v>917.58249999999998</c:v>
                </c:pt>
                <c:pt idx="13286">
                  <c:v>917.6454</c:v>
                </c:pt>
                <c:pt idx="13287">
                  <c:v>915.19100000000003</c:v>
                </c:pt>
                <c:pt idx="13288">
                  <c:v>915.25390000000004</c:v>
                </c:pt>
                <c:pt idx="13289">
                  <c:v>915.31679999999994</c:v>
                </c:pt>
                <c:pt idx="13290">
                  <c:v>915.31679999999994</c:v>
                </c:pt>
                <c:pt idx="13291">
                  <c:v>915.37980000000005</c:v>
                </c:pt>
                <c:pt idx="13292">
                  <c:v>915.69449999999995</c:v>
                </c:pt>
                <c:pt idx="13293">
                  <c:v>915.63149999999996</c:v>
                </c:pt>
                <c:pt idx="13294">
                  <c:v>915.63149999999996</c:v>
                </c:pt>
                <c:pt idx="13295">
                  <c:v>915.37980000000005</c:v>
                </c:pt>
                <c:pt idx="13296">
                  <c:v>915.31679999999994</c:v>
                </c:pt>
                <c:pt idx="13297">
                  <c:v>915.31679999999994</c:v>
                </c:pt>
                <c:pt idx="13298">
                  <c:v>915.31679999999994</c:v>
                </c:pt>
                <c:pt idx="13299">
                  <c:v>914.62459999999999</c:v>
                </c:pt>
                <c:pt idx="13300">
                  <c:v>913.1771</c:v>
                </c:pt>
                <c:pt idx="13301">
                  <c:v>913.1771</c:v>
                </c:pt>
                <c:pt idx="13302">
                  <c:v>913.1771</c:v>
                </c:pt>
                <c:pt idx="13303">
                  <c:v>913.1771</c:v>
                </c:pt>
                <c:pt idx="13304">
                  <c:v>913.1771</c:v>
                </c:pt>
                <c:pt idx="13305">
                  <c:v>913.1771</c:v>
                </c:pt>
                <c:pt idx="13306">
                  <c:v>913.11410000000001</c:v>
                </c:pt>
                <c:pt idx="13307">
                  <c:v>913.11410000000001</c:v>
                </c:pt>
                <c:pt idx="13308">
                  <c:v>913.1771</c:v>
                </c:pt>
                <c:pt idx="13309">
                  <c:v>913.11410000000001</c:v>
                </c:pt>
                <c:pt idx="13310">
                  <c:v>910.59680000000003</c:v>
                </c:pt>
                <c:pt idx="13311">
                  <c:v>910.72270000000003</c:v>
                </c:pt>
                <c:pt idx="13312">
                  <c:v>910.78560000000004</c:v>
                </c:pt>
                <c:pt idx="13313">
                  <c:v>910.84849999999994</c:v>
                </c:pt>
                <c:pt idx="13314">
                  <c:v>910.78560000000004</c:v>
                </c:pt>
                <c:pt idx="13315">
                  <c:v>910.84849999999994</c:v>
                </c:pt>
                <c:pt idx="13316">
                  <c:v>910.40800000000002</c:v>
                </c:pt>
                <c:pt idx="13317">
                  <c:v>908.7088</c:v>
                </c:pt>
                <c:pt idx="13318">
                  <c:v>908.7088</c:v>
                </c:pt>
                <c:pt idx="13319">
                  <c:v>908.7088</c:v>
                </c:pt>
                <c:pt idx="13320">
                  <c:v>908.64580000000001</c:v>
                </c:pt>
                <c:pt idx="13321">
                  <c:v>908.64580000000001</c:v>
                </c:pt>
                <c:pt idx="13322">
                  <c:v>908.5829</c:v>
                </c:pt>
                <c:pt idx="13323">
                  <c:v>908.7088</c:v>
                </c:pt>
                <c:pt idx="13324">
                  <c:v>906.31730000000005</c:v>
                </c:pt>
                <c:pt idx="13325">
                  <c:v>906.19140000000004</c:v>
                </c:pt>
                <c:pt idx="13326">
                  <c:v>906.25429999999994</c:v>
                </c:pt>
                <c:pt idx="13327">
                  <c:v>906.69489999999996</c:v>
                </c:pt>
                <c:pt idx="13328">
                  <c:v>906.63199999999995</c:v>
                </c:pt>
                <c:pt idx="13329">
                  <c:v>906.63199999999995</c:v>
                </c:pt>
                <c:pt idx="13330">
                  <c:v>906.56899999999996</c:v>
                </c:pt>
                <c:pt idx="13331">
                  <c:v>906.50609999999995</c:v>
                </c:pt>
                <c:pt idx="13332">
                  <c:v>906.56899999999996</c:v>
                </c:pt>
                <c:pt idx="13333">
                  <c:v>906.12850000000003</c:v>
                </c:pt>
                <c:pt idx="13334">
                  <c:v>904.17759999999998</c:v>
                </c:pt>
                <c:pt idx="13335">
                  <c:v>904.1146</c:v>
                </c:pt>
                <c:pt idx="13336">
                  <c:v>904.17759999999998</c:v>
                </c:pt>
                <c:pt idx="13337">
                  <c:v>904.17759999999998</c:v>
                </c:pt>
                <c:pt idx="13338">
                  <c:v>904.1146</c:v>
                </c:pt>
                <c:pt idx="13339">
                  <c:v>904.17759999999998</c:v>
                </c:pt>
                <c:pt idx="13340">
                  <c:v>904.1146</c:v>
                </c:pt>
                <c:pt idx="13341">
                  <c:v>904.17759999999998</c:v>
                </c:pt>
                <c:pt idx="13342">
                  <c:v>904.17759999999998</c:v>
                </c:pt>
                <c:pt idx="13343">
                  <c:v>904.05160000000001</c:v>
                </c:pt>
                <c:pt idx="13344">
                  <c:v>902.03779999999995</c:v>
                </c:pt>
                <c:pt idx="13345">
                  <c:v>901.72310000000004</c:v>
                </c:pt>
                <c:pt idx="13346">
                  <c:v>901.72310000000004</c:v>
                </c:pt>
                <c:pt idx="13347">
                  <c:v>901.72310000000004</c:v>
                </c:pt>
                <c:pt idx="13348">
                  <c:v>901.78610000000003</c:v>
                </c:pt>
                <c:pt idx="13349">
                  <c:v>901.84889999999996</c:v>
                </c:pt>
                <c:pt idx="13350">
                  <c:v>900.96780000000001</c:v>
                </c:pt>
                <c:pt idx="13351">
                  <c:v>900.59029999999996</c:v>
                </c:pt>
                <c:pt idx="13352">
                  <c:v>899.64620000000002</c:v>
                </c:pt>
                <c:pt idx="13353">
                  <c:v>899.70920000000001</c:v>
                </c:pt>
                <c:pt idx="13354">
                  <c:v>899.64620000000002</c:v>
                </c:pt>
                <c:pt idx="13355">
                  <c:v>899.64620000000002</c:v>
                </c:pt>
                <c:pt idx="13356">
                  <c:v>899.70920000000001</c:v>
                </c:pt>
                <c:pt idx="13357">
                  <c:v>899.70920000000001</c:v>
                </c:pt>
                <c:pt idx="13358">
                  <c:v>899.64620000000002</c:v>
                </c:pt>
                <c:pt idx="13359">
                  <c:v>899.64620000000002</c:v>
                </c:pt>
                <c:pt idx="13360">
                  <c:v>897.31769999999995</c:v>
                </c:pt>
                <c:pt idx="13361">
                  <c:v>897.31769999999995</c:v>
                </c:pt>
                <c:pt idx="13362">
                  <c:v>897.25480000000005</c:v>
                </c:pt>
                <c:pt idx="13363">
                  <c:v>897.69529999999997</c:v>
                </c:pt>
                <c:pt idx="13364">
                  <c:v>897.63239999999996</c:v>
                </c:pt>
                <c:pt idx="13365">
                  <c:v>897.63239999999996</c:v>
                </c:pt>
                <c:pt idx="13366">
                  <c:v>897.50649999999996</c:v>
                </c:pt>
                <c:pt idx="13367">
                  <c:v>897.50649999999996</c:v>
                </c:pt>
                <c:pt idx="13368">
                  <c:v>895.99609999999996</c:v>
                </c:pt>
                <c:pt idx="13369">
                  <c:v>896.75130000000001</c:v>
                </c:pt>
                <c:pt idx="13370">
                  <c:v>895.30380000000002</c:v>
                </c:pt>
                <c:pt idx="13371">
                  <c:v>895.24090000000001</c:v>
                </c:pt>
                <c:pt idx="13372">
                  <c:v>895.24090000000001</c:v>
                </c:pt>
                <c:pt idx="13373">
                  <c:v>895.24090000000001</c:v>
                </c:pt>
                <c:pt idx="13374">
                  <c:v>895.24090000000001</c:v>
                </c:pt>
                <c:pt idx="13375">
                  <c:v>895.17790000000002</c:v>
                </c:pt>
                <c:pt idx="13376">
                  <c:v>895.24090000000001</c:v>
                </c:pt>
                <c:pt idx="13377">
                  <c:v>893.16409999999996</c:v>
                </c:pt>
                <c:pt idx="13378">
                  <c:v>893.03819999999996</c:v>
                </c:pt>
                <c:pt idx="13379">
                  <c:v>893.16409999999996</c:v>
                </c:pt>
                <c:pt idx="13380">
                  <c:v>892.78650000000005</c:v>
                </c:pt>
                <c:pt idx="13381">
                  <c:v>892.72349999999994</c:v>
                </c:pt>
                <c:pt idx="13382">
                  <c:v>892.72349999999994</c:v>
                </c:pt>
                <c:pt idx="13383">
                  <c:v>892.78650000000005</c:v>
                </c:pt>
                <c:pt idx="13384">
                  <c:v>892.91240000000005</c:v>
                </c:pt>
                <c:pt idx="13385">
                  <c:v>891.90539999999999</c:v>
                </c:pt>
                <c:pt idx="13386">
                  <c:v>890.7097</c:v>
                </c:pt>
                <c:pt idx="13387">
                  <c:v>890.7097</c:v>
                </c:pt>
                <c:pt idx="13388">
                  <c:v>890.7097</c:v>
                </c:pt>
                <c:pt idx="13389">
                  <c:v>890.7097</c:v>
                </c:pt>
                <c:pt idx="13390">
                  <c:v>890.7097</c:v>
                </c:pt>
                <c:pt idx="13391">
                  <c:v>890.7097</c:v>
                </c:pt>
                <c:pt idx="13392">
                  <c:v>890.64670000000001</c:v>
                </c:pt>
                <c:pt idx="13393">
                  <c:v>890.7097</c:v>
                </c:pt>
                <c:pt idx="13394">
                  <c:v>890.83550000000002</c:v>
                </c:pt>
                <c:pt idx="13395">
                  <c:v>890.7097</c:v>
                </c:pt>
                <c:pt idx="13396">
                  <c:v>888.25519999999995</c:v>
                </c:pt>
                <c:pt idx="13397">
                  <c:v>888.38099999999997</c:v>
                </c:pt>
                <c:pt idx="13398">
                  <c:v>888.69569999999999</c:v>
                </c:pt>
                <c:pt idx="13399">
                  <c:v>888.69569999999999</c:v>
                </c:pt>
                <c:pt idx="13400">
                  <c:v>888.69569999999999</c:v>
                </c:pt>
                <c:pt idx="13401">
                  <c:v>888.69569999999999</c:v>
                </c:pt>
                <c:pt idx="13402">
                  <c:v>887.3741</c:v>
                </c:pt>
                <c:pt idx="13403">
                  <c:v>886.24130000000002</c:v>
                </c:pt>
                <c:pt idx="13404">
                  <c:v>886.24130000000002</c:v>
                </c:pt>
                <c:pt idx="13405">
                  <c:v>886.17830000000004</c:v>
                </c:pt>
                <c:pt idx="13406">
                  <c:v>886.24130000000002</c:v>
                </c:pt>
                <c:pt idx="13407">
                  <c:v>886.24130000000002</c:v>
                </c:pt>
                <c:pt idx="13408">
                  <c:v>886.30430000000001</c:v>
                </c:pt>
                <c:pt idx="13409">
                  <c:v>886.24130000000002</c:v>
                </c:pt>
                <c:pt idx="13410">
                  <c:v>884.35329999999999</c:v>
                </c:pt>
                <c:pt idx="13411">
                  <c:v>883.97559999999999</c:v>
                </c:pt>
                <c:pt idx="13412">
                  <c:v>884.16449999999998</c:v>
                </c:pt>
                <c:pt idx="13413">
                  <c:v>884.22739999999999</c:v>
                </c:pt>
                <c:pt idx="13414">
                  <c:v>884.22739999999999</c:v>
                </c:pt>
                <c:pt idx="13415">
                  <c:v>884.16449999999998</c:v>
                </c:pt>
                <c:pt idx="13416">
                  <c:v>883.84979999999996</c:v>
                </c:pt>
                <c:pt idx="13417">
                  <c:v>883.84979999999996</c:v>
                </c:pt>
                <c:pt idx="13418">
                  <c:v>882.46529999999996</c:v>
                </c:pt>
                <c:pt idx="13419">
                  <c:v>881.77300000000002</c:v>
                </c:pt>
                <c:pt idx="13420">
                  <c:v>881.77300000000002</c:v>
                </c:pt>
                <c:pt idx="13421">
                  <c:v>881.71010000000001</c:v>
                </c:pt>
                <c:pt idx="13422">
                  <c:v>881.71010000000001</c:v>
                </c:pt>
                <c:pt idx="13423">
                  <c:v>881.71010000000001</c:v>
                </c:pt>
                <c:pt idx="13424">
                  <c:v>881.77300000000002</c:v>
                </c:pt>
                <c:pt idx="13425">
                  <c:v>881.77300000000002</c:v>
                </c:pt>
                <c:pt idx="13426">
                  <c:v>881.71010000000001</c:v>
                </c:pt>
                <c:pt idx="13427">
                  <c:v>881.77300000000002</c:v>
                </c:pt>
                <c:pt idx="13428">
                  <c:v>881.71010000000001</c:v>
                </c:pt>
                <c:pt idx="13429">
                  <c:v>880.01089999999999</c:v>
                </c:pt>
                <c:pt idx="13430">
                  <c:v>879.25559999999996</c:v>
                </c:pt>
                <c:pt idx="13431">
                  <c:v>879.25559999999996</c:v>
                </c:pt>
                <c:pt idx="13432">
                  <c:v>879.25559999999996</c:v>
                </c:pt>
                <c:pt idx="13433">
                  <c:v>879.19269999999995</c:v>
                </c:pt>
                <c:pt idx="13434">
                  <c:v>879.63319999999999</c:v>
                </c:pt>
                <c:pt idx="13435">
                  <c:v>879.63319999999999</c:v>
                </c:pt>
                <c:pt idx="13436">
                  <c:v>877.24180000000001</c:v>
                </c:pt>
                <c:pt idx="13437">
                  <c:v>877.30470000000003</c:v>
                </c:pt>
                <c:pt idx="13438">
                  <c:v>877.30470000000003</c:v>
                </c:pt>
                <c:pt idx="13439">
                  <c:v>877.36760000000004</c:v>
                </c:pt>
                <c:pt idx="13440">
                  <c:v>877.36760000000004</c:v>
                </c:pt>
                <c:pt idx="13441">
                  <c:v>877.36760000000004</c:v>
                </c:pt>
                <c:pt idx="13442">
                  <c:v>877.36760000000004</c:v>
                </c:pt>
                <c:pt idx="13443">
                  <c:v>877.30470000000003</c:v>
                </c:pt>
                <c:pt idx="13444">
                  <c:v>877.17880000000002</c:v>
                </c:pt>
                <c:pt idx="13445">
                  <c:v>874.91319999999996</c:v>
                </c:pt>
                <c:pt idx="13446">
                  <c:v>874.91319999999996</c:v>
                </c:pt>
                <c:pt idx="13447">
                  <c:v>874.97609999999997</c:v>
                </c:pt>
                <c:pt idx="13448">
                  <c:v>875.2278</c:v>
                </c:pt>
                <c:pt idx="13449">
                  <c:v>875.2278</c:v>
                </c:pt>
                <c:pt idx="13450">
                  <c:v>875.3537</c:v>
                </c:pt>
                <c:pt idx="13451">
                  <c:v>873.15110000000004</c:v>
                </c:pt>
                <c:pt idx="13452">
                  <c:v>872.77340000000004</c:v>
                </c:pt>
                <c:pt idx="13453">
                  <c:v>872.77340000000004</c:v>
                </c:pt>
                <c:pt idx="13454">
                  <c:v>872.83640000000003</c:v>
                </c:pt>
                <c:pt idx="13455">
                  <c:v>872.77340000000004</c:v>
                </c:pt>
                <c:pt idx="13456">
                  <c:v>872.83640000000003</c:v>
                </c:pt>
                <c:pt idx="13457">
                  <c:v>872.89940000000001</c:v>
                </c:pt>
                <c:pt idx="13458">
                  <c:v>872.83640000000003</c:v>
                </c:pt>
                <c:pt idx="13459">
                  <c:v>872.77340000000004</c:v>
                </c:pt>
                <c:pt idx="13460">
                  <c:v>870.69669999999996</c:v>
                </c:pt>
                <c:pt idx="13461">
                  <c:v>870.7595</c:v>
                </c:pt>
                <c:pt idx="13462">
                  <c:v>870.7595</c:v>
                </c:pt>
                <c:pt idx="13463">
                  <c:v>870.7595</c:v>
                </c:pt>
                <c:pt idx="13464">
                  <c:v>870.7595</c:v>
                </c:pt>
                <c:pt idx="13465">
                  <c:v>870.44489999999996</c:v>
                </c:pt>
                <c:pt idx="13466">
                  <c:v>870.38189999999997</c:v>
                </c:pt>
                <c:pt idx="13467">
                  <c:v>870.31899999999996</c:v>
                </c:pt>
                <c:pt idx="13468">
                  <c:v>869.56380000000001</c:v>
                </c:pt>
                <c:pt idx="13469">
                  <c:v>868.36800000000005</c:v>
                </c:pt>
                <c:pt idx="13470">
                  <c:v>868.36800000000005</c:v>
                </c:pt>
                <c:pt idx="13471">
                  <c:v>868.24220000000003</c:v>
                </c:pt>
                <c:pt idx="13472">
                  <c:v>868.30510000000004</c:v>
                </c:pt>
                <c:pt idx="13473">
                  <c:v>868.30510000000004</c:v>
                </c:pt>
                <c:pt idx="13474">
                  <c:v>868.30510000000004</c:v>
                </c:pt>
                <c:pt idx="13475">
                  <c:v>868.36800000000005</c:v>
                </c:pt>
                <c:pt idx="13476">
                  <c:v>868.36800000000005</c:v>
                </c:pt>
                <c:pt idx="13477">
                  <c:v>865.91359999999997</c:v>
                </c:pt>
                <c:pt idx="13478">
                  <c:v>865.91359999999997</c:v>
                </c:pt>
                <c:pt idx="13479">
                  <c:v>865.91359999999997</c:v>
                </c:pt>
                <c:pt idx="13480">
                  <c:v>865.85069999999996</c:v>
                </c:pt>
                <c:pt idx="13481">
                  <c:v>865.85069999999996</c:v>
                </c:pt>
                <c:pt idx="13482">
                  <c:v>865.78769999999997</c:v>
                </c:pt>
                <c:pt idx="13483">
                  <c:v>866.22829999999999</c:v>
                </c:pt>
                <c:pt idx="13484">
                  <c:v>866.03949999999998</c:v>
                </c:pt>
                <c:pt idx="13485">
                  <c:v>865.97659999999996</c:v>
                </c:pt>
                <c:pt idx="13486">
                  <c:v>863.77390000000003</c:v>
                </c:pt>
                <c:pt idx="13487">
                  <c:v>863.77390000000003</c:v>
                </c:pt>
                <c:pt idx="13488">
                  <c:v>863.89980000000003</c:v>
                </c:pt>
                <c:pt idx="13489">
                  <c:v>863.77390000000003</c:v>
                </c:pt>
                <c:pt idx="13490">
                  <c:v>863.77390000000003</c:v>
                </c:pt>
                <c:pt idx="13491">
                  <c:v>861.38239999999996</c:v>
                </c:pt>
                <c:pt idx="13492">
                  <c:v>861.31949999999995</c:v>
                </c:pt>
                <c:pt idx="13493">
                  <c:v>863.64800000000002</c:v>
                </c:pt>
                <c:pt idx="13494">
                  <c:v>863.83680000000004</c:v>
                </c:pt>
                <c:pt idx="13495">
                  <c:v>861.75990000000002</c:v>
                </c:pt>
                <c:pt idx="13496">
                  <c:v>860.69010000000003</c:v>
                </c:pt>
                <c:pt idx="13497">
                  <c:v>861.75990000000002</c:v>
                </c:pt>
                <c:pt idx="13498">
                  <c:v>861.8229</c:v>
                </c:pt>
                <c:pt idx="13499">
                  <c:v>861.75990000000002</c:v>
                </c:pt>
                <c:pt idx="13500">
                  <c:v>861.75990000000002</c:v>
                </c:pt>
                <c:pt idx="13501">
                  <c:v>859.36850000000004</c:v>
                </c:pt>
                <c:pt idx="13502">
                  <c:v>859.30560000000003</c:v>
                </c:pt>
                <c:pt idx="13503">
                  <c:v>859.36850000000004</c:v>
                </c:pt>
                <c:pt idx="13504">
                  <c:v>859.36850000000004</c:v>
                </c:pt>
                <c:pt idx="13505">
                  <c:v>859.30560000000003</c:v>
                </c:pt>
                <c:pt idx="13506">
                  <c:v>859.36850000000004</c:v>
                </c:pt>
                <c:pt idx="13507">
                  <c:v>859.30560000000003</c:v>
                </c:pt>
                <c:pt idx="13508">
                  <c:v>859.30560000000003</c:v>
                </c:pt>
                <c:pt idx="13509">
                  <c:v>859.30560000000003</c:v>
                </c:pt>
                <c:pt idx="13510">
                  <c:v>857.79510000000005</c:v>
                </c:pt>
                <c:pt idx="13511">
                  <c:v>857.10289999999998</c:v>
                </c:pt>
                <c:pt idx="13512">
                  <c:v>856.97699999999998</c:v>
                </c:pt>
                <c:pt idx="13513">
                  <c:v>856.97699999999998</c:v>
                </c:pt>
                <c:pt idx="13514">
                  <c:v>857.03989999999999</c:v>
                </c:pt>
                <c:pt idx="13515">
                  <c:v>856.91409999999996</c:v>
                </c:pt>
                <c:pt idx="13516">
                  <c:v>856.85109999999997</c:v>
                </c:pt>
                <c:pt idx="13517">
                  <c:v>856.91409999999996</c:v>
                </c:pt>
                <c:pt idx="13518">
                  <c:v>857.29160000000002</c:v>
                </c:pt>
                <c:pt idx="13519">
                  <c:v>856.15890000000002</c:v>
                </c:pt>
                <c:pt idx="13520">
                  <c:v>854.90020000000004</c:v>
                </c:pt>
                <c:pt idx="13521">
                  <c:v>854.83720000000005</c:v>
                </c:pt>
                <c:pt idx="13522">
                  <c:v>854.90020000000004</c:v>
                </c:pt>
                <c:pt idx="13523">
                  <c:v>854.77430000000004</c:v>
                </c:pt>
                <c:pt idx="13524">
                  <c:v>854.77430000000004</c:v>
                </c:pt>
                <c:pt idx="13525">
                  <c:v>854.90020000000004</c:v>
                </c:pt>
                <c:pt idx="13526">
                  <c:v>854.90020000000004</c:v>
                </c:pt>
                <c:pt idx="13527">
                  <c:v>854.77430000000004</c:v>
                </c:pt>
                <c:pt idx="13528">
                  <c:v>854.83720000000005</c:v>
                </c:pt>
                <c:pt idx="13529">
                  <c:v>852.7604</c:v>
                </c:pt>
                <c:pt idx="13530">
                  <c:v>852.69740000000002</c:v>
                </c:pt>
                <c:pt idx="13531">
                  <c:v>852.69740000000002</c:v>
                </c:pt>
                <c:pt idx="13532">
                  <c:v>852.7604</c:v>
                </c:pt>
                <c:pt idx="13533">
                  <c:v>852.7604</c:v>
                </c:pt>
                <c:pt idx="13534">
                  <c:v>852.7604</c:v>
                </c:pt>
                <c:pt idx="13535">
                  <c:v>852.82339999999999</c:v>
                </c:pt>
                <c:pt idx="13536">
                  <c:v>852.38279999999997</c:v>
                </c:pt>
                <c:pt idx="13537">
                  <c:v>852.44569999999999</c:v>
                </c:pt>
                <c:pt idx="13538">
                  <c:v>852.44569999999999</c:v>
                </c:pt>
                <c:pt idx="13539">
                  <c:v>850.43190000000004</c:v>
                </c:pt>
                <c:pt idx="13540">
                  <c:v>850.62070000000006</c:v>
                </c:pt>
                <c:pt idx="13541">
                  <c:v>850.36890000000005</c:v>
                </c:pt>
                <c:pt idx="13542">
                  <c:v>850.36890000000005</c:v>
                </c:pt>
                <c:pt idx="13543">
                  <c:v>850.36890000000005</c:v>
                </c:pt>
                <c:pt idx="13544">
                  <c:v>850.36890000000005</c:v>
                </c:pt>
                <c:pt idx="13545">
                  <c:v>850.43190000000004</c:v>
                </c:pt>
                <c:pt idx="13546">
                  <c:v>850.36890000000005</c:v>
                </c:pt>
                <c:pt idx="13547">
                  <c:v>850.36890000000005</c:v>
                </c:pt>
                <c:pt idx="13548">
                  <c:v>850.05430000000001</c:v>
                </c:pt>
                <c:pt idx="13549">
                  <c:v>848.0403</c:v>
                </c:pt>
                <c:pt idx="13550">
                  <c:v>848.0403</c:v>
                </c:pt>
                <c:pt idx="13551">
                  <c:v>848.0403</c:v>
                </c:pt>
                <c:pt idx="13552">
                  <c:v>848.0403</c:v>
                </c:pt>
                <c:pt idx="13553">
                  <c:v>848.0403</c:v>
                </c:pt>
                <c:pt idx="13554">
                  <c:v>848.35500000000002</c:v>
                </c:pt>
                <c:pt idx="13555">
                  <c:v>848.2921</c:v>
                </c:pt>
                <c:pt idx="13556">
                  <c:v>847.53689999999995</c:v>
                </c:pt>
                <c:pt idx="13557">
                  <c:v>846.15229999999997</c:v>
                </c:pt>
                <c:pt idx="13558">
                  <c:v>845.96360000000004</c:v>
                </c:pt>
                <c:pt idx="13559">
                  <c:v>846.02650000000006</c:v>
                </c:pt>
                <c:pt idx="13560">
                  <c:v>846.08939999999996</c:v>
                </c:pt>
                <c:pt idx="13561">
                  <c:v>845.96360000000004</c:v>
                </c:pt>
                <c:pt idx="13562">
                  <c:v>846.02650000000006</c:v>
                </c:pt>
                <c:pt idx="13563">
                  <c:v>846.02650000000006</c:v>
                </c:pt>
                <c:pt idx="13564">
                  <c:v>845.96360000000004</c:v>
                </c:pt>
                <c:pt idx="13565">
                  <c:v>844.07550000000003</c:v>
                </c:pt>
                <c:pt idx="13566">
                  <c:v>843.94960000000003</c:v>
                </c:pt>
                <c:pt idx="13567">
                  <c:v>843.76089999999999</c:v>
                </c:pt>
                <c:pt idx="13568">
                  <c:v>843.94960000000003</c:v>
                </c:pt>
                <c:pt idx="13569">
                  <c:v>843.88670000000002</c:v>
                </c:pt>
                <c:pt idx="13570">
                  <c:v>843.94960000000003</c:v>
                </c:pt>
                <c:pt idx="13571">
                  <c:v>843.94960000000003</c:v>
                </c:pt>
                <c:pt idx="13572">
                  <c:v>843.50919999999996</c:v>
                </c:pt>
                <c:pt idx="13573">
                  <c:v>843.572</c:v>
                </c:pt>
                <c:pt idx="13574">
                  <c:v>843.50919999999996</c:v>
                </c:pt>
                <c:pt idx="13575">
                  <c:v>843.44619999999998</c:v>
                </c:pt>
                <c:pt idx="13576">
                  <c:v>841.68399999999997</c:v>
                </c:pt>
                <c:pt idx="13577">
                  <c:v>842.50210000000004</c:v>
                </c:pt>
                <c:pt idx="13578">
                  <c:v>841.68399999999997</c:v>
                </c:pt>
                <c:pt idx="13579">
                  <c:v>841.43230000000005</c:v>
                </c:pt>
                <c:pt idx="13580">
                  <c:v>841.49519999999995</c:v>
                </c:pt>
                <c:pt idx="13581">
                  <c:v>841.43230000000005</c:v>
                </c:pt>
                <c:pt idx="13582">
                  <c:v>841.43230000000005</c:v>
                </c:pt>
                <c:pt idx="13583">
                  <c:v>841.43230000000005</c:v>
                </c:pt>
                <c:pt idx="13584">
                  <c:v>841.30650000000003</c:v>
                </c:pt>
                <c:pt idx="13585">
                  <c:v>839.1037</c:v>
                </c:pt>
                <c:pt idx="13586">
                  <c:v>838.9778</c:v>
                </c:pt>
                <c:pt idx="13587">
                  <c:v>839.04079999999999</c:v>
                </c:pt>
                <c:pt idx="13588">
                  <c:v>838.9778</c:v>
                </c:pt>
                <c:pt idx="13589">
                  <c:v>839.35550000000001</c:v>
                </c:pt>
                <c:pt idx="13590">
                  <c:v>839.29250000000002</c:v>
                </c:pt>
                <c:pt idx="13591">
                  <c:v>839.35550000000001</c:v>
                </c:pt>
                <c:pt idx="13592">
                  <c:v>839.29250000000002</c:v>
                </c:pt>
                <c:pt idx="13593">
                  <c:v>839.2296</c:v>
                </c:pt>
                <c:pt idx="13594">
                  <c:v>837.02689999999996</c:v>
                </c:pt>
                <c:pt idx="13595">
                  <c:v>836.90099999999995</c:v>
                </c:pt>
                <c:pt idx="13596">
                  <c:v>836.96400000000006</c:v>
                </c:pt>
                <c:pt idx="13597">
                  <c:v>837.02689999999996</c:v>
                </c:pt>
                <c:pt idx="13598">
                  <c:v>836.96400000000006</c:v>
                </c:pt>
                <c:pt idx="13599">
                  <c:v>836.96400000000006</c:v>
                </c:pt>
                <c:pt idx="13600">
                  <c:v>836.96400000000006</c:v>
                </c:pt>
                <c:pt idx="13601">
                  <c:v>836.96400000000006</c:v>
                </c:pt>
                <c:pt idx="13602">
                  <c:v>836.96400000000006</c:v>
                </c:pt>
                <c:pt idx="13603">
                  <c:v>836.90099999999995</c:v>
                </c:pt>
                <c:pt idx="13604">
                  <c:v>835.01310000000001</c:v>
                </c:pt>
                <c:pt idx="13605">
                  <c:v>834.95010000000002</c:v>
                </c:pt>
                <c:pt idx="13606">
                  <c:v>834.88710000000003</c:v>
                </c:pt>
                <c:pt idx="13607">
                  <c:v>834.6354</c:v>
                </c:pt>
                <c:pt idx="13608">
                  <c:v>834.6354</c:v>
                </c:pt>
                <c:pt idx="13609">
                  <c:v>834.57240000000002</c:v>
                </c:pt>
                <c:pt idx="13610">
                  <c:v>834.50959999999998</c:v>
                </c:pt>
                <c:pt idx="13611">
                  <c:v>833.06209999999999</c:v>
                </c:pt>
                <c:pt idx="13612">
                  <c:v>832.8732</c:v>
                </c:pt>
                <c:pt idx="13613">
                  <c:v>832.49570000000006</c:v>
                </c:pt>
                <c:pt idx="13614">
                  <c:v>832.49570000000006</c:v>
                </c:pt>
                <c:pt idx="13615">
                  <c:v>832.49570000000006</c:v>
                </c:pt>
                <c:pt idx="13616">
                  <c:v>832.49570000000006</c:v>
                </c:pt>
                <c:pt idx="13617">
                  <c:v>832.49570000000006</c:v>
                </c:pt>
                <c:pt idx="13618">
                  <c:v>832.49570000000006</c:v>
                </c:pt>
                <c:pt idx="13619">
                  <c:v>831.86630000000002</c:v>
                </c:pt>
                <c:pt idx="13620">
                  <c:v>830.29300000000001</c:v>
                </c:pt>
                <c:pt idx="13621">
                  <c:v>829.97829999999999</c:v>
                </c:pt>
                <c:pt idx="13622">
                  <c:v>830.04129999999998</c:v>
                </c:pt>
                <c:pt idx="13623">
                  <c:v>830.04129999999998</c:v>
                </c:pt>
                <c:pt idx="13624">
                  <c:v>829.91539999999998</c:v>
                </c:pt>
                <c:pt idx="13625">
                  <c:v>830.29300000000001</c:v>
                </c:pt>
                <c:pt idx="13626">
                  <c:v>830.29300000000001</c:v>
                </c:pt>
                <c:pt idx="13627">
                  <c:v>830.29300000000001</c:v>
                </c:pt>
                <c:pt idx="13628">
                  <c:v>828.5308</c:v>
                </c:pt>
                <c:pt idx="13629">
                  <c:v>830.35590000000002</c:v>
                </c:pt>
                <c:pt idx="13630">
                  <c:v>828.02729999999997</c:v>
                </c:pt>
                <c:pt idx="13631">
                  <c:v>828.09029999999996</c:v>
                </c:pt>
                <c:pt idx="13632">
                  <c:v>827.96439999999996</c:v>
                </c:pt>
                <c:pt idx="13633">
                  <c:v>828.02729999999997</c:v>
                </c:pt>
                <c:pt idx="13634">
                  <c:v>827.96439999999996</c:v>
                </c:pt>
                <c:pt idx="13635">
                  <c:v>827.96439999999996</c:v>
                </c:pt>
                <c:pt idx="13636">
                  <c:v>827.96439999999996</c:v>
                </c:pt>
                <c:pt idx="13637">
                  <c:v>825.69880000000001</c:v>
                </c:pt>
                <c:pt idx="13638">
                  <c:v>827.96439999999996</c:v>
                </c:pt>
                <c:pt idx="13639">
                  <c:v>826.01350000000002</c:v>
                </c:pt>
                <c:pt idx="13640">
                  <c:v>826.01350000000002</c:v>
                </c:pt>
                <c:pt idx="13641">
                  <c:v>826.01350000000002</c:v>
                </c:pt>
                <c:pt idx="13642">
                  <c:v>825.95050000000003</c:v>
                </c:pt>
                <c:pt idx="13643">
                  <c:v>825.69880000000001</c:v>
                </c:pt>
                <c:pt idx="13644">
                  <c:v>825.69880000000001</c:v>
                </c:pt>
                <c:pt idx="13645">
                  <c:v>825.19529999999997</c:v>
                </c:pt>
                <c:pt idx="13646">
                  <c:v>823.55899999999997</c:v>
                </c:pt>
                <c:pt idx="13647">
                  <c:v>823.49609999999996</c:v>
                </c:pt>
                <c:pt idx="13648">
                  <c:v>823.55899999999997</c:v>
                </c:pt>
                <c:pt idx="13649">
                  <c:v>823.55899999999997</c:v>
                </c:pt>
                <c:pt idx="13650">
                  <c:v>823.49609999999996</c:v>
                </c:pt>
                <c:pt idx="13651">
                  <c:v>823.55899999999997</c:v>
                </c:pt>
                <c:pt idx="13652">
                  <c:v>821.41930000000002</c:v>
                </c:pt>
                <c:pt idx="13653">
                  <c:v>822.99260000000004</c:v>
                </c:pt>
                <c:pt idx="13654">
                  <c:v>821.41930000000002</c:v>
                </c:pt>
                <c:pt idx="13655">
                  <c:v>821.35630000000003</c:v>
                </c:pt>
                <c:pt idx="13656">
                  <c:v>821.41930000000002</c:v>
                </c:pt>
                <c:pt idx="13657">
                  <c:v>821.04169999999999</c:v>
                </c:pt>
                <c:pt idx="13658">
                  <c:v>820.9787</c:v>
                </c:pt>
                <c:pt idx="13659">
                  <c:v>821.04169999999999</c:v>
                </c:pt>
                <c:pt idx="13660">
                  <c:v>821.23050000000001</c:v>
                </c:pt>
                <c:pt idx="13661">
                  <c:v>819.15359999999998</c:v>
                </c:pt>
                <c:pt idx="13662">
                  <c:v>821.16750000000002</c:v>
                </c:pt>
                <c:pt idx="13663">
                  <c:v>819.09069999999997</c:v>
                </c:pt>
                <c:pt idx="13664">
                  <c:v>819.09069999999997</c:v>
                </c:pt>
                <c:pt idx="13665">
                  <c:v>818.96479999999997</c:v>
                </c:pt>
                <c:pt idx="13666">
                  <c:v>818.96479999999997</c:v>
                </c:pt>
                <c:pt idx="13667">
                  <c:v>819.02779999999996</c:v>
                </c:pt>
                <c:pt idx="13668">
                  <c:v>819.02779999999996</c:v>
                </c:pt>
                <c:pt idx="13669">
                  <c:v>816.57339999999999</c:v>
                </c:pt>
                <c:pt idx="13670">
                  <c:v>819.02779999999996</c:v>
                </c:pt>
                <c:pt idx="13671">
                  <c:v>816.69920000000002</c:v>
                </c:pt>
                <c:pt idx="13672">
                  <c:v>816.57339999999999</c:v>
                </c:pt>
                <c:pt idx="13673">
                  <c:v>816.63630000000001</c:v>
                </c:pt>
                <c:pt idx="13674">
                  <c:v>817.01390000000004</c:v>
                </c:pt>
                <c:pt idx="13675">
                  <c:v>817.07680000000005</c:v>
                </c:pt>
                <c:pt idx="13676">
                  <c:v>814.8741</c:v>
                </c:pt>
                <c:pt idx="13677">
                  <c:v>817.07680000000005</c:v>
                </c:pt>
                <c:pt idx="13678">
                  <c:v>814.55939999999998</c:v>
                </c:pt>
                <c:pt idx="13679">
                  <c:v>814.55939999999998</c:v>
                </c:pt>
                <c:pt idx="13680">
                  <c:v>814.55939999999998</c:v>
                </c:pt>
                <c:pt idx="13681">
                  <c:v>814.55939999999998</c:v>
                </c:pt>
                <c:pt idx="13682">
                  <c:v>814.55939999999998</c:v>
                </c:pt>
                <c:pt idx="13683">
                  <c:v>814.55939999999998</c:v>
                </c:pt>
                <c:pt idx="13684">
                  <c:v>814.55939999999998</c:v>
                </c:pt>
                <c:pt idx="13685">
                  <c:v>814.55939999999998</c:v>
                </c:pt>
                <c:pt idx="13686">
                  <c:v>812.48260000000005</c:v>
                </c:pt>
                <c:pt idx="13687">
                  <c:v>812.41970000000003</c:v>
                </c:pt>
                <c:pt idx="13688">
                  <c:v>812.35680000000002</c:v>
                </c:pt>
                <c:pt idx="13689">
                  <c:v>812.41970000000003</c:v>
                </c:pt>
                <c:pt idx="13690">
                  <c:v>812.48260000000005</c:v>
                </c:pt>
                <c:pt idx="13691">
                  <c:v>812.35680000000002</c:v>
                </c:pt>
                <c:pt idx="13692">
                  <c:v>812.10500000000002</c:v>
                </c:pt>
                <c:pt idx="13693">
                  <c:v>810.72050000000002</c:v>
                </c:pt>
                <c:pt idx="13694">
                  <c:v>810.09109999999998</c:v>
                </c:pt>
                <c:pt idx="13695">
                  <c:v>810.02829999999994</c:v>
                </c:pt>
                <c:pt idx="13696">
                  <c:v>810.09109999999998</c:v>
                </c:pt>
                <c:pt idx="13697">
                  <c:v>810.02829999999994</c:v>
                </c:pt>
                <c:pt idx="13698">
                  <c:v>810.02829999999994</c:v>
                </c:pt>
                <c:pt idx="13699">
                  <c:v>810.02829999999994</c:v>
                </c:pt>
                <c:pt idx="13700">
                  <c:v>810.02829999999994</c:v>
                </c:pt>
                <c:pt idx="13701">
                  <c:v>810.15409999999997</c:v>
                </c:pt>
                <c:pt idx="13702">
                  <c:v>810.09109999999998</c:v>
                </c:pt>
                <c:pt idx="13703">
                  <c:v>807.63670000000002</c:v>
                </c:pt>
                <c:pt idx="13704">
                  <c:v>807.63670000000002</c:v>
                </c:pt>
                <c:pt idx="13705">
                  <c:v>807.63670000000002</c:v>
                </c:pt>
                <c:pt idx="13706">
                  <c:v>807.88840000000005</c:v>
                </c:pt>
                <c:pt idx="13707">
                  <c:v>807.82560000000001</c:v>
                </c:pt>
                <c:pt idx="13708">
                  <c:v>807.88840000000005</c:v>
                </c:pt>
                <c:pt idx="13709">
                  <c:v>807.76260000000002</c:v>
                </c:pt>
                <c:pt idx="13710">
                  <c:v>808.07730000000004</c:v>
                </c:pt>
                <c:pt idx="13711">
                  <c:v>808.01430000000005</c:v>
                </c:pt>
                <c:pt idx="13712">
                  <c:v>808.01430000000005</c:v>
                </c:pt>
                <c:pt idx="13713">
                  <c:v>807.76260000000002</c:v>
                </c:pt>
                <c:pt idx="13714">
                  <c:v>805.62289999999996</c:v>
                </c:pt>
                <c:pt idx="13715">
                  <c:v>805.62289999999996</c:v>
                </c:pt>
                <c:pt idx="13716">
                  <c:v>805.62289999999996</c:v>
                </c:pt>
                <c:pt idx="13717">
                  <c:v>805.62289999999996</c:v>
                </c:pt>
                <c:pt idx="13718">
                  <c:v>805.62289999999996</c:v>
                </c:pt>
                <c:pt idx="13719">
                  <c:v>803.98649999999998</c:v>
                </c:pt>
                <c:pt idx="13720">
                  <c:v>805.55989999999997</c:v>
                </c:pt>
                <c:pt idx="13721">
                  <c:v>805.62289999999996</c:v>
                </c:pt>
                <c:pt idx="13722">
                  <c:v>804.17539999999997</c:v>
                </c:pt>
                <c:pt idx="13723">
                  <c:v>803.60889999999995</c:v>
                </c:pt>
                <c:pt idx="13724">
                  <c:v>803.35720000000003</c:v>
                </c:pt>
                <c:pt idx="13725">
                  <c:v>803.29430000000002</c:v>
                </c:pt>
                <c:pt idx="13726">
                  <c:v>803.29430000000002</c:v>
                </c:pt>
                <c:pt idx="13727">
                  <c:v>803.16840000000002</c:v>
                </c:pt>
                <c:pt idx="13728">
                  <c:v>803.10550000000001</c:v>
                </c:pt>
                <c:pt idx="13729">
                  <c:v>803.16840000000002</c:v>
                </c:pt>
                <c:pt idx="13730">
                  <c:v>803.10550000000001</c:v>
                </c:pt>
                <c:pt idx="13731">
                  <c:v>801.09159999999997</c:v>
                </c:pt>
                <c:pt idx="13732">
                  <c:v>803.35720000000003</c:v>
                </c:pt>
                <c:pt idx="13733">
                  <c:v>802.35029999999995</c:v>
                </c:pt>
                <c:pt idx="13734">
                  <c:v>801.02869999999996</c:v>
                </c:pt>
                <c:pt idx="13735">
                  <c:v>801.02869999999996</c:v>
                </c:pt>
                <c:pt idx="13736">
                  <c:v>801.02869999999996</c:v>
                </c:pt>
                <c:pt idx="13737">
                  <c:v>801.02869999999996</c:v>
                </c:pt>
                <c:pt idx="13738">
                  <c:v>801.15449999999998</c:v>
                </c:pt>
                <c:pt idx="13739">
                  <c:v>801.2174</c:v>
                </c:pt>
                <c:pt idx="13740">
                  <c:v>801.09159999999997</c:v>
                </c:pt>
                <c:pt idx="13741">
                  <c:v>798.95180000000005</c:v>
                </c:pt>
                <c:pt idx="13742">
                  <c:v>798.95180000000005</c:v>
                </c:pt>
                <c:pt idx="13743">
                  <c:v>801.09159999999997</c:v>
                </c:pt>
                <c:pt idx="13744">
                  <c:v>801.15449999999998</c:v>
                </c:pt>
                <c:pt idx="13745">
                  <c:v>799.07770000000005</c:v>
                </c:pt>
                <c:pt idx="13746">
                  <c:v>799.07770000000005</c:v>
                </c:pt>
                <c:pt idx="13747">
                  <c:v>799.07770000000005</c:v>
                </c:pt>
                <c:pt idx="13748">
                  <c:v>798.76300000000003</c:v>
                </c:pt>
                <c:pt idx="13749">
                  <c:v>798.76300000000003</c:v>
                </c:pt>
                <c:pt idx="13750">
                  <c:v>798.76300000000003</c:v>
                </c:pt>
                <c:pt idx="13751">
                  <c:v>798.70010000000002</c:v>
                </c:pt>
                <c:pt idx="13752">
                  <c:v>798.82600000000002</c:v>
                </c:pt>
                <c:pt idx="13753">
                  <c:v>798.95180000000005</c:v>
                </c:pt>
                <c:pt idx="13754">
                  <c:v>798.95180000000005</c:v>
                </c:pt>
                <c:pt idx="13755">
                  <c:v>798.88890000000004</c:v>
                </c:pt>
                <c:pt idx="13756">
                  <c:v>796.68619999999999</c:v>
                </c:pt>
                <c:pt idx="13757">
                  <c:v>798.07069999999999</c:v>
                </c:pt>
                <c:pt idx="13758">
                  <c:v>796.7491</c:v>
                </c:pt>
                <c:pt idx="13759">
                  <c:v>796.68619999999999</c:v>
                </c:pt>
                <c:pt idx="13760">
                  <c:v>796.7491</c:v>
                </c:pt>
                <c:pt idx="13761">
                  <c:v>796.7491</c:v>
                </c:pt>
                <c:pt idx="13762">
                  <c:v>796.7491</c:v>
                </c:pt>
                <c:pt idx="13763">
                  <c:v>796.7491</c:v>
                </c:pt>
                <c:pt idx="13764">
                  <c:v>796.7491</c:v>
                </c:pt>
                <c:pt idx="13765">
                  <c:v>795.04989999999998</c:v>
                </c:pt>
                <c:pt idx="13766">
                  <c:v>796.6232</c:v>
                </c:pt>
                <c:pt idx="13767">
                  <c:v>796.7491</c:v>
                </c:pt>
                <c:pt idx="13768">
                  <c:v>794.60940000000005</c:v>
                </c:pt>
                <c:pt idx="13769">
                  <c:v>796.30859999999996</c:v>
                </c:pt>
                <c:pt idx="13770">
                  <c:v>794.67229999999995</c:v>
                </c:pt>
                <c:pt idx="13771">
                  <c:v>794.54639999999995</c:v>
                </c:pt>
                <c:pt idx="13772">
                  <c:v>794.60940000000005</c:v>
                </c:pt>
                <c:pt idx="13773">
                  <c:v>794.23180000000002</c:v>
                </c:pt>
                <c:pt idx="13774">
                  <c:v>794.16880000000003</c:v>
                </c:pt>
                <c:pt idx="13775">
                  <c:v>794.23180000000002</c:v>
                </c:pt>
                <c:pt idx="13776">
                  <c:v>794.23180000000002</c:v>
                </c:pt>
                <c:pt idx="13777">
                  <c:v>794.35770000000002</c:v>
                </c:pt>
                <c:pt idx="13778">
                  <c:v>794.35770000000002</c:v>
                </c:pt>
                <c:pt idx="13779">
                  <c:v>794.42049999999995</c:v>
                </c:pt>
                <c:pt idx="13780">
                  <c:v>792.97310000000004</c:v>
                </c:pt>
                <c:pt idx="13781">
                  <c:v>792.2808</c:v>
                </c:pt>
                <c:pt idx="13782">
                  <c:v>794.60940000000005</c:v>
                </c:pt>
                <c:pt idx="13783">
                  <c:v>794.67229999999995</c:v>
                </c:pt>
                <c:pt idx="13784">
                  <c:v>792.21780000000001</c:v>
                </c:pt>
                <c:pt idx="13785">
                  <c:v>792.21780000000001</c:v>
                </c:pt>
                <c:pt idx="13786">
                  <c:v>792.15499999999997</c:v>
                </c:pt>
                <c:pt idx="13787">
                  <c:v>792.21780000000001</c:v>
                </c:pt>
                <c:pt idx="13788">
                  <c:v>792.21780000000001</c:v>
                </c:pt>
                <c:pt idx="13789">
                  <c:v>792.21780000000001</c:v>
                </c:pt>
                <c:pt idx="13790">
                  <c:v>792.15499999999997</c:v>
                </c:pt>
                <c:pt idx="13791">
                  <c:v>792.09199999999998</c:v>
                </c:pt>
                <c:pt idx="13792">
                  <c:v>792.09199999999998</c:v>
                </c:pt>
                <c:pt idx="13793">
                  <c:v>792.15499999999997</c:v>
                </c:pt>
                <c:pt idx="13794">
                  <c:v>790.32989999999995</c:v>
                </c:pt>
                <c:pt idx="13795">
                  <c:v>792.21780000000001</c:v>
                </c:pt>
                <c:pt idx="13796">
                  <c:v>792.09199999999998</c:v>
                </c:pt>
                <c:pt idx="13797">
                  <c:v>789.88930000000005</c:v>
                </c:pt>
                <c:pt idx="13798">
                  <c:v>789.70050000000003</c:v>
                </c:pt>
                <c:pt idx="13799">
                  <c:v>789.63760000000002</c:v>
                </c:pt>
                <c:pt idx="13800">
                  <c:v>789.70050000000003</c:v>
                </c:pt>
                <c:pt idx="13801">
                  <c:v>789.70050000000003</c:v>
                </c:pt>
                <c:pt idx="13802">
                  <c:v>790.01520000000005</c:v>
                </c:pt>
                <c:pt idx="13803">
                  <c:v>789.95230000000004</c:v>
                </c:pt>
                <c:pt idx="13804">
                  <c:v>790.07809999999995</c:v>
                </c:pt>
                <c:pt idx="13805">
                  <c:v>790.07809999999995</c:v>
                </c:pt>
                <c:pt idx="13806">
                  <c:v>789.95230000000004</c:v>
                </c:pt>
                <c:pt idx="13807">
                  <c:v>790.07809999999995</c:v>
                </c:pt>
                <c:pt idx="13808">
                  <c:v>790.01520000000005</c:v>
                </c:pt>
                <c:pt idx="13809">
                  <c:v>787.6866</c:v>
                </c:pt>
                <c:pt idx="13810">
                  <c:v>789.76350000000002</c:v>
                </c:pt>
                <c:pt idx="13811">
                  <c:v>788.31600000000003</c:v>
                </c:pt>
                <c:pt idx="13812">
                  <c:v>787.6866</c:v>
                </c:pt>
                <c:pt idx="13813">
                  <c:v>789.07119999999998</c:v>
                </c:pt>
                <c:pt idx="13814">
                  <c:v>787.87540000000001</c:v>
                </c:pt>
                <c:pt idx="13815">
                  <c:v>787.6866</c:v>
                </c:pt>
                <c:pt idx="13816">
                  <c:v>787.6866</c:v>
                </c:pt>
                <c:pt idx="13817">
                  <c:v>787.6866</c:v>
                </c:pt>
                <c:pt idx="13818">
                  <c:v>787.6866</c:v>
                </c:pt>
                <c:pt idx="13819">
                  <c:v>787.6866</c:v>
                </c:pt>
                <c:pt idx="13820">
                  <c:v>787.6866</c:v>
                </c:pt>
                <c:pt idx="13821">
                  <c:v>785.35810000000004</c:v>
                </c:pt>
                <c:pt idx="13822">
                  <c:v>787.6866</c:v>
                </c:pt>
                <c:pt idx="13823">
                  <c:v>787.6866</c:v>
                </c:pt>
                <c:pt idx="13824">
                  <c:v>785.23220000000003</c:v>
                </c:pt>
                <c:pt idx="13825">
                  <c:v>785.23220000000003</c:v>
                </c:pt>
                <c:pt idx="13826">
                  <c:v>785.60979999999995</c:v>
                </c:pt>
                <c:pt idx="13827">
                  <c:v>785.60979999999995</c:v>
                </c:pt>
                <c:pt idx="13828">
                  <c:v>785.60979999999995</c:v>
                </c:pt>
                <c:pt idx="13829">
                  <c:v>785.67269999999996</c:v>
                </c:pt>
                <c:pt idx="13830">
                  <c:v>785.54690000000005</c:v>
                </c:pt>
                <c:pt idx="13831">
                  <c:v>785.48389999999995</c:v>
                </c:pt>
                <c:pt idx="13832">
                  <c:v>785.60979999999995</c:v>
                </c:pt>
                <c:pt idx="13833">
                  <c:v>785.23220000000003</c:v>
                </c:pt>
                <c:pt idx="13834">
                  <c:v>783.15539999999999</c:v>
                </c:pt>
                <c:pt idx="13835">
                  <c:v>785.16930000000002</c:v>
                </c:pt>
                <c:pt idx="13836">
                  <c:v>783.3442</c:v>
                </c:pt>
                <c:pt idx="13837">
                  <c:v>785.48389999999995</c:v>
                </c:pt>
                <c:pt idx="13838">
                  <c:v>783.28129999999999</c:v>
                </c:pt>
                <c:pt idx="13839">
                  <c:v>783.28129999999999</c:v>
                </c:pt>
                <c:pt idx="13840">
                  <c:v>783.15539999999999</c:v>
                </c:pt>
                <c:pt idx="13841">
                  <c:v>783.28129999999999</c:v>
                </c:pt>
                <c:pt idx="13842">
                  <c:v>783.15539999999999</c:v>
                </c:pt>
                <c:pt idx="13843">
                  <c:v>783.28129999999999</c:v>
                </c:pt>
                <c:pt idx="13844">
                  <c:v>783.28129999999999</c:v>
                </c:pt>
                <c:pt idx="13845">
                  <c:v>783.15539999999999</c:v>
                </c:pt>
                <c:pt idx="13846">
                  <c:v>781.01559999999995</c:v>
                </c:pt>
                <c:pt idx="13847">
                  <c:v>783.28129999999999</c:v>
                </c:pt>
                <c:pt idx="13848">
                  <c:v>783.15539999999999</c:v>
                </c:pt>
                <c:pt idx="13849">
                  <c:v>780.82680000000005</c:v>
                </c:pt>
                <c:pt idx="13850">
                  <c:v>780.88980000000004</c:v>
                </c:pt>
                <c:pt idx="13851">
                  <c:v>781.20439999999996</c:v>
                </c:pt>
                <c:pt idx="13852">
                  <c:v>781.20439999999996</c:v>
                </c:pt>
                <c:pt idx="13853">
                  <c:v>781.20439999999996</c:v>
                </c:pt>
                <c:pt idx="13854">
                  <c:v>781.26739999999995</c:v>
                </c:pt>
                <c:pt idx="13855">
                  <c:v>781.01559999999995</c:v>
                </c:pt>
                <c:pt idx="13856">
                  <c:v>781.01559999999995</c:v>
                </c:pt>
                <c:pt idx="13857">
                  <c:v>780.00869999999998</c:v>
                </c:pt>
                <c:pt idx="13858">
                  <c:v>780.82680000000005</c:v>
                </c:pt>
                <c:pt idx="13859">
                  <c:v>780.76390000000004</c:v>
                </c:pt>
                <c:pt idx="13860">
                  <c:v>778.75</c:v>
                </c:pt>
                <c:pt idx="13861">
                  <c:v>780.76390000000004</c:v>
                </c:pt>
                <c:pt idx="13862">
                  <c:v>778.81290000000001</c:v>
                </c:pt>
                <c:pt idx="13863">
                  <c:v>778.75</c:v>
                </c:pt>
                <c:pt idx="13864">
                  <c:v>780.32330000000002</c:v>
                </c:pt>
                <c:pt idx="13865">
                  <c:v>778.75</c:v>
                </c:pt>
                <c:pt idx="13866">
                  <c:v>778.75</c:v>
                </c:pt>
                <c:pt idx="13867">
                  <c:v>778.75</c:v>
                </c:pt>
                <c:pt idx="13868">
                  <c:v>778.81290000000001</c:v>
                </c:pt>
                <c:pt idx="13869">
                  <c:v>778.81290000000001</c:v>
                </c:pt>
                <c:pt idx="13870">
                  <c:v>778.75</c:v>
                </c:pt>
                <c:pt idx="13871">
                  <c:v>776.29560000000004</c:v>
                </c:pt>
                <c:pt idx="13872">
                  <c:v>776.42139999999995</c:v>
                </c:pt>
                <c:pt idx="13873">
                  <c:v>776.54729999999995</c:v>
                </c:pt>
                <c:pt idx="13874">
                  <c:v>776.54729999999995</c:v>
                </c:pt>
                <c:pt idx="13875">
                  <c:v>776.48440000000005</c:v>
                </c:pt>
                <c:pt idx="13876">
                  <c:v>776.73609999999996</c:v>
                </c:pt>
                <c:pt idx="13877">
                  <c:v>776.73609999999996</c:v>
                </c:pt>
                <c:pt idx="13878">
                  <c:v>776.67319999999995</c:v>
                </c:pt>
                <c:pt idx="13879">
                  <c:v>776.29560000000004</c:v>
                </c:pt>
                <c:pt idx="13880">
                  <c:v>776.29560000000004</c:v>
                </c:pt>
                <c:pt idx="13881">
                  <c:v>776.35850000000005</c:v>
                </c:pt>
                <c:pt idx="13882">
                  <c:v>776.29560000000004</c:v>
                </c:pt>
                <c:pt idx="13883">
                  <c:v>776.48440000000005</c:v>
                </c:pt>
                <c:pt idx="13884">
                  <c:v>776.42139999999995</c:v>
                </c:pt>
                <c:pt idx="13885">
                  <c:v>776.35850000000005</c:v>
                </c:pt>
                <c:pt idx="13886">
                  <c:v>776.42139999999995</c:v>
                </c:pt>
                <c:pt idx="13887">
                  <c:v>776.73609999999996</c:v>
                </c:pt>
                <c:pt idx="13888">
                  <c:v>776.73609999999996</c:v>
                </c:pt>
                <c:pt idx="13889">
                  <c:v>776.79899999999998</c:v>
                </c:pt>
                <c:pt idx="13890">
                  <c:v>774.21879999999999</c:v>
                </c:pt>
                <c:pt idx="13891">
                  <c:v>774.21879999999999</c:v>
                </c:pt>
                <c:pt idx="13892">
                  <c:v>774.34469999999999</c:v>
                </c:pt>
                <c:pt idx="13893">
                  <c:v>774.21879999999999</c:v>
                </c:pt>
                <c:pt idx="13894">
                  <c:v>774.2817</c:v>
                </c:pt>
                <c:pt idx="13895">
                  <c:v>774.34469999999999</c:v>
                </c:pt>
                <c:pt idx="13896">
                  <c:v>774.2817</c:v>
                </c:pt>
                <c:pt idx="13897">
                  <c:v>774.2817</c:v>
                </c:pt>
                <c:pt idx="13898">
                  <c:v>774.2817</c:v>
                </c:pt>
                <c:pt idx="13899">
                  <c:v>772.26779999999997</c:v>
                </c:pt>
                <c:pt idx="13900">
                  <c:v>772.20479999999998</c:v>
                </c:pt>
                <c:pt idx="13901">
                  <c:v>772.07899999999995</c:v>
                </c:pt>
                <c:pt idx="13902">
                  <c:v>772.07899999999995</c:v>
                </c:pt>
                <c:pt idx="13903">
                  <c:v>772.14200000000005</c:v>
                </c:pt>
                <c:pt idx="13904">
                  <c:v>771.89020000000005</c:v>
                </c:pt>
                <c:pt idx="13905">
                  <c:v>771.82719999999995</c:v>
                </c:pt>
                <c:pt idx="13906">
                  <c:v>771.82719999999995</c:v>
                </c:pt>
                <c:pt idx="13907">
                  <c:v>771.76430000000005</c:v>
                </c:pt>
                <c:pt idx="13908">
                  <c:v>772.01610000000005</c:v>
                </c:pt>
                <c:pt idx="13909">
                  <c:v>772.14200000000005</c:v>
                </c:pt>
                <c:pt idx="13910">
                  <c:v>772.14200000000005</c:v>
                </c:pt>
                <c:pt idx="13911">
                  <c:v>770.00210000000004</c:v>
                </c:pt>
                <c:pt idx="13912">
                  <c:v>769.75040000000001</c:v>
                </c:pt>
                <c:pt idx="13913">
                  <c:v>769.75040000000001</c:v>
                </c:pt>
                <c:pt idx="13914">
                  <c:v>769.8134</c:v>
                </c:pt>
                <c:pt idx="13915">
                  <c:v>769.75040000000001</c:v>
                </c:pt>
                <c:pt idx="13916">
                  <c:v>769.75040000000001</c:v>
                </c:pt>
                <c:pt idx="13917">
                  <c:v>769.75040000000001</c:v>
                </c:pt>
                <c:pt idx="13918">
                  <c:v>769.8134</c:v>
                </c:pt>
                <c:pt idx="13919">
                  <c:v>769.75040000000001</c:v>
                </c:pt>
                <c:pt idx="13920">
                  <c:v>767.54780000000005</c:v>
                </c:pt>
                <c:pt idx="13921">
                  <c:v>767.48479999999995</c:v>
                </c:pt>
                <c:pt idx="13922">
                  <c:v>769.8134</c:v>
                </c:pt>
                <c:pt idx="13923">
                  <c:v>769.75040000000001</c:v>
                </c:pt>
                <c:pt idx="13924">
                  <c:v>767.73649999999998</c:v>
                </c:pt>
                <c:pt idx="13925">
                  <c:v>767.35889999999995</c:v>
                </c:pt>
                <c:pt idx="13926">
                  <c:v>767.42190000000005</c:v>
                </c:pt>
                <c:pt idx="13927">
                  <c:v>767.35889999999995</c:v>
                </c:pt>
                <c:pt idx="13928">
                  <c:v>767.42190000000005</c:v>
                </c:pt>
                <c:pt idx="13929">
                  <c:v>767.35889999999995</c:v>
                </c:pt>
                <c:pt idx="13930">
                  <c:v>767.35889999999995</c:v>
                </c:pt>
                <c:pt idx="13931">
                  <c:v>767.35889999999995</c:v>
                </c:pt>
                <c:pt idx="13932">
                  <c:v>767.73649999999998</c:v>
                </c:pt>
                <c:pt idx="13933">
                  <c:v>767.73649999999998</c:v>
                </c:pt>
                <c:pt idx="13934">
                  <c:v>767.67359999999996</c:v>
                </c:pt>
                <c:pt idx="13935">
                  <c:v>767.73649999999998</c:v>
                </c:pt>
                <c:pt idx="13936">
                  <c:v>765.28210000000001</c:v>
                </c:pt>
                <c:pt idx="13937">
                  <c:v>765.28210000000001</c:v>
                </c:pt>
                <c:pt idx="13938">
                  <c:v>765.3451</c:v>
                </c:pt>
                <c:pt idx="13939">
                  <c:v>765.2192</c:v>
                </c:pt>
                <c:pt idx="13940">
                  <c:v>765.15629999999999</c:v>
                </c:pt>
                <c:pt idx="13941">
                  <c:v>762.82770000000005</c:v>
                </c:pt>
                <c:pt idx="13942">
                  <c:v>762.82770000000005</c:v>
                </c:pt>
                <c:pt idx="13943">
                  <c:v>763.20529999999997</c:v>
                </c:pt>
                <c:pt idx="13944">
                  <c:v>765.2192</c:v>
                </c:pt>
                <c:pt idx="13945">
                  <c:v>765.28210000000001</c:v>
                </c:pt>
                <c:pt idx="13946">
                  <c:v>763.89760000000001</c:v>
                </c:pt>
                <c:pt idx="13947">
                  <c:v>764.08640000000003</c:v>
                </c:pt>
                <c:pt idx="13948">
                  <c:v>763.14239999999995</c:v>
                </c:pt>
                <c:pt idx="13949">
                  <c:v>763.20529999999997</c:v>
                </c:pt>
                <c:pt idx="13950">
                  <c:v>762.82770000000005</c:v>
                </c:pt>
                <c:pt idx="13951">
                  <c:v>762.95360000000005</c:v>
                </c:pt>
                <c:pt idx="13952">
                  <c:v>762.89059999999995</c:v>
                </c:pt>
                <c:pt idx="13953">
                  <c:v>762.82770000000005</c:v>
                </c:pt>
                <c:pt idx="13954">
                  <c:v>763.14239999999995</c:v>
                </c:pt>
                <c:pt idx="13955">
                  <c:v>760.93960000000004</c:v>
                </c:pt>
                <c:pt idx="13956">
                  <c:v>760.93960000000004</c:v>
                </c:pt>
                <c:pt idx="13957">
                  <c:v>760.8768</c:v>
                </c:pt>
                <c:pt idx="13958">
                  <c:v>760.8768</c:v>
                </c:pt>
                <c:pt idx="13959">
                  <c:v>762.76480000000004</c:v>
                </c:pt>
                <c:pt idx="13960">
                  <c:v>760.8768</c:v>
                </c:pt>
                <c:pt idx="13961">
                  <c:v>760.8768</c:v>
                </c:pt>
                <c:pt idx="13962">
                  <c:v>760.8768</c:v>
                </c:pt>
                <c:pt idx="13963">
                  <c:v>760.93960000000004</c:v>
                </c:pt>
                <c:pt idx="13964">
                  <c:v>758.54819999999995</c:v>
                </c:pt>
                <c:pt idx="13965">
                  <c:v>758.35940000000005</c:v>
                </c:pt>
                <c:pt idx="13966">
                  <c:v>758.35940000000005</c:v>
                </c:pt>
                <c:pt idx="13967">
                  <c:v>758.42229999999995</c:v>
                </c:pt>
                <c:pt idx="13968">
                  <c:v>758.79989999999998</c:v>
                </c:pt>
                <c:pt idx="13969">
                  <c:v>758.79989999999998</c:v>
                </c:pt>
                <c:pt idx="13970">
                  <c:v>758.86289999999997</c:v>
                </c:pt>
                <c:pt idx="13971">
                  <c:v>757.10069999999996</c:v>
                </c:pt>
                <c:pt idx="13972">
                  <c:v>756.28250000000003</c:v>
                </c:pt>
                <c:pt idx="13973">
                  <c:v>756.28250000000003</c:v>
                </c:pt>
                <c:pt idx="13974">
                  <c:v>756.40840000000003</c:v>
                </c:pt>
                <c:pt idx="13975">
                  <c:v>756.34550000000002</c:v>
                </c:pt>
                <c:pt idx="13976">
                  <c:v>756.34550000000002</c:v>
                </c:pt>
                <c:pt idx="13977">
                  <c:v>756.47140000000002</c:v>
                </c:pt>
                <c:pt idx="13978">
                  <c:v>756.40840000000003</c:v>
                </c:pt>
                <c:pt idx="13979">
                  <c:v>756.40840000000003</c:v>
                </c:pt>
                <c:pt idx="13980">
                  <c:v>756.40840000000003</c:v>
                </c:pt>
                <c:pt idx="13981">
                  <c:v>756.40840000000003</c:v>
                </c:pt>
                <c:pt idx="13982">
                  <c:v>756.47140000000002</c:v>
                </c:pt>
                <c:pt idx="13983">
                  <c:v>756.47140000000002</c:v>
                </c:pt>
                <c:pt idx="13984">
                  <c:v>756.40840000000003</c:v>
                </c:pt>
                <c:pt idx="13985">
                  <c:v>756.47140000000002</c:v>
                </c:pt>
                <c:pt idx="13986">
                  <c:v>756.47140000000002</c:v>
                </c:pt>
                <c:pt idx="13987">
                  <c:v>756.34550000000002</c:v>
                </c:pt>
                <c:pt idx="13988">
                  <c:v>755.14980000000003</c:v>
                </c:pt>
                <c:pt idx="13989">
                  <c:v>754.07989999999995</c:v>
                </c:pt>
                <c:pt idx="13990">
                  <c:v>753.95399999999995</c:v>
                </c:pt>
                <c:pt idx="13991">
                  <c:v>753.95399999999995</c:v>
                </c:pt>
                <c:pt idx="13992">
                  <c:v>754.07989999999995</c:v>
                </c:pt>
                <c:pt idx="13993">
                  <c:v>754.33159999999998</c:v>
                </c:pt>
                <c:pt idx="13994">
                  <c:v>754.33159999999998</c:v>
                </c:pt>
                <c:pt idx="13995">
                  <c:v>754.39449999999999</c:v>
                </c:pt>
                <c:pt idx="13996">
                  <c:v>754.20569999999998</c:v>
                </c:pt>
                <c:pt idx="13997">
                  <c:v>754.20569999999998</c:v>
                </c:pt>
                <c:pt idx="13998">
                  <c:v>754.20569999999998</c:v>
                </c:pt>
                <c:pt idx="13999">
                  <c:v>751.94010000000003</c:v>
                </c:pt>
                <c:pt idx="14000">
                  <c:v>751.87720000000002</c:v>
                </c:pt>
                <c:pt idx="14001">
                  <c:v>751.87720000000002</c:v>
                </c:pt>
                <c:pt idx="14002">
                  <c:v>751.87720000000002</c:v>
                </c:pt>
                <c:pt idx="14003">
                  <c:v>751.87720000000002</c:v>
                </c:pt>
                <c:pt idx="14004">
                  <c:v>751.87720000000002</c:v>
                </c:pt>
                <c:pt idx="14005">
                  <c:v>751.94010000000003</c:v>
                </c:pt>
                <c:pt idx="14006">
                  <c:v>751.87720000000002</c:v>
                </c:pt>
                <c:pt idx="14007">
                  <c:v>751.87720000000002</c:v>
                </c:pt>
                <c:pt idx="14008">
                  <c:v>751.24789999999996</c:v>
                </c:pt>
                <c:pt idx="14009">
                  <c:v>749.86329999999998</c:v>
                </c:pt>
                <c:pt idx="14010">
                  <c:v>749.48569999999995</c:v>
                </c:pt>
                <c:pt idx="14011">
                  <c:v>749.42269999999996</c:v>
                </c:pt>
                <c:pt idx="14012">
                  <c:v>749.48569999999995</c:v>
                </c:pt>
                <c:pt idx="14013">
                  <c:v>749.42269999999996</c:v>
                </c:pt>
                <c:pt idx="14014">
                  <c:v>749.48569999999995</c:v>
                </c:pt>
                <c:pt idx="14015">
                  <c:v>747.78639999999996</c:v>
                </c:pt>
                <c:pt idx="14016">
                  <c:v>749.42269999999996</c:v>
                </c:pt>
                <c:pt idx="14017">
                  <c:v>749.54859999999996</c:v>
                </c:pt>
                <c:pt idx="14018">
                  <c:v>749.86329999999998</c:v>
                </c:pt>
                <c:pt idx="14019">
                  <c:v>747.40890000000002</c:v>
                </c:pt>
                <c:pt idx="14020">
                  <c:v>747.40890000000002</c:v>
                </c:pt>
                <c:pt idx="14021">
                  <c:v>747.47180000000003</c:v>
                </c:pt>
                <c:pt idx="14022">
                  <c:v>747.34590000000003</c:v>
                </c:pt>
                <c:pt idx="14023">
                  <c:v>747.47180000000003</c:v>
                </c:pt>
                <c:pt idx="14024">
                  <c:v>747.47180000000003</c:v>
                </c:pt>
                <c:pt idx="14025">
                  <c:v>747.34590000000003</c:v>
                </c:pt>
                <c:pt idx="14026">
                  <c:v>745.01729999999998</c:v>
                </c:pt>
                <c:pt idx="14027">
                  <c:v>747.40890000000002</c:v>
                </c:pt>
                <c:pt idx="14028">
                  <c:v>747.34590000000003</c:v>
                </c:pt>
                <c:pt idx="14029">
                  <c:v>745.4579</c:v>
                </c:pt>
                <c:pt idx="14030">
                  <c:v>745.26909999999998</c:v>
                </c:pt>
                <c:pt idx="14031">
                  <c:v>745.20619999999997</c:v>
                </c:pt>
                <c:pt idx="14032">
                  <c:v>745.33199999999999</c:v>
                </c:pt>
                <c:pt idx="14033">
                  <c:v>745.33199999999999</c:v>
                </c:pt>
                <c:pt idx="14034">
                  <c:v>745.33199999999999</c:v>
                </c:pt>
                <c:pt idx="14035">
                  <c:v>745.01729999999998</c:v>
                </c:pt>
                <c:pt idx="14036">
                  <c:v>743.12929999999994</c:v>
                </c:pt>
                <c:pt idx="14037">
                  <c:v>744.89149999999995</c:v>
                </c:pt>
                <c:pt idx="14038">
                  <c:v>743.31809999999996</c:v>
                </c:pt>
                <c:pt idx="14039">
                  <c:v>742.87760000000003</c:v>
                </c:pt>
                <c:pt idx="14040">
                  <c:v>744.95450000000005</c:v>
                </c:pt>
                <c:pt idx="14041">
                  <c:v>743.56989999999996</c:v>
                </c:pt>
                <c:pt idx="14042">
                  <c:v>742.94050000000004</c:v>
                </c:pt>
                <c:pt idx="14043">
                  <c:v>742.94050000000004</c:v>
                </c:pt>
                <c:pt idx="14044">
                  <c:v>742.94050000000004</c:v>
                </c:pt>
                <c:pt idx="14045">
                  <c:v>742.94050000000004</c:v>
                </c:pt>
                <c:pt idx="14046">
                  <c:v>742.94050000000004</c:v>
                </c:pt>
                <c:pt idx="14047">
                  <c:v>742.94050000000004</c:v>
                </c:pt>
                <c:pt idx="14048">
                  <c:v>740.61199999999997</c:v>
                </c:pt>
                <c:pt idx="14049">
                  <c:v>740.48609999999996</c:v>
                </c:pt>
                <c:pt idx="14050">
                  <c:v>740.42319999999995</c:v>
                </c:pt>
                <c:pt idx="14051">
                  <c:v>740.42319999999995</c:v>
                </c:pt>
                <c:pt idx="14052">
                  <c:v>740.48609999999996</c:v>
                </c:pt>
                <c:pt idx="14053">
                  <c:v>740.80079999999998</c:v>
                </c:pt>
                <c:pt idx="14054">
                  <c:v>740.80079999999998</c:v>
                </c:pt>
                <c:pt idx="14055">
                  <c:v>740.86369999999999</c:v>
                </c:pt>
                <c:pt idx="14056">
                  <c:v>740.86369999999999</c:v>
                </c:pt>
                <c:pt idx="14057">
                  <c:v>738.72389999999996</c:v>
                </c:pt>
                <c:pt idx="14058">
                  <c:v>738.72389999999996</c:v>
                </c:pt>
                <c:pt idx="14059">
                  <c:v>738.40930000000003</c:v>
                </c:pt>
                <c:pt idx="14060">
                  <c:v>738.47220000000004</c:v>
                </c:pt>
                <c:pt idx="14061">
                  <c:v>738.47220000000004</c:v>
                </c:pt>
                <c:pt idx="14062">
                  <c:v>738.40930000000003</c:v>
                </c:pt>
                <c:pt idx="14063">
                  <c:v>738.40930000000003</c:v>
                </c:pt>
                <c:pt idx="14064">
                  <c:v>738.47220000000004</c:v>
                </c:pt>
                <c:pt idx="14065">
                  <c:v>738.40930000000003</c:v>
                </c:pt>
                <c:pt idx="14066">
                  <c:v>738.47220000000004</c:v>
                </c:pt>
                <c:pt idx="14067">
                  <c:v>738.40930000000003</c:v>
                </c:pt>
                <c:pt idx="14068">
                  <c:v>738.40930000000003</c:v>
                </c:pt>
                <c:pt idx="14069">
                  <c:v>737.33939999999996</c:v>
                </c:pt>
                <c:pt idx="14070">
                  <c:v>737.96879999999999</c:v>
                </c:pt>
                <c:pt idx="14071">
                  <c:v>736.01779999999997</c:v>
                </c:pt>
                <c:pt idx="14072">
                  <c:v>736.08069999999998</c:v>
                </c:pt>
                <c:pt idx="14073">
                  <c:v>736.01779999999997</c:v>
                </c:pt>
                <c:pt idx="14074">
                  <c:v>736.08069999999998</c:v>
                </c:pt>
                <c:pt idx="14075">
                  <c:v>736.14359999999999</c:v>
                </c:pt>
                <c:pt idx="14076">
                  <c:v>736.08069999999998</c:v>
                </c:pt>
                <c:pt idx="14077">
                  <c:v>736.08069999999998</c:v>
                </c:pt>
                <c:pt idx="14078">
                  <c:v>736.3954</c:v>
                </c:pt>
                <c:pt idx="14079">
                  <c:v>736.3954</c:v>
                </c:pt>
                <c:pt idx="14080">
                  <c:v>736.45839999999998</c:v>
                </c:pt>
                <c:pt idx="14081">
                  <c:v>734.57029999999997</c:v>
                </c:pt>
                <c:pt idx="14082">
                  <c:v>735.95489999999995</c:v>
                </c:pt>
                <c:pt idx="14083">
                  <c:v>734.00390000000004</c:v>
                </c:pt>
                <c:pt idx="14084">
                  <c:v>734.00390000000004</c:v>
                </c:pt>
                <c:pt idx="14085">
                  <c:v>733.94100000000003</c:v>
                </c:pt>
                <c:pt idx="14086">
                  <c:v>733.94100000000003</c:v>
                </c:pt>
                <c:pt idx="14087">
                  <c:v>733.94100000000003</c:v>
                </c:pt>
                <c:pt idx="14088">
                  <c:v>733.94100000000003</c:v>
                </c:pt>
                <c:pt idx="14089">
                  <c:v>733.94100000000003</c:v>
                </c:pt>
                <c:pt idx="14090">
                  <c:v>733.94100000000003</c:v>
                </c:pt>
                <c:pt idx="14091">
                  <c:v>734.00390000000004</c:v>
                </c:pt>
                <c:pt idx="14092">
                  <c:v>732.24180000000001</c:v>
                </c:pt>
                <c:pt idx="14093">
                  <c:v>733.94100000000003</c:v>
                </c:pt>
                <c:pt idx="14094">
                  <c:v>733.75210000000004</c:v>
                </c:pt>
                <c:pt idx="14095">
                  <c:v>731.48659999999995</c:v>
                </c:pt>
                <c:pt idx="14096">
                  <c:v>731.42359999999996</c:v>
                </c:pt>
                <c:pt idx="14097">
                  <c:v>731.48659999999995</c:v>
                </c:pt>
                <c:pt idx="14098">
                  <c:v>731.48659999999995</c:v>
                </c:pt>
                <c:pt idx="14099">
                  <c:v>731.73829999999998</c:v>
                </c:pt>
                <c:pt idx="14100">
                  <c:v>731.67539999999997</c:v>
                </c:pt>
                <c:pt idx="14101">
                  <c:v>731.73829999999998</c:v>
                </c:pt>
                <c:pt idx="14102">
                  <c:v>731.80119999999999</c:v>
                </c:pt>
                <c:pt idx="14103">
                  <c:v>729.47270000000003</c:v>
                </c:pt>
                <c:pt idx="14104">
                  <c:v>731.86419999999998</c:v>
                </c:pt>
                <c:pt idx="14105">
                  <c:v>729.34670000000006</c:v>
                </c:pt>
                <c:pt idx="14106">
                  <c:v>729.47270000000003</c:v>
                </c:pt>
                <c:pt idx="14107">
                  <c:v>729.40970000000004</c:v>
                </c:pt>
                <c:pt idx="14108">
                  <c:v>729.47270000000003</c:v>
                </c:pt>
                <c:pt idx="14109">
                  <c:v>729.53560000000004</c:v>
                </c:pt>
                <c:pt idx="14110">
                  <c:v>729.47270000000003</c:v>
                </c:pt>
                <c:pt idx="14111">
                  <c:v>729.47270000000003</c:v>
                </c:pt>
                <c:pt idx="14112">
                  <c:v>729.47270000000003</c:v>
                </c:pt>
                <c:pt idx="14113">
                  <c:v>729.47270000000003</c:v>
                </c:pt>
                <c:pt idx="14114">
                  <c:v>727.4588</c:v>
                </c:pt>
                <c:pt idx="14115">
                  <c:v>729.47270000000003</c:v>
                </c:pt>
                <c:pt idx="14116">
                  <c:v>727.4588</c:v>
                </c:pt>
                <c:pt idx="14117">
                  <c:v>727.27</c:v>
                </c:pt>
                <c:pt idx="14118">
                  <c:v>727.20699999999999</c:v>
                </c:pt>
                <c:pt idx="14119">
                  <c:v>727.20699999999999</c:v>
                </c:pt>
                <c:pt idx="14120">
                  <c:v>727.08119999999997</c:v>
                </c:pt>
                <c:pt idx="14121">
                  <c:v>727.01819999999998</c:v>
                </c:pt>
                <c:pt idx="14122">
                  <c:v>726.95529999999997</c:v>
                </c:pt>
                <c:pt idx="14123">
                  <c:v>727.01819999999998</c:v>
                </c:pt>
                <c:pt idx="14124">
                  <c:v>727.4588</c:v>
                </c:pt>
                <c:pt idx="14125">
                  <c:v>727.39580000000001</c:v>
                </c:pt>
                <c:pt idx="14126">
                  <c:v>725.44489999999996</c:v>
                </c:pt>
                <c:pt idx="14127">
                  <c:v>724.94140000000004</c:v>
                </c:pt>
                <c:pt idx="14128">
                  <c:v>724.94140000000004</c:v>
                </c:pt>
                <c:pt idx="14129">
                  <c:v>725.00429999999994</c:v>
                </c:pt>
                <c:pt idx="14130">
                  <c:v>725.00429999999994</c:v>
                </c:pt>
                <c:pt idx="14131">
                  <c:v>725.00429999999994</c:v>
                </c:pt>
                <c:pt idx="14132">
                  <c:v>724.94140000000004</c:v>
                </c:pt>
                <c:pt idx="14133">
                  <c:v>725.00429999999994</c:v>
                </c:pt>
                <c:pt idx="14134">
                  <c:v>724.94140000000004</c:v>
                </c:pt>
                <c:pt idx="14135">
                  <c:v>724.94140000000004</c:v>
                </c:pt>
                <c:pt idx="14136">
                  <c:v>725.00429999999994</c:v>
                </c:pt>
                <c:pt idx="14137">
                  <c:v>722.80160000000001</c:v>
                </c:pt>
                <c:pt idx="14138">
                  <c:v>722.92750000000001</c:v>
                </c:pt>
                <c:pt idx="14139">
                  <c:v>722.9905</c:v>
                </c:pt>
                <c:pt idx="14140">
                  <c:v>722.9905</c:v>
                </c:pt>
                <c:pt idx="14141">
                  <c:v>722.54989999999998</c:v>
                </c:pt>
                <c:pt idx="14142">
                  <c:v>722.54989999999998</c:v>
                </c:pt>
                <c:pt idx="14143">
                  <c:v>722.61289999999997</c:v>
                </c:pt>
                <c:pt idx="14144">
                  <c:v>722.54989999999998</c:v>
                </c:pt>
                <c:pt idx="14145">
                  <c:v>722.36109999999996</c:v>
                </c:pt>
                <c:pt idx="14146">
                  <c:v>722.54989999999998</c:v>
                </c:pt>
                <c:pt idx="14147">
                  <c:v>720.59889999999996</c:v>
                </c:pt>
                <c:pt idx="14148">
                  <c:v>720.47310000000004</c:v>
                </c:pt>
                <c:pt idx="14149">
                  <c:v>721.10239999999999</c:v>
                </c:pt>
                <c:pt idx="14150">
                  <c:v>720.47310000000004</c:v>
                </c:pt>
                <c:pt idx="14151">
                  <c:v>720.53599999999994</c:v>
                </c:pt>
                <c:pt idx="14152">
                  <c:v>720.53599999999994</c:v>
                </c:pt>
                <c:pt idx="14153">
                  <c:v>720.47310000000004</c:v>
                </c:pt>
                <c:pt idx="14154">
                  <c:v>720.53599999999994</c:v>
                </c:pt>
                <c:pt idx="14155">
                  <c:v>720.41020000000003</c:v>
                </c:pt>
                <c:pt idx="14156">
                  <c:v>720.47310000000004</c:v>
                </c:pt>
                <c:pt idx="14157">
                  <c:v>719.71789999999999</c:v>
                </c:pt>
                <c:pt idx="14158">
                  <c:v>720.53599999999994</c:v>
                </c:pt>
                <c:pt idx="14159">
                  <c:v>718.45920000000001</c:v>
                </c:pt>
                <c:pt idx="14160">
                  <c:v>720.47310000000004</c:v>
                </c:pt>
                <c:pt idx="14161">
                  <c:v>718.3963</c:v>
                </c:pt>
                <c:pt idx="14162">
                  <c:v>718.3963</c:v>
                </c:pt>
                <c:pt idx="14163">
                  <c:v>718.45920000000001</c:v>
                </c:pt>
                <c:pt idx="14164">
                  <c:v>718.3963</c:v>
                </c:pt>
                <c:pt idx="14165">
                  <c:v>718.45920000000001</c:v>
                </c:pt>
                <c:pt idx="14166">
                  <c:v>718.08159999999998</c:v>
                </c:pt>
                <c:pt idx="14167">
                  <c:v>718.08159999999998</c:v>
                </c:pt>
                <c:pt idx="14168">
                  <c:v>717.07460000000003</c:v>
                </c:pt>
                <c:pt idx="14169">
                  <c:v>718.08159999999998</c:v>
                </c:pt>
                <c:pt idx="14170">
                  <c:v>716.19359999999995</c:v>
                </c:pt>
                <c:pt idx="14171">
                  <c:v>716.06769999999995</c:v>
                </c:pt>
                <c:pt idx="14172">
                  <c:v>718.2704</c:v>
                </c:pt>
                <c:pt idx="14173">
                  <c:v>716.13059999999996</c:v>
                </c:pt>
                <c:pt idx="14174">
                  <c:v>716.13059999999996</c:v>
                </c:pt>
                <c:pt idx="14175">
                  <c:v>716.06769999999995</c:v>
                </c:pt>
                <c:pt idx="14176">
                  <c:v>716.13059999999996</c:v>
                </c:pt>
                <c:pt idx="14177">
                  <c:v>716.13059999999996</c:v>
                </c:pt>
                <c:pt idx="14178">
                  <c:v>716.13059999999996</c:v>
                </c:pt>
                <c:pt idx="14179">
                  <c:v>716.13059999999996</c:v>
                </c:pt>
                <c:pt idx="14180">
                  <c:v>716.13059999999996</c:v>
                </c:pt>
                <c:pt idx="14181">
                  <c:v>716.06769999999995</c:v>
                </c:pt>
                <c:pt idx="14182">
                  <c:v>716.13059999999996</c:v>
                </c:pt>
                <c:pt idx="14183">
                  <c:v>716.13059999999996</c:v>
                </c:pt>
                <c:pt idx="14184">
                  <c:v>713.99090000000001</c:v>
                </c:pt>
                <c:pt idx="14185">
                  <c:v>713.92790000000002</c:v>
                </c:pt>
                <c:pt idx="14186">
                  <c:v>713.99090000000001</c:v>
                </c:pt>
                <c:pt idx="14187">
                  <c:v>713.99090000000001</c:v>
                </c:pt>
                <c:pt idx="14188">
                  <c:v>713.99090000000001</c:v>
                </c:pt>
                <c:pt idx="14189">
                  <c:v>713.92790000000002</c:v>
                </c:pt>
                <c:pt idx="14190">
                  <c:v>713.92790000000002</c:v>
                </c:pt>
                <c:pt idx="14191">
                  <c:v>713.61329999999998</c:v>
                </c:pt>
                <c:pt idx="14192">
                  <c:v>711.59939999999995</c:v>
                </c:pt>
                <c:pt idx="14193">
                  <c:v>713.67619999999999</c:v>
                </c:pt>
                <c:pt idx="14194">
                  <c:v>711.66229999999996</c:v>
                </c:pt>
                <c:pt idx="14195">
                  <c:v>711.59939999999995</c:v>
                </c:pt>
                <c:pt idx="14196">
                  <c:v>711.59939999999995</c:v>
                </c:pt>
                <c:pt idx="14197">
                  <c:v>711.66229999999996</c:v>
                </c:pt>
                <c:pt idx="14198">
                  <c:v>711.59939999999995</c:v>
                </c:pt>
                <c:pt idx="14199">
                  <c:v>711.59939999999995</c:v>
                </c:pt>
                <c:pt idx="14200">
                  <c:v>711.59939999999995</c:v>
                </c:pt>
                <c:pt idx="14201">
                  <c:v>711.59939999999995</c:v>
                </c:pt>
                <c:pt idx="14202">
                  <c:v>711.66229999999996</c:v>
                </c:pt>
                <c:pt idx="14203">
                  <c:v>711.66229999999996</c:v>
                </c:pt>
                <c:pt idx="14204">
                  <c:v>711.53639999999996</c:v>
                </c:pt>
                <c:pt idx="14205">
                  <c:v>711.59939999999995</c:v>
                </c:pt>
                <c:pt idx="14206">
                  <c:v>709.2079</c:v>
                </c:pt>
                <c:pt idx="14207">
                  <c:v>709.77440000000001</c:v>
                </c:pt>
                <c:pt idx="14208">
                  <c:v>709.08199999999999</c:v>
                </c:pt>
                <c:pt idx="14209">
                  <c:v>709.52260000000001</c:v>
                </c:pt>
                <c:pt idx="14210">
                  <c:v>709.52260000000001</c:v>
                </c:pt>
                <c:pt idx="14211">
                  <c:v>709.45960000000002</c:v>
                </c:pt>
                <c:pt idx="14212">
                  <c:v>709.45960000000002</c:v>
                </c:pt>
                <c:pt idx="14213">
                  <c:v>709.39670000000001</c:v>
                </c:pt>
                <c:pt idx="14214">
                  <c:v>709.45960000000002</c:v>
                </c:pt>
                <c:pt idx="14215">
                  <c:v>707.13099999999997</c:v>
                </c:pt>
                <c:pt idx="14216">
                  <c:v>709.08199999999999</c:v>
                </c:pt>
                <c:pt idx="14217">
                  <c:v>707.06820000000005</c:v>
                </c:pt>
                <c:pt idx="14218">
                  <c:v>707.19399999999996</c:v>
                </c:pt>
                <c:pt idx="14219">
                  <c:v>707.13099999999997</c:v>
                </c:pt>
                <c:pt idx="14220">
                  <c:v>707.13099999999997</c:v>
                </c:pt>
                <c:pt idx="14221">
                  <c:v>707.13099999999997</c:v>
                </c:pt>
                <c:pt idx="14222">
                  <c:v>707.13099999999997</c:v>
                </c:pt>
                <c:pt idx="14223">
                  <c:v>707.19399999999996</c:v>
                </c:pt>
                <c:pt idx="14224">
                  <c:v>705.24300000000005</c:v>
                </c:pt>
                <c:pt idx="14225">
                  <c:v>707.13099999999997</c:v>
                </c:pt>
                <c:pt idx="14226">
                  <c:v>705.05430000000001</c:v>
                </c:pt>
                <c:pt idx="14227">
                  <c:v>704.7396</c:v>
                </c:pt>
                <c:pt idx="14228">
                  <c:v>704.7396</c:v>
                </c:pt>
                <c:pt idx="14229">
                  <c:v>704.7396</c:v>
                </c:pt>
                <c:pt idx="14230">
                  <c:v>704.80259999999998</c:v>
                </c:pt>
                <c:pt idx="14231">
                  <c:v>704.7396</c:v>
                </c:pt>
                <c:pt idx="14232">
                  <c:v>704.80259999999998</c:v>
                </c:pt>
                <c:pt idx="14233">
                  <c:v>704.80259999999998</c:v>
                </c:pt>
                <c:pt idx="14234">
                  <c:v>705.18010000000004</c:v>
                </c:pt>
                <c:pt idx="14235">
                  <c:v>705.05430000000001</c:v>
                </c:pt>
                <c:pt idx="14236">
                  <c:v>705.11720000000003</c:v>
                </c:pt>
                <c:pt idx="14237">
                  <c:v>703.66970000000003</c:v>
                </c:pt>
                <c:pt idx="14238">
                  <c:v>704.86540000000002</c:v>
                </c:pt>
                <c:pt idx="14239">
                  <c:v>702.66269999999997</c:v>
                </c:pt>
                <c:pt idx="14240">
                  <c:v>702.72569999999996</c:v>
                </c:pt>
                <c:pt idx="14241">
                  <c:v>702.66269999999997</c:v>
                </c:pt>
                <c:pt idx="14242">
                  <c:v>702.66269999999997</c:v>
                </c:pt>
                <c:pt idx="14243">
                  <c:v>702.72569999999996</c:v>
                </c:pt>
                <c:pt idx="14244">
                  <c:v>702.72569999999996</c:v>
                </c:pt>
                <c:pt idx="14245">
                  <c:v>702.66269999999997</c:v>
                </c:pt>
                <c:pt idx="14246">
                  <c:v>702.66269999999997</c:v>
                </c:pt>
                <c:pt idx="14247">
                  <c:v>702.72569999999996</c:v>
                </c:pt>
                <c:pt idx="14248">
                  <c:v>702.66269999999997</c:v>
                </c:pt>
                <c:pt idx="14249">
                  <c:v>700.64890000000003</c:v>
                </c:pt>
                <c:pt idx="14250">
                  <c:v>700.52300000000002</c:v>
                </c:pt>
                <c:pt idx="14251">
                  <c:v>700.2713</c:v>
                </c:pt>
                <c:pt idx="14252">
                  <c:v>700.2713</c:v>
                </c:pt>
                <c:pt idx="14253">
                  <c:v>700.20830000000001</c:v>
                </c:pt>
                <c:pt idx="14254">
                  <c:v>700.1454</c:v>
                </c:pt>
                <c:pt idx="14255">
                  <c:v>700.3972</c:v>
                </c:pt>
                <c:pt idx="14256">
                  <c:v>700.3972</c:v>
                </c:pt>
                <c:pt idx="14257">
                  <c:v>700.3972</c:v>
                </c:pt>
                <c:pt idx="14258">
                  <c:v>700.64890000000003</c:v>
                </c:pt>
                <c:pt idx="14259">
                  <c:v>700.64890000000003</c:v>
                </c:pt>
                <c:pt idx="14260">
                  <c:v>700.64890000000003</c:v>
                </c:pt>
                <c:pt idx="14261">
                  <c:v>698.19449999999995</c:v>
                </c:pt>
                <c:pt idx="14262">
                  <c:v>698.32029999999997</c:v>
                </c:pt>
                <c:pt idx="14263">
                  <c:v>698.13149999999996</c:v>
                </c:pt>
                <c:pt idx="14264">
                  <c:v>698.13149999999996</c:v>
                </c:pt>
                <c:pt idx="14265">
                  <c:v>698.13149999999996</c:v>
                </c:pt>
                <c:pt idx="14266">
                  <c:v>698.06849999999997</c:v>
                </c:pt>
                <c:pt idx="14267">
                  <c:v>698.06849999999997</c:v>
                </c:pt>
                <c:pt idx="14268">
                  <c:v>698.13149999999996</c:v>
                </c:pt>
                <c:pt idx="14269">
                  <c:v>698.13149999999996</c:v>
                </c:pt>
                <c:pt idx="14270">
                  <c:v>698.13149999999996</c:v>
                </c:pt>
                <c:pt idx="14271">
                  <c:v>698.13149999999996</c:v>
                </c:pt>
                <c:pt idx="14272">
                  <c:v>698.06849999999997</c:v>
                </c:pt>
                <c:pt idx="14273">
                  <c:v>695.86580000000004</c:v>
                </c:pt>
                <c:pt idx="14274">
                  <c:v>696.05470000000003</c:v>
                </c:pt>
                <c:pt idx="14275">
                  <c:v>695.803</c:v>
                </c:pt>
                <c:pt idx="14276">
                  <c:v>695.6771</c:v>
                </c:pt>
                <c:pt idx="14277">
                  <c:v>695.74</c:v>
                </c:pt>
                <c:pt idx="14278">
                  <c:v>695.6771</c:v>
                </c:pt>
                <c:pt idx="14279">
                  <c:v>695.61410000000001</c:v>
                </c:pt>
                <c:pt idx="14280">
                  <c:v>695.99180000000001</c:v>
                </c:pt>
                <c:pt idx="14281">
                  <c:v>696.05470000000003</c:v>
                </c:pt>
                <c:pt idx="14282">
                  <c:v>695.99180000000001</c:v>
                </c:pt>
                <c:pt idx="14283">
                  <c:v>696.05470000000003</c:v>
                </c:pt>
                <c:pt idx="14284">
                  <c:v>694.79600000000005</c:v>
                </c:pt>
                <c:pt idx="14285">
                  <c:v>695.92880000000002</c:v>
                </c:pt>
                <c:pt idx="14286">
                  <c:v>693.60029999999995</c:v>
                </c:pt>
                <c:pt idx="14287">
                  <c:v>693.60029999999995</c:v>
                </c:pt>
                <c:pt idx="14288">
                  <c:v>693.66309999999999</c:v>
                </c:pt>
                <c:pt idx="14289">
                  <c:v>693.60029999999995</c:v>
                </c:pt>
                <c:pt idx="14290">
                  <c:v>693.60029999999995</c:v>
                </c:pt>
                <c:pt idx="14291">
                  <c:v>693.66309999999999</c:v>
                </c:pt>
                <c:pt idx="14292">
                  <c:v>693.66309999999999</c:v>
                </c:pt>
                <c:pt idx="14293">
                  <c:v>693.66309999999999</c:v>
                </c:pt>
                <c:pt idx="14294">
                  <c:v>693.66309999999999</c:v>
                </c:pt>
                <c:pt idx="14295">
                  <c:v>693.28560000000004</c:v>
                </c:pt>
                <c:pt idx="14296">
                  <c:v>693.72609999999997</c:v>
                </c:pt>
                <c:pt idx="14297">
                  <c:v>693.28560000000004</c:v>
                </c:pt>
                <c:pt idx="14298">
                  <c:v>691.3347</c:v>
                </c:pt>
                <c:pt idx="14299">
                  <c:v>691.27170000000001</c:v>
                </c:pt>
                <c:pt idx="14300">
                  <c:v>691.27170000000001</c:v>
                </c:pt>
                <c:pt idx="14301">
                  <c:v>691.27170000000001</c:v>
                </c:pt>
                <c:pt idx="14302">
                  <c:v>691.27170000000001</c:v>
                </c:pt>
                <c:pt idx="14303">
                  <c:v>691.39760000000001</c:v>
                </c:pt>
                <c:pt idx="14304">
                  <c:v>691.58640000000003</c:v>
                </c:pt>
                <c:pt idx="14305">
                  <c:v>691.64930000000004</c:v>
                </c:pt>
                <c:pt idx="14306">
                  <c:v>691.71220000000005</c:v>
                </c:pt>
                <c:pt idx="14307">
                  <c:v>691.58640000000003</c:v>
                </c:pt>
                <c:pt idx="14308">
                  <c:v>689.25779999999997</c:v>
                </c:pt>
                <c:pt idx="14309">
                  <c:v>689.25779999999997</c:v>
                </c:pt>
                <c:pt idx="14310">
                  <c:v>689.19489999999996</c:v>
                </c:pt>
                <c:pt idx="14311">
                  <c:v>689.19489999999996</c:v>
                </c:pt>
                <c:pt idx="14312">
                  <c:v>689.25779999999997</c:v>
                </c:pt>
                <c:pt idx="14313">
                  <c:v>689.25779999999997</c:v>
                </c:pt>
                <c:pt idx="14314">
                  <c:v>689.25779999999997</c:v>
                </c:pt>
                <c:pt idx="14315">
                  <c:v>689.25779999999997</c:v>
                </c:pt>
                <c:pt idx="14316">
                  <c:v>689.25779999999997</c:v>
                </c:pt>
                <c:pt idx="14317">
                  <c:v>689.25779999999997</c:v>
                </c:pt>
                <c:pt idx="14318">
                  <c:v>689.19489999999996</c:v>
                </c:pt>
                <c:pt idx="14319">
                  <c:v>689.13199999999995</c:v>
                </c:pt>
                <c:pt idx="14320">
                  <c:v>687.05510000000004</c:v>
                </c:pt>
                <c:pt idx="14321">
                  <c:v>687.05510000000004</c:v>
                </c:pt>
                <c:pt idx="14322">
                  <c:v>686.74040000000002</c:v>
                </c:pt>
                <c:pt idx="14323">
                  <c:v>686.74040000000002</c:v>
                </c:pt>
                <c:pt idx="14324">
                  <c:v>686.74040000000002</c:v>
                </c:pt>
                <c:pt idx="14325">
                  <c:v>686.67759999999998</c:v>
                </c:pt>
                <c:pt idx="14326">
                  <c:v>687.05510000000004</c:v>
                </c:pt>
                <c:pt idx="14327">
                  <c:v>687.05510000000004</c:v>
                </c:pt>
                <c:pt idx="14328">
                  <c:v>687.11800000000005</c:v>
                </c:pt>
                <c:pt idx="14329">
                  <c:v>687.11800000000005</c:v>
                </c:pt>
                <c:pt idx="14330">
                  <c:v>685.85940000000005</c:v>
                </c:pt>
                <c:pt idx="14331">
                  <c:v>684.78949999999998</c:v>
                </c:pt>
                <c:pt idx="14332">
                  <c:v>684.66359999999997</c:v>
                </c:pt>
                <c:pt idx="14333">
                  <c:v>684.72659999999996</c:v>
                </c:pt>
                <c:pt idx="14334">
                  <c:v>684.85239999999999</c:v>
                </c:pt>
                <c:pt idx="14335">
                  <c:v>684.66359999999997</c:v>
                </c:pt>
                <c:pt idx="14336">
                  <c:v>684.72659999999996</c:v>
                </c:pt>
                <c:pt idx="14337">
                  <c:v>684.78949999999998</c:v>
                </c:pt>
                <c:pt idx="14338">
                  <c:v>684.72659999999996</c:v>
                </c:pt>
                <c:pt idx="14339">
                  <c:v>683.7826</c:v>
                </c:pt>
                <c:pt idx="14340">
                  <c:v>682.77560000000005</c:v>
                </c:pt>
                <c:pt idx="14341">
                  <c:v>682.71270000000004</c:v>
                </c:pt>
                <c:pt idx="14342">
                  <c:v>682.96439999999996</c:v>
                </c:pt>
                <c:pt idx="14343">
                  <c:v>682.46090000000004</c:v>
                </c:pt>
                <c:pt idx="14344">
                  <c:v>682.46090000000004</c:v>
                </c:pt>
                <c:pt idx="14345">
                  <c:v>682.46090000000004</c:v>
                </c:pt>
                <c:pt idx="14346">
                  <c:v>682.46090000000004</c:v>
                </c:pt>
                <c:pt idx="14347">
                  <c:v>682.20920000000001</c:v>
                </c:pt>
                <c:pt idx="14348">
                  <c:v>682.27210000000002</c:v>
                </c:pt>
                <c:pt idx="14349">
                  <c:v>682.20920000000001</c:v>
                </c:pt>
                <c:pt idx="14350">
                  <c:v>682.58690000000001</c:v>
                </c:pt>
                <c:pt idx="14351">
                  <c:v>682.58690000000001</c:v>
                </c:pt>
                <c:pt idx="14352">
                  <c:v>682.64970000000005</c:v>
                </c:pt>
                <c:pt idx="14353">
                  <c:v>682.20920000000001</c:v>
                </c:pt>
                <c:pt idx="14354">
                  <c:v>680.19529999999997</c:v>
                </c:pt>
                <c:pt idx="14355">
                  <c:v>680.32119999999998</c:v>
                </c:pt>
                <c:pt idx="14356">
                  <c:v>680.19529999999997</c:v>
                </c:pt>
                <c:pt idx="14357">
                  <c:v>680.19529999999997</c:v>
                </c:pt>
                <c:pt idx="14358">
                  <c:v>680.19529999999997</c:v>
                </c:pt>
                <c:pt idx="14359">
                  <c:v>680.19529999999997</c:v>
                </c:pt>
                <c:pt idx="14360">
                  <c:v>680.19529999999997</c:v>
                </c:pt>
                <c:pt idx="14361">
                  <c:v>680.25819999999999</c:v>
                </c:pt>
                <c:pt idx="14362">
                  <c:v>680.19529999999997</c:v>
                </c:pt>
                <c:pt idx="14363">
                  <c:v>680.25819999999999</c:v>
                </c:pt>
                <c:pt idx="14364">
                  <c:v>680.13239999999996</c:v>
                </c:pt>
                <c:pt idx="14365">
                  <c:v>679.56600000000003</c:v>
                </c:pt>
                <c:pt idx="14366">
                  <c:v>678.18150000000003</c:v>
                </c:pt>
                <c:pt idx="14367">
                  <c:v>678.18150000000003</c:v>
                </c:pt>
                <c:pt idx="14368">
                  <c:v>677.86680000000001</c:v>
                </c:pt>
                <c:pt idx="14369">
                  <c:v>677.80380000000002</c:v>
                </c:pt>
                <c:pt idx="14370">
                  <c:v>677.80380000000002</c:v>
                </c:pt>
                <c:pt idx="14371">
                  <c:v>677.86680000000001</c:v>
                </c:pt>
                <c:pt idx="14372">
                  <c:v>677.74090000000001</c:v>
                </c:pt>
                <c:pt idx="14373">
                  <c:v>677.67790000000002</c:v>
                </c:pt>
                <c:pt idx="14374">
                  <c:v>677.74090000000001</c:v>
                </c:pt>
                <c:pt idx="14375">
                  <c:v>678.11850000000004</c:v>
                </c:pt>
                <c:pt idx="14376">
                  <c:v>677.99260000000004</c:v>
                </c:pt>
                <c:pt idx="14377">
                  <c:v>677.48919999999998</c:v>
                </c:pt>
                <c:pt idx="14378">
                  <c:v>675.72699999999998</c:v>
                </c:pt>
                <c:pt idx="14379">
                  <c:v>675.72699999999998</c:v>
                </c:pt>
                <c:pt idx="14380">
                  <c:v>675.66409999999996</c:v>
                </c:pt>
                <c:pt idx="14381">
                  <c:v>675.60109999999997</c:v>
                </c:pt>
                <c:pt idx="14382">
                  <c:v>675.72699999999998</c:v>
                </c:pt>
                <c:pt idx="14383">
                  <c:v>675.66409999999996</c:v>
                </c:pt>
                <c:pt idx="14384">
                  <c:v>675.66409999999996</c:v>
                </c:pt>
                <c:pt idx="14385">
                  <c:v>675.72699999999998</c:v>
                </c:pt>
                <c:pt idx="14386">
                  <c:v>675.66409999999996</c:v>
                </c:pt>
                <c:pt idx="14387">
                  <c:v>675.72699999999998</c:v>
                </c:pt>
                <c:pt idx="14388">
                  <c:v>675.72699999999998</c:v>
                </c:pt>
                <c:pt idx="14389">
                  <c:v>673.90189999999996</c:v>
                </c:pt>
                <c:pt idx="14390">
                  <c:v>674.34249999999997</c:v>
                </c:pt>
                <c:pt idx="14391">
                  <c:v>673.65009999999995</c:v>
                </c:pt>
                <c:pt idx="14392">
                  <c:v>673.65009999999995</c:v>
                </c:pt>
                <c:pt idx="14393">
                  <c:v>673.27250000000004</c:v>
                </c:pt>
                <c:pt idx="14394">
                  <c:v>673.33550000000002</c:v>
                </c:pt>
                <c:pt idx="14395">
                  <c:v>673.33550000000002</c:v>
                </c:pt>
                <c:pt idx="14396">
                  <c:v>673.39840000000004</c:v>
                </c:pt>
                <c:pt idx="14397">
                  <c:v>673.46140000000003</c:v>
                </c:pt>
                <c:pt idx="14398">
                  <c:v>673.33550000000002</c:v>
                </c:pt>
                <c:pt idx="14399">
                  <c:v>671.25869999999998</c:v>
                </c:pt>
                <c:pt idx="14400">
                  <c:v>671.25869999999998</c:v>
                </c:pt>
                <c:pt idx="14401">
                  <c:v>671.25869999999998</c:v>
                </c:pt>
                <c:pt idx="14402">
                  <c:v>671.19569999999999</c:v>
                </c:pt>
                <c:pt idx="14403">
                  <c:v>671.19569999999999</c:v>
                </c:pt>
                <c:pt idx="14404">
                  <c:v>671.19569999999999</c:v>
                </c:pt>
                <c:pt idx="14405">
                  <c:v>671.19569999999999</c:v>
                </c:pt>
                <c:pt idx="14406">
                  <c:v>671.19569999999999</c:v>
                </c:pt>
                <c:pt idx="14407">
                  <c:v>671.19569999999999</c:v>
                </c:pt>
                <c:pt idx="14408">
                  <c:v>671.19569999999999</c:v>
                </c:pt>
                <c:pt idx="14409">
                  <c:v>671.19569999999999</c:v>
                </c:pt>
                <c:pt idx="14410">
                  <c:v>671.06989999999996</c:v>
                </c:pt>
                <c:pt idx="14411">
                  <c:v>669.30769999999995</c:v>
                </c:pt>
                <c:pt idx="14412">
                  <c:v>669.11900000000003</c:v>
                </c:pt>
                <c:pt idx="14413">
                  <c:v>669.18179999999995</c:v>
                </c:pt>
                <c:pt idx="14414">
                  <c:v>669.05600000000004</c:v>
                </c:pt>
                <c:pt idx="14415">
                  <c:v>668.99310000000003</c:v>
                </c:pt>
                <c:pt idx="14416">
                  <c:v>669.11900000000003</c:v>
                </c:pt>
                <c:pt idx="14417">
                  <c:v>669.05600000000004</c:v>
                </c:pt>
                <c:pt idx="14418">
                  <c:v>668.74130000000002</c:v>
                </c:pt>
                <c:pt idx="14419">
                  <c:v>668.74130000000002</c:v>
                </c:pt>
                <c:pt idx="14420">
                  <c:v>668.80430000000001</c:v>
                </c:pt>
                <c:pt idx="14421">
                  <c:v>669.05600000000004</c:v>
                </c:pt>
                <c:pt idx="14422">
                  <c:v>666.91629999999998</c:v>
                </c:pt>
                <c:pt idx="14423">
                  <c:v>666.85329999999999</c:v>
                </c:pt>
                <c:pt idx="14424">
                  <c:v>666.85329999999999</c:v>
                </c:pt>
                <c:pt idx="14425">
                  <c:v>666.85329999999999</c:v>
                </c:pt>
                <c:pt idx="14426">
                  <c:v>666.79039999999998</c:v>
                </c:pt>
                <c:pt idx="14427">
                  <c:v>666.85329999999999</c:v>
                </c:pt>
                <c:pt idx="14428">
                  <c:v>666.85329999999999</c:v>
                </c:pt>
                <c:pt idx="14429">
                  <c:v>666.85329999999999</c:v>
                </c:pt>
                <c:pt idx="14430">
                  <c:v>666.79039999999998</c:v>
                </c:pt>
                <c:pt idx="14431">
                  <c:v>666.85329999999999</c:v>
                </c:pt>
                <c:pt idx="14432">
                  <c:v>666.79039999999998</c:v>
                </c:pt>
                <c:pt idx="14433">
                  <c:v>666.79039999999998</c:v>
                </c:pt>
                <c:pt idx="14434">
                  <c:v>665.4058</c:v>
                </c:pt>
                <c:pt idx="14435">
                  <c:v>664.83939999999996</c:v>
                </c:pt>
                <c:pt idx="14436">
                  <c:v>664.77639999999997</c:v>
                </c:pt>
                <c:pt idx="14437">
                  <c:v>664.83939999999996</c:v>
                </c:pt>
                <c:pt idx="14438">
                  <c:v>664.83939999999996</c:v>
                </c:pt>
                <c:pt idx="14439">
                  <c:v>664.52470000000005</c:v>
                </c:pt>
                <c:pt idx="14440">
                  <c:v>664.52470000000005</c:v>
                </c:pt>
                <c:pt idx="14441">
                  <c:v>664.46180000000004</c:v>
                </c:pt>
                <c:pt idx="14442">
                  <c:v>664.39890000000003</c:v>
                </c:pt>
                <c:pt idx="14443">
                  <c:v>664.33590000000004</c:v>
                </c:pt>
                <c:pt idx="14444">
                  <c:v>664.33590000000004</c:v>
                </c:pt>
                <c:pt idx="14445">
                  <c:v>664.39890000000003</c:v>
                </c:pt>
                <c:pt idx="14446">
                  <c:v>664.83939999999996</c:v>
                </c:pt>
                <c:pt idx="14447">
                  <c:v>664.21010000000001</c:v>
                </c:pt>
                <c:pt idx="14448">
                  <c:v>662.32209999999998</c:v>
                </c:pt>
                <c:pt idx="14449">
                  <c:v>662.32209999999998</c:v>
                </c:pt>
                <c:pt idx="14450">
                  <c:v>662.32209999999998</c:v>
                </c:pt>
                <c:pt idx="14451">
                  <c:v>662.32209999999998</c:v>
                </c:pt>
                <c:pt idx="14452">
                  <c:v>662.32209999999998</c:v>
                </c:pt>
                <c:pt idx="14453">
                  <c:v>662.32209999999998</c:v>
                </c:pt>
                <c:pt idx="14454">
                  <c:v>662.32209999999998</c:v>
                </c:pt>
                <c:pt idx="14455">
                  <c:v>662.32209999999998</c:v>
                </c:pt>
                <c:pt idx="14456">
                  <c:v>662.32209999999998</c:v>
                </c:pt>
                <c:pt idx="14457">
                  <c:v>660.11940000000004</c:v>
                </c:pt>
                <c:pt idx="14458">
                  <c:v>660.05640000000005</c:v>
                </c:pt>
                <c:pt idx="14459">
                  <c:v>660.11940000000004</c:v>
                </c:pt>
                <c:pt idx="14460">
                  <c:v>660.24519999999995</c:v>
                </c:pt>
                <c:pt idx="14461">
                  <c:v>660.24519999999995</c:v>
                </c:pt>
                <c:pt idx="14462">
                  <c:v>660.30820000000006</c:v>
                </c:pt>
                <c:pt idx="14463">
                  <c:v>660.24519999999995</c:v>
                </c:pt>
                <c:pt idx="14464">
                  <c:v>659.86760000000004</c:v>
                </c:pt>
                <c:pt idx="14465">
                  <c:v>659.93050000000005</c:v>
                </c:pt>
                <c:pt idx="14466">
                  <c:v>659.86760000000004</c:v>
                </c:pt>
                <c:pt idx="14467">
                  <c:v>659.86760000000004</c:v>
                </c:pt>
                <c:pt idx="14468">
                  <c:v>659.93050000000005</c:v>
                </c:pt>
                <c:pt idx="14469">
                  <c:v>659.86760000000004</c:v>
                </c:pt>
                <c:pt idx="14470">
                  <c:v>659.55290000000002</c:v>
                </c:pt>
                <c:pt idx="14471">
                  <c:v>657.91669999999999</c:v>
                </c:pt>
                <c:pt idx="14472">
                  <c:v>657.8537</c:v>
                </c:pt>
                <c:pt idx="14473">
                  <c:v>657.79079999999999</c:v>
                </c:pt>
                <c:pt idx="14474">
                  <c:v>657.91669999999999</c:v>
                </c:pt>
                <c:pt idx="14475">
                  <c:v>657.79079999999999</c:v>
                </c:pt>
                <c:pt idx="14476">
                  <c:v>657.79079999999999</c:v>
                </c:pt>
                <c:pt idx="14477">
                  <c:v>657.7278</c:v>
                </c:pt>
                <c:pt idx="14478">
                  <c:v>657.79079999999999</c:v>
                </c:pt>
                <c:pt idx="14479">
                  <c:v>657.8537</c:v>
                </c:pt>
                <c:pt idx="14480">
                  <c:v>657.79079999999999</c:v>
                </c:pt>
                <c:pt idx="14481">
                  <c:v>657.7278</c:v>
                </c:pt>
                <c:pt idx="14482">
                  <c:v>657.7278</c:v>
                </c:pt>
                <c:pt idx="14483">
                  <c:v>656.4692</c:v>
                </c:pt>
                <c:pt idx="14484">
                  <c:v>655.58810000000005</c:v>
                </c:pt>
                <c:pt idx="14485">
                  <c:v>655.71400000000006</c:v>
                </c:pt>
                <c:pt idx="14486">
                  <c:v>655.71400000000006</c:v>
                </c:pt>
                <c:pt idx="14487">
                  <c:v>655.65110000000004</c:v>
                </c:pt>
                <c:pt idx="14488">
                  <c:v>655.27340000000004</c:v>
                </c:pt>
                <c:pt idx="14489">
                  <c:v>655.27340000000004</c:v>
                </c:pt>
                <c:pt idx="14490">
                  <c:v>655.33640000000003</c:v>
                </c:pt>
                <c:pt idx="14491">
                  <c:v>655.33640000000003</c:v>
                </c:pt>
                <c:pt idx="14492">
                  <c:v>655.46220000000005</c:v>
                </c:pt>
                <c:pt idx="14493">
                  <c:v>653.51130000000001</c:v>
                </c:pt>
                <c:pt idx="14494">
                  <c:v>653.32249999999999</c:v>
                </c:pt>
                <c:pt idx="14495">
                  <c:v>653.32249999999999</c:v>
                </c:pt>
                <c:pt idx="14496">
                  <c:v>653.32249999999999</c:v>
                </c:pt>
                <c:pt idx="14497">
                  <c:v>653.32249999999999</c:v>
                </c:pt>
                <c:pt idx="14498">
                  <c:v>653.32249999999999</c:v>
                </c:pt>
                <c:pt idx="14499">
                  <c:v>653.32249999999999</c:v>
                </c:pt>
                <c:pt idx="14500">
                  <c:v>653.32249999999999</c:v>
                </c:pt>
                <c:pt idx="14501">
                  <c:v>653.32249999999999</c:v>
                </c:pt>
                <c:pt idx="14502">
                  <c:v>653.32249999999999</c:v>
                </c:pt>
                <c:pt idx="14503">
                  <c:v>653.32249999999999</c:v>
                </c:pt>
                <c:pt idx="14504">
                  <c:v>653.32249999999999</c:v>
                </c:pt>
                <c:pt idx="14505">
                  <c:v>650.99400000000003</c:v>
                </c:pt>
                <c:pt idx="14506">
                  <c:v>651.18269999999995</c:v>
                </c:pt>
                <c:pt idx="14507">
                  <c:v>651.24570000000006</c:v>
                </c:pt>
                <c:pt idx="14508">
                  <c:v>651.24570000000006</c:v>
                </c:pt>
                <c:pt idx="14509">
                  <c:v>651.24570000000006</c:v>
                </c:pt>
                <c:pt idx="14510">
                  <c:v>651.24570000000006</c:v>
                </c:pt>
                <c:pt idx="14511">
                  <c:v>651.18269999999995</c:v>
                </c:pt>
                <c:pt idx="14512">
                  <c:v>651.18269999999995</c:v>
                </c:pt>
                <c:pt idx="14513">
                  <c:v>650.93100000000004</c:v>
                </c:pt>
                <c:pt idx="14514">
                  <c:v>650.86800000000005</c:v>
                </c:pt>
                <c:pt idx="14515">
                  <c:v>650.86800000000005</c:v>
                </c:pt>
                <c:pt idx="14516">
                  <c:v>650.61630000000002</c:v>
                </c:pt>
                <c:pt idx="14517">
                  <c:v>648.9171</c:v>
                </c:pt>
                <c:pt idx="14518">
                  <c:v>648.85419999999999</c:v>
                </c:pt>
                <c:pt idx="14519">
                  <c:v>648.9171</c:v>
                </c:pt>
                <c:pt idx="14520">
                  <c:v>648.9171</c:v>
                </c:pt>
                <c:pt idx="14521">
                  <c:v>648.9171</c:v>
                </c:pt>
                <c:pt idx="14522">
                  <c:v>648.98</c:v>
                </c:pt>
                <c:pt idx="14523">
                  <c:v>648.85419999999999</c:v>
                </c:pt>
                <c:pt idx="14524">
                  <c:v>648.85419999999999</c:v>
                </c:pt>
                <c:pt idx="14525">
                  <c:v>648.9171</c:v>
                </c:pt>
                <c:pt idx="14526">
                  <c:v>648.9171</c:v>
                </c:pt>
                <c:pt idx="14527">
                  <c:v>648.85419999999999</c:v>
                </c:pt>
                <c:pt idx="14528">
                  <c:v>648.35069999999996</c:v>
                </c:pt>
                <c:pt idx="14529">
                  <c:v>646.77729999999997</c:v>
                </c:pt>
                <c:pt idx="14530">
                  <c:v>646.46259999999995</c:v>
                </c:pt>
                <c:pt idx="14531">
                  <c:v>646.90329999999994</c:v>
                </c:pt>
                <c:pt idx="14532">
                  <c:v>646.90329999999994</c:v>
                </c:pt>
                <c:pt idx="14533">
                  <c:v>646.84029999999996</c:v>
                </c:pt>
                <c:pt idx="14534">
                  <c:v>646.90329999999994</c:v>
                </c:pt>
                <c:pt idx="14535">
                  <c:v>646.71439999999996</c:v>
                </c:pt>
                <c:pt idx="14536">
                  <c:v>646.71439999999996</c:v>
                </c:pt>
                <c:pt idx="14537">
                  <c:v>646.77729999999997</c:v>
                </c:pt>
                <c:pt idx="14538">
                  <c:v>646.46259999999995</c:v>
                </c:pt>
                <c:pt idx="14539">
                  <c:v>646.52560000000005</c:v>
                </c:pt>
                <c:pt idx="14540">
                  <c:v>646.46259999999995</c:v>
                </c:pt>
                <c:pt idx="14541">
                  <c:v>646.39980000000003</c:v>
                </c:pt>
                <c:pt idx="14542">
                  <c:v>644.57460000000003</c:v>
                </c:pt>
                <c:pt idx="14543">
                  <c:v>644.44880000000001</c:v>
                </c:pt>
                <c:pt idx="14544">
                  <c:v>644.44880000000001</c:v>
                </c:pt>
                <c:pt idx="14545">
                  <c:v>644.44880000000001</c:v>
                </c:pt>
                <c:pt idx="14546">
                  <c:v>644.44880000000001</c:v>
                </c:pt>
                <c:pt idx="14547">
                  <c:v>644.44880000000001</c:v>
                </c:pt>
                <c:pt idx="14548">
                  <c:v>644.44880000000001</c:v>
                </c:pt>
                <c:pt idx="14549">
                  <c:v>644.44880000000001</c:v>
                </c:pt>
                <c:pt idx="14550">
                  <c:v>644.44880000000001</c:v>
                </c:pt>
                <c:pt idx="14551">
                  <c:v>644.38580000000002</c:v>
                </c:pt>
                <c:pt idx="14552">
                  <c:v>643.25310000000002</c:v>
                </c:pt>
                <c:pt idx="14553">
                  <c:v>642.12019999999995</c:v>
                </c:pt>
                <c:pt idx="14554">
                  <c:v>642.12019999999995</c:v>
                </c:pt>
                <c:pt idx="14555">
                  <c:v>642.05730000000005</c:v>
                </c:pt>
                <c:pt idx="14556">
                  <c:v>642.37189999999998</c:v>
                </c:pt>
                <c:pt idx="14557">
                  <c:v>642.43489999999997</c:v>
                </c:pt>
                <c:pt idx="14558">
                  <c:v>642.43489999999997</c:v>
                </c:pt>
                <c:pt idx="14559">
                  <c:v>642.18320000000006</c:v>
                </c:pt>
                <c:pt idx="14560">
                  <c:v>642.12019999999995</c:v>
                </c:pt>
                <c:pt idx="14561">
                  <c:v>642.12019999999995</c:v>
                </c:pt>
                <c:pt idx="14562">
                  <c:v>642.18320000000006</c:v>
                </c:pt>
                <c:pt idx="14563">
                  <c:v>641.93150000000003</c:v>
                </c:pt>
                <c:pt idx="14564">
                  <c:v>640.10640000000001</c:v>
                </c:pt>
                <c:pt idx="14565">
                  <c:v>639.91750000000002</c:v>
                </c:pt>
                <c:pt idx="14566">
                  <c:v>639.98050000000001</c:v>
                </c:pt>
                <c:pt idx="14567">
                  <c:v>639.91750000000002</c:v>
                </c:pt>
                <c:pt idx="14568">
                  <c:v>639.98050000000001</c:v>
                </c:pt>
                <c:pt idx="14569">
                  <c:v>639.98050000000001</c:v>
                </c:pt>
                <c:pt idx="14570">
                  <c:v>640.04340000000002</c:v>
                </c:pt>
                <c:pt idx="14571">
                  <c:v>639.91750000000002</c:v>
                </c:pt>
                <c:pt idx="14572">
                  <c:v>639.91750000000002</c:v>
                </c:pt>
                <c:pt idx="14573">
                  <c:v>640.04340000000002</c:v>
                </c:pt>
                <c:pt idx="14574">
                  <c:v>639.98050000000001</c:v>
                </c:pt>
                <c:pt idx="14575">
                  <c:v>639.91750000000002</c:v>
                </c:pt>
                <c:pt idx="14576">
                  <c:v>639.91750000000002</c:v>
                </c:pt>
                <c:pt idx="14577">
                  <c:v>639.98050000000001</c:v>
                </c:pt>
                <c:pt idx="14578">
                  <c:v>639.98050000000001</c:v>
                </c:pt>
                <c:pt idx="14579">
                  <c:v>637.77779999999996</c:v>
                </c:pt>
                <c:pt idx="14580">
                  <c:v>637.77779999999996</c:v>
                </c:pt>
                <c:pt idx="14581">
                  <c:v>637.90369999999996</c:v>
                </c:pt>
                <c:pt idx="14582">
                  <c:v>637.90369999999996</c:v>
                </c:pt>
                <c:pt idx="14583">
                  <c:v>637.90369999999996</c:v>
                </c:pt>
                <c:pt idx="14584">
                  <c:v>637.52610000000004</c:v>
                </c:pt>
                <c:pt idx="14585">
                  <c:v>637.58889999999997</c:v>
                </c:pt>
                <c:pt idx="14586">
                  <c:v>637.21140000000003</c:v>
                </c:pt>
                <c:pt idx="14587">
                  <c:v>635.44920000000002</c:v>
                </c:pt>
                <c:pt idx="14588">
                  <c:v>635.44920000000002</c:v>
                </c:pt>
                <c:pt idx="14589">
                  <c:v>635.44920000000002</c:v>
                </c:pt>
                <c:pt idx="14590">
                  <c:v>635.44920000000002</c:v>
                </c:pt>
                <c:pt idx="14591">
                  <c:v>633.43539999999996</c:v>
                </c:pt>
                <c:pt idx="14592">
                  <c:v>633.43539999999996</c:v>
                </c:pt>
                <c:pt idx="14593">
                  <c:v>633.43539999999996</c:v>
                </c:pt>
                <c:pt idx="14594">
                  <c:v>632.55430000000001</c:v>
                </c:pt>
                <c:pt idx="14595">
                  <c:v>630.98090000000002</c:v>
                </c:pt>
                <c:pt idx="14596">
                  <c:v>630.98090000000002</c:v>
                </c:pt>
                <c:pt idx="14597">
                  <c:v>630.98090000000002</c:v>
                </c:pt>
                <c:pt idx="14598">
                  <c:v>630.98090000000002</c:v>
                </c:pt>
                <c:pt idx="14599">
                  <c:v>628.58939999999996</c:v>
                </c:pt>
                <c:pt idx="14600">
                  <c:v>628.52650000000006</c:v>
                </c:pt>
                <c:pt idx="14601">
                  <c:v>628.52650000000006</c:v>
                </c:pt>
                <c:pt idx="14602">
                  <c:v>628.96699999999998</c:v>
                </c:pt>
                <c:pt idx="14603">
                  <c:v>628.90409999999997</c:v>
                </c:pt>
                <c:pt idx="14604">
                  <c:v>626.95309999999995</c:v>
                </c:pt>
                <c:pt idx="14605">
                  <c:v>626.51260000000002</c:v>
                </c:pt>
                <c:pt idx="14606">
                  <c:v>626.51260000000002</c:v>
                </c:pt>
                <c:pt idx="14607">
                  <c:v>626.57550000000003</c:v>
                </c:pt>
                <c:pt idx="14608">
                  <c:v>626.57550000000003</c:v>
                </c:pt>
                <c:pt idx="14609">
                  <c:v>626.57550000000003</c:v>
                </c:pt>
                <c:pt idx="14610">
                  <c:v>626.57550000000003</c:v>
                </c:pt>
                <c:pt idx="14611">
                  <c:v>624.18399999999997</c:v>
                </c:pt>
                <c:pt idx="14612">
                  <c:v>624.37279999999998</c:v>
                </c:pt>
                <c:pt idx="14613">
                  <c:v>624.43579999999997</c:v>
                </c:pt>
                <c:pt idx="14614">
                  <c:v>624.37279999999998</c:v>
                </c:pt>
                <c:pt idx="14615">
                  <c:v>624.37279999999998</c:v>
                </c:pt>
                <c:pt idx="14616">
                  <c:v>624.43579999999997</c:v>
                </c:pt>
                <c:pt idx="14617">
                  <c:v>624.37279999999998</c:v>
                </c:pt>
                <c:pt idx="14618">
                  <c:v>622.61069999999995</c:v>
                </c:pt>
                <c:pt idx="14619">
                  <c:v>622.10720000000003</c:v>
                </c:pt>
                <c:pt idx="14620">
                  <c:v>622.04430000000002</c:v>
                </c:pt>
                <c:pt idx="14621">
                  <c:v>622.04430000000002</c:v>
                </c:pt>
                <c:pt idx="14622">
                  <c:v>622.10720000000003</c:v>
                </c:pt>
                <c:pt idx="14623">
                  <c:v>622.04430000000002</c:v>
                </c:pt>
                <c:pt idx="14624">
                  <c:v>622.04430000000002</c:v>
                </c:pt>
                <c:pt idx="14625">
                  <c:v>620.03039999999999</c:v>
                </c:pt>
                <c:pt idx="14626">
                  <c:v>620.0933</c:v>
                </c:pt>
                <c:pt idx="14627">
                  <c:v>620.03039999999999</c:v>
                </c:pt>
                <c:pt idx="14628">
                  <c:v>620.0933</c:v>
                </c:pt>
                <c:pt idx="14629">
                  <c:v>620.03039999999999</c:v>
                </c:pt>
                <c:pt idx="14630">
                  <c:v>619.65279999999996</c:v>
                </c:pt>
                <c:pt idx="14631">
                  <c:v>619.65279999999996</c:v>
                </c:pt>
                <c:pt idx="14632">
                  <c:v>619.33810000000005</c:v>
                </c:pt>
                <c:pt idx="14633">
                  <c:v>617.57590000000005</c:v>
                </c:pt>
                <c:pt idx="14634">
                  <c:v>617.57590000000005</c:v>
                </c:pt>
                <c:pt idx="14635">
                  <c:v>617.57590000000005</c:v>
                </c:pt>
                <c:pt idx="14636">
                  <c:v>617.57590000000005</c:v>
                </c:pt>
                <c:pt idx="14637">
                  <c:v>617.57590000000005</c:v>
                </c:pt>
                <c:pt idx="14638">
                  <c:v>617.51310000000001</c:v>
                </c:pt>
                <c:pt idx="14639">
                  <c:v>617.51310000000001</c:v>
                </c:pt>
                <c:pt idx="14640">
                  <c:v>617.45010000000002</c:v>
                </c:pt>
                <c:pt idx="14641">
                  <c:v>615.31039999999996</c:v>
                </c:pt>
                <c:pt idx="14642">
                  <c:v>615.18439999999998</c:v>
                </c:pt>
                <c:pt idx="14643">
                  <c:v>615.18439999999998</c:v>
                </c:pt>
                <c:pt idx="14644">
                  <c:v>615.05859999999996</c:v>
                </c:pt>
                <c:pt idx="14645">
                  <c:v>614.99570000000006</c:v>
                </c:pt>
                <c:pt idx="14646">
                  <c:v>614.99570000000006</c:v>
                </c:pt>
                <c:pt idx="14647">
                  <c:v>615.05859999999996</c:v>
                </c:pt>
                <c:pt idx="14648">
                  <c:v>613.10760000000005</c:v>
                </c:pt>
                <c:pt idx="14649">
                  <c:v>612.98180000000002</c:v>
                </c:pt>
                <c:pt idx="14650">
                  <c:v>613.04470000000003</c:v>
                </c:pt>
                <c:pt idx="14651">
                  <c:v>613.04470000000003</c:v>
                </c:pt>
                <c:pt idx="14652">
                  <c:v>613.04470000000003</c:v>
                </c:pt>
                <c:pt idx="14653">
                  <c:v>613.04470000000003</c:v>
                </c:pt>
                <c:pt idx="14654">
                  <c:v>612.98180000000002</c:v>
                </c:pt>
                <c:pt idx="14655">
                  <c:v>613.04470000000003</c:v>
                </c:pt>
                <c:pt idx="14656">
                  <c:v>610.65319999999997</c:v>
                </c:pt>
                <c:pt idx="14657">
                  <c:v>610.52729999999997</c:v>
                </c:pt>
                <c:pt idx="14658">
                  <c:v>610.77909999999997</c:v>
                </c:pt>
                <c:pt idx="14659">
                  <c:v>610.84199999999998</c:v>
                </c:pt>
                <c:pt idx="14660">
                  <c:v>610.77909999999997</c:v>
                </c:pt>
                <c:pt idx="14661">
                  <c:v>610.84199999999998</c:v>
                </c:pt>
                <c:pt idx="14662">
                  <c:v>610.96789999999999</c:v>
                </c:pt>
                <c:pt idx="14663">
                  <c:v>610.96789999999999</c:v>
                </c:pt>
                <c:pt idx="14664">
                  <c:v>610.96789999999999</c:v>
                </c:pt>
                <c:pt idx="14665">
                  <c:v>608.63930000000005</c:v>
                </c:pt>
                <c:pt idx="14666">
                  <c:v>608.51350000000002</c:v>
                </c:pt>
                <c:pt idx="14667">
                  <c:v>608.51350000000002</c:v>
                </c:pt>
                <c:pt idx="14668">
                  <c:v>608.57640000000004</c:v>
                </c:pt>
                <c:pt idx="14669">
                  <c:v>608.63930000000005</c:v>
                </c:pt>
                <c:pt idx="14670">
                  <c:v>608.57640000000004</c:v>
                </c:pt>
                <c:pt idx="14671">
                  <c:v>608.51350000000002</c:v>
                </c:pt>
                <c:pt idx="14672">
                  <c:v>608.51350000000002</c:v>
                </c:pt>
                <c:pt idx="14673">
                  <c:v>608.51350000000002</c:v>
                </c:pt>
                <c:pt idx="14674">
                  <c:v>606.49959999999999</c:v>
                </c:pt>
                <c:pt idx="14675">
                  <c:v>606.4366</c:v>
                </c:pt>
                <c:pt idx="14676">
                  <c:v>606.24789999999996</c:v>
                </c:pt>
                <c:pt idx="14677">
                  <c:v>606.18489999999997</c:v>
                </c:pt>
                <c:pt idx="14678">
                  <c:v>606.3107</c:v>
                </c:pt>
                <c:pt idx="14679">
                  <c:v>606.18489999999997</c:v>
                </c:pt>
                <c:pt idx="14680">
                  <c:v>606.05899999999997</c:v>
                </c:pt>
                <c:pt idx="14681">
                  <c:v>606.05899999999997</c:v>
                </c:pt>
                <c:pt idx="14682">
                  <c:v>606.05899999999997</c:v>
                </c:pt>
                <c:pt idx="14683">
                  <c:v>606.37369999999999</c:v>
                </c:pt>
                <c:pt idx="14684">
                  <c:v>604.04520000000002</c:v>
                </c:pt>
                <c:pt idx="14685">
                  <c:v>604.10799999999995</c:v>
                </c:pt>
                <c:pt idx="14686">
                  <c:v>604.04520000000002</c:v>
                </c:pt>
                <c:pt idx="14687">
                  <c:v>604.04520000000002</c:v>
                </c:pt>
                <c:pt idx="14688">
                  <c:v>604.04520000000002</c:v>
                </c:pt>
                <c:pt idx="14689">
                  <c:v>604.10799999999995</c:v>
                </c:pt>
                <c:pt idx="14690">
                  <c:v>604.04520000000002</c:v>
                </c:pt>
                <c:pt idx="14691">
                  <c:v>602.59770000000003</c:v>
                </c:pt>
                <c:pt idx="14692">
                  <c:v>601.65369999999996</c:v>
                </c:pt>
                <c:pt idx="14693">
                  <c:v>601.59069999999997</c:v>
                </c:pt>
                <c:pt idx="14694">
                  <c:v>601.77949999999998</c:v>
                </c:pt>
                <c:pt idx="14695">
                  <c:v>601.77949999999998</c:v>
                </c:pt>
                <c:pt idx="14696">
                  <c:v>601.77949999999998</c:v>
                </c:pt>
                <c:pt idx="14697">
                  <c:v>602.0942</c:v>
                </c:pt>
                <c:pt idx="14698">
                  <c:v>602.03129999999999</c:v>
                </c:pt>
                <c:pt idx="14699">
                  <c:v>602.03129999999999</c:v>
                </c:pt>
                <c:pt idx="14700">
                  <c:v>601.9683</c:v>
                </c:pt>
                <c:pt idx="14701">
                  <c:v>599.57680000000005</c:v>
                </c:pt>
                <c:pt idx="14702">
                  <c:v>599.57680000000005</c:v>
                </c:pt>
                <c:pt idx="14703">
                  <c:v>599.57680000000005</c:v>
                </c:pt>
                <c:pt idx="14704">
                  <c:v>599.63980000000004</c:v>
                </c:pt>
                <c:pt idx="14705">
                  <c:v>599.63980000000004</c:v>
                </c:pt>
                <c:pt idx="14706">
                  <c:v>599.63980000000004</c:v>
                </c:pt>
                <c:pt idx="14707">
                  <c:v>599.63980000000004</c:v>
                </c:pt>
                <c:pt idx="14708">
                  <c:v>599.63980000000004</c:v>
                </c:pt>
                <c:pt idx="14709">
                  <c:v>599.0104</c:v>
                </c:pt>
                <c:pt idx="14710">
                  <c:v>597.56290000000001</c:v>
                </c:pt>
                <c:pt idx="14711">
                  <c:v>597.3741</c:v>
                </c:pt>
                <c:pt idx="14712">
                  <c:v>597.43709999999999</c:v>
                </c:pt>
                <c:pt idx="14713">
                  <c:v>597.31119999999999</c:v>
                </c:pt>
                <c:pt idx="14714">
                  <c:v>597.3741</c:v>
                </c:pt>
                <c:pt idx="14715">
                  <c:v>597.12239999999997</c:v>
                </c:pt>
                <c:pt idx="14716">
                  <c:v>597.12239999999997</c:v>
                </c:pt>
                <c:pt idx="14717">
                  <c:v>597.05939999999998</c:v>
                </c:pt>
                <c:pt idx="14718">
                  <c:v>597.05939999999998</c:v>
                </c:pt>
                <c:pt idx="14719">
                  <c:v>595.54909999999995</c:v>
                </c:pt>
                <c:pt idx="14720">
                  <c:v>595.04560000000004</c:v>
                </c:pt>
                <c:pt idx="14721">
                  <c:v>595.10850000000005</c:v>
                </c:pt>
                <c:pt idx="14722">
                  <c:v>595.04560000000004</c:v>
                </c:pt>
                <c:pt idx="14723">
                  <c:v>595.17139999999995</c:v>
                </c:pt>
                <c:pt idx="14724">
                  <c:v>595.10850000000005</c:v>
                </c:pt>
                <c:pt idx="14725">
                  <c:v>595.04560000000004</c:v>
                </c:pt>
                <c:pt idx="14726">
                  <c:v>595.04560000000004</c:v>
                </c:pt>
                <c:pt idx="14727">
                  <c:v>595.10850000000005</c:v>
                </c:pt>
                <c:pt idx="14728">
                  <c:v>595.04560000000004</c:v>
                </c:pt>
                <c:pt idx="14729">
                  <c:v>592.7799</c:v>
                </c:pt>
                <c:pt idx="14730">
                  <c:v>592.71699999999998</c:v>
                </c:pt>
                <c:pt idx="14731">
                  <c:v>592.65409999999997</c:v>
                </c:pt>
                <c:pt idx="14732">
                  <c:v>592.71699999999998</c:v>
                </c:pt>
                <c:pt idx="14733">
                  <c:v>593.0317</c:v>
                </c:pt>
                <c:pt idx="14734">
                  <c:v>593.0317</c:v>
                </c:pt>
                <c:pt idx="14735">
                  <c:v>593.0317</c:v>
                </c:pt>
                <c:pt idx="14736">
                  <c:v>592.9058</c:v>
                </c:pt>
                <c:pt idx="14737">
                  <c:v>592.7799</c:v>
                </c:pt>
                <c:pt idx="14738">
                  <c:v>591.58420000000001</c:v>
                </c:pt>
                <c:pt idx="14739">
                  <c:v>591.33249999999998</c:v>
                </c:pt>
                <c:pt idx="14740">
                  <c:v>590.64020000000005</c:v>
                </c:pt>
                <c:pt idx="14741">
                  <c:v>590.57730000000004</c:v>
                </c:pt>
                <c:pt idx="14742">
                  <c:v>590.64020000000005</c:v>
                </c:pt>
                <c:pt idx="14743">
                  <c:v>590.57730000000004</c:v>
                </c:pt>
                <c:pt idx="14744">
                  <c:v>590.64020000000005</c:v>
                </c:pt>
                <c:pt idx="14745">
                  <c:v>590.64020000000005</c:v>
                </c:pt>
                <c:pt idx="14746">
                  <c:v>590.57730000000004</c:v>
                </c:pt>
                <c:pt idx="14747">
                  <c:v>590.64020000000005</c:v>
                </c:pt>
                <c:pt idx="14748">
                  <c:v>589.12980000000005</c:v>
                </c:pt>
                <c:pt idx="14749">
                  <c:v>588.5634</c:v>
                </c:pt>
                <c:pt idx="14750">
                  <c:v>588.18579999999997</c:v>
                </c:pt>
                <c:pt idx="14751">
                  <c:v>588.12289999999996</c:v>
                </c:pt>
                <c:pt idx="14752">
                  <c:v>588.12289999999996</c:v>
                </c:pt>
                <c:pt idx="14753">
                  <c:v>588.12289999999996</c:v>
                </c:pt>
                <c:pt idx="14754">
                  <c:v>588.37459999999999</c:v>
                </c:pt>
                <c:pt idx="14755">
                  <c:v>588.3116</c:v>
                </c:pt>
                <c:pt idx="14756">
                  <c:v>588.3116</c:v>
                </c:pt>
                <c:pt idx="14757">
                  <c:v>587.87109999999996</c:v>
                </c:pt>
                <c:pt idx="14758">
                  <c:v>586.10889999999995</c:v>
                </c:pt>
                <c:pt idx="14759">
                  <c:v>586.04600000000005</c:v>
                </c:pt>
                <c:pt idx="14760">
                  <c:v>586.10889999999995</c:v>
                </c:pt>
                <c:pt idx="14761">
                  <c:v>586.10889999999995</c:v>
                </c:pt>
                <c:pt idx="14762">
                  <c:v>586.10889999999995</c:v>
                </c:pt>
                <c:pt idx="14763">
                  <c:v>586.04600000000005</c:v>
                </c:pt>
                <c:pt idx="14764">
                  <c:v>586.23490000000004</c:v>
                </c:pt>
                <c:pt idx="14765">
                  <c:v>586.10889999999995</c:v>
                </c:pt>
                <c:pt idx="14766">
                  <c:v>586.10889999999995</c:v>
                </c:pt>
                <c:pt idx="14767">
                  <c:v>586.17190000000005</c:v>
                </c:pt>
                <c:pt idx="14768">
                  <c:v>584.15800000000002</c:v>
                </c:pt>
                <c:pt idx="14769">
                  <c:v>584.09500000000003</c:v>
                </c:pt>
                <c:pt idx="14770">
                  <c:v>584.15800000000002</c:v>
                </c:pt>
                <c:pt idx="14771">
                  <c:v>584.09500000000003</c:v>
                </c:pt>
                <c:pt idx="14772">
                  <c:v>583.90629999999999</c:v>
                </c:pt>
                <c:pt idx="14773">
                  <c:v>583.90629999999999</c:v>
                </c:pt>
                <c:pt idx="14774">
                  <c:v>583.8433</c:v>
                </c:pt>
                <c:pt idx="14775">
                  <c:v>583.65449999999998</c:v>
                </c:pt>
                <c:pt idx="14776">
                  <c:v>583.7174</c:v>
                </c:pt>
                <c:pt idx="14777">
                  <c:v>583.59159999999997</c:v>
                </c:pt>
                <c:pt idx="14778">
                  <c:v>581.76649999999995</c:v>
                </c:pt>
                <c:pt idx="14779">
                  <c:v>581.64059999999995</c:v>
                </c:pt>
                <c:pt idx="14780">
                  <c:v>581.64059999999995</c:v>
                </c:pt>
                <c:pt idx="14781">
                  <c:v>581.64059999999995</c:v>
                </c:pt>
                <c:pt idx="14782">
                  <c:v>581.64059999999995</c:v>
                </c:pt>
                <c:pt idx="14783">
                  <c:v>581.70360000000005</c:v>
                </c:pt>
                <c:pt idx="14784">
                  <c:v>581.64059999999995</c:v>
                </c:pt>
                <c:pt idx="14785">
                  <c:v>581.70360000000005</c:v>
                </c:pt>
                <c:pt idx="14786">
                  <c:v>581.64059999999995</c:v>
                </c:pt>
                <c:pt idx="14787">
                  <c:v>579.375</c:v>
                </c:pt>
                <c:pt idx="14788">
                  <c:v>580.13019999999995</c:v>
                </c:pt>
                <c:pt idx="14789">
                  <c:v>579.5009</c:v>
                </c:pt>
                <c:pt idx="14790">
                  <c:v>579.43799999999999</c:v>
                </c:pt>
                <c:pt idx="14791">
                  <c:v>579.43799999999999</c:v>
                </c:pt>
                <c:pt idx="14792">
                  <c:v>579.5009</c:v>
                </c:pt>
                <c:pt idx="14793">
                  <c:v>579.6268</c:v>
                </c:pt>
                <c:pt idx="14794">
                  <c:v>579.6268</c:v>
                </c:pt>
                <c:pt idx="14795">
                  <c:v>579.6268</c:v>
                </c:pt>
                <c:pt idx="14796">
                  <c:v>579.2491</c:v>
                </c:pt>
                <c:pt idx="14797">
                  <c:v>577.92759999999998</c:v>
                </c:pt>
                <c:pt idx="14798">
                  <c:v>577.29819999999995</c:v>
                </c:pt>
                <c:pt idx="14799">
                  <c:v>577.23519999999996</c:v>
                </c:pt>
                <c:pt idx="14800">
                  <c:v>577.23519999999996</c:v>
                </c:pt>
                <c:pt idx="14801">
                  <c:v>577.29819999999995</c:v>
                </c:pt>
                <c:pt idx="14802">
                  <c:v>577.23519999999996</c:v>
                </c:pt>
                <c:pt idx="14803">
                  <c:v>577.29819999999995</c:v>
                </c:pt>
                <c:pt idx="14804">
                  <c:v>577.23519999999996</c:v>
                </c:pt>
                <c:pt idx="14805">
                  <c:v>577.23519999999996</c:v>
                </c:pt>
                <c:pt idx="14806">
                  <c:v>577.23519999999996</c:v>
                </c:pt>
                <c:pt idx="14807">
                  <c:v>575.22130000000004</c:v>
                </c:pt>
                <c:pt idx="14808">
                  <c:v>575.22130000000004</c:v>
                </c:pt>
                <c:pt idx="14809">
                  <c:v>575.0326</c:v>
                </c:pt>
                <c:pt idx="14810">
                  <c:v>575.09550000000002</c:v>
                </c:pt>
                <c:pt idx="14811">
                  <c:v>574.71789999999999</c:v>
                </c:pt>
                <c:pt idx="14812">
                  <c:v>574.7808</c:v>
                </c:pt>
                <c:pt idx="14813">
                  <c:v>574.84379999999999</c:v>
                </c:pt>
                <c:pt idx="14814">
                  <c:v>575.09550000000002</c:v>
                </c:pt>
                <c:pt idx="14815">
                  <c:v>575.15840000000003</c:v>
                </c:pt>
                <c:pt idx="14816">
                  <c:v>575.09550000000002</c:v>
                </c:pt>
                <c:pt idx="14817">
                  <c:v>573.39620000000002</c:v>
                </c:pt>
                <c:pt idx="14818">
                  <c:v>572.82989999999995</c:v>
                </c:pt>
                <c:pt idx="14819">
                  <c:v>572.76700000000005</c:v>
                </c:pt>
                <c:pt idx="14820">
                  <c:v>572.76700000000005</c:v>
                </c:pt>
                <c:pt idx="14821">
                  <c:v>572.82989999999995</c:v>
                </c:pt>
                <c:pt idx="14822">
                  <c:v>572.76700000000005</c:v>
                </c:pt>
                <c:pt idx="14823">
                  <c:v>572.76700000000005</c:v>
                </c:pt>
                <c:pt idx="14824">
                  <c:v>572.76700000000005</c:v>
                </c:pt>
                <c:pt idx="14825">
                  <c:v>572.76700000000005</c:v>
                </c:pt>
                <c:pt idx="14826">
                  <c:v>572.76700000000005</c:v>
                </c:pt>
                <c:pt idx="14827">
                  <c:v>572.76700000000005</c:v>
                </c:pt>
                <c:pt idx="14828">
                  <c:v>572.76700000000005</c:v>
                </c:pt>
                <c:pt idx="14829">
                  <c:v>570.87890000000004</c:v>
                </c:pt>
                <c:pt idx="14830">
                  <c:v>570.75310000000002</c:v>
                </c:pt>
                <c:pt idx="14831">
                  <c:v>570.75310000000002</c:v>
                </c:pt>
                <c:pt idx="14832">
                  <c:v>570.50130000000001</c:v>
                </c:pt>
                <c:pt idx="14833">
                  <c:v>570.50130000000001</c:v>
                </c:pt>
                <c:pt idx="14834">
                  <c:v>570.4384</c:v>
                </c:pt>
                <c:pt idx="14835">
                  <c:v>570.3125</c:v>
                </c:pt>
                <c:pt idx="14836">
                  <c:v>570.3125</c:v>
                </c:pt>
                <c:pt idx="14837">
                  <c:v>570.24959999999999</c:v>
                </c:pt>
                <c:pt idx="14838">
                  <c:v>569.74609999999996</c:v>
                </c:pt>
                <c:pt idx="14839">
                  <c:v>568.29859999999996</c:v>
                </c:pt>
                <c:pt idx="14840">
                  <c:v>568.23569999999995</c:v>
                </c:pt>
                <c:pt idx="14841">
                  <c:v>568.29859999999996</c:v>
                </c:pt>
                <c:pt idx="14842">
                  <c:v>568.29859999999996</c:v>
                </c:pt>
                <c:pt idx="14843">
                  <c:v>568.29859999999996</c:v>
                </c:pt>
                <c:pt idx="14844">
                  <c:v>568.23569999999995</c:v>
                </c:pt>
                <c:pt idx="14845">
                  <c:v>568.23569999999995</c:v>
                </c:pt>
                <c:pt idx="14846">
                  <c:v>568.29859999999996</c:v>
                </c:pt>
                <c:pt idx="14847">
                  <c:v>568.29859999999996</c:v>
                </c:pt>
                <c:pt idx="14848">
                  <c:v>568.29859999999996</c:v>
                </c:pt>
                <c:pt idx="14849">
                  <c:v>566.28470000000004</c:v>
                </c:pt>
                <c:pt idx="14850">
                  <c:v>566.03300000000002</c:v>
                </c:pt>
                <c:pt idx="14851">
                  <c:v>565.9701</c:v>
                </c:pt>
                <c:pt idx="14852">
                  <c:v>565.90710000000001</c:v>
                </c:pt>
                <c:pt idx="14853">
                  <c:v>566.22180000000003</c:v>
                </c:pt>
                <c:pt idx="14854">
                  <c:v>566.22180000000003</c:v>
                </c:pt>
                <c:pt idx="14855">
                  <c:v>566.28470000000004</c:v>
                </c:pt>
                <c:pt idx="14856">
                  <c:v>566.28470000000004</c:v>
                </c:pt>
                <c:pt idx="14857">
                  <c:v>565.9701</c:v>
                </c:pt>
                <c:pt idx="14858">
                  <c:v>565.5924</c:v>
                </c:pt>
                <c:pt idx="14859">
                  <c:v>565.78129999999999</c:v>
                </c:pt>
                <c:pt idx="14860">
                  <c:v>563.76729999999998</c:v>
                </c:pt>
                <c:pt idx="14861">
                  <c:v>563.76729999999998</c:v>
                </c:pt>
                <c:pt idx="14862">
                  <c:v>563.76729999999998</c:v>
                </c:pt>
                <c:pt idx="14863">
                  <c:v>563.76729999999998</c:v>
                </c:pt>
                <c:pt idx="14864">
                  <c:v>563.76729999999998</c:v>
                </c:pt>
                <c:pt idx="14865">
                  <c:v>563.76729999999998</c:v>
                </c:pt>
                <c:pt idx="14866">
                  <c:v>563.76729999999998</c:v>
                </c:pt>
                <c:pt idx="14867">
                  <c:v>563.76729999999998</c:v>
                </c:pt>
                <c:pt idx="14868">
                  <c:v>563.76729999999998</c:v>
                </c:pt>
                <c:pt idx="14869">
                  <c:v>563.26390000000004</c:v>
                </c:pt>
                <c:pt idx="14870">
                  <c:v>561.87929999999994</c:v>
                </c:pt>
                <c:pt idx="14871">
                  <c:v>561.43880000000001</c:v>
                </c:pt>
                <c:pt idx="14872">
                  <c:v>561.31290000000001</c:v>
                </c:pt>
                <c:pt idx="14873">
                  <c:v>561.50170000000003</c:v>
                </c:pt>
                <c:pt idx="14874">
                  <c:v>561.56470000000002</c:v>
                </c:pt>
                <c:pt idx="14875">
                  <c:v>561.31290000000001</c:v>
                </c:pt>
                <c:pt idx="14876">
                  <c:v>561.31290000000001</c:v>
                </c:pt>
                <c:pt idx="14877">
                  <c:v>561.62760000000003</c:v>
                </c:pt>
                <c:pt idx="14878">
                  <c:v>561.62760000000003</c:v>
                </c:pt>
                <c:pt idx="14879">
                  <c:v>561.75350000000003</c:v>
                </c:pt>
                <c:pt idx="14880">
                  <c:v>561.62760000000003</c:v>
                </c:pt>
                <c:pt idx="14881">
                  <c:v>560.49480000000005</c:v>
                </c:pt>
                <c:pt idx="14882">
                  <c:v>559.29909999999995</c:v>
                </c:pt>
                <c:pt idx="14883">
                  <c:v>559.23609999999996</c:v>
                </c:pt>
                <c:pt idx="14884">
                  <c:v>559.29909999999995</c:v>
                </c:pt>
                <c:pt idx="14885">
                  <c:v>559.29909999999995</c:v>
                </c:pt>
                <c:pt idx="14886">
                  <c:v>559.36199999999997</c:v>
                </c:pt>
                <c:pt idx="14887">
                  <c:v>559.36199999999997</c:v>
                </c:pt>
                <c:pt idx="14888">
                  <c:v>559.29909999999995</c:v>
                </c:pt>
                <c:pt idx="14889">
                  <c:v>559.36199999999997</c:v>
                </c:pt>
                <c:pt idx="14890">
                  <c:v>559.36199999999997</c:v>
                </c:pt>
                <c:pt idx="14891">
                  <c:v>559.36199999999997</c:v>
                </c:pt>
                <c:pt idx="14892">
                  <c:v>558.48090000000002</c:v>
                </c:pt>
                <c:pt idx="14893">
                  <c:v>557.09630000000004</c:v>
                </c:pt>
                <c:pt idx="14894">
                  <c:v>557.15930000000003</c:v>
                </c:pt>
                <c:pt idx="14895">
                  <c:v>557.09630000000004</c:v>
                </c:pt>
                <c:pt idx="14896">
                  <c:v>556.84460000000001</c:v>
                </c:pt>
                <c:pt idx="14897">
                  <c:v>556.84460000000001</c:v>
                </c:pt>
                <c:pt idx="14898">
                  <c:v>556.90750000000003</c:v>
                </c:pt>
                <c:pt idx="14899">
                  <c:v>557.22220000000004</c:v>
                </c:pt>
                <c:pt idx="14900">
                  <c:v>557.15930000000003</c:v>
                </c:pt>
                <c:pt idx="14901">
                  <c:v>557.22220000000004</c:v>
                </c:pt>
                <c:pt idx="14902">
                  <c:v>557.28520000000003</c:v>
                </c:pt>
                <c:pt idx="14903">
                  <c:v>557.28520000000003</c:v>
                </c:pt>
                <c:pt idx="14904">
                  <c:v>557.03340000000003</c:v>
                </c:pt>
                <c:pt idx="14905">
                  <c:v>554.83069999999998</c:v>
                </c:pt>
                <c:pt idx="14906">
                  <c:v>554.89369999999997</c:v>
                </c:pt>
                <c:pt idx="14907">
                  <c:v>554.89369999999997</c:v>
                </c:pt>
                <c:pt idx="14908">
                  <c:v>554.83069999999998</c:v>
                </c:pt>
                <c:pt idx="14909">
                  <c:v>554.83069999999998</c:v>
                </c:pt>
                <c:pt idx="14910">
                  <c:v>554.89369999999997</c:v>
                </c:pt>
                <c:pt idx="14911">
                  <c:v>554.89369999999997</c:v>
                </c:pt>
                <c:pt idx="14912">
                  <c:v>554.83069999999998</c:v>
                </c:pt>
                <c:pt idx="14913">
                  <c:v>554.83069999999998</c:v>
                </c:pt>
                <c:pt idx="14914">
                  <c:v>554.83069999999998</c:v>
                </c:pt>
                <c:pt idx="14915">
                  <c:v>554.64200000000005</c:v>
                </c:pt>
                <c:pt idx="14916">
                  <c:v>552.81679999999994</c:v>
                </c:pt>
                <c:pt idx="14917">
                  <c:v>552.75390000000004</c:v>
                </c:pt>
                <c:pt idx="14918">
                  <c:v>552.56510000000003</c:v>
                </c:pt>
                <c:pt idx="14919">
                  <c:v>552.4393</c:v>
                </c:pt>
                <c:pt idx="14920">
                  <c:v>552.4393</c:v>
                </c:pt>
                <c:pt idx="14921">
                  <c:v>552.4393</c:v>
                </c:pt>
                <c:pt idx="14922">
                  <c:v>552.4393</c:v>
                </c:pt>
                <c:pt idx="14923">
                  <c:v>552.50220000000002</c:v>
                </c:pt>
                <c:pt idx="14924">
                  <c:v>552.62810000000002</c:v>
                </c:pt>
                <c:pt idx="14925">
                  <c:v>550.42529999999999</c:v>
                </c:pt>
                <c:pt idx="14926">
                  <c:v>550.42529999999999</c:v>
                </c:pt>
                <c:pt idx="14927">
                  <c:v>550.42529999999999</c:v>
                </c:pt>
                <c:pt idx="14928">
                  <c:v>550.36239999999998</c:v>
                </c:pt>
                <c:pt idx="14929">
                  <c:v>550.42529999999999</c:v>
                </c:pt>
                <c:pt idx="14930">
                  <c:v>550.36239999999998</c:v>
                </c:pt>
                <c:pt idx="14931">
                  <c:v>550.36239999999998</c:v>
                </c:pt>
                <c:pt idx="14932">
                  <c:v>550.48829999999998</c:v>
                </c:pt>
                <c:pt idx="14933">
                  <c:v>550.36239999999998</c:v>
                </c:pt>
                <c:pt idx="14934">
                  <c:v>550.36239999999998</c:v>
                </c:pt>
                <c:pt idx="14935">
                  <c:v>549.2296</c:v>
                </c:pt>
                <c:pt idx="14936">
                  <c:v>549.16669999999999</c:v>
                </c:pt>
                <c:pt idx="14937">
                  <c:v>548.47439999999995</c:v>
                </c:pt>
                <c:pt idx="14938">
                  <c:v>548.28560000000004</c:v>
                </c:pt>
                <c:pt idx="14939">
                  <c:v>548.22270000000003</c:v>
                </c:pt>
                <c:pt idx="14940">
                  <c:v>548.28560000000004</c:v>
                </c:pt>
                <c:pt idx="14941">
                  <c:v>548.09680000000003</c:v>
                </c:pt>
                <c:pt idx="14942">
                  <c:v>548.03380000000004</c:v>
                </c:pt>
                <c:pt idx="14943">
                  <c:v>547.97090000000003</c:v>
                </c:pt>
                <c:pt idx="14944">
                  <c:v>547.90800000000002</c:v>
                </c:pt>
                <c:pt idx="14945">
                  <c:v>547.8451</c:v>
                </c:pt>
                <c:pt idx="14946">
                  <c:v>546.39760000000001</c:v>
                </c:pt>
                <c:pt idx="14947">
                  <c:v>545.89409999999998</c:v>
                </c:pt>
                <c:pt idx="14948">
                  <c:v>545.89409999999998</c:v>
                </c:pt>
                <c:pt idx="14949">
                  <c:v>545.89409999999998</c:v>
                </c:pt>
                <c:pt idx="14950">
                  <c:v>545.89409999999998</c:v>
                </c:pt>
                <c:pt idx="14951">
                  <c:v>545.89409999999998</c:v>
                </c:pt>
                <c:pt idx="14952">
                  <c:v>545.83119999999997</c:v>
                </c:pt>
                <c:pt idx="14953">
                  <c:v>545.89409999999998</c:v>
                </c:pt>
                <c:pt idx="14954">
                  <c:v>545.07590000000005</c:v>
                </c:pt>
                <c:pt idx="14955">
                  <c:v>543.56560000000002</c:v>
                </c:pt>
                <c:pt idx="14956">
                  <c:v>543.31380000000001</c:v>
                </c:pt>
                <c:pt idx="14957">
                  <c:v>543.31380000000001</c:v>
                </c:pt>
                <c:pt idx="14958">
                  <c:v>543.43960000000004</c:v>
                </c:pt>
                <c:pt idx="14959">
                  <c:v>543.62840000000006</c:v>
                </c:pt>
                <c:pt idx="14960">
                  <c:v>543.62840000000006</c:v>
                </c:pt>
                <c:pt idx="14961">
                  <c:v>543.81730000000005</c:v>
                </c:pt>
                <c:pt idx="14962">
                  <c:v>543.81730000000005</c:v>
                </c:pt>
                <c:pt idx="14963">
                  <c:v>543.75440000000003</c:v>
                </c:pt>
                <c:pt idx="14964">
                  <c:v>543.62840000000006</c:v>
                </c:pt>
                <c:pt idx="14965">
                  <c:v>543.81730000000005</c:v>
                </c:pt>
                <c:pt idx="14966">
                  <c:v>541.42579999999998</c:v>
                </c:pt>
                <c:pt idx="14967">
                  <c:v>541.42579999999998</c:v>
                </c:pt>
                <c:pt idx="14968">
                  <c:v>541.36289999999997</c:v>
                </c:pt>
                <c:pt idx="14969">
                  <c:v>541.42579999999998</c:v>
                </c:pt>
                <c:pt idx="14970">
                  <c:v>541.36289999999997</c:v>
                </c:pt>
                <c:pt idx="14971">
                  <c:v>541.36289999999997</c:v>
                </c:pt>
                <c:pt idx="14972">
                  <c:v>541.36289999999997</c:v>
                </c:pt>
                <c:pt idx="14973">
                  <c:v>541.36289999999997</c:v>
                </c:pt>
                <c:pt idx="14974">
                  <c:v>541.36289999999997</c:v>
                </c:pt>
                <c:pt idx="14975">
                  <c:v>541.36289999999997</c:v>
                </c:pt>
                <c:pt idx="14976">
                  <c:v>541.29989999999998</c:v>
                </c:pt>
                <c:pt idx="14977">
                  <c:v>541.36289999999997</c:v>
                </c:pt>
                <c:pt idx="14978">
                  <c:v>539.09720000000004</c:v>
                </c:pt>
                <c:pt idx="14979">
                  <c:v>539.72659999999996</c:v>
                </c:pt>
                <c:pt idx="14980">
                  <c:v>538.97140000000002</c:v>
                </c:pt>
                <c:pt idx="14981">
                  <c:v>538.90840000000003</c:v>
                </c:pt>
                <c:pt idx="14982">
                  <c:v>538.84550000000002</c:v>
                </c:pt>
                <c:pt idx="14983">
                  <c:v>539.22310000000004</c:v>
                </c:pt>
                <c:pt idx="14984">
                  <c:v>539.22310000000004</c:v>
                </c:pt>
                <c:pt idx="14985">
                  <c:v>539.22310000000004</c:v>
                </c:pt>
                <c:pt idx="14986">
                  <c:v>539.22310000000004</c:v>
                </c:pt>
                <c:pt idx="14987">
                  <c:v>539.28599999999994</c:v>
                </c:pt>
                <c:pt idx="14988">
                  <c:v>537.77560000000005</c:v>
                </c:pt>
                <c:pt idx="14989">
                  <c:v>536.83150000000001</c:v>
                </c:pt>
                <c:pt idx="14990">
                  <c:v>536.89449999999999</c:v>
                </c:pt>
                <c:pt idx="14991">
                  <c:v>536.89449999999999</c:v>
                </c:pt>
                <c:pt idx="14992">
                  <c:v>536.83150000000001</c:v>
                </c:pt>
                <c:pt idx="14993">
                  <c:v>536.89449999999999</c:v>
                </c:pt>
                <c:pt idx="14994">
                  <c:v>536.89449999999999</c:v>
                </c:pt>
                <c:pt idx="14995">
                  <c:v>536.83150000000001</c:v>
                </c:pt>
                <c:pt idx="14996">
                  <c:v>536.83150000000001</c:v>
                </c:pt>
                <c:pt idx="14997">
                  <c:v>536.89449999999999</c:v>
                </c:pt>
                <c:pt idx="14998">
                  <c:v>534.88059999999996</c:v>
                </c:pt>
                <c:pt idx="14999">
                  <c:v>536.26520000000005</c:v>
                </c:pt>
                <c:pt idx="15000">
                  <c:v>534.81769999999995</c:v>
                </c:pt>
                <c:pt idx="15001">
                  <c:v>534.56600000000003</c:v>
                </c:pt>
                <c:pt idx="15002">
                  <c:v>534.56600000000003</c:v>
                </c:pt>
                <c:pt idx="15003">
                  <c:v>534.50310000000002</c:v>
                </c:pt>
                <c:pt idx="15004">
                  <c:v>534.56600000000003</c:v>
                </c:pt>
                <c:pt idx="15005">
                  <c:v>534.37720000000002</c:v>
                </c:pt>
                <c:pt idx="15006">
                  <c:v>534.37720000000002</c:v>
                </c:pt>
                <c:pt idx="15007">
                  <c:v>533.74789999999996</c:v>
                </c:pt>
                <c:pt idx="15008">
                  <c:v>532.42619999999999</c:v>
                </c:pt>
                <c:pt idx="15009">
                  <c:v>532.42619999999999</c:v>
                </c:pt>
                <c:pt idx="15010">
                  <c:v>532.42619999999999</c:v>
                </c:pt>
                <c:pt idx="15011">
                  <c:v>532.42619999999999</c:v>
                </c:pt>
                <c:pt idx="15012">
                  <c:v>532.36329999999998</c:v>
                </c:pt>
                <c:pt idx="15013">
                  <c:v>532.36329999999998</c:v>
                </c:pt>
                <c:pt idx="15014">
                  <c:v>532.36329999999998</c:v>
                </c:pt>
                <c:pt idx="15015">
                  <c:v>532.36329999999998</c:v>
                </c:pt>
                <c:pt idx="15016">
                  <c:v>531.29340000000002</c:v>
                </c:pt>
                <c:pt idx="15017">
                  <c:v>532.17449999999997</c:v>
                </c:pt>
                <c:pt idx="15018">
                  <c:v>532.17449999999997</c:v>
                </c:pt>
                <c:pt idx="15019">
                  <c:v>530.16060000000004</c:v>
                </c:pt>
                <c:pt idx="15020">
                  <c:v>530.09770000000003</c:v>
                </c:pt>
                <c:pt idx="15021">
                  <c:v>530.16060000000004</c:v>
                </c:pt>
                <c:pt idx="15022">
                  <c:v>530.28650000000005</c:v>
                </c:pt>
                <c:pt idx="15023">
                  <c:v>530.41240000000005</c:v>
                </c:pt>
                <c:pt idx="15024">
                  <c:v>530.41240000000005</c:v>
                </c:pt>
                <c:pt idx="15025">
                  <c:v>530.41240000000005</c:v>
                </c:pt>
                <c:pt idx="15026">
                  <c:v>529.84590000000003</c:v>
                </c:pt>
                <c:pt idx="15027">
                  <c:v>530.09770000000003</c:v>
                </c:pt>
                <c:pt idx="15028">
                  <c:v>527.9579</c:v>
                </c:pt>
                <c:pt idx="15029">
                  <c:v>528.02080000000001</c:v>
                </c:pt>
                <c:pt idx="15030">
                  <c:v>527.9579</c:v>
                </c:pt>
                <c:pt idx="15031">
                  <c:v>527.9579</c:v>
                </c:pt>
                <c:pt idx="15032">
                  <c:v>528.02080000000001</c:v>
                </c:pt>
                <c:pt idx="15033">
                  <c:v>527.9579</c:v>
                </c:pt>
                <c:pt idx="15034">
                  <c:v>527.9579</c:v>
                </c:pt>
                <c:pt idx="15035">
                  <c:v>527.9579</c:v>
                </c:pt>
                <c:pt idx="15036">
                  <c:v>527.9579</c:v>
                </c:pt>
                <c:pt idx="15037">
                  <c:v>525.88109999999995</c:v>
                </c:pt>
                <c:pt idx="15038">
                  <c:v>527.51729999999998</c:v>
                </c:pt>
                <c:pt idx="15039">
                  <c:v>525.81809999999996</c:v>
                </c:pt>
                <c:pt idx="15040">
                  <c:v>525.50350000000003</c:v>
                </c:pt>
                <c:pt idx="15041">
                  <c:v>525.56640000000004</c:v>
                </c:pt>
                <c:pt idx="15042">
                  <c:v>525.50350000000003</c:v>
                </c:pt>
                <c:pt idx="15043">
                  <c:v>525.50350000000003</c:v>
                </c:pt>
                <c:pt idx="15044">
                  <c:v>525.56640000000004</c:v>
                </c:pt>
                <c:pt idx="15045">
                  <c:v>525.62929999999994</c:v>
                </c:pt>
                <c:pt idx="15046">
                  <c:v>524.81119999999999</c:v>
                </c:pt>
                <c:pt idx="15047">
                  <c:v>525.50350000000003</c:v>
                </c:pt>
                <c:pt idx="15048">
                  <c:v>523.42660000000001</c:v>
                </c:pt>
                <c:pt idx="15049">
                  <c:v>523.4896</c:v>
                </c:pt>
                <c:pt idx="15050">
                  <c:v>523.42660000000001</c:v>
                </c:pt>
                <c:pt idx="15051">
                  <c:v>523.42660000000001</c:v>
                </c:pt>
                <c:pt idx="15052">
                  <c:v>523.55250000000001</c:v>
                </c:pt>
                <c:pt idx="15053">
                  <c:v>523.36369999999999</c:v>
                </c:pt>
                <c:pt idx="15054">
                  <c:v>523.36369999999999</c:v>
                </c:pt>
                <c:pt idx="15055">
                  <c:v>521.16099999999994</c:v>
                </c:pt>
                <c:pt idx="15056">
                  <c:v>523.04909999999995</c:v>
                </c:pt>
                <c:pt idx="15057">
                  <c:v>522.67139999999995</c:v>
                </c:pt>
                <c:pt idx="15058">
                  <c:v>521.97919999999999</c:v>
                </c:pt>
                <c:pt idx="15059">
                  <c:v>521.34990000000005</c:v>
                </c:pt>
                <c:pt idx="15060">
                  <c:v>521.28689999999995</c:v>
                </c:pt>
                <c:pt idx="15061">
                  <c:v>521.34990000000005</c:v>
                </c:pt>
                <c:pt idx="15062">
                  <c:v>521.28689999999995</c:v>
                </c:pt>
                <c:pt idx="15063">
                  <c:v>521.28689999999995</c:v>
                </c:pt>
                <c:pt idx="15064">
                  <c:v>521.28689999999995</c:v>
                </c:pt>
                <c:pt idx="15065">
                  <c:v>520.90930000000003</c:v>
                </c:pt>
                <c:pt idx="15066">
                  <c:v>519.83939999999996</c:v>
                </c:pt>
                <c:pt idx="15067">
                  <c:v>519.02120000000002</c:v>
                </c:pt>
                <c:pt idx="15068">
                  <c:v>518.95839999999998</c:v>
                </c:pt>
                <c:pt idx="15069">
                  <c:v>518.95839999999998</c:v>
                </c:pt>
                <c:pt idx="15070">
                  <c:v>518.95839999999998</c:v>
                </c:pt>
                <c:pt idx="15071">
                  <c:v>518.95839999999998</c:v>
                </c:pt>
                <c:pt idx="15072">
                  <c:v>518.8954</c:v>
                </c:pt>
                <c:pt idx="15073">
                  <c:v>518.95839999999998</c:v>
                </c:pt>
                <c:pt idx="15074">
                  <c:v>518.95839999999998</c:v>
                </c:pt>
                <c:pt idx="15075">
                  <c:v>518.95839999999998</c:v>
                </c:pt>
                <c:pt idx="15076">
                  <c:v>518.95839999999998</c:v>
                </c:pt>
                <c:pt idx="15077">
                  <c:v>518.83249999999998</c:v>
                </c:pt>
                <c:pt idx="15078">
                  <c:v>517.69960000000003</c:v>
                </c:pt>
                <c:pt idx="15079">
                  <c:v>516.56679999999994</c:v>
                </c:pt>
                <c:pt idx="15080">
                  <c:v>516.62980000000005</c:v>
                </c:pt>
                <c:pt idx="15081">
                  <c:v>516.56679999999994</c:v>
                </c:pt>
                <c:pt idx="15082">
                  <c:v>516.56679999999994</c:v>
                </c:pt>
                <c:pt idx="15083">
                  <c:v>516.94449999999995</c:v>
                </c:pt>
                <c:pt idx="15084">
                  <c:v>516.88149999999996</c:v>
                </c:pt>
                <c:pt idx="15085">
                  <c:v>516.94449999999995</c:v>
                </c:pt>
                <c:pt idx="15086">
                  <c:v>516.69269999999995</c:v>
                </c:pt>
                <c:pt idx="15087">
                  <c:v>516.56679999999994</c:v>
                </c:pt>
                <c:pt idx="15088">
                  <c:v>516.50390000000004</c:v>
                </c:pt>
                <c:pt idx="15089">
                  <c:v>514.93050000000005</c:v>
                </c:pt>
                <c:pt idx="15090">
                  <c:v>514.49</c:v>
                </c:pt>
                <c:pt idx="15091">
                  <c:v>514.4271</c:v>
                </c:pt>
                <c:pt idx="15092">
                  <c:v>514.553</c:v>
                </c:pt>
                <c:pt idx="15093">
                  <c:v>514.553</c:v>
                </c:pt>
                <c:pt idx="15094">
                  <c:v>514.4271</c:v>
                </c:pt>
                <c:pt idx="15095">
                  <c:v>514.4271</c:v>
                </c:pt>
                <c:pt idx="15096">
                  <c:v>514.49</c:v>
                </c:pt>
                <c:pt idx="15097">
                  <c:v>514.49</c:v>
                </c:pt>
                <c:pt idx="15098">
                  <c:v>512.9796</c:v>
                </c:pt>
                <c:pt idx="15099">
                  <c:v>512.47609999999997</c:v>
                </c:pt>
                <c:pt idx="15100">
                  <c:v>511.97269999999997</c:v>
                </c:pt>
                <c:pt idx="15101">
                  <c:v>512.03560000000004</c:v>
                </c:pt>
                <c:pt idx="15102">
                  <c:v>512.03560000000004</c:v>
                </c:pt>
                <c:pt idx="15103">
                  <c:v>512.03560000000004</c:v>
                </c:pt>
                <c:pt idx="15104">
                  <c:v>512.28740000000005</c:v>
                </c:pt>
                <c:pt idx="15105">
                  <c:v>512.28740000000005</c:v>
                </c:pt>
                <c:pt idx="15106">
                  <c:v>512.28740000000005</c:v>
                </c:pt>
                <c:pt idx="15107">
                  <c:v>511.5951</c:v>
                </c:pt>
                <c:pt idx="15108">
                  <c:v>510.0847</c:v>
                </c:pt>
                <c:pt idx="15109">
                  <c:v>510.02170000000001</c:v>
                </c:pt>
                <c:pt idx="15110">
                  <c:v>510.02170000000001</c:v>
                </c:pt>
                <c:pt idx="15111">
                  <c:v>510.02170000000001</c:v>
                </c:pt>
                <c:pt idx="15112">
                  <c:v>510.02170000000001</c:v>
                </c:pt>
                <c:pt idx="15113">
                  <c:v>510.02170000000001</c:v>
                </c:pt>
                <c:pt idx="15114">
                  <c:v>510.0847</c:v>
                </c:pt>
                <c:pt idx="15115">
                  <c:v>510.02170000000001</c:v>
                </c:pt>
                <c:pt idx="15116">
                  <c:v>510.02170000000001</c:v>
                </c:pt>
                <c:pt idx="15117">
                  <c:v>508.88889999999998</c:v>
                </c:pt>
                <c:pt idx="15118">
                  <c:v>508.00779999999997</c:v>
                </c:pt>
                <c:pt idx="15119">
                  <c:v>508.00779999999997</c:v>
                </c:pt>
                <c:pt idx="15120">
                  <c:v>508.00779999999997</c:v>
                </c:pt>
                <c:pt idx="15121">
                  <c:v>507.7561</c:v>
                </c:pt>
                <c:pt idx="15122">
                  <c:v>507.7561</c:v>
                </c:pt>
                <c:pt idx="15123">
                  <c:v>507.7561</c:v>
                </c:pt>
                <c:pt idx="15124">
                  <c:v>507.7561</c:v>
                </c:pt>
                <c:pt idx="15125">
                  <c:v>507.5043</c:v>
                </c:pt>
                <c:pt idx="15126">
                  <c:v>507.5043</c:v>
                </c:pt>
                <c:pt idx="15127">
                  <c:v>507.5043</c:v>
                </c:pt>
                <c:pt idx="15128">
                  <c:v>507.06380000000001</c:v>
                </c:pt>
                <c:pt idx="15129">
                  <c:v>506.49740000000003</c:v>
                </c:pt>
                <c:pt idx="15130">
                  <c:v>505.55340000000001</c:v>
                </c:pt>
                <c:pt idx="15131">
                  <c:v>505.49040000000002</c:v>
                </c:pt>
                <c:pt idx="15132">
                  <c:v>505.49040000000002</c:v>
                </c:pt>
                <c:pt idx="15133">
                  <c:v>505.42750000000001</c:v>
                </c:pt>
                <c:pt idx="15134">
                  <c:v>505.49040000000002</c:v>
                </c:pt>
                <c:pt idx="15135">
                  <c:v>505.49040000000002</c:v>
                </c:pt>
                <c:pt idx="15136">
                  <c:v>505.42750000000001</c:v>
                </c:pt>
                <c:pt idx="15137">
                  <c:v>505.49040000000002</c:v>
                </c:pt>
                <c:pt idx="15138">
                  <c:v>505.49040000000002</c:v>
                </c:pt>
                <c:pt idx="15139">
                  <c:v>504.35759999999999</c:v>
                </c:pt>
                <c:pt idx="15140">
                  <c:v>503.1619</c:v>
                </c:pt>
                <c:pt idx="15141">
                  <c:v>503.2878</c:v>
                </c:pt>
                <c:pt idx="15142">
                  <c:v>503.22480000000002</c:v>
                </c:pt>
                <c:pt idx="15143">
                  <c:v>503.53949999999998</c:v>
                </c:pt>
                <c:pt idx="15144">
                  <c:v>503.47660000000002</c:v>
                </c:pt>
                <c:pt idx="15145">
                  <c:v>503.47660000000002</c:v>
                </c:pt>
                <c:pt idx="15146">
                  <c:v>503.22480000000002</c:v>
                </c:pt>
                <c:pt idx="15147">
                  <c:v>503.1619</c:v>
                </c:pt>
                <c:pt idx="15148">
                  <c:v>503.1619</c:v>
                </c:pt>
                <c:pt idx="15149">
                  <c:v>503.1619</c:v>
                </c:pt>
                <c:pt idx="15150">
                  <c:v>502.97309999999999</c:v>
                </c:pt>
                <c:pt idx="15151">
                  <c:v>501.58859999999999</c:v>
                </c:pt>
                <c:pt idx="15152">
                  <c:v>501.08510000000001</c:v>
                </c:pt>
                <c:pt idx="15153">
                  <c:v>501.08510000000001</c:v>
                </c:pt>
                <c:pt idx="15154">
                  <c:v>501.08510000000001</c:v>
                </c:pt>
                <c:pt idx="15155">
                  <c:v>501.08510000000001</c:v>
                </c:pt>
                <c:pt idx="15156">
                  <c:v>501.08510000000001</c:v>
                </c:pt>
                <c:pt idx="15157">
                  <c:v>501.08510000000001</c:v>
                </c:pt>
                <c:pt idx="15158">
                  <c:v>501.08510000000001</c:v>
                </c:pt>
                <c:pt idx="15159">
                  <c:v>501.08510000000001</c:v>
                </c:pt>
                <c:pt idx="15160">
                  <c:v>501.08510000000001</c:v>
                </c:pt>
                <c:pt idx="15161">
                  <c:v>498.63060000000002</c:v>
                </c:pt>
                <c:pt idx="15162">
                  <c:v>498.6936</c:v>
                </c:pt>
                <c:pt idx="15163">
                  <c:v>498.6936</c:v>
                </c:pt>
                <c:pt idx="15164">
                  <c:v>498.88240000000002</c:v>
                </c:pt>
                <c:pt idx="15165">
                  <c:v>498.88240000000002</c:v>
                </c:pt>
                <c:pt idx="15166">
                  <c:v>498.81939999999997</c:v>
                </c:pt>
                <c:pt idx="15167">
                  <c:v>498.81939999999997</c:v>
                </c:pt>
                <c:pt idx="15168">
                  <c:v>499.13409999999999</c:v>
                </c:pt>
                <c:pt idx="15169">
                  <c:v>499.07119999999998</c:v>
                </c:pt>
                <c:pt idx="15170">
                  <c:v>499.07119999999998</c:v>
                </c:pt>
                <c:pt idx="15171">
                  <c:v>498.6936</c:v>
                </c:pt>
                <c:pt idx="15172">
                  <c:v>498.81939999999997</c:v>
                </c:pt>
                <c:pt idx="15173">
                  <c:v>496.86849999999998</c:v>
                </c:pt>
                <c:pt idx="15174">
                  <c:v>496.67970000000003</c:v>
                </c:pt>
                <c:pt idx="15175">
                  <c:v>496.74259999999998</c:v>
                </c:pt>
                <c:pt idx="15176">
                  <c:v>496.61680000000001</c:v>
                </c:pt>
                <c:pt idx="15177">
                  <c:v>496.67970000000003</c:v>
                </c:pt>
                <c:pt idx="15178">
                  <c:v>496.67970000000003</c:v>
                </c:pt>
                <c:pt idx="15179">
                  <c:v>496.67970000000003</c:v>
                </c:pt>
                <c:pt idx="15180">
                  <c:v>496.67970000000003</c:v>
                </c:pt>
                <c:pt idx="15181">
                  <c:v>496.67970000000003</c:v>
                </c:pt>
                <c:pt idx="15182">
                  <c:v>496.61680000000001</c:v>
                </c:pt>
                <c:pt idx="15183">
                  <c:v>496.67970000000003</c:v>
                </c:pt>
                <c:pt idx="15184">
                  <c:v>494.53989999999999</c:v>
                </c:pt>
                <c:pt idx="15185">
                  <c:v>494.16230000000002</c:v>
                </c:pt>
                <c:pt idx="15186">
                  <c:v>494.2253</c:v>
                </c:pt>
                <c:pt idx="15187">
                  <c:v>494.16230000000002</c:v>
                </c:pt>
                <c:pt idx="15188">
                  <c:v>494.16230000000002</c:v>
                </c:pt>
                <c:pt idx="15189">
                  <c:v>494.41410000000002</c:v>
                </c:pt>
                <c:pt idx="15190">
                  <c:v>494.47699999999998</c:v>
                </c:pt>
                <c:pt idx="15191">
                  <c:v>494.41410000000002</c:v>
                </c:pt>
                <c:pt idx="15192">
                  <c:v>494.60289999999998</c:v>
                </c:pt>
                <c:pt idx="15193">
                  <c:v>494.53989999999999</c:v>
                </c:pt>
                <c:pt idx="15194">
                  <c:v>494.35109999999997</c:v>
                </c:pt>
                <c:pt idx="15195">
                  <c:v>493.3442</c:v>
                </c:pt>
                <c:pt idx="15196">
                  <c:v>492.14839999999998</c:v>
                </c:pt>
                <c:pt idx="15197">
                  <c:v>492.08550000000002</c:v>
                </c:pt>
                <c:pt idx="15198">
                  <c:v>492.14839999999998</c:v>
                </c:pt>
                <c:pt idx="15199">
                  <c:v>492.08550000000002</c:v>
                </c:pt>
                <c:pt idx="15200">
                  <c:v>492.14839999999998</c:v>
                </c:pt>
                <c:pt idx="15201">
                  <c:v>492.14839999999998</c:v>
                </c:pt>
                <c:pt idx="15202">
                  <c:v>492.14839999999998</c:v>
                </c:pt>
                <c:pt idx="15203">
                  <c:v>492.14839999999998</c:v>
                </c:pt>
                <c:pt idx="15204">
                  <c:v>492.14839999999998</c:v>
                </c:pt>
                <c:pt idx="15205">
                  <c:v>491.33030000000002</c:v>
                </c:pt>
                <c:pt idx="15206">
                  <c:v>490.13459999999998</c:v>
                </c:pt>
                <c:pt idx="15207">
                  <c:v>490.38630000000001</c:v>
                </c:pt>
                <c:pt idx="15208">
                  <c:v>489.94580000000002</c:v>
                </c:pt>
                <c:pt idx="15209">
                  <c:v>489.94580000000002</c:v>
                </c:pt>
                <c:pt idx="15210">
                  <c:v>489.69400000000002</c:v>
                </c:pt>
                <c:pt idx="15211">
                  <c:v>489.6311</c:v>
                </c:pt>
                <c:pt idx="15212">
                  <c:v>489.69400000000002</c:v>
                </c:pt>
                <c:pt idx="15213">
                  <c:v>489.69400000000002</c:v>
                </c:pt>
                <c:pt idx="15214">
                  <c:v>489.94580000000002</c:v>
                </c:pt>
                <c:pt idx="15215">
                  <c:v>489.94580000000002</c:v>
                </c:pt>
                <c:pt idx="15216">
                  <c:v>489.88279999999997</c:v>
                </c:pt>
                <c:pt idx="15217">
                  <c:v>489.3793</c:v>
                </c:pt>
                <c:pt idx="15218">
                  <c:v>487.68009999999998</c:v>
                </c:pt>
                <c:pt idx="15219">
                  <c:v>487.68009999999998</c:v>
                </c:pt>
                <c:pt idx="15220">
                  <c:v>487.68009999999998</c:v>
                </c:pt>
                <c:pt idx="15221">
                  <c:v>487.74310000000003</c:v>
                </c:pt>
                <c:pt idx="15222">
                  <c:v>487.61720000000003</c:v>
                </c:pt>
                <c:pt idx="15223">
                  <c:v>487.61720000000003</c:v>
                </c:pt>
                <c:pt idx="15224">
                  <c:v>487.68009999999998</c:v>
                </c:pt>
                <c:pt idx="15225">
                  <c:v>487.68009999999998</c:v>
                </c:pt>
                <c:pt idx="15226">
                  <c:v>486.98779999999999</c:v>
                </c:pt>
                <c:pt idx="15227">
                  <c:v>485.60329999999999</c:v>
                </c:pt>
                <c:pt idx="15228">
                  <c:v>486.04390000000001</c:v>
                </c:pt>
                <c:pt idx="15229">
                  <c:v>485.60329999999999</c:v>
                </c:pt>
                <c:pt idx="15230">
                  <c:v>486.54730000000001</c:v>
                </c:pt>
                <c:pt idx="15231">
                  <c:v>485.47739999999999</c:v>
                </c:pt>
                <c:pt idx="15232">
                  <c:v>485.5403</c:v>
                </c:pt>
                <c:pt idx="15233">
                  <c:v>485.47739999999999</c:v>
                </c:pt>
                <c:pt idx="15234">
                  <c:v>485.41449999999998</c:v>
                </c:pt>
                <c:pt idx="15235">
                  <c:v>485.22570000000002</c:v>
                </c:pt>
                <c:pt idx="15236">
                  <c:v>485.1628</c:v>
                </c:pt>
                <c:pt idx="15237">
                  <c:v>485.1628</c:v>
                </c:pt>
                <c:pt idx="15238">
                  <c:v>485.1628</c:v>
                </c:pt>
                <c:pt idx="15239">
                  <c:v>485.22570000000002</c:v>
                </c:pt>
                <c:pt idx="15240">
                  <c:v>484.911</c:v>
                </c:pt>
                <c:pt idx="15241">
                  <c:v>483.21179999999998</c:v>
                </c:pt>
                <c:pt idx="15242">
                  <c:v>483.21179999999998</c:v>
                </c:pt>
                <c:pt idx="15243">
                  <c:v>483.21179999999998</c:v>
                </c:pt>
                <c:pt idx="15244">
                  <c:v>483.14890000000003</c:v>
                </c:pt>
                <c:pt idx="15245">
                  <c:v>483.21179999999998</c:v>
                </c:pt>
                <c:pt idx="15246">
                  <c:v>483.21179999999998</c:v>
                </c:pt>
                <c:pt idx="15247">
                  <c:v>483.21179999999998</c:v>
                </c:pt>
                <c:pt idx="15248">
                  <c:v>483.21179999999998</c:v>
                </c:pt>
                <c:pt idx="15249">
                  <c:v>483.21179999999998</c:v>
                </c:pt>
                <c:pt idx="15250">
                  <c:v>483.08589999999998</c:v>
                </c:pt>
                <c:pt idx="15251">
                  <c:v>482.83420000000001</c:v>
                </c:pt>
                <c:pt idx="15252">
                  <c:v>480.82029999999997</c:v>
                </c:pt>
                <c:pt idx="15253">
                  <c:v>481.13499999999999</c:v>
                </c:pt>
                <c:pt idx="15254">
                  <c:v>481.13499999999999</c:v>
                </c:pt>
                <c:pt idx="15255">
                  <c:v>481.13499999999999</c:v>
                </c:pt>
                <c:pt idx="15256">
                  <c:v>480.88319999999999</c:v>
                </c:pt>
                <c:pt idx="15257">
                  <c:v>480.88319999999999</c:v>
                </c:pt>
                <c:pt idx="15258">
                  <c:v>480.88319999999999</c:v>
                </c:pt>
                <c:pt idx="15259">
                  <c:v>480.82029999999997</c:v>
                </c:pt>
                <c:pt idx="15260">
                  <c:v>478.8064</c:v>
                </c:pt>
                <c:pt idx="15261">
                  <c:v>478.99520000000001</c:v>
                </c:pt>
                <c:pt idx="15262">
                  <c:v>478.9323</c:v>
                </c:pt>
                <c:pt idx="15263">
                  <c:v>479.37279999999998</c:v>
                </c:pt>
                <c:pt idx="15264">
                  <c:v>478.74349999999998</c:v>
                </c:pt>
                <c:pt idx="15265">
                  <c:v>478.74349999999998</c:v>
                </c:pt>
                <c:pt idx="15266">
                  <c:v>478.68049999999999</c:v>
                </c:pt>
                <c:pt idx="15267">
                  <c:v>478.68049999999999</c:v>
                </c:pt>
                <c:pt idx="15268">
                  <c:v>478.68049999999999</c:v>
                </c:pt>
                <c:pt idx="15269">
                  <c:v>478.8064</c:v>
                </c:pt>
                <c:pt idx="15270">
                  <c:v>478.68049999999999</c:v>
                </c:pt>
                <c:pt idx="15271">
                  <c:v>478.68049999999999</c:v>
                </c:pt>
                <c:pt idx="15272">
                  <c:v>478.74349999999998</c:v>
                </c:pt>
                <c:pt idx="15273">
                  <c:v>478.68049999999999</c:v>
                </c:pt>
                <c:pt idx="15274">
                  <c:v>476.54079999999999</c:v>
                </c:pt>
                <c:pt idx="15275">
                  <c:v>476.54079999999999</c:v>
                </c:pt>
                <c:pt idx="15276">
                  <c:v>476.54079999999999</c:v>
                </c:pt>
                <c:pt idx="15277">
                  <c:v>476.66669999999999</c:v>
                </c:pt>
                <c:pt idx="15278">
                  <c:v>476.7296</c:v>
                </c:pt>
                <c:pt idx="15279">
                  <c:v>476.66669999999999</c:v>
                </c:pt>
                <c:pt idx="15280">
                  <c:v>476.66669999999999</c:v>
                </c:pt>
                <c:pt idx="15281">
                  <c:v>476.35199999999998</c:v>
                </c:pt>
                <c:pt idx="15282">
                  <c:v>476.28910000000002</c:v>
                </c:pt>
                <c:pt idx="15283">
                  <c:v>476.28910000000002</c:v>
                </c:pt>
                <c:pt idx="15284">
                  <c:v>474.58980000000003</c:v>
                </c:pt>
                <c:pt idx="15285">
                  <c:v>474.27519999999998</c:v>
                </c:pt>
                <c:pt idx="15286">
                  <c:v>474.27519999999998</c:v>
                </c:pt>
                <c:pt idx="15287">
                  <c:v>474.27519999999998</c:v>
                </c:pt>
                <c:pt idx="15288">
                  <c:v>474.2122</c:v>
                </c:pt>
                <c:pt idx="15289">
                  <c:v>474.27519999999998</c:v>
                </c:pt>
                <c:pt idx="15290">
                  <c:v>474.2122</c:v>
                </c:pt>
                <c:pt idx="15291">
                  <c:v>474.2122</c:v>
                </c:pt>
                <c:pt idx="15292">
                  <c:v>474.27519999999998</c:v>
                </c:pt>
                <c:pt idx="15293">
                  <c:v>474.2122</c:v>
                </c:pt>
                <c:pt idx="15294">
                  <c:v>474.27519999999998</c:v>
                </c:pt>
                <c:pt idx="15295">
                  <c:v>474.2122</c:v>
                </c:pt>
                <c:pt idx="15296">
                  <c:v>473.89760000000001</c:v>
                </c:pt>
                <c:pt idx="15297">
                  <c:v>473.7088</c:v>
                </c:pt>
                <c:pt idx="15298">
                  <c:v>471.82069999999999</c:v>
                </c:pt>
                <c:pt idx="15299">
                  <c:v>472.1354</c:v>
                </c:pt>
                <c:pt idx="15300">
                  <c:v>472.19830000000002</c:v>
                </c:pt>
                <c:pt idx="15301">
                  <c:v>472.19830000000002</c:v>
                </c:pt>
                <c:pt idx="15302">
                  <c:v>472.07249999999999</c:v>
                </c:pt>
                <c:pt idx="15303">
                  <c:v>472.00959999999998</c:v>
                </c:pt>
                <c:pt idx="15304">
                  <c:v>472.00959999999998</c:v>
                </c:pt>
                <c:pt idx="15305">
                  <c:v>471.94659999999999</c:v>
                </c:pt>
                <c:pt idx="15306">
                  <c:v>469.80689999999998</c:v>
                </c:pt>
                <c:pt idx="15307">
                  <c:v>469.93270000000001</c:v>
                </c:pt>
                <c:pt idx="15308">
                  <c:v>469.7439</c:v>
                </c:pt>
                <c:pt idx="15309">
                  <c:v>469.7439</c:v>
                </c:pt>
                <c:pt idx="15310">
                  <c:v>469.80689999999998</c:v>
                </c:pt>
                <c:pt idx="15311">
                  <c:v>469.7439</c:v>
                </c:pt>
                <c:pt idx="15312">
                  <c:v>469.7439</c:v>
                </c:pt>
                <c:pt idx="15313">
                  <c:v>469.7439</c:v>
                </c:pt>
                <c:pt idx="15314">
                  <c:v>469.80689999999998</c:v>
                </c:pt>
                <c:pt idx="15315">
                  <c:v>469.7439</c:v>
                </c:pt>
                <c:pt idx="15316">
                  <c:v>469.7439</c:v>
                </c:pt>
                <c:pt idx="15317">
                  <c:v>469.68099999999998</c:v>
                </c:pt>
                <c:pt idx="15318">
                  <c:v>469.1146</c:v>
                </c:pt>
                <c:pt idx="15319">
                  <c:v>468.23349999999999</c:v>
                </c:pt>
                <c:pt idx="15320">
                  <c:v>467.28949999999998</c:v>
                </c:pt>
                <c:pt idx="15321">
                  <c:v>467.35239999999999</c:v>
                </c:pt>
                <c:pt idx="15322">
                  <c:v>467.35239999999999</c:v>
                </c:pt>
                <c:pt idx="15323">
                  <c:v>467.6671</c:v>
                </c:pt>
                <c:pt idx="15324">
                  <c:v>467.6671</c:v>
                </c:pt>
                <c:pt idx="15325">
                  <c:v>467.73</c:v>
                </c:pt>
                <c:pt idx="15326">
                  <c:v>467.60419999999999</c:v>
                </c:pt>
                <c:pt idx="15327">
                  <c:v>467.5412</c:v>
                </c:pt>
                <c:pt idx="15328">
                  <c:v>467.47829999999999</c:v>
                </c:pt>
                <c:pt idx="15329">
                  <c:v>467.5412</c:v>
                </c:pt>
                <c:pt idx="15330">
                  <c:v>465.59030000000001</c:v>
                </c:pt>
                <c:pt idx="15331">
                  <c:v>465.33850000000001</c:v>
                </c:pt>
                <c:pt idx="15332">
                  <c:v>465.21269999999998</c:v>
                </c:pt>
                <c:pt idx="15333">
                  <c:v>465.21269999999998</c:v>
                </c:pt>
                <c:pt idx="15334">
                  <c:v>465.21269999999998</c:v>
                </c:pt>
                <c:pt idx="15335">
                  <c:v>465.21269999999998</c:v>
                </c:pt>
                <c:pt idx="15336">
                  <c:v>465.21269999999998</c:v>
                </c:pt>
                <c:pt idx="15337">
                  <c:v>465.2756</c:v>
                </c:pt>
                <c:pt idx="15338">
                  <c:v>465.21269999999998</c:v>
                </c:pt>
                <c:pt idx="15339">
                  <c:v>465.21269999999998</c:v>
                </c:pt>
                <c:pt idx="15340">
                  <c:v>465.21269999999998</c:v>
                </c:pt>
                <c:pt idx="15341">
                  <c:v>462.94709999999998</c:v>
                </c:pt>
                <c:pt idx="15342">
                  <c:v>462.82119999999998</c:v>
                </c:pt>
                <c:pt idx="15343">
                  <c:v>462.82119999999998</c:v>
                </c:pt>
                <c:pt idx="15344">
                  <c:v>462.88409999999999</c:v>
                </c:pt>
                <c:pt idx="15345">
                  <c:v>462.82119999999998</c:v>
                </c:pt>
                <c:pt idx="15346">
                  <c:v>462.82119999999998</c:v>
                </c:pt>
                <c:pt idx="15347">
                  <c:v>462.82119999999998</c:v>
                </c:pt>
                <c:pt idx="15348">
                  <c:v>463.13580000000002</c:v>
                </c:pt>
                <c:pt idx="15349">
                  <c:v>463.19880000000001</c:v>
                </c:pt>
                <c:pt idx="15350">
                  <c:v>463.13580000000002</c:v>
                </c:pt>
                <c:pt idx="15351">
                  <c:v>463.19880000000001</c:v>
                </c:pt>
                <c:pt idx="15352">
                  <c:v>460.9332</c:v>
                </c:pt>
                <c:pt idx="15353">
                  <c:v>461.94009999999997</c:v>
                </c:pt>
                <c:pt idx="15354">
                  <c:v>462.50650000000002</c:v>
                </c:pt>
                <c:pt idx="15355">
                  <c:v>462.63240000000002</c:v>
                </c:pt>
                <c:pt idx="15356">
                  <c:v>460.8073</c:v>
                </c:pt>
                <c:pt idx="15357">
                  <c:v>460.74439999999998</c:v>
                </c:pt>
                <c:pt idx="15358">
                  <c:v>460.74439999999998</c:v>
                </c:pt>
                <c:pt idx="15359">
                  <c:v>460.6814</c:v>
                </c:pt>
                <c:pt idx="15360">
                  <c:v>460.6814</c:v>
                </c:pt>
                <c:pt idx="15361">
                  <c:v>460.74439999999998</c:v>
                </c:pt>
                <c:pt idx="15362">
                  <c:v>460.74439999999998</c:v>
                </c:pt>
                <c:pt idx="15363">
                  <c:v>460.74439999999998</c:v>
                </c:pt>
                <c:pt idx="15364">
                  <c:v>460.74439999999998</c:v>
                </c:pt>
                <c:pt idx="15365">
                  <c:v>460.17790000000002</c:v>
                </c:pt>
                <c:pt idx="15366">
                  <c:v>458.3528</c:v>
                </c:pt>
                <c:pt idx="15367">
                  <c:v>458.41579999999999</c:v>
                </c:pt>
                <c:pt idx="15368">
                  <c:v>458.3528</c:v>
                </c:pt>
                <c:pt idx="15369">
                  <c:v>458.41579999999999</c:v>
                </c:pt>
                <c:pt idx="15370">
                  <c:v>458.41579999999999</c:v>
                </c:pt>
                <c:pt idx="15371">
                  <c:v>458.41579999999999</c:v>
                </c:pt>
                <c:pt idx="15372">
                  <c:v>458.3528</c:v>
                </c:pt>
                <c:pt idx="15373">
                  <c:v>458.66750000000002</c:v>
                </c:pt>
                <c:pt idx="15374">
                  <c:v>458.66750000000002</c:v>
                </c:pt>
                <c:pt idx="15375">
                  <c:v>458.66750000000002</c:v>
                </c:pt>
                <c:pt idx="15376">
                  <c:v>457.28300000000002</c:v>
                </c:pt>
                <c:pt idx="15377">
                  <c:v>458.10109999999997</c:v>
                </c:pt>
                <c:pt idx="15378">
                  <c:v>457.66059999999999</c:v>
                </c:pt>
                <c:pt idx="15379">
                  <c:v>456.339</c:v>
                </c:pt>
                <c:pt idx="15380">
                  <c:v>456.339</c:v>
                </c:pt>
                <c:pt idx="15381">
                  <c:v>456.27600000000001</c:v>
                </c:pt>
                <c:pt idx="15382">
                  <c:v>456.27600000000001</c:v>
                </c:pt>
                <c:pt idx="15383">
                  <c:v>456.27600000000001</c:v>
                </c:pt>
                <c:pt idx="15384">
                  <c:v>456.27600000000001</c:v>
                </c:pt>
                <c:pt idx="15385">
                  <c:v>456.27600000000001</c:v>
                </c:pt>
                <c:pt idx="15386">
                  <c:v>456.27600000000001</c:v>
                </c:pt>
                <c:pt idx="15387">
                  <c:v>456.27600000000001</c:v>
                </c:pt>
                <c:pt idx="15388">
                  <c:v>456.339</c:v>
                </c:pt>
                <c:pt idx="15389">
                  <c:v>454.32510000000002</c:v>
                </c:pt>
                <c:pt idx="15390">
                  <c:v>454.32510000000002</c:v>
                </c:pt>
                <c:pt idx="15391">
                  <c:v>454.32510000000002</c:v>
                </c:pt>
                <c:pt idx="15392">
                  <c:v>455.01740000000001</c:v>
                </c:pt>
                <c:pt idx="15393">
                  <c:v>453.94749999999999</c:v>
                </c:pt>
                <c:pt idx="15394">
                  <c:v>453.94749999999999</c:v>
                </c:pt>
                <c:pt idx="15395">
                  <c:v>453.82159999999999</c:v>
                </c:pt>
                <c:pt idx="15396">
                  <c:v>453.82159999999999</c:v>
                </c:pt>
                <c:pt idx="15397">
                  <c:v>453.88459999999998</c:v>
                </c:pt>
                <c:pt idx="15398">
                  <c:v>454.26220000000001</c:v>
                </c:pt>
                <c:pt idx="15399">
                  <c:v>454.13630000000001</c:v>
                </c:pt>
                <c:pt idx="15400">
                  <c:v>453.94749999999999</c:v>
                </c:pt>
                <c:pt idx="15401">
                  <c:v>454.26220000000001</c:v>
                </c:pt>
                <c:pt idx="15402">
                  <c:v>454.07339999999999</c:v>
                </c:pt>
                <c:pt idx="15403">
                  <c:v>451.80770000000001</c:v>
                </c:pt>
                <c:pt idx="15404">
                  <c:v>451.93360000000001</c:v>
                </c:pt>
                <c:pt idx="15405">
                  <c:v>451.8707</c:v>
                </c:pt>
                <c:pt idx="15406">
                  <c:v>451.80770000000001</c:v>
                </c:pt>
                <c:pt idx="15407">
                  <c:v>451.8707</c:v>
                </c:pt>
                <c:pt idx="15408">
                  <c:v>451.8707</c:v>
                </c:pt>
                <c:pt idx="15409">
                  <c:v>451.80770000000001</c:v>
                </c:pt>
                <c:pt idx="15410">
                  <c:v>451.80770000000001</c:v>
                </c:pt>
                <c:pt idx="15411">
                  <c:v>451.8707</c:v>
                </c:pt>
                <c:pt idx="15412">
                  <c:v>451.8707</c:v>
                </c:pt>
                <c:pt idx="15413">
                  <c:v>451.8707</c:v>
                </c:pt>
                <c:pt idx="15414">
                  <c:v>450.73790000000002</c:v>
                </c:pt>
                <c:pt idx="15415">
                  <c:v>451.80770000000001</c:v>
                </c:pt>
                <c:pt idx="15416">
                  <c:v>449.5421</c:v>
                </c:pt>
                <c:pt idx="15417">
                  <c:v>449.47919999999999</c:v>
                </c:pt>
                <c:pt idx="15418">
                  <c:v>449.4162</c:v>
                </c:pt>
                <c:pt idx="15419">
                  <c:v>449.47919999999999</c:v>
                </c:pt>
                <c:pt idx="15420">
                  <c:v>449.35329999999999</c:v>
                </c:pt>
                <c:pt idx="15421">
                  <c:v>449.35329999999999</c:v>
                </c:pt>
                <c:pt idx="15422">
                  <c:v>449.47919999999999</c:v>
                </c:pt>
                <c:pt idx="15423">
                  <c:v>449.79379999999998</c:v>
                </c:pt>
                <c:pt idx="15424">
                  <c:v>448.59809999999999</c:v>
                </c:pt>
                <c:pt idx="15425">
                  <c:v>449.79379999999998</c:v>
                </c:pt>
                <c:pt idx="15426">
                  <c:v>447.33940000000001</c:v>
                </c:pt>
                <c:pt idx="15427">
                  <c:v>448.53519999999997</c:v>
                </c:pt>
                <c:pt idx="15428">
                  <c:v>447.33940000000001</c:v>
                </c:pt>
                <c:pt idx="15429">
                  <c:v>447.2765</c:v>
                </c:pt>
                <c:pt idx="15430">
                  <c:v>447.65410000000003</c:v>
                </c:pt>
                <c:pt idx="15431">
                  <c:v>447.33940000000001</c:v>
                </c:pt>
                <c:pt idx="15432">
                  <c:v>447.33940000000001</c:v>
                </c:pt>
                <c:pt idx="15433">
                  <c:v>447.33940000000001</c:v>
                </c:pt>
                <c:pt idx="15434">
                  <c:v>447.33940000000001</c:v>
                </c:pt>
                <c:pt idx="15435">
                  <c:v>447.33940000000001</c:v>
                </c:pt>
                <c:pt idx="15436">
                  <c:v>447.2765</c:v>
                </c:pt>
                <c:pt idx="15437">
                  <c:v>447.33940000000001</c:v>
                </c:pt>
                <c:pt idx="15438">
                  <c:v>447.2765</c:v>
                </c:pt>
                <c:pt idx="15439">
                  <c:v>445.26260000000002</c:v>
                </c:pt>
                <c:pt idx="15440">
                  <c:v>447.2765</c:v>
                </c:pt>
                <c:pt idx="15441">
                  <c:v>446.45830000000001</c:v>
                </c:pt>
                <c:pt idx="15442">
                  <c:v>444.82209999999998</c:v>
                </c:pt>
                <c:pt idx="15443">
                  <c:v>444.82209999999998</c:v>
                </c:pt>
                <c:pt idx="15444">
                  <c:v>445.01080000000002</c:v>
                </c:pt>
                <c:pt idx="15445">
                  <c:v>444.9479</c:v>
                </c:pt>
                <c:pt idx="15446">
                  <c:v>444.9479</c:v>
                </c:pt>
                <c:pt idx="15447">
                  <c:v>444.9479</c:v>
                </c:pt>
                <c:pt idx="15448">
                  <c:v>445.26260000000002</c:v>
                </c:pt>
                <c:pt idx="15449">
                  <c:v>445.26260000000002</c:v>
                </c:pt>
                <c:pt idx="15450">
                  <c:v>445.19959999999998</c:v>
                </c:pt>
                <c:pt idx="15451">
                  <c:v>444.88499999999999</c:v>
                </c:pt>
                <c:pt idx="15452">
                  <c:v>442.80810000000002</c:v>
                </c:pt>
                <c:pt idx="15453">
                  <c:v>444.88499999999999</c:v>
                </c:pt>
                <c:pt idx="15454">
                  <c:v>442.74520000000001</c:v>
                </c:pt>
                <c:pt idx="15455">
                  <c:v>442.80810000000002</c:v>
                </c:pt>
                <c:pt idx="15456">
                  <c:v>442.80810000000002</c:v>
                </c:pt>
                <c:pt idx="15457">
                  <c:v>442.80810000000002</c:v>
                </c:pt>
                <c:pt idx="15458">
                  <c:v>442.74520000000001</c:v>
                </c:pt>
                <c:pt idx="15459">
                  <c:v>442.80810000000002</c:v>
                </c:pt>
                <c:pt idx="15460">
                  <c:v>442.74520000000001</c:v>
                </c:pt>
                <c:pt idx="15461">
                  <c:v>442.80810000000002</c:v>
                </c:pt>
                <c:pt idx="15462">
                  <c:v>442.74520000000001</c:v>
                </c:pt>
                <c:pt idx="15463">
                  <c:v>441.99</c:v>
                </c:pt>
                <c:pt idx="15464">
                  <c:v>442.80810000000002</c:v>
                </c:pt>
                <c:pt idx="15465">
                  <c:v>442.74520000000001</c:v>
                </c:pt>
                <c:pt idx="15466">
                  <c:v>440.29079999999999</c:v>
                </c:pt>
                <c:pt idx="15467">
                  <c:v>440.41669999999999</c:v>
                </c:pt>
                <c:pt idx="15468">
                  <c:v>440.60550000000001</c:v>
                </c:pt>
                <c:pt idx="15469">
                  <c:v>440.66840000000002</c:v>
                </c:pt>
                <c:pt idx="15470">
                  <c:v>440.73140000000001</c:v>
                </c:pt>
                <c:pt idx="15471">
                  <c:v>440.73140000000001</c:v>
                </c:pt>
                <c:pt idx="15472">
                  <c:v>440.73140000000001</c:v>
                </c:pt>
                <c:pt idx="15473">
                  <c:v>440.66840000000002</c:v>
                </c:pt>
                <c:pt idx="15474">
                  <c:v>440.60550000000001</c:v>
                </c:pt>
                <c:pt idx="15475">
                  <c:v>440.66840000000002</c:v>
                </c:pt>
                <c:pt idx="15476">
                  <c:v>440.29079999999999</c:v>
                </c:pt>
                <c:pt idx="15477">
                  <c:v>438.33980000000003</c:v>
                </c:pt>
                <c:pt idx="15478">
                  <c:v>440.3537</c:v>
                </c:pt>
                <c:pt idx="15479">
                  <c:v>440.3537</c:v>
                </c:pt>
                <c:pt idx="15480">
                  <c:v>438.33980000000003</c:v>
                </c:pt>
                <c:pt idx="15481">
                  <c:v>438.27690000000001</c:v>
                </c:pt>
                <c:pt idx="15482">
                  <c:v>438.33980000000003</c:v>
                </c:pt>
                <c:pt idx="15483">
                  <c:v>438.33980000000003</c:v>
                </c:pt>
                <c:pt idx="15484">
                  <c:v>438.33980000000003</c:v>
                </c:pt>
                <c:pt idx="15485">
                  <c:v>438.33980000000003</c:v>
                </c:pt>
                <c:pt idx="15486">
                  <c:v>438.40280000000001</c:v>
                </c:pt>
                <c:pt idx="15487">
                  <c:v>436.38889999999998</c:v>
                </c:pt>
                <c:pt idx="15488">
                  <c:v>438.33980000000003</c:v>
                </c:pt>
                <c:pt idx="15489">
                  <c:v>438.33980000000003</c:v>
                </c:pt>
                <c:pt idx="15490">
                  <c:v>437.83640000000003</c:v>
                </c:pt>
                <c:pt idx="15491">
                  <c:v>436.5147</c:v>
                </c:pt>
                <c:pt idx="15492">
                  <c:v>436.07420000000002</c:v>
                </c:pt>
                <c:pt idx="15493">
                  <c:v>436.01130000000001</c:v>
                </c:pt>
                <c:pt idx="15494">
                  <c:v>436.32600000000002</c:v>
                </c:pt>
                <c:pt idx="15495">
                  <c:v>436.32600000000002</c:v>
                </c:pt>
                <c:pt idx="15496">
                  <c:v>436.32600000000002</c:v>
                </c:pt>
                <c:pt idx="15497">
                  <c:v>436.07420000000002</c:v>
                </c:pt>
                <c:pt idx="15498">
                  <c:v>436.07420000000002</c:v>
                </c:pt>
                <c:pt idx="15499">
                  <c:v>436.01130000000001</c:v>
                </c:pt>
                <c:pt idx="15500">
                  <c:v>436.01130000000001</c:v>
                </c:pt>
                <c:pt idx="15501">
                  <c:v>435.94830000000002</c:v>
                </c:pt>
                <c:pt idx="15502">
                  <c:v>435.8854</c:v>
                </c:pt>
                <c:pt idx="15503">
                  <c:v>434.06029999999998</c:v>
                </c:pt>
                <c:pt idx="15504">
                  <c:v>433.93450000000001</c:v>
                </c:pt>
                <c:pt idx="15505">
                  <c:v>433.93450000000001</c:v>
                </c:pt>
                <c:pt idx="15506">
                  <c:v>433.8716</c:v>
                </c:pt>
                <c:pt idx="15507">
                  <c:v>433.93450000000001</c:v>
                </c:pt>
                <c:pt idx="15508">
                  <c:v>433.93450000000001</c:v>
                </c:pt>
                <c:pt idx="15509">
                  <c:v>433.8716</c:v>
                </c:pt>
                <c:pt idx="15510">
                  <c:v>433.93450000000001</c:v>
                </c:pt>
                <c:pt idx="15511">
                  <c:v>433.8716</c:v>
                </c:pt>
                <c:pt idx="15512">
                  <c:v>433.93450000000001</c:v>
                </c:pt>
                <c:pt idx="15513">
                  <c:v>433.93450000000001</c:v>
                </c:pt>
                <c:pt idx="15514">
                  <c:v>433.93450000000001</c:v>
                </c:pt>
                <c:pt idx="15515">
                  <c:v>433.80860000000001</c:v>
                </c:pt>
                <c:pt idx="15516">
                  <c:v>431.79469999999998</c:v>
                </c:pt>
                <c:pt idx="15517">
                  <c:v>431.79469999999998</c:v>
                </c:pt>
                <c:pt idx="15518">
                  <c:v>431.92059999999998</c:v>
                </c:pt>
                <c:pt idx="15519">
                  <c:v>431.85759999999999</c:v>
                </c:pt>
                <c:pt idx="15520">
                  <c:v>431.98349999999999</c:v>
                </c:pt>
                <c:pt idx="15521">
                  <c:v>431.92059999999998</c:v>
                </c:pt>
                <c:pt idx="15522">
                  <c:v>431.48</c:v>
                </c:pt>
                <c:pt idx="15523">
                  <c:v>431.48</c:v>
                </c:pt>
                <c:pt idx="15524">
                  <c:v>431.48</c:v>
                </c:pt>
                <c:pt idx="15525">
                  <c:v>431.54300000000001</c:v>
                </c:pt>
                <c:pt idx="15526">
                  <c:v>431.60590000000002</c:v>
                </c:pt>
                <c:pt idx="15527">
                  <c:v>429.52910000000003</c:v>
                </c:pt>
                <c:pt idx="15528">
                  <c:v>429.46609999999998</c:v>
                </c:pt>
                <c:pt idx="15529">
                  <c:v>429.46609999999998</c:v>
                </c:pt>
                <c:pt idx="15530">
                  <c:v>429.46609999999998</c:v>
                </c:pt>
                <c:pt idx="15531">
                  <c:v>429.46609999999998</c:v>
                </c:pt>
                <c:pt idx="15532">
                  <c:v>429.46609999999998</c:v>
                </c:pt>
                <c:pt idx="15533">
                  <c:v>429.46609999999998</c:v>
                </c:pt>
                <c:pt idx="15534">
                  <c:v>429.46609999999998</c:v>
                </c:pt>
                <c:pt idx="15535">
                  <c:v>429.46609999999998</c:v>
                </c:pt>
                <c:pt idx="15536">
                  <c:v>429.46609999999998</c:v>
                </c:pt>
                <c:pt idx="15537">
                  <c:v>429.46609999999998</c:v>
                </c:pt>
                <c:pt idx="15538">
                  <c:v>429.34030000000001</c:v>
                </c:pt>
                <c:pt idx="15539">
                  <c:v>428.20749999999998</c:v>
                </c:pt>
                <c:pt idx="15540">
                  <c:v>429.46609999999998</c:v>
                </c:pt>
                <c:pt idx="15541">
                  <c:v>428.77390000000003</c:v>
                </c:pt>
                <c:pt idx="15542">
                  <c:v>427.38929999999999</c:v>
                </c:pt>
                <c:pt idx="15543">
                  <c:v>427.32639999999998</c:v>
                </c:pt>
                <c:pt idx="15544">
                  <c:v>427.26350000000002</c:v>
                </c:pt>
                <c:pt idx="15545">
                  <c:v>427.26350000000002</c:v>
                </c:pt>
                <c:pt idx="15546">
                  <c:v>427.32639999999998</c:v>
                </c:pt>
                <c:pt idx="15547">
                  <c:v>426.94880000000001</c:v>
                </c:pt>
                <c:pt idx="15548">
                  <c:v>427.01170000000002</c:v>
                </c:pt>
                <c:pt idx="15549">
                  <c:v>427.01170000000002</c:v>
                </c:pt>
                <c:pt idx="15550">
                  <c:v>427.26350000000002</c:v>
                </c:pt>
                <c:pt idx="15551">
                  <c:v>427.32639999999998</c:v>
                </c:pt>
                <c:pt idx="15552">
                  <c:v>425.12369999999999</c:v>
                </c:pt>
                <c:pt idx="15553">
                  <c:v>425.9418</c:v>
                </c:pt>
                <c:pt idx="15554">
                  <c:v>427.4522</c:v>
                </c:pt>
                <c:pt idx="15555">
                  <c:v>424.93490000000003</c:v>
                </c:pt>
                <c:pt idx="15556">
                  <c:v>425.8159</c:v>
                </c:pt>
                <c:pt idx="15557">
                  <c:v>424.99779999999998</c:v>
                </c:pt>
                <c:pt idx="15558">
                  <c:v>425.06079999999997</c:v>
                </c:pt>
                <c:pt idx="15559">
                  <c:v>424.93490000000003</c:v>
                </c:pt>
                <c:pt idx="15560">
                  <c:v>424.99779999999998</c:v>
                </c:pt>
                <c:pt idx="15561">
                  <c:v>425.06079999999997</c:v>
                </c:pt>
                <c:pt idx="15562">
                  <c:v>424.99779999999998</c:v>
                </c:pt>
                <c:pt idx="15563">
                  <c:v>424.99779999999998</c:v>
                </c:pt>
                <c:pt idx="15564">
                  <c:v>423.42450000000002</c:v>
                </c:pt>
                <c:pt idx="15565">
                  <c:v>424.99779999999998</c:v>
                </c:pt>
                <c:pt idx="15566">
                  <c:v>424.74610000000001</c:v>
                </c:pt>
                <c:pt idx="15567">
                  <c:v>423.10980000000001</c:v>
                </c:pt>
                <c:pt idx="15568">
                  <c:v>424.93490000000003</c:v>
                </c:pt>
                <c:pt idx="15569">
                  <c:v>424.74610000000001</c:v>
                </c:pt>
                <c:pt idx="15570">
                  <c:v>422.66930000000002</c:v>
                </c:pt>
                <c:pt idx="15571">
                  <c:v>422.48050000000001</c:v>
                </c:pt>
                <c:pt idx="15572">
                  <c:v>422.60629999999998</c:v>
                </c:pt>
                <c:pt idx="15573">
                  <c:v>422.60629999999998</c:v>
                </c:pt>
                <c:pt idx="15574">
                  <c:v>422.54340000000002</c:v>
                </c:pt>
                <c:pt idx="15575">
                  <c:v>422.98390000000001</c:v>
                </c:pt>
                <c:pt idx="15576">
                  <c:v>422.98390000000001</c:v>
                </c:pt>
                <c:pt idx="15577">
                  <c:v>422.92099999999999</c:v>
                </c:pt>
                <c:pt idx="15578">
                  <c:v>422.79509999999999</c:v>
                </c:pt>
                <c:pt idx="15579">
                  <c:v>422.73219999999998</c:v>
                </c:pt>
                <c:pt idx="15580">
                  <c:v>422.79509999999999</c:v>
                </c:pt>
                <c:pt idx="15581">
                  <c:v>420.90710000000001</c:v>
                </c:pt>
                <c:pt idx="15582">
                  <c:v>420.90710000000001</c:v>
                </c:pt>
                <c:pt idx="15583">
                  <c:v>422.41750000000002</c:v>
                </c:pt>
                <c:pt idx="15584">
                  <c:v>420.46660000000003</c:v>
                </c:pt>
                <c:pt idx="15585">
                  <c:v>420.52949999999998</c:v>
                </c:pt>
                <c:pt idx="15586">
                  <c:v>420.52949999999998</c:v>
                </c:pt>
                <c:pt idx="15587">
                  <c:v>420.52949999999998</c:v>
                </c:pt>
                <c:pt idx="15588">
                  <c:v>420.52949999999998</c:v>
                </c:pt>
                <c:pt idx="15589">
                  <c:v>420.52949999999998</c:v>
                </c:pt>
                <c:pt idx="15590">
                  <c:v>420.52949999999998</c:v>
                </c:pt>
                <c:pt idx="15591">
                  <c:v>420.46660000000003</c:v>
                </c:pt>
                <c:pt idx="15592">
                  <c:v>420.46660000000003</c:v>
                </c:pt>
                <c:pt idx="15593">
                  <c:v>418.38979999999998</c:v>
                </c:pt>
                <c:pt idx="15594">
                  <c:v>420.46660000000003</c:v>
                </c:pt>
                <c:pt idx="15595">
                  <c:v>418.07510000000002</c:v>
                </c:pt>
                <c:pt idx="15596">
                  <c:v>418.57859999999999</c:v>
                </c:pt>
                <c:pt idx="15597">
                  <c:v>418.20100000000002</c:v>
                </c:pt>
                <c:pt idx="15598">
                  <c:v>418.38979999999998</c:v>
                </c:pt>
                <c:pt idx="15599">
                  <c:v>418.26389999999998</c:v>
                </c:pt>
                <c:pt idx="15600">
                  <c:v>418.45269999999999</c:v>
                </c:pt>
                <c:pt idx="15601">
                  <c:v>418.38979999999998</c:v>
                </c:pt>
                <c:pt idx="15602">
                  <c:v>418.45269999999999</c:v>
                </c:pt>
                <c:pt idx="15603">
                  <c:v>416.31290000000001</c:v>
                </c:pt>
                <c:pt idx="15604">
                  <c:v>418.07510000000002</c:v>
                </c:pt>
                <c:pt idx="15605">
                  <c:v>418.07510000000002</c:v>
                </c:pt>
                <c:pt idx="15606">
                  <c:v>415.99829999999997</c:v>
                </c:pt>
                <c:pt idx="15607">
                  <c:v>418.20100000000002</c:v>
                </c:pt>
                <c:pt idx="15608">
                  <c:v>416.06119999999999</c:v>
                </c:pt>
                <c:pt idx="15609">
                  <c:v>418.01209999999998</c:v>
                </c:pt>
                <c:pt idx="15610">
                  <c:v>415.99829999999997</c:v>
                </c:pt>
                <c:pt idx="15611">
                  <c:v>415.99829999999997</c:v>
                </c:pt>
                <c:pt idx="15612">
                  <c:v>416.25</c:v>
                </c:pt>
                <c:pt idx="15613">
                  <c:v>416.06119999999999</c:v>
                </c:pt>
                <c:pt idx="15614">
                  <c:v>416.1241</c:v>
                </c:pt>
                <c:pt idx="15615">
                  <c:v>415.99829999999997</c:v>
                </c:pt>
                <c:pt idx="15616">
                  <c:v>415.80939999999998</c:v>
                </c:pt>
                <c:pt idx="15617">
                  <c:v>416.1241</c:v>
                </c:pt>
                <c:pt idx="15618">
                  <c:v>413.66969999999998</c:v>
                </c:pt>
                <c:pt idx="15619">
                  <c:v>416.06119999999999</c:v>
                </c:pt>
                <c:pt idx="15620">
                  <c:v>413.73259999999999</c:v>
                </c:pt>
                <c:pt idx="15621">
                  <c:v>416.06119999999999</c:v>
                </c:pt>
                <c:pt idx="15622">
                  <c:v>413.98439999999999</c:v>
                </c:pt>
                <c:pt idx="15623">
                  <c:v>415.4948</c:v>
                </c:pt>
                <c:pt idx="15624">
                  <c:v>413.79559999999998</c:v>
                </c:pt>
                <c:pt idx="15625">
                  <c:v>413.85849999999999</c:v>
                </c:pt>
                <c:pt idx="15626">
                  <c:v>413.79559999999998</c:v>
                </c:pt>
                <c:pt idx="15627">
                  <c:v>413.73259999999999</c:v>
                </c:pt>
                <c:pt idx="15628">
                  <c:v>413.60680000000002</c:v>
                </c:pt>
                <c:pt idx="15629">
                  <c:v>412.85160000000002</c:v>
                </c:pt>
                <c:pt idx="15630">
                  <c:v>413.60680000000002</c:v>
                </c:pt>
                <c:pt idx="15631">
                  <c:v>411.59289999999999</c:v>
                </c:pt>
                <c:pt idx="15632">
                  <c:v>414.04730000000001</c:v>
                </c:pt>
                <c:pt idx="15633">
                  <c:v>411.59289999999999</c:v>
                </c:pt>
                <c:pt idx="15634">
                  <c:v>413.92140000000001</c:v>
                </c:pt>
                <c:pt idx="15635">
                  <c:v>411.59289999999999</c:v>
                </c:pt>
                <c:pt idx="15636">
                  <c:v>411.59289999999999</c:v>
                </c:pt>
                <c:pt idx="15637">
                  <c:v>413.41800000000001</c:v>
                </c:pt>
                <c:pt idx="15638">
                  <c:v>411.59289999999999</c:v>
                </c:pt>
                <c:pt idx="15639">
                  <c:v>411.59289999999999</c:v>
                </c:pt>
                <c:pt idx="15640">
                  <c:v>411.59289999999999</c:v>
                </c:pt>
                <c:pt idx="15641">
                  <c:v>411.59289999999999</c:v>
                </c:pt>
                <c:pt idx="15642">
                  <c:v>411.34120000000001</c:v>
                </c:pt>
                <c:pt idx="15643">
                  <c:v>411.59289999999999</c:v>
                </c:pt>
                <c:pt idx="15644">
                  <c:v>411.21530000000001</c:v>
                </c:pt>
                <c:pt idx="15645">
                  <c:v>409.45310000000001</c:v>
                </c:pt>
                <c:pt idx="15646">
                  <c:v>411.59289999999999</c:v>
                </c:pt>
                <c:pt idx="15647">
                  <c:v>409.57900000000001</c:v>
                </c:pt>
                <c:pt idx="15648">
                  <c:v>411.53</c:v>
                </c:pt>
                <c:pt idx="15649">
                  <c:v>409.13850000000002</c:v>
                </c:pt>
                <c:pt idx="15650">
                  <c:v>409.13850000000002</c:v>
                </c:pt>
                <c:pt idx="15651">
                  <c:v>409.70490000000001</c:v>
                </c:pt>
                <c:pt idx="15652">
                  <c:v>409.01260000000002</c:v>
                </c:pt>
                <c:pt idx="15653">
                  <c:v>409.20139999999998</c:v>
                </c:pt>
                <c:pt idx="15654">
                  <c:v>409.26429999999999</c:v>
                </c:pt>
                <c:pt idx="15655">
                  <c:v>409.26429999999999</c:v>
                </c:pt>
                <c:pt idx="15656">
                  <c:v>409.45310000000001</c:v>
                </c:pt>
                <c:pt idx="15657">
                  <c:v>409.51609999999999</c:v>
                </c:pt>
                <c:pt idx="15658">
                  <c:v>409.51609999999999</c:v>
                </c:pt>
                <c:pt idx="15659">
                  <c:v>409.57900000000001</c:v>
                </c:pt>
                <c:pt idx="15660">
                  <c:v>407.37630000000001</c:v>
                </c:pt>
                <c:pt idx="15661">
                  <c:v>407.8168</c:v>
                </c:pt>
                <c:pt idx="15662">
                  <c:v>407.87979999999999</c:v>
                </c:pt>
                <c:pt idx="15663">
                  <c:v>407.25040000000001</c:v>
                </c:pt>
                <c:pt idx="15664">
                  <c:v>407.0616</c:v>
                </c:pt>
                <c:pt idx="15665">
                  <c:v>407.1875</c:v>
                </c:pt>
                <c:pt idx="15666">
                  <c:v>407.0616</c:v>
                </c:pt>
                <c:pt idx="15667">
                  <c:v>406.99869999999999</c:v>
                </c:pt>
                <c:pt idx="15668">
                  <c:v>407.0616</c:v>
                </c:pt>
                <c:pt idx="15669">
                  <c:v>407.0616</c:v>
                </c:pt>
                <c:pt idx="15670">
                  <c:v>407.1875</c:v>
                </c:pt>
                <c:pt idx="15671">
                  <c:v>407.0616</c:v>
                </c:pt>
                <c:pt idx="15672">
                  <c:v>404.92189999999999</c:v>
                </c:pt>
                <c:pt idx="15673">
                  <c:v>407.0616</c:v>
                </c:pt>
                <c:pt idx="15674">
                  <c:v>405.92880000000002</c:v>
                </c:pt>
                <c:pt idx="15675">
                  <c:v>404.79599999999999</c:v>
                </c:pt>
                <c:pt idx="15676">
                  <c:v>407.12450000000001</c:v>
                </c:pt>
                <c:pt idx="15677">
                  <c:v>404.98480000000001</c:v>
                </c:pt>
                <c:pt idx="15678">
                  <c:v>406.3064</c:v>
                </c:pt>
                <c:pt idx="15679">
                  <c:v>405.0478</c:v>
                </c:pt>
                <c:pt idx="15680">
                  <c:v>404.98480000000001</c:v>
                </c:pt>
                <c:pt idx="15681">
                  <c:v>404.85890000000001</c:v>
                </c:pt>
                <c:pt idx="15682">
                  <c:v>404.85890000000001</c:v>
                </c:pt>
                <c:pt idx="15683">
                  <c:v>404.79599999999999</c:v>
                </c:pt>
                <c:pt idx="15684">
                  <c:v>404.54430000000002</c:v>
                </c:pt>
                <c:pt idx="15685">
                  <c:v>404.60719999999998</c:v>
                </c:pt>
                <c:pt idx="15686">
                  <c:v>403.9778</c:v>
                </c:pt>
                <c:pt idx="15687">
                  <c:v>402.78210000000001</c:v>
                </c:pt>
                <c:pt idx="15688">
                  <c:v>404.92189999999999</c:v>
                </c:pt>
                <c:pt idx="15689">
                  <c:v>402.5933</c:v>
                </c:pt>
                <c:pt idx="15690">
                  <c:v>402.90800000000002</c:v>
                </c:pt>
                <c:pt idx="15691">
                  <c:v>402.53039999999999</c:v>
                </c:pt>
                <c:pt idx="15692">
                  <c:v>402.5933</c:v>
                </c:pt>
                <c:pt idx="15693">
                  <c:v>402.53039999999999</c:v>
                </c:pt>
                <c:pt idx="15694">
                  <c:v>402.53039999999999</c:v>
                </c:pt>
                <c:pt idx="15695">
                  <c:v>402.53039999999999</c:v>
                </c:pt>
                <c:pt idx="15696">
                  <c:v>402.53039999999999</c:v>
                </c:pt>
                <c:pt idx="15697">
                  <c:v>402.53039999999999</c:v>
                </c:pt>
                <c:pt idx="15698">
                  <c:v>401.46050000000002</c:v>
                </c:pt>
                <c:pt idx="15699">
                  <c:v>402.53039999999999</c:v>
                </c:pt>
                <c:pt idx="15700">
                  <c:v>400.32769999999999</c:v>
                </c:pt>
                <c:pt idx="15701">
                  <c:v>402.53039999999999</c:v>
                </c:pt>
                <c:pt idx="15702">
                  <c:v>400.45359999999999</c:v>
                </c:pt>
                <c:pt idx="15703">
                  <c:v>402.4674</c:v>
                </c:pt>
                <c:pt idx="15704">
                  <c:v>400.45359999999999</c:v>
                </c:pt>
                <c:pt idx="15705">
                  <c:v>400.01299999999998</c:v>
                </c:pt>
                <c:pt idx="15706">
                  <c:v>400.07600000000002</c:v>
                </c:pt>
                <c:pt idx="15707">
                  <c:v>400.13889999999998</c:v>
                </c:pt>
                <c:pt idx="15708">
                  <c:v>400.01299999999998</c:v>
                </c:pt>
                <c:pt idx="15709">
                  <c:v>400.20179999999999</c:v>
                </c:pt>
                <c:pt idx="15710">
                  <c:v>400.2647</c:v>
                </c:pt>
                <c:pt idx="15711">
                  <c:v>400.2647</c:v>
                </c:pt>
                <c:pt idx="15712">
                  <c:v>400.20179999999999</c:v>
                </c:pt>
                <c:pt idx="15713">
                  <c:v>400.45359999999999</c:v>
                </c:pt>
                <c:pt idx="15714">
                  <c:v>398.125</c:v>
                </c:pt>
                <c:pt idx="15715">
                  <c:v>400.32769999999999</c:v>
                </c:pt>
                <c:pt idx="15716">
                  <c:v>400.07600000000002</c:v>
                </c:pt>
                <c:pt idx="15717">
                  <c:v>398.06209999999999</c:v>
                </c:pt>
                <c:pt idx="15718">
                  <c:v>399.44659999999999</c:v>
                </c:pt>
                <c:pt idx="15719">
                  <c:v>400.07600000000002</c:v>
                </c:pt>
                <c:pt idx="15720">
                  <c:v>398.06209999999999</c:v>
                </c:pt>
                <c:pt idx="15721">
                  <c:v>398.06209999999999</c:v>
                </c:pt>
                <c:pt idx="15722">
                  <c:v>397.9991</c:v>
                </c:pt>
                <c:pt idx="15723">
                  <c:v>398.06209999999999</c:v>
                </c:pt>
                <c:pt idx="15724">
                  <c:v>398.06209999999999</c:v>
                </c:pt>
                <c:pt idx="15725">
                  <c:v>396.92919999999998</c:v>
                </c:pt>
                <c:pt idx="15726">
                  <c:v>398.18799999999999</c:v>
                </c:pt>
                <c:pt idx="15727">
                  <c:v>396.23700000000002</c:v>
                </c:pt>
                <c:pt idx="15728">
                  <c:v>397.87329999999997</c:v>
                </c:pt>
                <c:pt idx="15729">
                  <c:v>398.06209999999999</c:v>
                </c:pt>
                <c:pt idx="15730">
                  <c:v>395.60759999999999</c:v>
                </c:pt>
                <c:pt idx="15731">
                  <c:v>397.9991</c:v>
                </c:pt>
                <c:pt idx="15732">
                  <c:v>395.73349999999999</c:v>
                </c:pt>
                <c:pt idx="15733">
                  <c:v>397.30689999999998</c:v>
                </c:pt>
                <c:pt idx="15734">
                  <c:v>395.9853</c:v>
                </c:pt>
                <c:pt idx="15735">
                  <c:v>396.04820000000001</c:v>
                </c:pt>
                <c:pt idx="15736">
                  <c:v>395.9853</c:v>
                </c:pt>
                <c:pt idx="15737">
                  <c:v>395.79640000000001</c:v>
                </c:pt>
                <c:pt idx="15738">
                  <c:v>395.73349999999999</c:v>
                </c:pt>
                <c:pt idx="15739">
                  <c:v>395.67059999999998</c:v>
                </c:pt>
                <c:pt idx="15740">
                  <c:v>395.67059999999998</c:v>
                </c:pt>
                <c:pt idx="15741">
                  <c:v>393.6567</c:v>
                </c:pt>
                <c:pt idx="15742">
                  <c:v>395.60759999999999</c:v>
                </c:pt>
                <c:pt idx="15743">
                  <c:v>394.09719999999999</c:v>
                </c:pt>
                <c:pt idx="15744">
                  <c:v>395.92230000000001</c:v>
                </c:pt>
                <c:pt idx="15745">
                  <c:v>393.5308</c:v>
                </c:pt>
                <c:pt idx="15746">
                  <c:v>394.97829999999999</c:v>
                </c:pt>
                <c:pt idx="15747">
                  <c:v>393.78250000000003</c:v>
                </c:pt>
                <c:pt idx="15748">
                  <c:v>393.5308</c:v>
                </c:pt>
                <c:pt idx="15749">
                  <c:v>393.5308</c:v>
                </c:pt>
                <c:pt idx="15750">
                  <c:v>393.59379999999999</c:v>
                </c:pt>
                <c:pt idx="15751">
                  <c:v>393.59379999999999</c:v>
                </c:pt>
                <c:pt idx="15752">
                  <c:v>393.5308</c:v>
                </c:pt>
                <c:pt idx="15753">
                  <c:v>393.59379999999999</c:v>
                </c:pt>
                <c:pt idx="15754">
                  <c:v>392.6497</c:v>
                </c:pt>
                <c:pt idx="15755">
                  <c:v>393.59379999999999</c:v>
                </c:pt>
                <c:pt idx="15756">
                  <c:v>393.59379999999999</c:v>
                </c:pt>
                <c:pt idx="15757">
                  <c:v>391.51690000000002</c:v>
                </c:pt>
                <c:pt idx="15758">
                  <c:v>391.39109999999999</c:v>
                </c:pt>
                <c:pt idx="15759">
                  <c:v>393.5308</c:v>
                </c:pt>
                <c:pt idx="15760">
                  <c:v>392.96440000000001</c:v>
                </c:pt>
                <c:pt idx="15761">
                  <c:v>391.32810000000001</c:v>
                </c:pt>
                <c:pt idx="15762">
                  <c:v>393.46789999999999</c:v>
                </c:pt>
                <c:pt idx="15763">
                  <c:v>391.07639999999998</c:v>
                </c:pt>
                <c:pt idx="15764">
                  <c:v>391.83159999999998</c:v>
                </c:pt>
                <c:pt idx="15765">
                  <c:v>391.26519999999999</c:v>
                </c:pt>
                <c:pt idx="15766">
                  <c:v>391.32810000000001</c:v>
                </c:pt>
                <c:pt idx="15767">
                  <c:v>391.32810000000001</c:v>
                </c:pt>
                <c:pt idx="15768">
                  <c:v>391.32810000000001</c:v>
                </c:pt>
                <c:pt idx="15769">
                  <c:v>391.39109999999999</c:v>
                </c:pt>
                <c:pt idx="15770">
                  <c:v>389.12540000000001</c:v>
                </c:pt>
                <c:pt idx="15771">
                  <c:v>391.45400000000001</c:v>
                </c:pt>
                <c:pt idx="15772">
                  <c:v>388.99959999999999</c:v>
                </c:pt>
                <c:pt idx="15773">
                  <c:v>391.07639999999998</c:v>
                </c:pt>
                <c:pt idx="15774">
                  <c:v>389.12540000000001</c:v>
                </c:pt>
                <c:pt idx="15775">
                  <c:v>390.95049999999998</c:v>
                </c:pt>
                <c:pt idx="15776">
                  <c:v>389.12540000000001</c:v>
                </c:pt>
                <c:pt idx="15777">
                  <c:v>389.0625</c:v>
                </c:pt>
                <c:pt idx="15778">
                  <c:v>390.5729</c:v>
                </c:pt>
                <c:pt idx="15779">
                  <c:v>388.99959999999999</c:v>
                </c:pt>
                <c:pt idx="15780">
                  <c:v>388.99959999999999</c:v>
                </c:pt>
                <c:pt idx="15781">
                  <c:v>389.0625</c:v>
                </c:pt>
                <c:pt idx="15782">
                  <c:v>389.12540000000001</c:v>
                </c:pt>
                <c:pt idx="15783">
                  <c:v>388.99959999999999</c:v>
                </c:pt>
                <c:pt idx="15784">
                  <c:v>389.0625</c:v>
                </c:pt>
                <c:pt idx="15785">
                  <c:v>386.73390000000001</c:v>
                </c:pt>
                <c:pt idx="15786">
                  <c:v>388.68490000000003</c:v>
                </c:pt>
                <c:pt idx="15787">
                  <c:v>389.0625</c:v>
                </c:pt>
                <c:pt idx="15788">
                  <c:v>389.12540000000001</c:v>
                </c:pt>
                <c:pt idx="15789">
                  <c:v>386.67099999999999</c:v>
                </c:pt>
                <c:pt idx="15790">
                  <c:v>389.0625</c:v>
                </c:pt>
                <c:pt idx="15791">
                  <c:v>388.74779999999998</c:v>
                </c:pt>
                <c:pt idx="15792">
                  <c:v>387.04860000000002</c:v>
                </c:pt>
                <c:pt idx="15793">
                  <c:v>388.81079999999997</c:v>
                </c:pt>
                <c:pt idx="15794">
                  <c:v>386.79689999999999</c:v>
                </c:pt>
                <c:pt idx="15795">
                  <c:v>386.67099999999999</c:v>
                </c:pt>
                <c:pt idx="15796">
                  <c:v>386.73390000000001</c:v>
                </c:pt>
                <c:pt idx="15797">
                  <c:v>386.73390000000001</c:v>
                </c:pt>
                <c:pt idx="15798">
                  <c:v>386.73390000000001</c:v>
                </c:pt>
                <c:pt idx="15799">
                  <c:v>385.03469999999999</c:v>
                </c:pt>
                <c:pt idx="15800">
                  <c:v>386.98570000000001</c:v>
                </c:pt>
                <c:pt idx="15801">
                  <c:v>387.11149999999998</c:v>
                </c:pt>
                <c:pt idx="15802">
                  <c:v>387.11149999999998</c:v>
                </c:pt>
                <c:pt idx="15803">
                  <c:v>384.5942</c:v>
                </c:pt>
                <c:pt idx="15804">
                  <c:v>386.79689999999999</c:v>
                </c:pt>
                <c:pt idx="15805">
                  <c:v>386.79689999999999</c:v>
                </c:pt>
                <c:pt idx="15806">
                  <c:v>384.65710000000001</c:v>
                </c:pt>
                <c:pt idx="15807">
                  <c:v>384.5942</c:v>
                </c:pt>
                <c:pt idx="15808">
                  <c:v>384.5942</c:v>
                </c:pt>
                <c:pt idx="15809">
                  <c:v>384.5942</c:v>
                </c:pt>
                <c:pt idx="15810">
                  <c:v>386.48219999999998</c:v>
                </c:pt>
                <c:pt idx="15811">
                  <c:v>384.65710000000001</c:v>
                </c:pt>
                <c:pt idx="15812">
                  <c:v>384.5942</c:v>
                </c:pt>
                <c:pt idx="15813">
                  <c:v>382.58030000000002</c:v>
                </c:pt>
                <c:pt idx="15814">
                  <c:v>382.51740000000001</c:v>
                </c:pt>
                <c:pt idx="15815">
                  <c:v>384.5942</c:v>
                </c:pt>
                <c:pt idx="15816">
                  <c:v>384.5942</c:v>
                </c:pt>
                <c:pt idx="15817">
                  <c:v>384.5942</c:v>
                </c:pt>
                <c:pt idx="15818">
                  <c:v>384.5942</c:v>
                </c:pt>
                <c:pt idx="15819">
                  <c:v>384.53129999999999</c:v>
                </c:pt>
                <c:pt idx="15820">
                  <c:v>384.5942</c:v>
                </c:pt>
                <c:pt idx="15821">
                  <c:v>384.5942</c:v>
                </c:pt>
                <c:pt idx="15822">
                  <c:v>384.53129999999999</c:v>
                </c:pt>
                <c:pt idx="15823">
                  <c:v>384.53129999999999</c:v>
                </c:pt>
                <c:pt idx="15824">
                  <c:v>384.53129999999999</c:v>
                </c:pt>
                <c:pt idx="15825">
                  <c:v>384.5942</c:v>
                </c:pt>
                <c:pt idx="15826">
                  <c:v>383.96480000000003</c:v>
                </c:pt>
                <c:pt idx="15827">
                  <c:v>382.45440000000002</c:v>
                </c:pt>
                <c:pt idx="15828">
                  <c:v>382.32859999999999</c:v>
                </c:pt>
                <c:pt idx="15829">
                  <c:v>382.1397</c:v>
                </c:pt>
                <c:pt idx="15830">
                  <c:v>382.1397</c:v>
                </c:pt>
                <c:pt idx="15831">
                  <c:v>382.1397</c:v>
                </c:pt>
                <c:pt idx="15832">
                  <c:v>380.31470000000002</c:v>
                </c:pt>
                <c:pt idx="15833">
                  <c:v>380.1259</c:v>
                </c:pt>
                <c:pt idx="15834">
                  <c:v>380.1259</c:v>
                </c:pt>
                <c:pt idx="15835">
                  <c:v>380.18880000000001</c:v>
                </c:pt>
                <c:pt idx="15836">
                  <c:v>382.26560000000001</c:v>
                </c:pt>
                <c:pt idx="15837">
                  <c:v>382.51740000000001</c:v>
                </c:pt>
                <c:pt idx="15838">
                  <c:v>381.06990000000002</c:v>
                </c:pt>
                <c:pt idx="15839">
                  <c:v>380.1259</c:v>
                </c:pt>
                <c:pt idx="15840">
                  <c:v>380.18880000000001</c:v>
                </c:pt>
                <c:pt idx="15841">
                  <c:v>380.18880000000001</c:v>
                </c:pt>
                <c:pt idx="15842">
                  <c:v>380.06290000000001</c:v>
                </c:pt>
                <c:pt idx="15843">
                  <c:v>380.1259</c:v>
                </c:pt>
                <c:pt idx="15844">
                  <c:v>380.18880000000001</c:v>
                </c:pt>
                <c:pt idx="15845">
                  <c:v>380.18880000000001</c:v>
                </c:pt>
                <c:pt idx="15846">
                  <c:v>380.25170000000003</c:v>
                </c:pt>
                <c:pt idx="15847">
                  <c:v>380.1259</c:v>
                </c:pt>
                <c:pt idx="15848">
                  <c:v>379.68529999999998</c:v>
                </c:pt>
                <c:pt idx="15849">
                  <c:v>380.18880000000001</c:v>
                </c:pt>
                <c:pt idx="15850">
                  <c:v>377.79730000000001</c:v>
                </c:pt>
                <c:pt idx="15851">
                  <c:v>379.74829999999997</c:v>
                </c:pt>
                <c:pt idx="15852">
                  <c:v>377.67140000000001</c:v>
                </c:pt>
                <c:pt idx="15853">
                  <c:v>377.8603</c:v>
                </c:pt>
                <c:pt idx="15854">
                  <c:v>377.79730000000001</c:v>
                </c:pt>
                <c:pt idx="15855">
                  <c:v>377.8603</c:v>
                </c:pt>
                <c:pt idx="15856">
                  <c:v>377.8603</c:v>
                </c:pt>
                <c:pt idx="15857">
                  <c:v>378.11200000000002</c:v>
                </c:pt>
                <c:pt idx="15858">
                  <c:v>378.11200000000002</c:v>
                </c:pt>
                <c:pt idx="15859">
                  <c:v>378.11200000000002</c:v>
                </c:pt>
                <c:pt idx="15860">
                  <c:v>377.79730000000001</c:v>
                </c:pt>
                <c:pt idx="15861">
                  <c:v>377.73439999999999</c:v>
                </c:pt>
                <c:pt idx="15862">
                  <c:v>377.67140000000001</c:v>
                </c:pt>
                <c:pt idx="15863">
                  <c:v>377.23090000000002</c:v>
                </c:pt>
                <c:pt idx="15864">
                  <c:v>376.34980000000002</c:v>
                </c:pt>
                <c:pt idx="15865">
                  <c:v>376.2869</c:v>
                </c:pt>
                <c:pt idx="15866">
                  <c:v>375.72050000000002</c:v>
                </c:pt>
                <c:pt idx="15867">
                  <c:v>375.6576</c:v>
                </c:pt>
                <c:pt idx="15868">
                  <c:v>375.6576</c:v>
                </c:pt>
                <c:pt idx="15869">
                  <c:v>375.6576</c:v>
                </c:pt>
                <c:pt idx="15870">
                  <c:v>375.6576</c:v>
                </c:pt>
                <c:pt idx="15871">
                  <c:v>375.6576</c:v>
                </c:pt>
                <c:pt idx="15872">
                  <c:v>375.6576</c:v>
                </c:pt>
                <c:pt idx="15873">
                  <c:v>375.6576</c:v>
                </c:pt>
                <c:pt idx="15874">
                  <c:v>375.6576</c:v>
                </c:pt>
                <c:pt idx="15875">
                  <c:v>375.6576</c:v>
                </c:pt>
                <c:pt idx="15876">
                  <c:v>375.6576</c:v>
                </c:pt>
                <c:pt idx="15877">
                  <c:v>375.6576</c:v>
                </c:pt>
                <c:pt idx="15878">
                  <c:v>375.6576</c:v>
                </c:pt>
                <c:pt idx="15879">
                  <c:v>375.6576</c:v>
                </c:pt>
                <c:pt idx="15880">
                  <c:v>374.96530000000001</c:v>
                </c:pt>
                <c:pt idx="15881">
                  <c:v>374.83940000000001</c:v>
                </c:pt>
                <c:pt idx="15882">
                  <c:v>374.6506</c:v>
                </c:pt>
                <c:pt idx="15883">
                  <c:v>373.45490000000001</c:v>
                </c:pt>
                <c:pt idx="15884">
                  <c:v>373.32900000000001</c:v>
                </c:pt>
                <c:pt idx="15885">
                  <c:v>373.20310000000001</c:v>
                </c:pt>
                <c:pt idx="15886">
                  <c:v>373.20310000000001</c:v>
                </c:pt>
                <c:pt idx="15887">
                  <c:v>373.26609999999999</c:v>
                </c:pt>
                <c:pt idx="15888">
                  <c:v>373.20310000000001</c:v>
                </c:pt>
                <c:pt idx="15889">
                  <c:v>373.51780000000002</c:v>
                </c:pt>
                <c:pt idx="15890">
                  <c:v>373.58069999999998</c:v>
                </c:pt>
                <c:pt idx="15891">
                  <c:v>373.58069999999998</c:v>
                </c:pt>
                <c:pt idx="15892">
                  <c:v>373.51780000000002</c:v>
                </c:pt>
                <c:pt idx="15893">
                  <c:v>373.64359999999999</c:v>
                </c:pt>
                <c:pt idx="15894">
                  <c:v>373.51780000000002</c:v>
                </c:pt>
                <c:pt idx="15895">
                  <c:v>372.82549999999998</c:v>
                </c:pt>
                <c:pt idx="15896">
                  <c:v>371.37799999999999</c:v>
                </c:pt>
                <c:pt idx="15897">
                  <c:v>372.25909999999999</c:v>
                </c:pt>
                <c:pt idx="15898">
                  <c:v>371.18920000000003</c:v>
                </c:pt>
                <c:pt idx="15899">
                  <c:v>371.25220000000002</c:v>
                </c:pt>
                <c:pt idx="15900">
                  <c:v>371.31509999999997</c:v>
                </c:pt>
                <c:pt idx="15901">
                  <c:v>371.18920000000003</c:v>
                </c:pt>
                <c:pt idx="15902">
                  <c:v>371.18920000000003</c:v>
                </c:pt>
                <c:pt idx="15903">
                  <c:v>371.18920000000003</c:v>
                </c:pt>
                <c:pt idx="15904">
                  <c:v>371.25220000000002</c:v>
                </c:pt>
                <c:pt idx="15905">
                  <c:v>371.25220000000002</c:v>
                </c:pt>
                <c:pt idx="15906">
                  <c:v>371.18920000000003</c:v>
                </c:pt>
                <c:pt idx="15907">
                  <c:v>371.25220000000002</c:v>
                </c:pt>
                <c:pt idx="15908">
                  <c:v>371.25220000000002</c:v>
                </c:pt>
                <c:pt idx="15909">
                  <c:v>370.9375</c:v>
                </c:pt>
                <c:pt idx="15910">
                  <c:v>369.30119999999999</c:v>
                </c:pt>
                <c:pt idx="15911">
                  <c:v>371.18920000000003</c:v>
                </c:pt>
                <c:pt idx="15912">
                  <c:v>369.04950000000002</c:v>
                </c:pt>
                <c:pt idx="15913">
                  <c:v>371.18920000000003</c:v>
                </c:pt>
                <c:pt idx="15914">
                  <c:v>369.23829999999998</c:v>
                </c:pt>
                <c:pt idx="15915">
                  <c:v>369.49</c:v>
                </c:pt>
                <c:pt idx="15916">
                  <c:v>369.17540000000002</c:v>
                </c:pt>
                <c:pt idx="15917">
                  <c:v>368.86070000000001</c:v>
                </c:pt>
                <c:pt idx="15918">
                  <c:v>369.55290000000002</c:v>
                </c:pt>
                <c:pt idx="15919">
                  <c:v>368.7978</c:v>
                </c:pt>
                <c:pt idx="15920">
                  <c:v>368.86070000000001</c:v>
                </c:pt>
                <c:pt idx="15921">
                  <c:v>368.92360000000002</c:v>
                </c:pt>
                <c:pt idx="15922">
                  <c:v>368.92360000000002</c:v>
                </c:pt>
                <c:pt idx="15923">
                  <c:v>368.86070000000001</c:v>
                </c:pt>
                <c:pt idx="15924">
                  <c:v>369.11239999999998</c:v>
                </c:pt>
                <c:pt idx="15925">
                  <c:v>369.23829999999998</c:v>
                </c:pt>
                <c:pt idx="15926">
                  <c:v>368.98649999999998</c:v>
                </c:pt>
                <c:pt idx="15927">
                  <c:v>367.0985</c:v>
                </c:pt>
                <c:pt idx="15928">
                  <c:v>368.67189999999999</c:v>
                </c:pt>
                <c:pt idx="15929">
                  <c:v>366.78379999999999</c:v>
                </c:pt>
                <c:pt idx="15930">
                  <c:v>366.78379999999999</c:v>
                </c:pt>
                <c:pt idx="15931">
                  <c:v>368.7978</c:v>
                </c:pt>
                <c:pt idx="15932">
                  <c:v>366.90969999999999</c:v>
                </c:pt>
                <c:pt idx="15933">
                  <c:v>366.78379999999999</c:v>
                </c:pt>
                <c:pt idx="15934">
                  <c:v>367.60199999999998</c:v>
                </c:pt>
                <c:pt idx="15935">
                  <c:v>366.78379999999999</c:v>
                </c:pt>
                <c:pt idx="15936">
                  <c:v>366.72089999999997</c:v>
                </c:pt>
                <c:pt idx="15937">
                  <c:v>364.77</c:v>
                </c:pt>
                <c:pt idx="15938">
                  <c:v>366.72089999999997</c:v>
                </c:pt>
                <c:pt idx="15939">
                  <c:v>366.78379999999999</c:v>
                </c:pt>
                <c:pt idx="15940">
                  <c:v>364.45530000000002</c:v>
                </c:pt>
                <c:pt idx="15941">
                  <c:v>366.53210000000001</c:v>
                </c:pt>
                <c:pt idx="15942">
                  <c:v>366.78379999999999</c:v>
                </c:pt>
                <c:pt idx="15943">
                  <c:v>364.39240000000001</c:v>
                </c:pt>
                <c:pt idx="15944">
                  <c:v>366.65800000000002</c:v>
                </c:pt>
                <c:pt idx="15945">
                  <c:v>365.08460000000002</c:v>
                </c:pt>
                <c:pt idx="15946">
                  <c:v>364.77</c:v>
                </c:pt>
                <c:pt idx="15947">
                  <c:v>365.39929999999998</c:v>
                </c:pt>
                <c:pt idx="15948">
                  <c:v>364.51819999999998</c:v>
                </c:pt>
                <c:pt idx="15949">
                  <c:v>364.58109999999999</c:v>
                </c:pt>
                <c:pt idx="15950">
                  <c:v>364.51819999999998</c:v>
                </c:pt>
                <c:pt idx="15951">
                  <c:v>364.45530000000002</c:v>
                </c:pt>
                <c:pt idx="15952">
                  <c:v>362.44139999999999</c:v>
                </c:pt>
                <c:pt idx="15953">
                  <c:v>364.32940000000002</c:v>
                </c:pt>
                <c:pt idx="15954">
                  <c:v>364.20359999999999</c:v>
                </c:pt>
                <c:pt idx="15955">
                  <c:v>362.31560000000002</c:v>
                </c:pt>
                <c:pt idx="15956">
                  <c:v>364.45530000000002</c:v>
                </c:pt>
                <c:pt idx="15957">
                  <c:v>364.64409999999998</c:v>
                </c:pt>
                <c:pt idx="15958">
                  <c:v>363.76299999999998</c:v>
                </c:pt>
                <c:pt idx="15959">
                  <c:v>362.25259999999997</c:v>
                </c:pt>
                <c:pt idx="15960">
                  <c:v>364.26650000000001</c:v>
                </c:pt>
                <c:pt idx="15961">
                  <c:v>364.51819999999998</c:v>
                </c:pt>
                <c:pt idx="15962">
                  <c:v>362.25259999999997</c:v>
                </c:pt>
                <c:pt idx="15963">
                  <c:v>362.88189999999997</c:v>
                </c:pt>
                <c:pt idx="15964">
                  <c:v>362.25259999999997</c:v>
                </c:pt>
                <c:pt idx="15965">
                  <c:v>362.18970000000002</c:v>
                </c:pt>
                <c:pt idx="15966">
                  <c:v>362.31560000000002</c:v>
                </c:pt>
                <c:pt idx="15967">
                  <c:v>362.25259999999997</c:v>
                </c:pt>
                <c:pt idx="15968">
                  <c:v>362.31560000000002</c:v>
                </c:pt>
                <c:pt idx="15969">
                  <c:v>361.49740000000003</c:v>
                </c:pt>
                <c:pt idx="15970">
                  <c:v>360.11290000000002</c:v>
                </c:pt>
                <c:pt idx="15971">
                  <c:v>362.31560000000002</c:v>
                </c:pt>
                <c:pt idx="15972">
                  <c:v>360.17579999999998</c:v>
                </c:pt>
                <c:pt idx="15973">
                  <c:v>362.18970000000002</c:v>
                </c:pt>
                <c:pt idx="15974">
                  <c:v>359.79820000000001</c:v>
                </c:pt>
                <c:pt idx="15975">
                  <c:v>359.79820000000001</c:v>
                </c:pt>
                <c:pt idx="15976">
                  <c:v>362.25259999999997</c:v>
                </c:pt>
                <c:pt idx="15977">
                  <c:v>360.04989999999998</c:v>
                </c:pt>
                <c:pt idx="15978">
                  <c:v>360.11290000000002</c:v>
                </c:pt>
                <c:pt idx="15979">
                  <c:v>360.04989999999998</c:v>
                </c:pt>
                <c:pt idx="15980">
                  <c:v>360.67930000000001</c:v>
                </c:pt>
                <c:pt idx="15981">
                  <c:v>360.17579999999998</c:v>
                </c:pt>
                <c:pt idx="15982">
                  <c:v>357.78429999999997</c:v>
                </c:pt>
                <c:pt idx="15983">
                  <c:v>359.42059999999998</c:v>
                </c:pt>
                <c:pt idx="15984">
                  <c:v>359.86110000000002</c:v>
                </c:pt>
                <c:pt idx="15985">
                  <c:v>359.86110000000002</c:v>
                </c:pt>
                <c:pt idx="15986">
                  <c:v>357.78429999999997</c:v>
                </c:pt>
                <c:pt idx="15987">
                  <c:v>357.78429999999997</c:v>
                </c:pt>
                <c:pt idx="15988">
                  <c:v>360.04989999999998</c:v>
                </c:pt>
                <c:pt idx="15989">
                  <c:v>357.78429999999997</c:v>
                </c:pt>
                <c:pt idx="15990">
                  <c:v>357.78429999999997</c:v>
                </c:pt>
                <c:pt idx="15991">
                  <c:v>360.30169999999998</c:v>
                </c:pt>
                <c:pt idx="15992">
                  <c:v>357.78429999999997</c:v>
                </c:pt>
                <c:pt idx="15993">
                  <c:v>357.78429999999997</c:v>
                </c:pt>
                <c:pt idx="15994">
                  <c:v>357.78429999999997</c:v>
                </c:pt>
                <c:pt idx="15995">
                  <c:v>357.78429999999997</c:v>
                </c:pt>
                <c:pt idx="15996">
                  <c:v>356.46269999999998</c:v>
                </c:pt>
                <c:pt idx="15997">
                  <c:v>357.78429999999997</c:v>
                </c:pt>
                <c:pt idx="15998">
                  <c:v>357.78429999999997</c:v>
                </c:pt>
                <c:pt idx="15999">
                  <c:v>355.58159999999998</c:v>
                </c:pt>
                <c:pt idx="16000">
                  <c:v>357.78429999999997</c:v>
                </c:pt>
                <c:pt idx="16001">
                  <c:v>355.7704</c:v>
                </c:pt>
                <c:pt idx="16002">
                  <c:v>357.15499999999997</c:v>
                </c:pt>
                <c:pt idx="16003">
                  <c:v>355.7704</c:v>
                </c:pt>
                <c:pt idx="16004">
                  <c:v>356.96620000000001</c:v>
                </c:pt>
                <c:pt idx="16005">
                  <c:v>355.45569999999998</c:v>
                </c:pt>
                <c:pt idx="16006">
                  <c:v>355.39280000000002</c:v>
                </c:pt>
                <c:pt idx="16007">
                  <c:v>355.39280000000002</c:v>
                </c:pt>
                <c:pt idx="16008">
                  <c:v>355.64449999999999</c:v>
                </c:pt>
                <c:pt idx="16009">
                  <c:v>354.82639999999998</c:v>
                </c:pt>
                <c:pt idx="16010">
                  <c:v>353.25299999999999</c:v>
                </c:pt>
                <c:pt idx="16011">
                  <c:v>355.32990000000001</c:v>
                </c:pt>
                <c:pt idx="16012">
                  <c:v>354.88929999999999</c:v>
                </c:pt>
                <c:pt idx="16013">
                  <c:v>355.45569999999998</c:v>
                </c:pt>
                <c:pt idx="16014">
                  <c:v>355.70749999999998</c:v>
                </c:pt>
                <c:pt idx="16015">
                  <c:v>354.88929999999999</c:v>
                </c:pt>
                <c:pt idx="16016">
                  <c:v>354.44880000000001</c:v>
                </c:pt>
                <c:pt idx="16017">
                  <c:v>353.25299999999999</c:v>
                </c:pt>
                <c:pt idx="16018">
                  <c:v>355.20400000000001</c:v>
                </c:pt>
                <c:pt idx="16019">
                  <c:v>353.31599999999997</c:v>
                </c:pt>
                <c:pt idx="16020">
                  <c:v>353.75650000000002</c:v>
                </c:pt>
                <c:pt idx="16021">
                  <c:v>353.19009999999997</c:v>
                </c:pt>
                <c:pt idx="16022">
                  <c:v>353.25299999999999</c:v>
                </c:pt>
                <c:pt idx="16023">
                  <c:v>353.31599999999997</c:v>
                </c:pt>
                <c:pt idx="16024">
                  <c:v>351.17619999999999</c:v>
                </c:pt>
                <c:pt idx="16025">
                  <c:v>353.31599999999997</c:v>
                </c:pt>
                <c:pt idx="16026">
                  <c:v>353.25299999999999</c:v>
                </c:pt>
                <c:pt idx="16027">
                  <c:v>351.42790000000002</c:v>
                </c:pt>
                <c:pt idx="16028">
                  <c:v>351.11329999999998</c:v>
                </c:pt>
                <c:pt idx="16029">
                  <c:v>352.37200000000001</c:v>
                </c:pt>
                <c:pt idx="16030">
                  <c:v>353.31599999999997</c:v>
                </c:pt>
                <c:pt idx="16031">
                  <c:v>351.05029999999999</c:v>
                </c:pt>
                <c:pt idx="16032">
                  <c:v>350.79860000000002</c:v>
                </c:pt>
                <c:pt idx="16033">
                  <c:v>353.31599999999997</c:v>
                </c:pt>
                <c:pt idx="16034">
                  <c:v>351.17619999999999</c:v>
                </c:pt>
                <c:pt idx="16035">
                  <c:v>351.11329999999998</c:v>
                </c:pt>
                <c:pt idx="16036">
                  <c:v>353.19009999999997</c:v>
                </c:pt>
                <c:pt idx="16037">
                  <c:v>353.25299999999999</c:v>
                </c:pt>
                <c:pt idx="16038">
                  <c:v>351.11329999999998</c:v>
                </c:pt>
                <c:pt idx="16039">
                  <c:v>350.23219999999998</c:v>
                </c:pt>
                <c:pt idx="16040">
                  <c:v>348.78469999999999</c:v>
                </c:pt>
                <c:pt idx="16041">
                  <c:v>350.86149999999998</c:v>
                </c:pt>
                <c:pt idx="16042">
                  <c:v>350.48390000000001</c:v>
                </c:pt>
                <c:pt idx="16043">
                  <c:v>350.86149999999998</c:v>
                </c:pt>
                <c:pt idx="16044">
                  <c:v>349.8546</c:v>
                </c:pt>
                <c:pt idx="16045">
                  <c:v>348.78469999999999</c:v>
                </c:pt>
                <c:pt idx="16046">
                  <c:v>351.11329999999998</c:v>
                </c:pt>
                <c:pt idx="16047">
                  <c:v>348.84769999999997</c:v>
                </c:pt>
                <c:pt idx="16048">
                  <c:v>350.98739999999998</c:v>
                </c:pt>
                <c:pt idx="16049">
                  <c:v>351.17619999999999</c:v>
                </c:pt>
                <c:pt idx="16050">
                  <c:v>348.78469999999999</c:v>
                </c:pt>
                <c:pt idx="16051">
                  <c:v>348.78469999999999</c:v>
                </c:pt>
                <c:pt idx="16052">
                  <c:v>349.98050000000001</c:v>
                </c:pt>
                <c:pt idx="16053">
                  <c:v>348.78469999999999</c:v>
                </c:pt>
                <c:pt idx="16054">
                  <c:v>348.78469999999999</c:v>
                </c:pt>
                <c:pt idx="16055">
                  <c:v>348.84769999999997</c:v>
                </c:pt>
                <c:pt idx="16056">
                  <c:v>348.78469999999999</c:v>
                </c:pt>
                <c:pt idx="16057">
                  <c:v>346.51909999999998</c:v>
                </c:pt>
                <c:pt idx="16058">
                  <c:v>348.78469999999999</c:v>
                </c:pt>
                <c:pt idx="16059">
                  <c:v>348.84769999999997</c:v>
                </c:pt>
                <c:pt idx="16060">
                  <c:v>348.15539999999999</c:v>
                </c:pt>
                <c:pt idx="16061">
                  <c:v>346.39319999999998</c:v>
                </c:pt>
                <c:pt idx="16062">
                  <c:v>348.0924</c:v>
                </c:pt>
                <c:pt idx="16063">
                  <c:v>348.78469999999999</c:v>
                </c:pt>
                <c:pt idx="16064">
                  <c:v>346.39319999999998</c:v>
                </c:pt>
                <c:pt idx="16065">
                  <c:v>346.33030000000002</c:v>
                </c:pt>
                <c:pt idx="16066">
                  <c:v>346.39319999999998</c:v>
                </c:pt>
                <c:pt idx="16067">
                  <c:v>348.4701</c:v>
                </c:pt>
                <c:pt idx="16068">
                  <c:v>348.78469999999999</c:v>
                </c:pt>
                <c:pt idx="16069">
                  <c:v>346.7079</c:v>
                </c:pt>
                <c:pt idx="16070">
                  <c:v>344.25349999999997</c:v>
                </c:pt>
                <c:pt idx="16071">
                  <c:v>346.64499999999998</c:v>
                </c:pt>
                <c:pt idx="16072">
                  <c:v>347.3372</c:v>
                </c:pt>
                <c:pt idx="16073">
                  <c:v>346.45609999999999</c:v>
                </c:pt>
                <c:pt idx="16074">
                  <c:v>344.31639999999999</c:v>
                </c:pt>
                <c:pt idx="16075">
                  <c:v>346.39319999999998</c:v>
                </c:pt>
                <c:pt idx="16076">
                  <c:v>346.33030000000002</c:v>
                </c:pt>
                <c:pt idx="16077">
                  <c:v>344.25349999999997</c:v>
                </c:pt>
                <c:pt idx="16078">
                  <c:v>344.3793</c:v>
                </c:pt>
                <c:pt idx="16079">
                  <c:v>344.31639999999999</c:v>
                </c:pt>
                <c:pt idx="16080">
                  <c:v>344.31639999999999</c:v>
                </c:pt>
                <c:pt idx="16081">
                  <c:v>346.7079</c:v>
                </c:pt>
                <c:pt idx="16082">
                  <c:v>346.51909999999998</c:v>
                </c:pt>
                <c:pt idx="16083">
                  <c:v>346.64499999999998</c:v>
                </c:pt>
                <c:pt idx="16084">
                  <c:v>346.45609999999999</c:v>
                </c:pt>
                <c:pt idx="16085">
                  <c:v>344.56810000000002</c:v>
                </c:pt>
                <c:pt idx="16086">
                  <c:v>344.3793</c:v>
                </c:pt>
                <c:pt idx="16087">
                  <c:v>341.79899999999998</c:v>
                </c:pt>
                <c:pt idx="16088">
                  <c:v>341.79899999999998</c:v>
                </c:pt>
                <c:pt idx="16089">
                  <c:v>342.2396</c:v>
                </c:pt>
                <c:pt idx="16090">
                  <c:v>344.3793</c:v>
                </c:pt>
                <c:pt idx="16091">
                  <c:v>344.31639999999999</c:v>
                </c:pt>
                <c:pt idx="16092">
                  <c:v>342.80599999999998</c:v>
                </c:pt>
                <c:pt idx="16093">
                  <c:v>342.11369999999999</c:v>
                </c:pt>
                <c:pt idx="16094">
                  <c:v>342.17660000000001</c:v>
                </c:pt>
                <c:pt idx="16095">
                  <c:v>342.05079999999998</c:v>
                </c:pt>
                <c:pt idx="16096">
                  <c:v>344.19060000000002</c:v>
                </c:pt>
                <c:pt idx="16097">
                  <c:v>344.31639999999999</c:v>
                </c:pt>
                <c:pt idx="16098">
                  <c:v>344.31639999999999</c:v>
                </c:pt>
                <c:pt idx="16099">
                  <c:v>341.86200000000002</c:v>
                </c:pt>
                <c:pt idx="16100">
                  <c:v>342.05079999999998</c:v>
                </c:pt>
                <c:pt idx="16101">
                  <c:v>340.1628</c:v>
                </c:pt>
                <c:pt idx="16102">
                  <c:v>339.84809999999999</c:v>
                </c:pt>
                <c:pt idx="16103">
                  <c:v>342.17660000000001</c:v>
                </c:pt>
                <c:pt idx="16104">
                  <c:v>342.2396</c:v>
                </c:pt>
                <c:pt idx="16105">
                  <c:v>342.2396</c:v>
                </c:pt>
                <c:pt idx="16106">
                  <c:v>342.2396</c:v>
                </c:pt>
                <c:pt idx="16107">
                  <c:v>341.86200000000002</c:v>
                </c:pt>
                <c:pt idx="16108">
                  <c:v>341.92489999999998</c:v>
                </c:pt>
                <c:pt idx="16109">
                  <c:v>341.86200000000002</c:v>
                </c:pt>
                <c:pt idx="16110">
                  <c:v>341.86200000000002</c:v>
                </c:pt>
                <c:pt idx="16111">
                  <c:v>340.35160000000002</c:v>
                </c:pt>
                <c:pt idx="16112">
                  <c:v>339.84809999999999</c:v>
                </c:pt>
                <c:pt idx="16113">
                  <c:v>339.84809999999999</c:v>
                </c:pt>
                <c:pt idx="16114">
                  <c:v>339.84809999999999</c:v>
                </c:pt>
                <c:pt idx="16115">
                  <c:v>339.84809999999999</c:v>
                </c:pt>
                <c:pt idx="16116">
                  <c:v>339.84809999999999</c:v>
                </c:pt>
                <c:pt idx="16117">
                  <c:v>339.78519999999997</c:v>
                </c:pt>
                <c:pt idx="16118">
                  <c:v>339.78519999999997</c:v>
                </c:pt>
                <c:pt idx="16119">
                  <c:v>339.78519999999997</c:v>
                </c:pt>
                <c:pt idx="16120">
                  <c:v>339.78519999999997</c:v>
                </c:pt>
                <c:pt idx="16121">
                  <c:v>339.84809999999999</c:v>
                </c:pt>
                <c:pt idx="16122">
                  <c:v>339.84809999999999</c:v>
                </c:pt>
                <c:pt idx="16123">
                  <c:v>337.39370000000002</c:v>
                </c:pt>
                <c:pt idx="16124">
                  <c:v>339.47050000000002</c:v>
                </c:pt>
                <c:pt idx="16125">
                  <c:v>338.65230000000003</c:v>
                </c:pt>
                <c:pt idx="16126">
                  <c:v>337.7713</c:v>
                </c:pt>
                <c:pt idx="16127">
                  <c:v>339.84809999999999</c:v>
                </c:pt>
                <c:pt idx="16128">
                  <c:v>337.58249999999998</c:v>
                </c:pt>
                <c:pt idx="16129">
                  <c:v>339.72219999999999</c:v>
                </c:pt>
                <c:pt idx="16130">
                  <c:v>339.78519999999997</c:v>
                </c:pt>
                <c:pt idx="16131">
                  <c:v>337.58249999999998</c:v>
                </c:pt>
                <c:pt idx="16132">
                  <c:v>335.3168</c:v>
                </c:pt>
                <c:pt idx="16133">
                  <c:v>337.39370000000002</c:v>
                </c:pt>
                <c:pt idx="16134">
                  <c:v>337.39370000000002</c:v>
                </c:pt>
                <c:pt idx="16135">
                  <c:v>337.70830000000001</c:v>
                </c:pt>
                <c:pt idx="16136">
                  <c:v>337.7713</c:v>
                </c:pt>
                <c:pt idx="16137">
                  <c:v>337.70830000000001</c:v>
                </c:pt>
                <c:pt idx="16138">
                  <c:v>337.70830000000001</c:v>
                </c:pt>
                <c:pt idx="16139">
                  <c:v>337.70830000000001</c:v>
                </c:pt>
                <c:pt idx="16140">
                  <c:v>337.6454</c:v>
                </c:pt>
                <c:pt idx="16141">
                  <c:v>335.3168</c:v>
                </c:pt>
                <c:pt idx="16142">
                  <c:v>335.50560000000002</c:v>
                </c:pt>
                <c:pt idx="16143">
                  <c:v>335.37979999999999</c:v>
                </c:pt>
                <c:pt idx="16144">
                  <c:v>335.3168</c:v>
                </c:pt>
                <c:pt idx="16145">
                  <c:v>335.37979999999999</c:v>
                </c:pt>
                <c:pt idx="16146">
                  <c:v>333.99520000000001</c:v>
                </c:pt>
                <c:pt idx="16147">
                  <c:v>333.61759999999998</c:v>
                </c:pt>
                <c:pt idx="16148">
                  <c:v>333.36590000000001</c:v>
                </c:pt>
                <c:pt idx="16149">
                  <c:v>335.3168</c:v>
                </c:pt>
                <c:pt idx="16150">
                  <c:v>335.37979999999999</c:v>
                </c:pt>
                <c:pt idx="16151">
                  <c:v>335.37979999999999</c:v>
                </c:pt>
                <c:pt idx="16152">
                  <c:v>335.3168</c:v>
                </c:pt>
                <c:pt idx="16153">
                  <c:v>335.3168</c:v>
                </c:pt>
                <c:pt idx="16154">
                  <c:v>335.37979999999999</c:v>
                </c:pt>
                <c:pt idx="16155">
                  <c:v>335.3168</c:v>
                </c:pt>
                <c:pt idx="16156">
                  <c:v>335.3168</c:v>
                </c:pt>
                <c:pt idx="16157">
                  <c:v>335.3168</c:v>
                </c:pt>
                <c:pt idx="16158">
                  <c:v>335.25389999999999</c:v>
                </c:pt>
                <c:pt idx="16159">
                  <c:v>333.68049999999999</c:v>
                </c:pt>
                <c:pt idx="16160">
                  <c:v>333.30290000000002</c:v>
                </c:pt>
                <c:pt idx="16161">
                  <c:v>333.30290000000002</c:v>
                </c:pt>
                <c:pt idx="16162">
                  <c:v>333.30290000000002</c:v>
                </c:pt>
                <c:pt idx="16163">
                  <c:v>333.30290000000002</c:v>
                </c:pt>
                <c:pt idx="16164">
                  <c:v>330.91140000000001</c:v>
                </c:pt>
                <c:pt idx="16165">
                  <c:v>330.8485</c:v>
                </c:pt>
                <c:pt idx="16166">
                  <c:v>332.79950000000002</c:v>
                </c:pt>
                <c:pt idx="16167">
                  <c:v>332.92540000000002</c:v>
                </c:pt>
                <c:pt idx="16168">
                  <c:v>332.98829999999998</c:v>
                </c:pt>
                <c:pt idx="16169">
                  <c:v>332.86239999999998</c:v>
                </c:pt>
                <c:pt idx="16170">
                  <c:v>332.98829999999998</c:v>
                </c:pt>
                <c:pt idx="16171">
                  <c:v>333.30290000000002</c:v>
                </c:pt>
                <c:pt idx="16172">
                  <c:v>331.6037</c:v>
                </c:pt>
                <c:pt idx="16173">
                  <c:v>330.8485</c:v>
                </c:pt>
                <c:pt idx="16174">
                  <c:v>330.8485</c:v>
                </c:pt>
                <c:pt idx="16175">
                  <c:v>330.8485</c:v>
                </c:pt>
                <c:pt idx="16176">
                  <c:v>330.8485</c:v>
                </c:pt>
                <c:pt idx="16177">
                  <c:v>330.8485</c:v>
                </c:pt>
                <c:pt idx="16178">
                  <c:v>330.8485</c:v>
                </c:pt>
                <c:pt idx="16179">
                  <c:v>330.8485</c:v>
                </c:pt>
                <c:pt idx="16180">
                  <c:v>328.77170000000001</c:v>
                </c:pt>
                <c:pt idx="16181">
                  <c:v>330.8485</c:v>
                </c:pt>
                <c:pt idx="16182">
                  <c:v>330.8485</c:v>
                </c:pt>
                <c:pt idx="16183">
                  <c:v>330.8485</c:v>
                </c:pt>
                <c:pt idx="16184">
                  <c:v>330.8485</c:v>
                </c:pt>
                <c:pt idx="16185">
                  <c:v>330.8485</c:v>
                </c:pt>
                <c:pt idx="16186">
                  <c:v>331.35199999999998</c:v>
                </c:pt>
                <c:pt idx="16187">
                  <c:v>330.8485</c:v>
                </c:pt>
                <c:pt idx="16188">
                  <c:v>330.8485</c:v>
                </c:pt>
                <c:pt idx="16189">
                  <c:v>330.8485</c:v>
                </c:pt>
                <c:pt idx="16190">
                  <c:v>328.64580000000001</c:v>
                </c:pt>
                <c:pt idx="16191">
                  <c:v>330.78559999999999</c:v>
                </c:pt>
                <c:pt idx="16192">
                  <c:v>330.8485</c:v>
                </c:pt>
                <c:pt idx="16193">
                  <c:v>328.64580000000001</c:v>
                </c:pt>
                <c:pt idx="16194">
                  <c:v>328.5829</c:v>
                </c:pt>
                <c:pt idx="16195">
                  <c:v>328.45699999999999</c:v>
                </c:pt>
                <c:pt idx="16196">
                  <c:v>328.64580000000001</c:v>
                </c:pt>
                <c:pt idx="16197">
                  <c:v>328.77170000000001</c:v>
                </c:pt>
                <c:pt idx="16198">
                  <c:v>328.8347</c:v>
                </c:pt>
                <c:pt idx="16199">
                  <c:v>330.8485</c:v>
                </c:pt>
                <c:pt idx="16200">
                  <c:v>328.39409999999998</c:v>
                </c:pt>
                <c:pt idx="16201">
                  <c:v>327.19839999999999</c:v>
                </c:pt>
                <c:pt idx="16202">
                  <c:v>326.44310000000002</c:v>
                </c:pt>
                <c:pt idx="16203">
                  <c:v>326.3802</c:v>
                </c:pt>
                <c:pt idx="16204">
                  <c:v>326.3802</c:v>
                </c:pt>
                <c:pt idx="16205">
                  <c:v>326.44310000000002</c:v>
                </c:pt>
                <c:pt idx="16206">
                  <c:v>328.8347</c:v>
                </c:pt>
                <c:pt idx="16207">
                  <c:v>328.77170000000001</c:v>
                </c:pt>
                <c:pt idx="16208">
                  <c:v>328.77170000000001</c:v>
                </c:pt>
                <c:pt idx="16209">
                  <c:v>328.52</c:v>
                </c:pt>
                <c:pt idx="16210">
                  <c:v>326.44310000000002</c:v>
                </c:pt>
                <c:pt idx="16211">
                  <c:v>326.3802</c:v>
                </c:pt>
                <c:pt idx="16212">
                  <c:v>326.44310000000002</c:v>
                </c:pt>
                <c:pt idx="16213">
                  <c:v>328.20530000000002</c:v>
                </c:pt>
                <c:pt idx="16214">
                  <c:v>326.3802</c:v>
                </c:pt>
                <c:pt idx="16215">
                  <c:v>326.31729999999999</c:v>
                </c:pt>
                <c:pt idx="16216">
                  <c:v>326.31729999999999</c:v>
                </c:pt>
                <c:pt idx="16217">
                  <c:v>326.3802</c:v>
                </c:pt>
                <c:pt idx="16218">
                  <c:v>325.56209999999999</c:v>
                </c:pt>
                <c:pt idx="16219">
                  <c:v>326.3802</c:v>
                </c:pt>
                <c:pt idx="16220">
                  <c:v>326.2543</c:v>
                </c:pt>
                <c:pt idx="16221">
                  <c:v>326.19139999999999</c:v>
                </c:pt>
                <c:pt idx="16222">
                  <c:v>324.8698</c:v>
                </c:pt>
                <c:pt idx="16223">
                  <c:v>326.19139999999999</c:v>
                </c:pt>
                <c:pt idx="16224">
                  <c:v>324.68099999999998</c:v>
                </c:pt>
                <c:pt idx="16225">
                  <c:v>325.18439999999998</c:v>
                </c:pt>
                <c:pt idx="16226">
                  <c:v>325.4991</c:v>
                </c:pt>
                <c:pt idx="16227">
                  <c:v>324.1146</c:v>
                </c:pt>
                <c:pt idx="16228">
                  <c:v>326.3802</c:v>
                </c:pt>
                <c:pt idx="16229">
                  <c:v>324.1146</c:v>
                </c:pt>
                <c:pt idx="16230">
                  <c:v>325.05860000000001</c:v>
                </c:pt>
                <c:pt idx="16231">
                  <c:v>324.30340000000001</c:v>
                </c:pt>
                <c:pt idx="16232">
                  <c:v>324.36630000000002</c:v>
                </c:pt>
                <c:pt idx="16233">
                  <c:v>324.30340000000001</c:v>
                </c:pt>
                <c:pt idx="16234">
                  <c:v>323.86290000000002</c:v>
                </c:pt>
                <c:pt idx="16235">
                  <c:v>323.92579999999998</c:v>
                </c:pt>
                <c:pt idx="16236">
                  <c:v>323.92579999999998</c:v>
                </c:pt>
                <c:pt idx="16237">
                  <c:v>321.9119</c:v>
                </c:pt>
                <c:pt idx="16238">
                  <c:v>323.98869999999999</c:v>
                </c:pt>
                <c:pt idx="16239">
                  <c:v>324.17750000000001</c:v>
                </c:pt>
                <c:pt idx="16240">
                  <c:v>324.05160000000001</c:v>
                </c:pt>
                <c:pt idx="16241">
                  <c:v>321.84890000000001</c:v>
                </c:pt>
                <c:pt idx="16242">
                  <c:v>324.36630000000002</c:v>
                </c:pt>
                <c:pt idx="16243">
                  <c:v>322.35239999999999</c:v>
                </c:pt>
                <c:pt idx="16244">
                  <c:v>321.9119</c:v>
                </c:pt>
                <c:pt idx="16245">
                  <c:v>323.98869999999999</c:v>
                </c:pt>
                <c:pt idx="16246">
                  <c:v>321.9119</c:v>
                </c:pt>
                <c:pt idx="16247">
                  <c:v>321.9119</c:v>
                </c:pt>
                <c:pt idx="16248">
                  <c:v>323.86290000000002</c:v>
                </c:pt>
                <c:pt idx="16249">
                  <c:v>321.84890000000001</c:v>
                </c:pt>
                <c:pt idx="16250">
                  <c:v>321.9119</c:v>
                </c:pt>
                <c:pt idx="16251">
                  <c:v>323.92579999999998</c:v>
                </c:pt>
                <c:pt idx="16252">
                  <c:v>321.9119</c:v>
                </c:pt>
                <c:pt idx="16253">
                  <c:v>321.84890000000001</c:v>
                </c:pt>
                <c:pt idx="16254">
                  <c:v>321.9119</c:v>
                </c:pt>
                <c:pt idx="16255">
                  <c:v>321.9119</c:v>
                </c:pt>
                <c:pt idx="16256">
                  <c:v>321.84890000000001</c:v>
                </c:pt>
                <c:pt idx="16257">
                  <c:v>321.9119</c:v>
                </c:pt>
                <c:pt idx="16258">
                  <c:v>321.9119</c:v>
                </c:pt>
                <c:pt idx="16259">
                  <c:v>319.5204</c:v>
                </c:pt>
                <c:pt idx="16260">
                  <c:v>319.39449999999999</c:v>
                </c:pt>
                <c:pt idx="16261">
                  <c:v>319.45749999999998</c:v>
                </c:pt>
                <c:pt idx="16262">
                  <c:v>321.9119</c:v>
                </c:pt>
                <c:pt idx="16263">
                  <c:v>320.2756</c:v>
                </c:pt>
                <c:pt idx="16264">
                  <c:v>319.7722</c:v>
                </c:pt>
                <c:pt idx="16265">
                  <c:v>319.7722</c:v>
                </c:pt>
                <c:pt idx="16266">
                  <c:v>319.7722</c:v>
                </c:pt>
                <c:pt idx="16267">
                  <c:v>319.7722</c:v>
                </c:pt>
                <c:pt idx="16268">
                  <c:v>320.52730000000003</c:v>
                </c:pt>
                <c:pt idx="16269">
                  <c:v>319.39449999999999</c:v>
                </c:pt>
                <c:pt idx="16270">
                  <c:v>319.39449999999999</c:v>
                </c:pt>
                <c:pt idx="16271">
                  <c:v>319.83510000000001</c:v>
                </c:pt>
                <c:pt idx="16272">
                  <c:v>319.45749999999998</c:v>
                </c:pt>
                <c:pt idx="16273">
                  <c:v>317.4436</c:v>
                </c:pt>
                <c:pt idx="16274">
                  <c:v>319.45749999999998</c:v>
                </c:pt>
                <c:pt idx="16275">
                  <c:v>319.58330000000001</c:v>
                </c:pt>
                <c:pt idx="16276">
                  <c:v>319.6463</c:v>
                </c:pt>
                <c:pt idx="16277">
                  <c:v>317.38060000000002</c:v>
                </c:pt>
                <c:pt idx="16278">
                  <c:v>317.3177</c:v>
                </c:pt>
                <c:pt idx="16279">
                  <c:v>319.70920000000001</c:v>
                </c:pt>
                <c:pt idx="16280">
                  <c:v>319.5204</c:v>
                </c:pt>
                <c:pt idx="16281">
                  <c:v>317.4436</c:v>
                </c:pt>
                <c:pt idx="16282">
                  <c:v>317.3177</c:v>
                </c:pt>
                <c:pt idx="16283">
                  <c:v>317.3177</c:v>
                </c:pt>
                <c:pt idx="16284">
                  <c:v>319.01690000000002</c:v>
                </c:pt>
                <c:pt idx="16285">
                  <c:v>319.39449999999999</c:v>
                </c:pt>
                <c:pt idx="16286">
                  <c:v>319.58330000000001</c:v>
                </c:pt>
                <c:pt idx="16287">
                  <c:v>319.7722</c:v>
                </c:pt>
                <c:pt idx="16288">
                  <c:v>319.39449999999999</c:v>
                </c:pt>
                <c:pt idx="16289">
                  <c:v>319.83510000000001</c:v>
                </c:pt>
                <c:pt idx="16290">
                  <c:v>317.38060000000002</c:v>
                </c:pt>
                <c:pt idx="16291">
                  <c:v>317.69529999999997</c:v>
                </c:pt>
                <c:pt idx="16292">
                  <c:v>317.50650000000002</c:v>
                </c:pt>
                <c:pt idx="16293">
                  <c:v>317.4436</c:v>
                </c:pt>
                <c:pt idx="16294">
                  <c:v>317.38060000000002</c:v>
                </c:pt>
                <c:pt idx="16295">
                  <c:v>317.4436</c:v>
                </c:pt>
                <c:pt idx="16296">
                  <c:v>317.38060000000002</c:v>
                </c:pt>
                <c:pt idx="16297">
                  <c:v>317.3177</c:v>
                </c:pt>
                <c:pt idx="16298">
                  <c:v>316.6884</c:v>
                </c:pt>
                <c:pt idx="16299">
                  <c:v>317.4436</c:v>
                </c:pt>
                <c:pt idx="16300">
                  <c:v>317.25479999999999</c:v>
                </c:pt>
                <c:pt idx="16301">
                  <c:v>317.4436</c:v>
                </c:pt>
                <c:pt idx="16302">
                  <c:v>317.38060000000002</c:v>
                </c:pt>
                <c:pt idx="16303">
                  <c:v>317.4436</c:v>
                </c:pt>
                <c:pt idx="16304">
                  <c:v>317.4436</c:v>
                </c:pt>
                <c:pt idx="16305">
                  <c:v>317.38060000000002</c:v>
                </c:pt>
                <c:pt idx="16306">
                  <c:v>315.178</c:v>
                </c:pt>
                <c:pt idx="16307">
                  <c:v>314.92619999999999</c:v>
                </c:pt>
                <c:pt idx="16308">
                  <c:v>313.10109999999997</c:v>
                </c:pt>
                <c:pt idx="16309">
                  <c:v>314.67450000000002</c:v>
                </c:pt>
                <c:pt idx="16310">
                  <c:v>315.178</c:v>
                </c:pt>
                <c:pt idx="16311">
                  <c:v>315.178</c:v>
                </c:pt>
                <c:pt idx="16312">
                  <c:v>315.36680000000001</c:v>
                </c:pt>
                <c:pt idx="16313">
                  <c:v>315.30380000000002</c:v>
                </c:pt>
                <c:pt idx="16314">
                  <c:v>315.42970000000003</c:v>
                </c:pt>
                <c:pt idx="16315">
                  <c:v>314.98910000000001</c:v>
                </c:pt>
                <c:pt idx="16316">
                  <c:v>314.92619999999999</c:v>
                </c:pt>
                <c:pt idx="16317">
                  <c:v>314.98910000000001</c:v>
                </c:pt>
                <c:pt idx="16318">
                  <c:v>314.98910000000001</c:v>
                </c:pt>
                <c:pt idx="16319">
                  <c:v>314.98910000000001</c:v>
                </c:pt>
                <c:pt idx="16320">
                  <c:v>313.41579999999999</c:v>
                </c:pt>
                <c:pt idx="16321">
                  <c:v>312.91230000000002</c:v>
                </c:pt>
                <c:pt idx="16322">
                  <c:v>312.9753</c:v>
                </c:pt>
                <c:pt idx="16323">
                  <c:v>315.24090000000001</c:v>
                </c:pt>
                <c:pt idx="16324">
                  <c:v>313.54169999999999</c:v>
                </c:pt>
                <c:pt idx="16325">
                  <c:v>312.91230000000002</c:v>
                </c:pt>
                <c:pt idx="16326">
                  <c:v>312.9753</c:v>
                </c:pt>
                <c:pt idx="16327">
                  <c:v>312.91230000000002</c:v>
                </c:pt>
                <c:pt idx="16328">
                  <c:v>312.9753</c:v>
                </c:pt>
                <c:pt idx="16329">
                  <c:v>312.91230000000002</c:v>
                </c:pt>
                <c:pt idx="16330">
                  <c:v>312.91230000000002</c:v>
                </c:pt>
                <c:pt idx="16331">
                  <c:v>312.91230000000002</c:v>
                </c:pt>
                <c:pt idx="16332">
                  <c:v>312.91230000000002</c:v>
                </c:pt>
                <c:pt idx="16333">
                  <c:v>312.91230000000002</c:v>
                </c:pt>
                <c:pt idx="16334">
                  <c:v>311.27609999999999</c:v>
                </c:pt>
                <c:pt idx="16335">
                  <c:v>310.77260000000001</c:v>
                </c:pt>
                <c:pt idx="16336">
                  <c:v>310.83550000000002</c:v>
                </c:pt>
                <c:pt idx="16337">
                  <c:v>310.39499999999998</c:v>
                </c:pt>
                <c:pt idx="16338">
                  <c:v>310.77260000000001</c:v>
                </c:pt>
                <c:pt idx="16339">
                  <c:v>310.5838</c:v>
                </c:pt>
                <c:pt idx="16340">
                  <c:v>310.52080000000001</c:v>
                </c:pt>
                <c:pt idx="16341">
                  <c:v>310.4579</c:v>
                </c:pt>
                <c:pt idx="16342">
                  <c:v>312.66059999999999</c:v>
                </c:pt>
                <c:pt idx="16343">
                  <c:v>312.0942</c:v>
                </c:pt>
                <c:pt idx="16344">
                  <c:v>312.66059999999999</c:v>
                </c:pt>
                <c:pt idx="16345">
                  <c:v>310.70960000000002</c:v>
                </c:pt>
                <c:pt idx="16346">
                  <c:v>310.70960000000002</c:v>
                </c:pt>
                <c:pt idx="16347">
                  <c:v>310.89839999999998</c:v>
                </c:pt>
                <c:pt idx="16348">
                  <c:v>308.56990000000002</c:v>
                </c:pt>
                <c:pt idx="16349">
                  <c:v>308.56990000000002</c:v>
                </c:pt>
                <c:pt idx="16350">
                  <c:v>309.76560000000001</c:v>
                </c:pt>
                <c:pt idx="16351">
                  <c:v>310.5838</c:v>
                </c:pt>
                <c:pt idx="16352">
                  <c:v>310.5838</c:v>
                </c:pt>
                <c:pt idx="16353">
                  <c:v>310.52080000000001</c:v>
                </c:pt>
                <c:pt idx="16354">
                  <c:v>308.69569999999999</c:v>
                </c:pt>
                <c:pt idx="16355">
                  <c:v>308.56990000000002</c:v>
                </c:pt>
                <c:pt idx="16356">
                  <c:v>308.50700000000001</c:v>
                </c:pt>
                <c:pt idx="16357">
                  <c:v>308.50700000000001</c:v>
                </c:pt>
                <c:pt idx="16358">
                  <c:v>308.50700000000001</c:v>
                </c:pt>
                <c:pt idx="16359">
                  <c:v>310.96140000000003</c:v>
                </c:pt>
                <c:pt idx="16360">
                  <c:v>308.50700000000001</c:v>
                </c:pt>
                <c:pt idx="16361">
                  <c:v>308.50700000000001</c:v>
                </c:pt>
                <c:pt idx="16362">
                  <c:v>306.30430000000001</c:v>
                </c:pt>
                <c:pt idx="16363">
                  <c:v>306.24130000000002</c:v>
                </c:pt>
                <c:pt idx="16364">
                  <c:v>306.24130000000002</c:v>
                </c:pt>
                <c:pt idx="16365">
                  <c:v>306.05250000000001</c:v>
                </c:pt>
                <c:pt idx="16366">
                  <c:v>306.1155</c:v>
                </c:pt>
                <c:pt idx="16367">
                  <c:v>306.05250000000001</c:v>
                </c:pt>
                <c:pt idx="16368">
                  <c:v>306.7448</c:v>
                </c:pt>
                <c:pt idx="16369">
                  <c:v>308.50700000000001</c:v>
                </c:pt>
                <c:pt idx="16370">
                  <c:v>308.50700000000001</c:v>
                </c:pt>
                <c:pt idx="16371">
                  <c:v>308.44400000000002</c:v>
                </c:pt>
                <c:pt idx="16372">
                  <c:v>308.44400000000002</c:v>
                </c:pt>
                <c:pt idx="16373">
                  <c:v>306.36720000000003</c:v>
                </c:pt>
                <c:pt idx="16374">
                  <c:v>306.43009999999998</c:v>
                </c:pt>
                <c:pt idx="16375">
                  <c:v>308.50700000000001</c:v>
                </c:pt>
                <c:pt idx="16376">
                  <c:v>306.05250000000001</c:v>
                </c:pt>
                <c:pt idx="16377">
                  <c:v>305.9896</c:v>
                </c:pt>
                <c:pt idx="16378">
                  <c:v>307.43709999999999</c:v>
                </c:pt>
                <c:pt idx="16379">
                  <c:v>306.30430000000001</c:v>
                </c:pt>
                <c:pt idx="16380">
                  <c:v>306.30430000000001</c:v>
                </c:pt>
                <c:pt idx="16381">
                  <c:v>306.30430000000001</c:v>
                </c:pt>
                <c:pt idx="16382">
                  <c:v>307.24829999999997</c:v>
                </c:pt>
                <c:pt idx="16383">
                  <c:v>306.49299999999999</c:v>
                </c:pt>
                <c:pt idx="16384">
                  <c:v>304.41629999999998</c:v>
                </c:pt>
                <c:pt idx="16385">
                  <c:v>306.36720000000003</c:v>
                </c:pt>
                <c:pt idx="16386">
                  <c:v>306.1155</c:v>
                </c:pt>
                <c:pt idx="16387">
                  <c:v>304.73090000000002</c:v>
                </c:pt>
                <c:pt idx="16388">
                  <c:v>305.9896</c:v>
                </c:pt>
                <c:pt idx="16389">
                  <c:v>306.1155</c:v>
                </c:pt>
                <c:pt idx="16390">
                  <c:v>304.10160000000002</c:v>
                </c:pt>
                <c:pt idx="16391">
                  <c:v>304.03859999999997</c:v>
                </c:pt>
                <c:pt idx="16392">
                  <c:v>304.03859999999997</c:v>
                </c:pt>
                <c:pt idx="16393">
                  <c:v>303.97570000000002</c:v>
                </c:pt>
                <c:pt idx="16394">
                  <c:v>305.9896</c:v>
                </c:pt>
                <c:pt idx="16395">
                  <c:v>306.49299999999999</c:v>
                </c:pt>
                <c:pt idx="16396">
                  <c:v>306.55599999999998</c:v>
                </c:pt>
                <c:pt idx="16397">
                  <c:v>306.30430000000001</c:v>
                </c:pt>
                <c:pt idx="16398">
                  <c:v>306.24130000000002</c:v>
                </c:pt>
                <c:pt idx="16399">
                  <c:v>306.17840000000001</c:v>
                </c:pt>
                <c:pt idx="16400">
                  <c:v>306.05250000000001</c:v>
                </c:pt>
                <c:pt idx="16401">
                  <c:v>303.97570000000002</c:v>
                </c:pt>
                <c:pt idx="16402">
                  <c:v>304.03859999999997</c:v>
                </c:pt>
                <c:pt idx="16403">
                  <c:v>304.10160000000002</c:v>
                </c:pt>
                <c:pt idx="16404">
                  <c:v>304.22739999999999</c:v>
                </c:pt>
                <c:pt idx="16405">
                  <c:v>305.92660000000001</c:v>
                </c:pt>
                <c:pt idx="16406">
                  <c:v>304.03859999999997</c:v>
                </c:pt>
                <c:pt idx="16407">
                  <c:v>304.03859999999997</c:v>
                </c:pt>
                <c:pt idx="16408">
                  <c:v>301.89890000000003</c:v>
                </c:pt>
                <c:pt idx="16409">
                  <c:v>301.89890000000003</c:v>
                </c:pt>
                <c:pt idx="16410">
                  <c:v>301.83589999999998</c:v>
                </c:pt>
                <c:pt idx="16411">
                  <c:v>301.58420000000001</c:v>
                </c:pt>
                <c:pt idx="16412">
                  <c:v>301.58420000000001</c:v>
                </c:pt>
                <c:pt idx="16413">
                  <c:v>301.5213</c:v>
                </c:pt>
                <c:pt idx="16414">
                  <c:v>301.45830000000001</c:v>
                </c:pt>
                <c:pt idx="16415">
                  <c:v>301.77300000000002</c:v>
                </c:pt>
                <c:pt idx="16416">
                  <c:v>301.77300000000002</c:v>
                </c:pt>
                <c:pt idx="16417">
                  <c:v>301.83589999999998</c:v>
                </c:pt>
                <c:pt idx="16418">
                  <c:v>301.89890000000003</c:v>
                </c:pt>
                <c:pt idx="16419">
                  <c:v>302.0247</c:v>
                </c:pt>
                <c:pt idx="16420">
                  <c:v>301.89890000000003</c:v>
                </c:pt>
                <c:pt idx="16421">
                  <c:v>301.89890000000003</c:v>
                </c:pt>
                <c:pt idx="16422">
                  <c:v>301.58420000000001</c:v>
                </c:pt>
                <c:pt idx="16423">
                  <c:v>301.6472</c:v>
                </c:pt>
                <c:pt idx="16424">
                  <c:v>301.5213</c:v>
                </c:pt>
                <c:pt idx="16425">
                  <c:v>301.83589999999998</c:v>
                </c:pt>
                <c:pt idx="16426">
                  <c:v>303.28339999999997</c:v>
                </c:pt>
                <c:pt idx="16427">
                  <c:v>301.71010000000001</c:v>
                </c:pt>
                <c:pt idx="16428">
                  <c:v>301.6472</c:v>
                </c:pt>
                <c:pt idx="16429">
                  <c:v>301.89890000000003</c:v>
                </c:pt>
                <c:pt idx="16430">
                  <c:v>299.50740000000002</c:v>
                </c:pt>
                <c:pt idx="16431">
                  <c:v>299.50740000000002</c:v>
                </c:pt>
                <c:pt idx="16432">
                  <c:v>299.44450000000001</c:v>
                </c:pt>
                <c:pt idx="16433">
                  <c:v>299.44450000000001</c:v>
                </c:pt>
                <c:pt idx="16434">
                  <c:v>301.71010000000001</c:v>
                </c:pt>
                <c:pt idx="16435">
                  <c:v>301.58420000000001</c:v>
                </c:pt>
                <c:pt idx="16436">
                  <c:v>299.57029999999997</c:v>
                </c:pt>
                <c:pt idx="16437">
                  <c:v>299.63319999999999</c:v>
                </c:pt>
                <c:pt idx="16438">
                  <c:v>299.50740000000002</c:v>
                </c:pt>
                <c:pt idx="16439">
                  <c:v>301.96179999999998</c:v>
                </c:pt>
                <c:pt idx="16440">
                  <c:v>300.57729999999998</c:v>
                </c:pt>
                <c:pt idx="16441">
                  <c:v>299.57029999999997</c:v>
                </c:pt>
                <c:pt idx="16442">
                  <c:v>299.57029999999997</c:v>
                </c:pt>
                <c:pt idx="16443">
                  <c:v>297.36759999999998</c:v>
                </c:pt>
                <c:pt idx="16444">
                  <c:v>297.30470000000003</c:v>
                </c:pt>
                <c:pt idx="16445">
                  <c:v>297.36759999999998</c:v>
                </c:pt>
                <c:pt idx="16446">
                  <c:v>297.05290000000002</c:v>
                </c:pt>
                <c:pt idx="16447">
                  <c:v>297.05290000000002</c:v>
                </c:pt>
                <c:pt idx="16448">
                  <c:v>298.87810000000002</c:v>
                </c:pt>
                <c:pt idx="16449">
                  <c:v>297.05290000000002</c:v>
                </c:pt>
                <c:pt idx="16450">
                  <c:v>297.36759999999998</c:v>
                </c:pt>
                <c:pt idx="16451">
                  <c:v>297.36759999999998</c:v>
                </c:pt>
                <c:pt idx="16452">
                  <c:v>297.49349999999998</c:v>
                </c:pt>
                <c:pt idx="16453">
                  <c:v>297.43049999999999</c:v>
                </c:pt>
                <c:pt idx="16454">
                  <c:v>297.36759999999998</c:v>
                </c:pt>
                <c:pt idx="16455">
                  <c:v>297.43049999999999</c:v>
                </c:pt>
                <c:pt idx="16456">
                  <c:v>297.43049999999999</c:v>
                </c:pt>
                <c:pt idx="16457">
                  <c:v>299.38150000000002</c:v>
                </c:pt>
                <c:pt idx="16458">
                  <c:v>299.50740000000002</c:v>
                </c:pt>
                <c:pt idx="16459">
                  <c:v>299.57029999999997</c:v>
                </c:pt>
                <c:pt idx="16460">
                  <c:v>299.50740000000002</c:v>
                </c:pt>
                <c:pt idx="16461">
                  <c:v>299.50740000000002</c:v>
                </c:pt>
                <c:pt idx="16462">
                  <c:v>299.57029999999997</c:v>
                </c:pt>
                <c:pt idx="16463">
                  <c:v>297.93400000000003</c:v>
                </c:pt>
                <c:pt idx="16464">
                  <c:v>297.49349999999998</c:v>
                </c:pt>
                <c:pt idx="16465">
                  <c:v>297.49349999999998</c:v>
                </c:pt>
                <c:pt idx="16466">
                  <c:v>297.49349999999998</c:v>
                </c:pt>
                <c:pt idx="16467">
                  <c:v>295.03910000000002</c:v>
                </c:pt>
                <c:pt idx="16468">
                  <c:v>295.03910000000002</c:v>
                </c:pt>
                <c:pt idx="16469">
                  <c:v>295.03910000000002</c:v>
                </c:pt>
                <c:pt idx="16470">
                  <c:v>295.03910000000002</c:v>
                </c:pt>
                <c:pt idx="16471">
                  <c:v>297.24180000000001</c:v>
                </c:pt>
                <c:pt idx="16472">
                  <c:v>297.17880000000002</c:v>
                </c:pt>
                <c:pt idx="16473">
                  <c:v>295.2278</c:v>
                </c:pt>
                <c:pt idx="16474">
                  <c:v>295.10199999999998</c:v>
                </c:pt>
                <c:pt idx="16475">
                  <c:v>295.10199999999998</c:v>
                </c:pt>
                <c:pt idx="16476">
                  <c:v>297.5564</c:v>
                </c:pt>
                <c:pt idx="16477">
                  <c:v>297.5564</c:v>
                </c:pt>
                <c:pt idx="16478">
                  <c:v>295.10199999999998</c:v>
                </c:pt>
                <c:pt idx="16479">
                  <c:v>295.10199999999998</c:v>
                </c:pt>
                <c:pt idx="16480">
                  <c:v>297.24180000000001</c:v>
                </c:pt>
                <c:pt idx="16481">
                  <c:v>297.24180000000001</c:v>
                </c:pt>
                <c:pt idx="16482">
                  <c:v>295.16489999999999</c:v>
                </c:pt>
                <c:pt idx="16483">
                  <c:v>295.10199999999998</c:v>
                </c:pt>
                <c:pt idx="16484">
                  <c:v>293.40280000000001</c:v>
                </c:pt>
                <c:pt idx="16485">
                  <c:v>292.9622</c:v>
                </c:pt>
                <c:pt idx="16486">
                  <c:v>293.02519999999998</c:v>
                </c:pt>
                <c:pt idx="16487">
                  <c:v>295.10199999999998</c:v>
                </c:pt>
                <c:pt idx="16488">
                  <c:v>295.03910000000002</c:v>
                </c:pt>
                <c:pt idx="16489">
                  <c:v>295.10199999999998</c:v>
                </c:pt>
                <c:pt idx="16490">
                  <c:v>295.03910000000002</c:v>
                </c:pt>
                <c:pt idx="16491">
                  <c:v>295.03910000000002</c:v>
                </c:pt>
                <c:pt idx="16492">
                  <c:v>292.64760000000001</c:v>
                </c:pt>
                <c:pt idx="16493">
                  <c:v>292.64760000000001</c:v>
                </c:pt>
                <c:pt idx="16494">
                  <c:v>294.8503</c:v>
                </c:pt>
                <c:pt idx="16495">
                  <c:v>295.03910000000002</c:v>
                </c:pt>
                <c:pt idx="16496">
                  <c:v>295.03910000000002</c:v>
                </c:pt>
                <c:pt idx="16497">
                  <c:v>295.03910000000002</c:v>
                </c:pt>
                <c:pt idx="16498">
                  <c:v>295.03910000000002</c:v>
                </c:pt>
                <c:pt idx="16499">
                  <c:v>295.03910000000002</c:v>
                </c:pt>
                <c:pt idx="16500">
                  <c:v>292.9622</c:v>
                </c:pt>
                <c:pt idx="16501">
                  <c:v>292.89929999999998</c:v>
                </c:pt>
                <c:pt idx="16502">
                  <c:v>292.9622</c:v>
                </c:pt>
                <c:pt idx="16503">
                  <c:v>292.14409999999998</c:v>
                </c:pt>
                <c:pt idx="16504">
                  <c:v>292.64760000000001</c:v>
                </c:pt>
                <c:pt idx="16505">
                  <c:v>294.91320000000002</c:v>
                </c:pt>
                <c:pt idx="16506">
                  <c:v>294.66140000000001</c:v>
                </c:pt>
                <c:pt idx="16507">
                  <c:v>292.77339999999998</c:v>
                </c:pt>
                <c:pt idx="16508">
                  <c:v>291.82940000000002</c:v>
                </c:pt>
                <c:pt idx="16509">
                  <c:v>292.83640000000003</c:v>
                </c:pt>
                <c:pt idx="16510">
                  <c:v>292.9622</c:v>
                </c:pt>
                <c:pt idx="16511">
                  <c:v>290.69659999999999</c:v>
                </c:pt>
                <c:pt idx="16512">
                  <c:v>292.77339999999998</c:v>
                </c:pt>
                <c:pt idx="16513">
                  <c:v>292.64760000000001</c:v>
                </c:pt>
                <c:pt idx="16514">
                  <c:v>290.57069999999999</c:v>
                </c:pt>
                <c:pt idx="16515">
                  <c:v>292.27</c:v>
                </c:pt>
                <c:pt idx="16516">
                  <c:v>292.64760000000001</c:v>
                </c:pt>
                <c:pt idx="16517">
                  <c:v>290.63369999999998</c:v>
                </c:pt>
                <c:pt idx="16518">
                  <c:v>292.52170000000001</c:v>
                </c:pt>
                <c:pt idx="16519">
                  <c:v>292.71050000000002</c:v>
                </c:pt>
                <c:pt idx="16520">
                  <c:v>290.63369999999998</c:v>
                </c:pt>
                <c:pt idx="16521">
                  <c:v>292.71050000000002</c:v>
                </c:pt>
                <c:pt idx="16522">
                  <c:v>290.57069999999999</c:v>
                </c:pt>
                <c:pt idx="16523">
                  <c:v>290.63369999999998</c:v>
                </c:pt>
                <c:pt idx="16524">
                  <c:v>290.69659999999999</c:v>
                </c:pt>
                <c:pt idx="16525">
                  <c:v>290.57069999999999</c:v>
                </c:pt>
                <c:pt idx="16526">
                  <c:v>292.64760000000001</c:v>
                </c:pt>
                <c:pt idx="16527">
                  <c:v>290.63369999999998</c:v>
                </c:pt>
                <c:pt idx="16528">
                  <c:v>290.50779999999997</c:v>
                </c:pt>
                <c:pt idx="16529">
                  <c:v>290.63369999999998</c:v>
                </c:pt>
                <c:pt idx="16530">
                  <c:v>292.71050000000002</c:v>
                </c:pt>
                <c:pt idx="16531">
                  <c:v>290.63369999999998</c:v>
                </c:pt>
                <c:pt idx="16532">
                  <c:v>288.6198</c:v>
                </c:pt>
                <c:pt idx="16533">
                  <c:v>290.2561</c:v>
                </c:pt>
                <c:pt idx="16534">
                  <c:v>290.63369999999998</c:v>
                </c:pt>
                <c:pt idx="16535">
                  <c:v>290.69659999999999</c:v>
                </c:pt>
                <c:pt idx="16536">
                  <c:v>290.75959999999998</c:v>
                </c:pt>
                <c:pt idx="16537">
                  <c:v>288.36799999999999</c:v>
                </c:pt>
                <c:pt idx="16538">
                  <c:v>288.17930000000001</c:v>
                </c:pt>
                <c:pt idx="16539">
                  <c:v>290.38200000000001</c:v>
                </c:pt>
                <c:pt idx="16540">
                  <c:v>290.57069999999999</c:v>
                </c:pt>
                <c:pt idx="16541">
                  <c:v>290.63369999999998</c:v>
                </c:pt>
                <c:pt idx="16542">
                  <c:v>289.375</c:v>
                </c:pt>
                <c:pt idx="16543">
                  <c:v>288.4939</c:v>
                </c:pt>
                <c:pt idx="16544">
                  <c:v>288.4939</c:v>
                </c:pt>
                <c:pt idx="16545">
                  <c:v>288.55689999999998</c:v>
                </c:pt>
                <c:pt idx="16546">
                  <c:v>290.31900000000002</c:v>
                </c:pt>
                <c:pt idx="16547">
                  <c:v>289.87849999999997</c:v>
                </c:pt>
                <c:pt idx="16548">
                  <c:v>288.4939</c:v>
                </c:pt>
                <c:pt idx="16549">
                  <c:v>288.17930000000001</c:v>
                </c:pt>
                <c:pt idx="16550">
                  <c:v>288.17930000000001</c:v>
                </c:pt>
                <c:pt idx="16551">
                  <c:v>286.4171</c:v>
                </c:pt>
                <c:pt idx="16552">
                  <c:v>288.30509999999998</c:v>
                </c:pt>
                <c:pt idx="16553">
                  <c:v>288.43099999999998</c:v>
                </c:pt>
                <c:pt idx="16554">
                  <c:v>286.35419999999999</c:v>
                </c:pt>
                <c:pt idx="16555">
                  <c:v>288.4939</c:v>
                </c:pt>
                <c:pt idx="16556">
                  <c:v>288.30509999999998</c:v>
                </c:pt>
                <c:pt idx="16557">
                  <c:v>288.6198</c:v>
                </c:pt>
                <c:pt idx="16558">
                  <c:v>286.2912</c:v>
                </c:pt>
                <c:pt idx="16559">
                  <c:v>288.24220000000003</c:v>
                </c:pt>
                <c:pt idx="16560">
                  <c:v>286.22829999999999</c:v>
                </c:pt>
                <c:pt idx="16561">
                  <c:v>288.17930000000001</c:v>
                </c:pt>
                <c:pt idx="16562">
                  <c:v>286.1653</c:v>
                </c:pt>
                <c:pt idx="16563">
                  <c:v>286.60590000000002</c:v>
                </c:pt>
                <c:pt idx="16564">
                  <c:v>288.30509999999998</c:v>
                </c:pt>
                <c:pt idx="16565">
                  <c:v>286.1653</c:v>
                </c:pt>
                <c:pt idx="16566">
                  <c:v>288.55689999999998</c:v>
                </c:pt>
                <c:pt idx="16567">
                  <c:v>286.1653</c:v>
                </c:pt>
                <c:pt idx="16568">
                  <c:v>287.61290000000002</c:v>
                </c:pt>
                <c:pt idx="16569">
                  <c:v>286.1653</c:v>
                </c:pt>
                <c:pt idx="16570">
                  <c:v>286.1653</c:v>
                </c:pt>
                <c:pt idx="16571">
                  <c:v>286.1653</c:v>
                </c:pt>
                <c:pt idx="16572">
                  <c:v>286.10239999999999</c:v>
                </c:pt>
                <c:pt idx="16573">
                  <c:v>286.1653</c:v>
                </c:pt>
                <c:pt idx="16574">
                  <c:v>283.64800000000002</c:v>
                </c:pt>
                <c:pt idx="16575">
                  <c:v>286.10239999999999</c:v>
                </c:pt>
                <c:pt idx="16576">
                  <c:v>286.60590000000002</c:v>
                </c:pt>
                <c:pt idx="16577">
                  <c:v>285.536</c:v>
                </c:pt>
                <c:pt idx="16578">
                  <c:v>285.34719999999999</c:v>
                </c:pt>
                <c:pt idx="16579">
                  <c:v>286.1653</c:v>
                </c:pt>
                <c:pt idx="16580">
                  <c:v>284.0256</c:v>
                </c:pt>
                <c:pt idx="16581">
                  <c:v>283.96269999999998</c:v>
                </c:pt>
                <c:pt idx="16582">
                  <c:v>286.1653</c:v>
                </c:pt>
                <c:pt idx="16583">
                  <c:v>283.96269999999998</c:v>
                </c:pt>
                <c:pt idx="16584">
                  <c:v>285.7878</c:v>
                </c:pt>
                <c:pt idx="16585">
                  <c:v>283.71089999999998</c:v>
                </c:pt>
                <c:pt idx="16586">
                  <c:v>285.03250000000003</c:v>
                </c:pt>
                <c:pt idx="16587">
                  <c:v>284.0256</c:v>
                </c:pt>
                <c:pt idx="16588">
                  <c:v>283.96269999999998</c:v>
                </c:pt>
                <c:pt idx="16589">
                  <c:v>284.08859999999999</c:v>
                </c:pt>
                <c:pt idx="16590">
                  <c:v>284.0256</c:v>
                </c:pt>
                <c:pt idx="16591">
                  <c:v>284.0256</c:v>
                </c:pt>
                <c:pt idx="16592">
                  <c:v>284.0256</c:v>
                </c:pt>
                <c:pt idx="16593">
                  <c:v>284.0256</c:v>
                </c:pt>
                <c:pt idx="16594">
                  <c:v>284.08859999999999</c:v>
                </c:pt>
                <c:pt idx="16595">
                  <c:v>283.77390000000003</c:v>
                </c:pt>
                <c:pt idx="16596">
                  <c:v>283.64800000000002</c:v>
                </c:pt>
                <c:pt idx="16597">
                  <c:v>283.71089999999998</c:v>
                </c:pt>
                <c:pt idx="16598">
                  <c:v>283.8997</c:v>
                </c:pt>
                <c:pt idx="16599">
                  <c:v>283.14449999999999</c:v>
                </c:pt>
                <c:pt idx="16600">
                  <c:v>283.83679999999998</c:v>
                </c:pt>
                <c:pt idx="16601">
                  <c:v>283.96269999999998</c:v>
                </c:pt>
                <c:pt idx="16602">
                  <c:v>281.697</c:v>
                </c:pt>
                <c:pt idx="16603">
                  <c:v>284.08859999999999</c:v>
                </c:pt>
                <c:pt idx="16604">
                  <c:v>281.63409999999999</c:v>
                </c:pt>
                <c:pt idx="16605">
                  <c:v>283.77390000000003</c:v>
                </c:pt>
                <c:pt idx="16606">
                  <c:v>281.697</c:v>
                </c:pt>
                <c:pt idx="16607">
                  <c:v>283.71089999999998</c:v>
                </c:pt>
                <c:pt idx="16608">
                  <c:v>281.697</c:v>
                </c:pt>
                <c:pt idx="16609">
                  <c:v>283.77390000000003</c:v>
                </c:pt>
                <c:pt idx="16610">
                  <c:v>281.63409999999999</c:v>
                </c:pt>
                <c:pt idx="16611">
                  <c:v>283.83679999999998</c:v>
                </c:pt>
                <c:pt idx="16612">
                  <c:v>281.697</c:v>
                </c:pt>
                <c:pt idx="16613">
                  <c:v>281.697</c:v>
                </c:pt>
                <c:pt idx="16614">
                  <c:v>281.697</c:v>
                </c:pt>
                <c:pt idx="16615">
                  <c:v>281.63409999999999</c:v>
                </c:pt>
                <c:pt idx="16616">
                  <c:v>281.76</c:v>
                </c:pt>
                <c:pt idx="16617">
                  <c:v>281.76</c:v>
                </c:pt>
                <c:pt idx="16618">
                  <c:v>281.697</c:v>
                </c:pt>
                <c:pt idx="16619">
                  <c:v>281.63409999999999</c:v>
                </c:pt>
                <c:pt idx="16620">
                  <c:v>281.76</c:v>
                </c:pt>
                <c:pt idx="16621">
                  <c:v>281.697</c:v>
                </c:pt>
                <c:pt idx="16622">
                  <c:v>281.63409999999999</c:v>
                </c:pt>
                <c:pt idx="16623">
                  <c:v>281.697</c:v>
                </c:pt>
                <c:pt idx="16624">
                  <c:v>281.13060000000002</c:v>
                </c:pt>
                <c:pt idx="16625">
                  <c:v>281.38240000000002</c:v>
                </c:pt>
                <c:pt idx="16626">
                  <c:v>279.5573</c:v>
                </c:pt>
                <c:pt idx="16627">
                  <c:v>281.63409999999999</c:v>
                </c:pt>
                <c:pt idx="16628">
                  <c:v>279.5573</c:v>
                </c:pt>
                <c:pt idx="16629">
                  <c:v>281.25650000000002</c:v>
                </c:pt>
                <c:pt idx="16630">
                  <c:v>279.62020000000001</c:v>
                </c:pt>
                <c:pt idx="16631">
                  <c:v>279.24259999999998</c:v>
                </c:pt>
                <c:pt idx="16632">
                  <c:v>281.57119999999998</c:v>
                </c:pt>
                <c:pt idx="16633">
                  <c:v>279.5573</c:v>
                </c:pt>
                <c:pt idx="16634">
                  <c:v>279.49439999999998</c:v>
                </c:pt>
                <c:pt idx="16635">
                  <c:v>279.6832</c:v>
                </c:pt>
                <c:pt idx="16636">
                  <c:v>279.62020000000001</c:v>
                </c:pt>
                <c:pt idx="16637">
                  <c:v>279.99779999999998</c:v>
                </c:pt>
                <c:pt idx="16638">
                  <c:v>279.5573</c:v>
                </c:pt>
                <c:pt idx="16639">
                  <c:v>279.4314</c:v>
                </c:pt>
                <c:pt idx="16640">
                  <c:v>281.57119999999998</c:v>
                </c:pt>
                <c:pt idx="16641">
                  <c:v>279.17970000000003</c:v>
                </c:pt>
                <c:pt idx="16642">
                  <c:v>279.17970000000003</c:v>
                </c:pt>
                <c:pt idx="16643">
                  <c:v>279.24259999999998</c:v>
                </c:pt>
                <c:pt idx="16644">
                  <c:v>279.36849999999998</c:v>
                </c:pt>
                <c:pt idx="16645">
                  <c:v>277.92099999999999</c:v>
                </c:pt>
                <c:pt idx="16646">
                  <c:v>279.49439999999998</c:v>
                </c:pt>
                <c:pt idx="16647">
                  <c:v>279.36849999999998</c:v>
                </c:pt>
                <c:pt idx="16648">
                  <c:v>279.6832</c:v>
                </c:pt>
                <c:pt idx="16649">
                  <c:v>277.16579999999999</c:v>
                </c:pt>
                <c:pt idx="16650">
                  <c:v>279.62020000000001</c:v>
                </c:pt>
                <c:pt idx="16651">
                  <c:v>279.30549999999999</c:v>
                </c:pt>
                <c:pt idx="16652">
                  <c:v>279.11680000000001</c:v>
                </c:pt>
                <c:pt idx="16653">
                  <c:v>277.16579999999999</c:v>
                </c:pt>
                <c:pt idx="16654">
                  <c:v>277.16579999999999</c:v>
                </c:pt>
                <c:pt idx="16655">
                  <c:v>277.16579999999999</c:v>
                </c:pt>
                <c:pt idx="16656">
                  <c:v>277.22879999999998</c:v>
                </c:pt>
                <c:pt idx="16657">
                  <c:v>277.16579999999999</c:v>
                </c:pt>
                <c:pt idx="16658">
                  <c:v>279.6832</c:v>
                </c:pt>
                <c:pt idx="16659">
                  <c:v>279.62020000000001</c:v>
                </c:pt>
                <c:pt idx="16660">
                  <c:v>277.22879999999998</c:v>
                </c:pt>
                <c:pt idx="16661">
                  <c:v>277.22879999999998</c:v>
                </c:pt>
                <c:pt idx="16662">
                  <c:v>277.16579999999999</c:v>
                </c:pt>
                <c:pt idx="16663">
                  <c:v>277.16579999999999</c:v>
                </c:pt>
                <c:pt idx="16664">
                  <c:v>277.22879999999998</c:v>
                </c:pt>
                <c:pt idx="16665">
                  <c:v>277.16579999999999</c:v>
                </c:pt>
                <c:pt idx="16666">
                  <c:v>277.16579999999999</c:v>
                </c:pt>
                <c:pt idx="16667">
                  <c:v>277.16579999999999</c:v>
                </c:pt>
                <c:pt idx="16668">
                  <c:v>277.16579999999999</c:v>
                </c:pt>
                <c:pt idx="16669">
                  <c:v>275.15190000000001</c:v>
                </c:pt>
                <c:pt idx="16670">
                  <c:v>275.15190000000001</c:v>
                </c:pt>
                <c:pt idx="16671">
                  <c:v>275.089</c:v>
                </c:pt>
                <c:pt idx="16672">
                  <c:v>277.22879999999998</c:v>
                </c:pt>
                <c:pt idx="16673">
                  <c:v>276.28469999999999</c:v>
                </c:pt>
                <c:pt idx="16674">
                  <c:v>275.089</c:v>
                </c:pt>
                <c:pt idx="16675">
                  <c:v>274.90010000000001</c:v>
                </c:pt>
                <c:pt idx="16676">
                  <c:v>274.71140000000003</c:v>
                </c:pt>
                <c:pt idx="16677">
                  <c:v>274.71140000000003</c:v>
                </c:pt>
                <c:pt idx="16678">
                  <c:v>274.64839999999998</c:v>
                </c:pt>
                <c:pt idx="16679">
                  <c:v>275.02600000000001</c:v>
                </c:pt>
                <c:pt idx="16680">
                  <c:v>275.089</c:v>
                </c:pt>
                <c:pt idx="16681">
                  <c:v>277.16579999999999</c:v>
                </c:pt>
                <c:pt idx="16682">
                  <c:v>277.16579999999999</c:v>
                </c:pt>
                <c:pt idx="16683">
                  <c:v>277.16579999999999</c:v>
                </c:pt>
                <c:pt idx="16684">
                  <c:v>277.16579999999999</c:v>
                </c:pt>
                <c:pt idx="16685">
                  <c:v>275.52949999999998</c:v>
                </c:pt>
                <c:pt idx="16686">
                  <c:v>274.71140000000003</c:v>
                </c:pt>
                <c:pt idx="16687">
                  <c:v>274.71140000000003</c:v>
                </c:pt>
                <c:pt idx="16688">
                  <c:v>272.7604</c:v>
                </c:pt>
                <c:pt idx="16689">
                  <c:v>272.63459999999998</c:v>
                </c:pt>
                <c:pt idx="16690">
                  <c:v>272.69749999999999</c:v>
                </c:pt>
                <c:pt idx="16691">
                  <c:v>272.69749999999999</c:v>
                </c:pt>
                <c:pt idx="16692">
                  <c:v>272.69749999999999</c:v>
                </c:pt>
                <c:pt idx="16693">
                  <c:v>274.4597</c:v>
                </c:pt>
                <c:pt idx="16694">
                  <c:v>275.15190000000001</c:v>
                </c:pt>
                <c:pt idx="16695">
                  <c:v>275.089</c:v>
                </c:pt>
                <c:pt idx="16696">
                  <c:v>275.15190000000001</c:v>
                </c:pt>
                <c:pt idx="16697">
                  <c:v>274.8372</c:v>
                </c:pt>
                <c:pt idx="16698">
                  <c:v>274.77429999999998</c:v>
                </c:pt>
                <c:pt idx="16699">
                  <c:v>272.69749999999999</c:v>
                </c:pt>
                <c:pt idx="16700">
                  <c:v>272.69749999999999</c:v>
                </c:pt>
                <c:pt idx="16701">
                  <c:v>272.7604</c:v>
                </c:pt>
                <c:pt idx="16702">
                  <c:v>274.77429999999998</c:v>
                </c:pt>
                <c:pt idx="16703">
                  <c:v>274.77429999999998</c:v>
                </c:pt>
                <c:pt idx="16704">
                  <c:v>275.21480000000003</c:v>
                </c:pt>
                <c:pt idx="16705">
                  <c:v>272.7604</c:v>
                </c:pt>
                <c:pt idx="16706">
                  <c:v>272.7604</c:v>
                </c:pt>
                <c:pt idx="16707">
                  <c:v>272.69749999999999</c:v>
                </c:pt>
                <c:pt idx="16708">
                  <c:v>272.7604</c:v>
                </c:pt>
                <c:pt idx="16709">
                  <c:v>274.64839999999998</c:v>
                </c:pt>
                <c:pt idx="16710">
                  <c:v>275.02600000000001</c:v>
                </c:pt>
                <c:pt idx="16711">
                  <c:v>272.7604</c:v>
                </c:pt>
                <c:pt idx="16712">
                  <c:v>271.8793</c:v>
                </c:pt>
                <c:pt idx="16713">
                  <c:v>270.30599999999998</c:v>
                </c:pt>
                <c:pt idx="16714">
                  <c:v>270.24299999999999</c:v>
                </c:pt>
                <c:pt idx="16715">
                  <c:v>270.55770000000001</c:v>
                </c:pt>
                <c:pt idx="16716">
                  <c:v>270.80939999999998</c:v>
                </c:pt>
                <c:pt idx="16717">
                  <c:v>270.68360000000001</c:v>
                </c:pt>
                <c:pt idx="16718">
                  <c:v>270.6207</c:v>
                </c:pt>
                <c:pt idx="16719">
                  <c:v>270.6207</c:v>
                </c:pt>
                <c:pt idx="16720">
                  <c:v>270.55770000000001</c:v>
                </c:pt>
                <c:pt idx="16721">
                  <c:v>272.57159999999999</c:v>
                </c:pt>
                <c:pt idx="16722">
                  <c:v>272.63459999999998</c:v>
                </c:pt>
                <c:pt idx="16723">
                  <c:v>272.63459999999998</c:v>
                </c:pt>
                <c:pt idx="16724">
                  <c:v>272.7604</c:v>
                </c:pt>
                <c:pt idx="16725">
                  <c:v>272.69749999999999</c:v>
                </c:pt>
                <c:pt idx="16726">
                  <c:v>272.63459999999998</c:v>
                </c:pt>
                <c:pt idx="16727">
                  <c:v>272.69749999999999</c:v>
                </c:pt>
                <c:pt idx="16728">
                  <c:v>272.69749999999999</c:v>
                </c:pt>
                <c:pt idx="16729">
                  <c:v>272.7604</c:v>
                </c:pt>
                <c:pt idx="16730">
                  <c:v>272.7604</c:v>
                </c:pt>
                <c:pt idx="16731">
                  <c:v>270.6207</c:v>
                </c:pt>
                <c:pt idx="16732">
                  <c:v>270.30599999999998</c:v>
                </c:pt>
                <c:pt idx="16733">
                  <c:v>270.24299999999999</c:v>
                </c:pt>
                <c:pt idx="16734">
                  <c:v>270.30599999999998</c:v>
                </c:pt>
                <c:pt idx="16735">
                  <c:v>270.30599999999998</c:v>
                </c:pt>
                <c:pt idx="16736">
                  <c:v>269.92840000000001</c:v>
                </c:pt>
                <c:pt idx="16737">
                  <c:v>269.7396</c:v>
                </c:pt>
                <c:pt idx="16738">
                  <c:v>270.30599999999998</c:v>
                </c:pt>
                <c:pt idx="16739">
                  <c:v>270.68360000000001</c:v>
                </c:pt>
                <c:pt idx="16740">
                  <c:v>270.68360000000001</c:v>
                </c:pt>
                <c:pt idx="16741">
                  <c:v>272.69749999999999</c:v>
                </c:pt>
                <c:pt idx="16742">
                  <c:v>272.69749999999999</c:v>
                </c:pt>
                <c:pt idx="16743">
                  <c:v>273.13799999999998</c:v>
                </c:pt>
                <c:pt idx="16744">
                  <c:v>272.7604</c:v>
                </c:pt>
                <c:pt idx="16745">
                  <c:v>272.69749999999999</c:v>
                </c:pt>
                <c:pt idx="16746">
                  <c:v>272.63459999999998</c:v>
                </c:pt>
                <c:pt idx="16747">
                  <c:v>272.69749999999999</c:v>
                </c:pt>
                <c:pt idx="16748">
                  <c:v>274.71140000000003</c:v>
                </c:pt>
                <c:pt idx="16749">
                  <c:v>276.09589999999997</c:v>
                </c:pt>
                <c:pt idx="16750">
                  <c:v>277.16579999999999</c:v>
                </c:pt>
                <c:pt idx="16751">
                  <c:v>279.49439999999998</c:v>
                </c:pt>
                <c:pt idx="16752">
                  <c:v>279.5573</c:v>
                </c:pt>
                <c:pt idx="16753">
                  <c:v>279.62020000000001</c:v>
                </c:pt>
                <c:pt idx="16754">
                  <c:v>279.49439999999998</c:v>
                </c:pt>
                <c:pt idx="16755">
                  <c:v>279.49439999999998</c:v>
                </c:pt>
                <c:pt idx="16756">
                  <c:v>279.49439999999998</c:v>
                </c:pt>
                <c:pt idx="16757">
                  <c:v>279.17970000000003</c:v>
                </c:pt>
                <c:pt idx="16758">
                  <c:v>279.24259999999998</c:v>
                </c:pt>
                <c:pt idx="16759">
                  <c:v>279.11680000000001</c:v>
                </c:pt>
                <c:pt idx="16760">
                  <c:v>281.57119999999998</c:v>
                </c:pt>
                <c:pt idx="16761">
                  <c:v>281.697</c:v>
                </c:pt>
                <c:pt idx="16762">
                  <c:v>281.63409999999999</c:v>
                </c:pt>
                <c:pt idx="16763">
                  <c:v>283.45920000000001</c:v>
                </c:pt>
                <c:pt idx="16764">
                  <c:v>284.08859999999999</c:v>
                </c:pt>
                <c:pt idx="16765">
                  <c:v>281.63409999999999</c:v>
                </c:pt>
                <c:pt idx="16766">
                  <c:v>284.08859999999999</c:v>
                </c:pt>
                <c:pt idx="16767">
                  <c:v>284.08859999999999</c:v>
                </c:pt>
                <c:pt idx="16768">
                  <c:v>283.64800000000002</c:v>
                </c:pt>
                <c:pt idx="16769">
                  <c:v>283.71089999999998</c:v>
                </c:pt>
                <c:pt idx="16770">
                  <c:v>283.71089999999998</c:v>
                </c:pt>
                <c:pt idx="16771">
                  <c:v>283.83679999999998</c:v>
                </c:pt>
                <c:pt idx="16772">
                  <c:v>283.77390000000003</c:v>
                </c:pt>
                <c:pt idx="16773">
                  <c:v>283.83679999999998</c:v>
                </c:pt>
                <c:pt idx="16774">
                  <c:v>283.83679999999998</c:v>
                </c:pt>
                <c:pt idx="16775">
                  <c:v>284.1515</c:v>
                </c:pt>
                <c:pt idx="16776">
                  <c:v>283.52210000000002</c:v>
                </c:pt>
                <c:pt idx="16777">
                  <c:v>282.07459999999998</c:v>
                </c:pt>
                <c:pt idx="16778">
                  <c:v>282.57810000000001</c:v>
                </c:pt>
                <c:pt idx="16779">
                  <c:v>283.14449999999999</c:v>
                </c:pt>
                <c:pt idx="16780">
                  <c:v>283.71089999999998</c:v>
                </c:pt>
                <c:pt idx="16781">
                  <c:v>283.77390000000003</c:v>
                </c:pt>
                <c:pt idx="16782">
                  <c:v>286.10239999999999</c:v>
                </c:pt>
                <c:pt idx="16783">
                  <c:v>286.1653</c:v>
                </c:pt>
                <c:pt idx="16784">
                  <c:v>286.10239999999999</c:v>
                </c:pt>
                <c:pt idx="16785">
                  <c:v>286.10239999999999</c:v>
                </c:pt>
                <c:pt idx="16786">
                  <c:v>286.10239999999999</c:v>
                </c:pt>
                <c:pt idx="16787">
                  <c:v>286.1653</c:v>
                </c:pt>
                <c:pt idx="16788">
                  <c:v>286.1653</c:v>
                </c:pt>
                <c:pt idx="16789">
                  <c:v>286.1653</c:v>
                </c:pt>
                <c:pt idx="16790">
                  <c:v>283.96269999999998</c:v>
                </c:pt>
                <c:pt idx="16791">
                  <c:v>283.83679999999998</c:v>
                </c:pt>
                <c:pt idx="16792">
                  <c:v>283.71089999999998</c:v>
                </c:pt>
                <c:pt idx="16793">
                  <c:v>283.71089999999998</c:v>
                </c:pt>
                <c:pt idx="16794">
                  <c:v>284.27730000000003</c:v>
                </c:pt>
                <c:pt idx="16795">
                  <c:v>283.64800000000002</c:v>
                </c:pt>
                <c:pt idx="16796">
                  <c:v>284.0256</c:v>
                </c:pt>
                <c:pt idx="16797">
                  <c:v>286.03949999999998</c:v>
                </c:pt>
                <c:pt idx="16798">
                  <c:v>286.10239999999999</c:v>
                </c:pt>
                <c:pt idx="16799">
                  <c:v>286.10239999999999</c:v>
                </c:pt>
                <c:pt idx="16800">
                  <c:v>287.54989999999998</c:v>
                </c:pt>
                <c:pt idx="16801">
                  <c:v>288.43099999999998</c:v>
                </c:pt>
                <c:pt idx="16802">
                  <c:v>288.43099999999998</c:v>
                </c:pt>
                <c:pt idx="16803">
                  <c:v>288.11630000000002</c:v>
                </c:pt>
                <c:pt idx="16804">
                  <c:v>288.05340000000001</c:v>
                </c:pt>
                <c:pt idx="16805">
                  <c:v>288.05340000000001</c:v>
                </c:pt>
                <c:pt idx="16806">
                  <c:v>286.03949999999998</c:v>
                </c:pt>
                <c:pt idx="16807">
                  <c:v>286.10239999999999</c:v>
                </c:pt>
                <c:pt idx="16808">
                  <c:v>286.03949999999998</c:v>
                </c:pt>
                <c:pt idx="16809">
                  <c:v>286.10239999999999</c:v>
                </c:pt>
                <c:pt idx="16810">
                  <c:v>286.10239999999999</c:v>
                </c:pt>
                <c:pt idx="16811">
                  <c:v>286.03949999999998</c:v>
                </c:pt>
                <c:pt idx="16812">
                  <c:v>286.03949999999998</c:v>
                </c:pt>
                <c:pt idx="16813">
                  <c:v>286.03949999999998</c:v>
                </c:pt>
                <c:pt idx="16814">
                  <c:v>288.05340000000001</c:v>
                </c:pt>
                <c:pt idx="16815">
                  <c:v>288.11630000000002</c:v>
                </c:pt>
                <c:pt idx="16816">
                  <c:v>288.11630000000002</c:v>
                </c:pt>
                <c:pt idx="16817">
                  <c:v>286.10239999999999</c:v>
                </c:pt>
                <c:pt idx="16818">
                  <c:v>287.8646</c:v>
                </c:pt>
                <c:pt idx="16819">
                  <c:v>288.17930000000001</c:v>
                </c:pt>
                <c:pt idx="16820">
                  <c:v>288.30509999999998</c:v>
                </c:pt>
                <c:pt idx="16821">
                  <c:v>286.22829999999999</c:v>
                </c:pt>
                <c:pt idx="16822">
                  <c:v>288.43099999999998</c:v>
                </c:pt>
                <c:pt idx="16823">
                  <c:v>288.93439999999998</c:v>
                </c:pt>
                <c:pt idx="16824">
                  <c:v>288.17930000000001</c:v>
                </c:pt>
                <c:pt idx="16825">
                  <c:v>288.05340000000001</c:v>
                </c:pt>
                <c:pt idx="16826">
                  <c:v>288.17930000000001</c:v>
                </c:pt>
                <c:pt idx="16827">
                  <c:v>290.57069999999999</c:v>
                </c:pt>
                <c:pt idx="16828">
                  <c:v>288.11630000000002</c:v>
                </c:pt>
                <c:pt idx="16829">
                  <c:v>288.24220000000003</c:v>
                </c:pt>
                <c:pt idx="16830">
                  <c:v>288.30509999999998</c:v>
                </c:pt>
                <c:pt idx="16831">
                  <c:v>288.43099999999998</c:v>
                </c:pt>
                <c:pt idx="16832">
                  <c:v>288.4939</c:v>
                </c:pt>
                <c:pt idx="16833">
                  <c:v>288.4939</c:v>
                </c:pt>
                <c:pt idx="16834">
                  <c:v>288.4939</c:v>
                </c:pt>
                <c:pt idx="16835">
                  <c:v>290.44490000000002</c:v>
                </c:pt>
                <c:pt idx="16836">
                  <c:v>288.24220000000003</c:v>
                </c:pt>
                <c:pt idx="16837">
                  <c:v>288.30509999999998</c:v>
                </c:pt>
                <c:pt idx="16838">
                  <c:v>290.44490000000002</c:v>
                </c:pt>
                <c:pt idx="16839">
                  <c:v>290.50779999999997</c:v>
                </c:pt>
                <c:pt idx="16840">
                  <c:v>288.05340000000001</c:v>
                </c:pt>
                <c:pt idx="16841">
                  <c:v>288.11630000000002</c:v>
                </c:pt>
                <c:pt idx="16842">
                  <c:v>288.43099999999998</c:v>
                </c:pt>
                <c:pt idx="16843">
                  <c:v>290.50779999999997</c:v>
                </c:pt>
                <c:pt idx="16844">
                  <c:v>290.50779999999997</c:v>
                </c:pt>
                <c:pt idx="16845">
                  <c:v>290.44490000000002</c:v>
                </c:pt>
                <c:pt idx="16846">
                  <c:v>288.43099999999998</c:v>
                </c:pt>
                <c:pt idx="16847">
                  <c:v>288.36799999999999</c:v>
                </c:pt>
                <c:pt idx="16848">
                  <c:v>288.36799999999999</c:v>
                </c:pt>
                <c:pt idx="16849">
                  <c:v>288.05340000000001</c:v>
                </c:pt>
                <c:pt idx="16850">
                  <c:v>288.93439999999998</c:v>
                </c:pt>
                <c:pt idx="16851">
                  <c:v>290.57069999999999</c:v>
                </c:pt>
                <c:pt idx="16852">
                  <c:v>290.57069999999999</c:v>
                </c:pt>
                <c:pt idx="16853">
                  <c:v>290.50779999999997</c:v>
                </c:pt>
                <c:pt idx="16854">
                  <c:v>290.57069999999999</c:v>
                </c:pt>
                <c:pt idx="16855">
                  <c:v>290.57069999999999</c:v>
                </c:pt>
                <c:pt idx="16856">
                  <c:v>290.50779999999997</c:v>
                </c:pt>
                <c:pt idx="16857">
                  <c:v>290.63369999999998</c:v>
                </c:pt>
                <c:pt idx="16858">
                  <c:v>288.4939</c:v>
                </c:pt>
                <c:pt idx="16859">
                  <c:v>288.17930000000001</c:v>
                </c:pt>
                <c:pt idx="16860">
                  <c:v>289.56380000000001</c:v>
                </c:pt>
                <c:pt idx="16861">
                  <c:v>290.57069999999999</c:v>
                </c:pt>
                <c:pt idx="16862">
                  <c:v>290.57069999999999</c:v>
                </c:pt>
                <c:pt idx="16863">
                  <c:v>288.4939</c:v>
                </c:pt>
                <c:pt idx="16864">
                  <c:v>288.30509999999998</c:v>
                </c:pt>
                <c:pt idx="16865">
                  <c:v>289.81560000000002</c:v>
                </c:pt>
                <c:pt idx="16866">
                  <c:v>290.57069999999999</c:v>
                </c:pt>
                <c:pt idx="16867">
                  <c:v>290.57069999999999</c:v>
                </c:pt>
                <c:pt idx="16868">
                  <c:v>290.31900000000002</c:v>
                </c:pt>
                <c:pt idx="16869">
                  <c:v>288.55689999999998</c:v>
                </c:pt>
                <c:pt idx="16870">
                  <c:v>288.24220000000003</c:v>
                </c:pt>
                <c:pt idx="16871">
                  <c:v>288.30509999999998</c:v>
                </c:pt>
                <c:pt idx="16872">
                  <c:v>290.50779999999997</c:v>
                </c:pt>
                <c:pt idx="16873">
                  <c:v>290.50779999999997</c:v>
                </c:pt>
                <c:pt idx="16874">
                  <c:v>290.63369999999998</c:v>
                </c:pt>
                <c:pt idx="16875">
                  <c:v>290.57069999999999</c:v>
                </c:pt>
                <c:pt idx="16876">
                  <c:v>290.57069999999999</c:v>
                </c:pt>
                <c:pt idx="16877">
                  <c:v>290.63369999999998</c:v>
                </c:pt>
                <c:pt idx="16878">
                  <c:v>290.57069999999999</c:v>
                </c:pt>
                <c:pt idx="16879">
                  <c:v>290.57069999999999</c:v>
                </c:pt>
                <c:pt idx="16880">
                  <c:v>290.63369999999998</c:v>
                </c:pt>
                <c:pt idx="16881">
                  <c:v>288.43099999999998</c:v>
                </c:pt>
                <c:pt idx="16882">
                  <c:v>288.43099999999998</c:v>
                </c:pt>
                <c:pt idx="16883">
                  <c:v>288.4939</c:v>
                </c:pt>
                <c:pt idx="16884">
                  <c:v>290.19310000000002</c:v>
                </c:pt>
                <c:pt idx="16885">
                  <c:v>290.63369999999998</c:v>
                </c:pt>
                <c:pt idx="16886">
                  <c:v>290.69659999999999</c:v>
                </c:pt>
                <c:pt idx="16887">
                  <c:v>290.57069999999999</c:v>
                </c:pt>
                <c:pt idx="16888">
                  <c:v>290.57069999999999</c:v>
                </c:pt>
                <c:pt idx="16889">
                  <c:v>288.68270000000001</c:v>
                </c:pt>
                <c:pt idx="16890">
                  <c:v>288.36799999999999</c:v>
                </c:pt>
                <c:pt idx="16891">
                  <c:v>290.57069999999999</c:v>
                </c:pt>
                <c:pt idx="16892">
                  <c:v>290.63369999999998</c:v>
                </c:pt>
                <c:pt idx="16893">
                  <c:v>292.89929999999998</c:v>
                </c:pt>
                <c:pt idx="16894">
                  <c:v>292.9622</c:v>
                </c:pt>
                <c:pt idx="16895">
                  <c:v>290.63369999999998</c:v>
                </c:pt>
                <c:pt idx="16896">
                  <c:v>290.57069999999999</c:v>
                </c:pt>
                <c:pt idx="16897">
                  <c:v>288.24220000000003</c:v>
                </c:pt>
                <c:pt idx="16898">
                  <c:v>290.57069999999999</c:v>
                </c:pt>
                <c:pt idx="16899">
                  <c:v>292.27</c:v>
                </c:pt>
                <c:pt idx="16900">
                  <c:v>290.75959999999998</c:v>
                </c:pt>
                <c:pt idx="16901">
                  <c:v>290.57069999999999</c:v>
                </c:pt>
                <c:pt idx="16902">
                  <c:v>288.55689999999998</c:v>
                </c:pt>
                <c:pt idx="16903">
                  <c:v>290.57069999999999</c:v>
                </c:pt>
                <c:pt idx="16904">
                  <c:v>290.63369999999998</c:v>
                </c:pt>
                <c:pt idx="16905">
                  <c:v>292.89929999999998</c:v>
                </c:pt>
                <c:pt idx="16906">
                  <c:v>291.76650000000001</c:v>
                </c:pt>
                <c:pt idx="16907">
                  <c:v>290.57069999999999</c:v>
                </c:pt>
                <c:pt idx="16908">
                  <c:v>288.43099999999998</c:v>
                </c:pt>
                <c:pt idx="16909">
                  <c:v>290.57069999999999</c:v>
                </c:pt>
                <c:pt idx="16910">
                  <c:v>291.82940000000002</c:v>
                </c:pt>
                <c:pt idx="16911">
                  <c:v>292.71050000000002</c:v>
                </c:pt>
                <c:pt idx="16912">
                  <c:v>292.64760000000001</c:v>
                </c:pt>
                <c:pt idx="16913">
                  <c:v>290.63369999999998</c:v>
                </c:pt>
                <c:pt idx="16914">
                  <c:v>290.63369999999998</c:v>
                </c:pt>
                <c:pt idx="16915">
                  <c:v>290.63369999999998</c:v>
                </c:pt>
                <c:pt idx="16916">
                  <c:v>290.69659999999999</c:v>
                </c:pt>
                <c:pt idx="16917">
                  <c:v>293.02519999999998</c:v>
                </c:pt>
                <c:pt idx="16918">
                  <c:v>292.9622</c:v>
                </c:pt>
                <c:pt idx="16919">
                  <c:v>293.02519999999998</c:v>
                </c:pt>
                <c:pt idx="16920">
                  <c:v>292.64760000000001</c:v>
                </c:pt>
                <c:pt idx="16921">
                  <c:v>292.5847</c:v>
                </c:pt>
                <c:pt idx="16922">
                  <c:v>292.64760000000001</c:v>
                </c:pt>
                <c:pt idx="16923">
                  <c:v>292.83640000000003</c:v>
                </c:pt>
                <c:pt idx="16924">
                  <c:v>292.83640000000003</c:v>
                </c:pt>
                <c:pt idx="16925">
                  <c:v>290.75959999999998</c:v>
                </c:pt>
                <c:pt idx="16926">
                  <c:v>290.63369999999998</c:v>
                </c:pt>
                <c:pt idx="16927">
                  <c:v>290.63369999999998</c:v>
                </c:pt>
                <c:pt idx="16928">
                  <c:v>291.32600000000002</c:v>
                </c:pt>
                <c:pt idx="16929">
                  <c:v>290.57069999999999</c:v>
                </c:pt>
                <c:pt idx="16930">
                  <c:v>292.64760000000001</c:v>
                </c:pt>
                <c:pt idx="16931">
                  <c:v>290.69659999999999</c:v>
                </c:pt>
                <c:pt idx="16932">
                  <c:v>291.20010000000002</c:v>
                </c:pt>
                <c:pt idx="16933">
                  <c:v>290.63369999999998</c:v>
                </c:pt>
                <c:pt idx="16934">
                  <c:v>290.63369999999998</c:v>
                </c:pt>
                <c:pt idx="16935">
                  <c:v>290.57069999999999</c:v>
                </c:pt>
                <c:pt idx="16936">
                  <c:v>290.63369999999998</c:v>
                </c:pt>
                <c:pt idx="16937">
                  <c:v>290.69659999999999</c:v>
                </c:pt>
                <c:pt idx="16938">
                  <c:v>290.63369999999998</c:v>
                </c:pt>
                <c:pt idx="16939">
                  <c:v>290.63369999999998</c:v>
                </c:pt>
                <c:pt idx="16940">
                  <c:v>290.63369999999998</c:v>
                </c:pt>
                <c:pt idx="16941">
                  <c:v>290.63369999999998</c:v>
                </c:pt>
                <c:pt idx="16942">
                  <c:v>290.82249999999999</c:v>
                </c:pt>
                <c:pt idx="16943">
                  <c:v>290.57069999999999</c:v>
                </c:pt>
                <c:pt idx="16944">
                  <c:v>290.57069999999999</c:v>
                </c:pt>
                <c:pt idx="16945">
                  <c:v>290.69659999999999</c:v>
                </c:pt>
                <c:pt idx="16946">
                  <c:v>290.94839999999999</c:v>
                </c:pt>
                <c:pt idx="16947">
                  <c:v>290.57069999999999</c:v>
                </c:pt>
                <c:pt idx="16948">
                  <c:v>290.63369999999998</c:v>
                </c:pt>
                <c:pt idx="16949">
                  <c:v>290.69659999999999</c:v>
                </c:pt>
                <c:pt idx="16950">
                  <c:v>290.63369999999998</c:v>
                </c:pt>
                <c:pt idx="16951">
                  <c:v>291.51479999999998</c:v>
                </c:pt>
                <c:pt idx="16952">
                  <c:v>290.63369999999998</c:v>
                </c:pt>
                <c:pt idx="16953">
                  <c:v>290.69659999999999</c:v>
                </c:pt>
                <c:pt idx="16954">
                  <c:v>290.69659999999999</c:v>
                </c:pt>
                <c:pt idx="16955">
                  <c:v>290.82249999999999</c:v>
                </c:pt>
                <c:pt idx="16956">
                  <c:v>291.13709999999998</c:v>
                </c:pt>
                <c:pt idx="16957">
                  <c:v>290.63369999999998</c:v>
                </c:pt>
                <c:pt idx="16958">
                  <c:v>290.63369999999998</c:v>
                </c:pt>
                <c:pt idx="16959">
                  <c:v>291.95530000000002</c:v>
                </c:pt>
                <c:pt idx="16960">
                  <c:v>290.63369999999998</c:v>
                </c:pt>
                <c:pt idx="16961">
                  <c:v>290.63369999999998</c:v>
                </c:pt>
                <c:pt idx="16962">
                  <c:v>290.69659999999999</c:v>
                </c:pt>
                <c:pt idx="16963">
                  <c:v>291.26299999999998</c:v>
                </c:pt>
                <c:pt idx="16964">
                  <c:v>290.57069999999999</c:v>
                </c:pt>
                <c:pt idx="16965">
                  <c:v>293.0881</c:v>
                </c:pt>
                <c:pt idx="16966">
                  <c:v>290.57069999999999</c:v>
                </c:pt>
                <c:pt idx="16967">
                  <c:v>290.69659999999999</c:v>
                </c:pt>
                <c:pt idx="16968">
                  <c:v>290.69659999999999</c:v>
                </c:pt>
                <c:pt idx="16969">
                  <c:v>290.63369999999998</c:v>
                </c:pt>
                <c:pt idx="16970">
                  <c:v>292.4588</c:v>
                </c:pt>
                <c:pt idx="16971">
                  <c:v>290.63369999999998</c:v>
                </c:pt>
                <c:pt idx="16972">
                  <c:v>290.57069999999999</c:v>
                </c:pt>
                <c:pt idx="16973">
                  <c:v>290.63369999999998</c:v>
                </c:pt>
                <c:pt idx="16974">
                  <c:v>291.51479999999998</c:v>
                </c:pt>
                <c:pt idx="16975">
                  <c:v>291.70359999999999</c:v>
                </c:pt>
                <c:pt idx="16976">
                  <c:v>290.69659999999999</c:v>
                </c:pt>
                <c:pt idx="16977">
                  <c:v>292.9622</c:v>
                </c:pt>
                <c:pt idx="16978">
                  <c:v>290.63369999999998</c:v>
                </c:pt>
                <c:pt idx="16979">
                  <c:v>290.63369999999998</c:v>
                </c:pt>
                <c:pt idx="16980">
                  <c:v>292.5847</c:v>
                </c:pt>
                <c:pt idx="16981">
                  <c:v>292.01819999999998</c:v>
                </c:pt>
                <c:pt idx="16982">
                  <c:v>290.63369999999998</c:v>
                </c:pt>
                <c:pt idx="16983">
                  <c:v>290.63369999999998</c:v>
                </c:pt>
                <c:pt idx="16984">
                  <c:v>292.83640000000003</c:v>
                </c:pt>
                <c:pt idx="16985">
                  <c:v>290.69659999999999</c:v>
                </c:pt>
                <c:pt idx="16986">
                  <c:v>290.69659999999999</c:v>
                </c:pt>
                <c:pt idx="16987">
                  <c:v>291.95530000000002</c:v>
                </c:pt>
                <c:pt idx="16988">
                  <c:v>293.02519999999998</c:v>
                </c:pt>
                <c:pt idx="16989">
                  <c:v>293.02519999999998</c:v>
                </c:pt>
                <c:pt idx="16990">
                  <c:v>290.63369999999998</c:v>
                </c:pt>
                <c:pt idx="16991">
                  <c:v>290.69659999999999</c:v>
                </c:pt>
                <c:pt idx="16992">
                  <c:v>292.71050000000002</c:v>
                </c:pt>
                <c:pt idx="16993">
                  <c:v>292.71050000000002</c:v>
                </c:pt>
                <c:pt idx="16994">
                  <c:v>292.71050000000002</c:v>
                </c:pt>
                <c:pt idx="16995">
                  <c:v>290.57069999999999</c:v>
                </c:pt>
                <c:pt idx="16996">
                  <c:v>290.63369999999998</c:v>
                </c:pt>
                <c:pt idx="16997">
                  <c:v>292.64760000000001</c:v>
                </c:pt>
                <c:pt idx="16998">
                  <c:v>293.0881</c:v>
                </c:pt>
                <c:pt idx="16999">
                  <c:v>293.15109999999999</c:v>
                </c:pt>
                <c:pt idx="17000">
                  <c:v>290.63369999999998</c:v>
                </c:pt>
                <c:pt idx="17001">
                  <c:v>290.57069999999999</c:v>
                </c:pt>
                <c:pt idx="17002">
                  <c:v>291.95530000000002</c:v>
                </c:pt>
                <c:pt idx="17003">
                  <c:v>292.83640000000003</c:v>
                </c:pt>
                <c:pt idx="17004">
                  <c:v>292.83640000000003</c:v>
                </c:pt>
                <c:pt idx="17005">
                  <c:v>290.69659999999999</c:v>
                </c:pt>
                <c:pt idx="17006">
                  <c:v>290.69659999999999</c:v>
                </c:pt>
                <c:pt idx="17007">
                  <c:v>290.57069999999999</c:v>
                </c:pt>
                <c:pt idx="17008">
                  <c:v>290.57069999999999</c:v>
                </c:pt>
                <c:pt idx="17009">
                  <c:v>292.89929999999998</c:v>
                </c:pt>
                <c:pt idx="17010">
                  <c:v>292.89929999999998</c:v>
                </c:pt>
                <c:pt idx="17011">
                  <c:v>292.77339999999998</c:v>
                </c:pt>
                <c:pt idx="17012">
                  <c:v>290.63369999999998</c:v>
                </c:pt>
                <c:pt idx="17013">
                  <c:v>291.26299999999998</c:v>
                </c:pt>
                <c:pt idx="17014">
                  <c:v>292.9622</c:v>
                </c:pt>
                <c:pt idx="17015">
                  <c:v>292.5847</c:v>
                </c:pt>
                <c:pt idx="17016">
                  <c:v>292.64760000000001</c:v>
                </c:pt>
                <c:pt idx="17017">
                  <c:v>292.64760000000001</c:v>
                </c:pt>
                <c:pt idx="17018">
                  <c:v>292.64760000000001</c:v>
                </c:pt>
                <c:pt idx="17019">
                  <c:v>292.71050000000002</c:v>
                </c:pt>
                <c:pt idx="17020">
                  <c:v>290.63369999999998</c:v>
                </c:pt>
                <c:pt idx="17021">
                  <c:v>292.83640000000003</c:v>
                </c:pt>
                <c:pt idx="17022">
                  <c:v>293.02519999999998</c:v>
                </c:pt>
                <c:pt idx="17023">
                  <c:v>292.9622</c:v>
                </c:pt>
                <c:pt idx="17024">
                  <c:v>291.76650000000001</c:v>
                </c:pt>
                <c:pt idx="17025">
                  <c:v>290.57069999999999</c:v>
                </c:pt>
                <c:pt idx="17026">
                  <c:v>290.57069999999999</c:v>
                </c:pt>
                <c:pt idx="17027">
                  <c:v>290.50779999999997</c:v>
                </c:pt>
                <c:pt idx="17028">
                  <c:v>290.63369999999998</c:v>
                </c:pt>
                <c:pt idx="17029">
                  <c:v>290.57069999999999</c:v>
                </c:pt>
                <c:pt idx="17030">
                  <c:v>292.71050000000002</c:v>
                </c:pt>
                <c:pt idx="17031">
                  <c:v>292.71050000000002</c:v>
                </c:pt>
                <c:pt idx="17032">
                  <c:v>292.64760000000001</c:v>
                </c:pt>
                <c:pt idx="17033">
                  <c:v>293.0881</c:v>
                </c:pt>
                <c:pt idx="17034">
                  <c:v>291.38889999999998</c:v>
                </c:pt>
                <c:pt idx="17035">
                  <c:v>290.63369999999998</c:v>
                </c:pt>
                <c:pt idx="17036">
                  <c:v>290.69659999999999</c:v>
                </c:pt>
                <c:pt idx="17037">
                  <c:v>292.89929999999998</c:v>
                </c:pt>
                <c:pt idx="17038">
                  <c:v>292.83640000000003</c:v>
                </c:pt>
                <c:pt idx="17039">
                  <c:v>290.94839999999999</c:v>
                </c:pt>
                <c:pt idx="17040">
                  <c:v>290.69659999999999</c:v>
                </c:pt>
                <c:pt idx="17041">
                  <c:v>290.57069999999999</c:v>
                </c:pt>
                <c:pt idx="17042">
                  <c:v>290.63369999999998</c:v>
                </c:pt>
                <c:pt idx="17043">
                  <c:v>290.69659999999999</c:v>
                </c:pt>
                <c:pt idx="17044">
                  <c:v>290.57069999999999</c:v>
                </c:pt>
                <c:pt idx="17045">
                  <c:v>290.57069999999999</c:v>
                </c:pt>
                <c:pt idx="17046">
                  <c:v>290.63369999999998</c:v>
                </c:pt>
                <c:pt idx="17047">
                  <c:v>290.63369999999998</c:v>
                </c:pt>
                <c:pt idx="17048">
                  <c:v>290.69659999999999</c:v>
                </c:pt>
                <c:pt idx="17049">
                  <c:v>292.9622</c:v>
                </c:pt>
                <c:pt idx="17050">
                  <c:v>293.0881</c:v>
                </c:pt>
                <c:pt idx="17051">
                  <c:v>292.71050000000002</c:v>
                </c:pt>
                <c:pt idx="17052">
                  <c:v>290.94839999999999</c:v>
                </c:pt>
                <c:pt idx="17053">
                  <c:v>290.57069999999999</c:v>
                </c:pt>
                <c:pt idx="17054">
                  <c:v>290.63369999999998</c:v>
                </c:pt>
                <c:pt idx="17055">
                  <c:v>290.57069999999999</c:v>
                </c:pt>
                <c:pt idx="17056">
                  <c:v>290.63369999999998</c:v>
                </c:pt>
                <c:pt idx="17057">
                  <c:v>290.2561</c:v>
                </c:pt>
                <c:pt idx="17058">
                  <c:v>290.63369999999998</c:v>
                </c:pt>
                <c:pt idx="17059">
                  <c:v>290.57069999999999</c:v>
                </c:pt>
                <c:pt idx="17060">
                  <c:v>293.02519999999998</c:v>
                </c:pt>
                <c:pt idx="17061">
                  <c:v>292.77339999999998</c:v>
                </c:pt>
                <c:pt idx="17062">
                  <c:v>290.75959999999998</c:v>
                </c:pt>
                <c:pt idx="17063">
                  <c:v>290.57069999999999</c:v>
                </c:pt>
                <c:pt idx="17064">
                  <c:v>290.57069999999999</c:v>
                </c:pt>
                <c:pt idx="17065">
                  <c:v>290.63369999999998</c:v>
                </c:pt>
                <c:pt idx="17066">
                  <c:v>290.06729999999999</c:v>
                </c:pt>
                <c:pt idx="17067">
                  <c:v>288.36799999999999</c:v>
                </c:pt>
                <c:pt idx="17068">
                  <c:v>290.63369999999998</c:v>
                </c:pt>
                <c:pt idx="17069">
                  <c:v>290.63369999999998</c:v>
                </c:pt>
                <c:pt idx="17070">
                  <c:v>290.63369999999998</c:v>
                </c:pt>
                <c:pt idx="17071">
                  <c:v>289.43790000000001</c:v>
                </c:pt>
                <c:pt idx="17072">
                  <c:v>290.50779999999997</c:v>
                </c:pt>
                <c:pt idx="17073">
                  <c:v>290.63369999999998</c:v>
                </c:pt>
                <c:pt idx="17074">
                  <c:v>292.71050000000002</c:v>
                </c:pt>
                <c:pt idx="17075">
                  <c:v>292.64760000000001</c:v>
                </c:pt>
                <c:pt idx="17076">
                  <c:v>290.63369999999998</c:v>
                </c:pt>
                <c:pt idx="17077">
                  <c:v>290.63369999999998</c:v>
                </c:pt>
                <c:pt idx="17078">
                  <c:v>290.57069999999999</c:v>
                </c:pt>
                <c:pt idx="17079">
                  <c:v>290.57069999999999</c:v>
                </c:pt>
                <c:pt idx="17080">
                  <c:v>290.2561</c:v>
                </c:pt>
                <c:pt idx="17081">
                  <c:v>290.50779999999997</c:v>
                </c:pt>
                <c:pt idx="17082">
                  <c:v>292.77339999999998</c:v>
                </c:pt>
                <c:pt idx="17083">
                  <c:v>292.89929999999998</c:v>
                </c:pt>
                <c:pt idx="17084">
                  <c:v>290.57069999999999</c:v>
                </c:pt>
                <c:pt idx="17085">
                  <c:v>290.57069999999999</c:v>
                </c:pt>
                <c:pt idx="17086">
                  <c:v>292.5847</c:v>
                </c:pt>
                <c:pt idx="17087">
                  <c:v>290.57069999999999</c:v>
                </c:pt>
                <c:pt idx="17088">
                  <c:v>290.63369999999998</c:v>
                </c:pt>
                <c:pt idx="17089">
                  <c:v>292.5847</c:v>
                </c:pt>
                <c:pt idx="17090">
                  <c:v>290.69659999999999</c:v>
                </c:pt>
                <c:pt idx="17091">
                  <c:v>290.57069999999999</c:v>
                </c:pt>
                <c:pt idx="17092">
                  <c:v>290.57069999999999</c:v>
                </c:pt>
                <c:pt idx="17093">
                  <c:v>291.82940000000002</c:v>
                </c:pt>
                <c:pt idx="17094">
                  <c:v>290.57069999999999</c:v>
                </c:pt>
                <c:pt idx="17095">
                  <c:v>289.375</c:v>
                </c:pt>
                <c:pt idx="17096">
                  <c:v>290.57069999999999</c:v>
                </c:pt>
                <c:pt idx="17097">
                  <c:v>292.83640000000003</c:v>
                </c:pt>
                <c:pt idx="17098">
                  <c:v>290.50779999999997</c:v>
                </c:pt>
                <c:pt idx="17099">
                  <c:v>290.63369999999998</c:v>
                </c:pt>
                <c:pt idx="17100">
                  <c:v>290.63369999999998</c:v>
                </c:pt>
                <c:pt idx="17101">
                  <c:v>292.01819999999998</c:v>
                </c:pt>
                <c:pt idx="17102">
                  <c:v>290.8854</c:v>
                </c:pt>
                <c:pt idx="17103">
                  <c:v>290.63369999999998</c:v>
                </c:pt>
                <c:pt idx="17104">
                  <c:v>289.62670000000003</c:v>
                </c:pt>
                <c:pt idx="17105">
                  <c:v>290.63369999999998</c:v>
                </c:pt>
                <c:pt idx="17106">
                  <c:v>290.57069999999999</c:v>
                </c:pt>
                <c:pt idx="17107">
                  <c:v>290.63369999999998</c:v>
                </c:pt>
                <c:pt idx="17108">
                  <c:v>290.63369999999998</c:v>
                </c:pt>
                <c:pt idx="17109">
                  <c:v>292.83640000000003</c:v>
                </c:pt>
                <c:pt idx="17110">
                  <c:v>290.63369999999998</c:v>
                </c:pt>
                <c:pt idx="17111">
                  <c:v>290.50779999999997</c:v>
                </c:pt>
                <c:pt idx="17112">
                  <c:v>290.57069999999999</c:v>
                </c:pt>
                <c:pt idx="17113">
                  <c:v>292.52170000000001</c:v>
                </c:pt>
                <c:pt idx="17114">
                  <c:v>290.63369999999998</c:v>
                </c:pt>
                <c:pt idx="17115">
                  <c:v>289.87849999999997</c:v>
                </c:pt>
                <c:pt idx="17116">
                  <c:v>290.57069999999999</c:v>
                </c:pt>
                <c:pt idx="17117">
                  <c:v>291.89229999999998</c:v>
                </c:pt>
                <c:pt idx="17118">
                  <c:v>290.57069999999999</c:v>
                </c:pt>
                <c:pt idx="17119">
                  <c:v>288.55689999999998</c:v>
                </c:pt>
                <c:pt idx="17120">
                  <c:v>288.55689999999998</c:v>
                </c:pt>
                <c:pt idx="17121">
                  <c:v>290.50779999999997</c:v>
                </c:pt>
                <c:pt idx="17122">
                  <c:v>290.57069999999999</c:v>
                </c:pt>
                <c:pt idx="17123">
                  <c:v>291.45179999999999</c:v>
                </c:pt>
                <c:pt idx="17124">
                  <c:v>290.50779999999997</c:v>
                </c:pt>
                <c:pt idx="17125">
                  <c:v>288.17930000000001</c:v>
                </c:pt>
                <c:pt idx="17126">
                  <c:v>290.44490000000002</c:v>
                </c:pt>
                <c:pt idx="17127">
                  <c:v>290.57069999999999</c:v>
                </c:pt>
                <c:pt idx="17128">
                  <c:v>290.75959999999998</c:v>
                </c:pt>
                <c:pt idx="17129">
                  <c:v>290.57069999999999</c:v>
                </c:pt>
                <c:pt idx="17130">
                  <c:v>290.0043</c:v>
                </c:pt>
                <c:pt idx="17131">
                  <c:v>288.4939</c:v>
                </c:pt>
                <c:pt idx="17132">
                  <c:v>290.50779999999997</c:v>
                </c:pt>
                <c:pt idx="17133">
                  <c:v>291.95530000000002</c:v>
                </c:pt>
                <c:pt idx="17134">
                  <c:v>290.63369999999998</c:v>
                </c:pt>
                <c:pt idx="17135">
                  <c:v>288.4939</c:v>
                </c:pt>
                <c:pt idx="17136">
                  <c:v>290.57069999999999</c:v>
                </c:pt>
                <c:pt idx="17137">
                  <c:v>290.63369999999998</c:v>
                </c:pt>
                <c:pt idx="17138">
                  <c:v>290.50779999999997</c:v>
                </c:pt>
                <c:pt idx="17139">
                  <c:v>290.57069999999999</c:v>
                </c:pt>
                <c:pt idx="17140">
                  <c:v>288.36799999999999</c:v>
                </c:pt>
                <c:pt idx="17141">
                  <c:v>290.50779999999997</c:v>
                </c:pt>
                <c:pt idx="17142">
                  <c:v>290.50779999999997</c:v>
                </c:pt>
                <c:pt idx="17143">
                  <c:v>291.82940000000002</c:v>
                </c:pt>
                <c:pt idx="17144">
                  <c:v>290.57069999999999</c:v>
                </c:pt>
                <c:pt idx="17145">
                  <c:v>288.68270000000001</c:v>
                </c:pt>
                <c:pt idx="17146">
                  <c:v>288.17930000000001</c:v>
                </c:pt>
                <c:pt idx="17147">
                  <c:v>290.50779999999997</c:v>
                </c:pt>
                <c:pt idx="17148">
                  <c:v>290.57069999999999</c:v>
                </c:pt>
                <c:pt idx="17149">
                  <c:v>290.57069999999999</c:v>
                </c:pt>
                <c:pt idx="17150">
                  <c:v>290.50779999999997</c:v>
                </c:pt>
                <c:pt idx="17151">
                  <c:v>290.57069999999999</c:v>
                </c:pt>
                <c:pt idx="17152">
                  <c:v>292.64760000000001</c:v>
                </c:pt>
                <c:pt idx="17153">
                  <c:v>291.64060000000001</c:v>
                </c:pt>
                <c:pt idx="17154">
                  <c:v>290.57069999999999</c:v>
                </c:pt>
                <c:pt idx="17155">
                  <c:v>290.50779999999997</c:v>
                </c:pt>
                <c:pt idx="17156">
                  <c:v>290.57069999999999</c:v>
                </c:pt>
                <c:pt idx="17157">
                  <c:v>288.36799999999999</c:v>
                </c:pt>
                <c:pt idx="17158">
                  <c:v>288.30509999999998</c:v>
                </c:pt>
                <c:pt idx="17159">
                  <c:v>290.63369999999998</c:v>
                </c:pt>
                <c:pt idx="17160">
                  <c:v>290.50779999999997</c:v>
                </c:pt>
                <c:pt idx="17161">
                  <c:v>291.70359999999999</c:v>
                </c:pt>
                <c:pt idx="17162">
                  <c:v>290.63369999999998</c:v>
                </c:pt>
                <c:pt idx="17163">
                  <c:v>290.50779999999997</c:v>
                </c:pt>
                <c:pt idx="17164">
                  <c:v>288.87150000000003</c:v>
                </c:pt>
                <c:pt idx="17165">
                  <c:v>288.43099999999998</c:v>
                </c:pt>
                <c:pt idx="17166">
                  <c:v>288.43099999999998</c:v>
                </c:pt>
                <c:pt idx="17167">
                  <c:v>288.36799999999999</c:v>
                </c:pt>
                <c:pt idx="17168">
                  <c:v>288.4939</c:v>
                </c:pt>
                <c:pt idx="17169">
                  <c:v>288.4939</c:v>
                </c:pt>
                <c:pt idx="17170">
                  <c:v>288.43099999999998</c:v>
                </c:pt>
                <c:pt idx="17171">
                  <c:v>288.17930000000001</c:v>
                </c:pt>
                <c:pt idx="17172">
                  <c:v>288.11630000000002</c:v>
                </c:pt>
                <c:pt idx="17173">
                  <c:v>288.17930000000001</c:v>
                </c:pt>
                <c:pt idx="17174">
                  <c:v>290.57069999999999</c:v>
                </c:pt>
                <c:pt idx="17175">
                  <c:v>290.50779999999997</c:v>
                </c:pt>
                <c:pt idx="17176">
                  <c:v>290.50779999999997</c:v>
                </c:pt>
                <c:pt idx="17177">
                  <c:v>290.50779999999997</c:v>
                </c:pt>
                <c:pt idx="17178">
                  <c:v>288.55689999999998</c:v>
                </c:pt>
                <c:pt idx="17179">
                  <c:v>288.4939</c:v>
                </c:pt>
                <c:pt idx="17180">
                  <c:v>288.4939</c:v>
                </c:pt>
                <c:pt idx="17181">
                  <c:v>288.4939</c:v>
                </c:pt>
                <c:pt idx="17182">
                  <c:v>288.24220000000003</c:v>
                </c:pt>
                <c:pt idx="17183">
                  <c:v>288.24220000000003</c:v>
                </c:pt>
                <c:pt idx="17184">
                  <c:v>288.17930000000001</c:v>
                </c:pt>
                <c:pt idx="17185">
                  <c:v>288.11630000000002</c:v>
                </c:pt>
                <c:pt idx="17186">
                  <c:v>288.17930000000001</c:v>
                </c:pt>
                <c:pt idx="17187">
                  <c:v>288.11630000000002</c:v>
                </c:pt>
                <c:pt idx="17188">
                  <c:v>288.11630000000002</c:v>
                </c:pt>
                <c:pt idx="17189">
                  <c:v>288.43099999999998</c:v>
                </c:pt>
                <c:pt idx="17190">
                  <c:v>290.63369999999998</c:v>
                </c:pt>
                <c:pt idx="17191">
                  <c:v>290.57069999999999</c:v>
                </c:pt>
                <c:pt idx="17192">
                  <c:v>290.50779999999997</c:v>
                </c:pt>
                <c:pt idx="17193">
                  <c:v>290.63369999999998</c:v>
                </c:pt>
                <c:pt idx="17194">
                  <c:v>288.43099999999998</c:v>
                </c:pt>
                <c:pt idx="17195">
                  <c:v>288.36799999999999</c:v>
                </c:pt>
                <c:pt idx="17196">
                  <c:v>288.11630000000002</c:v>
                </c:pt>
                <c:pt idx="17197">
                  <c:v>288.05340000000001</c:v>
                </c:pt>
                <c:pt idx="17198">
                  <c:v>288.05340000000001</c:v>
                </c:pt>
                <c:pt idx="17199">
                  <c:v>288.30509999999998</c:v>
                </c:pt>
                <c:pt idx="17200">
                  <c:v>288.30509999999998</c:v>
                </c:pt>
                <c:pt idx="17201">
                  <c:v>288.24220000000003</c:v>
                </c:pt>
                <c:pt idx="17202">
                  <c:v>290.44490000000002</c:v>
                </c:pt>
                <c:pt idx="17203">
                  <c:v>290.50779999999997</c:v>
                </c:pt>
                <c:pt idx="17204">
                  <c:v>290.57069999999999</c:v>
                </c:pt>
                <c:pt idx="17205">
                  <c:v>290.57069999999999</c:v>
                </c:pt>
                <c:pt idx="17206">
                  <c:v>290.50779999999997</c:v>
                </c:pt>
                <c:pt idx="17207">
                  <c:v>288.43099999999998</c:v>
                </c:pt>
                <c:pt idx="17208">
                  <c:v>288.17930000000001</c:v>
                </c:pt>
                <c:pt idx="17209">
                  <c:v>288.17930000000001</c:v>
                </c:pt>
                <c:pt idx="17210">
                  <c:v>288.17930000000001</c:v>
                </c:pt>
                <c:pt idx="17211">
                  <c:v>288.17930000000001</c:v>
                </c:pt>
                <c:pt idx="17212">
                  <c:v>288.17930000000001</c:v>
                </c:pt>
                <c:pt idx="17213">
                  <c:v>288.17930000000001</c:v>
                </c:pt>
                <c:pt idx="17214">
                  <c:v>288.4939</c:v>
                </c:pt>
                <c:pt idx="17215">
                  <c:v>290.38200000000001</c:v>
                </c:pt>
                <c:pt idx="17216">
                  <c:v>290.44490000000002</c:v>
                </c:pt>
                <c:pt idx="17217">
                  <c:v>290.44490000000002</c:v>
                </c:pt>
                <c:pt idx="17218">
                  <c:v>290.44490000000002</c:v>
                </c:pt>
                <c:pt idx="17219">
                  <c:v>290.57069999999999</c:v>
                </c:pt>
                <c:pt idx="17220">
                  <c:v>290.44490000000002</c:v>
                </c:pt>
                <c:pt idx="17221">
                  <c:v>288.05340000000001</c:v>
                </c:pt>
                <c:pt idx="17222">
                  <c:v>288.11630000000002</c:v>
                </c:pt>
                <c:pt idx="17223">
                  <c:v>288.05340000000001</c:v>
                </c:pt>
                <c:pt idx="17224">
                  <c:v>290.50779999999997</c:v>
                </c:pt>
                <c:pt idx="17225">
                  <c:v>290.57069999999999</c:v>
                </c:pt>
                <c:pt idx="17226">
                  <c:v>290.57069999999999</c:v>
                </c:pt>
                <c:pt idx="17227">
                  <c:v>288.36799999999999</c:v>
                </c:pt>
                <c:pt idx="17228">
                  <c:v>288.4939</c:v>
                </c:pt>
                <c:pt idx="17229">
                  <c:v>288.43099999999998</c:v>
                </c:pt>
                <c:pt idx="17230">
                  <c:v>290.31900000000002</c:v>
                </c:pt>
                <c:pt idx="17231">
                  <c:v>290.63369999999998</c:v>
                </c:pt>
                <c:pt idx="17232">
                  <c:v>290.50779999999997</c:v>
                </c:pt>
                <c:pt idx="17233">
                  <c:v>289.62670000000003</c:v>
                </c:pt>
                <c:pt idx="17234">
                  <c:v>288.17930000000001</c:v>
                </c:pt>
                <c:pt idx="17235">
                  <c:v>288.17930000000001</c:v>
                </c:pt>
                <c:pt idx="17236">
                  <c:v>288.24220000000003</c:v>
                </c:pt>
                <c:pt idx="17237">
                  <c:v>288.24220000000003</c:v>
                </c:pt>
                <c:pt idx="17238">
                  <c:v>288.4939</c:v>
                </c:pt>
                <c:pt idx="17239">
                  <c:v>288.4939</c:v>
                </c:pt>
                <c:pt idx="17240">
                  <c:v>288.4939</c:v>
                </c:pt>
                <c:pt idx="17241">
                  <c:v>288.55689999999998</c:v>
                </c:pt>
                <c:pt idx="17242">
                  <c:v>290.57069999999999</c:v>
                </c:pt>
                <c:pt idx="17243">
                  <c:v>290.57069999999999</c:v>
                </c:pt>
                <c:pt idx="17244">
                  <c:v>290.57069999999999</c:v>
                </c:pt>
                <c:pt idx="17245">
                  <c:v>289.31209999999999</c:v>
                </c:pt>
                <c:pt idx="17246">
                  <c:v>288.17930000000001</c:v>
                </c:pt>
                <c:pt idx="17247">
                  <c:v>288.05340000000001</c:v>
                </c:pt>
                <c:pt idx="17248">
                  <c:v>288.11630000000002</c:v>
                </c:pt>
                <c:pt idx="17249">
                  <c:v>288.4939</c:v>
                </c:pt>
                <c:pt idx="17250">
                  <c:v>288.43099999999998</c:v>
                </c:pt>
                <c:pt idx="17251">
                  <c:v>290.0043</c:v>
                </c:pt>
                <c:pt idx="17252">
                  <c:v>290.50779999999997</c:v>
                </c:pt>
                <c:pt idx="17253">
                  <c:v>290.57069999999999</c:v>
                </c:pt>
                <c:pt idx="17254">
                  <c:v>290.50779999999997</c:v>
                </c:pt>
                <c:pt idx="17255">
                  <c:v>290.50779999999997</c:v>
                </c:pt>
                <c:pt idx="17256">
                  <c:v>290.57069999999999</c:v>
                </c:pt>
                <c:pt idx="17257">
                  <c:v>290.57069999999999</c:v>
                </c:pt>
                <c:pt idx="17258">
                  <c:v>290.50779999999997</c:v>
                </c:pt>
                <c:pt idx="17259">
                  <c:v>290.57069999999999</c:v>
                </c:pt>
                <c:pt idx="17260">
                  <c:v>288.6198</c:v>
                </c:pt>
                <c:pt idx="17261">
                  <c:v>288.30509999999998</c:v>
                </c:pt>
                <c:pt idx="17262">
                  <c:v>288.36799999999999</c:v>
                </c:pt>
                <c:pt idx="17263">
                  <c:v>288.43099999999998</c:v>
                </c:pt>
                <c:pt idx="17264">
                  <c:v>288.4939</c:v>
                </c:pt>
                <c:pt idx="17265">
                  <c:v>288.4939</c:v>
                </c:pt>
                <c:pt idx="17266">
                  <c:v>288.4939</c:v>
                </c:pt>
                <c:pt idx="17267">
                  <c:v>290.57069999999999</c:v>
                </c:pt>
                <c:pt idx="17268">
                  <c:v>290.57069999999999</c:v>
                </c:pt>
                <c:pt idx="17269">
                  <c:v>290.50779999999997</c:v>
                </c:pt>
                <c:pt idx="17270">
                  <c:v>290.50779999999997</c:v>
                </c:pt>
                <c:pt idx="17271">
                  <c:v>290.57069999999999</c:v>
                </c:pt>
                <c:pt idx="17272">
                  <c:v>290.50779999999997</c:v>
                </c:pt>
                <c:pt idx="17273">
                  <c:v>290.50779999999997</c:v>
                </c:pt>
                <c:pt idx="17274">
                  <c:v>290.50779999999997</c:v>
                </c:pt>
                <c:pt idx="17275">
                  <c:v>290.50779999999997</c:v>
                </c:pt>
                <c:pt idx="17276">
                  <c:v>290.50779999999997</c:v>
                </c:pt>
                <c:pt idx="17277">
                  <c:v>290.44490000000002</c:v>
                </c:pt>
                <c:pt idx="17278">
                  <c:v>290.50779999999997</c:v>
                </c:pt>
                <c:pt idx="17279">
                  <c:v>290.57069999999999</c:v>
                </c:pt>
                <c:pt idx="17280">
                  <c:v>290.44490000000002</c:v>
                </c:pt>
                <c:pt idx="17281">
                  <c:v>290.57069999999999</c:v>
                </c:pt>
                <c:pt idx="17282">
                  <c:v>288.24220000000003</c:v>
                </c:pt>
                <c:pt idx="17283">
                  <c:v>290.50779999999997</c:v>
                </c:pt>
                <c:pt idx="17284">
                  <c:v>290.57069999999999</c:v>
                </c:pt>
                <c:pt idx="17285">
                  <c:v>290.50779999999997</c:v>
                </c:pt>
                <c:pt idx="17286">
                  <c:v>290.57069999999999</c:v>
                </c:pt>
                <c:pt idx="17287">
                  <c:v>290.57069999999999</c:v>
                </c:pt>
                <c:pt idx="17288">
                  <c:v>290.57069999999999</c:v>
                </c:pt>
                <c:pt idx="17289">
                  <c:v>288.30509999999998</c:v>
                </c:pt>
                <c:pt idx="17290">
                  <c:v>288.36799999999999</c:v>
                </c:pt>
                <c:pt idx="17291">
                  <c:v>287.99040000000002</c:v>
                </c:pt>
                <c:pt idx="17292">
                  <c:v>288.05340000000001</c:v>
                </c:pt>
                <c:pt idx="17293">
                  <c:v>288.11630000000002</c:v>
                </c:pt>
                <c:pt idx="17294">
                  <c:v>288.05340000000001</c:v>
                </c:pt>
                <c:pt idx="17295">
                  <c:v>288.30509999999998</c:v>
                </c:pt>
                <c:pt idx="17296">
                  <c:v>288.36799999999999</c:v>
                </c:pt>
                <c:pt idx="17297">
                  <c:v>290.0043</c:v>
                </c:pt>
                <c:pt idx="17298">
                  <c:v>288.36799999999999</c:v>
                </c:pt>
                <c:pt idx="17299">
                  <c:v>288.43099999999998</c:v>
                </c:pt>
                <c:pt idx="17300">
                  <c:v>288.80860000000001</c:v>
                </c:pt>
                <c:pt idx="17301">
                  <c:v>288.43099999999998</c:v>
                </c:pt>
                <c:pt idx="17302">
                  <c:v>288.17930000000001</c:v>
                </c:pt>
                <c:pt idx="17303">
                  <c:v>288.11630000000002</c:v>
                </c:pt>
                <c:pt idx="17304">
                  <c:v>288.11630000000002</c:v>
                </c:pt>
                <c:pt idx="17305">
                  <c:v>288.05340000000001</c:v>
                </c:pt>
                <c:pt idx="17306">
                  <c:v>288.17930000000001</c:v>
                </c:pt>
                <c:pt idx="17307">
                  <c:v>288.11630000000002</c:v>
                </c:pt>
                <c:pt idx="17308">
                  <c:v>288.30509999999998</c:v>
                </c:pt>
                <c:pt idx="17309">
                  <c:v>288.4939</c:v>
                </c:pt>
                <c:pt idx="17310">
                  <c:v>288.4939</c:v>
                </c:pt>
                <c:pt idx="17311">
                  <c:v>288.55689999999998</c:v>
                </c:pt>
                <c:pt idx="17312">
                  <c:v>287.73869999999999</c:v>
                </c:pt>
                <c:pt idx="17313">
                  <c:v>288.80860000000001</c:v>
                </c:pt>
                <c:pt idx="17314">
                  <c:v>288.17930000000001</c:v>
                </c:pt>
                <c:pt idx="17315">
                  <c:v>288.11630000000002</c:v>
                </c:pt>
                <c:pt idx="17316">
                  <c:v>288.11630000000002</c:v>
                </c:pt>
                <c:pt idx="17317">
                  <c:v>288.05340000000001</c:v>
                </c:pt>
                <c:pt idx="17318">
                  <c:v>288.11630000000002</c:v>
                </c:pt>
                <c:pt idx="17319">
                  <c:v>288.17930000000001</c:v>
                </c:pt>
                <c:pt idx="17320">
                  <c:v>288.05340000000001</c:v>
                </c:pt>
                <c:pt idx="17321">
                  <c:v>288.43099999999998</c:v>
                </c:pt>
                <c:pt idx="17322">
                  <c:v>288.4939</c:v>
                </c:pt>
                <c:pt idx="17323">
                  <c:v>288.30509999999998</c:v>
                </c:pt>
                <c:pt idx="17324">
                  <c:v>288.36799999999999</c:v>
                </c:pt>
                <c:pt idx="17325">
                  <c:v>288.30509999999998</c:v>
                </c:pt>
                <c:pt idx="17326">
                  <c:v>286.1653</c:v>
                </c:pt>
                <c:pt idx="17327">
                  <c:v>288.05340000000001</c:v>
                </c:pt>
                <c:pt idx="17328">
                  <c:v>288.11630000000002</c:v>
                </c:pt>
                <c:pt idx="17329">
                  <c:v>288.05340000000001</c:v>
                </c:pt>
                <c:pt idx="17330">
                  <c:v>286.66879999999998</c:v>
                </c:pt>
                <c:pt idx="17331">
                  <c:v>286.03949999999998</c:v>
                </c:pt>
                <c:pt idx="17332">
                  <c:v>288.36799999999999</c:v>
                </c:pt>
                <c:pt idx="17333">
                  <c:v>288.43099999999998</c:v>
                </c:pt>
                <c:pt idx="17334">
                  <c:v>288.43099999999998</c:v>
                </c:pt>
                <c:pt idx="17335">
                  <c:v>286.10239999999999</c:v>
                </c:pt>
                <c:pt idx="17336">
                  <c:v>288.43099999999998</c:v>
                </c:pt>
                <c:pt idx="17337">
                  <c:v>288.05340000000001</c:v>
                </c:pt>
                <c:pt idx="17338">
                  <c:v>286.1653</c:v>
                </c:pt>
                <c:pt idx="17339">
                  <c:v>286.03949999999998</c:v>
                </c:pt>
                <c:pt idx="17340">
                  <c:v>287.99040000000002</c:v>
                </c:pt>
                <c:pt idx="17341">
                  <c:v>288.17930000000001</c:v>
                </c:pt>
                <c:pt idx="17342">
                  <c:v>288.30509999999998</c:v>
                </c:pt>
                <c:pt idx="17343">
                  <c:v>288.17930000000001</c:v>
                </c:pt>
                <c:pt idx="17344">
                  <c:v>287.73869999999999</c:v>
                </c:pt>
                <c:pt idx="17345">
                  <c:v>286.03949999999998</c:v>
                </c:pt>
                <c:pt idx="17346">
                  <c:v>286.03949999999998</c:v>
                </c:pt>
                <c:pt idx="17347">
                  <c:v>286.03949999999998</c:v>
                </c:pt>
                <c:pt idx="17348">
                  <c:v>286.03949999999998</c:v>
                </c:pt>
                <c:pt idx="17349">
                  <c:v>287.42410000000001</c:v>
                </c:pt>
                <c:pt idx="17350">
                  <c:v>288.11630000000002</c:v>
                </c:pt>
                <c:pt idx="17351">
                  <c:v>288.11630000000002</c:v>
                </c:pt>
                <c:pt idx="17352">
                  <c:v>288.11630000000002</c:v>
                </c:pt>
                <c:pt idx="17353">
                  <c:v>286.54300000000001</c:v>
                </c:pt>
                <c:pt idx="17354">
                  <c:v>286.03949999999998</c:v>
                </c:pt>
                <c:pt idx="17355">
                  <c:v>286.03949999999998</c:v>
                </c:pt>
                <c:pt idx="17356">
                  <c:v>286.03949999999998</c:v>
                </c:pt>
                <c:pt idx="17357">
                  <c:v>286.03949999999998</c:v>
                </c:pt>
                <c:pt idx="17358">
                  <c:v>286.03949999999998</c:v>
                </c:pt>
                <c:pt idx="17359">
                  <c:v>288.17930000000001</c:v>
                </c:pt>
                <c:pt idx="17360">
                  <c:v>288.30509999999998</c:v>
                </c:pt>
                <c:pt idx="17361">
                  <c:v>288.30509999999998</c:v>
                </c:pt>
                <c:pt idx="17362">
                  <c:v>288.05340000000001</c:v>
                </c:pt>
                <c:pt idx="17363">
                  <c:v>287.99040000000002</c:v>
                </c:pt>
                <c:pt idx="17364">
                  <c:v>288.11630000000002</c:v>
                </c:pt>
                <c:pt idx="17365">
                  <c:v>288.05340000000001</c:v>
                </c:pt>
                <c:pt idx="17366">
                  <c:v>288.43099999999998</c:v>
                </c:pt>
                <c:pt idx="17367">
                  <c:v>286.03949999999998</c:v>
                </c:pt>
                <c:pt idx="17368">
                  <c:v>286.03949999999998</c:v>
                </c:pt>
                <c:pt idx="17369">
                  <c:v>288.43099999999998</c:v>
                </c:pt>
                <c:pt idx="17370">
                  <c:v>288.43099999999998</c:v>
                </c:pt>
                <c:pt idx="17371">
                  <c:v>288.36799999999999</c:v>
                </c:pt>
                <c:pt idx="17372">
                  <c:v>288.36799999999999</c:v>
                </c:pt>
                <c:pt idx="17373">
                  <c:v>288.05340000000001</c:v>
                </c:pt>
                <c:pt idx="17374">
                  <c:v>286.03949999999998</c:v>
                </c:pt>
                <c:pt idx="17375">
                  <c:v>286.10239999999999</c:v>
                </c:pt>
                <c:pt idx="17376">
                  <c:v>286.03949999999998</c:v>
                </c:pt>
                <c:pt idx="17377">
                  <c:v>288.17930000000001</c:v>
                </c:pt>
                <c:pt idx="17378">
                  <c:v>288.30509999999998</c:v>
                </c:pt>
                <c:pt idx="17379">
                  <c:v>288.36799999999999</c:v>
                </c:pt>
                <c:pt idx="17380">
                  <c:v>288.4939</c:v>
                </c:pt>
                <c:pt idx="17381">
                  <c:v>288.4939</c:v>
                </c:pt>
                <c:pt idx="17382">
                  <c:v>288.4939</c:v>
                </c:pt>
                <c:pt idx="17383">
                  <c:v>288.11630000000002</c:v>
                </c:pt>
                <c:pt idx="17384">
                  <c:v>288.17930000000001</c:v>
                </c:pt>
                <c:pt idx="17385">
                  <c:v>286.03949999999998</c:v>
                </c:pt>
                <c:pt idx="17386">
                  <c:v>286.03949999999998</c:v>
                </c:pt>
                <c:pt idx="17387">
                  <c:v>286.03949999999998</c:v>
                </c:pt>
                <c:pt idx="17388">
                  <c:v>286.03949999999998</c:v>
                </c:pt>
                <c:pt idx="17389">
                  <c:v>286.03949999999998</c:v>
                </c:pt>
                <c:pt idx="17390">
                  <c:v>286.03949999999998</c:v>
                </c:pt>
                <c:pt idx="17391">
                  <c:v>286.03949999999998</c:v>
                </c:pt>
                <c:pt idx="17392">
                  <c:v>286.03949999999998</c:v>
                </c:pt>
                <c:pt idx="17393">
                  <c:v>286.03949999999998</c:v>
                </c:pt>
                <c:pt idx="17394">
                  <c:v>286.10239999999999</c:v>
                </c:pt>
                <c:pt idx="17395">
                  <c:v>286.03949999999998</c:v>
                </c:pt>
                <c:pt idx="17396">
                  <c:v>286.03949999999998</c:v>
                </c:pt>
                <c:pt idx="17397">
                  <c:v>286.03949999999998</c:v>
                </c:pt>
                <c:pt idx="17398">
                  <c:v>286.03949999999998</c:v>
                </c:pt>
                <c:pt idx="17399">
                  <c:v>286.03949999999998</c:v>
                </c:pt>
                <c:pt idx="17400">
                  <c:v>287.42410000000001</c:v>
                </c:pt>
                <c:pt idx="17401">
                  <c:v>288.43099999999998</c:v>
                </c:pt>
                <c:pt idx="17402">
                  <c:v>288.43099999999998</c:v>
                </c:pt>
                <c:pt idx="17403">
                  <c:v>288.36799999999999</c:v>
                </c:pt>
                <c:pt idx="17404">
                  <c:v>286.10239999999999</c:v>
                </c:pt>
                <c:pt idx="17405">
                  <c:v>286.03949999999998</c:v>
                </c:pt>
                <c:pt idx="17406">
                  <c:v>286.03949999999998</c:v>
                </c:pt>
                <c:pt idx="17407">
                  <c:v>288.36799999999999</c:v>
                </c:pt>
                <c:pt idx="17408">
                  <c:v>288.05340000000001</c:v>
                </c:pt>
                <c:pt idx="17409">
                  <c:v>288.11630000000002</c:v>
                </c:pt>
                <c:pt idx="17410">
                  <c:v>288.05340000000001</c:v>
                </c:pt>
                <c:pt idx="17411">
                  <c:v>288.05340000000001</c:v>
                </c:pt>
                <c:pt idx="17412">
                  <c:v>288.36799999999999</c:v>
                </c:pt>
                <c:pt idx="17413">
                  <c:v>288.30509999999998</c:v>
                </c:pt>
                <c:pt idx="17414">
                  <c:v>288.30509999999998</c:v>
                </c:pt>
                <c:pt idx="17415">
                  <c:v>288.4939</c:v>
                </c:pt>
                <c:pt idx="17416">
                  <c:v>288.4939</c:v>
                </c:pt>
                <c:pt idx="17417">
                  <c:v>288.4939</c:v>
                </c:pt>
                <c:pt idx="17418">
                  <c:v>288.4939</c:v>
                </c:pt>
                <c:pt idx="17419">
                  <c:v>286.03949999999998</c:v>
                </c:pt>
                <c:pt idx="17420">
                  <c:v>286.03949999999998</c:v>
                </c:pt>
                <c:pt idx="17421">
                  <c:v>286.03949999999998</c:v>
                </c:pt>
                <c:pt idx="17422">
                  <c:v>286.03949999999998</c:v>
                </c:pt>
                <c:pt idx="17423">
                  <c:v>286.03949999999998</c:v>
                </c:pt>
                <c:pt idx="17424">
                  <c:v>286.03949999999998</c:v>
                </c:pt>
                <c:pt idx="17425">
                  <c:v>286.03949999999998</c:v>
                </c:pt>
                <c:pt idx="17426">
                  <c:v>286.03949999999998</c:v>
                </c:pt>
                <c:pt idx="17427">
                  <c:v>287.73869999999999</c:v>
                </c:pt>
                <c:pt idx="17428">
                  <c:v>288.55689999999998</c:v>
                </c:pt>
                <c:pt idx="17429">
                  <c:v>288.24220000000003</c:v>
                </c:pt>
                <c:pt idx="17430">
                  <c:v>286.03949999999998</c:v>
                </c:pt>
                <c:pt idx="17431">
                  <c:v>286.03949999999998</c:v>
                </c:pt>
                <c:pt idx="17432">
                  <c:v>288.24220000000003</c:v>
                </c:pt>
                <c:pt idx="17433">
                  <c:v>286.1653</c:v>
                </c:pt>
                <c:pt idx="17434">
                  <c:v>286.03949999999998</c:v>
                </c:pt>
                <c:pt idx="17435">
                  <c:v>286.03949999999998</c:v>
                </c:pt>
                <c:pt idx="17436">
                  <c:v>287.54989999999998</c:v>
                </c:pt>
                <c:pt idx="17437">
                  <c:v>286.03949999999998</c:v>
                </c:pt>
                <c:pt idx="17438">
                  <c:v>286.10239999999999</c:v>
                </c:pt>
                <c:pt idx="17439">
                  <c:v>286.03949999999998</c:v>
                </c:pt>
                <c:pt idx="17440">
                  <c:v>288.24220000000003</c:v>
                </c:pt>
                <c:pt idx="17441">
                  <c:v>286.10239999999999</c:v>
                </c:pt>
                <c:pt idx="17442">
                  <c:v>286.03949999999998</c:v>
                </c:pt>
                <c:pt idx="17443">
                  <c:v>287.61290000000002</c:v>
                </c:pt>
                <c:pt idx="17444">
                  <c:v>286.2912</c:v>
                </c:pt>
                <c:pt idx="17445">
                  <c:v>286.03949999999998</c:v>
                </c:pt>
                <c:pt idx="17446">
                  <c:v>285.91359999999997</c:v>
                </c:pt>
                <c:pt idx="17447">
                  <c:v>286.03949999999998</c:v>
                </c:pt>
                <c:pt idx="17448">
                  <c:v>286.03949999999998</c:v>
                </c:pt>
                <c:pt idx="17449">
                  <c:v>287.67579999999998</c:v>
                </c:pt>
                <c:pt idx="17450">
                  <c:v>286.03949999999998</c:v>
                </c:pt>
                <c:pt idx="17451">
                  <c:v>284.1515</c:v>
                </c:pt>
                <c:pt idx="17452">
                  <c:v>285.47309999999999</c:v>
                </c:pt>
                <c:pt idx="17453">
                  <c:v>286.03949999999998</c:v>
                </c:pt>
                <c:pt idx="17454">
                  <c:v>287.61290000000002</c:v>
                </c:pt>
                <c:pt idx="17455">
                  <c:v>288.11630000000002</c:v>
                </c:pt>
                <c:pt idx="17456">
                  <c:v>287.17230000000001</c:v>
                </c:pt>
                <c:pt idx="17457">
                  <c:v>286.03949999999998</c:v>
                </c:pt>
                <c:pt idx="17458">
                  <c:v>286.03949999999998</c:v>
                </c:pt>
                <c:pt idx="17459">
                  <c:v>283.71089999999998</c:v>
                </c:pt>
                <c:pt idx="17460">
                  <c:v>285.536</c:v>
                </c:pt>
                <c:pt idx="17461">
                  <c:v>284.0256</c:v>
                </c:pt>
                <c:pt idx="17462">
                  <c:v>284.08859999999999</c:v>
                </c:pt>
                <c:pt idx="17463">
                  <c:v>286.03949999999998</c:v>
                </c:pt>
                <c:pt idx="17464">
                  <c:v>286.03949999999998</c:v>
                </c:pt>
                <c:pt idx="17465">
                  <c:v>286.35419999999999</c:v>
                </c:pt>
                <c:pt idx="17466">
                  <c:v>288.11630000000002</c:v>
                </c:pt>
                <c:pt idx="17467">
                  <c:v>288.17930000000001</c:v>
                </c:pt>
                <c:pt idx="17468">
                  <c:v>286.1653</c:v>
                </c:pt>
                <c:pt idx="17469">
                  <c:v>286.03949999999998</c:v>
                </c:pt>
                <c:pt idx="17470">
                  <c:v>285.15839999999997</c:v>
                </c:pt>
                <c:pt idx="17471">
                  <c:v>286.03949999999998</c:v>
                </c:pt>
                <c:pt idx="17472">
                  <c:v>286.10239999999999</c:v>
                </c:pt>
                <c:pt idx="17473">
                  <c:v>284.08859999999999</c:v>
                </c:pt>
                <c:pt idx="17474">
                  <c:v>285.41019999999997</c:v>
                </c:pt>
                <c:pt idx="17475">
                  <c:v>286.10239999999999</c:v>
                </c:pt>
                <c:pt idx="17476">
                  <c:v>286.10239999999999</c:v>
                </c:pt>
                <c:pt idx="17477">
                  <c:v>283.96269999999998</c:v>
                </c:pt>
                <c:pt idx="17478">
                  <c:v>286.10239999999999</c:v>
                </c:pt>
                <c:pt idx="17479">
                  <c:v>286.10239999999999</c:v>
                </c:pt>
                <c:pt idx="17480">
                  <c:v>286.03949999999998</c:v>
                </c:pt>
                <c:pt idx="17481">
                  <c:v>286.03949999999998</c:v>
                </c:pt>
                <c:pt idx="17482">
                  <c:v>283.83679999999998</c:v>
                </c:pt>
                <c:pt idx="17483">
                  <c:v>286.03949999999998</c:v>
                </c:pt>
                <c:pt idx="17484">
                  <c:v>286.10239999999999</c:v>
                </c:pt>
                <c:pt idx="17485">
                  <c:v>284.08859999999999</c:v>
                </c:pt>
                <c:pt idx="17486">
                  <c:v>285.85070000000002</c:v>
                </c:pt>
                <c:pt idx="17487">
                  <c:v>286.10239999999999</c:v>
                </c:pt>
                <c:pt idx="17488">
                  <c:v>286.10239999999999</c:v>
                </c:pt>
                <c:pt idx="17489">
                  <c:v>283.77390000000003</c:v>
                </c:pt>
                <c:pt idx="17490">
                  <c:v>283.64800000000002</c:v>
                </c:pt>
                <c:pt idx="17491">
                  <c:v>283.58510000000001</c:v>
                </c:pt>
                <c:pt idx="17492">
                  <c:v>286.10239999999999</c:v>
                </c:pt>
                <c:pt idx="17493">
                  <c:v>286.10239999999999</c:v>
                </c:pt>
                <c:pt idx="17494">
                  <c:v>286.10239999999999</c:v>
                </c:pt>
                <c:pt idx="17495">
                  <c:v>286.10239999999999</c:v>
                </c:pt>
                <c:pt idx="17496">
                  <c:v>283.77390000000003</c:v>
                </c:pt>
                <c:pt idx="17497">
                  <c:v>285.97660000000002</c:v>
                </c:pt>
                <c:pt idx="17498">
                  <c:v>286.03949999999998</c:v>
                </c:pt>
                <c:pt idx="17499">
                  <c:v>286.10239999999999</c:v>
                </c:pt>
                <c:pt idx="17500">
                  <c:v>283.77390000000003</c:v>
                </c:pt>
                <c:pt idx="17501">
                  <c:v>283.64800000000002</c:v>
                </c:pt>
                <c:pt idx="17502">
                  <c:v>283.64800000000002</c:v>
                </c:pt>
                <c:pt idx="17503">
                  <c:v>285.85070000000002</c:v>
                </c:pt>
                <c:pt idx="17504">
                  <c:v>286.03949999999998</c:v>
                </c:pt>
                <c:pt idx="17505">
                  <c:v>284.34030000000001</c:v>
                </c:pt>
                <c:pt idx="17506">
                  <c:v>283.64800000000002</c:v>
                </c:pt>
                <c:pt idx="17507">
                  <c:v>286.10239999999999</c:v>
                </c:pt>
                <c:pt idx="17508">
                  <c:v>286.10239999999999</c:v>
                </c:pt>
                <c:pt idx="17509">
                  <c:v>283.96269999999998</c:v>
                </c:pt>
                <c:pt idx="17510">
                  <c:v>284.0256</c:v>
                </c:pt>
                <c:pt idx="17511">
                  <c:v>283.77390000000003</c:v>
                </c:pt>
                <c:pt idx="17512">
                  <c:v>283.83679999999998</c:v>
                </c:pt>
                <c:pt idx="17513">
                  <c:v>286.10239999999999</c:v>
                </c:pt>
                <c:pt idx="17514">
                  <c:v>286.10239999999999</c:v>
                </c:pt>
                <c:pt idx="17515">
                  <c:v>286.10239999999999</c:v>
                </c:pt>
                <c:pt idx="17516">
                  <c:v>286.10239999999999</c:v>
                </c:pt>
                <c:pt idx="17517">
                  <c:v>286.10239999999999</c:v>
                </c:pt>
                <c:pt idx="17518">
                  <c:v>286.10239999999999</c:v>
                </c:pt>
                <c:pt idx="17519">
                  <c:v>285.6619</c:v>
                </c:pt>
                <c:pt idx="17520">
                  <c:v>284.0256</c:v>
                </c:pt>
                <c:pt idx="17521">
                  <c:v>283.96269999999998</c:v>
                </c:pt>
                <c:pt idx="17522">
                  <c:v>283.8997</c:v>
                </c:pt>
                <c:pt idx="17523">
                  <c:v>283.96269999999998</c:v>
                </c:pt>
                <c:pt idx="17524">
                  <c:v>286.03949999999998</c:v>
                </c:pt>
                <c:pt idx="17525">
                  <c:v>286.10239999999999</c:v>
                </c:pt>
                <c:pt idx="17526">
                  <c:v>286.10239999999999</c:v>
                </c:pt>
                <c:pt idx="17527">
                  <c:v>286.10239999999999</c:v>
                </c:pt>
                <c:pt idx="17528">
                  <c:v>286.10239999999999</c:v>
                </c:pt>
                <c:pt idx="17529">
                  <c:v>286.03949999999998</c:v>
                </c:pt>
                <c:pt idx="17530">
                  <c:v>286.10239999999999</c:v>
                </c:pt>
                <c:pt idx="17531">
                  <c:v>286.10239999999999</c:v>
                </c:pt>
                <c:pt idx="17532">
                  <c:v>284.08859999999999</c:v>
                </c:pt>
                <c:pt idx="17533">
                  <c:v>284.0256</c:v>
                </c:pt>
                <c:pt idx="17534">
                  <c:v>284.0256</c:v>
                </c:pt>
                <c:pt idx="17535">
                  <c:v>283.64800000000002</c:v>
                </c:pt>
                <c:pt idx="17536">
                  <c:v>283.64800000000002</c:v>
                </c:pt>
                <c:pt idx="17537">
                  <c:v>283.71089999999998</c:v>
                </c:pt>
                <c:pt idx="17538">
                  <c:v>286.03949999999998</c:v>
                </c:pt>
                <c:pt idx="17539">
                  <c:v>286.10239999999999</c:v>
                </c:pt>
                <c:pt idx="17540">
                  <c:v>286.10239999999999</c:v>
                </c:pt>
                <c:pt idx="17541">
                  <c:v>286.10239999999999</c:v>
                </c:pt>
                <c:pt idx="17542">
                  <c:v>286.10239999999999</c:v>
                </c:pt>
                <c:pt idx="17543">
                  <c:v>286.10239999999999</c:v>
                </c:pt>
                <c:pt idx="17544">
                  <c:v>286.10239999999999</c:v>
                </c:pt>
                <c:pt idx="17545">
                  <c:v>286.1653</c:v>
                </c:pt>
                <c:pt idx="17546">
                  <c:v>286.10239999999999</c:v>
                </c:pt>
                <c:pt idx="17547">
                  <c:v>286.10239999999999</c:v>
                </c:pt>
                <c:pt idx="17548">
                  <c:v>286.10239999999999</c:v>
                </c:pt>
                <c:pt idx="17549">
                  <c:v>286.10239999999999</c:v>
                </c:pt>
                <c:pt idx="17550">
                  <c:v>283.64800000000002</c:v>
                </c:pt>
                <c:pt idx="17551">
                  <c:v>283.64800000000002</c:v>
                </c:pt>
                <c:pt idx="17552">
                  <c:v>283.58510000000001</c:v>
                </c:pt>
                <c:pt idx="17553">
                  <c:v>283.96269999999998</c:v>
                </c:pt>
                <c:pt idx="17554">
                  <c:v>283.96269999999998</c:v>
                </c:pt>
                <c:pt idx="17555">
                  <c:v>283.96269999999998</c:v>
                </c:pt>
                <c:pt idx="17556">
                  <c:v>284.0256</c:v>
                </c:pt>
                <c:pt idx="17557">
                  <c:v>283.8997</c:v>
                </c:pt>
                <c:pt idx="17558">
                  <c:v>283.45920000000001</c:v>
                </c:pt>
                <c:pt idx="17559">
                  <c:v>283.8997</c:v>
                </c:pt>
                <c:pt idx="17560">
                  <c:v>283.58510000000001</c:v>
                </c:pt>
                <c:pt idx="17561">
                  <c:v>286.10239999999999</c:v>
                </c:pt>
                <c:pt idx="17562">
                  <c:v>286.10239999999999</c:v>
                </c:pt>
                <c:pt idx="17563">
                  <c:v>284.65499999999997</c:v>
                </c:pt>
                <c:pt idx="17564">
                  <c:v>283.8997</c:v>
                </c:pt>
                <c:pt idx="17565">
                  <c:v>283.83679999999998</c:v>
                </c:pt>
                <c:pt idx="17566">
                  <c:v>286.03949999999998</c:v>
                </c:pt>
                <c:pt idx="17567">
                  <c:v>286.10239999999999</c:v>
                </c:pt>
                <c:pt idx="17568">
                  <c:v>284.0256</c:v>
                </c:pt>
                <c:pt idx="17569">
                  <c:v>283.96269999999998</c:v>
                </c:pt>
                <c:pt idx="17570">
                  <c:v>283.96269999999998</c:v>
                </c:pt>
                <c:pt idx="17571">
                  <c:v>281.63409999999999</c:v>
                </c:pt>
                <c:pt idx="17572">
                  <c:v>283.71089999999998</c:v>
                </c:pt>
                <c:pt idx="17573">
                  <c:v>283.71089999999998</c:v>
                </c:pt>
                <c:pt idx="17574">
                  <c:v>283.77390000000003</c:v>
                </c:pt>
                <c:pt idx="17575">
                  <c:v>283.71089999999998</c:v>
                </c:pt>
                <c:pt idx="17576">
                  <c:v>283.77390000000003</c:v>
                </c:pt>
                <c:pt idx="17577">
                  <c:v>283.83679999999998</c:v>
                </c:pt>
                <c:pt idx="17578">
                  <c:v>284.0256</c:v>
                </c:pt>
                <c:pt idx="17579">
                  <c:v>284.08859999999999</c:v>
                </c:pt>
                <c:pt idx="17580">
                  <c:v>284.0256</c:v>
                </c:pt>
                <c:pt idx="17581">
                  <c:v>286.10239999999999</c:v>
                </c:pt>
                <c:pt idx="17582">
                  <c:v>286.10239999999999</c:v>
                </c:pt>
                <c:pt idx="17583">
                  <c:v>286.03949999999998</c:v>
                </c:pt>
                <c:pt idx="17584">
                  <c:v>286.03949999999998</c:v>
                </c:pt>
                <c:pt idx="17585">
                  <c:v>286.10239999999999</c:v>
                </c:pt>
                <c:pt idx="17586">
                  <c:v>283.64800000000002</c:v>
                </c:pt>
                <c:pt idx="17587">
                  <c:v>282.45229999999998</c:v>
                </c:pt>
                <c:pt idx="17588">
                  <c:v>284.0256</c:v>
                </c:pt>
                <c:pt idx="17589">
                  <c:v>284.0256</c:v>
                </c:pt>
                <c:pt idx="17590">
                  <c:v>283.96269999999998</c:v>
                </c:pt>
                <c:pt idx="17591">
                  <c:v>286.10239999999999</c:v>
                </c:pt>
                <c:pt idx="17592">
                  <c:v>286.10239999999999</c:v>
                </c:pt>
                <c:pt idx="17593">
                  <c:v>283.8997</c:v>
                </c:pt>
                <c:pt idx="17594">
                  <c:v>281.76</c:v>
                </c:pt>
                <c:pt idx="17595">
                  <c:v>281.63409999999999</c:v>
                </c:pt>
                <c:pt idx="17596">
                  <c:v>282.70400000000001</c:v>
                </c:pt>
                <c:pt idx="17597">
                  <c:v>283.58510000000001</c:v>
                </c:pt>
                <c:pt idx="17598">
                  <c:v>284.40320000000003</c:v>
                </c:pt>
                <c:pt idx="17599">
                  <c:v>286.10239999999999</c:v>
                </c:pt>
                <c:pt idx="17600">
                  <c:v>286.03949999999998</c:v>
                </c:pt>
                <c:pt idx="17601">
                  <c:v>284.0256</c:v>
                </c:pt>
                <c:pt idx="17602">
                  <c:v>283.8997</c:v>
                </c:pt>
                <c:pt idx="17603">
                  <c:v>283.96269999999998</c:v>
                </c:pt>
                <c:pt idx="17604">
                  <c:v>284.0256</c:v>
                </c:pt>
                <c:pt idx="17605">
                  <c:v>282.20049999999998</c:v>
                </c:pt>
                <c:pt idx="17606">
                  <c:v>281.57119999999998</c:v>
                </c:pt>
                <c:pt idx="17607">
                  <c:v>281.63409999999999</c:v>
                </c:pt>
                <c:pt idx="17608">
                  <c:v>281.57119999999998</c:v>
                </c:pt>
                <c:pt idx="17609">
                  <c:v>283.58510000000001</c:v>
                </c:pt>
                <c:pt idx="17610">
                  <c:v>283.8997</c:v>
                </c:pt>
                <c:pt idx="17611">
                  <c:v>283.77390000000003</c:v>
                </c:pt>
                <c:pt idx="17612">
                  <c:v>283.77390000000003</c:v>
                </c:pt>
                <c:pt idx="17613">
                  <c:v>281.63409999999999</c:v>
                </c:pt>
                <c:pt idx="17614">
                  <c:v>281.63409999999999</c:v>
                </c:pt>
                <c:pt idx="17615">
                  <c:v>281.63409999999999</c:v>
                </c:pt>
                <c:pt idx="17616">
                  <c:v>281.697</c:v>
                </c:pt>
                <c:pt idx="17617">
                  <c:v>283.64800000000002</c:v>
                </c:pt>
                <c:pt idx="17618">
                  <c:v>283.71089999999998</c:v>
                </c:pt>
                <c:pt idx="17619">
                  <c:v>283.33330000000001</c:v>
                </c:pt>
                <c:pt idx="17620">
                  <c:v>281.63409999999999</c:v>
                </c:pt>
                <c:pt idx="17621">
                  <c:v>282.95569999999998</c:v>
                </c:pt>
                <c:pt idx="17622">
                  <c:v>283.64800000000002</c:v>
                </c:pt>
                <c:pt idx="17623">
                  <c:v>283.64800000000002</c:v>
                </c:pt>
                <c:pt idx="17624">
                  <c:v>283.96269999999998</c:v>
                </c:pt>
                <c:pt idx="17625">
                  <c:v>284.0256</c:v>
                </c:pt>
                <c:pt idx="17626">
                  <c:v>284.08859999999999</c:v>
                </c:pt>
                <c:pt idx="17627">
                  <c:v>283.8997</c:v>
                </c:pt>
                <c:pt idx="17628">
                  <c:v>283.83679999999998</c:v>
                </c:pt>
                <c:pt idx="17629">
                  <c:v>281.57119999999998</c:v>
                </c:pt>
                <c:pt idx="17630">
                  <c:v>281.63409999999999</c:v>
                </c:pt>
                <c:pt idx="17631">
                  <c:v>281.63409999999999</c:v>
                </c:pt>
                <c:pt idx="17632">
                  <c:v>281.57119999999998</c:v>
                </c:pt>
                <c:pt idx="17633">
                  <c:v>283.45920000000001</c:v>
                </c:pt>
                <c:pt idx="17634">
                  <c:v>283.8997</c:v>
                </c:pt>
                <c:pt idx="17635">
                  <c:v>281.76</c:v>
                </c:pt>
                <c:pt idx="17636">
                  <c:v>281.63409999999999</c:v>
                </c:pt>
                <c:pt idx="17637">
                  <c:v>281.63409999999999</c:v>
                </c:pt>
                <c:pt idx="17638">
                  <c:v>281.63409999999999</c:v>
                </c:pt>
                <c:pt idx="17639">
                  <c:v>281.57119999999998</c:v>
                </c:pt>
                <c:pt idx="17640">
                  <c:v>283.96269999999998</c:v>
                </c:pt>
                <c:pt idx="17641">
                  <c:v>283.71089999999998</c:v>
                </c:pt>
                <c:pt idx="17642">
                  <c:v>283.71089999999998</c:v>
                </c:pt>
                <c:pt idx="17643">
                  <c:v>283.64800000000002</c:v>
                </c:pt>
                <c:pt idx="17644">
                  <c:v>283.71089999999998</c:v>
                </c:pt>
                <c:pt idx="17645">
                  <c:v>283.83679999999998</c:v>
                </c:pt>
                <c:pt idx="17646">
                  <c:v>283.77390000000003</c:v>
                </c:pt>
                <c:pt idx="17647">
                  <c:v>281.63409999999999</c:v>
                </c:pt>
                <c:pt idx="17648">
                  <c:v>281.697</c:v>
                </c:pt>
                <c:pt idx="17649">
                  <c:v>281.697</c:v>
                </c:pt>
                <c:pt idx="17650">
                  <c:v>284.08859999999999</c:v>
                </c:pt>
                <c:pt idx="17651">
                  <c:v>284.0256</c:v>
                </c:pt>
                <c:pt idx="17652">
                  <c:v>282.32639999999998</c:v>
                </c:pt>
                <c:pt idx="17653">
                  <c:v>281.697</c:v>
                </c:pt>
                <c:pt idx="17654">
                  <c:v>283.71089999999998</c:v>
                </c:pt>
                <c:pt idx="17655">
                  <c:v>283.77390000000003</c:v>
                </c:pt>
                <c:pt idx="17656">
                  <c:v>281.697</c:v>
                </c:pt>
                <c:pt idx="17657">
                  <c:v>283.64800000000002</c:v>
                </c:pt>
                <c:pt idx="17658">
                  <c:v>281.76</c:v>
                </c:pt>
                <c:pt idx="17659">
                  <c:v>281.57119999999998</c:v>
                </c:pt>
                <c:pt idx="17660">
                  <c:v>284.0256</c:v>
                </c:pt>
                <c:pt idx="17661">
                  <c:v>281.697</c:v>
                </c:pt>
                <c:pt idx="17662">
                  <c:v>282.76690000000002</c:v>
                </c:pt>
                <c:pt idx="17663">
                  <c:v>283.39620000000002</c:v>
                </c:pt>
                <c:pt idx="17664">
                  <c:v>281.697</c:v>
                </c:pt>
                <c:pt idx="17665">
                  <c:v>283.83679999999998</c:v>
                </c:pt>
                <c:pt idx="17666">
                  <c:v>282.26350000000002</c:v>
                </c:pt>
                <c:pt idx="17667">
                  <c:v>281.57119999999998</c:v>
                </c:pt>
                <c:pt idx="17668">
                  <c:v>282.76690000000002</c:v>
                </c:pt>
                <c:pt idx="17669">
                  <c:v>283.64800000000002</c:v>
                </c:pt>
                <c:pt idx="17670">
                  <c:v>281.697</c:v>
                </c:pt>
                <c:pt idx="17671">
                  <c:v>283.71089999999998</c:v>
                </c:pt>
                <c:pt idx="17672">
                  <c:v>283.14449999999999</c:v>
                </c:pt>
                <c:pt idx="17673">
                  <c:v>281.57119999999998</c:v>
                </c:pt>
                <c:pt idx="17674">
                  <c:v>283.8997</c:v>
                </c:pt>
                <c:pt idx="17675">
                  <c:v>284.0256</c:v>
                </c:pt>
                <c:pt idx="17676">
                  <c:v>281.697</c:v>
                </c:pt>
                <c:pt idx="17677">
                  <c:v>283.39620000000002</c:v>
                </c:pt>
                <c:pt idx="17678">
                  <c:v>281.8229</c:v>
                </c:pt>
                <c:pt idx="17679">
                  <c:v>281.697</c:v>
                </c:pt>
                <c:pt idx="17680">
                  <c:v>283.71089999999998</c:v>
                </c:pt>
                <c:pt idx="17681">
                  <c:v>283.39620000000002</c:v>
                </c:pt>
                <c:pt idx="17682">
                  <c:v>281.697</c:v>
                </c:pt>
                <c:pt idx="17683">
                  <c:v>283.71089999999998</c:v>
                </c:pt>
                <c:pt idx="17684">
                  <c:v>284.0256</c:v>
                </c:pt>
                <c:pt idx="17685">
                  <c:v>281.63409999999999</c:v>
                </c:pt>
                <c:pt idx="17686">
                  <c:v>281.63409999999999</c:v>
                </c:pt>
                <c:pt idx="17687">
                  <c:v>283.83679999999998</c:v>
                </c:pt>
                <c:pt idx="17688">
                  <c:v>283.71089999999998</c:v>
                </c:pt>
                <c:pt idx="17689">
                  <c:v>281.697</c:v>
                </c:pt>
                <c:pt idx="17690">
                  <c:v>281.63409999999999</c:v>
                </c:pt>
                <c:pt idx="17691">
                  <c:v>281.57119999999998</c:v>
                </c:pt>
                <c:pt idx="17692">
                  <c:v>281.63409999999999</c:v>
                </c:pt>
                <c:pt idx="17693">
                  <c:v>283.58510000000001</c:v>
                </c:pt>
                <c:pt idx="17694">
                  <c:v>284.0256</c:v>
                </c:pt>
                <c:pt idx="17695">
                  <c:v>281.63409999999999</c:v>
                </c:pt>
                <c:pt idx="17696">
                  <c:v>281.63409999999999</c:v>
                </c:pt>
                <c:pt idx="17697">
                  <c:v>281.63409999999999</c:v>
                </c:pt>
                <c:pt idx="17698">
                  <c:v>281.63409999999999</c:v>
                </c:pt>
                <c:pt idx="17699">
                  <c:v>283.8997</c:v>
                </c:pt>
                <c:pt idx="17700">
                  <c:v>283.83679999999998</c:v>
                </c:pt>
                <c:pt idx="17701">
                  <c:v>283.8997</c:v>
                </c:pt>
                <c:pt idx="17702">
                  <c:v>282.95569999999998</c:v>
                </c:pt>
                <c:pt idx="17703">
                  <c:v>281.57119999999998</c:v>
                </c:pt>
                <c:pt idx="17704">
                  <c:v>281.57119999999998</c:v>
                </c:pt>
                <c:pt idx="17705">
                  <c:v>281.57119999999998</c:v>
                </c:pt>
                <c:pt idx="17706">
                  <c:v>281.63409999999999</c:v>
                </c:pt>
                <c:pt idx="17707">
                  <c:v>283.96269999999998</c:v>
                </c:pt>
                <c:pt idx="17708">
                  <c:v>283.8997</c:v>
                </c:pt>
                <c:pt idx="17709">
                  <c:v>284.0256</c:v>
                </c:pt>
                <c:pt idx="17710">
                  <c:v>283.96269999999998</c:v>
                </c:pt>
                <c:pt idx="17711">
                  <c:v>283.96269999999998</c:v>
                </c:pt>
                <c:pt idx="17712">
                  <c:v>281.57119999999998</c:v>
                </c:pt>
                <c:pt idx="17713">
                  <c:v>281.697</c:v>
                </c:pt>
                <c:pt idx="17714">
                  <c:v>281.63409999999999</c:v>
                </c:pt>
                <c:pt idx="17715">
                  <c:v>282.32639999999998</c:v>
                </c:pt>
                <c:pt idx="17716">
                  <c:v>281.63409999999999</c:v>
                </c:pt>
                <c:pt idx="17717">
                  <c:v>280.1866</c:v>
                </c:pt>
                <c:pt idx="17718">
                  <c:v>281.57119999999998</c:v>
                </c:pt>
                <c:pt idx="17719">
                  <c:v>281.63409999999999</c:v>
                </c:pt>
                <c:pt idx="17720">
                  <c:v>281.63409999999999</c:v>
                </c:pt>
                <c:pt idx="17721">
                  <c:v>281.57119999999998</c:v>
                </c:pt>
                <c:pt idx="17722">
                  <c:v>283.77390000000003</c:v>
                </c:pt>
                <c:pt idx="17723">
                  <c:v>283.71089999999998</c:v>
                </c:pt>
                <c:pt idx="17724">
                  <c:v>283.71089999999998</c:v>
                </c:pt>
                <c:pt idx="17725">
                  <c:v>281.63409999999999</c:v>
                </c:pt>
                <c:pt idx="17726">
                  <c:v>281.57119999999998</c:v>
                </c:pt>
                <c:pt idx="17727">
                  <c:v>281.63409999999999</c:v>
                </c:pt>
                <c:pt idx="17728">
                  <c:v>281.57119999999998</c:v>
                </c:pt>
                <c:pt idx="17729">
                  <c:v>281.50819999999999</c:v>
                </c:pt>
                <c:pt idx="17730">
                  <c:v>279.49439999999998</c:v>
                </c:pt>
                <c:pt idx="17731">
                  <c:v>279.5573</c:v>
                </c:pt>
                <c:pt idx="17732">
                  <c:v>281.57119999999998</c:v>
                </c:pt>
                <c:pt idx="17733">
                  <c:v>281.57119999999998</c:v>
                </c:pt>
                <c:pt idx="17734">
                  <c:v>283.83679999999998</c:v>
                </c:pt>
                <c:pt idx="17735">
                  <c:v>281.697</c:v>
                </c:pt>
                <c:pt idx="17736">
                  <c:v>281.57119999999998</c:v>
                </c:pt>
                <c:pt idx="17737">
                  <c:v>281.57119999999998</c:v>
                </c:pt>
                <c:pt idx="17738">
                  <c:v>281.63409999999999</c:v>
                </c:pt>
                <c:pt idx="17739">
                  <c:v>281.697</c:v>
                </c:pt>
                <c:pt idx="17740">
                  <c:v>279.11680000000001</c:v>
                </c:pt>
                <c:pt idx="17741">
                  <c:v>279.36849999999998</c:v>
                </c:pt>
                <c:pt idx="17742">
                  <c:v>280.06079999999997</c:v>
                </c:pt>
                <c:pt idx="17743">
                  <c:v>281.63409999999999</c:v>
                </c:pt>
                <c:pt idx="17744">
                  <c:v>281.697</c:v>
                </c:pt>
                <c:pt idx="17745">
                  <c:v>283.58510000000001</c:v>
                </c:pt>
                <c:pt idx="17746">
                  <c:v>281.697</c:v>
                </c:pt>
                <c:pt idx="17747">
                  <c:v>281.63409999999999</c:v>
                </c:pt>
                <c:pt idx="17748">
                  <c:v>281.63409999999999</c:v>
                </c:pt>
                <c:pt idx="17749">
                  <c:v>279.4314</c:v>
                </c:pt>
                <c:pt idx="17750">
                  <c:v>279.30549999999999</c:v>
                </c:pt>
                <c:pt idx="17751">
                  <c:v>279.36849999999998</c:v>
                </c:pt>
                <c:pt idx="17752">
                  <c:v>281.63409999999999</c:v>
                </c:pt>
                <c:pt idx="17753">
                  <c:v>281.63409999999999</c:v>
                </c:pt>
                <c:pt idx="17754">
                  <c:v>281.57119999999998</c:v>
                </c:pt>
                <c:pt idx="17755">
                  <c:v>281.57119999999998</c:v>
                </c:pt>
                <c:pt idx="17756">
                  <c:v>279.80900000000003</c:v>
                </c:pt>
                <c:pt idx="17757">
                  <c:v>279.93490000000003</c:v>
                </c:pt>
                <c:pt idx="17758">
                  <c:v>281.697</c:v>
                </c:pt>
                <c:pt idx="17759">
                  <c:v>281.57119999999998</c:v>
                </c:pt>
                <c:pt idx="17760">
                  <c:v>279.36849999999998</c:v>
                </c:pt>
                <c:pt idx="17761">
                  <c:v>281.63409999999999</c:v>
                </c:pt>
                <c:pt idx="17762">
                  <c:v>281.57119999999998</c:v>
                </c:pt>
                <c:pt idx="17763">
                  <c:v>281.57119999999998</c:v>
                </c:pt>
                <c:pt idx="17764">
                  <c:v>279.24259999999998</c:v>
                </c:pt>
                <c:pt idx="17765">
                  <c:v>279.5573</c:v>
                </c:pt>
                <c:pt idx="17766">
                  <c:v>281.63409999999999</c:v>
                </c:pt>
                <c:pt idx="17767">
                  <c:v>281.63409999999999</c:v>
                </c:pt>
                <c:pt idx="17768">
                  <c:v>281.63409999999999</c:v>
                </c:pt>
                <c:pt idx="17769">
                  <c:v>281.63409999999999</c:v>
                </c:pt>
                <c:pt idx="17770">
                  <c:v>279.49439999999998</c:v>
                </c:pt>
                <c:pt idx="17771">
                  <c:v>281.63409999999999</c:v>
                </c:pt>
                <c:pt idx="17772">
                  <c:v>281.697</c:v>
                </c:pt>
                <c:pt idx="17773">
                  <c:v>281.697</c:v>
                </c:pt>
                <c:pt idx="17774">
                  <c:v>279.17970000000003</c:v>
                </c:pt>
                <c:pt idx="17775">
                  <c:v>281.63409999999999</c:v>
                </c:pt>
                <c:pt idx="17776">
                  <c:v>281.697</c:v>
                </c:pt>
                <c:pt idx="17777">
                  <c:v>279.36849999999998</c:v>
                </c:pt>
                <c:pt idx="17778">
                  <c:v>281.63409999999999</c:v>
                </c:pt>
                <c:pt idx="17779">
                  <c:v>281.63409999999999</c:v>
                </c:pt>
                <c:pt idx="17780">
                  <c:v>279.80900000000003</c:v>
                </c:pt>
                <c:pt idx="17781">
                  <c:v>280.06079999999997</c:v>
                </c:pt>
                <c:pt idx="17782">
                  <c:v>281.697</c:v>
                </c:pt>
                <c:pt idx="17783">
                  <c:v>281.63409999999999</c:v>
                </c:pt>
                <c:pt idx="17784">
                  <c:v>279.30549999999999</c:v>
                </c:pt>
                <c:pt idx="17785">
                  <c:v>279.24259999999998</c:v>
                </c:pt>
                <c:pt idx="17786">
                  <c:v>281.50819999999999</c:v>
                </c:pt>
                <c:pt idx="17787">
                  <c:v>281.63409999999999</c:v>
                </c:pt>
                <c:pt idx="17788">
                  <c:v>281.57119999999998</c:v>
                </c:pt>
                <c:pt idx="17789">
                  <c:v>279.30549999999999</c:v>
                </c:pt>
                <c:pt idx="17790">
                  <c:v>279.62020000000001</c:v>
                </c:pt>
                <c:pt idx="17791">
                  <c:v>280.87889999999999</c:v>
                </c:pt>
                <c:pt idx="17792">
                  <c:v>281.63409999999999</c:v>
                </c:pt>
                <c:pt idx="17793">
                  <c:v>281.63409999999999</c:v>
                </c:pt>
                <c:pt idx="17794">
                  <c:v>279.36849999999998</c:v>
                </c:pt>
                <c:pt idx="17795">
                  <c:v>279.4314</c:v>
                </c:pt>
                <c:pt idx="17796">
                  <c:v>279.36849999999998</c:v>
                </c:pt>
                <c:pt idx="17797">
                  <c:v>281.57119999999998</c:v>
                </c:pt>
                <c:pt idx="17798">
                  <c:v>281.63409999999999</c:v>
                </c:pt>
                <c:pt idx="17799">
                  <c:v>280.3125</c:v>
                </c:pt>
                <c:pt idx="17800">
                  <c:v>279.17970000000003</c:v>
                </c:pt>
                <c:pt idx="17801">
                  <c:v>279.49439999999998</c:v>
                </c:pt>
                <c:pt idx="17802">
                  <c:v>279.49439999999998</c:v>
                </c:pt>
                <c:pt idx="17803">
                  <c:v>279.49439999999998</c:v>
                </c:pt>
                <c:pt idx="17804">
                  <c:v>279.49439999999998</c:v>
                </c:pt>
                <c:pt idx="17805">
                  <c:v>279.49439999999998</c:v>
                </c:pt>
                <c:pt idx="17806">
                  <c:v>281.63409999999999</c:v>
                </c:pt>
                <c:pt idx="17807">
                  <c:v>281.697</c:v>
                </c:pt>
                <c:pt idx="17808">
                  <c:v>281.63409999999999</c:v>
                </c:pt>
                <c:pt idx="17809">
                  <c:v>279.24259999999998</c:v>
                </c:pt>
                <c:pt idx="17810">
                  <c:v>279.24259999999998</c:v>
                </c:pt>
                <c:pt idx="17811">
                  <c:v>281.38240000000002</c:v>
                </c:pt>
                <c:pt idx="17812">
                  <c:v>281.57119999999998</c:v>
                </c:pt>
                <c:pt idx="17813">
                  <c:v>281.63409999999999</c:v>
                </c:pt>
                <c:pt idx="17814">
                  <c:v>279.30549999999999</c:v>
                </c:pt>
                <c:pt idx="17815">
                  <c:v>279.62020000000001</c:v>
                </c:pt>
                <c:pt idx="17816">
                  <c:v>279.5573</c:v>
                </c:pt>
                <c:pt idx="17817">
                  <c:v>281.63409999999999</c:v>
                </c:pt>
                <c:pt idx="17818">
                  <c:v>281.57119999999998</c:v>
                </c:pt>
                <c:pt idx="17819">
                  <c:v>279.30549999999999</c:v>
                </c:pt>
                <c:pt idx="17820">
                  <c:v>279.24259999999998</c:v>
                </c:pt>
                <c:pt idx="17821">
                  <c:v>279.30549999999999</c:v>
                </c:pt>
                <c:pt idx="17822">
                  <c:v>281.44529999999997</c:v>
                </c:pt>
                <c:pt idx="17823">
                  <c:v>281.57119999999998</c:v>
                </c:pt>
                <c:pt idx="17824">
                  <c:v>281.63409999999999</c:v>
                </c:pt>
                <c:pt idx="17825">
                  <c:v>280.24959999999999</c:v>
                </c:pt>
                <c:pt idx="17826">
                  <c:v>279.5573</c:v>
                </c:pt>
                <c:pt idx="17827">
                  <c:v>279.62020000000001</c:v>
                </c:pt>
                <c:pt idx="17828">
                  <c:v>279.62020000000001</c:v>
                </c:pt>
                <c:pt idx="17829">
                  <c:v>281.76</c:v>
                </c:pt>
                <c:pt idx="17830">
                  <c:v>281.63409999999999</c:v>
                </c:pt>
                <c:pt idx="17831">
                  <c:v>279.36849999999998</c:v>
                </c:pt>
                <c:pt idx="17832">
                  <c:v>279.24259999999998</c:v>
                </c:pt>
                <c:pt idx="17833">
                  <c:v>281.697</c:v>
                </c:pt>
                <c:pt idx="17834">
                  <c:v>279.24259999999998</c:v>
                </c:pt>
                <c:pt idx="17835">
                  <c:v>279.24259999999998</c:v>
                </c:pt>
                <c:pt idx="17836">
                  <c:v>279.5573</c:v>
                </c:pt>
                <c:pt idx="17837">
                  <c:v>279.49439999999998</c:v>
                </c:pt>
                <c:pt idx="17838">
                  <c:v>281.63409999999999</c:v>
                </c:pt>
                <c:pt idx="17839">
                  <c:v>281.697</c:v>
                </c:pt>
                <c:pt idx="17840">
                  <c:v>279.5573</c:v>
                </c:pt>
                <c:pt idx="17841">
                  <c:v>279.5573</c:v>
                </c:pt>
                <c:pt idx="17842">
                  <c:v>279.5573</c:v>
                </c:pt>
                <c:pt idx="17843">
                  <c:v>279.24259999999998</c:v>
                </c:pt>
                <c:pt idx="17844">
                  <c:v>279.17970000000003</c:v>
                </c:pt>
                <c:pt idx="17845">
                  <c:v>281.63409999999999</c:v>
                </c:pt>
                <c:pt idx="17846">
                  <c:v>281.697</c:v>
                </c:pt>
                <c:pt idx="17847">
                  <c:v>279.5573</c:v>
                </c:pt>
                <c:pt idx="17848">
                  <c:v>279.4314</c:v>
                </c:pt>
                <c:pt idx="17849">
                  <c:v>279.24259999999998</c:v>
                </c:pt>
                <c:pt idx="17850">
                  <c:v>279.99779999999998</c:v>
                </c:pt>
                <c:pt idx="17851">
                  <c:v>279.87189999999998</c:v>
                </c:pt>
                <c:pt idx="17852">
                  <c:v>279.62020000000001</c:v>
                </c:pt>
                <c:pt idx="17853">
                  <c:v>279.49439999999998</c:v>
                </c:pt>
                <c:pt idx="17854">
                  <c:v>279.24259999999998</c:v>
                </c:pt>
                <c:pt idx="17855">
                  <c:v>279.30549999999999</c:v>
                </c:pt>
                <c:pt idx="17856">
                  <c:v>279.24259999999998</c:v>
                </c:pt>
                <c:pt idx="17857">
                  <c:v>279.24259999999998</c:v>
                </c:pt>
                <c:pt idx="17858">
                  <c:v>279.30549999999999</c:v>
                </c:pt>
                <c:pt idx="17859">
                  <c:v>281.31950000000001</c:v>
                </c:pt>
                <c:pt idx="17860">
                  <c:v>281.63409999999999</c:v>
                </c:pt>
                <c:pt idx="17861">
                  <c:v>281.63409999999999</c:v>
                </c:pt>
                <c:pt idx="17862">
                  <c:v>279.62020000000001</c:v>
                </c:pt>
                <c:pt idx="17863">
                  <c:v>279.62020000000001</c:v>
                </c:pt>
                <c:pt idx="17864">
                  <c:v>277.16579999999999</c:v>
                </c:pt>
                <c:pt idx="17865">
                  <c:v>277.16579999999999</c:v>
                </c:pt>
                <c:pt idx="17866">
                  <c:v>279.4314</c:v>
                </c:pt>
                <c:pt idx="17867">
                  <c:v>279.36849999999998</c:v>
                </c:pt>
                <c:pt idx="17868">
                  <c:v>279.17970000000003</c:v>
                </c:pt>
                <c:pt idx="17869">
                  <c:v>279.24259999999998</c:v>
                </c:pt>
                <c:pt idx="17870">
                  <c:v>279.17970000000003</c:v>
                </c:pt>
                <c:pt idx="17871">
                  <c:v>279.5573</c:v>
                </c:pt>
                <c:pt idx="17872">
                  <c:v>281.0677</c:v>
                </c:pt>
                <c:pt idx="17873">
                  <c:v>279.6832</c:v>
                </c:pt>
                <c:pt idx="17874">
                  <c:v>279.5573</c:v>
                </c:pt>
                <c:pt idx="17875">
                  <c:v>277.16579999999999</c:v>
                </c:pt>
                <c:pt idx="17876">
                  <c:v>277.16579999999999</c:v>
                </c:pt>
                <c:pt idx="17877">
                  <c:v>277.16579999999999</c:v>
                </c:pt>
                <c:pt idx="17878">
                  <c:v>279.49439999999998</c:v>
                </c:pt>
                <c:pt idx="17879">
                  <c:v>279.11680000000001</c:v>
                </c:pt>
                <c:pt idx="17880">
                  <c:v>279.17970000000003</c:v>
                </c:pt>
                <c:pt idx="17881">
                  <c:v>279.17970000000003</c:v>
                </c:pt>
                <c:pt idx="17882">
                  <c:v>280.62720000000002</c:v>
                </c:pt>
                <c:pt idx="17883">
                  <c:v>279.49439999999998</c:v>
                </c:pt>
                <c:pt idx="17884">
                  <c:v>277.22879999999998</c:v>
                </c:pt>
                <c:pt idx="17885">
                  <c:v>277.22879999999998</c:v>
                </c:pt>
                <c:pt idx="17886">
                  <c:v>277.16579999999999</c:v>
                </c:pt>
                <c:pt idx="17887">
                  <c:v>277.22879999999998</c:v>
                </c:pt>
                <c:pt idx="17888">
                  <c:v>277.16579999999999</c:v>
                </c:pt>
                <c:pt idx="17889">
                  <c:v>277.16579999999999</c:v>
                </c:pt>
                <c:pt idx="17890">
                  <c:v>277.16579999999999</c:v>
                </c:pt>
                <c:pt idx="17891">
                  <c:v>277.16579999999999</c:v>
                </c:pt>
                <c:pt idx="17892">
                  <c:v>277.16579999999999</c:v>
                </c:pt>
                <c:pt idx="17893">
                  <c:v>279.30549999999999</c:v>
                </c:pt>
                <c:pt idx="17894">
                  <c:v>279.30549999999999</c:v>
                </c:pt>
                <c:pt idx="17895">
                  <c:v>279.36849999999998</c:v>
                </c:pt>
                <c:pt idx="17896">
                  <c:v>279.62020000000001</c:v>
                </c:pt>
                <c:pt idx="17897">
                  <c:v>279.5573</c:v>
                </c:pt>
                <c:pt idx="17898">
                  <c:v>279.6832</c:v>
                </c:pt>
                <c:pt idx="17899">
                  <c:v>279.62020000000001</c:v>
                </c:pt>
                <c:pt idx="17900">
                  <c:v>279.49439999999998</c:v>
                </c:pt>
                <c:pt idx="17901">
                  <c:v>279.4314</c:v>
                </c:pt>
                <c:pt idx="17902">
                  <c:v>279.36849999999998</c:v>
                </c:pt>
                <c:pt idx="17903">
                  <c:v>279.30549999999999</c:v>
                </c:pt>
                <c:pt idx="17904">
                  <c:v>279.24259999999998</c:v>
                </c:pt>
                <c:pt idx="17905">
                  <c:v>279.24259999999998</c:v>
                </c:pt>
                <c:pt idx="17906">
                  <c:v>277.22879999999998</c:v>
                </c:pt>
                <c:pt idx="17907">
                  <c:v>277.22879999999998</c:v>
                </c:pt>
                <c:pt idx="17908">
                  <c:v>277.22879999999998</c:v>
                </c:pt>
                <c:pt idx="17909">
                  <c:v>277.16579999999999</c:v>
                </c:pt>
                <c:pt idx="17910">
                  <c:v>277.22879999999998</c:v>
                </c:pt>
                <c:pt idx="17911">
                  <c:v>277.22879999999998</c:v>
                </c:pt>
                <c:pt idx="17912">
                  <c:v>279.49439999999998</c:v>
                </c:pt>
                <c:pt idx="17913">
                  <c:v>279.49439999999998</c:v>
                </c:pt>
                <c:pt idx="17914">
                  <c:v>279.17970000000003</c:v>
                </c:pt>
                <c:pt idx="17915">
                  <c:v>279.24259999999998</c:v>
                </c:pt>
                <c:pt idx="17916">
                  <c:v>279.24259999999998</c:v>
                </c:pt>
                <c:pt idx="17917">
                  <c:v>279.4314</c:v>
                </c:pt>
                <c:pt idx="17918">
                  <c:v>279.4314</c:v>
                </c:pt>
                <c:pt idx="17919">
                  <c:v>279.49439999999998</c:v>
                </c:pt>
                <c:pt idx="17920">
                  <c:v>279.4314</c:v>
                </c:pt>
                <c:pt idx="17921">
                  <c:v>279.62020000000001</c:v>
                </c:pt>
                <c:pt idx="17922">
                  <c:v>277.73219999999998</c:v>
                </c:pt>
                <c:pt idx="17923">
                  <c:v>277.22879999999998</c:v>
                </c:pt>
                <c:pt idx="17924">
                  <c:v>277.22879999999998</c:v>
                </c:pt>
                <c:pt idx="17925">
                  <c:v>279.30549999999999</c:v>
                </c:pt>
                <c:pt idx="17926">
                  <c:v>279.30549999999999</c:v>
                </c:pt>
                <c:pt idx="17927">
                  <c:v>279.30549999999999</c:v>
                </c:pt>
                <c:pt idx="17928">
                  <c:v>277.22879999999998</c:v>
                </c:pt>
                <c:pt idx="17929">
                  <c:v>277.22879999999998</c:v>
                </c:pt>
                <c:pt idx="17930">
                  <c:v>277.22879999999998</c:v>
                </c:pt>
                <c:pt idx="17931">
                  <c:v>277.22879999999998</c:v>
                </c:pt>
                <c:pt idx="17932">
                  <c:v>279.6832</c:v>
                </c:pt>
                <c:pt idx="17933">
                  <c:v>279.62020000000001</c:v>
                </c:pt>
                <c:pt idx="17934">
                  <c:v>279.6832</c:v>
                </c:pt>
                <c:pt idx="17935">
                  <c:v>277.22879999999998</c:v>
                </c:pt>
                <c:pt idx="17936">
                  <c:v>277.22879999999998</c:v>
                </c:pt>
                <c:pt idx="17937">
                  <c:v>279.30549999999999</c:v>
                </c:pt>
                <c:pt idx="17938">
                  <c:v>279.4314</c:v>
                </c:pt>
                <c:pt idx="17939">
                  <c:v>279.17970000000003</c:v>
                </c:pt>
                <c:pt idx="17940">
                  <c:v>279.24259999999998</c:v>
                </c:pt>
                <c:pt idx="17941">
                  <c:v>277.22879999999998</c:v>
                </c:pt>
                <c:pt idx="17942">
                  <c:v>277.16579999999999</c:v>
                </c:pt>
                <c:pt idx="17943">
                  <c:v>279.5573</c:v>
                </c:pt>
                <c:pt idx="17944">
                  <c:v>279.62020000000001</c:v>
                </c:pt>
                <c:pt idx="17945">
                  <c:v>277.29169999999999</c:v>
                </c:pt>
                <c:pt idx="17946">
                  <c:v>277.22879999999998</c:v>
                </c:pt>
                <c:pt idx="17947">
                  <c:v>277.22879999999998</c:v>
                </c:pt>
                <c:pt idx="17948">
                  <c:v>277.16579999999999</c:v>
                </c:pt>
                <c:pt idx="17949">
                  <c:v>277.22879999999998</c:v>
                </c:pt>
                <c:pt idx="17950">
                  <c:v>277.22879999999998</c:v>
                </c:pt>
                <c:pt idx="17951">
                  <c:v>277.22879999999998</c:v>
                </c:pt>
                <c:pt idx="17952">
                  <c:v>277.16579999999999</c:v>
                </c:pt>
                <c:pt idx="17953">
                  <c:v>277.22879999999998</c:v>
                </c:pt>
                <c:pt idx="17954">
                  <c:v>277.22879999999998</c:v>
                </c:pt>
                <c:pt idx="17955">
                  <c:v>277.22879999999998</c:v>
                </c:pt>
                <c:pt idx="17956">
                  <c:v>277.22879999999998</c:v>
                </c:pt>
                <c:pt idx="17957">
                  <c:v>277.22879999999998</c:v>
                </c:pt>
                <c:pt idx="17958">
                  <c:v>279.62020000000001</c:v>
                </c:pt>
                <c:pt idx="17959">
                  <c:v>279.62020000000001</c:v>
                </c:pt>
                <c:pt idx="17960">
                  <c:v>279.36849999999998</c:v>
                </c:pt>
                <c:pt idx="17961">
                  <c:v>279.36849999999998</c:v>
                </c:pt>
                <c:pt idx="17962">
                  <c:v>277.16579999999999</c:v>
                </c:pt>
                <c:pt idx="17963">
                  <c:v>277.16579999999999</c:v>
                </c:pt>
                <c:pt idx="17964">
                  <c:v>277.22879999999998</c:v>
                </c:pt>
                <c:pt idx="17965">
                  <c:v>277.22879999999998</c:v>
                </c:pt>
                <c:pt idx="17966">
                  <c:v>277.22879999999998</c:v>
                </c:pt>
                <c:pt idx="17967">
                  <c:v>277.16579999999999</c:v>
                </c:pt>
                <c:pt idx="17968">
                  <c:v>279.5573</c:v>
                </c:pt>
                <c:pt idx="17969">
                  <c:v>279.6832</c:v>
                </c:pt>
                <c:pt idx="17970">
                  <c:v>279.6832</c:v>
                </c:pt>
                <c:pt idx="17971">
                  <c:v>277.22879999999998</c:v>
                </c:pt>
                <c:pt idx="17972">
                  <c:v>277.22879999999998</c:v>
                </c:pt>
                <c:pt idx="17973">
                  <c:v>277.16579999999999</c:v>
                </c:pt>
                <c:pt idx="17974">
                  <c:v>279.11680000000001</c:v>
                </c:pt>
                <c:pt idx="17975">
                  <c:v>279.17970000000003</c:v>
                </c:pt>
                <c:pt idx="17976">
                  <c:v>277.22879999999998</c:v>
                </c:pt>
                <c:pt idx="17977">
                  <c:v>276.15890000000002</c:v>
                </c:pt>
                <c:pt idx="17978">
                  <c:v>277.16579999999999</c:v>
                </c:pt>
                <c:pt idx="17979">
                  <c:v>277.16579999999999</c:v>
                </c:pt>
                <c:pt idx="17980">
                  <c:v>279.5573</c:v>
                </c:pt>
                <c:pt idx="17981">
                  <c:v>277.3546</c:v>
                </c:pt>
                <c:pt idx="17982">
                  <c:v>277.22879999999998</c:v>
                </c:pt>
                <c:pt idx="17983">
                  <c:v>277.22879999999998</c:v>
                </c:pt>
                <c:pt idx="17984">
                  <c:v>277.22879999999998</c:v>
                </c:pt>
                <c:pt idx="17985">
                  <c:v>277.22879999999998</c:v>
                </c:pt>
                <c:pt idx="17986">
                  <c:v>277.22879999999998</c:v>
                </c:pt>
                <c:pt idx="17987">
                  <c:v>278.99090000000001</c:v>
                </c:pt>
                <c:pt idx="17988">
                  <c:v>279.36849999999998</c:v>
                </c:pt>
                <c:pt idx="17989">
                  <c:v>279.4314</c:v>
                </c:pt>
                <c:pt idx="17990">
                  <c:v>279.30549999999999</c:v>
                </c:pt>
                <c:pt idx="17991">
                  <c:v>279.4314</c:v>
                </c:pt>
                <c:pt idx="17992">
                  <c:v>279.6832</c:v>
                </c:pt>
                <c:pt idx="17993">
                  <c:v>277.60629999999998</c:v>
                </c:pt>
                <c:pt idx="17994">
                  <c:v>277.22879999999998</c:v>
                </c:pt>
                <c:pt idx="17995">
                  <c:v>277.22879999999998</c:v>
                </c:pt>
                <c:pt idx="17996">
                  <c:v>277.16579999999999</c:v>
                </c:pt>
                <c:pt idx="17997">
                  <c:v>277.22879999999998</c:v>
                </c:pt>
                <c:pt idx="17998">
                  <c:v>277.16579999999999</c:v>
                </c:pt>
                <c:pt idx="17999">
                  <c:v>274.71140000000003</c:v>
                </c:pt>
                <c:pt idx="18000">
                  <c:v>274.90010000000001</c:v>
                </c:pt>
                <c:pt idx="18001">
                  <c:v>276.41059999999999</c:v>
                </c:pt>
                <c:pt idx="18002">
                  <c:v>275.21480000000003</c:v>
                </c:pt>
                <c:pt idx="18003">
                  <c:v>275.15190000000001</c:v>
                </c:pt>
                <c:pt idx="18004">
                  <c:v>275.15190000000001</c:v>
                </c:pt>
                <c:pt idx="18005">
                  <c:v>275.21480000000003</c:v>
                </c:pt>
                <c:pt idx="18006">
                  <c:v>274.9631</c:v>
                </c:pt>
                <c:pt idx="18007">
                  <c:v>274.9631</c:v>
                </c:pt>
                <c:pt idx="18008">
                  <c:v>277.22879999999998</c:v>
                </c:pt>
                <c:pt idx="18009">
                  <c:v>277.16579999999999</c:v>
                </c:pt>
                <c:pt idx="18010">
                  <c:v>279.17970000000003</c:v>
                </c:pt>
                <c:pt idx="18011">
                  <c:v>278.10980000000001</c:v>
                </c:pt>
                <c:pt idx="18012">
                  <c:v>279.17970000000003</c:v>
                </c:pt>
                <c:pt idx="18013">
                  <c:v>279.5573</c:v>
                </c:pt>
                <c:pt idx="18014">
                  <c:v>279.30549999999999</c:v>
                </c:pt>
                <c:pt idx="18015">
                  <c:v>277.22879999999998</c:v>
                </c:pt>
                <c:pt idx="18016">
                  <c:v>279.62020000000001</c:v>
                </c:pt>
                <c:pt idx="18017">
                  <c:v>278.36149999999998</c:v>
                </c:pt>
                <c:pt idx="18018">
                  <c:v>277.22879999999998</c:v>
                </c:pt>
                <c:pt idx="18019">
                  <c:v>275.27780000000001</c:v>
                </c:pt>
                <c:pt idx="18020">
                  <c:v>274.77429999999998</c:v>
                </c:pt>
                <c:pt idx="18021">
                  <c:v>277.16579999999999</c:v>
                </c:pt>
                <c:pt idx="18022">
                  <c:v>277.22879999999998</c:v>
                </c:pt>
                <c:pt idx="18023">
                  <c:v>277.16579999999999</c:v>
                </c:pt>
                <c:pt idx="18024">
                  <c:v>275.02600000000001</c:v>
                </c:pt>
                <c:pt idx="18025">
                  <c:v>274.8372</c:v>
                </c:pt>
                <c:pt idx="18026">
                  <c:v>277.16579999999999</c:v>
                </c:pt>
                <c:pt idx="18027">
                  <c:v>277.22879999999998</c:v>
                </c:pt>
                <c:pt idx="18028">
                  <c:v>277.16579999999999</c:v>
                </c:pt>
                <c:pt idx="18029">
                  <c:v>275.089</c:v>
                </c:pt>
                <c:pt idx="18030">
                  <c:v>277.16579999999999</c:v>
                </c:pt>
                <c:pt idx="18031">
                  <c:v>277.22879999999998</c:v>
                </c:pt>
                <c:pt idx="18032">
                  <c:v>277.3546</c:v>
                </c:pt>
                <c:pt idx="18033">
                  <c:v>277.22879999999998</c:v>
                </c:pt>
                <c:pt idx="18034">
                  <c:v>274.77429999999998</c:v>
                </c:pt>
                <c:pt idx="18035">
                  <c:v>276.03300000000002</c:v>
                </c:pt>
                <c:pt idx="18036">
                  <c:v>277.22879999999998</c:v>
                </c:pt>
                <c:pt idx="18037">
                  <c:v>277.22879999999998</c:v>
                </c:pt>
                <c:pt idx="18038">
                  <c:v>275.46660000000003</c:v>
                </c:pt>
                <c:pt idx="18039">
                  <c:v>275.21480000000003</c:v>
                </c:pt>
                <c:pt idx="18040">
                  <c:v>276.97699999999998</c:v>
                </c:pt>
                <c:pt idx="18041">
                  <c:v>277.22879999999998</c:v>
                </c:pt>
                <c:pt idx="18042">
                  <c:v>277.22879999999998</c:v>
                </c:pt>
                <c:pt idx="18043">
                  <c:v>277.16579999999999</c:v>
                </c:pt>
                <c:pt idx="18044">
                  <c:v>277.22879999999998</c:v>
                </c:pt>
                <c:pt idx="18045">
                  <c:v>277.22879999999998</c:v>
                </c:pt>
                <c:pt idx="18046">
                  <c:v>277.22879999999998</c:v>
                </c:pt>
                <c:pt idx="18047">
                  <c:v>277.22879999999998</c:v>
                </c:pt>
                <c:pt idx="18048">
                  <c:v>275.02600000000001</c:v>
                </c:pt>
                <c:pt idx="18049">
                  <c:v>275.02600000000001</c:v>
                </c:pt>
                <c:pt idx="18050">
                  <c:v>275.02600000000001</c:v>
                </c:pt>
                <c:pt idx="18051">
                  <c:v>275.02600000000001</c:v>
                </c:pt>
                <c:pt idx="18052">
                  <c:v>275.089</c:v>
                </c:pt>
                <c:pt idx="18053">
                  <c:v>275.089</c:v>
                </c:pt>
                <c:pt idx="18054">
                  <c:v>276.28469999999999</c:v>
                </c:pt>
                <c:pt idx="18055">
                  <c:v>277.22879999999998</c:v>
                </c:pt>
                <c:pt idx="18056">
                  <c:v>277.22879999999998</c:v>
                </c:pt>
                <c:pt idx="18057">
                  <c:v>277.22879999999998</c:v>
                </c:pt>
                <c:pt idx="18058">
                  <c:v>274.77429999999998</c:v>
                </c:pt>
                <c:pt idx="18059">
                  <c:v>277.22879999999998</c:v>
                </c:pt>
                <c:pt idx="18060">
                  <c:v>277.22879999999998</c:v>
                </c:pt>
                <c:pt idx="18061">
                  <c:v>277.16579999999999</c:v>
                </c:pt>
                <c:pt idx="18062">
                  <c:v>277.22879999999998</c:v>
                </c:pt>
                <c:pt idx="18063">
                  <c:v>275.78129999999999</c:v>
                </c:pt>
                <c:pt idx="18064">
                  <c:v>275.21480000000003</c:v>
                </c:pt>
                <c:pt idx="18065">
                  <c:v>275.15190000000001</c:v>
                </c:pt>
                <c:pt idx="18066">
                  <c:v>274.90010000000001</c:v>
                </c:pt>
                <c:pt idx="18067">
                  <c:v>277.16579999999999</c:v>
                </c:pt>
                <c:pt idx="18068">
                  <c:v>277.16579999999999</c:v>
                </c:pt>
                <c:pt idx="18069">
                  <c:v>277.22879999999998</c:v>
                </c:pt>
                <c:pt idx="18070">
                  <c:v>274.8372</c:v>
                </c:pt>
                <c:pt idx="18071">
                  <c:v>274.8372</c:v>
                </c:pt>
                <c:pt idx="18072">
                  <c:v>276.85109999999997</c:v>
                </c:pt>
                <c:pt idx="18073">
                  <c:v>277.22879999999998</c:v>
                </c:pt>
                <c:pt idx="18074">
                  <c:v>277.22879999999998</c:v>
                </c:pt>
                <c:pt idx="18075">
                  <c:v>276.91410000000002</c:v>
                </c:pt>
                <c:pt idx="18076">
                  <c:v>275.15190000000001</c:v>
                </c:pt>
                <c:pt idx="18077">
                  <c:v>275.02600000000001</c:v>
                </c:pt>
                <c:pt idx="18078">
                  <c:v>277.22879999999998</c:v>
                </c:pt>
                <c:pt idx="18079">
                  <c:v>277.22879999999998</c:v>
                </c:pt>
                <c:pt idx="18080">
                  <c:v>277.16579999999999</c:v>
                </c:pt>
                <c:pt idx="18081">
                  <c:v>274.64839999999998</c:v>
                </c:pt>
                <c:pt idx="18082">
                  <c:v>274.71140000000003</c:v>
                </c:pt>
                <c:pt idx="18083">
                  <c:v>274.71140000000003</c:v>
                </c:pt>
                <c:pt idx="18084">
                  <c:v>275.02600000000001</c:v>
                </c:pt>
                <c:pt idx="18085">
                  <c:v>274.90010000000001</c:v>
                </c:pt>
                <c:pt idx="18086">
                  <c:v>274.9631</c:v>
                </c:pt>
                <c:pt idx="18087">
                  <c:v>277.16579999999999</c:v>
                </c:pt>
                <c:pt idx="18088">
                  <c:v>277.22879999999998</c:v>
                </c:pt>
                <c:pt idx="18089">
                  <c:v>277.22879999999998</c:v>
                </c:pt>
                <c:pt idx="18090">
                  <c:v>275.089</c:v>
                </c:pt>
                <c:pt idx="18091">
                  <c:v>274.8372</c:v>
                </c:pt>
                <c:pt idx="18092">
                  <c:v>274.77429999999998</c:v>
                </c:pt>
                <c:pt idx="18093">
                  <c:v>277.22879999999998</c:v>
                </c:pt>
                <c:pt idx="18094">
                  <c:v>277.16579999999999</c:v>
                </c:pt>
                <c:pt idx="18095">
                  <c:v>274.8372</c:v>
                </c:pt>
                <c:pt idx="18096">
                  <c:v>274.90010000000001</c:v>
                </c:pt>
                <c:pt idx="18097">
                  <c:v>274.8372</c:v>
                </c:pt>
                <c:pt idx="18098">
                  <c:v>273.45269999999999</c:v>
                </c:pt>
                <c:pt idx="18099">
                  <c:v>275.15190000000001</c:v>
                </c:pt>
                <c:pt idx="18100">
                  <c:v>275.15190000000001</c:v>
                </c:pt>
                <c:pt idx="18101">
                  <c:v>274.90010000000001</c:v>
                </c:pt>
                <c:pt idx="18102">
                  <c:v>277.16579999999999</c:v>
                </c:pt>
                <c:pt idx="18103">
                  <c:v>277.16579999999999</c:v>
                </c:pt>
                <c:pt idx="18104">
                  <c:v>274.90010000000001</c:v>
                </c:pt>
                <c:pt idx="18105">
                  <c:v>274.77429999999998</c:v>
                </c:pt>
                <c:pt idx="18106">
                  <c:v>276.22179999999997</c:v>
                </c:pt>
                <c:pt idx="18107">
                  <c:v>277.22879999999998</c:v>
                </c:pt>
                <c:pt idx="18108">
                  <c:v>274.77429999999998</c:v>
                </c:pt>
                <c:pt idx="18109">
                  <c:v>275.089</c:v>
                </c:pt>
                <c:pt idx="18110">
                  <c:v>275.089</c:v>
                </c:pt>
                <c:pt idx="18111">
                  <c:v>277.16579999999999</c:v>
                </c:pt>
                <c:pt idx="18112">
                  <c:v>277.22879999999998</c:v>
                </c:pt>
                <c:pt idx="18113">
                  <c:v>275.089</c:v>
                </c:pt>
                <c:pt idx="18114">
                  <c:v>275.089</c:v>
                </c:pt>
                <c:pt idx="18115">
                  <c:v>273.89319999999998</c:v>
                </c:pt>
                <c:pt idx="18116">
                  <c:v>274.71140000000003</c:v>
                </c:pt>
                <c:pt idx="18117">
                  <c:v>274.77429999999998</c:v>
                </c:pt>
                <c:pt idx="18118">
                  <c:v>277.22879999999998</c:v>
                </c:pt>
                <c:pt idx="18119">
                  <c:v>277.16579999999999</c:v>
                </c:pt>
                <c:pt idx="18120">
                  <c:v>277.22879999999998</c:v>
                </c:pt>
                <c:pt idx="18121">
                  <c:v>275.7183</c:v>
                </c:pt>
                <c:pt idx="18122">
                  <c:v>274.90010000000001</c:v>
                </c:pt>
                <c:pt idx="18123">
                  <c:v>272.82339999999999</c:v>
                </c:pt>
                <c:pt idx="18124">
                  <c:v>275.15190000000001</c:v>
                </c:pt>
                <c:pt idx="18125">
                  <c:v>275.15190000000001</c:v>
                </c:pt>
                <c:pt idx="18126">
                  <c:v>274.77429999999998</c:v>
                </c:pt>
                <c:pt idx="18127">
                  <c:v>277.16579999999999</c:v>
                </c:pt>
                <c:pt idx="18128">
                  <c:v>274.8372</c:v>
                </c:pt>
                <c:pt idx="18129">
                  <c:v>274.14499999999998</c:v>
                </c:pt>
                <c:pt idx="18130">
                  <c:v>274.8372</c:v>
                </c:pt>
                <c:pt idx="18131">
                  <c:v>274.8372</c:v>
                </c:pt>
                <c:pt idx="18132">
                  <c:v>274.8372</c:v>
                </c:pt>
                <c:pt idx="18133">
                  <c:v>272.7604</c:v>
                </c:pt>
                <c:pt idx="18134">
                  <c:v>275.15190000000001</c:v>
                </c:pt>
                <c:pt idx="18135">
                  <c:v>275.15190000000001</c:v>
                </c:pt>
                <c:pt idx="18136">
                  <c:v>275.21480000000003</c:v>
                </c:pt>
                <c:pt idx="18137">
                  <c:v>272.69749999999999</c:v>
                </c:pt>
                <c:pt idx="18138">
                  <c:v>272.69749999999999</c:v>
                </c:pt>
                <c:pt idx="18139">
                  <c:v>275.02600000000001</c:v>
                </c:pt>
                <c:pt idx="18140">
                  <c:v>274.71140000000003</c:v>
                </c:pt>
                <c:pt idx="18141">
                  <c:v>274.8372</c:v>
                </c:pt>
                <c:pt idx="18142">
                  <c:v>274.71140000000003</c:v>
                </c:pt>
                <c:pt idx="18143">
                  <c:v>273.13799999999998</c:v>
                </c:pt>
                <c:pt idx="18144">
                  <c:v>272.69749999999999</c:v>
                </c:pt>
                <c:pt idx="18145">
                  <c:v>272.7604</c:v>
                </c:pt>
                <c:pt idx="18146">
                  <c:v>275.02600000000001</c:v>
                </c:pt>
                <c:pt idx="18147">
                  <c:v>275.089</c:v>
                </c:pt>
                <c:pt idx="18148">
                  <c:v>275.15190000000001</c:v>
                </c:pt>
                <c:pt idx="18149">
                  <c:v>275.089</c:v>
                </c:pt>
                <c:pt idx="18150">
                  <c:v>275.089</c:v>
                </c:pt>
                <c:pt idx="18151">
                  <c:v>273.26389999999998</c:v>
                </c:pt>
                <c:pt idx="18152">
                  <c:v>272.69749999999999</c:v>
                </c:pt>
                <c:pt idx="18153">
                  <c:v>272.69749999999999</c:v>
                </c:pt>
                <c:pt idx="18154">
                  <c:v>274.77429999999998</c:v>
                </c:pt>
                <c:pt idx="18155">
                  <c:v>274.90010000000001</c:v>
                </c:pt>
                <c:pt idx="18156">
                  <c:v>274.90010000000001</c:v>
                </c:pt>
                <c:pt idx="18157">
                  <c:v>275.02600000000001</c:v>
                </c:pt>
                <c:pt idx="18158">
                  <c:v>272.82339999999999</c:v>
                </c:pt>
                <c:pt idx="18159">
                  <c:v>272.69749999999999</c:v>
                </c:pt>
                <c:pt idx="18160">
                  <c:v>272.69749999999999</c:v>
                </c:pt>
                <c:pt idx="18161">
                  <c:v>272.7604</c:v>
                </c:pt>
                <c:pt idx="18162">
                  <c:v>274.14499999999998</c:v>
                </c:pt>
                <c:pt idx="18163">
                  <c:v>272.63459999999998</c:v>
                </c:pt>
                <c:pt idx="18164">
                  <c:v>272.69749999999999</c:v>
                </c:pt>
                <c:pt idx="18165">
                  <c:v>272.7604</c:v>
                </c:pt>
                <c:pt idx="18166">
                  <c:v>272.69749999999999</c:v>
                </c:pt>
                <c:pt idx="18167">
                  <c:v>272.94920000000002</c:v>
                </c:pt>
                <c:pt idx="18168">
                  <c:v>274.71140000000003</c:v>
                </c:pt>
                <c:pt idx="18169">
                  <c:v>275.15190000000001</c:v>
                </c:pt>
                <c:pt idx="18170">
                  <c:v>275.15190000000001</c:v>
                </c:pt>
                <c:pt idx="18171">
                  <c:v>275.15190000000001</c:v>
                </c:pt>
                <c:pt idx="18172">
                  <c:v>274.9631</c:v>
                </c:pt>
                <c:pt idx="18173">
                  <c:v>274.9631</c:v>
                </c:pt>
                <c:pt idx="18174">
                  <c:v>273.13799999999998</c:v>
                </c:pt>
                <c:pt idx="18175">
                  <c:v>272.69749999999999</c:v>
                </c:pt>
                <c:pt idx="18176">
                  <c:v>272.7604</c:v>
                </c:pt>
                <c:pt idx="18177">
                  <c:v>274.64839999999998</c:v>
                </c:pt>
                <c:pt idx="18178">
                  <c:v>274.64839999999998</c:v>
                </c:pt>
                <c:pt idx="18179">
                  <c:v>274.9631</c:v>
                </c:pt>
                <c:pt idx="18180">
                  <c:v>275.02600000000001</c:v>
                </c:pt>
                <c:pt idx="18181">
                  <c:v>274.9631</c:v>
                </c:pt>
                <c:pt idx="18182">
                  <c:v>272.69749999999999</c:v>
                </c:pt>
                <c:pt idx="18183">
                  <c:v>272.69749999999999</c:v>
                </c:pt>
                <c:pt idx="18184">
                  <c:v>272.69749999999999</c:v>
                </c:pt>
                <c:pt idx="18185">
                  <c:v>272.63459999999998</c:v>
                </c:pt>
                <c:pt idx="18186">
                  <c:v>272.69749999999999</c:v>
                </c:pt>
                <c:pt idx="18187">
                  <c:v>272.69749999999999</c:v>
                </c:pt>
                <c:pt idx="18188">
                  <c:v>272.69749999999999</c:v>
                </c:pt>
                <c:pt idx="18189">
                  <c:v>272.69749999999999</c:v>
                </c:pt>
                <c:pt idx="18190">
                  <c:v>274.3338</c:v>
                </c:pt>
                <c:pt idx="18191">
                  <c:v>274.8372</c:v>
                </c:pt>
                <c:pt idx="18192">
                  <c:v>274.8372</c:v>
                </c:pt>
                <c:pt idx="18193">
                  <c:v>275.15190000000001</c:v>
                </c:pt>
                <c:pt idx="18194">
                  <c:v>275.15190000000001</c:v>
                </c:pt>
                <c:pt idx="18195">
                  <c:v>272.69749999999999</c:v>
                </c:pt>
                <c:pt idx="18196">
                  <c:v>272.69749999999999</c:v>
                </c:pt>
                <c:pt idx="18197">
                  <c:v>272.63459999999998</c:v>
                </c:pt>
                <c:pt idx="18198">
                  <c:v>274.90010000000001</c:v>
                </c:pt>
                <c:pt idx="18199">
                  <c:v>274.9631</c:v>
                </c:pt>
                <c:pt idx="18200">
                  <c:v>272.69749999999999</c:v>
                </c:pt>
                <c:pt idx="18201">
                  <c:v>272.69749999999999</c:v>
                </c:pt>
                <c:pt idx="18202">
                  <c:v>272.7604</c:v>
                </c:pt>
                <c:pt idx="18203">
                  <c:v>274.71140000000003</c:v>
                </c:pt>
                <c:pt idx="18204">
                  <c:v>273.13799999999998</c:v>
                </c:pt>
                <c:pt idx="18205">
                  <c:v>272.7604</c:v>
                </c:pt>
                <c:pt idx="18206">
                  <c:v>272.7604</c:v>
                </c:pt>
                <c:pt idx="18207">
                  <c:v>274.9631</c:v>
                </c:pt>
                <c:pt idx="18208">
                  <c:v>275.089</c:v>
                </c:pt>
                <c:pt idx="18209">
                  <c:v>275.02600000000001</c:v>
                </c:pt>
                <c:pt idx="18210">
                  <c:v>272.69749999999999</c:v>
                </c:pt>
                <c:pt idx="18211">
                  <c:v>272.69749999999999</c:v>
                </c:pt>
                <c:pt idx="18212">
                  <c:v>272.63459999999998</c:v>
                </c:pt>
                <c:pt idx="18213">
                  <c:v>274.71140000000003</c:v>
                </c:pt>
                <c:pt idx="18214">
                  <c:v>274.77429999999998</c:v>
                </c:pt>
                <c:pt idx="18215">
                  <c:v>272.69749999999999</c:v>
                </c:pt>
                <c:pt idx="18216">
                  <c:v>272.69749999999999</c:v>
                </c:pt>
                <c:pt idx="18217">
                  <c:v>272.69749999999999</c:v>
                </c:pt>
                <c:pt idx="18218">
                  <c:v>275.15190000000001</c:v>
                </c:pt>
                <c:pt idx="18219">
                  <c:v>275.15190000000001</c:v>
                </c:pt>
                <c:pt idx="18220">
                  <c:v>272.63459999999998</c:v>
                </c:pt>
                <c:pt idx="18221">
                  <c:v>272.63459999999998</c:v>
                </c:pt>
                <c:pt idx="18222">
                  <c:v>272.7604</c:v>
                </c:pt>
                <c:pt idx="18223">
                  <c:v>274.77429999999998</c:v>
                </c:pt>
                <c:pt idx="18224">
                  <c:v>272.63459999999998</c:v>
                </c:pt>
                <c:pt idx="18225">
                  <c:v>272.69749999999999</c:v>
                </c:pt>
                <c:pt idx="18226">
                  <c:v>272.63459999999998</c:v>
                </c:pt>
                <c:pt idx="18227">
                  <c:v>274.8372</c:v>
                </c:pt>
                <c:pt idx="18228">
                  <c:v>274.8372</c:v>
                </c:pt>
                <c:pt idx="18229">
                  <c:v>272.69749999999999</c:v>
                </c:pt>
                <c:pt idx="18230">
                  <c:v>272.7604</c:v>
                </c:pt>
                <c:pt idx="18231">
                  <c:v>272.69749999999999</c:v>
                </c:pt>
                <c:pt idx="18232">
                  <c:v>274.90010000000001</c:v>
                </c:pt>
                <c:pt idx="18233">
                  <c:v>275.02600000000001</c:v>
                </c:pt>
                <c:pt idx="18234">
                  <c:v>272.69749999999999</c:v>
                </c:pt>
                <c:pt idx="18235">
                  <c:v>272.69749999999999</c:v>
                </c:pt>
                <c:pt idx="18236">
                  <c:v>272.7604</c:v>
                </c:pt>
                <c:pt idx="18237">
                  <c:v>272.69749999999999</c:v>
                </c:pt>
                <c:pt idx="18238">
                  <c:v>272.63459999999998</c:v>
                </c:pt>
                <c:pt idx="18239">
                  <c:v>274.71140000000003</c:v>
                </c:pt>
                <c:pt idx="18240">
                  <c:v>273.76740000000001</c:v>
                </c:pt>
                <c:pt idx="18241">
                  <c:v>272.69749999999999</c:v>
                </c:pt>
                <c:pt idx="18242">
                  <c:v>272.69749999999999</c:v>
                </c:pt>
                <c:pt idx="18243">
                  <c:v>270.68360000000001</c:v>
                </c:pt>
                <c:pt idx="18244">
                  <c:v>272.7604</c:v>
                </c:pt>
                <c:pt idx="18245">
                  <c:v>272.7604</c:v>
                </c:pt>
                <c:pt idx="18246">
                  <c:v>274.4597</c:v>
                </c:pt>
                <c:pt idx="18247">
                  <c:v>274.71140000000003</c:v>
                </c:pt>
                <c:pt idx="18248">
                  <c:v>274.77429999999998</c:v>
                </c:pt>
                <c:pt idx="18249">
                  <c:v>272.69749999999999</c:v>
                </c:pt>
                <c:pt idx="18250">
                  <c:v>272.69749999999999</c:v>
                </c:pt>
                <c:pt idx="18251">
                  <c:v>271.69060000000002</c:v>
                </c:pt>
                <c:pt idx="18252">
                  <c:v>271.62759999999997</c:v>
                </c:pt>
                <c:pt idx="18253">
                  <c:v>272.7604</c:v>
                </c:pt>
                <c:pt idx="18254">
                  <c:v>274.52260000000001</c:v>
                </c:pt>
                <c:pt idx="18255">
                  <c:v>275.21480000000003</c:v>
                </c:pt>
                <c:pt idx="18256">
                  <c:v>273.83030000000002</c:v>
                </c:pt>
                <c:pt idx="18257">
                  <c:v>272.63459999999998</c:v>
                </c:pt>
                <c:pt idx="18258">
                  <c:v>272.69749999999999</c:v>
                </c:pt>
                <c:pt idx="18259">
                  <c:v>270.3689</c:v>
                </c:pt>
                <c:pt idx="18260">
                  <c:v>271.06119999999999</c:v>
                </c:pt>
                <c:pt idx="18261">
                  <c:v>270.30599999999998</c:v>
                </c:pt>
                <c:pt idx="18262">
                  <c:v>270.30599999999998</c:v>
                </c:pt>
                <c:pt idx="18263">
                  <c:v>270.24299999999999</c:v>
                </c:pt>
                <c:pt idx="18264">
                  <c:v>270.6207</c:v>
                </c:pt>
                <c:pt idx="18265">
                  <c:v>272.69749999999999</c:v>
                </c:pt>
                <c:pt idx="18266">
                  <c:v>272.7604</c:v>
                </c:pt>
                <c:pt idx="18267">
                  <c:v>274.9631</c:v>
                </c:pt>
                <c:pt idx="18268">
                  <c:v>273.51560000000001</c:v>
                </c:pt>
                <c:pt idx="18269">
                  <c:v>272.69749999999999</c:v>
                </c:pt>
                <c:pt idx="18270">
                  <c:v>270.4948</c:v>
                </c:pt>
                <c:pt idx="18271">
                  <c:v>270.24299999999999</c:v>
                </c:pt>
                <c:pt idx="18272">
                  <c:v>272.69749999999999</c:v>
                </c:pt>
                <c:pt idx="18273">
                  <c:v>272.69749999999999</c:v>
                </c:pt>
                <c:pt idx="18274">
                  <c:v>272.7604</c:v>
                </c:pt>
                <c:pt idx="18275">
                  <c:v>272.69749999999999</c:v>
                </c:pt>
                <c:pt idx="18276">
                  <c:v>272.82339999999999</c:v>
                </c:pt>
                <c:pt idx="18277">
                  <c:v>275.02600000000001</c:v>
                </c:pt>
                <c:pt idx="18278">
                  <c:v>275.15190000000001</c:v>
                </c:pt>
                <c:pt idx="18279">
                  <c:v>274.14499999999998</c:v>
                </c:pt>
                <c:pt idx="18280">
                  <c:v>274.39670000000001</c:v>
                </c:pt>
                <c:pt idx="18281">
                  <c:v>272.69749999999999</c:v>
                </c:pt>
                <c:pt idx="18282">
                  <c:v>270.30599999999998</c:v>
                </c:pt>
                <c:pt idx="18283">
                  <c:v>270.24299999999999</c:v>
                </c:pt>
                <c:pt idx="18284">
                  <c:v>270.30599999999998</c:v>
                </c:pt>
                <c:pt idx="18285">
                  <c:v>271.81639999999999</c:v>
                </c:pt>
                <c:pt idx="18286">
                  <c:v>272.63459999999998</c:v>
                </c:pt>
                <c:pt idx="18287">
                  <c:v>270.87240000000003</c:v>
                </c:pt>
                <c:pt idx="18288">
                  <c:v>270.4948</c:v>
                </c:pt>
                <c:pt idx="18289">
                  <c:v>270.74650000000003</c:v>
                </c:pt>
                <c:pt idx="18290">
                  <c:v>270.68360000000001</c:v>
                </c:pt>
                <c:pt idx="18291">
                  <c:v>270.68360000000001</c:v>
                </c:pt>
                <c:pt idx="18292">
                  <c:v>270.68360000000001</c:v>
                </c:pt>
                <c:pt idx="18293">
                  <c:v>270.30599999999998</c:v>
                </c:pt>
                <c:pt idx="18294">
                  <c:v>270.3689</c:v>
                </c:pt>
                <c:pt idx="18295">
                  <c:v>270.3689</c:v>
                </c:pt>
                <c:pt idx="18296">
                  <c:v>270.30599999999998</c:v>
                </c:pt>
                <c:pt idx="18297">
                  <c:v>270.24299999999999</c:v>
                </c:pt>
                <c:pt idx="18298">
                  <c:v>270.30599999999998</c:v>
                </c:pt>
                <c:pt idx="18299">
                  <c:v>270.3689</c:v>
                </c:pt>
                <c:pt idx="18300">
                  <c:v>270.68360000000001</c:v>
                </c:pt>
                <c:pt idx="18301">
                  <c:v>270.6207</c:v>
                </c:pt>
                <c:pt idx="18302">
                  <c:v>270.68360000000001</c:v>
                </c:pt>
                <c:pt idx="18303">
                  <c:v>272.63459999999998</c:v>
                </c:pt>
                <c:pt idx="18304">
                  <c:v>272.7604</c:v>
                </c:pt>
                <c:pt idx="18305">
                  <c:v>272.7604</c:v>
                </c:pt>
                <c:pt idx="18306">
                  <c:v>272.69749999999999</c:v>
                </c:pt>
                <c:pt idx="18307">
                  <c:v>272.69749999999999</c:v>
                </c:pt>
                <c:pt idx="18308">
                  <c:v>270.24299999999999</c:v>
                </c:pt>
                <c:pt idx="18309">
                  <c:v>272.57159999999999</c:v>
                </c:pt>
                <c:pt idx="18310">
                  <c:v>272.69749999999999</c:v>
                </c:pt>
                <c:pt idx="18311">
                  <c:v>272.69749999999999</c:v>
                </c:pt>
                <c:pt idx="18312">
                  <c:v>272.69749999999999</c:v>
                </c:pt>
                <c:pt idx="18313">
                  <c:v>272.69749999999999</c:v>
                </c:pt>
                <c:pt idx="18314">
                  <c:v>272.63459999999998</c:v>
                </c:pt>
                <c:pt idx="18315">
                  <c:v>272.7604</c:v>
                </c:pt>
                <c:pt idx="18316">
                  <c:v>272.63459999999998</c:v>
                </c:pt>
                <c:pt idx="18317">
                  <c:v>272.63459999999998</c:v>
                </c:pt>
                <c:pt idx="18318">
                  <c:v>272.63459999999998</c:v>
                </c:pt>
                <c:pt idx="18319">
                  <c:v>272.69749999999999</c:v>
                </c:pt>
                <c:pt idx="18320">
                  <c:v>272.69749999999999</c:v>
                </c:pt>
                <c:pt idx="18321">
                  <c:v>272.69749999999999</c:v>
                </c:pt>
                <c:pt idx="18322">
                  <c:v>270.4948</c:v>
                </c:pt>
                <c:pt idx="18323">
                  <c:v>270.3689</c:v>
                </c:pt>
                <c:pt idx="18324">
                  <c:v>270.68360000000001</c:v>
                </c:pt>
                <c:pt idx="18325">
                  <c:v>270.68360000000001</c:v>
                </c:pt>
                <c:pt idx="18326">
                  <c:v>272.69749999999999</c:v>
                </c:pt>
                <c:pt idx="18327">
                  <c:v>272.7604</c:v>
                </c:pt>
                <c:pt idx="18328">
                  <c:v>272.7604</c:v>
                </c:pt>
                <c:pt idx="18329">
                  <c:v>270.3689</c:v>
                </c:pt>
                <c:pt idx="18330">
                  <c:v>270.43189999999998</c:v>
                </c:pt>
                <c:pt idx="18331">
                  <c:v>270.30599999999998</c:v>
                </c:pt>
                <c:pt idx="18332">
                  <c:v>270.30599999999998</c:v>
                </c:pt>
                <c:pt idx="18333">
                  <c:v>270.3689</c:v>
                </c:pt>
                <c:pt idx="18334">
                  <c:v>270.24299999999999</c:v>
                </c:pt>
                <c:pt idx="18335">
                  <c:v>270.6207</c:v>
                </c:pt>
                <c:pt idx="18336">
                  <c:v>270.68360000000001</c:v>
                </c:pt>
                <c:pt idx="18337">
                  <c:v>270.74650000000003</c:v>
                </c:pt>
                <c:pt idx="18338">
                  <c:v>270.68360000000001</c:v>
                </c:pt>
                <c:pt idx="18339">
                  <c:v>270.4948</c:v>
                </c:pt>
                <c:pt idx="18340">
                  <c:v>270.43189999999998</c:v>
                </c:pt>
                <c:pt idx="18341">
                  <c:v>270.4948</c:v>
                </c:pt>
                <c:pt idx="18342">
                  <c:v>272.63459999999998</c:v>
                </c:pt>
                <c:pt idx="18343">
                  <c:v>272.69749999999999</c:v>
                </c:pt>
                <c:pt idx="18344">
                  <c:v>272.69749999999999</c:v>
                </c:pt>
                <c:pt idx="18345">
                  <c:v>272.63459999999998</c:v>
                </c:pt>
                <c:pt idx="18346">
                  <c:v>272.69749999999999</c:v>
                </c:pt>
                <c:pt idx="18347">
                  <c:v>270.55770000000001</c:v>
                </c:pt>
                <c:pt idx="18348">
                  <c:v>270.6207</c:v>
                </c:pt>
                <c:pt idx="18349">
                  <c:v>270.6207</c:v>
                </c:pt>
                <c:pt idx="18350">
                  <c:v>270.6207</c:v>
                </c:pt>
                <c:pt idx="18351">
                  <c:v>270.55770000000001</c:v>
                </c:pt>
                <c:pt idx="18352">
                  <c:v>270.6207</c:v>
                </c:pt>
                <c:pt idx="18353">
                  <c:v>270.30599999999998</c:v>
                </c:pt>
                <c:pt idx="18354">
                  <c:v>270.24299999999999</c:v>
                </c:pt>
                <c:pt idx="18355">
                  <c:v>270.30599999999998</c:v>
                </c:pt>
                <c:pt idx="18356">
                  <c:v>270.43189999999998</c:v>
                </c:pt>
                <c:pt idx="18357">
                  <c:v>270.3689</c:v>
                </c:pt>
                <c:pt idx="18358">
                  <c:v>270.43189999999998</c:v>
                </c:pt>
                <c:pt idx="18359">
                  <c:v>270.43189999999998</c:v>
                </c:pt>
                <c:pt idx="18360">
                  <c:v>270.6207</c:v>
                </c:pt>
                <c:pt idx="18361">
                  <c:v>270.6207</c:v>
                </c:pt>
                <c:pt idx="18362">
                  <c:v>270.68360000000001</c:v>
                </c:pt>
                <c:pt idx="18363">
                  <c:v>270.3689</c:v>
                </c:pt>
                <c:pt idx="18364">
                  <c:v>272.50869999999998</c:v>
                </c:pt>
                <c:pt idx="18365">
                  <c:v>272.69749999999999</c:v>
                </c:pt>
                <c:pt idx="18366">
                  <c:v>272.69749999999999</c:v>
                </c:pt>
                <c:pt idx="18367">
                  <c:v>272.69749999999999</c:v>
                </c:pt>
                <c:pt idx="18368">
                  <c:v>270.68360000000001</c:v>
                </c:pt>
                <c:pt idx="18369">
                  <c:v>270.24299999999999</c:v>
                </c:pt>
                <c:pt idx="18370">
                  <c:v>270.6207</c:v>
                </c:pt>
                <c:pt idx="18371">
                  <c:v>271.31290000000001</c:v>
                </c:pt>
                <c:pt idx="18372">
                  <c:v>270.55770000000001</c:v>
                </c:pt>
                <c:pt idx="18373">
                  <c:v>270.6207</c:v>
                </c:pt>
                <c:pt idx="18374">
                  <c:v>270.4948</c:v>
                </c:pt>
                <c:pt idx="18375">
                  <c:v>270.4948</c:v>
                </c:pt>
                <c:pt idx="18376">
                  <c:v>270.4948</c:v>
                </c:pt>
                <c:pt idx="18377">
                  <c:v>271.94229999999999</c:v>
                </c:pt>
                <c:pt idx="18378">
                  <c:v>270.18009999999998</c:v>
                </c:pt>
                <c:pt idx="18379">
                  <c:v>272.50869999999998</c:v>
                </c:pt>
                <c:pt idx="18380">
                  <c:v>270.18009999999998</c:v>
                </c:pt>
                <c:pt idx="18381">
                  <c:v>270.74650000000003</c:v>
                </c:pt>
                <c:pt idx="18382">
                  <c:v>270.43189999999998</c:v>
                </c:pt>
                <c:pt idx="18383">
                  <c:v>270.43189999999998</c:v>
                </c:pt>
                <c:pt idx="18384">
                  <c:v>272.25700000000001</c:v>
                </c:pt>
                <c:pt idx="18385">
                  <c:v>270.55770000000001</c:v>
                </c:pt>
                <c:pt idx="18386">
                  <c:v>270.6207</c:v>
                </c:pt>
                <c:pt idx="18387">
                  <c:v>271.1241</c:v>
                </c:pt>
                <c:pt idx="18388">
                  <c:v>270.30599999999998</c:v>
                </c:pt>
                <c:pt idx="18389">
                  <c:v>270.24299999999999</c:v>
                </c:pt>
                <c:pt idx="18390">
                  <c:v>270.30599999999998</c:v>
                </c:pt>
                <c:pt idx="18391">
                  <c:v>270.30599999999998</c:v>
                </c:pt>
                <c:pt idx="18392">
                  <c:v>270.18009999999998</c:v>
                </c:pt>
                <c:pt idx="18393">
                  <c:v>270.30599999999998</c:v>
                </c:pt>
                <c:pt idx="18394">
                  <c:v>270.18009999999998</c:v>
                </c:pt>
                <c:pt idx="18395">
                  <c:v>270.4948</c:v>
                </c:pt>
                <c:pt idx="18396">
                  <c:v>270.55770000000001</c:v>
                </c:pt>
                <c:pt idx="18397">
                  <c:v>270.55770000000001</c:v>
                </c:pt>
                <c:pt idx="18398">
                  <c:v>270.4948</c:v>
                </c:pt>
                <c:pt idx="18399">
                  <c:v>270.24299999999999</c:v>
                </c:pt>
                <c:pt idx="18400">
                  <c:v>270.4948</c:v>
                </c:pt>
                <c:pt idx="18401">
                  <c:v>270.4948</c:v>
                </c:pt>
                <c:pt idx="18402">
                  <c:v>269.61369999999999</c:v>
                </c:pt>
                <c:pt idx="18403">
                  <c:v>270.18009999999998</c:v>
                </c:pt>
                <c:pt idx="18404">
                  <c:v>272.06810000000002</c:v>
                </c:pt>
                <c:pt idx="18405">
                  <c:v>270.24299999999999</c:v>
                </c:pt>
                <c:pt idx="18406">
                  <c:v>270.43189999999998</c:v>
                </c:pt>
                <c:pt idx="18407">
                  <c:v>270.3689</c:v>
                </c:pt>
                <c:pt idx="18408">
                  <c:v>270.3689</c:v>
                </c:pt>
                <c:pt idx="18409">
                  <c:v>268.1662</c:v>
                </c:pt>
                <c:pt idx="18410">
                  <c:v>270.55770000000001</c:v>
                </c:pt>
                <c:pt idx="18411">
                  <c:v>270.55770000000001</c:v>
                </c:pt>
                <c:pt idx="18412">
                  <c:v>268.22919999999999</c:v>
                </c:pt>
                <c:pt idx="18413">
                  <c:v>268.48090000000002</c:v>
                </c:pt>
                <c:pt idx="18414">
                  <c:v>270.30599999999998</c:v>
                </c:pt>
                <c:pt idx="18415">
                  <c:v>270.6207</c:v>
                </c:pt>
                <c:pt idx="18416">
                  <c:v>269.23610000000002</c:v>
                </c:pt>
                <c:pt idx="18417">
                  <c:v>268.10329999999999</c:v>
                </c:pt>
                <c:pt idx="18418">
                  <c:v>270.11720000000003</c:v>
                </c:pt>
                <c:pt idx="18419">
                  <c:v>270.24299999999999</c:v>
                </c:pt>
                <c:pt idx="18420">
                  <c:v>272.63459999999998</c:v>
                </c:pt>
                <c:pt idx="18421">
                  <c:v>272.63459999999998</c:v>
                </c:pt>
                <c:pt idx="18422">
                  <c:v>272.31990000000002</c:v>
                </c:pt>
                <c:pt idx="18423">
                  <c:v>270.4948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92-4144-81D4-915F9A262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4854040"/>
        <c:axId val="340647832"/>
      </c:scatterChart>
      <c:scatterChart>
        <c:scatterStyle val="lineMarker"/>
        <c:varyColors val="0"/>
        <c:ser>
          <c:idx val="3"/>
          <c:order val="1"/>
          <c:tx>
            <c:v>TC-Pt/Rh 40/6 emf [mV]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'2018_1_9_1_59'!$B$2:$B$18425</c:f>
              <c:numCache>
                <c:formatCode>0.00</c:formatCode>
                <c:ptCount val="18424"/>
                <c:pt idx="0">
                  <c:v>0</c:v>
                </c:pt>
                <c:pt idx="1">
                  <c:v>0.16666666666666666</c:v>
                </c:pt>
                <c:pt idx="2">
                  <c:v>0.33333333333333331</c:v>
                </c:pt>
                <c:pt idx="3">
                  <c:v>0.5</c:v>
                </c:pt>
                <c:pt idx="4">
                  <c:v>0.66666666666666663</c:v>
                </c:pt>
                <c:pt idx="5">
                  <c:v>0.83333333333333337</c:v>
                </c:pt>
                <c:pt idx="6">
                  <c:v>1</c:v>
                </c:pt>
                <c:pt idx="7">
                  <c:v>1.1666666666666701</c:v>
                </c:pt>
                <c:pt idx="8">
                  <c:v>1.3333333333333299</c:v>
                </c:pt>
                <c:pt idx="9">
                  <c:v>1.5</c:v>
                </c:pt>
                <c:pt idx="10">
                  <c:v>1.6666666666666701</c:v>
                </c:pt>
                <c:pt idx="11">
                  <c:v>1.8333333333333299</c:v>
                </c:pt>
                <c:pt idx="12">
                  <c:v>2</c:v>
                </c:pt>
                <c:pt idx="13">
                  <c:v>2.1666666666666701</c:v>
                </c:pt>
                <c:pt idx="14">
                  <c:v>2.3333333333333299</c:v>
                </c:pt>
                <c:pt idx="15">
                  <c:v>2.5</c:v>
                </c:pt>
                <c:pt idx="16">
                  <c:v>2.6666666666666701</c:v>
                </c:pt>
                <c:pt idx="17">
                  <c:v>2.8333333333333299</c:v>
                </c:pt>
                <c:pt idx="18">
                  <c:v>3</c:v>
                </c:pt>
                <c:pt idx="19">
                  <c:v>3.1666666666666701</c:v>
                </c:pt>
                <c:pt idx="20">
                  <c:v>3.3333333333333299</c:v>
                </c:pt>
                <c:pt idx="21">
                  <c:v>3.5</c:v>
                </c:pt>
                <c:pt idx="22">
                  <c:v>3.6666666666666701</c:v>
                </c:pt>
                <c:pt idx="23">
                  <c:v>3.8333333333333299</c:v>
                </c:pt>
                <c:pt idx="24">
                  <c:v>4</c:v>
                </c:pt>
                <c:pt idx="25">
                  <c:v>4.1666666666666696</c:v>
                </c:pt>
                <c:pt idx="26">
                  <c:v>4.3333333333333304</c:v>
                </c:pt>
                <c:pt idx="27">
                  <c:v>4.5</c:v>
                </c:pt>
                <c:pt idx="28">
                  <c:v>4.6666666666666696</c:v>
                </c:pt>
                <c:pt idx="29">
                  <c:v>4.8333333333333304</c:v>
                </c:pt>
                <c:pt idx="30">
                  <c:v>5</c:v>
                </c:pt>
                <c:pt idx="31">
                  <c:v>5.1666666666666696</c:v>
                </c:pt>
                <c:pt idx="32">
                  <c:v>5.3333333333333304</c:v>
                </c:pt>
                <c:pt idx="33">
                  <c:v>5.5</c:v>
                </c:pt>
                <c:pt idx="34">
                  <c:v>5.6666666666666696</c:v>
                </c:pt>
                <c:pt idx="35">
                  <c:v>5.8333333333333304</c:v>
                </c:pt>
                <c:pt idx="36">
                  <c:v>6</c:v>
                </c:pt>
                <c:pt idx="37">
                  <c:v>6.1666666666666696</c:v>
                </c:pt>
                <c:pt idx="38">
                  <c:v>6.3333333333333304</c:v>
                </c:pt>
                <c:pt idx="39">
                  <c:v>6.5</c:v>
                </c:pt>
                <c:pt idx="40">
                  <c:v>6.6666666666666696</c:v>
                </c:pt>
                <c:pt idx="41">
                  <c:v>6.8333333333333304</c:v>
                </c:pt>
                <c:pt idx="42">
                  <c:v>7</c:v>
                </c:pt>
                <c:pt idx="43">
                  <c:v>7.1666666666666696</c:v>
                </c:pt>
                <c:pt idx="44">
                  <c:v>7.3333333333333304</c:v>
                </c:pt>
                <c:pt idx="45">
                  <c:v>7.5</c:v>
                </c:pt>
                <c:pt idx="46">
                  <c:v>7.6666666666666696</c:v>
                </c:pt>
                <c:pt idx="47">
                  <c:v>7.8333333333333304</c:v>
                </c:pt>
                <c:pt idx="48">
                  <c:v>8</c:v>
                </c:pt>
                <c:pt idx="49">
                  <c:v>8.1666666666666696</c:v>
                </c:pt>
                <c:pt idx="50">
                  <c:v>8.3333333333333304</c:v>
                </c:pt>
                <c:pt idx="51">
                  <c:v>8.5</c:v>
                </c:pt>
                <c:pt idx="52">
                  <c:v>8.6666666666666696</c:v>
                </c:pt>
                <c:pt idx="53">
                  <c:v>8.8333333333333304</c:v>
                </c:pt>
                <c:pt idx="54">
                  <c:v>9</c:v>
                </c:pt>
                <c:pt idx="55">
                  <c:v>9.1666666666666696</c:v>
                </c:pt>
                <c:pt idx="56">
                  <c:v>9.3333333333333304</c:v>
                </c:pt>
                <c:pt idx="57">
                  <c:v>9.5</c:v>
                </c:pt>
                <c:pt idx="58">
                  <c:v>9.6666666666666696</c:v>
                </c:pt>
                <c:pt idx="59">
                  <c:v>9.8333333333333304</c:v>
                </c:pt>
                <c:pt idx="60">
                  <c:v>10</c:v>
                </c:pt>
                <c:pt idx="61">
                  <c:v>10.1666666666667</c:v>
                </c:pt>
                <c:pt idx="62">
                  <c:v>10.3333333333333</c:v>
                </c:pt>
                <c:pt idx="63">
                  <c:v>10.5</c:v>
                </c:pt>
                <c:pt idx="64">
                  <c:v>10.6666666666667</c:v>
                </c:pt>
                <c:pt idx="65">
                  <c:v>10.8333333333333</c:v>
                </c:pt>
                <c:pt idx="66">
                  <c:v>11</c:v>
                </c:pt>
                <c:pt idx="67">
                  <c:v>11.1666666666667</c:v>
                </c:pt>
                <c:pt idx="68">
                  <c:v>11.3333333333333</c:v>
                </c:pt>
                <c:pt idx="69">
                  <c:v>11.5</c:v>
                </c:pt>
                <c:pt idx="70">
                  <c:v>11.6666666666667</c:v>
                </c:pt>
                <c:pt idx="71">
                  <c:v>11.8333333333333</c:v>
                </c:pt>
                <c:pt idx="72">
                  <c:v>12</c:v>
                </c:pt>
                <c:pt idx="73">
                  <c:v>12.1666666666667</c:v>
                </c:pt>
                <c:pt idx="74">
                  <c:v>12.3333333333333</c:v>
                </c:pt>
                <c:pt idx="75">
                  <c:v>12.5</c:v>
                </c:pt>
                <c:pt idx="76">
                  <c:v>12.6666666666667</c:v>
                </c:pt>
                <c:pt idx="77">
                  <c:v>12.8333333333333</c:v>
                </c:pt>
                <c:pt idx="78">
                  <c:v>13</c:v>
                </c:pt>
                <c:pt idx="79">
                  <c:v>13.1666666666667</c:v>
                </c:pt>
                <c:pt idx="80">
                  <c:v>13.3333333333333</c:v>
                </c:pt>
                <c:pt idx="81">
                  <c:v>13.5</c:v>
                </c:pt>
                <c:pt idx="82">
                  <c:v>13.6666666666667</c:v>
                </c:pt>
                <c:pt idx="83">
                  <c:v>13.8333333333333</c:v>
                </c:pt>
                <c:pt idx="84">
                  <c:v>14</c:v>
                </c:pt>
                <c:pt idx="85">
                  <c:v>14.1666666666667</c:v>
                </c:pt>
                <c:pt idx="86">
                  <c:v>14.3333333333333</c:v>
                </c:pt>
                <c:pt idx="87">
                  <c:v>14.5</c:v>
                </c:pt>
                <c:pt idx="88">
                  <c:v>14.6666666666667</c:v>
                </c:pt>
                <c:pt idx="89">
                  <c:v>14.8333333333333</c:v>
                </c:pt>
                <c:pt idx="90">
                  <c:v>15</c:v>
                </c:pt>
                <c:pt idx="91">
                  <c:v>15.1666666666667</c:v>
                </c:pt>
                <c:pt idx="92">
                  <c:v>15.3333333333333</c:v>
                </c:pt>
                <c:pt idx="93">
                  <c:v>15.5</c:v>
                </c:pt>
                <c:pt idx="94">
                  <c:v>15.6666666666667</c:v>
                </c:pt>
                <c:pt idx="95">
                  <c:v>15.8333333333333</c:v>
                </c:pt>
                <c:pt idx="96">
                  <c:v>16</c:v>
                </c:pt>
                <c:pt idx="97">
                  <c:v>16.1666666666667</c:v>
                </c:pt>
                <c:pt idx="98">
                  <c:v>16.3333333333333</c:v>
                </c:pt>
                <c:pt idx="99">
                  <c:v>16.5</c:v>
                </c:pt>
                <c:pt idx="100">
                  <c:v>16.6666666666667</c:v>
                </c:pt>
                <c:pt idx="101">
                  <c:v>16.8333333333333</c:v>
                </c:pt>
                <c:pt idx="102">
                  <c:v>17</c:v>
                </c:pt>
                <c:pt idx="103">
                  <c:v>17.1666666666667</c:v>
                </c:pt>
                <c:pt idx="104">
                  <c:v>17.3333333333333</c:v>
                </c:pt>
                <c:pt idx="105">
                  <c:v>17.5</c:v>
                </c:pt>
                <c:pt idx="106">
                  <c:v>17.6666666666667</c:v>
                </c:pt>
                <c:pt idx="107">
                  <c:v>17.8333333333333</c:v>
                </c:pt>
                <c:pt idx="108">
                  <c:v>18</c:v>
                </c:pt>
                <c:pt idx="109">
                  <c:v>18.1666666666667</c:v>
                </c:pt>
                <c:pt idx="110">
                  <c:v>18.3333333333333</c:v>
                </c:pt>
                <c:pt idx="111">
                  <c:v>18.5</c:v>
                </c:pt>
                <c:pt idx="112">
                  <c:v>18.6666666666667</c:v>
                </c:pt>
                <c:pt idx="113">
                  <c:v>18.8333333333333</c:v>
                </c:pt>
                <c:pt idx="114">
                  <c:v>19</c:v>
                </c:pt>
                <c:pt idx="115">
                  <c:v>19.1666666666667</c:v>
                </c:pt>
                <c:pt idx="116">
                  <c:v>19.3333333333333</c:v>
                </c:pt>
                <c:pt idx="117">
                  <c:v>19.5</c:v>
                </c:pt>
                <c:pt idx="118">
                  <c:v>19.6666666666667</c:v>
                </c:pt>
                <c:pt idx="119">
                  <c:v>19.8333333333333</c:v>
                </c:pt>
                <c:pt idx="120">
                  <c:v>20</c:v>
                </c:pt>
                <c:pt idx="121">
                  <c:v>20.1666666666667</c:v>
                </c:pt>
                <c:pt idx="122">
                  <c:v>20.3333333333333</c:v>
                </c:pt>
                <c:pt idx="123">
                  <c:v>20.5</c:v>
                </c:pt>
                <c:pt idx="124">
                  <c:v>20.6666666666667</c:v>
                </c:pt>
                <c:pt idx="125">
                  <c:v>20.8333333333333</c:v>
                </c:pt>
                <c:pt idx="126">
                  <c:v>21</c:v>
                </c:pt>
                <c:pt idx="127">
                  <c:v>21.1666666666667</c:v>
                </c:pt>
                <c:pt idx="128">
                  <c:v>21.3333333333333</c:v>
                </c:pt>
                <c:pt idx="129">
                  <c:v>21.5</c:v>
                </c:pt>
                <c:pt idx="130">
                  <c:v>21.6666666666667</c:v>
                </c:pt>
                <c:pt idx="131">
                  <c:v>21.8333333333333</c:v>
                </c:pt>
                <c:pt idx="132">
                  <c:v>22</c:v>
                </c:pt>
                <c:pt idx="133">
                  <c:v>22.1666666666667</c:v>
                </c:pt>
                <c:pt idx="134">
                  <c:v>22.3333333333333</c:v>
                </c:pt>
                <c:pt idx="135">
                  <c:v>22.5</c:v>
                </c:pt>
                <c:pt idx="136">
                  <c:v>22.6666666666667</c:v>
                </c:pt>
                <c:pt idx="137">
                  <c:v>22.8333333333333</c:v>
                </c:pt>
                <c:pt idx="138">
                  <c:v>23</c:v>
                </c:pt>
                <c:pt idx="139">
                  <c:v>23.1666666666667</c:v>
                </c:pt>
                <c:pt idx="140">
                  <c:v>23.3333333333333</c:v>
                </c:pt>
                <c:pt idx="141">
                  <c:v>23.5</c:v>
                </c:pt>
                <c:pt idx="142">
                  <c:v>23.6666666666667</c:v>
                </c:pt>
                <c:pt idx="143">
                  <c:v>23.8333333333333</c:v>
                </c:pt>
                <c:pt idx="144">
                  <c:v>24</c:v>
                </c:pt>
                <c:pt idx="145">
                  <c:v>24.1666666666667</c:v>
                </c:pt>
                <c:pt idx="146">
                  <c:v>24.3333333333333</c:v>
                </c:pt>
                <c:pt idx="147">
                  <c:v>24.5</c:v>
                </c:pt>
                <c:pt idx="148">
                  <c:v>24.6666666666667</c:v>
                </c:pt>
                <c:pt idx="149">
                  <c:v>24.8333333333333</c:v>
                </c:pt>
                <c:pt idx="150">
                  <c:v>25</c:v>
                </c:pt>
                <c:pt idx="151">
                  <c:v>25.1666666666667</c:v>
                </c:pt>
                <c:pt idx="152">
                  <c:v>25.3333333333333</c:v>
                </c:pt>
                <c:pt idx="153">
                  <c:v>25.5</c:v>
                </c:pt>
                <c:pt idx="154">
                  <c:v>25.6666666666667</c:v>
                </c:pt>
                <c:pt idx="155">
                  <c:v>25.8333333333333</c:v>
                </c:pt>
                <c:pt idx="156">
                  <c:v>26</c:v>
                </c:pt>
                <c:pt idx="157">
                  <c:v>26.1666666666667</c:v>
                </c:pt>
                <c:pt idx="158">
                  <c:v>26.3333333333333</c:v>
                </c:pt>
                <c:pt idx="159">
                  <c:v>26.5</c:v>
                </c:pt>
                <c:pt idx="160">
                  <c:v>26.6666666666667</c:v>
                </c:pt>
                <c:pt idx="161">
                  <c:v>26.8333333333333</c:v>
                </c:pt>
                <c:pt idx="162">
                  <c:v>27</c:v>
                </c:pt>
                <c:pt idx="163">
                  <c:v>27.1666666666667</c:v>
                </c:pt>
                <c:pt idx="164">
                  <c:v>27.3333333333333</c:v>
                </c:pt>
                <c:pt idx="165">
                  <c:v>27.5</c:v>
                </c:pt>
                <c:pt idx="166">
                  <c:v>27.6666666666667</c:v>
                </c:pt>
                <c:pt idx="167">
                  <c:v>27.8333333333333</c:v>
                </c:pt>
                <c:pt idx="168">
                  <c:v>28</c:v>
                </c:pt>
                <c:pt idx="169">
                  <c:v>28.1666666666667</c:v>
                </c:pt>
                <c:pt idx="170">
                  <c:v>28.3333333333333</c:v>
                </c:pt>
                <c:pt idx="171">
                  <c:v>28.5</c:v>
                </c:pt>
                <c:pt idx="172">
                  <c:v>28.6666666666667</c:v>
                </c:pt>
                <c:pt idx="173">
                  <c:v>28.8333333333333</c:v>
                </c:pt>
                <c:pt idx="174">
                  <c:v>29</c:v>
                </c:pt>
                <c:pt idx="175">
                  <c:v>29.1666666666667</c:v>
                </c:pt>
                <c:pt idx="176">
                  <c:v>29.3333333333333</c:v>
                </c:pt>
                <c:pt idx="177">
                  <c:v>29.5</c:v>
                </c:pt>
                <c:pt idx="178">
                  <c:v>29.6666666666667</c:v>
                </c:pt>
                <c:pt idx="179">
                  <c:v>29.8333333333333</c:v>
                </c:pt>
                <c:pt idx="180">
                  <c:v>30</c:v>
                </c:pt>
                <c:pt idx="181">
                  <c:v>30.1666666666667</c:v>
                </c:pt>
                <c:pt idx="182">
                  <c:v>30.3333333333333</c:v>
                </c:pt>
                <c:pt idx="183">
                  <c:v>30.5</c:v>
                </c:pt>
                <c:pt idx="184">
                  <c:v>30.6666666666667</c:v>
                </c:pt>
                <c:pt idx="185">
                  <c:v>30.8333333333333</c:v>
                </c:pt>
                <c:pt idx="186">
                  <c:v>31</c:v>
                </c:pt>
                <c:pt idx="187">
                  <c:v>31.1666666666667</c:v>
                </c:pt>
                <c:pt idx="188">
                  <c:v>31.3333333333333</c:v>
                </c:pt>
                <c:pt idx="189">
                  <c:v>31.5</c:v>
                </c:pt>
                <c:pt idx="190">
                  <c:v>31.6666666666667</c:v>
                </c:pt>
                <c:pt idx="191">
                  <c:v>31.8333333333333</c:v>
                </c:pt>
                <c:pt idx="192">
                  <c:v>32</c:v>
                </c:pt>
                <c:pt idx="193">
                  <c:v>32.1666666666667</c:v>
                </c:pt>
                <c:pt idx="194">
                  <c:v>32.3333333333333</c:v>
                </c:pt>
                <c:pt idx="195">
                  <c:v>32.5</c:v>
                </c:pt>
                <c:pt idx="196">
                  <c:v>32.6666666666667</c:v>
                </c:pt>
                <c:pt idx="197">
                  <c:v>32.8333333333333</c:v>
                </c:pt>
                <c:pt idx="198">
                  <c:v>33</c:v>
                </c:pt>
                <c:pt idx="199">
                  <c:v>33.1666666666667</c:v>
                </c:pt>
                <c:pt idx="200">
                  <c:v>33.3333333333333</c:v>
                </c:pt>
                <c:pt idx="201">
                  <c:v>33.5</c:v>
                </c:pt>
                <c:pt idx="202">
                  <c:v>33.6666666666667</c:v>
                </c:pt>
                <c:pt idx="203">
                  <c:v>33.8333333333333</c:v>
                </c:pt>
                <c:pt idx="204">
                  <c:v>34</c:v>
                </c:pt>
                <c:pt idx="205">
                  <c:v>34.1666666666667</c:v>
                </c:pt>
                <c:pt idx="206">
                  <c:v>34.3333333333333</c:v>
                </c:pt>
                <c:pt idx="207">
                  <c:v>34.5</c:v>
                </c:pt>
                <c:pt idx="208">
                  <c:v>34.6666666666667</c:v>
                </c:pt>
                <c:pt idx="209">
                  <c:v>34.8333333333333</c:v>
                </c:pt>
                <c:pt idx="210">
                  <c:v>35</c:v>
                </c:pt>
                <c:pt idx="211">
                  <c:v>35.1666666666667</c:v>
                </c:pt>
                <c:pt idx="212">
                  <c:v>35.3333333333333</c:v>
                </c:pt>
                <c:pt idx="213">
                  <c:v>35.5</c:v>
                </c:pt>
                <c:pt idx="214">
                  <c:v>35.6666666666667</c:v>
                </c:pt>
                <c:pt idx="215">
                  <c:v>35.8333333333333</c:v>
                </c:pt>
                <c:pt idx="216">
                  <c:v>36</c:v>
                </c:pt>
                <c:pt idx="217">
                  <c:v>36.1666666666667</c:v>
                </c:pt>
                <c:pt idx="218">
                  <c:v>36.3333333333333</c:v>
                </c:pt>
                <c:pt idx="219">
                  <c:v>36.5</c:v>
                </c:pt>
                <c:pt idx="220">
                  <c:v>36.6666666666667</c:v>
                </c:pt>
                <c:pt idx="221">
                  <c:v>36.8333333333333</c:v>
                </c:pt>
                <c:pt idx="222">
                  <c:v>37</c:v>
                </c:pt>
                <c:pt idx="223">
                  <c:v>37.1666666666667</c:v>
                </c:pt>
                <c:pt idx="224">
                  <c:v>37.3333333333333</c:v>
                </c:pt>
                <c:pt idx="225">
                  <c:v>37.5</c:v>
                </c:pt>
                <c:pt idx="226">
                  <c:v>37.6666666666667</c:v>
                </c:pt>
                <c:pt idx="227">
                  <c:v>37.8333333333333</c:v>
                </c:pt>
                <c:pt idx="228">
                  <c:v>38</c:v>
                </c:pt>
                <c:pt idx="229">
                  <c:v>38.1666666666667</c:v>
                </c:pt>
                <c:pt idx="230">
                  <c:v>38.3333333333333</c:v>
                </c:pt>
                <c:pt idx="231">
                  <c:v>38.5</c:v>
                </c:pt>
                <c:pt idx="232">
                  <c:v>38.6666666666667</c:v>
                </c:pt>
                <c:pt idx="233">
                  <c:v>38.8333333333333</c:v>
                </c:pt>
                <c:pt idx="234">
                  <c:v>39</c:v>
                </c:pt>
                <c:pt idx="235">
                  <c:v>39.1666666666667</c:v>
                </c:pt>
                <c:pt idx="236">
                  <c:v>39.3333333333333</c:v>
                </c:pt>
                <c:pt idx="237">
                  <c:v>39.5</c:v>
                </c:pt>
                <c:pt idx="238">
                  <c:v>39.6666666666667</c:v>
                </c:pt>
                <c:pt idx="239">
                  <c:v>39.8333333333333</c:v>
                </c:pt>
                <c:pt idx="240">
                  <c:v>40</c:v>
                </c:pt>
                <c:pt idx="241">
                  <c:v>40.1666666666667</c:v>
                </c:pt>
                <c:pt idx="242">
                  <c:v>40.3333333333333</c:v>
                </c:pt>
                <c:pt idx="243">
                  <c:v>40.5</c:v>
                </c:pt>
                <c:pt idx="244">
                  <c:v>40.6666666666667</c:v>
                </c:pt>
                <c:pt idx="245">
                  <c:v>40.8333333333333</c:v>
                </c:pt>
                <c:pt idx="246">
                  <c:v>41</c:v>
                </c:pt>
                <c:pt idx="247">
                  <c:v>41.1666666666667</c:v>
                </c:pt>
                <c:pt idx="248">
                  <c:v>41.3333333333333</c:v>
                </c:pt>
                <c:pt idx="249">
                  <c:v>41.5</c:v>
                </c:pt>
                <c:pt idx="250">
                  <c:v>41.6666666666667</c:v>
                </c:pt>
                <c:pt idx="251">
                  <c:v>41.8333333333333</c:v>
                </c:pt>
                <c:pt idx="252">
                  <c:v>42</c:v>
                </c:pt>
                <c:pt idx="253">
                  <c:v>42.1666666666667</c:v>
                </c:pt>
                <c:pt idx="254">
                  <c:v>42.3333333333333</c:v>
                </c:pt>
                <c:pt idx="255">
                  <c:v>42.5</c:v>
                </c:pt>
                <c:pt idx="256">
                  <c:v>42.6666666666667</c:v>
                </c:pt>
                <c:pt idx="257">
                  <c:v>42.8333333333333</c:v>
                </c:pt>
                <c:pt idx="258">
                  <c:v>43</c:v>
                </c:pt>
                <c:pt idx="259">
                  <c:v>43.1666666666667</c:v>
                </c:pt>
                <c:pt idx="260">
                  <c:v>43.3333333333333</c:v>
                </c:pt>
                <c:pt idx="261">
                  <c:v>43.5</c:v>
                </c:pt>
                <c:pt idx="262">
                  <c:v>43.6666666666667</c:v>
                </c:pt>
                <c:pt idx="263">
                  <c:v>43.8333333333333</c:v>
                </c:pt>
                <c:pt idx="264">
                  <c:v>44</c:v>
                </c:pt>
                <c:pt idx="265">
                  <c:v>44.1666666666667</c:v>
                </c:pt>
                <c:pt idx="266">
                  <c:v>44.3333333333333</c:v>
                </c:pt>
                <c:pt idx="267">
                  <c:v>44.5</c:v>
                </c:pt>
                <c:pt idx="268">
                  <c:v>44.6666666666667</c:v>
                </c:pt>
                <c:pt idx="269">
                  <c:v>44.8333333333333</c:v>
                </c:pt>
                <c:pt idx="270">
                  <c:v>45</c:v>
                </c:pt>
                <c:pt idx="271">
                  <c:v>45.1666666666667</c:v>
                </c:pt>
                <c:pt idx="272">
                  <c:v>45.3333333333333</c:v>
                </c:pt>
                <c:pt idx="273">
                  <c:v>45.5</c:v>
                </c:pt>
                <c:pt idx="274">
                  <c:v>45.6666666666667</c:v>
                </c:pt>
                <c:pt idx="275">
                  <c:v>45.8333333333333</c:v>
                </c:pt>
                <c:pt idx="276">
                  <c:v>46</c:v>
                </c:pt>
                <c:pt idx="277">
                  <c:v>46.1666666666667</c:v>
                </c:pt>
                <c:pt idx="278">
                  <c:v>46.3333333333333</c:v>
                </c:pt>
                <c:pt idx="279">
                  <c:v>46.5</c:v>
                </c:pt>
                <c:pt idx="280">
                  <c:v>46.6666666666667</c:v>
                </c:pt>
                <c:pt idx="281">
                  <c:v>46.8333333333333</c:v>
                </c:pt>
                <c:pt idx="282">
                  <c:v>47</c:v>
                </c:pt>
                <c:pt idx="283">
                  <c:v>47.1666666666667</c:v>
                </c:pt>
                <c:pt idx="284">
                  <c:v>47.3333333333333</c:v>
                </c:pt>
                <c:pt idx="285">
                  <c:v>47.5</c:v>
                </c:pt>
                <c:pt idx="286">
                  <c:v>47.6666666666667</c:v>
                </c:pt>
                <c:pt idx="287">
                  <c:v>47.8333333333333</c:v>
                </c:pt>
                <c:pt idx="288">
                  <c:v>48</c:v>
                </c:pt>
                <c:pt idx="289">
                  <c:v>48.1666666666667</c:v>
                </c:pt>
                <c:pt idx="290">
                  <c:v>48.3333333333333</c:v>
                </c:pt>
                <c:pt idx="291">
                  <c:v>48.5</c:v>
                </c:pt>
                <c:pt idx="292">
                  <c:v>48.6666666666667</c:v>
                </c:pt>
                <c:pt idx="293">
                  <c:v>48.8333333333333</c:v>
                </c:pt>
                <c:pt idx="294">
                  <c:v>49</c:v>
                </c:pt>
                <c:pt idx="295">
                  <c:v>49.1666666666667</c:v>
                </c:pt>
                <c:pt idx="296">
                  <c:v>49.3333333333333</c:v>
                </c:pt>
                <c:pt idx="297">
                  <c:v>49.5</c:v>
                </c:pt>
                <c:pt idx="298">
                  <c:v>49.6666666666667</c:v>
                </c:pt>
                <c:pt idx="299">
                  <c:v>49.8333333333333</c:v>
                </c:pt>
                <c:pt idx="300">
                  <c:v>50</c:v>
                </c:pt>
                <c:pt idx="301">
                  <c:v>50.1666666666667</c:v>
                </c:pt>
                <c:pt idx="302">
                  <c:v>50.3333333333333</c:v>
                </c:pt>
                <c:pt idx="303">
                  <c:v>50.5</c:v>
                </c:pt>
                <c:pt idx="304">
                  <c:v>50.6666666666667</c:v>
                </c:pt>
                <c:pt idx="305">
                  <c:v>50.8333333333333</c:v>
                </c:pt>
                <c:pt idx="306">
                  <c:v>51</c:v>
                </c:pt>
                <c:pt idx="307">
                  <c:v>51.1666666666667</c:v>
                </c:pt>
                <c:pt idx="308">
                  <c:v>51.3333333333333</c:v>
                </c:pt>
                <c:pt idx="309">
                  <c:v>51.5</c:v>
                </c:pt>
                <c:pt idx="310">
                  <c:v>51.6666666666667</c:v>
                </c:pt>
                <c:pt idx="311">
                  <c:v>51.8333333333333</c:v>
                </c:pt>
                <c:pt idx="312">
                  <c:v>52</c:v>
                </c:pt>
                <c:pt idx="313">
                  <c:v>52.1666666666667</c:v>
                </c:pt>
                <c:pt idx="314">
                  <c:v>52.3333333333333</c:v>
                </c:pt>
                <c:pt idx="315">
                  <c:v>52.5</c:v>
                </c:pt>
                <c:pt idx="316">
                  <c:v>52.6666666666667</c:v>
                </c:pt>
                <c:pt idx="317">
                  <c:v>52.8333333333333</c:v>
                </c:pt>
                <c:pt idx="318">
                  <c:v>53</c:v>
                </c:pt>
                <c:pt idx="319">
                  <c:v>53.1666666666667</c:v>
                </c:pt>
                <c:pt idx="320">
                  <c:v>53.3333333333333</c:v>
                </c:pt>
                <c:pt idx="321">
                  <c:v>53.5</c:v>
                </c:pt>
                <c:pt idx="322">
                  <c:v>53.6666666666667</c:v>
                </c:pt>
                <c:pt idx="323">
                  <c:v>53.8333333333333</c:v>
                </c:pt>
                <c:pt idx="324">
                  <c:v>54</c:v>
                </c:pt>
                <c:pt idx="325">
                  <c:v>54.1666666666667</c:v>
                </c:pt>
                <c:pt idx="326">
                  <c:v>54.3333333333333</c:v>
                </c:pt>
                <c:pt idx="327">
                  <c:v>54.5</c:v>
                </c:pt>
                <c:pt idx="328">
                  <c:v>54.6666666666667</c:v>
                </c:pt>
                <c:pt idx="329">
                  <c:v>54.8333333333333</c:v>
                </c:pt>
                <c:pt idx="330">
                  <c:v>55</c:v>
                </c:pt>
                <c:pt idx="331">
                  <c:v>55.1666666666667</c:v>
                </c:pt>
                <c:pt idx="332">
                  <c:v>55.3333333333333</c:v>
                </c:pt>
                <c:pt idx="333">
                  <c:v>55.5</c:v>
                </c:pt>
                <c:pt idx="334">
                  <c:v>55.6666666666667</c:v>
                </c:pt>
                <c:pt idx="335">
                  <c:v>55.8333333333333</c:v>
                </c:pt>
                <c:pt idx="336">
                  <c:v>56</c:v>
                </c:pt>
                <c:pt idx="337">
                  <c:v>56.1666666666667</c:v>
                </c:pt>
                <c:pt idx="338">
                  <c:v>56.3333333333333</c:v>
                </c:pt>
                <c:pt idx="339">
                  <c:v>56.5</c:v>
                </c:pt>
                <c:pt idx="340">
                  <c:v>56.6666666666667</c:v>
                </c:pt>
                <c:pt idx="341">
                  <c:v>56.8333333333333</c:v>
                </c:pt>
                <c:pt idx="342">
                  <c:v>57</c:v>
                </c:pt>
                <c:pt idx="343">
                  <c:v>57.1666666666667</c:v>
                </c:pt>
                <c:pt idx="344">
                  <c:v>57.3333333333333</c:v>
                </c:pt>
                <c:pt idx="345">
                  <c:v>57.5</c:v>
                </c:pt>
                <c:pt idx="346">
                  <c:v>57.6666666666667</c:v>
                </c:pt>
                <c:pt idx="347">
                  <c:v>57.8333333333333</c:v>
                </c:pt>
                <c:pt idx="348">
                  <c:v>58</c:v>
                </c:pt>
                <c:pt idx="349">
                  <c:v>58.1666666666667</c:v>
                </c:pt>
                <c:pt idx="350">
                  <c:v>58.3333333333333</c:v>
                </c:pt>
                <c:pt idx="351">
                  <c:v>58.5</c:v>
                </c:pt>
                <c:pt idx="352">
                  <c:v>58.6666666666667</c:v>
                </c:pt>
                <c:pt idx="353">
                  <c:v>58.8333333333333</c:v>
                </c:pt>
                <c:pt idx="354">
                  <c:v>59</c:v>
                </c:pt>
                <c:pt idx="355">
                  <c:v>59.1666666666667</c:v>
                </c:pt>
                <c:pt idx="356">
                  <c:v>59.3333333333333</c:v>
                </c:pt>
                <c:pt idx="357">
                  <c:v>59.5</c:v>
                </c:pt>
                <c:pt idx="358">
                  <c:v>59.6666666666667</c:v>
                </c:pt>
                <c:pt idx="359">
                  <c:v>59.8333333333333</c:v>
                </c:pt>
                <c:pt idx="360">
                  <c:v>60</c:v>
                </c:pt>
                <c:pt idx="361">
                  <c:v>60.1666666666667</c:v>
                </c:pt>
                <c:pt idx="362">
                  <c:v>60.3333333333333</c:v>
                </c:pt>
                <c:pt idx="363">
                  <c:v>60.5</c:v>
                </c:pt>
                <c:pt idx="364">
                  <c:v>60.6666666666667</c:v>
                </c:pt>
                <c:pt idx="365">
                  <c:v>60.8333333333333</c:v>
                </c:pt>
                <c:pt idx="366">
                  <c:v>61</c:v>
                </c:pt>
                <c:pt idx="367">
                  <c:v>61.1666666666667</c:v>
                </c:pt>
                <c:pt idx="368">
                  <c:v>61.3333333333333</c:v>
                </c:pt>
                <c:pt idx="369">
                  <c:v>61.5</c:v>
                </c:pt>
                <c:pt idx="370">
                  <c:v>61.6666666666667</c:v>
                </c:pt>
                <c:pt idx="371">
                  <c:v>61.8333333333333</c:v>
                </c:pt>
                <c:pt idx="372">
                  <c:v>62</c:v>
                </c:pt>
                <c:pt idx="373">
                  <c:v>62.1666666666667</c:v>
                </c:pt>
                <c:pt idx="374">
                  <c:v>62.3333333333333</c:v>
                </c:pt>
                <c:pt idx="375">
                  <c:v>62.5</c:v>
                </c:pt>
                <c:pt idx="376">
                  <c:v>62.6666666666667</c:v>
                </c:pt>
                <c:pt idx="377">
                  <c:v>62.8333333333333</c:v>
                </c:pt>
                <c:pt idx="378">
                  <c:v>63</c:v>
                </c:pt>
                <c:pt idx="379">
                  <c:v>63.1666666666667</c:v>
                </c:pt>
                <c:pt idx="380">
                  <c:v>63.3333333333333</c:v>
                </c:pt>
                <c:pt idx="381">
                  <c:v>63.5</c:v>
                </c:pt>
                <c:pt idx="382">
                  <c:v>63.6666666666667</c:v>
                </c:pt>
                <c:pt idx="383">
                  <c:v>63.8333333333333</c:v>
                </c:pt>
                <c:pt idx="384">
                  <c:v>64</c:v>
                </c:pt>
                <c:pt idx="385">
                  <c:v>64.1666666666667</c:v>
                </c:pt>
                <c:pt idx="386">
                  <c:v>64.3333333333333</c:v>
                </c:pt>
                <c:pt idx="387">
                  <c:v>64.5</c:v>
                </c:pt>
                <c:pt idx="388">
                  <c:v>64.6666666666667</c:v>
                </c:pt>
                <c:pt idx="389">
                  <c:v>64.8333333333333</c:v>
                </c:pt>
                <c:pt idx="390">
                  <c:v>65</c:v>
                </c:pt>
                <c:pt idx="391">
                  <c:v>65.1666666666667</c:v>
                </c:pt>
                <c:pt idx="392">
                  <c:v>65.3333333333333</c:v>
                </c:pt>
                <c:pt idx="393">
                  <c:v>65.5</c:v>
                </c:pt>
                <c:pt idx="394">
                  <c:v>65.6666666666667</c:v>
                </c:pt>
                <c:pt idx="395">
                  <c:v>65.8333333333333</c:v>
                </c:pt>
                <c:pt idx="396">
                  <c:v>66</c:v>
                </c:pt>
                <c:pt idx="397">
                  <c:v>66.1666666666667</c:v>
                </c:pt>
                <c:pt idx="398">
                  <c:v>66.3333333333333</c:v>
                </c:pt>
                <c:pt idx="399">
                  <c:v>66.5</c:v>
                </c:pt>
                <c:pt idx="400">
                  <c:v>66.6666666666667</c:v>
                </c:pt>
                <c:pt idx="401">
                  <c:v>66.8333333333333</c:v>
                </c:pt>
                <c:pt idx="402">
                  <c:v>67</c:v>
                </c:pt>
                <c:pt idx="403">
                  <c:v>67.1666666666667</c:v>
                </c:pt>
                <c:pt idx="404">
                  <c:v>67.3333333333333</c:v>
                </c:pt>
                <c:pt idx="405">
                  <c:v>67.5</c:v>
                </c:pt>
                <c:pt idx="406">
                  <c:v>67.6666666666667</c:v>
                </c:pt>
                <c:pt idx="407">
                  <c:v>67.8333333333333</c:v>
                </c:pt>
                <c:pt idx="408">
                  <c:v>68</c:v>
                </c:pt>
                <c:pt idx="409">
                  <c:v>68.1666666666667</c:v>
                </c:pt>
                <c:pt idx="410">
                  <c:v>68.3333333333333</c:v>
                </c:pt>
                <c:pt idx="411">
                  <c:v>68.5</c:v>
                </c:pt>
                <c:pt idx="412">
                  <c:v>68.6666666666667</c:v>
                </c:pt>
                <c:pt idx="413">
                  <c:v>68.8333333333333</c:v>
                </c:pt>
                <c:pt idx="414">
                  <c:v>69</c:v>
                </c:pt>
                <c:pt idx="415">
                  <c:v>69.1666666666667</c:v>
                </c:pt>
                <c:pt idx="416">
                  <c:v>69.3333333333333</c:v>
                </c:pt>
                <c:pt idx="417">
                  <c:v>69.5</c:v>
                </c:pt>
                <c:pt idx="418">
                  <c:v>69.6666666666667</c:v>
                </c:pt>
                <c:pt idx="419">
                  <c:v>69.8333333333333</c:v>
                </c:pt>
                <c:pt idx="420">
                  <c:v>70</c:v>
                </c:pt>
                <c:pt idx="421">
                  <c:v>70.1666666666667</c:v>
                </c:pt>
                <c:pt idx="422">
                  <c:v>70.3333333333333</c:v>
                </c:pt>
                <c:pt idx="423">
                  <c:v>70.5</c:v>
                </c:pt>
                <c:pt idx="424">
                  <c:v>70.6666666666667</c:v>
                </c:pt>
                <c:pt idx="425">
                  <c:v>70.8333333333333</c:v>
                </c:pt>
                <c:pt idx="426">
                  <c:v>71</c:v>
                </c:pt>
                <c:pt idx="427">
                  <c:v>71.1666666666667</c:v>
                </c:pt>
                <c:pt idx="428">
                  <c:v>71.3333333333333</c:v>
                </c:pt>
                <c:pt idx="429">
                  <c:v>71.5</c:v>
                </c:pt>
                <c:pt idx="430">
                  <c:v>71.6666666666667</c:v>
                </c:pt>
                <c:pt idx="431">
                  <c:v>71.8333333333333</c:v>
                </c:pt>
                <c:pt idx="432">
                  <c:v>72</c:v>
                </c:pt>
                <c:pt idx="433">
                  <c:v>72.1666666666667</c:v>
                </c:pt>
                <c:pt idx="434">
                  <c:v>72.3333333333333</c:v>
                </c:pt>
                <c:pt idx="435">
                  <c:v>72.5</c:v>
                </c:pt>
                <c:pt idx="436">
                  <c:v>72.6666666666667</c:v>
                </c:pt>
                <c:pt idx="437">
                  <c:v>72.8333333333333</c:v>
                </c:pt>
                <c:pt idx="438">
                  <c:v>73</c:v>
                </c:pt>
                <c:pt idx="439">
                  <c:v>73.1666666666667</c:v>
                </c:pt>
                <c:pt idx="440">
                  <c:v>73.3333333333333</c:v>
                </c:pt>
                <c:pt idx="441">
                  <c:v>73.5</c:v>
                </c:pt>
                <c:pt idx="442">
                  <c:v>73.6666666666667</c:v>
                </c:pt>
                <c:pt idx="443">
                  <c:v>73.8333333333333</c:v>
                </c:pt>
                <c:pt idx="444">
                  <c:v>74</c:v>
                </c:pt>
                <c:pt idx="445">
                  <c:v>74.1666666666667</c:v>
                </c:pt>
                <c:pt idx="446">
                  <c:v>74.3333333333333</c:v>
                </c:pt>
                <c:pt idx="447">
                  <c:v>74.5</c:v>
                </c:pt>
                <c:pt idx="448">
                  <c:v>74.6666666666667</c:v>
                </c:pt>
                <c:pt idx="449">
                  <c:v>74.8333333333333</c:v>
                </c:pt>
                <c:pt idx="450">
                  <c:v>75</c:v>
                </c:pt>
                <c:pt idx="451">
                  <c:v>75.1666666666667</c:v>
                </c:pt>
                <c:pt idx="452">
                  <c:v>75.3333333333333</c:v>
                </c:pt>
                <c:pt idx="453">
                  <c:v>75.5</c:v>
                </c:pt>
                <c:pt idx="454">
                  <c:v>75.6666666666667</c:v>
                </c:pt>
                <c:pt idx="455">
                  <c:v>75.8333333333333</c:v>
                </c:pt>
                <c:pt idx="456">
                  <c:v>76</c:v>
                </c:pt>
                <c:pt idx="457">
                  <c:v>76.1666666666667</c:v>
                </c:pt>
                <c:pt idx="458">
                  <c:v>76.3333333333333</c:v>
                </c:pt>
                <c:pt idx="459">
                  <c:v>76.5</c:v>
                </c:pt>
                <c:pt idx="460">
                  <c:v>76.6666666666667</c:v>
                </c:pt>
                <c:pt idx="461">
                  <c:v>76.8333333333333</c:v>
                </c:pt>
                <c:pt idx="462">
                  <c:v>77</c:v>
                </c:pt>
                <c:pt idx="463">
                  <c:v>77.1666666666667</c:v>
                </c:pt>
                <c:pt idx="464">
                  <c:v>77.3333333333333</c:v>
                </c:pt>
                <c:pt idx="465">
                  <c:v>77.5</c:v>
                </c:pt>
                <c:pt idx="466">
                  <c:v>77.6666666666667</c:v>
                </c:pt>
                <c:pt idx="467">
                  <c:v>77.8333333333333</c:v>
                </c:pt>
                <c:pt idx="468">
                  <c:v>78</c:v>
                </c:pt>
                <c:pt idx="469">
                  <c:v>78.1666666666667</c:v>
                </c:pt>
                <c:pt idx="470">
                  <c:v>78.3333333333333</c:v>
                </c:pt>
                <c:pt idx="471">
                  <c:v>78.5</c:v>
                </c:pt>
                <c:pt idx="472">
                  <c:v>78.6666666666667</c:v>
                </c:pt>
                <c:pt idx="473">
                  <c:v>78.8333333333333</c:v>
                </c:pt>
                <c:pt idx="474">
                  <c:v>79</c:v>
                </c:pt>
                <c:pt idx="475">
                  <c:v>79.1666666666667</c:v>
                </c:pt>
                <c:pt idx="476">
                  <c:v>79.3333333333333</c:v>
                </c:pt>
                <c:pt idx="477">
                  <c:v>79.5</c:v>
                </c:pt>
                <c:pt idx="478">
                  <c:v>79.6666666666667</c:v>
                </c:pt>
                <c:pt idx="479">
                  <c:v>79.8333333333333</c:v>
                </c:pt>
                <c:pt idx="480">
                  <c:v>80</c:v>
                </c:pt>
                <c:pt idx="481">
                  <c:v>80.1666666666667</c:v>
                </c:pt>
                <c:pt idx="482">
                  <c:v>80.3333333333333</c:v>
                </c:pt>
                <c:pt idx="483">
                  <c:v>80.5</c:v>
                </c:pt>
                <c:pt idx="484">
                  <c:v>80.6666666666667</c:v>
                </c:pt>
                <c:pt idx="485">
                  <c:v>80.8333333333333</c:v>
                </c:pt>
                <c:pt idx="486">
                  <c:v>81</c:v>
                </c:pt>
                <c:pt idx="487">
                  <c:v>81.1666666666667</c:v>
                </c:pt>
                <c:pt idx="488">
                  <c:v>81.3333333333333</c:v>
                </c:pt>
                <c:pt idx="489">
                  <c:v>81.5</c:v>
                </c:pt>
                <c:pt idx="490">
                  <c:v>81.6666666666667</c:v>
                </c:pt>
                <c:pt idx="491">
                  <c:v>81.8333333333333</c:v>
                </c:pt>
                <c:pt idx="492">
                  <c:v>82</c:v>
                </c:pt>
                <c:pt idx="493">
                  <c:v>82.1666666666667</c:v>
                </c:pt>
                <c:pt idx="494">
                  <c:v>82.3333333333333</c:v>
                </c:pt>
                <c:pt idx="495">
                  <c:v>82.5</c:v>
                </c:pt>
                <c:pt idx="496">
                  <c:v>82.6666666666667</c:v>
                </c:pt>
                <c:pt idx="497">
                  <c:v>82.8333333333333</c:v>
                </c:pt>
                <c:pt idx="498">
                  <c:v>83</c:v>
                </c:pt>
                <c:pt idx="499">
                  <c:v>83.1666666666667</c:v>
                </c:pt>
                <c:pt idx="500">
                  <c:v>83.3333333333333</c:v>
                </c:pt>
                <c:pt idx="501">
                  <c:v>83.5</c:v>
                </c:pt>
                <c:pt idx="502">
                  <c:v>83.6666666666667</c:v>
                </c:pt>
                <c:pt idx="503">
                  <c:v>83.8333333333333</c:v>
                </c:pt>
                <c:pt idx="504">
                  <c:v>84</c:v>
                </c:pt>
                <c:pt idx="505">
                  <c:v>84.1666666666667</c:v>
                </c:pt>
                <c:pt idx="506">
                  <c:v>84.3333333333333</c:v>
                </c:pt>
                <c:pt idx="507">
                  <c:v>84.5</c:v>
                </c:pt>
                <c:pt idx="508">
                  <c:v>84.6666666666667</c:v>
                </c:pt>
                <c:pt idx="509">
                  <c:v>84.8333333333333</c:v>
                </c:pt>
                <c:pt idx="510">
                  <c:v>85</c:v>
                </c:pt>
                <c:pt idx="511">
                  <c:v>85.1666666666667</c:v>
                </c:pt>
                <c:pt idx="512">
                  <c:v>85.3333333333333</c:v>
                </c:pt>
                <c:pt idx="513">
                  <c:v>85.5</c:v>
                </c:pt>
                <c:pt idx="514">
                  <c:v>85.6666666666667</c:v>
                </c:pt>
                <c:pt idx="515">
                  <c:v>85.8333333333333</c:v>
                </c:pt>
                <c:pt idx="516">
                  <c:v>86</c:v>
                </c:pt>
                <c:pt idx="517">
                  <c:v>86.1666666666667</c:v>
                </c:pt>
                <c:pt idx="518">
                  <c:v>86.3333333333333</c:v>
                </c:pt>
                <c:pt idx="519">
                  <c:v>86.5</c:v>
                </c:pt>
                <c:pt idx="520">
                  <c:v>86.6666666666667</c:v>
                </c:pt>
                <c:pt idx="521">
                  <c:v>86.8333333333333</c:v>
                </c:pt>
                <c:pt idx="522">
                  <c:v>87</c:v>
                </c:pt>
                <c:pt idx="523">
                  <c:v>87.1666666666667</c:v>
                </c:pt>
                <c:pt idx="524">
                  <c:v>87.3333333333333</c:v>
                </c:pt>
                <c:pt idx="525">
                  <c:v>87.5</c:v>
                </c:pt>
                <c:pt idx="526">
                  <c:v>87.6666666666667</c:v>
                </c:pt>
                <c:pt idx="527">
                  <c:v>87.8333333333333</c:v>
                </c:pt>
                <c:pt idx="528">
                  <c:v>88</c:v>
                </c:pt>
                <c:pt idx="529">
                  <c:v>88.1666666666667</c:v>
                </c:pt>
                <c:pt idx="530">
                  <c:v>88.3333333333333</c:v>
                </c:pt>
                <c:pt idx="531">
                  <c:v>88.5</c:v>
                </c:pt>
                <c:pt idx="532">
                  <c:v>88.6666666666667</c:v>
                </c:pt>
                <c:pt idx="533">
                  <c:v>88.8333333333333</c:v>
                </c:pt>
                <c:pt idx="534">
                  <c:v>89</c:v>
                </c:pt>
                <c:pt idx="535">
                  <c:v>89.1666666666667</c:v>
                </c:pt>
                <c:pt idx="536">
                  <c:v>89.3333333333333</c:v>
                </c:pt>
                <c:pt idx="537">
                  <c:v>89.5</c:v>
                </c:pt>
                <c:pt idx="538">
                  <c:v>89.6666666666667</c:v>
                </c:pt>
                <c:pt idx="539">
                  <c:v>89.8333333333333</c:v>
                </c:pt>
                <c:pt idx="540">
                  <c:v>90</c:v>
                </c:pt>
                <c:pt idx="541">
                  <c:v>90.1666666666667</c:v>
                </c:pt>
                <c:pt idx="542">
                  <c:v>90.3333333333333</c:v>
                </c:pt>
                <c:pt idx="543">
                  <c:v>90.5</c:v>
                </c:pt>
                <c:pt idx="544">
                  <c:v>90.6666666666667</c:v>
                </c:pt>
                <c:pt idx="545">
                  <c:v>90.8333333333333</c:v>
                </c:pt>
                <c:pt idx="546">
                  <c:v>91</c:v>
                </c:pt>
                <c:pt idx="547">
                  <c:v>91.1666666666667</c:v>
                </c:pt>
                <c:pt idx="548">
                  <c:v>91.3333333333333</c:v>
                </c:pt>
                <c:pt idx="549">
                  <c:v>91.5</c:v>
                </c:pt>
                <c:pt idx="550">
                  <c:v>91.6666666666667</c:v>
                </c:pt>
                <c:pt idx="551">
                  <c:v>91.8333333333333</c:v>
                </c:pt>
                <c:pt idx="552">
                  <c:v>92</c:v>
                </c:pt>
                <c:pt idx="553">
                  <c:v>92.1666666666667</c:v>
                </c:pt>
                <c:pt idx="554">
                  <c:v>92.3333333333333</c:v>
                </c:pt>
                <c:pt idx="555">
                  <c:v>92.5</c:v>
                </c:pt>
                <c:pt idx="556">
                  <c:v>92.6666666666667</c:v>
                </c:pt>
                <c:pt idx="557">
                  <c:v>92.8333333333333</c:v>
                </c:pt>
                <c:pt idx="558">
                  <c:v>93</c:v>
                </c:pt>
                <c:pt idx="559">
                  <c:v>93.1666666666667</c:v>
                </c:pt>
                <c:pt idx="560">
                  <c:v>93.3333333333333</c:v>
                </c:pt>
                <c:pt idx="561">
                  <c:v>93.5</c:v>
                </c:pt>
                <c:pt idx="562">
                  <c:v>93.6666666666667</c:v>
                </c:pt>
                <c:pt idx="563">
                  <c:v>93.8333333333333</c:v>
                </c:pt>
                <c:pt idx="564">
                  <c:v>94</c:v>
                </c:pt>
                <c:pt idx="565">
                  <c:v>94.1666666666667</c:v>
                </c:pt>
                <c:pt idx="566">
                  <c:v>94.3333333333333</c:v>
                </c:pt>
                <c:pt idx="567">
                  <c:v>94.5</c:v>
                </c:pt>
                <c:pt idx="568">
                  <c:v>94.6666666666667</c:v>
                </c:pt>
                <c:pt idx="569">
                  <c:v>94.8333333333333</c:v>
                </c:pt>
                <c:pt idx="570">
                  <c:v>95</c:v>
                </c:pt>
                <c:pt idx="571">
                  <c:v>95.1666666666667</c:v>
                </c:pt>
                <c:pt idx="572">
                  <c:v>95.3333333333333</c:v>
                </c:pt>
                <c:pt idx="573">
                  <c:v>95.5</c:v>
                </c:pt>
                <c:pt idx="574">
                  <c:v>95.6666666666667</c:v>
                </c:pt>
                <c:pt idx="575">
                  <c:v>95.8333333333333</c:v>
                </c:pt>
                <c:pt idx="576">
                  <c:v>96</c:v>
                </c:pt>
                <c:pt idx="577">
                  <c:v>96.1666666666667</c:v>
                </c:pt>
                <c:pt idx="578">
                  <c:v>96.3333333333333</c:v>
                </c:pt>
                <c:pt idx="579">
                  <c:v>96.5</c:v>
                </c:pt>
                <c:pt idx="580">
                  <c:v>96.6666666666667</c:v>
                </c:pt>
                <c:pt idx="581">
                  <c:v>96.8333333333333</c:v>
                </c:pt>
                <c:pt idx="582">
                  <c:v>97</c:v>
                </c:pt>
                <c:pt idx="583">
                  <c:v>97.1666666666667</c:v>
                </c:pt>
                <c:pt idx="584">
                  <c:v>97.3333333333333</c:v>
                </c:pt>
                <c:pt idx="585">
                  <c:v>97.5</c:v>
                </c:pt>
                <c:pt idx="586">
                  <c:v>97.6666666666667</c:v>
                </c:pt>
                <c:pt idx="587">
                  <c:v>97.8333333333333</c:v>
                </c:pt>
                <c:pt idx="588">
                  <c:v>98</c:v>
                </c:pt>
                <c:pt idx="589">
                  <c:v>98.1666666666667</c:v>
                </c:pt>
                <c:pt idx="590">
                  <c:v>98.3333333333333</c:v>
                </c:pt>
                <c:pt idx="591">
                  <c:v>98.5</c:v>
                </c:pt>
                <c:pt idx="592">
                  <c:v>98.6666666666667</c:v>
                </c:pt>
                <c:pt idx="593">
                  <c:v>98.8333333333333</c:v>
                </c:pt>
                <c:pt idx="594">
                  <c:v>99</c:v>
                </c:pt>
                <c:pt idx="595">
                  <c:v>99.1666666666667</c:v>
                </c:pt>
                <c:pt idx="596">
                  <c:v>99.3333333333333</c:v>
                </c:pt>
                <c:pt idx="597">
                  <c:v>99.5</c:v>
                </c:pt>
                <c:pt idx="598">
                  <c:v>99.6666666666667</c:v>
                </c:pt>
                <c:pt idx="599">
                  <c:v>99.8333333333333</c:v>
                </c:pt>
                <c:pt idx="600">
                  <c:v>100</c:v>
                </c:pt>
                <c:pt idx="601">
                  <c:v>100.166666666667</c:v>
                </c:pt>
                <c:pt idx="602">
                  <c:v>100.333333333333</c:v>
                </c:pt>
                <c:pt idx="603">
                  <c:v>100.5</c:v>
                </c:pt>
                <c:pt idx="604">
                  <c:v>100.666666666667</c:v>
                </c:pt>
                <c:pt idx="605">
                  <c:v>100.833333333333</c:v>
                </c:pt>
                <c:pt idx="606">
                  <c:v>101</c:v>
                </c:pt>
                <c:pt idx="607">
                  <c:v>101.166666666667</c:v>
                </c:pt>
                <c:pt idx="608">
                  <c:v>101.333333333333</c:v>
                </c:pt>
                <c:pt idx="609">
                  <c:v>101.5</c:v>
                </c:pt>
                <c:pt idx="610">
                  <c:v>101.666666666667</c:v>
                </c:pt>
                <c:pt idx="611">
                  <c:v>101.833333333333</c:v>
                </c:pt>
                <c:pt idx="612">
                  <c:v>102</c:v>
                </c:pt>
                <c:pt idx="613">
                  <c:v>102.166666666667</c:v>
                </c:pt>
                <c:pt idx="614">
                  <c:v>102.333333333333</c:v>
                </c:pt>
                <c:pt idx="615">
                  <c:v>102.5</c:v>
                </c:pt>
                <c:pt idx="616">
                  <c:v>102.666666666667</c:v>
                </c:pt>
                <c:pt idx="617">
                  <c:v>102.833333333333</c:v>
                </c:pt>
                <c:pt idx="618">
                  <c:v>103</c:v>
                </c:pt>
                <c:pt idx="619">
                  <c:v>103.166666666667</c:v>
                </c:pt>
                <c:pt idx="620">
                  <c:v>103.333333333333</c:v>
                </c:pt>
                <c:pt idx="621">
                  <c:v>103.5</c:v>
                </c:pt>
                <c:pt idx="622">
                  <c:v>103.666666666667</c:v>
                </c:pt>
                <c:pt idx="623">
                  <c:v>103.833333333333</c:v>
                </c:pt>
                <c:pt idx="624">
                  <c:v>104</c:v>
                </c:pt>
                <c:pt idx="625">
                  <c:v>104.166666666667</c:v>
                </c:pt>
                <c:pt idx="626">
                  <c:v>104.333333333333</c:v>
                </c:pt>
                <c:pt idx="627">
                  <c:v>104.5</c:v>
                </c:pt>
                <c:pt idx="628">
                  <c:v>104.666666666667</c:v>
                </c:pt>
                <c:pt idx="629">
                  <c:v>104.833333333333</c:v>
                </c:pt>
                <c:pt idx="630">
                  <c:v>105</c:v>
                </c:pt>
                <c:pt idx="631">
                  <c:v>105.166666666667</c:v>
                </c:pt>
                <c:pt idx="632">
                  <c:v>105.333333333333</c:v>
                </c:pt>
                <c:pt idx="633">
                  <c:v>105.5</c:v>
                </c:pt>
                <c:pt idx="634">
                  <c:v>105.666666666667</c:v>
                </c:pt>
                <c:pt idx="635">
                  <c:v>105.833333333333</c:v>
                </c:pt>
                <c:pt idx="636">
                  <c:v>106</c:v>
                </c:pt>
                <c:pt idx="637">
                  <c:v>106.166666666667</c:v>
                </c:pt>
                <c:pt idx="638">
                  <c:v>106.333333333333</c:v>
                </c:pt>
                <c:pt idx="639">
                  <c:v>106.5</c:v>
                </c:pt>
                <c:pt idx="640">
                  <c:v>106.666666666667</c:v>
                </c:pt>
                <c:pt idx="641">
                  <c:v>106.833333333333</c:v>
                </c:pt>
                <c:pt idx="642">
                  <c:v>107</c:v>
                </c:pt>
                <c:pt idx="643">
                  <c:v>107.166666666667</c:v>
                </c:pt>
                <c:pt idx="644">
                  <c:v>107.333333333333</c:v>
                </c:pt>
                <c:pt idx="645">
                  <c:v>107.5</c:v>
                </c:pt>
                <c:pt idx="646">
                  <c:v>107.666666666667</c:v>
                </c:pt>
                <c:pt idx="647">
                  <c:v>107.833333333333</c:v>
                </c:pt>
                <c:pt idx="648">
                  <c:v>108</c:v>
                </c:pt>
                <c:pt idx="649">
                  <c:v>108.166666666667</c:v>
                </c:pt>
                <c:pt idx="650">
                  <c:v>108.333333333333</c:v>
                </c:pt>
                <c:pt idx="651">
                  <c:v>108.5</c:v>
                </c:pt>
                <c:pt idx="652">
                  <c:v>108.666666666667</c:v>
                </c:pt>
                <c:pt idx="653">
                  <c:v>108.833333333333</c:v>
                </c:pt>
                <c:pt idx="654">
                  <c:v>109</c:v>
                </c:pt>
                <c:pt idx="655">
                  <c:v>109.166666666667</c:v>
                </c:pt>
                <c:pt idx="656">
                  <c:v>109.333333333333</c:v>
                </c:pt>
                <c:pt idx="657">
                  <c:v>109.5</c:v>
                </c:pt>
                <c:pt idx="658">
                  <c:v>109.666666666667</c:v>
                </c:pt>
                <c:pt idx="659">
                  <c:v>109.833333333333</c:v>
                </c:pt>
                <c:pt idx="660">
                  <c:v>110</c:v>
                </c:pt>
                <c:pt idx="661">
                  <c:v>110.166666666667</c:v>
                </c:pt>
                <c:pt idx="662">
                  <c:v>110.333333333333</c:v>
                </c:pt>
                <c:pt idx="663">
                  <c:v>110.5</c:v>
                </c:pt>
                <c:pt idx="664">
                  <c:v>110.666666666667</c:v>
                </c:pt>
                <c:pt idx="665">
                  <c:v>110.833333333333</c:v>
                </c:pt>
                <c:pt idx="666">
                  <c:v>111</c:v>
                </c:pt>
                <c:pt idx="667">
                  <c:v>111.166666666667</c:v>
                </c:pt>
                <c:pt idx="668">
                  <c:v>111.333333333333</c:v>
                </c:pt>
                <c:pt idx="669">
                  <c:v>111.5</c:v>
                </c:pt>
                <c:pt idx="670">
                  <c:v>111.666666666667</c:v>
                </c:pt>
                <c:pt idx="671">
                  <c:v>111.833333333333</c:v>
                </c:pt>
                <c:pt idx="672">
                  <c:v>112</c:v>
                </c:pt>
                <c:pt idx="673">
                  <c:v>112.166666666667</c:v>
                </c:pt>
                <c:pt idx="674">
                  <c:v>112.333333333333</c:v>
                </c:pt>
                <c:pt idx="675">
                  <c:v>112.5</c:v>
                </c:pt>
                <c:pt idx="676">
                  <c:v>112.666666666667</c:v>
                </c:pt>
                <c:pt idx="677">
                  <c:v>112.833333333333</c:v>
                </c:pt>
                <c:pt idx="678">
                  <c:v>113</c:v>
                </c:pt>
                <c:pt idx="679">
                  <c:v>113.166666666667</c:v>
                </c:pt>
                <c:pt idx="680">
                  <c:v>113.333333333333</c:v>
                </c:pt>
                <c:pt idx="681">
                  <c:v>113.5</c:v>
                </c:pt>
                <c:pt idx="682">
                  <c:v>113.666666666667</c:v>
                </c:pt>
                <c:pt idx="683">
                  <c:v>113.833333333333</c:v>
                </c:pt>
                <c:pt idx="684">
                  <c:v>114</c:v>
                </c:pt>
                <c:pt idx="685">
                  <c:v>114.166666666667</c:v>
                </c:pt>
                <c:pt idx="686">
                  <c:v>114.333333333333</c:v>
                </c:pt>
                <c:pt idx="687">
                  <c:v>114.5</c:v>
                </c:pt>
                <c:pt idx="688">
                  <c:v>114.666666666667</c:v>
                </c:pt>
                <c:pt idx="689">
                  <c:v>114.833333333333</c:v>
                </c:pt>
                <c:pt idx="690">
                  <c:v>115</c:v>
                </c:pt>
                <c:pt idx="691">
                  <c:v>115.166666666667</c:v>
                </c:pt>
                <c:pt idx="692">
                  <c:v>115.333333333333</c:v>
                </c:pt>
                <c:pt idx="693">
                  <c:v>115.5</c:v>
                </c:pt>
                <c:pt idx="694">
                  <c:v>115.666666666667</c:v>
                </c:pt>
                <c:pt idx="695">
                  <c:v>115.833333333333</c:v>
                </c:pt>
                <c:pt idx="696">
                  <c:v>116</c:v>
                </c:pt>
                <c:pt idx="697">
                  <c:v>116.166666666667</c:v>
                </c:pt>
                <c:pt idx="698">
                  <c:v>116.333333333333</c:v>
                </c:pt>
                <c:pt idx="699">
                  <c:v>116.5</c:v>
                </c:pt>
                <c:pt idx="700">
                  <c:v>116.666666666667</c:v>
                </c:pt>
                <c:pt idx="701">
                  <c:v>116.833333333333</c:v>
                </c:pt>
                <c:pt idx="702">
                  <c:v>117</c:v>
                </c:pt>
                <c:pt idx="703">
                  <c:v>117.166666666667</c:v>
                </c:pt>
                <c:pt idx="704">
                  <c:v>117.333333333333</c:v>
                </c:pt>
                <c:pt idx="705">
                  <c:v>117.5</c:v>
                </c:pt>
                <c:pt idx="706">
                  <c:v>117.666666666667</c:v>
                </c:pt>
                <c:pt idx="707">
                  <c:v>117.833333333333</c:v>
                </c:pt>
                <c:pt idx="708">
                  <c:v>118</c:v>
                </c:pt>
                <c:pt idx="709">
                  <c:v>118.166666666667</c:v>
                </c:pt>
                <c:pt idx="710">
                  <c:v>118.333333333333</c:v>
                </c:pt>
                <c:pt idx="711">
                  <c:v>118.5</c:v>
                </c:pt>
                <c:pt idx="712">
                  <c:v>118.666666666667</c:v>
                </c:pt>
                <c:pt idx="713">
                  <c:v>118.833333333333</c:v>
                </c:pt>
                <c:pt idx="714">
                  <c:v>119</c:v>
                </c:pt>
                <c:pt idx="715">
                  <c:v>119.166666666667</c:v>
                </c:pt>
                <c:pt idx="716">
                  <c:v>119.333333333333</c:v>
                </c:pt>
                <c:pt idx="717">
                  <c:v>119.5</c:v>
                </c:pt>
                <c:pt idx="718">
                  <c:v>119.666666666667</c:v>
                </c:pt>
                <c:pt idx="719">
                  <c:v>119.833333333333</c:v>
                </c:pt>
                <c:pt idx="720">
                  <c:v>120</c:v>
                </c:pt>
                <c:pt idx="721">
                  <c:v>120.166666666667</c:v>
                </c:pt>
                <c:pt idx="722">
                  <c:v>120.333333333333</c:v>
                </c:pt>
                <c:pt idx="723">
                  <c:v>120.5</c:v>
                </c:pt>
                <c:pt idx="724">
                  <c:v>120.666666666667</c:v>
                </c:pt>
                <c:pt idx="725">
                  <c:v>120.833333333333</c:v>
                </c:pt>
                <c:pt idx="726">
                  <c:v>121</c:v>
                </c:pt>
                <c:pt idx="727">
                  <c:v>121.166666666667</c:v>
                </c:pt>
                <c:pt idx="728">
                  <c:v>121.333333333333</c:v>
                </c:pt>
                <c:pt idx="729">
                  <c:v>121.5</c:v>
                </c:pt>
                <c:pt idx="730">
                  <c:v>121.666666666667</c:v>
                </c:pt>
                <c:pt idx="731">
                  <c:v>121.833333333333</c:v>
                </c:pt>
                <c:pt idx="732">
                  <c:v>122</c:v>
                </c:pt>
                <c:pt idx="733">
                  <c:v>122.166666666667</c:v>
                </c:pt>
                <c:pt idx="734">
                  <c:v>122.333333333333</c:v>
                </c:pt>
                <c:pt idx="735">
                  <c:v>122.5</c:v>
                </c:pt>
                <c:pt idx="736">
                  <c:v>122.666666666667</c:v>
                </c:pt>
                <c:pt idx="737">
                  <c:v>122.833333333333</c:v>
                </c:pt>
                <c:pt idx="738">
                  <c:v>123</c:v>
                </c:pt>
                <c:pt idx="739">
                  <c:v>123.166666666667</c:v>
                </c:pt>
                <c:pt idx="740">
                  <c:v>123.333333333333</c:v>
                </c:pt>
                <c:pt idx="741">
                  <c:v>123.5</c:v>
                </c:pt>
                <c:pt idx="742">
                  <c:v>123.666666666667</c:v>
                </c:pt>
                <c:pt idx="743">
                  <c:v>123.833333333333</c:v>
                </c:pt>
                <c:pt idx="744">
                  <c:v>124</c:v>
                </c:pt>
                <c:pt idx="745">
                  <c:v>124.166666666667</c:v>
                </c:pt>
                <c:pt idx="746">
                  <c:v>124.333333333333</c:v>
                </c:pt>
                <c:pt idx="747">
                  <c:v>124.5</c:v>
                </c:pt>
                <c:pt idx="748">
                  <c:v>124.666666666667</c:v>
                </c:pt>
                <c:pt idx="749">
                  <c:v>124.833333333333</c:v>
                </c:pt>
                <c:pt idx="750">
                  <c:v>125</c:v>
                </c:pt>
                <c:pt idx="751">
                  <c:v>125.166666666667</c:v>
                </c:pt>
                <c:pt idx="752">
                  <c:v>125.333333333333</c:v>
                </c:pt>
                <c:pt idx="753">
                  <c:v>125.5</c:v>
                </c:pt>
                <c:pt idx="754">
                  <c:v>125.666666666667</c:v>
                </c:pt>
                <c:pt idx="755">
                  <c:v>125.833333333333</c:v>
                </c:pt>
                <c:pt idx="756">
                  <c:v>126</c:v>
                </c:pt>
                <c:pt idx="757">
                  <c:v>126.166666666667</c:v>
                </c:pt>
                <c:pt idx="758">
                  <c:v>126.333333333333</c:v>
                </c:pt>
                <c:pt idx="759">
                  <c:v>126.5</c:v>
                </c:pt>
                <c:pt idx="760">
                  <c:v>126.666666666667</c:v>
                </c:pt>
                <c:pt idx="761">
                  <c:v>126.833333333333</c:v>
                </c:pt>
                <c:pt idx="762">
                  <c:v>127</c:v>
                </c:pt>
                <c:pt idx="763">
                  <c:v>127.166666666667</c:v>
                </c:pt>
                <c:pt idx="764">
                  <c:v>127.333333333333</c:v>
                </c:pt>
                <c:pt idx="765">
                  <c:v>127.5</c:v>
                </c:pt>
                <c:pt idx="766">
                  <c:v>127.666666666667</c:v>
                </c:pt>
                <c:pt idx="767">
                  <c:v>127.833333333333</c:v>
                </c:pt>
                <c:pt idx="768">
                  <c:v>128</c:v>
                </c:pt>
                <c:pt idx="769">
                  <c:v>128.166666666667</c:v>
                </c:pt>
                <c:pt idx="770">
                  <c:v>128.333333333333</c:v>
                </c:pt>
                <c:pt idx="771">
                  <c:v>128.5</c:v>
                </c:pt>
                <c:pt idx="772">
                  <c:v>128.666666666667</c:v>
                </c:pt>
                <c:pt idx="773">
                  <c:v>128.833333333333</c:v>
                </c:pt>
                <c:pt idx="774">
                  <c:v>129</c:v>
                </c:pt>
                <c:pt idx="775">
                  <c:v>129.166666666667</c:v>
                </c:pt>
                <c:pt idx="776">
                  <c:v>129.333333333333</c:v>
                </c:pt>
                <c:pt idx="777">
                  <c:v>129.5</c:v>
                </c:pt>
                <c:pt idx="778">
                  <c:v>129.666666666667</c:v>
                </c:pt>
                <c:pt idx="779">
                  <c:v>129.833333333333</c:v>
                </c:pt>
                <c:pt idx="780">
                  <c:v>130</c:v>
                </c:pt>
                <c:pt idx="781">
                  <c:v>130.166666666667</c:v>
                </c:pt>
                <c:pt idx="782">
                  <c:v>130.333333333333</c:v>
                </c:pt>
                <c:pt idx="783">
                  <c:v>130.5</c:v>
                </c:pt>
                <c:pt idx="784">
                  <c:v>130.666666666667</c:v>
                </c:pt>
                <c:pt idx="785">
                  <c:v>130.833333333333</c:v>
                </c:pt>
                <c:pt idx="786">
                  <c:v>131</c:v>
                </c:pt>
                <c:pt idx="787">
                  <c:v>131.166666666667</c:v>
                </c:pt>
                <c:pt idx="788">
                  <c:v>131.333333333333</c:v>
                </c:pt>
                <c:pt idx="789">
                  <c:v>131.5</c:v>
                </c:pt>
                <c:pt idx="790">
                  <c:v>131.666666666667</c:v>
                </c:pt>
                <c:pt idx="791">
                  <c:v>131.833333333333</c:v>
                </c:pt>
                <c:pt idx="792">
                  <c:v>132</c:v>
                </c:pt>
                <c:pt idx="793">
                  <c:v>132.166666666667</c:v>
                </c:pt>
                <c:pt idx="794">
                  <c:v>132.333333333333</c:v>
                </c:pt>
                <c:pt idx="795">
                  <c:v>132.5</c:v>
                </c:pt>
                <c:pt idx="796">
                  <c:v>132.666666666667</c:v>
                </c:pt>
                <c:pt idx="797">
                  <c:v>132.833333333333</c:v>
                </c:pt>
                <c:pt idx="798">
                  <c:v>133</c:v>
                </c:pt>
                <c:pt idx="799">
                  <c:v>133.166666666667</c:v>
                </c:pt>
                <c:pt idx="800">
                  <c:v>133.333333333333</c:v>
                </c:pt>
                <c:pt idx="801">
                  <c:v>133.5</c:v>
                </c:pt>
                <c:pt idx="802">
                  <c:v>133.666666666667</c:v>
                </c:pt>
                <c:pt idx="803">
                  <c:v>133.833333333333</c:v>
                </c:pt>
                <c:pt idx="804">
                  <c:v>134</c:v>
                </c:pt>
                <c:pt idx="805">
                  <c:v>134.166666666667</c:v>
                </c:pt>
                <c:pt idx="806">
                  <c:v>134.333333333333</c:v>
                </c:pt>
                <c:pt idx="807">
                  <c:v>134.5</c:v>
                </c:pt>
                <c:pt idx="808">
                  <c:v>134.666666666667</c:v>
                </c:pt>
                <c:pt idx="809">
                  <c:v>134.833333333333</c:v>
                </c:pt>
                <c:pt idx="810">
                  <c:v>135</c:v>
                </c:pt>
                <c:pt idx="811">
                  <c:v>135.166666666667</c:v>
                </c:pt>
                <c:pt idx="812">
                  <c:v>135.333333333333</c:v>
                </c:pt>
                <c:pt idx="813">
                  <c:v>135.5</c:v>
                </c:pt>
                <c:pt idx="814">
                  <c:v>135.666666666667</c:v>
                </c:pt>
                <c:pt idx="815">
                  <c:v>135.833333333333</c:v>
                </c:pt>
                <c:pt idx="816">
                  <c:v>136</c:v>
                </c:pt>
                <c:pt idx="817">
                  <c:v>136.166666666667</c:v>
                </c:pt>
                <c:pt idx="818">
                  <c:v>136.333333333333</c:v>
                </c:pt>
                <c:pt idx="819">
                  <c:v>136.5</c:v>
                </c:pt>
                <c:pt idx="820">
                  <c:v>136.666666666667</c:v>
                </c:pt>
                <c:pt idx="821">
                  <c:v>136.833333333333</c:v>
                </c:pt>
                <c:pt idx="822">
                  <c:v>137</c:v>
                </c:pt>
                <c:pt idx="823">
                  <c:v>137.166666666667</c:v>
                </c:pt>
                <c:pt idx="824">
                  <c:v>137.333333333333</c:v>
                </c:pt>
                <c:pt idx="825">
                  <c:v>137.5</c:v>
                </c:pt>
                <c:pt idx="826">
                  <c:v>137.666666666667</c:v>
                </c:pt>
                <c:pt idx="827">
                  <c:v>137.833333333333</c:v>
                </c:pt>
                <c:pt idx="828">
                  <c:v>138</c:v>
                </c:pt>
                <c:pt idx="829">
                  <c:v>138.166666666667</c:v>
                </c:pt>
                <c:pt idx="830">
                  <c:v>138.333333333333</c:v>
                </c:pt>
                <c:pt idx="831">
                  <c:v>138.5</c:v>
                </c:pt>
                <c:pt idx="832">
                  <c:v>138.666666666667</c:v>
                </c:pt>
                <c:pt idx="833">
                  <c:v>138.833333333333</c:v>
                </c:pt>
                <c:pt idx="834">
                  <c:v>139</c:v>
                </c:pt>
                <c:pt idx="835">
                  <c:v>139.166666666667</c:v>
                </c:pt>
                <c:pt idx="836">
                  <c:v>139.333333333333</c:v>
                </c:pt>
                <c:pt idx="837">
                  <c:v>139.5</c:v>
                </c:pt>
                <c:pt idx="838">
                  <c:v>139.666666666667</c:v>
                </c:pt>
                <c:pt idx="839">
                  <c:v>139.833333333333</c:v>
                </c:pt>
                <c:pt idx="840">
                  <c:v>140</c:v>
                </c:pt>
                <c:pt idx="841">
                  <c:v>140.166666666667</c:v>
                </c:pt>
                <c:pt idx="842">
                  <c:v>140.333333333333</c:v>
                </c:pt>
                <c:pt idx="843">
                  <c:v>140.5</c:v>
                </c:pt>
                <c:pt idx="844">
                  <c:v>140.666666666667</c:v>
                </c:pt>
                <c:pt idx="845">
                  <c:v>140.833333333333</c:v>
                </c:pt>
                <c:pt idx="846">
                  <c:v>141</c:v>
                </c:pt>
                <c:pt idx="847">
                  <c:v>141.166666666667</c:v>
                </c:pt>
                <c:pt idx="848">
                  <c:v>141.333333333333</c:v>
                </c:pt>
                <c:pt idx="849">
                  <c:v>141.5</c:v>
                </c:pt>
                <c:pt idx="850">
                  <c:v>141.666666666667</c:v>
                </c:pt>
                <c:pt idx="851">
                  <c:v>141.833333333333</c:v>
                </c:pt>
                <c:pt idx="852">
                  <c:v>142</c:v>
                </c:pt>
                <c:pt idx="853">
                  <c:v>142.166666666667</c:v>
                </c:pt>
                <c:pt idx="854">
                  <c:v>142.333333333333</c:v>
                </c:pt>
                <c:pt idx="855">
                  <c:v>142.5</c:v>
                </c:pt>
                <c:pt idx="856">
                  <c:v>142.666666666667</c:v>
                </c:pt>
                <c:pt idx="857">
                  <c:v>142.833333333333</c:v>
                </c:pt>
                <c:pt idx="858">
                  <c:v>143</c:v>
                </c:pt>
                <c:pt idx="859">
                  <c:v>143.166666666667</c:v>
                </c:pt>
                <c:pt idx="860">
                  <c:v>143.333333333333</c:v>
                </c:pt>
                <c:pt idx="861">
                  <c:v>143.5</c:v>
                </c:pt>
                <c:pt idx="862">
                  <c:v>143.666666666667</c:v>
                </c:pt>
                <c:pt idx="863">
                  <c:v>143.833333333333</c:v>
                </c:pt>
                <c:pt idx="864">
                  <c:v>144</c:v>
                </c:pt>
                <c:pt idx="865">
                  <c:v>144.166666666667</c:v>
                </c:pt>
                <c:pt idx="866">
                  <c:v>144.333333333333</c:v>
                </c:pt>
                <c:pt idx="867">
                  <c:v>144.5</c:v>
                </c:pt>
                <c:pt idx="868">
                  <c:v>144.666666666667</c:v>
                </c:pt>
                <c:pt idx="869">
                  <c:v>144.833333333333</c:v>
                </c:pt>
                <c:pt idx="870">
                  <c:v>145</c:v>
                </c:pt>
                <c:pt idx="871">
                  <c:v>145.166666666667</c:v>
                </c:pt>
                <c:pt idx="872">
                  <c:v>145.333333333333</c:v>
                </c:pt>
                <c:pt idx="873">
                  <c:v>145.5</c:v>
                </c:pt>
                <c:pt idx="874">
                  <c:v>145.666666666667</c:v>
                </c:pt>
                <c:pt idx="875">
                  <c:v>145.833333333333</c:v>
                </c:pt>
                <c:pt idx="876">
                  <c:v>146</c:v>
                </c:pt>
                <c:pt idx="877">
                  <c:v>146.166666666667</c:v>
                </c:pt>
                <c:pt idx="878">
                  <c:v>146.333333333333</c:v>
                </c:pt>
                <c:pt idx="879">
                  <c:v>146.5</c:v>
                </c:pt>
                <c:pt idx="880">
                  <c:v>146.666666666667</c:v>
                </c:pt>
                <c:pt idx="881">
                  <c:v>146.833333333333</c:v>
                </c:pt>
                <c:pt idx="882">
                  <c:v>147</c:v>
                </c:pt>
                <c:pt idx="883">
                  <c:v>147.166666666667</c:v>
                </c:pt>
                <c:pt idx="884">
                  <c:v>147.333333333333</c:v>
                </c:pt>
                <c:pt idx="885">
                  <c:v>147.5</c:v>
                </c:pt>
                <c:pt idx="886">
                  <c:v>147.666666666667</c:v>
                </c:pt>
                <c:pt idx="887">
                  <c:v>147.833333333333</c:v>
                </c:pt>
                <c:pt idx="888">
                  <c:v>148</c:v>
                </c:pt>
                <c:pt idx="889">
                  <c:v>148.166666666667</c:v>
                </c:pt>
                <c:pt idx="890">
                  <c:v>148.333333333333</c:v>
                </c:pt>
                <c:pt idx="891">
                  <c:v>148.5</c:v>
                </c:pt>
                <c:pt idx="892">
                  <c:v>148.666666666667</c:v>
                </c:pt>
                <c:pt idx="893">
                  <c:v>148.833333333333</c:v>
                </c:pt>
                <c:pt idx="894">
                  <c:v>149</c:v>
                </c:pt>
                <c:pt idx="895">
                  <c:v>149.166666666667</c:v>
                </c:pt>
                <c:pt idx="896">
                  <c:v>149.333333333333</c:v>
                </c:pt>
                <c:pt idx="897">
                  <c:v>149.5</c:v>
                </c:pt>
                <c:pt idx="898">
                  <c:v>149.666666666667</c:v>
                </c:pt>
                <c:pt idx="899">
                  <c:v>149.833333333333</c:v>
                </c:pt>
                <c:pt idx="900">
                  <c:v>150</c:v>
                </c:pt>
                <c:pt idx="901">
                  <c:v>150.166666666667</c:v>
                </c:pt>
                <c:pt idx="902">
                  <c:v>150.333333333333</c:v>
                </c:pt>
                <c:pt idx="903">
                  <c:v>150.5</c:v>
                </c:pt>
                <c:pt idx="904">
                  <c:v>150.666666666667</c:v>
                </c:pt>
                <c:pt idx="905">
                  <c:v>150.833333333333</c:v>
                </c:pt>
                <c:pt idx="906">
                  <c:v>151</c:v>
                </c:pt>
                <c:pt idx="907">
                  <c:v>151.166666666667</c:v>
                </c:pt>
                <c:pt idx="908">
                  <c:v>151.333333333333</c:v>
                </c:pt>
                <c:pt idx="909">
                  <c:v>151.5</c:v>
                </c:pt>
                <c:pt idx="910">
                  <c:v>151.666666666667</c:v>
                </c:pt>
                <c:pt idx="911">
                  <c:v>151.833333333333</c:v>
                </c:pt>
                <c:pt idx="912">
                  <c:v>152</c:v>
                </c:pt>
                <c:pt idx="913">
                  <c:v>152.166666666667</c:v>
                </c:pt>
                <c:pt idx="914">
                  <c:v>152.333333333333</c:v>
                </c:pt>
                <c:pt idx="915">
                  <c:v>152.5</c:v>
                </c:pt>
                <c:pt idx="916">
                  <c:v>152.666666666667</c:v>
                </c:pt>
                <c:pt idx="917">
                  <c:v>152.833333333333</c:v>
                </c:pt>
                <c:pt idx="918">
                  <c:v>153</c:v>
                </c:pt>
                <c:pt idx="919">
                  <c:v>153.166666666667</c:v>
                </c:pt>
                <c:pt idx="920">
                  <c:v>153.333333333333</c:v>
                </c:pt>
                <c:pt idx="921">
                  <c:v>153.5</c:v>
                </c:pt>
                <c:pt idx="922">
                  <c:v>153.666666666667</c:v>
                </c:pt>
                <c:pt idx="923">
                  <c:v>153.833333333333</c:v>
                </c:pt>
                <c:pt idx="924">
                  <c:v>154</c:v>
                </c:pt>
                <c:pt idx="925">
                  <c:v>154.166666666667</c:v>
                </c:pt>
                <c:pt idx="926">
                  <c:v>154.333333333333</c:v>
                </c:pt>
                <c:pt idx="927">
                  <c:v>154.5</c:v>
                </c:pt>
                <c:pt idx="928">
                  <c:v>154.666666666667</c:v>
                </c:pt>
                <c:pt idx="929">
                  <c:v>154.833333333333</c:v>
                </c:pt>
                <c:pt idx="930">
                  <c:v>155</c:v>
                </c:pt>
                <c:pt idx="931">
                  <c:v>155.166666666667</c:v>
                </c:pt>
                <c:pt idx="932">
                  <c:v>155.333333333333</c:v>
                </c:pt>
                <c:pt idx="933">
                  <c:v>155.5</c:v>
                </c:pt>
                <c:pt idx="934">
                  <c:v>155.666666666667</c:v>
                </c:pt>
                <c:pt idx="935">
                  <c:v>155.833333333333</c:v>
                </c:pt>
                <c:pt idx="936">
                  <c:v>156</c:v>
                </c:pt>
                <c:pt idx="937">
                  <c:v>156.166666666667</c:v>
                </c:pt>
                <c:pt idx="938">
                  <c:v>156.333333333333</c:v>
                </c:pt>
                <c:pt idx="939">
                  <c:v>156.5</c:v>
                </c:pt>
                <c:pt idx="940">
                  <c:v>156.666666666667</c:v>
                </c:pt>
                <c:pt idx="941">
                  <c:v>156.833333333333</c:v>
                </c:pt>
                <c:pt idx="942">
                  <c:v>157</c:v>
                </c:pt>
                <c:pt idx="943">
                  <c:v>157.166666666667</c:v>
                </c:pt>
                <c:pt idx="944">
                  <c:v>157.333333333333</c:v>
                </c:pt>
                <c:pt idx="945">
                  <c:v>157.5</c:v>
                </c:pt>
                <c:pt idx="946">
                  <c:v>157.666666666667</c:v>
                </c:pt>
                <c:pt idx="947">
                  <c:v>157.833333333333</c:v>
                </c:pt>
                <c:pt idx="948">
                  <c:v>158</c:v>
                </c:pt>
                <c:pt idx="949">
                  <c:v>158.166666666667</c:v>
                </c:pt>
                <c:pt idx="950">
                  <c:v>158.333333333333</c:v>
                </c:pt>
                <c:pt idx="951">
                  <c:v>158.5</c:v>
                </c:pt>
                <c:pt idx="952">
                  <c:v>158.666666666667</c:v>
                </c:pt>
                <c:pt idx="953">
                  <c:v>158.833333333333</c:v>
                </c:pt>
                <c:pt idx="954">
                  <c:v>159</c:v>
                </c:pt>
                <c:pt idx="955">
                  <c:v>159.166666666667</c:v>
                </c:pt>
                <c:pt idx="956">
                  <c:v>159.333333333333</c:v>
                </c:pt>
                <c:pt idx="957">
                  <c:v>159.5</c:v>
                </c:pt>
                <c:pt idx="958">
                  <c:v>159.666666666667</c:v>
                </c:pt>
                <c:pt idx="959">
                  <c:v>159.833333333333</c:v>
                </c:pt>
                <c:pt idx="960">
                  <c:v>160</c:v>
                </c:pt>
                <c:pt idx="961">
                  <c:v>160.166666666667</c:v>
                </c:pt>
                <c:pt idx="962">
                  <c:v>160.333333333333</c:v>
                </c:pt>
                <c:pt idx="963">
                  <c:v>160.5</c:v>
                </c:pt>
                <c:pt idx="964">
                  <c:v>160.666666666667</c:v>
                </c:pt>
                <c:pt idx="965">
                  <c:v>160.833333333333</c:v>
                </c:pt>
                <c:pt idx="966">
                  <c:v>161</c:v>
                </c:pt>
                <c:pt idx="967">
                  <c:v>161.166666666667</c:v>
                </c:pt>
                <c:pt idx="968">
                  <c:v>161.333333333333</c:v>
                </c:pt>
                <c:pt idx="969">
                  <c:v>161.5</c:v>
                </c:pt>
                <c:pt idx="970">
                  <c:v>161.666666666667</c:v>
                </c:pt>
                <c:pt idx="971">
                  <c:v>161.833333333333</c:v>
                </c:pt>
                <c:pt idx="972">
                  <c:v>162</c:v>
                </c:pt>
                <c:pt idx="973">
                  <c:v>162.166666666667</c:v>
                </c:pt>
                <c:pt idx="974">
                  <c:v>162.333333333333</c:v>
                </c:pt>
                <c:pt idx="975">
                  <c:v>162.5</c:v>
                </c:pt>
                <c:pt idx="976">
                  <c:v>162.666666666667</c:v>
                </c:pt>
                <c:pt idx="977">
                  <c:v>162.833333333333</c:v>
                </c:pt>
                <c:pt idx="978">
                  <c:v>163</c:v>
                </c:pt>
                <c:pt idx="979">
                  <c:v>163.166666666667</c:v>
                </c:pt>
                <c:pt idx="980">
                  <c:v>163.333333333333</c:v>
                </c:pt>
                <c:pt idx="981">
                  <c:v>163.5</c:v>
                </c:pt>
                <c:pt idx="982">
                  <c:v>163.666666666667</c:v>
                </c:pt>
                <c:pt idx="983">
                  <c:v>163.833333333333</c:v>
                </c:pt>
                <c:pt idx="984">
                  <c:v>164</c:v>
                </c:pt>
                <c:pt idx="985">
                  <c:v>164.166666666667</c:v>
                </c:pt>
                <c:pt idx="986">
                  <c:v>164.333333333333</c:v>
                </c:pt>
                <c:pt idx="987">
                  <c:v>164.5</c:v>
                </c:pt>
                <c:pt idx="988">
                  <c:v>164.666666666667</c:v>
                </c:pt>
                <c:pt idx="989">
                  <c:v>164.833333333333</c:v>
                </c:pt>
                <c:pt idx="990">
                  <c:v>165</c:v>
                </c:pt>
                <c:pt idx="991">
                  <c:v>165.166666666667</c:v>
                </c:pt>
                <c:pt idx="992">
                  <c:v>165.333333333333</c:v>
                </c:pt>
                <c:pt idx="993">
                  <c:v>165.5</c:v>
                </c:pt>
                <c:pt idx="994">
                  <c:v>165.666666666667</c:v>
                </c:pt>
                <c:pt idx="995">
                  <c:v>165.833333333333</c:v>
                </c:pt>
                <c:pt idx="996">
                  <c:v>166</c:v>
                </c:pt>
                <c:pt idx="997">
                  <c:v>166.166666666667</c:v>
                </c:pt>
                <c:pt idx="998">
                  <c:v>166.333333333333</c:v>
                </c:pt>
                <c:pt idx="999">
                  <c:v>166.5</c:v>
                </c:pt>
                <c:pt idx="1000">
                  <c:v>166.666666666667</c:v>
                </c:pt>
                <c:pt idx="1001">
                  <c:v>166.833333333333</c:v>
                </c:pt>
                <c:pt idx="1002">
                  <c:v>167</c:v>
                </c:pt>
                <c:pt idx="1003">
                  <c:v>167.166666666667</c:v>
                </c:pt>
                <c:pt idx="1004">
                  <c:v>167.333333333333</c:v>
                </c:pt>
                <c:pt idx="1005">
                  <c:v>167.5</c:v>
                </c:pt>
                <c:pt idx="1006">
                  <c:v>167.666666666667</c:v>
                </c:pt>
                <c:pt idx="1007">
                  <c:v>167.833333333333</c:v>
                </c:pt>
                <c:pt idx="1008">
                  <c:v>168</c:v>
                </c:pt>
                <c:pt idx="1009">
                  <c:v>168.166666666667</c:v>
                </c:pt>
                <c:pt idx="1010">
                  <c:v>168.333333333333</c:v>
                </c:pt>
                <c:pt idx="1011">
                  <c:v>168.5</c:v>
                </c:pt>
                <c:pt idx="1012">
                  <c:v>168.666666666667</c:v>
                </c:pt>
                <c:pt idx="1013">
                  <c:v>168.833333333333</c:v>
                </c:pt>
                <c:pt idx="1014">
                  <c:v>169</c:v>
                </c:pt>
                <c:pt idx="1015">
                  <c:v>169.166666666667</c:v>
                </c:pt>
                <c:pt idx="1016">
                  <c:v>169.333333333333</c:v>
                </c:pt>
                <c:pt idx="1017">
                  <c:v>169.5</c:v>
                </c:pt>
                <c:pt idx="1018">
                  <c:v>169.666666666667</c:v>
                </c:pt>
                <c:pt idx="1019">
                  <c:v>169.833333333333</c:v>
                </c:pt>
                <c:pt idx="1020">
                  <c:v>170</c:v>
                </c:pt>
                <c:pt idx="1021">
                  <c:v>170.166666666667</c:v>
                </c:pt>
                <c:pt idx="1022">
                  <c:v>170.333333333333</c:v>
                </c:pt>
                <c:pt idx="1023">
                  <c:v>170.5</c:v>
                </c:pt>
                <c:pt idx="1024">
                  <c:v>170.666666666667</c:v>
                </c:pt>
                <c:pt idx="1025">
                  <c:v>170.833333333333</c:v>
                </c:pt>
                <c:pt idx="1026">
                  <c:v>171</c:v>
                </c:pt>
                <c:pt idx="1027">
                  <c:v>171.166666666667</c:v>
                </c:pt>
                <c:pt idx="1028">
                  <c:v>171.333333333333</c:v>
                </c:pt>
                <c:pt idx="1029">
                  <c:v>171.5</c:v>
                </c:pt>
                <c:pt idx="1030">
                  <c:v>171.666666666667</c:v>
                </c:pt>
                <c:pt idx="1031">
                  <c:v>171.833333333333</c:v>
                </c:pt>
                <c:pt idx="1032">
                  <c:v>172</c:v>
                </c:pt>
                <c:pt idx="1033">
                  <c:v>172.166666666667</c:v>
                </c:pt>
                <c:pt idx="1034">
                  <c:v>172.333333333333</c:v>
                </c:pt>
                <c:pt idx="1035">
                  <c:v>172.5</c:v>
                </c:pt>
                <c:pt idx="1036">
                  <c:v>172.666666666667</c:v>
                </c:pt>
                <c:pt idx="1037">
                  <c:v>172.833333333333</c:v>
                </c:pt>
                <c:pt idx="1038">
                  <c:v>173</c:v>
                </c:pt>
                <c:pt idx="1039">
                  <c:v>173.166666666667</c:v>
                </c:pt>
                <c:pt idx="1040">
                  <c:v>173.333333333333</c:v>
                </c:pt>
                <c:pt idx="1041">
                  <c:v>173.5</c:v>
                </c:pt>
                <c:pt idx="1042">
                  <c:v>173.666666666667</c:v>
                </c:pt>
                <c:pt idx="1043">
                  <c:v>173.833333333333</c:v>
                </c:pt>
                <c:pt idx="1044">
                  <c:v>174</c:v>
                </c:pt>
                <c:pt idx="1045">
                  <c:v>174.166666666667</c:v>
                </c:pt>
                <c:pt idx="1046">
                  <c:v>174.333333333333</c:v>
                </c:pt>
                <c:pt idx="1047">
                  <c:v>174.5</c:v>
                </c:pt>
                <c:pt idx="1048">
                  <c:v>174.666666666667</c:v>
                </c:pt>
                <c:pt idx="1049">
                  <c:v>174.833333333333</c:v>
                </c:pt>
                <c:pt idx="1050">
                  <c:v>175</c:v>
                </c:pt>
                <c:pt idx="1051">
                  <c:v>175.166666666667</c:v>
                </c:pt>
                <c:pt idx="1052">
                  <c:v>175.333333333333</c:v>
                </c:pt>
                <c:pt idx="1053">
                  <c:v>175.5</c:v>
                </c:pt>
                <c:pt idx="1054">
                  <c:v>175.666666666667</c:v>
                </c:pt>
                <c:pt idx="1055">
                  <c:v>175.833333333333</c:v>
                </c:pt>
                <c:pt idx="1056">
                  <c:v>176</c:v>
                </c:pt>
                <c:pt idx="1057">
                  <c:v>176.166666666667</c:v>
                </c:pt>
                <c:pt idx="1058">
                  <c:v>176.333333333333</c:v>
                </c:pt>
                <c:pt idx="1059">
                  <c:v>176.5</c:v>
                </c:pt>
                <c:pt idx="1060">
                  <c:v>176.666666666667</c:v>
                </c:pt>
                <c:pt idx="1061">
                  <c:v>176.833333333333</c:v>
                </c:pt>
                <c:pt idx="1062">
                  <c:v>177</c:v>
                </c:pt>
                <c:pt idx="1063">
                  <c:v>177.166666666667</c:v>
                </c:pt>
                <c:pt idx="1064">
                  <c:v>177.333333333333</c:v>
                </c:pt>
                <c:pt idx="1065">
                  <c:v>177.5</c:v>
                </c:pt>
                <c:pt idx="1066">
                  <c:v>177.666666666667</c:v>
                </c:pt>
                <c:pt idx="1067">
                  <c:v>177.833333333333</c:v>
                </c:pt>
                <c:pt idx="1068">
                  <c:v>178</c:v>
                </c:pt>
                <c:pt idx="1069">
                  <c:v>178.166666666667</c:v>
                </c:pt>
                <c:pt idx="1070">
                  <c:v>178.333333333333</c:v>
                </c:pt>
                <c:pt idx="1071">
                  <c:v>178.5</c:v>
                </c:pt>
                <c:pt idx="1072">
                  <c:v>178.666666666667</c:v>
                </c:pt>
                <c:pt idx="1073">
                  <c:v>178.833333333333</c:v>
                </c:pt>
                <c:pt idx="1074">
                  <c:v>179</c:v>
                </c:pt>
                <c:pt idx="1075">
                  <c:v>179.166666666667</c:v>
                </c:pt>
                <c:pt idx="1076">
                  <c:v>179.333333333333</c:v>
                </c:pt>
                <c:pt idx="1077">
                  <c:v>179.5</c:v>
                </c:pt>
                <c:pt idx="1078">
                  <c:v>179.666666666667</c:v>
                </c:pt>
                <c:pt idx="1079">
                  <c:v>179.833333333333</c:v>
                </c:pt>
                <c:pt idx="1080">
                  <c:v>180</c:v>
                </c:pt>
                <c:pt idx="1081">
                  <c:v>180.166666666667</c:v>
                </c:pt>
                <c:pt idx="1082">
                  <c:v>180.333333333333</c:v>
                </c:pt>
                <c:pt idx="1083">
                  <c:v>180.5</c:v>
                </c:pt>
                <c:pt idx="1084">
                  <c:v>180.666666666667</c:v>
                </c:pt>
                <c:pt idx="1085">
                  <c:v>180.833333333333</c:v>
                </c:pt>
                <c:pt idx="1086">
                  <c:v>181</c:v>
                </c:pt>
                <c:pt idx="1087">
                  <c:v>181.166666666667</c:v>
                </c:pt>
                <c:pt idx="1088">
                  <c:v>181.333333333333</c:v>
                </c:pt>
                <c:pt idx="1089">
                  <c:v>181.5</c:v>
                </c:pt>
                <c:pt idx="1090">
                  <c:v>181.666666666667</c:v>
                </c:pt>
                <c:pt idx="1091">
                  <c:v>181.833333333333</c:v>
                </c:pt>
                <c:pt idx="1092">
                  <c:v>182</c:v>
                </c:pt>
                <c:pt idx="1093">
                  <c:v>182.166666666667</c:v>
                </c:pt>
                <c:pt idx="1094">
                  <c:v>182.333333333333</c:v>
                </c:pt>
                <c:pt idx="1095">
                  <c:v>182.5</c:v>
                </c:pt>
                <c:pt idx="1096">
                  <c:v>182.666666666667</c:v>
                </c:pt>
                <c:pt idx="1097">
                  <c:v>182.833333333333</c:v>
                </c:pt>
                <c:pt idx="1098">
                  <c:v>183</c:v>
                </c:pt>
                <c:pt idx="1099">
                  <c:v>183.166666666667</c:v>
                </c:pt>
                <c:pt idx="1100">
                  <c:v>183.333333333333</c:v>
                </c:pt>
                <c:pt idx="1101">
                  <c:v>183.5</c:v>
                </c:pt>
                <c:pt idx="1102">
                  <c:v>183.666666666667</c:v>
                </c:pt>
                <c:pt idx="1103">
                  <c:v>183.833333333333</c:v>
                </c:pt>
                <c:pt idx="1104">
                  <c:v>184</c:v>
                </c:pt>
                <c:pt idx="1105">
                  <c:v>184.166666666667</c:v>
                </c:pt>
                <c:pt idx="1106">
                  <c:v>184.333333333333</c:v>
                </c:pt>
                <c:pt idx="1107">
                  <c:v>184.5</c:v>
                </c:pt>
                <c:pt idx="1108">
                  <c:v>184.666666666667</c:v>
                </c:pt>
                <c:pt idx="1109">
                  <c:v>184.833333333333</c:v>
                </c:pt>
                <c:pt idx="1110">
                  <c:v>185</c:v>
                </c:pt>
                <c:pt idx="1111">
                  <c:v>185.166666666667</c:v>
                </c:pt>
                <c:pt idx="1112">
                  <c:v>185.333333333333</c:v>
                </c:pt>
                <c:pt idx="1113">
                  <c:v>185.5</c:v>
                </c:pt>
                <c:pt idx="1114">
                  <c:v>185.666666666667</c:v>
                </c:pt>
                <c:pt idx="1115">
                  <c:v>185.833333333333</c:v>
                </c:pt>
                <c:pt idx="1116">
                  <c:v>186</c:v>
                </c:pt>
                <c:pt idx="1117">
                  <c:v>186.166666666667</c:v>
                </c:pt>
                <c:pt idx="1118">
                  <c:v>186.333333333333</c:v>
                </c:pt>
                <c:pt idx="1119">
                  <c:v>186.5</c:v>
                </c:pt>
                <c:pt idx="1120">
                  <c:v>186.666666666667</c:v>
                </c:pt>
                <c:pt idx="1121">
                  <c:v>186.833333333333</c:v>
                </c:pt>
                <c:pt idx="1122">
                  <c:v>187</c:v>
                </c:pt>
                <c:pt idx="1123">
                  <c:v>187.166666666667</c:v>
                </c:pt>
                <c:pt idx="1124">
                  <c:v>187.333333333333</c:v>
                </c:pt>
                <c:pt idx="1125">
                  <c:v>187.5</c:v>
                </c:pt>
                <c:pt idx="1126">
                  <c:v>187.666666666667</c:v>
                </c:pt>
                <c:pt idx="1127">
                  <c:v>187.833333333333</c:v>
                </c:pt>
                <c:pt idx="1128">
                  <c:v>188</c:v>
                </c:pt>
                <c:pt idx="1129">
                  <c:v>188.166666666667</c:v>
                </c:pt>
                <c:pt idx="1130">
                  <c:v>188.333333333333</c:v>
                </c:pt>
                <c:pt idx="1131">
                  <c:v>188.5</c:v>
                </c:pt>
                <c:pt idx="1132">
                  <c:v>188.666666666667</c:v>
                </c:pt>
                <c:pt idx="1133">
                  <c:v>188.833333333333</c:v>
                </c:pt>
                <c:pt idx="1134">
                  <c:v>189</c:v>
                </c:pt>
                <c:pt idx="1135">
                  <c:v>189.166666666667</c:v>
                </c:pt>
                <c:pt idx="1136">
                  <c:v>189.333333333333</c:v>
                </c:pt>
                <c:pt idx="1137">
                  <c:v>189.5</c:v>
                </c:pt>
                <c:pt idx="1138">
                  <c:v>189.666666666667</c:v>
                </c:pt>
                <c:pt idx="1139">
                  <c:v>189.833333333333</c:v>
                </c:pt>
                <c:pt idx="1140">
                  <c:v>190</c:v>
                </c:pt>
                <c:pt idx="1141">
                  <c:v>190.166666666667</c:v>
                </c:pt>
                <c:pt idx="1142">
                  <c:v>190.333333333333</c:v>
                </c:pt>
                <c:pt idx="1143">
                  <c:v>190.5</c:v>
                </c:pt>
                <c:pt idx="1144">
                  <c:v>190.666666666667</c:v>
                </c:pt>
                <c:pt idx="1145">
                  <c:v>190.833333333333</c:v>
                </c:pt>
                <c:pt idx="1146">
                  <c:v>191</c:v>
                </c:pt>
                <c:pt idx="1147">
                  <c:v>191.166666666667</c:v>
                </c:pt>
                <c:pt idx="1148">
                  <c:v>191.333333333333</c:v>
                </c:pt>
                <c:pt idx="1149">
                  <c:v>191.5</c:v>
                </c:pt>
                <c:pt idx="1150">
                  <c:v>191.666666666667</c:v>
                </c:pt>
                <c:pt idx="1151">
                  <c:v>191.833333333333</c:v>
                </c:pt>
                <c:pt idx="1152">
                  <c:v>192</c:v>
                </c:pt>
                <c:pt idx="1153">
                  <c:v>192.166666666667</c:v>
                </c:pt>
                <c:pt idx="1154">
                  <c:v>192.333333333333</c:v>
                </c:pt>
                <c:pt idx="1155">
                  <c:v>192.5</c:v>
                </c:pt>
                <c:pt idx="1156">
                  <c:v>192.666666666667</c:v>
                </c:pt>
                <c:pt idx="1157">
                  <c:v>192.833333333333</c:v>
                </c:pt>
                <c:pt idx="1158">
                  <c:v>193</c:v>
                </c:pt>
                <c:pt idx="1159">
                  <c:v>193.166666666667</c:v>
                </c:pt>
                <c:pt idx="1160">
                  <c:v>193.333333333333</c:v>
                </c:pt>
                <c:pt idx="1161">
                  <c:v>193.5</c:v>
                </c:pt>
                <c:pt idx="1162">
                  <c:v>193.666666666667</c:v>
                </c:pt>
                <c:pt idx="1163">
                  <c:v>193.833333333333</c:v>
                </c:pt>
                <c:pt idx="1164">
                  <c:v>194</c:v>
                </c:pt>
                <c:pt idx="1165">
                  <c:v>194.166666666667</c:v>
                </c:pt>
                <c:pt idx="1166">
                  <c:v>194.333333333333</c:v>
                </c:pt>
                <c:pt idx="1167">
                  <c:v>194.5</c:v>
                </c:pt>
                <c:pt idx="1168">
                  <c:v>194.666666666667</c:v>
                </c:pt>
                <c:pt idx="1169">
                  <c:v>194.833333333333</c:v>
                </c:pt>
                <c:pt idx="1170">
                  <c:v>195</c:v>
                </c:pt>
                <c:pt idx="1171">
                  <c:v>195.166666666667</c:v>
                </c:pt>
                <c:pt idx="1172">
                  <c:v>195.333333333333</c:v>
                </c:pt>
                <c:pt idx="1173">
                  <c:v>195.5</c:v>
                </c:pt>
                <c:pt idx="1174">
                  <c:v>195.666666666667</c:v>
                </c:pt>
                <c:pt idx="1175">
                  <c:v>195.833333333333</c:v>
                </c:pt>
                <c:pt idx="1176">
                  <c:v>196</c:v>
                </c:pt>
                <c:pt idx="1177">
                  <c:v>196.166666666667</c:v>
                </c:pt>
                <c:pt idx="1178">
                  <c:v>196.333333333333</c:v>
                </c:pt>
                <c:pt idx="1179">
                  <c:v>196.5</c:v>
                </c:pt>
                <c:pt idx="1180">
                  <c:v>196.666666666667</c:v>
                </c:pt>
                <c:pt idx="1181">
                  <c:v>196.833333333333</c:v>
                </c:pt>
                <c:pt idx="1182">
                  <c:v>197</c:v>
                </c:pt>
                <c:pt idx="1183">
                  <c:v>197.166666666667</c:v>
                </c:pt>
                <c:pt idx="1184">
                  <c:v>197.333333333333</c:v>
                </c:pt>
                <c:pt idx="1185">
                  <c:v>197.5</c:v>
                </c:pt>
                <c:pt idx="1186">
                  <c:v>197.666666666667</c:v>
                </c:pt>
                <c:pt idx="1187">
                  <c:v>197.833333333333</c:v>
                </c:pt>
                <c:pt idx="1188">
                  <c:v>198</c:v>
                </c:pt>
                <c:pt idx="1189">
                  <c:v>198.166666666667</c:v>
                </c:pt>
                <c:pt idx="1190">
                  <c:v>198.333333333333</c:v>
                </c:pt>
                <c:pt idx="1191">
                  <c:v>198.5</c:v>
                </c:pt>
                <c:pt idx="1192">
                  <c:v>198.666666666667</c:v>
                </c:pt>
                <c:pt idx="1193">
                  <c:v>198.833333333333</c:v>
                </c:pt>
                <c:pt idx="1194">
                  <c:v>199</c:v>
                </c:pt>
                <c:pt idx="1195">
                  <c:v>199.166666666667</c:v>
                </c:pt>
                <c:pt idx="1196">
                  <c:v>199.333333333333</c:v>
                </c:pt>
                <c:pt idx="1197">
                  <c:v>199.5</c:v>
                </c:pt>
                <c:pt idx="1198">
                  <c:v>199.666666666667</c:v>
                </c:pt>
                <c:pt idx="1199">
                  <c:v>199.833333333333</c:v>
                </c:pt>
                <c:pt idx="1200">
                  <c:v>200</c:v>
                </c:pt>
                <c:pt idx="1201">
                  <c:v>200.166666666667</c:v>
                </c:pt>
                <c:pt idx="1202">
                  <c:v>200.333333333333</c:v>
                </c:pt>
                <c:pt idx="1203">
                  <c:v>200.5</c:v>
                </c:pt>
                <c:pt idx="1204">
                  <c:v>200.666666666667</c:v>
                </c:pt>
                <c:pt idx="1205">
                  <c:v>200.833333333333</c:v>
                </c:pt>
                <c:pt idx="1206">
                  <c:v>201</c:v>
                </c:pt>
                <c:pt idx="1207">
                  <c:v>201.166666666667</c:v>
                </c:pt>
                <c:pt idx="1208">
                  <c:v>201.333333333333</c:v>
                </c:pt>
                <c:pt idx="1209">
                  <c:v>201.5</c:v>
                </c:pt>
                <c:pt idx="1210">
                  <c:v>201.666666666667</c:v>
                </c:pt>
                <c:pt idx="1211">
                  <c:v>201.833333333333</c:v>
                </c:pt>
                <c:pt idx="1212">
                  <c:v>202</c:v>
                </c:pt>
                <c:pt idx="1213">
                  <c:v>202.166666666667</c:v>
                </c:pt>
                <c:pt idx="1214">
                  <c:v>202.333333333333</c:v>
                </c:pt>
                <c:pt idx="1215">
                  <c:v>202.5</c:v>
                </c:pt>
                <c:pt idx="1216">
                  <c:v>202.666666666667</c:v>
                </c:pt>
                <c:pt idx="1217">
                  <c:v>202.833333333333</c:v>
                </c:pt>
                <c:pt idx="1218">
                  <c:v>203</c:v>
                </c:pt>
                <c:pt idx="1219">
                  <c:v>203.166666666667</c:v>
                </c:pt>
                <c:pt idx="1220">
                  <c:v>203.333333333333</c:v>
                </c:pt>
                <c:pt idx="1221">
                  <c:v>203.5</c:v>
                </c:pt>
                <c:pt idx="1222">
                  <c:v>203.666666666667</c:v>
                </c:pt>
                <c:pt idx="1223">
                  <c:v>203.833333333333</c:v>
                </c:pt>
                <c:pt idx="1224">
                  <c:v>204</c:v>
                </c:pt>
                <c:pt idx="1225">
                  <c:v>204.166666666667</c:v>
                </c:pt>
                <c:pt idx="1226">
                  <c:v>204.333333333333</c:v>
                </c:pt>
                <c:pt idx="1227">
                  <c:v>204.5</c:v>
                </c:pt>
                <c:pt idx="1228">
                  <c:v>204.666666666667</c:v>
                </c:pt>
                <c:pt idx="1229">
                  <c:v>204.833333333333</c:v>
                </c:pt>
                <c:pt idx="1230">
                  <c:v>205</c:v>
                </c:pt>
                <c:pt idx="1231">
                  <c:v>205.166666666667</c:v>
                </c:pt>
                <c:pt idx="1232">
                  <c:v>205.333333333333</c:v>
                </c:pt>
                <c:pt idx="1233">
                  <c:v>205.5</c:v>
                </c:pt>
                <c:pt idx="1234">
                  <c:v>205.666666666667</c:v>
                </c:pt>
                <c:pt idx="1235">
                  <c:v>205.833333333333</c:v>
                </c:pt>
                <c:pt idx="1236">
                  <c:v>206</c:v>
                </c:pt>
                <c:pt idx="1237">
                  <c:v>206.166666666667</c:v>
                </c:pt>
                <c:pt idx="1238">
                  <c:v>206.333333333333</c:v>
                </c:pt>
                <c:pt idx="1239">
                  <c:v>206.5</c:v>
                </c:pt>
                <c:pt idx="1240">
                  <c:v>206.666666666667</c:v>
                </c:pt>
                <c:pt idx="1241">
                  <c:v>206.833333333333</c:v>
                </c:pt>
                <c:pt idx="1242">
                  <c:v>207</c:v>
                </c:pt>
                <c:pt idx="1243">
                  <c:v>207.166666666667</c:v>
                </c:pt>
                <c:pt idx="1244">
                  <c:v>207.333333333333</c:v>
                </c:pt>
                <c:pt idx="1245">
                  <c:v>207.5</c:v>
                </c:pt>
                <c:pt idx="1246">
                  <c:v>207.666666666667</c:v>
                </c:pt>
                <c:pt idx="1247">
                  <c:v>207.833333333333</c:v>
                </c:pt>
                <c:pt idx="1248">
                  <c:v>208</c:v>
                </c:pt>
                <c:pt idx="1249">
                  <c:v>208.166666666667</c:v>
                </c:pt>
                <c:pt idx="1250">
                  <c:v>208.333333333333</c:v>
                </c:pt>
                <c:pt idx="1251">
                  <c:v>208.5</c:v>
                </c:pt>
                <c:pt idx="1252">
                  <c:v>208.666666666667</c:v>
                </c:pt>
                <c:pt idx="1253">
                  <c:v>208.833333333333</c:v>
                </c:pt>
                <c:pt idx="1254">
                  <c:v>209</c:v>
                </c:pt>
                <c:pt idx="1255">
                  <c:v>209.166666666667</c:v>
                </c:pt>
                <c:pt idx="1256">
                  <c:v>209.333333333333</c:v>
                </c:pt>
                <c:pt idx="1257">
                  <c:v>209.5</c:v>
                </c:pt>
                <c:pt idx="1258">
                  <c:v>209.666666666667</c:v>
                </c:pt>
                <c:pt idx="1259">
                  <c:v>209.833333333333</c:v>
                </c:pt>
                <c:pt idx="1260">
                  <c:v>210</c:v>
                </c:pt>
                <c:pt idx="1261">
                  <c:v>210.166666666667</c:v>
                </c:pt>
                <c:pt idx="1262">
                  <c:v>210.333333333333</c:v>
                </c:pt>
                <c:pt idx="1263">
                  <c:v>210.5</c:v>
                </c:pt>
                <c:pt idx="1264">
                  <c:v>210.666666666667</c:v>
                </c:pt>
                <c:pt idx="1265">
                  <c:v>210.833333333333</c:v>
                </c:pt>
                <c:pt idx="1266">
                  <c:v>211</c:v>
                </c:pt>
                <c:pt idx="1267">
                  <c:v>211.166666666667</c:v>
                </c:pt>
                <c:pt idx="1268">
                  <c:v>211.333333333333</c:v>
                </c:pt>
                <c:pt idx="1269">
                  <c:v>211.5</c:v>
                </c:pt>
                <c:pt idx="1270">
                  <c:v>211.666666666667</c:v>
                </c:pt>
                <c:pt idx="1271">
                  <c:v>211.833333333333</c:v>
                </c:pt>
                <c:pt idx="1272">
                  <c:v>212</c:v>
                </c:pt>
                <c:pt idx="1273">
                  <c:v>212.166666666667</c:v>
                </c:pt>
                <c:pt idx="1274">
                  <c:v>212.333333333333</c:v>
                </c:pt>
                <c:pt idx="1275">
                  <c:v>212.5</c:v>
                </c:pt>
                <c:pt idx="1276">
                  <c:v>212.666666666667</c:v>
                </c:pt>
                <c:pt idx="1277">
                  <c:v>212.833333333333</c:v>
                </c:pt>
                <c:pt idx="1278">
                  <c:v>213</c:v>
                </c:pt>
                <c:pt idx="1279">
                  <c:v>213.166666666667</c:v>
                </c:pt>
                <c:pt idx="1280">
                  <c:v>213.333333333333</c:v>
                </c:pt>
                <c:pt idx="1281">
                  <c:v>213.5</c:v>
                </c:pt>
                <c:pt idx="1282">
                  <c:v>213.666666666667</c:v>
                </c:pt>
                <c:pt idx="1283">
                  <c:v>213.833333333333</c:v>
                </c:pt>
                <c:pt idx="1284">
                  <c:v>214</c:v>
                </c:pt>
                <c:pt idx="1285">
                  <c:v>214.166666666667</c:v>
                </c:pt>
                <c:pt idx="1286">
                  <c:v>214.333333333333</c:v>
                </c:pt>
                <c:pt idx="1287">
                  <c:v>214.5</c:v>
                </c:pt>
                <c:pt idx="1288">
                  <c:v>214.666666666667</c:v>
                </c:pt>
                <c:pt idx="1289">
                  <c:v>214.833333333333</c:v>
                </c:pt>
                <c:pt idx="1290">
                  <c:v>215</c:v>
                </c:pt>
                <c:pt idx="1291">
                  <c:v>215.166666666667</c:v>
                </c:pt>
                <c:pt idx="1292">
                  <c:v>215.333333333333</c:v>
                </c:pt>
                <c:pt idx="1293">
                  <c:v>215.5</c:v>
                </c:pt>
                <c:pt idx="1294">
                  <c:v>215.666666666667</c:v>
                </c:pt>
                <c:pt idx="1295">
                  <c:v>215.833333333333</c:v>
                </c:pt>
                <c:pt idx="1296">
                  <c:v>216</c:v>
                </c:pt>
                <c:pt idx="1297">
                  <c:v>216.166666666667</c:v>
                </c:pt>
                <c:pt idx="1298">
                  <c:v>216.333333333333</c:v>
                </c:pt>
                <c:pt idx="1299">
                  <c:v>216.5</c:v>
                </c:pt>
                <c:pt idx="1300">
                  <c:v>216.666666666667</c:v>
                </c:pt>
                <c:pt idx="1301">
                  <c:v>216.833333333333</c:v>
                </c:pt>
                <c:pt idx="1302">
                  <c:v>217</c:v>
                </c:pt>
                <c:pt idx="1303">
                  <c:v>217.166666666667</c:v>
                </c:pt>
                <c:pt idx="1304">
                  <c:v>217.333333333333</c:v>
                </c:pt>
                <c:pt idx="1305">
                  <c:v>217.5</c:v>
                </c:pt>
                <c:pt idx="1306">
                  <c:v>217.666666666667</c:v>
                </c:pt>
                <c:pt idx="1307">
                  <c:v>217.833333333333</c:v>
                </c:pt>
                <c:pt idx="1308">
                  <c:v>218</c:v>
                </c:pt>
                <c:pt idx="1309">
                  <c:v>218.166666666667</c:v>
                </c:pt>
                <c:pt idx="1310">
                  <c:v>218.333333333333</c:v>
                </c:pt>
                <c:pt idx="1311">
                  <c:v>218.5</c:v>
                </c:pt>
                <c:pt idx="1312">
                  <c:v>218.666666666667</c:v>
                </c:pt>
                <c:pt idx="1313">
                  <c:v>218.833333333333</c:v>
                </c:pt>
                <c:pt idx="1314">
                  <c:v>219</c:v>
                </c:pt>
                <c:pt idx="1315">
                  <c:v>219.166666666667</c:v>
                </c:pt>
                <c:pt idx="1316">
                  <c:v>219.333333333333</c:v>
                </c:pt>
                <c:pt idx="1317">
                  <c:v>219.5</c:v>
                </c:pt>
                <c:pt idx="1318">
                  <c:v>219.666666666667</c:v>
                </c:pt>
                <c:pt idx="1319">
                  <c:v>219.833333333333</c:v>
                </c:pt>
                <c:pt idx="1320">
                  <c:v>220</c:v>
                </c:pt>
                <c:pt idx="1321">
                  <c:v>220.166666666667</c:v>
                </c:pt>
                <c:pt idx="1322">
                  <c:v>220.333333333333</c:v>
                </c:pt>
                <c:pt idx="1323">
                  <c:v>220.5</c:v>
                </c:pt>
                <c:pt idx="1324">
                  <c:v>220.666666666667</c:v>
                </c:pt>
                <c:pt idx="1325">
                  <c:v>220.833333333333</c:v>
                </c:pt>
                <c:pt idx="1326">
                  <c:v>221</c:v>
                </c:pt>
                <c:pt idx="1327">
                  <c:v>221.166666666667</c:v>
                </c:pt>
                <c:pt idx="1328">
                  <c:v>221.333333333333</c:v>
                </c:pt>
                <c:pt idx="1329">
                  <c:v>221.5</c:v>
                </c:pt>
                <c:pt idx="1330">
                  <c:v>221.666666666667</c:v>
                </c:pt>
                <c:pt idx="1331">
                  <c:v>221.833333333333</c:v>
                </c:pt>
                <c:pt idx="1332">
                  <c:v>222</c:v>
                </c:pt>
                <c:pt idx="1333">
                  <c:v>222.166666666667</c:v>
                </c:pt>
                <c:pt idx="1334">
                  <c:v>222.333333333333</c:v>
                </c:pt>
                <c:pt idx="1335">
                  <c:v>222.5</c:v>
                </c:pt>
                <c:pt idx="1336">
                  <c:v>222.666666666667</c:v>
                </c:pt>
                <c:pt idx="1337">
                  <c:v>222.833333333333</c:v>
                </c:pt>
                <c:pt idx="1338">
                  <c:v>223</c:v>
                </c:pt>
                <c:pt idx="1339">
                  <c:v>223.166666666667</c:v>
                </c:pt>
                <c:pt idx="1340">
                  <c:v>223.333333333333</c:v>
                </c:pt>
                <c:pt idx="1341">
                  <c:v>223.5</c:v>
                </c:pt>
                <c:pt idx="1342">
                  <c:v>223.666666666667</c:v>
                </c:pt>
                <c:pt idx="1343">
                  <c:v>223.833333333333</c:v>
                </c:pt>
                <c:pt idx="1344">
                  <c:v>224</c:v>
                </c:pt>
                <c:pt idx="1345">
                  <c:v>224.166666666667</c:v>
                </c:pt>
                <c:pt idx="1346">
                  <c:v>224.333333333333</c:v>
                </c:pt>
                <c:pt idx="1347">
                  <c:v>224.5</c:v>
                </c:pt>
                <c:pt idx="1348">
                  <c:v>224.666666666667</c:v>
                </c:pt>
                <c:pt idx="1349">
                  <c:v>224.833333333333</c:v>
                </c:pt>
                <c:pt idx="1350">
                  <c:v>225</c:v>
                </c:pt>
                <c:pt idx="1351">
                  <c:v>225.166666666667</c:v>
                </c:pt>
                <c:pt idx="1352">
                  <c:v>225.333333333333</c:v>
                </c:pt>
                <c:pt idx="1353">
                  <c:v>225.5</c:v>
                </c:pt>
                <c:pt idx="1354">
                  <c:v>225.666666666667</c:v>
                </c:pt>
                <c:pt idx="1355">
                  <c:v>225.833333333333</c:v>
                </c:pt>
                <c:pt idx="1356">
                  <c:v>226</c:v>
                </c:pt>
                <c:pt idx="1357">
                  <c:v>226.166666666667</c:v>
                </c:pt>
                <c:pt idx="1358">
                  <c:v>226.333333333333</c:v>
                </c:pt>
                <c:pt idx="1359">
                  <c:v>226.5</c:v>
                </c:pt>
                <c:pt idx="1360">
                  <c:v>226.666666666667</c:v>
                </c:pt>
                <c:pt idx="1361">
                  <c:v>226.833333333333</c:v>
                </c:pt>
                <c:pt idx="1362">
                  <c:v>227</c:v>
                </c:pt>
                <c:pt idx="1363">
                  <c:v>227.166666666667</c:v>
                </c:pt>
                <c:pt idx="1364">
                  <c:v>227.333333333333</c:v>
                </c:pt>
                <c:pt idx="1365">
                  <c:v>227.5</c:v>
                </c:pt>
                <c:pt idx="1366">
                  <c:v>227.666666666667</c:v>
                </c:pt>
                <c:pt idx="1367">
                  <c:v>227.833333333333</c:v>
                </c:pt>
                <c:pt idx="1368">
                  <c:v>228</c:v>
                </c:pt>
                <c:pt idx="1369">
                  <c:v>228.166666666667</c:v>
                </c:pt>
                <c:pt idx="1370">
                  <c:v>228.333333333333</c:v>
                </c:pt>
                <c:pt idx="1371">
                  <c:v>228.5</c:v>
                </c:pt>
                <c:pt idx="1372">
                  <c:v>228.666666666667</c:v>
                </c:pt>
                <c:pt idx="1373">
                  <c:v>228.833333333333</c:v>
                </c:pt>
                <c:pt idx="1374">
                  <c:v>229</c:v>
                </c:pt>
                <c:pt idx="1375">
                  <c:v>229.166666666667</c:v>
                </c:pt>
                <c:pt idx="1376">
                  <c:v>229.333333333333</c:v>
                </c:pt>
                <c:pt idx="1377">
                  <c:v>229.5</c:v>
                </c:pt>
                <c:pt idx="1378">
                  <c:v>229.666666666667</c:v>
                </c:pt>
                <c:pt idx="1379">
                  <c:v>229.833333333333</c:v>
                </c:pt>
                <c:pt idx="1380">
                  <c:v>230</c:v>
                </c:pt>
                <c:pt idx="1381">
                  <c:v>230.166666666667</c:v>
                </c:pt>
                <c:pt idx="1382">
                  <c:v>230.333333333333</c:v>
                </c:pt>
                <c:pt idx="1383">
                  <c:v>230.5</c:v>
                </c:pt>
                <c:pt idx="1384">
                  <c:v>230.666666666667</c:v>
                </c:pt>
                <c:pt idx="1385">
                  <c:v>230.833333333333</c:v>
                </c:pt>
                <c:pt idx="1386">
                  <c:v>231</c:v>
                </c:pt>
                <c:pt idx="1387">
                  <c:v>231.166666666667</c:v>
                </c:pt>
                <c:pt idx="1388">
                  <c:v>231.333333333333</c:v>
                </c:pt>
                <c:pt idx="1389">
                  <c:v>231.5</c:v>
                </c:pt>
                <c:pt idx="1390">
                  <c:v>231.666666666667</c:v>
                </c:pt>
                <c:pt idx="1391">
                  <c:v>231.833333333333</c:v>
                </c:pt>
                <c:pt idx="1392">
                  <c:v>232</c:v>
                </c:pt>
                <c:pt idx="1393">
                  <c:v>232.166666666667</c:v>
                </c:pt>
                <c:pt idx="1394">
                  <c:v>232.333333333333</c:v>
                </c:pt>
                <c:pt idx="1395">
                  <c:v>232.5</c:v>
                </c:pt>
                <c:pt idx="1396">
                  <c:v>232.666666666667</c:v>
                </c:pt>
                <c:pt idx="1397">
                  <c:v>232.833333333333</c:v>
                </c:pt>
                <c:pt idx="1398">
                  <c:v>233</c:v>
                </c:pt>
                <c:pt idx="1399">
                  <c:v>233.166666666667</c:v>
                </c:pt>
                <c:pt idx="1400">
                  <c:v>233.333333333333</c:v>
                </c:pt>
                <c:pt idx="1401">
                  <c:v>233.5</c:v>
                </c:pt>
                <c:pt idx="1402">
                  <c:v>233.666666666667</c:v>
                </c:pt>
                <c:pt idx="1403">
                  <c:v>233.833333333333</c:v>
                </c:pt>
                <c:pt idx="1404">
                  <c:v>234</c:v>
                </c:pt>
                <c:pt idx="1405">
                  <c:v>234.166666666667</c:v>
                </c:pt>
                <c:pt idx="1406">
                  <c:v>234.333333333333</c:v>
                </c:pt>
                <c:pt idx="1407">
                  <c:v>234.5</c:v>
                </c:pt>
                <c:pt idx="1408">
                  <c:v>234.666666666667</c:v>
                </c:pt>
                <c:pt idx="1409">
                  <c:v>234.833333333333</c:v>
                </c:pt>
                <c:pt idx="1410">
                  <c:v>235</c:v>
                </c:pt>
                <c:pt idx="1411">
                  <c:v>235.166666666667</c:v>
                </c:pt>
                <c:pt idx="1412">
                  <c:v>235.333333333333</c:v>
                </c:pt>
                <c:pt idx="1413">
                  <c:v>235.5</c:v>
                </c:pt>
                <c:pt idx="1414">
                  <c:v>235.666666666667</c:v>
                </c:pt>
                <c:pt idx="1415">
                  <c:v>235.833333333333</c:v>
                </c:pt>
                <c:pt idx="1416">
                  <c:v>236</c:v>
                </c:pt>
                <c:pt idx="1417">
                  <c:v>236.166666666667</c:v>
                </c:pt>
                <c:pt idx="1418">
                  <c:v>236.333333333333</c:v>
                </c:pt>
                <c:pt idx="1419">
                  <c:v>236.5</c:v>
                </c:pt>
                <c:pt idx="1420">
                  <c:v>236.666666666667</c:v>
                </c:pt>
                <c:pt idx="1421">
                  <c:v>236.833333333333</c:v>
                </c:pt>
                <c:pt idx="1422">
                  <c:v>237</c:v>
                </c:pt>
                <c:pt idx="1423">
                  <c:v>237.166666666667</c:v>
                </c:pt>
                <c:pt idx="1424">
                  <c:v>237.333333333333</c:v>
                </c:pt>
                <c:pt idx="1425">
                  <c:v>237.5</c:v>
                </c:pt>
                <c:pt idx="1426">
                  <c:v>237.666666666667</c:v>
                </c:pt>
                <c:pt idx="1427">
                  <c:v>237.833333333333</c:v>
                </c:pt>
                <c:pt idx="1428">
                  <c:v>238</c:v>
                </c:pt>
                <c:pt idx="1429">
                  <c:v>238.166666666667</c:v>
                </c:pt>
                <c:pt idx="1430">
                  <c:v>238.333333333333</c:v>
                </c:pt>
                <c:pt idx="1431">
                  <c:v>238.5</c:v>
                </c:pt>
                <c:pt idx="1432">
                  <c:v>238.666666666667</c:v>
                </c:pt>
                <c:pt idx="1433">
                  <c:v>238.833333333333</c:v>
                </c:pt>
                <c:pt idx="1434">
                  <c:v>239</c:v>
                </c:pt>
                <c:pt idx="1435">
                  <c:v>239.166666666667</c:v>
                </c:pt>
                <c:pt idx="1436">
                  <c:v>239.333333333333</c:v>
                </c:pt>
                <c:pt idx="1437">
                  <c:v>239.5</c:v>
                </c:pt>
                <c:pt idx="1438">
                  <c:v>239.666666666667</c:v>
                </c:pt>
                <c:pt idx="1439">
                  <c:v>239.833333333333</c:v>
                </c:pt>
                <c:pt idx="1440">
                  <c:v>240</c:v>
                </c:pt>
                <c:pt idx="1441">
                  <c:v>240.166666666667</c:v>
                </c:pt>
                <c:pt idx="1442">
                  <c:v>240.333333333333</c:v>
                </c:pt>
                <c:pt idx="1443">
                  <c:v>240.5</c:v>
                </c:pt>
                <c:pt idx="1444">
                  <c:v>240.666666666667</c:v>
                </c:pt>
                <c:pt idx="1445">
                  <c:v>240.833333333333</c:v>
                </c:pt>
                <c:pt idx="1446">
                  <c:v>241</c:v>
                </c:pt>
                <c:pt idx="1447">
                  <c:v>241.166666666667</c:v>
                </c:pt>
                <c:pt idx="1448">
                  <c:v>241.333333333333</c:v>
                </c:pt>
                <c:pt idx="1449">
                  <c:v>241.5</c:v>
                </c:pt>
                <c:pt idx="1450">
                  <c:v>241.666666666667</c:v>
                </c:pt>
                <c:pt idx="1451">
                  <c:v>241.833333333333</c:v>
                </c:pt>
                <c:pt idx="1452">
                  <c:v>242</c:v>
                </c:pt>
                <c:pt idx="1453">
                  <c:v>242.166666666667</c:v>
                </c:pt>
                <c:pt idx="1454">
                  <c:v>242.333333333333</c:v>
                </c:pt>
                <c:pt idx="1455">
                  <c:v>242.5</c:v>
                </c:pt>
                <c:pt idx="1456">
                  <c:v>242.666666666667</c:v>
                </c:pt>
                <c:pt idx="1457">
                  <c:v>242.833333333333</c:v>
                </c:pt>
                <c:pt idx="1458">
                  <c:v>243</c:v>
                </c:pt>
                <c:pt idx="1459">
                  <c:v>243.166666666667</c:v>
                </c:pt>
                <c:pt idx="1460">
                  <c:v>243.333333333333</c:v>
                </c:pt>
                <c:pt idx="1461">
                  <c:v>243.5</c:v>
                </c:pt>
                <c:pt idx="1462">
                  <c:v>243.666666666667</c:v>
                </c:pt>
                <c:pt idx="1463">
                  <c:v>243.833333333333</c:v>
                </c:pt>
                <c:pt idx="1464">
                  <c:v>244</c:v>
                </c:pt>
                <c:pt idx="1465">
                  <c:v>244.166666666667</c:v>
                </c:pt>
                <c:pt idx="1466">
                  <c:v>244.333333333333</c:v>
                </c:pt>
                <c:pt idx="1467">
                  <c:v>244.5</c:v>
                </c:pt>
                <c:pt idx="1468">
                  <c:v>244.666666666667</c:v>
                </c:pt>
                <c:pt idx="1469">
                  <c:v>244.833333333333</c:v>
                </c:pt>
                <c:pt idx="1470">
                  <c:v>245</c:v>
                </c:pt>
                <c:pt idx="1471">
                  <c:v>245.166666666667</c:v>
                </c:pt>
                <c:pt idx="1472">
                  <c:v>245.333333333333</c:v>
                </c:pt>
                <c:pt idx="1473">
                  <c:v>245.5</c:v>
                </c:pt>
                <c:pt idx="1474">
                  <c:v>245.666666666667</c:v>
                </c:pt>
                <c:pt idx="1475">
                  <c:v>245.833333333333</c:v>
                </c:pt>
                <c:pt idx="1476">
                  <c:v>246</c:v>
                </c:pt>
                <c:pt idx="1477">
                  <c:v>246.166666666667</c:v>
                </c:pt>
                <c:pt idx="1478">
                  <c:v>246.333333333333</c:v>
                </c:pt>
                <c:pt idx="1479">
                  <c:v>246.5</c:v>
                </c:pt>
                <c:pt idx="1480">
                  <c:v>246.666666666667</c:v>
                </c:pt>
                <c:pt idx="1481">
                  <c:v>246.833333333333</c:v>
                </c:pt>
                <c:pt idx="1482">
                  <c:v>247</c:v>
                </c:pt>
                <c:pt idx="1483">
                  <c:v>247.166666666667</c:v>
                </c:pt>
                <c:pt idx="1484">
                  <c:v>247.333333333333</c:v>
                </c:pt>
                <c:pt idx="1485">
                  <c:v>247.5</c:v>
                </c:pt>
                <c:pt idx="1486">
                  <c:v>247.666666666667</c:v>
                </c:pt>
                <c:pt idx="1487">
                  <c:v>247.833333333333</c:v>
                </c:pt>
                <c:pt idx="1488">
                  <c:v>248</c:v>
                </c:pt>
                <c:pt idx="1489">
                  <c:v>248.166666666667</c:v>
                </c:pt>
                <c:pt idx="1490">
                  <c:v>248.333333333333</c:v>
                </c:pt>
                <c:pt idx="1491">
                  <c:v>248.5</c:v>
                </c:pt>
                <c:pt idx="1492">
                  <c:v>248.666666666667</c:v>
                </c:pt>
                <c:pt idx="1493">
                  <c:v>248.833333333333</c:v>
                </c:pt>
                <c:pt idx="1494">
                  <c:v>249</c:v>
                </c:pt>
                <c:pt idx="1495">
                  <c:v>249.166666666667</c:v>
                </c:pt>
                <c:pt idx="1496">
                  <c:v>249.333333333333</c:v>
                </c:pt>
                <c:pt idx="1497">
                  <c:v>249.5</c:v>
                </c:pt>
                <c:pt idx="1498">
                  <c:v>249.666666666667</c:v>
                </c:pt>
                <c:pt idx="1499">
                  <c:v>249.833333333333</c:v>
                </c:pt>
                <c:pt idx="1500">
                  <c:v>250</c:v>
                </c:pt>
                <c:pt idx="1501">
                  <c:v>250.166666666667</c:v>
                </c:pt>
                <c:pt idx="1502">
                  <c:v>250.333333333333</c:v>
                </c:pt>
                <c:pt idx="1503">
                  <c:v>250.5</c:v>
                </c:pt>
                <c:pt idx="1504">
                  <c:v>250.666666666667</c:v>
                </c:pt>
                <c:pt idx="1505">
                  <c:v>250.833333333333</c:v>
                </c:pt>
                <c:pt idx="1506">
                  <c:v>251</c:v>
                </c:pt>
                <c:pt idx="1507">
                  <c:v>251.166666666667</c:v>
                </c:pt>
                <c:pt idx="1508">
                  <c:v>251.333333333333</c:v>
                </c:pt>
                <c:pt idx="1509">
                  <c:v>251.5</c:v>
                </c:pt>
                <c:pt idx="1510">
                  <c:v>251.666666666667</c:v>
                </c:pt>
                <c:pt idx="1511">
                  <c:v>251.833333333333</c:v>
                </c:pt>
                <c:pt idx="1512">
                  <c:v>252</c:v>
                </c:pt>
                <c:pt idx="1513">
                  <c:v>252.166666666667</c:v>
                </c:pt>
                <c:pt idx="1514">
                  <c:v>252.333333333333</c:v>
                </c:pt>
                <c:pt idx="1515">
                  <c:v>252.5</c:v>
                </c:pt>
                <c:pt idx="1516">
                  <c:v>252.666666666667</c:v>
                </c:pt>
                <c:pt idx="1517">
                  <c:v>252.833333333333</c:v>
                </c:pt>
                <c:pt idx="1518">
                  <c:v>253</c:v>
                </c:pt>
                <c:pt idx="1519">
                  <c:v>253.166666666667</c:v>
                </c:pt>
                <c:pt idx="1520">
                  <c:v>253.333333333333</c:v>
                </c:pt>
                <c:pt idx="1521">
                  <c:v>253.5</c:v>
                </c:pt>
                <c:pt idx="1522">
                  <c:v>253.666666666667</c:v>
                </c:pt>
                <c:pt idx="1523">
                  <c:v>253.833333333333</c:v>
                </c:pt>
                <c:pt idx="1524">
                  <c:v>254</c:v>
                </c:pt>
                <c:pt idx="1525">
                  <c:v>254.166666666667</c:v>
                </c:pt>
                <c:pt idx="1526">
                  <c:v>254.333333333333</c:v>
                </c:pt>
                <c:pt idx="1527">
                  <c:v>254.5</c:v>
                </c:pt>
                <c:pt idx="1528">
                  <c:v>254.666666666667</c:v>
                </c:pt>
                <c:pt idx="1529">
                  <c:v>254.833333333333</c:v>
                </c:pt>
                <c:pt idx="1530">
                  <c:v>255</c:v>
                </c:pt>
                <c:pt idx="1531">
                  <c:v>255.166666666667</c:v>
                </c:pt>
                <c:pt idx="1532">
                  <c:v>255.333333333333</c:v>
                </c:pt>
                <c:pt idx="1533">
                  <c:v>255.5</c:v>
                </c:pt>
                <c:pt idx="1534">
                  <c:v>255.666666666667</c:v>
                </c:pt>
                <c:pt idx="1535">
                  <c:v>255.833333333333</c:v>
                </c:pt>
                <c:pt idx="1536">
                  <c:v>256</c:v>
                </c:pt>
                <c:pt idx="1537">
                  <c:v>256.16666666666703</c:v>
                </c:pt>
                <c:pt idx="1538">
                  <c:v>256.33333333333297</c:v>
                </c:pt>
                <c:pt idx="1539">
                  <c:v>256.5</c:v>
                </c:pt>
                <c:pt idx="1540">
                  <c:v>256.66666666666703</c:v>
                </c:pt>
                <c:pt idx="1541">
                  <c:v>256.83333333333297</c:v>
                </c:pt>
                <c:pt idx="1542">
                  <c:v>257</c:v>
                </c:pt>
                <c:pt idx="1543">
                  <c:v>257.16666666666703</c:v>
                </c:pt>
                <c:pt idx="1544">
                  <c:v>257.33333333333297</c:v>
                </c:pt>
                <c:pt idx="1545">
                  <c:v>257.5</c:v>
                </c:pt>
                <c:pt idx="1546">
                  <c:v>257.66666666666703</c:v>
                </c:pt>
                <c:pt idx="1547">
                  <c:v>257.83333333333297</c:v>
                </c:pt>
                <c:pt idx="1548">
                  <c:v>258</c:v>
                </c:pt>
                <c:pt idx="1549">
                  <c:v>258.16666666666703</c:v>
                </c:pt>
                <c:pt idx="1550">
                  <c:v>258.33333333333297</c:v>
                </c:pt>
                <c:pt idx="1551">
                  <c:v>258.5</c:v>
                </c:pt>
                <c:pt idx="1552">
                  <c:v>258.66666666666703</c:v>
                </c:pt>
                <c:pt idx="1553">
                  <c:v>258.83333333333297</c:v>
                </c:pt>
                <c:pt idx="1554">
                  <c:v>259</c:v>
                </c:pt>
                <c:pt idx="1555">
                  <c:v>259.16666666666703</c:v>
                </c:pt>
                <c:pt idx="1556">
                  <c:v>259.33333333333297</c:v>
                </c:pt>
                <c:pt idx="1557">
                  <c:v>259.5</c:v>
                </c:pt>
                <c:pt idx="1558">
                  <c:v>259.66666666666703</c:v>
                </c:pt>
                <c:pt idx="1559">
                  <c:v>259.83333333333297</c:v>
                </c:pt>
                <c:pt idx="1560">
                  <c:v>260</c:v>
                </c:pt>
                <c:pt idx="1561">
                  <c:v>260.16666666666703</c:v>
                </c:pt>
                <c:pt idx="1562">
                  <c:v>260.33333333333297</c:v>
                </c:pt>
                <c:pt idx="1563">
                  <c:v>260.5</c:v>
                </c:pt>
                <c:pt idx="1564">
                  <c:v>260.66666666666703</c:v>
                </c:pt>
                <c:pt idx="1565">
                  <c:v>260.83333333333297</c:v>
                </c:pt>
                <c:pt idx="1566">
                  <c:v>261</c:v>
                </c:pt>
                <c:pt idx="1567">
                  <c:v>261.16666666666703</c:v>
                </c:pt>
                <c:pt idx="1568">
                  <c:v>261.33333333333297</c:v>
                </c:pt>
                <c:pt idx="1569">
                  <c:v>261.5</c:v>
                </c:pt>
                <c:pt idx="1570">
                  <c:v>261.66666666666703</c:v>
                </c:pt>
                <c:pt idx="1571">
                  <c:v>261.83333333333297</c:v>
                </c:pt>
                <c:pt idx="1572">
                  <c:v>262</c:v>
                </c:pt>
                <c:pt idx="1573">
                  <c:v>262.16666666666703</c:v>
                </c:pt>
                <c:pt idx="1574">
                  <c:v>262.33333333333297</c:v>
                </c:pt>
                <c:pt idx="1575">
                  <c:v>262.5</c:v>
                </c:pt>
                <c:pt idx="1576">
                  <c:v>262.66666666666703</c:v>
                </c:pt>
                <c:pt idx="1577">
                  <c:v>262.83333333333297</c:v>
                </c:pt>
                <c:pt idx="1578">
                  <c:v>263</c:v>
                </c:pt>
                <c:pt idx="1579">
                  <c:v>263.16666666666703</c:v>
                </c:pt>
                <c:pt idx="1580">
                  <c:v>263.33333333333297</c:v>
                </c:pt>
                <c:pt idx="1581">
                  <c:v>263.5</c:v>
                </c:pt>
                <c:pt idx="1582">
                  <c:v>263.66666666666703</c:v>
                </c:pt>
                <c:pt idx="1583">
                  <c:v>263.83333333333297</c:v>
                </c:pt>
                <c:pt idx="1584">
                  <c:v>264</c:v>
                </c:pt>
                <c:pt idx="1585">
                  <c:v>264.16666666666703</c:v>
                </c:pt>
                <c:pt idx="1586">
                  <c:v>264.33333333333297</c:v>
                </c:pt>
                <c:pt idx="1587">
                  <c:v>264.5</c:v>
                </c:pt>
                <c:pt idx="1588">
                  <c:v>264.66666666666703</c:v>
                </c:pt>
                <c:pt idx="1589">
                  <c:v>264.83333333333297</c:v>
                </c:pt>
                <c:pt idx="1590">
                  <c:v>265</c:v>
                </c:pt>
                <c:pt idx="1591">
                  <c:v>265.16666666666703</c:v>
                </c:pt>
                <c:pt idx="1592">
                  <c:v>265.33333333333297</c:v>
                </c:pt>
                <c:pt idx="1593">
                  <c:v>265.5</c:v>
                </c:pt>
                <c:pt idx="1594">
                  <c:v>265.66666666666703</c:v>
                </c:pt>
                <c:pt idx="1595">
                  <c:v>265.83333333333297</c:v>
                </c:pt>
                <c:pt idx="1596">
                  <c:v>266</c:v>
                </c:pt>
                <c:pt idx="1597">
                  <c:v>266.16666666666703</c:v>
                </c:pt>
                <c:pt idx="1598">
                  <c:v>266.33333333333297</c:v>
                </c:pt>
                <c:pt idx="1599">
                  <c:v>266.5</c:v>
                </c:pt>
                <c:pt idx="1600">
                  <c:v>266.66666666666703</c:v>
                </c:pt>
                <c:pt idx="1601">
                  <c:v>266.83333333333297</c:v>
                </c:pt>
                <c:pt idx="1602">
                  <c:v>267</c:v>
                </c:pt>
                <c:pt idx="1603">
                  <c:v>267.16666666666703</c:v>
                </c:pt>
                <c:pt idx="1604">
                  <c:v>267.33333333333297</c:v>
                </c:pt>
                <c:pt idx="1605">
                  <c:v>267.5</c:v>
                </c:pt>
                <c:pt idx="1606">
                  <c:v>267.66666666666703</c:v>
                </c:pt>
                <c:pt idx="1607">
                  <c:v>267.83333333333297</c:v>
                </c:pt>
                <c:pt idx="1608">
                  <c:v>268</c:v>
                </c:pt>
                <c:pt idx="1609">
                  <c:v>268.16666666666703</c:v>
                </c:pt>
                <c:pt idx="1610">
                  <c:v>268.33333333333297</c:v>
                </c:pt>
                <c:pt idx="1611">
                  <c:v>268.5</c:v>
                </c:pt>
                <c:pt idx="1612">
                  <c:v>268.66666666666703</c:v>
                </c:pt>
                <c:pt idx="1613">
                  <c:v>268.83333333333297</c:v>
                </c:pt>
                <c:pt idx="1614">
                  <c:v>269</c:v>
                </c:pt>
                <c:pt idx="1615">
                  <c:v>269.16666666666703</c:v>
                </c:pt>
                <c:pt idx="1616">
                  <c:v>269.33333333333297</c:v>
                </c:pt>
                <c:pt idx="1617">
                  <c:v>269.5</c:v>
                </c:pt>
                <c:pt idx="1618">
                  <c:v>269.66666666666703</c:v>
                </c:pt>
                <c:pt idx="1619">
                  <c:v>269.83333333333297</c:v>
                </c:pt>
                <c:pt idx="1620">
                  <c:v>270</c:v>
                </c:pt>
                <c:pt idx="1621">
                  <c:v>270.16666666666703</c:v>
                </c:pt>
                <c:pt idx="1622">
                  <c:v>270.33333333333297</c:v>
                </c:pt>
                <c:pt idx="1623">
                  <c:v>270.5</c:v>
                </c:pt>
                <c:pt idx="1624">
                  <c:v>270.66666666666703</c:v>
                </c:pt>
                <c:pt idx="1625">
                  <c:v>270.83333333333297</c:v>
                </c:pt>
                <c:pt idx="1626">
                  <c:v>271</c:v>
                </c:pt>
                <c:pt idx="1627">
                  <c:v>271.16666666666703</c:v>
                </c:pt>
                <c:pt idx="1628">
                  <c:v>271.33333333333297</c:v>
                </c:pt>
                <c:pt idx="1629">
                  <c:v>271.5</c:v>
                </c:pt>
                <c:pt idx="1630">
                  <c:v>271.66666666666703</c:v>
                </c:pt>
                <c:pt idx="1631">
                  <c:v>271.83333333333297</c:v>
                </c:pt>
                <c:pt idx="1632">
                  <c:v>272</c:v>
                </c:pt>
                <c:pt idx="1633">
                  <c:v>272.16666666666703</c:v>
                </c:pt>
                <c:pt idx="1634">
                  <c:v>272.33333333333297</c:v>
                </c:pt>
                <c:pt idx="1635">
                  <c:v>272.5</c:v>
                </c:pt>
                <c:pt idx="1636">
                  <c:v>272.66666666666703</c:v>
                </c:pt>
                <c:pt idx="1637">
                  <c:v>272.83333333333297</c:v>
                </c:pt>
                <c:pt idx="1638">
                  <c:v>273</c:v>
                </c:pt>
                <c:pt idx="1639">
                  <c:v>273.16666666666703</c:v>
                </c:pt>
                <c:pt idx="1640">
                  <c:v>273.33333333333297</c:v>
                </c:pt>
                <c:pt idx="1641">
                  <c:v>273.5</c:v>
                </c:pt>
                <c:pt idx="1642">
                  <c:v>273.66666666666703</c:v>
                </c:pt>
                <c:pt idx="1643">
                  <c:v>273.83333333333297</c:v>
                </c:pt>
                <c:pt idx="1644">
                  <c:v>274</c:v>
                </c:pt>
                <c:pt idx="1645">
                  <c:v>274.16666666666703</c:v>
                </c:pt>
                <c:pt idx="1646">
                  <c:v>274.33333333333297</c:v>
                </c:pt>
                <c:pt idx="1647">
                  <c:v>274.5</c:v>
                </c:pt>
                <c:pt idx="1648">
                  <c:v>274.66666666666703</c:v>
                </c:pt>
                <c:pt idx="1649">
                  <c:v>274.83333333333297</c:v>
                </c:pt>
                <c:pt idx="1650">
                  <c:v>275</c:v>
                </c:pt>
                <c:pt idx="1651">
                  <c:v>275.16666666666703</c:v>
                </c:pt>
                <c:pt idx="1652">
                  <c:v>275.33333333333297</c:v>
                </c:pt>
                <c:pt idx="1653">
                  <c:v>275.5</c:v>
                </c:pt>
                <c:pt idx="1654">
                  <c:v>275.66666666666703</c:v>
                </c:pt>
                <c:pt idx="1655">
                  <c:v>275.83333333333297</c:v>
                </c:pt>
                <c:pt idx="1656">
                  <c:v>276</c:v>
                </c:pt>
                <c:pt idx="1657">
                  <c:v>276.16666666666703</c:v>
                </c:pt>
                <c:pt idx="1658">
                  <c:v>276.33333333333297</c:v>
                </c:pt>
                <c:pt idx="1659">
                  <c:v>276.5</c:v>
                </c:pt>
                <c:pt idx="1660">
                  <c:v>276.66666666666703</c:v>
                </c:pt>
                <c:pt idx="1661">
                  <c:v>276.83333333333297</c:v>
                </c:pt>
                <c:pt idx="1662">
                  <c:v>277</c:v>
                </c:pt>
                <c:pt idx="1663">
                  <c:v>277.16666666666703</c:v>
                </c:pt>
                <c:pt idx="1664">
                  <c:v>277.33333333333297</c:v>
                </c:pt>
                <c:pt idx="1665">
                  <c:v>277.5</c:v>
                </c:pt>
                <c:pt idx="1666">
                  <c:v>277.66666666666703</c:v>
                </c:pt>
                <c:pt idx="1667">
                  <c:v>277.83333333333297</c:v>
                </c:pt>
                <c:pt idx="1668">
                  <c:v>278</c:v>
                </c:pt>
                <c:pt idx="1669">
                  <c:v>278.16666666666703</c:v>
                </c:pt>
                <c:pt idx="1670">
                  <c:v>278.33333333333297</c:v>
                </c:pt>
                <c:pt idx="1671">
                  <c:v>278.5</c:v>
                </c:pt>
                <c:pt idx="1672">
                  <c:v>278.66666666666703</c:v>
                </c:pt>
                <c:pt idx="1673">
                  <c:v>278.83333333333297</c:v>
                </c:pt>
                <c:pt idx="1674">
                  <c:v>279</c:v>
                </c:pt>
                <c:pt idx="1675">
                  <c:v>279.16666666666703</c:v>
                </c:pt>
                <c:pt idx="1676">
                  <c:v>279.33333333333297</c:v>
                </c:pt>
                <c:pt idx="1677">
                  <c:v>279.5</c:v>
                </c:pt>
                <c:pt idx="1678">
                  <c:v>279.66666666666703</c:v>
                </c:pt>
                <c:pt idx="1679">
                  <c:v>279.83333333333297</c:v>
                </c:pt>
                <c:pt idx="1680">
                  <c:v>280</c:v>
                </c:pt>
                <c:pt idx="1681">
                  <c:v>280.16666666666703</c:v>
                </c:pt>
                <c:pt idx="1682">
                  <c:v>280.33333333333297</c:v>
                </c:pt>
                <c:pt idx="1683">
                  <c:v>280.5</c:v>
                </c:pt>
                <c:pt idx="1684">
                  <c:v>280.66666666666703</c:v>
                </c:pt>
                <c:pt idx="1685">
                  <c:v>280.83333333333297</c:v>
                </c:pt>
                <c:pt idx="1686">
                  <c:v>281</c:v>
                </c:pt>
                <c:pt idx="1687">
                  <c:v>281.16666666666703</c:v>
                </c:pt>
                <c:pt idx="1688">
                  <c:v>281.33333333333297</c:v>
                </c:pt>
                <c:pt idx="1689">
                  <c:v>281.5</c:v>
                </c:pt>
                <c:pt idx="1690">
                  <c:v>281.66666666666703</c:v>
                </c:pt>
                <c:pt idx="1691">
                  <c:v>281.83333333333297</c:v>
                </c:pt>
                <c:pt idx="1692">
                  <c:v>282</c:v>
                </c:pt>
                <c:pt idx="1693">
                  <c:v>282.16666666666703</c:v>
                </c:pt>
                <c:pt idx="1694">
                  <c:v>282.33333333333297</c:v>
                </c:pt>
                <c:pt idx="1695">
                  <c:v>282.5</c:v>
                </c:pt>
                <c:pt idx="1696">
                  <c:v>282.66666666666703</c:v>
                </c:pt>
                <c:pt idx="1697">
                  <c:v>282.83333333333297</c:v>
                </c:pt>
                <c:pt idx="1698">
                  <c:v>283</c:v>
                </c:pt>
                <c:pt idx="1699">
                  <c:v>283.16666666666703</c:v>
                </c:pt>
                <c:pt idx="1700">
                  <c:v>283.33333333333297</c:v>
                </c:pt>
                <c:pt idx="1701">
                  <c:v>283.5</c:v>
                </c:pt>
                <c:pt idx="1702">
                  <c:v>283.66666666666703</c:v>
                </c:pt>
                <c:pt idx="1703">
                  <c:v>283.83333333333297</c:v>
                </c:pt>
                <c:pt idx="1704">
                  <c:v>284</c:v>
                </c:pt>
                <c:pt idx="1705">
                  <c:v>284.16666666666703</c:v>
                </c:pt>
                <c:pt idx="1706">
                  <c:v>284.33333333333297</c:v>
                </c:pt>
                <c:pt idx="1707">
                  <c:v>284.5</c:v>
                </c:pt>
                <c:pt idx="1708">
                  <c:v>284.66666666666703</c:v>
                </c:pt>
                <c:pt idx="1709">
                  <c:v>284.83333333333297</c:v>
                </c:pt>
                <c:pt idx="1710">
                  <c:v>285</c:v>
                </c:pt>
                <c:pt idx="1711">
                  <c:v>285.16666666666703</c:v>
                </c:pt>
                <c:pt idx="1712">
                  <c:v>285.33333333333297</c:v>
                </c:pt>
                <c:pt idx="1713">
                  <c:v>285.5</c:v>
                </c:pt>
                <c:pt idx="1714">
                  <c:v>285.66666666666703</c:v>
                </c:pt>
                <c:pt idx="1715">
                  <c:v>285.83333333333297</c:v>
                </c:pt>
                <c:pt idx="1716">
                  <c:v>286</c:v>
                </c:pt>
                <c:pt idx="1717">
                  <c:v>286.16666666666703</c:v>
                </c:pt>
                <c:pt idx="1718">
                  <c:v>286.33333333333297</c:v>
                </c:pt>
                <c:pt idx="1719">
                  <c:v>286.5</c:v>
                </c:pt>
                <c:pt idx="1720">
                  <c:v>286.66666666666703</c:v>
                </c:pt>
                <c:pt idx="1721">
                  <c:v>286.83333333333297</c:v>
                </c:pt>
                <c:pt idx="1722">
                  <c:v>287</c:v>
                </c:pt>
                <c:pt idx="1723">
                  <c:v>287.16666666666703</c:v>
                </c:pt>
                <c:pt idx="1724">
                  <c:v>287.33333333333297</c:v>
                </c:pt>
                <c:pt idx="1725">
                  <c:v>287.5</c:v>
                </c:pt>
                <c:pt idx="1726">
                  <c:v>287.66666666666703</c:v>
                </c:pt>
                <c:pt idx="1727">
                  <c:v>287.83333333333297</c:v>
                </c:pt>
                <c:pt idx="1728">
                  <c:v>288</c:v>
                </c:pt>
                <c:pt idx="1729">
                  <c:v>288.16666666666703</c:v>
                </c:pt>
                <c:pt idx="1730">
                  <c:v>288.33333333333297</c:v>
                </c:pt>
                <c:pt idx="1731">
                  <c:v>288.5</c:v>
                </c:pt>
                <c:pt idx="1732">
                  <c:v>288.66666666666703</c:v>
                </c:pt>
                <c:pt idx="1733">
                  <c:v>288.83333333333297</c:v>
                </c:pt>
                <c:pt idx="1734">
                  <c:v>289</c:v>
                </c:pt>
                <c:pt idx="1735">
                  <c:v>289.16666666666703</c:v>
                </c:pt>
                <c:pt idx="1736">
                  <c:v>289.33333333333297</c:v>
                </c:pt>
                <c:pt idx="1737">
                  <c:v>289.5</c:v>
                </c:pt>
                <c:pt idx="1738">
                  <c:v>289.66666666666703</c:v>
                </c:pt>
                <c:pt idx="1739">
                  <c:v>289.83333333333297</c:v>
                </c:pt>
                <c:pt idx="1740">
                  <c:v>290</c:v>
                </c:pt>
                <c:pt idx="1741">
                  <c:v>290.16666666666703</c:v>
                </c:pt>
                <c:pt idx="1742">
                  <c:v>290.33333333333297</c:v>
                </c:pt>
                <c:pt idx="1743">
                  <c:v>290.5</c:v>
                </c:pt>
                <c:pt idx="1744">
                  <c:v>290.66666666666703</c:v>
                </c:pt>
                <c:pt idx="1745">
                  <c:v>290.83333333333297</c:v>
                </c:pt>
                <c:pt idx="1746">
                  <c:v>291</c:v>
                </c:pt>
                <c:pt idx="1747">
                  <c:v>291.16666666666703</c:v>
                </c:pt>
                <c:pt idx="1748">
                  <c:v>291.33333333333297</c:v>
                </c:pt>
                <c:pt idx="1749">
                  <c:v>291.5</c:v>
                </c:pt>
                <c:pt idx="1750">
                  <c:v>291.66666666666703</c:v>
                </c:pt>
                <c:pt idx="1751">
                  <c:v>291.83333333333297</c:v>
                </c:pt>
                <c:pt idx="1752">
                  <c:v>292</c:v>
                </c:pt>
                <c:pt idx="1753">
                  <c:v>292.16666666666703</c:v>
                </c:pt>
                <c:pt idx="1754">
                  <c:v>292.33333333333297</c:v>
                </c:pt>
                <c:pt idx="1755">
                  <c:v>292.5</c:v>
                </c:pt>
                <c:pt idx="1756">
                  <c:v>292.66666666666703</c:v>
                </c:pt>
                <c:pt idx="1757">
                  <c:v>292.83333333333297</c:v>
                </c:pt>
                <c:pt idx="1758">
                  <c:v>293</c:v>
                </c:pt>
                <c:pt idx="1759">
                  <c:v>293.16666666666703</c:v>
                </c:pt>
                <c:pt idx="1760">
                  <c:v>293.33333333333297</c:v>
                </c:pt>
                <c:pt idx="1761">
                  <c:v>293.5</c:v>
                </c:pt>
                <c:pt idx="1762">
                  <c:v>293.66666666666703</c:v>
                </c:pt>
                <c:pt idx="1763">
                  <c:v>293.83333333333297</c:v>
                </c:pt>
                <c:pt idx="1764">
                  <c:v>294</c:v>
                </c:pt>
                <c:pt idx="1765">
                  <c:v>294.16666666666703</c:v>
                </c:pt>
                <c:pt idx="1766">
                  <c:v>294.33333333333297</c:v>
                </c:pt>
                <c:pt idx="1767">
                  <c:v>294.5</c:v>
                </c:pt>
                <c:pt idx="1768">
                  <c:v>294.66666666666703</c:v>
                </c:pt>
                <c:pt idx="1769">
                  <c:v>294.83333333333297</c:v>
                </c:pt>
                <c:pt idx="1770">
                  <c:v>295</c:v>
                </c:pt>
                <c:pt idx="1771">
                  <c:v>295.16666666666703</c:v>
                </c:pt>
                <c:pt idx="1772">
                  <c:v>295.33333333333297</c:v>
                </c:pt>
                <c:pt idx="1773">
                  <c:v>295.5</c:v>
                </c:pt>
                <c:pt idx="1774">
                  <c:v>295.66666666666703</c:v>
                </c:pt>
                <c:pt idx="1775">
                  <c:v>295.83333333333297</c:v>
                </c:pt>
                <c:pt idx="1776">
                  <c:v>296</c:v>
                </c:pt>
                <c:pt idx="1777">
                  <c:v>296.16666666666703</c:v>
                </c:pt>
                <c:pt idx="1778">
                  <c:v>296.33333333333297</c:v>
                </c:pt>
                <c:pt idx="1779">
                  <c:v>296.5</c:v>
                </c:pt>
                <c:pt idx="1780">
                  <c:v>296.66666666666703</c:v>
                </c:pt>
                <c:pt idx="1781">
                  <c:v>296.83333333333297</c:v>
                </c:pt>
                <c:pt idx="1782">
                  <c:v>297</c:v>
                </c:pt>
                <c:pt idx="1783">
                  <c:v>297.16666666666703</c:v>
                </c:pt>
                <c:pt idx="1784">
                  <c:v>297.33333333333297</c:v>
                </c:pt>
                <c:pt idx="1785">
                  <c:v>297.5</c:v>
                </c:pt>
                <c:pt idx="1786">
                  <c:v>297.66666666666703</c:v>
                </c:pt>
                <c:pt idx="1787">
                  <c:v>297.83333333333297</c:v>
                </c:pt>
                <c:pt idx="1788">
                  <c:v>298</c:v>
                </c:pt>
                <c:pt idx="1789">
                  <c:v>298.16666666666703</c:v>
                </c:pt>
                <c:pt idx="1790">
                  <c:v>298.33333333333297</c:v>
                </c:pt>
                <c:pt idx="1791">
                  <c:v>298.5</c:v>
                </c:pt>
                <c:pt idx="1792">
                  <c:v>298.66666666666703</c:v>
                </c:pt>
                <c:pt idx="1793">
                  <c:v>298.83333333333297</c:v>
                </c:pt>
                <c:pt idx="1794">
                  <c:v>299</c:v>
                </c:pt>
                <c:pt idx="1795">
                  <c:v>299.16666666666703</c:v>
                </c:pt>
                <c:pt idx="1796">
                  <c:v>299.33333333333297</c:v>
                </c:pt>
                <c:pt idx="1797">
                  <c:v>299.5</c:v>
                </c:pt>
                <c:pt idx="1798">
                  <c:v>299.66666666666703</c:v>
                </c:pt>
                <c:pt idx="1799">
                  <c:v>299.83333333333297</c:v>
                </c:pt>
                <c:pt idx="1800">
                  <c:v>300</c:v>
                </c:pt>
                <c:pt idx="1801">
                  <c:v>300.16666666666703</c:v>
                </c:pt>
                <c:pt idx="1802">
                  <c:v>300.33333333333297</c:v>
                </c:pt>
                <c:pt idx="1803">
                  <c:v>300.5</c:v>
                </c:pt>
                <c:pt idx="1804">
                  <c:v>300.66666666666703</c:v>
                </c:pt>
                <c:pt idx="1805">
                  <c:v>300.83333333333297</c:v>
                </c:pt>
                <c:pt idx="1806">
                  <c:v>301</c:v>
                </c:pt>
                <c:pt idx="1807">
                  <c:v>301.16666666666703</c:v>
                </c:pt>
                <c:pt idx="1808">
                  <c:v>301.33333333333297</c:v>
                </c:pt>
                <c:pt idx="1809">
                  <c:v>301.5</c:v>
                </c:pt>
                <c:pt idx="1810">
                  <c:v>301.66666666666703</c:v>
                </c:pt>
                <c:pt idx="1811">
                  <c:v>301.83333333333297</c:v>
                </c:pt>
                <c:pt idx="1812">
                  <c:v>302</c:v>
                </c:pt>
                <c:pt idx="1813">
                  <c:v>302.16666666666703</c:v>
                </c:pt>
                <c:pt idx="1814">
                  <c:v>302.33333333333297</c:v>
                </c:pt>
                <c:pt idx="1815">
                  <c:v>302.5</c:v>
                </c:pt>
                <c:pt idx="1816">
                  <c:v>302.66666666666703</c:v>
                </c:pt>
                <c:pt idx="1817">
                  <c:v>302.83333333333297</c:v>
                </c:pt>
                <c:pt idx="1818">
                  <c:v>303</c:v>
                </c:pt>
                <c:pt idx="1819">
                  <c:v>303.16666666666703</c:v>
                </c:pt>
                <c:pt idx="1820">
                  <c:v>303.33333333333297</c:v>
                </c:pt>
                <c:pt idx="1821">
                  <c:v>303.5</c:v>
                </c:pt>
                <c:pt idx="1822">
                  <c:v>303.66666666666703</c:v>
                </c:pt>
                <c:pt idx="1823">
                  <c:v>303.83333333333297</c:v>
                </c:pt>
                <c:pt idx="1824">
                  <c:v>304</c:v>
                </c:pt>
                <c:pt idx="1825">
                  <c:v>304.16666666666703</c:v>
                </c:pt>
                <c:pt idx="1826">
                  <c:v>304.33333333333297</c:v>
                </c:pt>
                <c:pt idx="1827">
                  <c:v>304.5</c:v>
                </c:pt>
                <c:pt idx="1828">
                  <c:v>304.66666666666703</c:v>
                </c:pt>
                <c:pt idx="1829">
                  <c:v>304.83333333333297</c:v>
                </c:pt>
                <c:pt idx="1830">
                  <c:v>305</c:v>
                </c:pt>
                <c:pt idx="1831">
                  <c:v>305.16666666666703</c:v>
                </c:pt>
                <c:pt idx="1832">
                  <c:v>305.33333333333297</c:v>
                </c:pt>
                <c:pt idx="1833">
                  <c:v>305.5</c:v>
                </c:pt>
                <c:pt idx="1834">
                  <c:v>305.66666666666703</c:v>
                </c:pt>
                <c:pt idx="1835">
                  <c:v>305.83333333333297</c:v>
                </c:pt>
                <c:pt idx="1836">
                  <c:v>306</c:v>
                </c:pt>
                <c:pt idx="1837">
                  <c:v>306.16666666666703</c:v>
                </c:pt>
                <c:pt idx="1838">
                  <c:v>306.33333333333297</c:v>
                </c:pt>
                <c:pt idx="1839">
                  <c:v>306.5</c:v>
                </c:pt>
                <c:pt idx="1840">
                  <c:v>306.66666666666703</c:v>
                </c:pt>
                <c:pt idx="1841">
                  <c:v>306.83333333333297</c:v>
                </c:pt>
                <c:pt idx="1842">
                  <c:v>307</c:v>
                </c:pt>
                <c:pt idx="1843">
                  <c:v>307.16666666666703</c:v>
                </c:pt>
                <c:pt idx="1844">
                  <c:v>307.33333333333297</c:v>
                </c:pt>
                <c:pt idx="1845">
                  <c:v>307.5</c:v>
                </c:pt>
                <c:pt idx="1846">
                  <c:v>307.66666666666703</c:v>
                </c:pt>
                <c:pt idx="1847">
                  <c:v>307.83333333333297</c:v>
                </c:pt>
                <c:pt idx="1848">
                  <c:v>308</c:v>
                </c:pt>
                <c:pt idx="1849">
                  <c:v>308.16666666666703</c:v>
                </c:pt>
                <c:pt idx="1850">
                  <c:v>308.33333333333297</c:v>
                </c:pt>
                <c:pt idx="1851">
                  <c:v>308.5</c:v>
                </c:pt>
                <c:pt idx="1852">
                  <c:v>308.66666666666703</c:v>
                </c:pt>
                <c:pt idx="1853">
                  <c:v>308.83333333333297</c:v>
                </c:pt>
                <c:pt idx="1854">
                  <c:v>309</c:v>
                </c:pt>
                <c:pt idx="1855">
                  <c:v>309.16666666666703</c:v>
                </c:pt>
                <c:pt idx="1856">
                  <c:v>309.33333333333297</c:v>
                </c:pt>
                <c:pt idx="1857">
                  <c:v>309.5</c:v>
                </c:pt>
                <c:pt idx="1858">
                  <c:v>309.66666666666703</c:v>
                </c:pt>
                <c:pt idx="1859">
                  <c:v>309.83333333333297</c:v>
                </c:pt>
                <c:pt idx="1860">
                  <c:v>310</c:v>
                </c:pt>
                <c:pt idx="1861">
                  <c:v>310.16666666666703</c:v>
                </c:pt>
                <c:pt idx="1862">
                  <c:v>310.33333333333297</c:v>
                </c:pt>
                <c:pt idx="1863">
                  <c:v>310.5</c:v>
                </c:pt>
                <c:pt idx="1864">
                  <c:v>310.66666666666703</c:v>
                </c:pt>
                <c:pt idx="1865">
                  <c:v>310.83333333333297</c:v>
                </c:pt>
                <c:pt idx="1866">
                  <c:v>311</c:v>
                </c:pt>
                <c:pt idx="1867">
                  <c:v>311.16666666666703</c:v>
                </c:pt>
                <c:pt idx="1868">
                  <c:v>311.33333333333297</c:v>
                </c:pt>
                <c:pt idx="1869">
                  <c:v>311.5</c:v>
                </c:pt>
                <c:pt idx="1870">
                  <c:v>311.66666666666703</c:v>
                </c:pt>
                <c:pt idx="1871">
                  <c:v>311.83333333333297</c:v>
                </c:pt>
                <c:pt idx="1872">
                  <c:v>312</c:v>
                </c:pt>
                <c:pt idx="1873">
                  <c:v>312.16666666666703</c:v>
                </c:pt>
                <c:pt idx="1874">
                  <c:v>312.33333333333297</c:v>
                </c:pt>
                <c:pt idx="1875">
                  <c:v>312.5</c:v>
                </c:pt>
                <c:pt idx="1876">
                  <c:v>312.66666666666703</c:v>
                </c:pt>
                <c:pt idx="1877">
                  <c:v>312.83333333333297</c:v>
                </c:pt>
                <c:pt idx="1878">
                  <c:v>313</c:v>
                </c:pt>
                <c:pt idx="1879">
                  <c:v>313.16666666666703</c:v>
                </c:pt>
                <c:pt idx="1880">
                  <c:v>313.33333333333297</c:v>
                </c:pt>
                <c:pt idx="1881">
                  <c:v>313.5</c:v>
                </c:pt>
                <c:pt idx="1882">
                  <c:v>313.66666666666703</c:v>
                </c:pt>
                <c:pt idx="1883">
                  <c:v>313.83333333333297</c:v>
                </c:pt>
                <c:pt idx="1884">
                  <c:v>314</c:v>
                </c:pt>
                <c:pt idx="1885">
                  <c:v>314.16666666666703</c:v>
                </c:pt>
                <c:pt idx="1886">
                  <c:v>314.33333333333297</c:v>
                </c:pt>
                <c:pt idx="1887">
                  <c:v>314.5</c:v>
                </c:pt>
                <c:pt idx="1888">
                  <c:v>314.66666666666703</c:v>
                </c:pt>
                <c:pt idx="1889">
                  <c:v>314.83333333333297</c:v>
                </c:pt>
                <c:pt idx="1890">
                  <c:v>315</c:v>
                </c:pt>
                <c:pt idx="1891">
                  <c:v>315.16666666666703</c:v>
                </c:pt>
                <c:pt idx="1892">
                  <c:v>315.33333333333297</c:v>
                </c:pt>
                <c:pt idx="1893">
                  <c:v>315.5</c:v>
                </c:pt>
                <c:pt idx="1894">
                  <c:v>315.66666666666703</c:v>
                </c:pt>
                <c:pt idx="1895">
                  <c:v>315.83333333333297</c:v>
                </c:pt>
                <c:pt idx="1896">
                  <c:v>316</c:v>
                </c:pt>
                <c:pt idx="1897">
                  <c:v>316.16666666666703</c:v>
                </c:pt>
                <c:pt idx="1898">
                  <c:v>316.33333333333297</c:v>
                </c:pt>
                <c:pt idx="1899">
                  <c:v>316.5</c:v>
                </c:pt>
                <c:pt idx="1900">
                  <c:v>316.66666666666703</c:v>
                </c:pt>
                <c:pt idx="1901">
                  <c:v>316.83333333333297</c:v>
                </c:pt>
                <c:pt idx="1902">
                  <c:v>317</c:v>
                </c:pt>
                <c:pt idx="1903">
                  <c:v>317.16666666666703</c:v>
                </c:pt>
                <c:pt idx="1904">
                  <c:v>317.33333333333297</c:v>
                </c:pt>
                <c:pt idx="1905">
                  <c:v>317.5</c:v>
                </c:pt>
                <c:pt idx="1906">
                  <c:v>317.66666666666703</c:v>
                </c:pt>
                <c:pt idx="1907">
                  <c:v>317.83333333333297</c:v>
                </c:pt>
                <c:pt idx="1908">
                  <c:v>318</c:v>
                </c:pt>
                <c:pt idx="1909">
                  <c:v>318.16666666666703</c:v>
                </c:pt>
                <c:pt idx="1910">
                  <c:v>318.33333333333297</c:v>
                </c:pt>
                <c:pt idx="1911">
                  <c:v>318.5</c:v>
                </c:pt>
                <c:pt idx="1912">
                  <c:v>318.66666666666703</c:v>
                </c:pt>
                <c:pt idx="1913">
                  <c:v>318.83333333333297</c:v>
                </c:pt>
                <c:pt idx="1914">
                  <c:v>319</c:v>
                </c:pt>
                <c:pt idx="1915">
                  <c:v>319.16666666666703</c:v>
                </c:pt>
                <c:pt idx="1916">
                  <c:v>319.33333333333297</c:v>
                </c:pt>
                <c:pt idx="1917">
                  <c:v>319.5</c:v>
                </c:pt>
                <c:pt idx="1918">
                  <c:v>319.66666666666703</c:v>
                </c:pt>
                <c:pt idx="1919">
                  <c:v>319.83333333333297</c:v>
                </c:pt>
                <c:pt idx="1920">
                  <c:v>320</c:v>
                </c:pt>
                <c:pt idx="1921">
                  <c:v>320.16666666666703</c:v>
                </c:pt>
                <c:pt idx="1922">
                  <c:v>320.33333333333297</c:v>
                </c:pt>
                <c:pt idx="1923">
                  <c:v>320.5</c:v>
                </c:pt>
                <c:pt idx="1924">
                  <c:v>320.66666666666703</c:v>
                </c:pt>
                <c:pt idx="1925">
                  <c:v>320.83333333333297</c:v>
                </c:pt>
                <c:pt idx="1926">
                  <c:v>321</c:v>
                </c:pt>
                <c:pt idx="1927">
                  <c:v>321.16666666666703</c:v>
                </c:pt>
                <c:pt idx="1928">
                  <c:v>321.33333333333297</c:v>
                </c:pt>
                <c:pt idx="1929">
                  <c:v>321.5</c:v>
                </c:pt>
                <c:pt idx="1930">
                  <c:v>321.66666666666703</c:v>
                </c:pt>
                <c:pt idx="1931">
                  <c:v>321.83333333333297</c:v>
                </c:pt>
                <c:pt idx="1932">
                  <c:v>322</c:v>
                </c:pt>
                <c:pt idx="1933">
                  <c:v>322.16666666666703</c:v>
                </c:pt>
                <c:pt idx="1934">
                  <c:v>322.33333333333297</c:v>
                </c:pt>
                <c:pt idx="1935">
                  <c:v>322.5</c:v>
                </c:pt>
                <c:pt idx="1936">
                  <c:v>322.66666666666703</c:v>
                </c:pt>
                <c:pt idx="1937">
                  <c:v>322.83333333333297</c:v>
                </c:pt>
                <c:pt idx="1938">
                  <c:v>323</c:v>
                </c:pt>
                <c:pt idx="1939">
                  <c:v>323.16666666666703</c:v>
                </c:pt>
                <c:pt idx="1940">
                  <c:v>323.33333333333297</c:v>
                </c:pt>
                <c:pt idx="1941">
                  <c:v>323.5</c:v>
                </c:pt>
                <c:pt idx="1942">
                  <c:v>323.66666666666703</c:v>
                </c:pt>
                <c:pt idx="1943">
                  <c:v>323.83333333333297</c:v>
                </c:pt>
                <c:pt idx="1944">
                  <c:v>324</c:v>
                </c:pt>
                <c:pt idx="1945">
                  <c:v>324.16666666666703</c:v>
                </c:pt>
                <c:pt idx="1946">
                  <c:v>324.33333333333297</c:v>
                </c:pt>
                <c:pt idx="1947">
                  <c:v>324.5</c:v>
                </c:pt>
                <c:pt idx="1948">
                  <c:v>324.66666666666703</c:v>
                </c:pt>
                <c:pt idx="1949">
                  <c:v>324.83333333333297</c:v>
                </c:pt>
                <c:pt idx="1950">
                  <c:v>325</c:v>
                </c:pt>
                <c:pt idx="1951">
                  <c:v>325.16666666666703</c:v>
                </c:pt>
                <c:pt idx="1952">
                  <c:v>325.33333333333297</c:v>
                </c:pt>
                <c:pt idx="1953">
                  <c:v>325.5</c:v>
                </c:pt>
                <c:pt idx="1954">
                  <c:v>325.66666666666703</c:v>
                </c:pt>
                <c:pt idx="1955">
                  <c:v>325.83333333333297</c:v>
                </c:pt>
                <c:pt idx="1956">
                  <c:v>326</c:v>
                </c:pt>
                <c:pt idx="1957">
                  <c:v>326.16666666666703</c:v>
                </c:pt>
                <c:pt idx="1958">
                  <c:v>326.33333333333297</c:v>
                </c:pt>
                <c:pt idx="1959">
                  <c:v>326.5</c:v>
                </c:pt>
                <c:pt idx="1960">
                  <c:v>326.66666666666703</c:v>
                </c:pt>
                <c:pt idx="1961">
                  <c:v>326.83333333333297</c:v>
                </c:pt>
                <c:pt idx="1962">
                  <c:v>327</c:v>
                </c:pt>
                <c:pt idx="1963">
                  <c:v>327.16666666666703</c:v>
                </c:pt>
                <c:pt idx="1964">
                  <c:v>327.33333333333297</c:v>
                </c:pt>
                <c:pt idx="1965">
                  <c:v>327.5</c:v>
                </c:pt>
                <c:pt idx="1966">
                  <c:v>327.66666666666703</c:v>
                </c:pt>
                <c:pt idx="1967">
                  <c:v>327.83333333333297</c:v>
                </c:pt>
                <c:pt idx="1968">
                  <c:v>328</c:v>
                </c:pt>
                <c:pt idx="1969">
                  <c:v>328.16666666666703</c:v>
                </c:pt>
                <c:pt idx="1970">
                  <c:v>328.33333333333297</c:v>
                </c:pt>
                <c:pt idx="1971">
                  <c:v>328.5</c:v>
                </c:pt>
                <c:pt idx="1972">
                  <c:v>328.66666666666703</c:v>
                </c:pt>
                <c:pt idx="1973">
                  <c:v>328.83333333333297</c:v>
                </c:pt>
                <c:pt idx="1974">
                  <c:v>329</c:v>
                </c:pt>
                <c:pt idx="1975">
                  <c:v>329.16666666666703</c:v>
                </c:pt>
                <c:pt idx="1976">
                  <c:v>329.33333333333297</c:v>
                </c:pt>
                <c:pt idx="1977">
                  <c:v>329.5</c:v>
                </c:pt>
                <c:pt idx="1978">
                  <c:v>329.66666666666703</c:v>
                </c:pt>
                <c:pt idx="1979">
                  <c:v>329.83333333333297</c:v>
                </c:pt>
                <c:pt idx="1980">
                  <c:v>330</c:v>
                </c:pt>
                <c:pt idx="1981">
                  <c:v>330.16666666666703</c:v>
                </c:pt>
                <c:pt idx="1982">
                  <c:v>330.33333333333297</c:v>
                </c:pt>
                <c:pt idx="1983">
                  <c:v>330.5</c:v>
                </c:pt>
                <c:pt idx="1984">
                  <c:v>330.66666666666703</c:v>
                </c:pt>
                <c:pt idx="1985">
                  <c:v>330.83333333333297</c:v>
                </c:pt>
                <c:pt idx="1986">
                  <c:v>331</c:v>
                </c:pt>
                <c:pt idx="1987">
                  <c:v>331.16666666666703</c:v>
                </c:pt>
                <c:pt idx="1988">
                  <c:v>331.33333333333297</c:v>
                </c:pt>
                <c:pt idx="1989">
                  <c:v>331.5</c:v>
                </c:pt>
                <c:pt idx="1990">
                  <c:v>331.66666666666703</c:v>
                </c:pt>
                <c:pt idx="1991">
                  <c:v>331.83333333333297</c:v>
                </c:pt>
                <c:pt idx="1992">
                  <c:v>332</c:v>
                </c:pt>
                <c:pt idx="1993">
                  <c:v>332.16666666666703</c:v>
                </c:pt>
                <c:pt idx="1994">
                  <c:v>332.33333333333297</c:v>
                </c:pt>
                <c:pt idx="1995">
                  <c:v>332.5</c:v>
                </c:pt>
                <c:pt idx="1996">
                  <c:v>332.66666666666703</c:v>
                </c:pt>
                <c:pt idx="1997">
                  <c:v>332.83333333333297</c:v>
                </c:pt>
                <c:pt idx="1998">
                  <c:v>333</c:v>
                </c:pt>
                <c:pt idx="1999">
                  <c:v>333.16666666666703</c:v>
                </c:pt>
                <c:pt idx="2000">
                  <c:v>333.33333333333297</c:v>
                </c:pt>
                <c:pt idx="2001">
                  <c:v>333.5</c:v>
                </c:pt>
                <c:pt idx="2002">
                  <c:v>333.66666666666703</c:v>
                </c:pt>
                <c:pt idx="2003">
                  <c:v>333.83333333333297</c:v>
                </c:pt>
                <c:pt idx="2004">
                  <c:v>334</c:v>
                </c:pt>
                <c:pt idx="2005">
                  <c:v>334.16666666666703</c:v>
                </c:pt>
                <c:pt idx="2006">
                  <c:v>334.33333333333297</c:v>
                </c:pt>
                <c:pt idx="2007">
                  <c:v>334.5</c:v>
                </c:pt>
                <c:pt idx="2008">
                  <c:v>334.66666666666703</c:v>
                </c:pt>
                <c:pt idx="2009">
                  <c:v>334.83333333333297</c:v>
                </c:pt>
                <c:pt idx="2010">
                  <c:v>335</c:v>
                </c:pt>
                <c:pt idx="2011">
                  <c:v>335.16666666666703</c:v>
                </c:pt>
                <c:pt idx="2012">
                  <c:v>335.33333333333297</c:v>
                </c:pt>
                <c:pt idx="2013">
                  <c:v>335.5</c:v>
                </c:pt>
                <c:pt idx="2014">
                  <c:v>335.66666666666703</c:v>
                </c:pt>
                <c:pt idx="2015">
                  <c:v>335.83333333333297</c:v>
                </c:pt>
                <c:pt idx="2016">
                  <c:v>336</c:v>
                </c:pt>
                <c:pt idx="2017">
                  <c:v>336.16666666666703</c:v>
                </c:pt>
                <c:pt idx="2018">
                  <c:v>336.33333333333297</c:v>
                </c:pt>
                <c:pt idx="2019">
                  <c:v>336.5</c:v>
                </c:pt>
                <c:pt idx="2020">
                  <c:v>336.66666666666703</c:v>
                </c:pt>
                <c:pt idx="2021">
                  <c:v>336.83333333333297</c:v>
                </c:pt>
                <c:pt idx="2022">
                  <c:v>337</c:v>
                </c:pt>
                <c:pt idx="2023">
                  <c:v>337.16666666666703</c:v>
                </c:pt>
                <c:pt idx="2024">
                  <c:v>337.33333333333297</c:v>
                </c:pt>
                <c:pt idx="2025">
                  <c:v>337.5</c:v>
                </c:pt>
                <c:pt idx="2026">
                  <c:v>337.66666666666703</c:v>
                </c:pt>
                <c:pt idx="2027">
                  <c:v>337.83333333333297</c:v>
                </c:pt>
                <c:pt idx="2028">
                  <c:v>338</c:v>
                </c:pt>
                <c:pt idx="2029">
                  <c:v>338.16666666666703</c:v>
                </c:pt>
                <c:pt idx="2030">
                  <c:v>338.33333333333297</c:v>
                </c:pt>
                <c:pt idx="2031">
                  <c:v>338.5</c:v>
                </c:pt>
                <c:pt idx="2032">
                  <c:v>338.66666666666703</c:v>
                </c:pt>
                <c:pt idx="2033">
                  <c:v>338.83333333333297</c:v>
                </c:pt>
                <c:pt idx="2034">
                  <c:v>339</c:v>
                </c:pt>
                <c:pt idx="2035">
                  <c:v>339.16666666666703</c:v>
                </c:pt>
                <c:pt idx="2036">
                  <c:v>339.33333333333297</c:v>
                </c:pt>
                <c:pt idx="2037">
                  <c:v>339.5</c:v>
                </c:pt>
                <c:pt idx="2038">
                  <c:v>339.66666666666703</c:v>
                </c:pt>
                <c:pt idx="2039">
                  <c:v>339.83333333333297</c:v>
                </c:pt>
                <c:pt idx="2040">
                  <c:v>340</c:v>
                </c:pt>
                <c:pt idx="2041">
                  <c:v>340.16666666666703</c:v>
                </c:pt>
                <c:pt idx="2042">
                  <c:v>340.33333333333297</c:v>
                </c:pt>
                <c:pt idx="2043">
                  <c:v>340.5</c:v>
                </c:pt>
                <c:pt idx="2044">
                  <c:v>340.66666666666703</c:v>
                </c:pt>
                <c:pt idx="2045">
                  <c:v>340.83333333333297</c:v>
                </c:pt>
                <c:pt idx="2046">
                  <c:v>341</c:v>
                </c:pt>
                <c:pt idx="2047">
                  <c:v>341.16666666666703</c:v>
                </c:pt>
                <c:pt idx="2048">
                  <c:v>341.33333333333297</c:v>
                </c:pt>
                <c:pt idx="2049">
                  <c:v>341.5</c:v>
                </c:pt>
                <c:pt idx="2050">
                  <c:v>341.66666666666703</c:v>
                </c:pt>
                <c:pt idx="2051">
                  <c:v>341.83333333333297</c:v>
                </c:pt>
                <c:pt idx="2052">
                  <c:v>342</c:v>
                </c:pt>
                <c:pt idx="2053">
                  <c:v>342.16666666666703</c:v>
                </c:pt>
                <c:pt idx="2054">
                  <c:v>342.33333333333297</c:v>
                </c:pt>
                <c:pt idx="2055">
                  <c:v>342.5</c:v>
                </c:pt>
                <c:pt idx="2056">
                  <c:v>342.66666666666703</c:v>
                </c:pt>
                <c:pt idx="2057">
                  <c:v>342.83333333333297</c:v>
                </c:pt>
                <c:pt idx="2058">
                  <c:v>343</c:v>
                </c:pt>
                <c:pt idx="2059">
                  <c:v>343.16666666666703</c:v>
                </c:pt>
                <c:pt idx="2060">
                  <c:v>343.33333333333297</c:v>
                </c:pt>
                <c:pt idx="2061">
                  <c:v>343.5</c:v>
                </c:pt>
                <c:pt idx="2062">
                  <c:v>343.66666666666703</c:v>
                </c:pt>
                <c:pt idx="2063">
                  <c:v>343.83333333333297</c:v>
                </c:pt>
                <c:pt idx="2064">
                  <c:v>344</c:v>
                </c:pt>
                <c:pt idx="2065">
                  <c:v>344.16666666666703</c:v>
                </c:pt>
                <c:pt idx="2066">
                  <c:v>344.33333333333297</c:v>
                </c:pt>
                <c:pt idx="2067">
                  <c:v>344.5</c:v>
                </c:pt>
                <c:pt idx="2068">
                  <c:v>344.66666666666703</c:v>
                </c:pt>
                <c:pt idx="2069">
                  <c:v>344.83333333333297</c:v>
                </c:pt>
                <c:pt idx="2070">
                  <c:v>345</c:v>
                </c:pt>
                <c:pt idx="2071">
                  <c:v>345.16666666666703</c:v>
                </c:pt>
                <c:pt idx="2072">
                  <c:v>345.33333333333297</c:v>
                </c:pt>
                <c:pt idx="2073">
                  <c:v>345.5</c:v>
                </c:pt>
                <c:pt idx="2074">
                  <c:v>345.66666666666703</c:v>
                </c:pt>
                <c:pt idx="2075">
                  <c:v>345.83333333333297</c:v>
                </c:pt>
                <c:pt idx="2076">
                  <c:v>346</c:v>
                </c:pt>
                <c:pt idx="2077">
                  <c:v>346.16666666666703</c:v>
                </c:pt>
                <c:pt idx="2078">
                  <c:v>346.33333333333297</c:v>
                </c:pt>
                <c:pt idx="2079">
                  <c:v>346.5</c:v>
                </c:pt>
                <c:pt idx="2080">
                  <c:v>346.66666666666703</c:v>
                </c:pt>
                <c:pt idx="2081">
                  <c:v>346.83333333333297</c:v>
                </c:pt>
                <c:pt idx="2082">
                  <c:v>347</c:v>
                </c:pt>
                <c:pt idx="2083">
                  <c:v>347.16666666666703</c:v>
                </c:pt>
                <c:pt idx="2084">
                  <c:v>347.33333333333297</c:v>
                </c:pt>
                <c:pt idx="2085">
                  <c:v>347.5</c:v>
                </c:pt>
                <c:pt idx="2086">
                  <c:v>347.66666666666703</c:v>
                </c:pt>
                <c:pt idx="2087">
                  <c:v>347.83333333333297</c:v>
                </c:pt>
                <c:pt idx="2088">
                  <c:v>348</c:v>
                </c:pt>
                <c:pt idx="2089">
                  <c:v>348.16666666666703</c:v>
                </c:pt>
                <c:pt idx="2090">
                  <c:v>348.33333333333297</c:v>
                </c:pt>
                <c:pt idx="2091">
                  <c:v>348.5</c:v>
                </c:pt>
                <c:pt idx="2092">
                  <c:v>348.66666666666703</c:v>
                </c:pt>
                <c:pt idx="2093">
                  <c:v>348.83333333333297</c:v>
                </c:pt>
                <c:pt idx="2094">
                  <c:v>349</c:v>
                </c:pt>
                <c:pt idx="2095">
                  <c:v>349.16666666666703</c:v>
                </c:pt>
                <c:pt idx="2096">
                  <c:v>349.33333333333297</c:v>
                </c:pt>
                <c:pt idx="2097">
                  <c:v>349.5</c:v>
                </c:pt>
                <c:pt idx="2098">
                  <c:v>349.66666666666703</c:v>
                </c:pt>
                <c:pt idx="2099">
                  <c:v>349.83333333333297</c:v>
                </c:pt>
                <c:pt idx="2100">
                  <c:v>350</c:v>
                </c:pt>
                <c:pt idx="2101">
                  <c:v>350.16666666666703</c:v>
                </c:pt>
                <c:pt idx="2102">
                  <c:v>350.33333333333297</c:v>
                </c:pt>
                <c:pt idx="2103">
                  <c:v>350.5</c:v>
                </c:pt>
                <c:pt idx="2104">
                  <c:v>350.66666666666703</c:v>
                </c:pt>
                <c:pt idx="2105">
                  <c:v>350.83333333333297</c:v>
                </c:pt>
                <c:pt idx="2106">
                  <c:v>351</c:v>
                </c:pt>
                <c:pt idx="2107">
                  <c:v>351.16666666666703</c:v>
                </c:pt>
                <c:pt idx="2108">
                  <c:v>351.33333333333297</c:v>
                </c:pt>
                <c:pt idx="2109">
                  <c:v>351.5</c:v>
                </c:pt>
                <c:pt idx="2110">
                  <c:v>351.66666666666703</c:v>
                </c:pt>
                <c:pt idx="2111">
                  <c:v>351.83333333333297</c:v>
                </c:pt>
                <c:pt idx="2112">
                  <c:v>352</c:v>
                </c:pt>
                <c:pt idx="2113">
                  <c:v>352.16666666666703</c:v>
                </c:pt>
                <c:pt idx="2114">
                  <c:v>352.33333333333297</c:v>
                </c:pt>
                <c:pt idx="2115">
                  <c:v>352.5</c:v>
                </c:pt>
                <c:pt idx="2116">
                  <c:v>352.66666666666703</c:v>
                </c:pt>
                <c:pt idx="2117">
                  <c:v>352.83333333333297</c:v>
                </c:pt>
                <c:pt idx="2118">
                  <c:v>353</c:v>
                </c:pt>
                <c:pt idx="2119">
                  <c:v>353.16666666666703</c:v>
                </c:pt>
                <c:pt idx="2120">
                  <c:v>353.33333333333297</c:v>
                </c:pt>
                <c:pt idx="2121">
                  <c:v>353.5</c:v>
                </c:pt>
                <c:pt idx="2122">
                  <c:v>353.66666666666703</c:v>
                </c:pt>
                <c:pt idx="2123">
                  <c:v>353.83333333333297</c:v>
                </c:pt>
                <c:pt idx="2124">
                  <c:v>354</c:v>
                </c:pt>
                <c:pt idx="2125">
                  <c:v>354.16666666666703</c:v>
                </c:pt>
                <c:pt idx="2126">
                  <c:v>354.33333333333297</c:v>
                </c:pt>
                <c:pt idx="2127">
                  <c:v>354.5</c:v>
                </c:pt>
                <c:pt idx="2128">
                  <c:v>354.66666666666703</c:v>
                </c:pt>
                <c:pt idx="2129">
                  <c:v>354.83333333333297</c:v>
                </c:pt>
                <c:pt idx="2130">
                  <c:v>355</c:v>
                </c:pt>
                <c:pt idx="2131">
                  <c:v>355.16666666666703</c:v>
                </c:pt>
                <c:pt idx="2132">
                  <c:v>355.33333333333297</c:v>
                </c:pt>
                <c:pt idx="2133">
                  <c:v>355.5</c:v>
                </c:pt>
                <c:pt idx="2134">
                  <c:v>355.66666666666703</c:v>
                </c:pt>
                <c:pt idx="2135">
                  <c:v>355.83333333333297</c:v>
                </c:pt>
                <c:pt idx="2136">
                  <c:v>356</c:v>
                </c:pt>
                <c:pt idx="2137">
                  <c:v>356.16666666666703</c:v>
                </c:pt>
                <c:pt idx="2138">
                  <c:v>356.33333333333297</c:v>
                </c:pt>
                <c:pt idx="2139">
                  <c:v>356.5</c:v>
                </c:pt>
                <c:pt idx="2140">
                  <c:v>356.66666666666703</c:v>
                </c:pt>
                <c:pt idx="2141">
                  <c:v>356.83333333333297</c:v>
                </c:pt>
                <c:pt idx="2142">
                  <c:v>357</c:v>
                </c:pt>
                <c:pt idx="2143">
                  <c:v>357.16666666666703</c:v>
                </c:pt>
                <c:pt idx="2144">
                  <c:v>357.33333333333297</c:v>
                </c:pt>
                <c:pt idx="2145">
                  <c:v>357.5</c:v>
                </c:pt>
                <c:pt idx="2146">
                  <c:v>357.66666666666703</c:v>
                </c:pt>
                <c:pt idx="2147">
                  <c:v>357.83333333333297</c:v>
                </c:pt>
                <c:pt idx="2148">
                  <c:v>358</c:v>
                </c:pt>
                <c:pt idx="2149">
                  <c:v>358.16666666666703</c:v>
                </c:pt>
                <c:pt idx="2150">
                  <c:v>358.33333333333297</c:v>
                </c:pt>
                <c:pt idx="2151">
                  <c:v>358.5</c:v>
                </c:pt>
                <c:pt idx="2152">
                  <c:v>358.66666666666703</c:v>
                </c:pt>
                <c:pt idx="2153">
                  <c:v>358.83333333333297</c:v>
                </c:pt>
                <c:pt idx="2154">
                  <c:v>359</c:v>
                </c:pt>
                <c:pt idx="2155">
                  <c:v>359.16666666666703</c:v>
                </c:pt>
                <c:pt idx="2156">
                  <c:v>359.33333333333297</c:v>
                </c:pt>
                <c:pt idx="2157">
                  <c:v>359.5</c:v>
                </c:pt>
                <c:pt idx="2158">
                  <c:v>359.66666666666703</c:v>
                </c:pt>
                <c:pt idx="2159">
                  <c:v>359.83333333333297</c:v>
                </c:pt>
                <c:pt idx="2160">
                  <c:v>360</c:v>
                </c:pt>
                <c:pt idx="2161">
                  <c:v>360.16666666666703</c:v>
                </c:pt>
                <c:pt idx="2162">
                  <c:v>360.33333333333297</c:v>
                </c:pt>
                <c:pt idx="2163">
                  <c:v>360.5</c:v>
                </c:pt>
                <c:pt idx="2164">
                  <c:v>360.66666666666703</c:v>
                </c:pt>
                <c:pt idx="2165">
                  <c:v>360.83333333333297</c:v>
                </c:pt>
                <c:pt idx="2166">
                  <c:v>361</c:v>
                </c:pt>
                <c:pt idx="2167">
                  <c:v>361.16666666666703</c:v>
                </c:pt>
                <c:pt idx="2168">
                  <c:v>361.33333333333297</c:v>
                </c:pt>
                <c:pt idx="2169">
                  <c:v>361.5</c:v>
                </c:pt>
                <c:pt idx="2170">
                  <c:v>361.66666666666703</c:v>
                </c:pt>
                <c:pt idx="2171">
                  <c:v>361.83333333333297</c:v>
                </c:pt>
                <c:pt idx="2172">
                  <c:v>362</c:v>
                </c:pt>
                <c:pt idx="2173">
                  <c:v>362.16666666666703</c:v>
                </c:pt>
                <c:pt idx="2174">
                  <c:v>362.33333333333297</c:v>
                </c:pt>
                <c:pt idx="2175">
                  <c:v>362.5</c:v>
                </c:pt>
                <c:pt idx="2176">
                  <c:v>362.66666666666703</c:v>
                </c:pt>
                <c:pt idx="2177">
                  <c:v>362.83333333333297</c:v>
                </c:pt>
                <c:pt idx="2178">
                  <c:v>363</c:v>
                </c:pt>
                <c:pt idx="2179">
                  <c:v>363.16666666666703</c:v>
                </c:pt>
                <c:pt idx="2180">
                  <c:v>363.33333333333297</c:v>
                </c:pt>
                <c:pt idx="2181">
                  <c:v>363.5</c:v>
                </c:pt>
                <c:pt idx="2182">
                  <c:v>363.66666666666703</c:v>
                </c:pt>
                <c:pt idx="2183">
                  <c:v>363.83333333333297</c:v>
                </c:pt>
                <c:pt idx="2184">
                  <c:v>364</c:v>
                </c:pt>
                <c:pt idx="2185">
                  <c:v>364.16666666666703</c:v>
                </c:pt>
                <c:pt idx="2186">
                  <c:v>364.33333333333297</c:v>
                </c:pt>
                <c:pt idx="2187">
                  <c:v>364.5</c:v>
                </c:pt>
                <c:pt idx="2188">
                  <c:v>364.66666666666703</c:v>
                </c:pt>
                <c:pt idx="2189">
                  <c:v>364.83333333333297</c:v>
                </c:pt>
                <c:pt idx="2190">
                  <c:v>365</c:v>
                </c:pt>
                <c:pt idx="2191">
                  <c:v>365.16666666666703</c:v>
                </c:pt>
                <c:pt idx="2192">
                  <c:v>365.33333333333297</c:v>
                </c:pt>
                <c:pt idx="2193">
                  <c:v>365.5</c:v>
                </c:pt>
                <c:pt idx="2194">
                  <c:v>365.66666666666703</c:v>
                </c:pt>
                <c:pt idx="2195">
                  <c:v>365.83333333333297</c:v>
                </c:pt>
                <c:pt idx="2196">
                  <c:v>366</c:v>
                </c:pt>
                <c:pt idx="2197">
                  <c:v>366.16666666666703</c:v>
                </c:pt>
                <c:pt idx="2198">
                  <c:v>366.33333333333297</c:v>
                </c:pt>
                <c:pt idx="2199">
                  <c:v>366.5</c:v>
                </c:pt>
                <c:pt idx="2200">
                  <c:v>366.66666666666703</c:v>
                </c:pt>
                <c:pt idx="2201">
                  <c:v>366.83333333333297</c:v>
                </c:pt>
                <c:pt idx="2202">
                  <c:v>367</c:v>
                </c:pt>
                <c:pt idx="2203">
                  <c:v>367.16666666666703</c:v>
                </c:pt>
                <c:pt idx="2204">
                  <c:v>367.33333333333297</c:v>
                </c:pt>
                <c:pt idx="2205">
                  <c:v>367.5</c:v>
                </c:pt>
                <c:pt idx="2206">
                  <c:v>367.66666666666703</c:v>
                </c:pt>
                <c:pt idx="2207">
                  <c:v>367.83333333333297</c:v>
                </c:pt>
                <c:pt idx="2208">
                  <c:v>368</c:v>
                </c:pt>
                <c:pt idx="2209">
                  <c:v>368.16666666666703</c:v>
                </c:pt>
                <c:pt idx="2210">
                  <c:v>368.33333333333297</c:v>
                </c:pt>
                <c:pt idx="2211">
                  <c:v>368.5</c:v>
                </c:pt>
                <c:pt idx="2212">
                  <c:v>368.66666666666703</c:v>
                </c:pt>
                <c:pt idx="2213">
                  <c:v>368.83333333333297</c:v>
                </c:pt>
                <c:pt idx="2214">
                  <c:v>369</c:v>
                </c:pt>
                <c:pt idx="2215">
                  <c:v>369.16666666666703</c:v>
                </c:pt>
                <c:pt idx="2216">
                  <c:v>369.33333333333297</c:v>
                </c:pt>
                <c:pt idx="2217">
                  <c:v>369.5</c:v>
                </c:pt>
                <c:pt idx="2218">
                  <c:v>369.66666666666703</c:v>
                </c:pt>
                <c:pt idx="2219">
                  <c:v>369.83333333333297</c:v>
                </c:pt>
                <c:pt idx="2220">
                  <c:v>370</c:v>
                </c:pt>
                <c:pt idx="2221">
                  <c:v>370.16666666666703</c:v>
                </c:pt>
                <c:pt idx="2222">
                  <c:v>370.33333333333297</c:v>
                </c:pt>
                <c:pt idx="2223">
                  <c:v>370.5</c:v>
                </c:pt>
                <c:pt idx="2224">
                  <c:v>370.66666666666703</c:v>
                </c:pt>
                <c:pt idx="2225">
                  <c:v>370.83333333333297</c:v>
                </c:pt>
                <c:pt idx="2226">
                  <c:v>371</c:v>
                </c:pt>
                <c:pt idx="2227">
                  <c:v>371.16666666666703</c:v>
                </c:pt>
                <c:pt idx="2228">
                  <c:v>371.33333333333297</c:v>
                </c:pt>
                <c:pt idx="2229">
                  <c:v>371.5</c:v>
                </c:pt>
                <c:pt idx="2230">
                  <c:v>371.66666666666703</c:v>
                </c:pt>
                <c:pt idx="2231">
                  <c:v>371.83333333333297</c:v>
                </c:pt>
                <c:pt idx="2232">
                  <c:v>372</c:v>
                </c:pt>
                <c:pt idx="2233">
                  <c:v>372.16666666666703</c:v>
                </c:pt>
                <c:pt idx="2234">
                  <c:v>372.33333333333297</c:v>
                </c:pt>
                <c:pt idx="2235">
                  <c:v>372.5</c:v>
                </c:pt>
                <c:pt idx="2236">
                  <c:v>372.66666666666703</c:v>
                </c:pt>
                <c:pt idx="2237">
                  <c:v>372.83333333333297</c:v>
                </c:pt>
                <c:pt idx="2238">
                  <c:v>373</c:v>
                </c:pt>
                <c:pt idx="2239">
                  <c:v>373.16666666666703</c:v>
                </c:pt>
                <c:pt idx="2240">
                  <c:v>373.33333333333297</c:v>
                </c:pt>
                <c:pt idx="2241">
                  <c:v>373.5</c:v>
                </c:pt>
                <c:pt idx="2242">
                  <c:v>373.66666666666703</c:v>
                </c:pt>
                <c:pt idx="2243">
                  <c:v>373.83333333333297</c:v>
                </c:pt>
                <c:pt idx="2244">
                  <c:v>374</c:v>
                </c:pt>
                <c:pt idx="2245">
                  <c:v>374.16666666666703</c:v>
                </c:pt>
                <c:pt idx="2246">
                  <c:v>374.33333333333297</c:v>
                </c:pt>
                <c:pt idx="2247">
                  <c:v>374.5</c:v>
                </c:pt>
                <c:pt idx="2248">
                  <c:v>374.66666666666703</c:v>
                </c:pt>
                <c:pt idx="2249">
                  <c:v>374.83333333333297</c:v>
                </c:pt>
                <c:pt idx="2250">
                  <c:v>375</c:v>
                </c:pt>
                <c:pt idx="2251">
                  <c:v>375.16666666666703</c:v>
                </c:pt>
                <c:pt idx="2252">
                  <c:v>375.33333333333297</c:v>
                </c:pt>
                <c:pt idx="2253">
                  <c:v>375.5</c:v>
                </c:pt>
                <c:pt idx="2254">
                  <c:v>375.66666666666703</c:v>
                </c:pt>
                <c:pt idx="2255">
                  <c:v>375.83333333333297</c:v>
                </c:pt>
                <c:pt idx="2256">
                  <c:v>376</c:v>
                </c:pt>
                <c:pt idx="2257">
                  <c:v>376.16666666666703</c:v>
                </c:pt>
                <c:pt idx="2258">
                  <c:v>376.33333333333297</c:v>
                </c:pt>
                <c:pt idx="2259">
                  <c:v>376.5</c:v>
                </c:pt>
                <c:pt idx="2260">
                  <c:v>376.66666666666703</c:v>
                </c:pt>
                <c:pt idx="2261">
                  <c:v>376.83333333333297</c:v>
                </c:pt>
                <c:pt idx="2262">
                  <c:v>377</c:v>
                </c:pt>
                <c:pt idx="2263">
                  <c:v>377.16666666666703</c:v>
                </c:pt>
                <c:pt idx="2264">
                  <c:v>377.33333333333297</c:v>
                </c:pt>
                <c:pt idx="2265">
                  <c:v>377.5</c:v>
                </c:pt>
                <c:pt idx="2266">
                  <c:v>377.66666666666703</c:v>
                </c:pt>
                <c:pt idx="2267">
                  <c:v>377.83333333333297</c:v>
                </c:pt>
                <c:pt idx="2268">
                  <c:v>378</c:v>
                </c:pt>
                <c:pt idx="2269">
                  <c:v>378.16666666666703</c:v>
                </c:pt>
                <c:pt idx="2270">
                  <c:v>378.33333333333297</c:v>
                </c:pt>
                <c:pt idx="2271">
                  <c:v>378.5</c:v>
                </c:pt>
                <c:pt idx="2272">
                  <c:v>378.66666666666703</c:v>
                </c:pt>
                <c:pt idx="2273">
                  <c:v>378.83333333333297</c:v>
                </c:pt>
                <c:pt idx="2274">
                  <c:v>379</c:v>
                </c:pt>
                <c:pt idx="2275">
                  <c:v>379.16666666666703</c:v>
                </c:pt>
                <c:pt idx="2276">
                  <c:v>379.33333333333297</c:v>
                </c:pt>
                <c:pt idx="2277">
                  <c:v>379.5</c:v>
                </c:pt>
                <c:pt idx="2278">
                  <c:v>379.66666666666703</c:v>
                </c:pt>
                <c:pt idx="2279">
                  <c:v>379.83333333333297</c:v>
                </c:pt>
                <c:pt idx="2280">
                  <c:v>380</c:v>
                </c:pt>
                <c:pt idx="2281">
                  <c:v>380.16666666666703</c:v>
                </c:pt>
                <c:pt idx="2282">
                  <c:v>380.33333333333297</c:v>
                </c:pt>
                <c:pt idx="2283">
                  <c:v>380.5</c:v>
                </c:pt>
                <c:pt idx="2284">
                  <c:v>380.66666666666703</c:v>
                </c:pt>
                <c:pt idx="2285">
                  <c:v>380.83333333333297</c:v>
                </c:pt>
                <c:pt idx="2286">
                  <c:v>381</c:v>
                </c:pt>
                <c:pt idx="2287">
                  <c:v>381.16666666666703</c:v>
                </c:pt>
                <c:pt idx="2288">
                  <c:v>381.33333333333297</c:v>
                </c:pt>
                <c:pt idx="2289">
                  <c:v>381.5</c:v>
                </c:pt>
                <c:pt idx="2290">
                  <c:v>381.66666666666703</c:v>
                </c:pt>
                <c:pt idx="2291">
                  <c:v>381.83333333333297</c:v>
                </c:pt>
                <c:pt idx="2292">
                  <c:v>382</c:v>
                </c:pt>
                <c:pt idx="2293">
                  <c:v>382.16666666666703</c:v>
                </c:pt>
                <c:pt idx="2294">
                  <c:v>382.33333333333297</c:v>
                </c:pt>
                <c:pt idx="2295">
                  <c:v>382.5</c:v>
                </c:pt>
                <c:pt idx="2296">
                  <c:v>382.66666666666703</c:v>
                </c:pt>
                <c:pt idx="2297">
                  <c:v>382.83333333333297</c:v>
                </c:pt>
                <c:pt idx="2298">
                  <c:v>383</c:v>
                </c:pt>
                <c:pt idx="2299">
                  <c:v>383.16666666666703</c:v>
                </c:pt>
                <c:pt idx="2300">
                  <c:v>383.33333333333297</c:v>
                </c:pt>
                <c:pt idx="2301">
                  <c:v>383.5</c:v>
                </c:pt>
                <c:pt idx="2302">
                  <c:v>383.66666666666703</c:v>
                </c:pt>
                <c:pt idx="2303">
                  <c:v>383.83333333333297</c:v>
                </c:pt>
                <c:pt idx="2304">
                  <c:v>384</c:v>
                </c:pt>
                <c:pt idx="2305">
                  <c:v>384.16666666666703</c:v>
                </c:pt>
                <c:pt idx="2306">
                  <c:v>384.33333333333297</c:v>
                </c:pt>
                <c:pt idx="2307">
                  <c:v>384.5</c:v>
                </c:pt>
                <c:pt idx="2308">
                  <c:v>384.66666666666703</c:v>
                </c:pt>
                <c:pt idx="2309">
                  <c:v>384.83333333333297</c:v>
                </c:pt>
                <c:pt idx="2310">
                  <c:v>385</c:v>
                </c:pt>
                <c:pt idx="2311">
                  <c:v>385.16666666666703</c:v>
                </c:pt>
                <c:pt idx="2312">
                  <c:v>385.33333333333297</c:v>
                </c:pt>
                <c:pt idx="2313">
                  <c:v>385.5</c:v>
                </c:pt>
                <c:pt idx="2314">
                  <c:v>385.66666666666703</c:v>
                </c:pt>
                <c:pt idx="2315">
                  <c:v>385.83333333333297</c:v>
                </c:pt>
                <c:pt idx="2316">
                  <c:v>386</c:v>
                </c:pt>
                <c:pt idx="2317">
                  <c:v>386.16666666666703</c:v>
                </c:pt>
                <c:pt idx="2318">
                  <c:v>386.33333333333297</c:v>
                </c:pt>
                <c:pt idx="2319">
                  <c:v>386.5</c:v>
                </c:pt>
                <c:pt idx="2320">
                  <c:v>386.66666666666703</c:v>
                </c:pt>
                <c:pt idx="2321">
                  <c:v>386.83333333333297</c:v>
                </c:pt>
                <c:pt idx="2322">
                  <c:v>387</c:v>
                </c:pt>
                <c:pt idx="2323">
                  <c:v>387.16666666666703</c:v>
                </c:pt>
                <c:pt idx="2324">
                  <c:v>387.33333333333297</c:v>
                </c:pt>
                <c:pt idx="2325">
                  <c:v>387.5</c:v>
                </c:pt>
                <c:pt idx="2326">
                  <c:v>387.66666666666703</c:v>
                </c:pt>
                <c:pt idx="2327">
                  <c:v>387.83333333333297</c:v>
                </c:pt>
                <c:pt idx="2328">
                  <c:v>388</c:v>
                </c:pt>
                <c:pt idx="2329">
                  <c:v>388.16666666666703</c:v>
                </c:pt>
                <c:pt idx="2330">
                  <c:v>388.33333333333297</c:v>
                </c:pt>
                <c:pt idx="2331">
                  <c:v>388.5</c:v>
                </c:pt>
                <c:pt idx="2332">
                  <c:v>388.66666666666703</c:v>
                </c:pt>
                <c:pt idx="2333">
                  <c:v>388.83333333333297</c:v>
                </c:pt>
                <c:pt idx="2334">
                  <c:v>389</c:v>
                </c:pt>
                <c:pt idx="2335">
                  <c:v>389.16666666666703</c:v>
                </c:pt>
                <c:pt idx="2336">
                  <c:v>389.33333333333297</c:v>
                </c:pt>
                <c:pt idx="2337">
                  <c:v>389.5</c:v>
                </c:pt>
                <c:pt idx="2338">
                  <c:v>389.66666666666703</c:v>
                </c:pt>
                <c:pt idx="2339">
                  <c:v>389.83333333333297</c:v>
                </c:pt>
                <c:pt idx="2340">
                  <c:v>390</c:v>
                </c:pt>
                <c:pt idx="2341">
                  <c:v>390.16666666666703</c:v>
                </c:pt>
                <c:pt idx="2342">
                  <c:v>390.33333333333297</c:v>
                </c:pt>
                <c:pt idx="2343">
                  <c:v>390.5</c:v>
                </c:pt>
                <c:pt idx="2344">
                  <c:v>390.66666666666703</c:v>
                </c:pt>
                <c:pt idx="2345">
                  <c:v>390.83333333333297</c:v>
                </c:pt>
                <c:pt idx="2346">
                  <c:v>391</c:v>
                </c:pt>
                <c:pt idx="2347">
                  <c:v>391.16666666666703</c:v>
                </c:pt>
                <c:pt idx="2348">
                  <c:v>391.33333333333297</c:v>
                </c:pt>
                <c:pt idx="2349">
                  <c:v>391.5</c:v>
                </c:pt>
                <c:pt idx="2350">
                  <c:v>391.66666666666703</c:v>
                </c:pt>
                <c:pt idx="2351">
                  <c:v>391.83333333333297</c:v>
                </c:pt>
                <c:pt idx="2352">
                  <c:v>392</c:v>
                </c:pt>
                <c:pt idx="2353">
                  <c:v>392.16666666666703</c:v>
                </c:pt>
                <c:pt idx="2354">
                  <c:v>392.33333333333297</c:v>
                </c:pt>
                <c:pt idx="2355">
                  <c:v>392.5</c:v>
                </c:pt>
                <c:pt idx="2356">
                  <c:v>392.66666666666703</c:v>
                </c:pt>
                <c:pt idx="2357">
                  <c:v>392.83333333333297</c:v>
                </c:pt>
                <c:pt idx="2358">
                  <c:v>393</c:v>
                </c:pt>
                <c:pt idx="2359">
                  <c:v>393.16666666666703</c:v>
                </c:pt>
                <c:pt idx="2360">
                  <c:v>393.33333333333297</c:v>
                </c:pt>
                <c:pt idx="2361">
                  <c:v>393.5</c:v>
                </c:pt>
                <c:pt idx="2362">
                  <c:v>393.66666666666703</c:v>
                </c:pt>
                <c:pt idx="2363">
                  <c:v>393.83333333333297</c:v>
                </c:pt>
                <c:pt idx="2364">
                  <c:v>394</c:v>
                </c:pt>
                <c:pt idx="2365">
                  <c:v>394.16666666666703</c:v>
                </c:pt>
                <c:pt idx="2366">
                  <c:v>394.33333333333297</c:v>
                </c:pt>
                <c:pt idx="2367">
                  <c:v>394.5</c:v>
                </c:pt>
                <c:pt idx="2368">
                  <c:v>394.66666666666703</c:v>
                </c:pt>
                <c:pt idx="2369">
                  <c:v>394.83333333333297</c:v>
                </c:pt>
                <c:pt idx="2370">
                  <c:v>395</c:v>
                </c:pt>
                <c:pt idx="2371">
                  <c:v>395.16666666666703</c:v>
                </c:pt>
                <c:pt idx="2372">
                  <c:v>395.33333333333297</c:v>
                </c:pt>
                <c:pt idx="2373">
                  <c:v>395.5</c:v>
                </c:pt>
                <c:pt idx="2374">
                  <c:v>395.66666666666703</c:v>
                </c:pt>
                <c:pt idx="2375">
                  <c:v>395.83333333333297</c:v>
                </c:pt>
                <c:pt idx="2376">
                  <c:v>396</c:v>
                </c:pt>
                <c:pt idx="2377">
                  <c:v>396.16666666666703</c:v>
                </c:pt>
                <c:pt idx="2378">
                  <c:v>396.33333333333297</c:v>
                </c:pt>
                <c:pt idx="2379">
                  <c:v>396.5</c:v>
                </c:pt>
                <c:pt idx="2380">
                  <c:v>396.66666666666703</c:v>
                </c:pt>
                <c:pt idx="2381">
                  <c:v>396.83333333333297</c:v>
                </c:pt>
                <c:pt idx="2382">
                  <c:v>397</c:v>
                </c:pt>
                <c:pt idx="2383">
                  <c:v>397.16666666666703</c:v>
                </c:pt>
                <c:pt idx="2384">
                  <c:v>397.33333333333297</c:v>
                </c:pt>
                <c:pt idx="2385">
                  <c:v>397.5</c:v>
                </c:pt>
                <c:pt idx="2386">
                  <c:v>397.66666666666703</c:v>
                </c:pt>
                <c:pt idx="2387">
                  <c:v>397.83333333333297</c:v>
                </c:pt>
                <c:pt idx="2388">
                  <c:v>398</c:v>
                </c:pt>
                <c:pt idx="2389">
                  <c:v>398.16666666666703</c:v>
                </c:pt>
                <c:pt idx="2390">
                  <c:v>398.33333333333297</c:v>
                </c:pt>
                <c:pt idx="2391">
                  <c:v>398.5</c:v>
                </c:pt>
                <c:pt idx="2392">
                  <c:v>398.66666666666703</c:v>
                </c:pt>
                <c:pt idx="2393">
                  <c:v>398.83333333333297</c:v>
                </c:pt>
                <c:pt idx="2394">
                  <c:v>399</c:v>
                </c:pt>
                <c:pt idx="2395">
                  <c:v>399.16666666666703</c:v>
                </c:pt>
                <c:pt idx="2396">
                  <c:v>399.33333333333297</c:v>
                </c:pt>
                <c:pt idx="2397">
                  <c:v>399.5</c:v>
                </c:pt>
                <c:pt idx="2398">
                  <c:v>399.66666666666703</c:v>
                </c:pt>
                <c:pt idx="2399">
                  <c:v>399.83333333333297</c:v>
                </c:pt>
                <c:pt idx="2400">
                  <c:v>400</c:v>
                </c:pt>
                <c:pt idx="2401">
                  <c:v>400.16666666666703</c:v>
                </c:pt>
                <c:pt idx="2402">
                  <c:v>400.33333333333297</c:v>
                </c:pt>
                <c:pt idx="2403">
                  <c:v>400.5</c:v>
                </c:pt>
                <c:pt idx="2404">
                  <c:v>400.66666666666703</c:v>
                </c:pt>
                <c:pt idx="2405">
                  <c:v>400.83333333333297</c:v>
                </c:pt>
                <c:pt idx="2406">
                  <c:v>401</c:v>
                </c:pt>
                <c:pt idx="2407">
                  <c:v>401.16666666666703</c:v>
                </c:pt>
                <c:pt idx="2408">
                  <c:v>401.33333333333297</c:v>
                </c:pt>
                <c:pt idx="2409">
                  <c:v>401.5</c:v>
                </c:pt>
                <c:pt idx="2410">
                  <c:v>401.66666666666703</c:v>
                </c:pt>
                <c:pt idx="2411">
                  <c:v>401.83333333333297</c:v>
                </c:pt>
                <c:pt idx="2412">
                  <c:v>402</c:v>
                </c:pt>
                <c:pt idx="2413">
                  <c:v>402.16666666666703</c:v>
                </c:pt>
                <c:pt idx="2414">
                  <c:v>402.33333333333297</c:v>
                </c:pt>
                <c:pt idx="2415">
                  <c:v>402.5</c:v>
                </c:pt>
                <c:pt idx="2416">
                  <c:v>402.66666666666703</c:v>
                </c:pt>
                <c:pt idx="2417">
                  <c:v>402.83333333333297</c:v>
                </c:pt>
                <c:pt idx="2418">
                  <c:v>403</c:v>
                </c:pt>
                <c:pt idx="2419">
                  <c:v>403.16666666666703</c:v>
                </c:pt>
                <c:pt idx="2420">
                  <c:v>403.33333333333297</c:v>
                </c:pt>
                <c:pt idx="2421">
                  <c:v>403.5</c:v>
                </c:pt>
                <c:pt idx="2422">
                  <c:v>403.66666666666703</c:v>
                </c:pt>
                <c:pt idx="2423">
                  <c:v>403.83333333333297</c:v>
                </c:pt>
                <c:pt idx="2424">
                  <c:v>404</c:v>
                </c:pt>
                <c:pt idx="2425">
                  <c:v>404.16666666666703</c:v>
                </c:pt>
                <c:pt idx="2426">
                  <c:v>404.33333333333297</c:v>
                </c:pt>
                <c:pt idx="2427">
                  <c:v>404.5</c:v>
                </c:pt>
                <c:pt idx="2428">
                  <c:v>404.66666666666703</c:v>
                </c:pt>
                <c:pt idx="2429">
                  <c:v>404.83333333333297</c:v>
                </c:pt>
                <c:pt idx="2430">
                  <c:v>405</c:v>
                </c:pt>
                <c:pt idx="2431">
                  <c:v>405.16666666666703</c:v>
                </c:pt>
                <c:pt idx="2432">
                  <c:v>405.33333333333297</c:v>
                </c:pt>
                <c:pt idx="2433">
                  <c:v>405.5</c:v>
                </c:pt>
                <c:pt idx="2434">
                  <c:v>405.66666666666703</c:v>
                </c:pt>
                <c:pt idx="2435">
                  <c:v>405.83333333333297</c:v>
                </c:pt>
                <c:pt idx="2436">
                  <c:v>406</c:v>
                </c:pt>
                <c:pt idx="2437">
                  <c:v>406.16666666666703</c:v>
                </c:pt>
                <c:pt idx="2438">
                  <c:v>406.33333333333297</c:v>
                </c:pt>
                <c:pt idx="2439">
                  <c:v>406.5</c:v>
                </c:pt>
                <c:pt idx="2440">
                  <c:v>406.66666666666703</c:v>
                </c:pt>
                <c:pt idx="2441">
                  <c:v>406.83333333333297</c:v>
                </c:pt>
                <c:pt idx="2442">
                  <c:v>407</c:v>
                </c:pt>
                <c:pt idx="2443">
                  <c:v>407.16666666666703</c:v>
                </c:pt>
                <c:pt idx="2444">
                  <c:v>407.33333333333297</c:v>
                </c:pt>
                <c:pt idx="2445">
                  <c:v>407.5</c:v>
                </c:pt>
                <c:pt idx="2446">
                  <c:v>407.66666666666703</c:v>
                </c:pt>
                <c:pt idx="2447">
                  <c:v>407.83333333333297</c:v>
                </c:pt>
                <c:pt idx="2448">
                  <c:v>408</c:v>
                </c:pt>
                <c:pt idx="2449">
                  <c:v>408.16666666666703</c:v>
                </c:pt>
                <c:pt idx="2450">
                  <c:v>408.33333333333297</c:v>
                </c:pt>
                <c:pt idx="2451">
                  <c:v>408.5</c:v>
                </c:pt>
                <c:pt idx="2452">
                  <c:v>408.66666666666703</c:v>
                </c:pt>
                <c:pt idx="2453">
                  <c:v>408.83333333333297</c:v>
                </c:pt>
                <c:pt idx="2454">
                  <c:v>409</c:v>
                </c:pt>
                <c:pt idx="2455">
                  <c:v>409.16666666666703</c:v>
                </c:pt>
                <c:pt idx="2456">
                  <c:v>409.33333333333297</c:v>
                </c:pt>
                <c:pt idx="2457">
                  <c:v>409.5</c:v>
                </c:pt>
                <c:pt idx="2458">
                  <c:v>409.66666666666703</c:v>
                </c:pt>
                <c:pt idx="2459">
                  <c:v>409.83333333333297</c:v>
                </c:pt>
                <c:pt idx="2460">
                  <c:v>410</c:v>
                </c:pt>
                <c:pt idx="2461">
                  <c:v>410.16666666666703</c:v>
                </c:pt>
                <c:pt idx="2462">
                  <c:v>410.33333333333297</c:v>
                </c:pt>
                <c:pt idx="2463">
                  <c:v>410.5</c:v>
                </c:pt>
                <c:pt idx="2464">
                  <c:v>410.66666666666703</c:v>
                </c:pt>
                <c:pt idx="2465">
                  <c:v>410.83333333333297</c:v>
                </c:pt>
                <c:pt idx="2466">
                  <c:v>411</c:v>
                </c:pt>
                <c:pt idx="2467">
                  <c:v>411.16666666666703</c:v>
                </c:pt>
                <c:pt idx="2468">
                  <c:v>411.33333333333297</c:v>
                </c:pt>
                <c:pt idx="2469">
                  <c:v>411.5</c:v>
                </c:pt>
                <c:pt idx="2470">
                  <c:v>411.66666666666703</c:v>
                </c:pt>
                <c:pt idx="2471">
                  <c:v>411.83333333333297</c:v>
                </c:pt>
                <c:pt idx="2472">
                  <c:v>412</c:v>
                </c:pt>
                <c:pt idx="2473">
                  <c:v>412.16666666666703</c:v>
                </c:pt>
                <c:pt idx="2474">
                  <c:v>412.33333333333297</c:v>
                </c:pt>
                <c:pt idx="2475">
                  <c:v>412.5</c:v>
                </c:pt>
                <c:pt idx="2476">
                  <c:v>412.66666666666703</c:v>
                </c:pt>
                <c:pt idx="2477">
                  <c:v>412.83333333333297</c:v>
                </c:pt>
                <c:pt idx="2478">
                  <c:v>413</c:v>
                </c:pt>
                <c:pt idx="2479">
                  <c:v>413.16666666666703</c:v>
                </c:pt>
                <c:pt idx="2480">
                  <c:v>413.33333333333297</c:v>
                </c:pt>
                <c:pt idx="2481">
                  <c:v>413.5</c:v>
                </c:pt>
                <c:pt idx="2482">
                  <c:v>413.66666666666703</c:v>
                </c:pt>
                <c:pt idx="2483">
                  <c:v>413.83333333333297</c:v>
                </c:pt>
                <c:pt idx="2484">
                  <c:v>414</c:v>
                </c:pt>
                <c:pt idx="2485">
                  <c:v>414.16666666666703</c:v>
                </c:pt>
                <c:pt idx="2486">
                  <c:v>414.33333333333297</c:v>
                </c:pt>
                <c:pt idx="2487">
                  <c:v>414.5</c:v>
                </c:pt>
                <c:pt idx="2488">
                  <c:v>414.66666666666703</c:v>
                </c:pt>
                <c:pt idx="2489">
                  <c:v>414.83333333333297</c:v>
                </c:pt>
                <c:pt idx="2490">
                  <c:v>415</c:v>
                </c:pt>
                <c:pt idx="2491">
                  <c:v>415.16666666666703</c:v>
                </c:pt>
                <c:pt idx="2492">
                  <c:v>415.33333333333297</c:v>
                </c:pt>
                <c:pt idx="2493">
                  <c:v>415.5</c:v>
                </c:pt>
                <c:pt idx="2494">
                  <c:v>415.66666666666703</c:v>
                </c:pt>
                <c:pt idx="2495">
                  <c:v>415.83333333333297</c:v>
                </c:pt>
                <c:pt idx="2496">
                  <c:v>416</c:v>
                </c:pt>
                <c:pt idx="2497">
                  <c:v>416.16666666666703</c:v>
                </c:pt>
                <c:pt idx="2498">
                  <c:v>416.33333333333297</c:v>
                </c:pt>
                <c:pt idx="2499">
                  <c:v>416.5</c:v>
                </c:pt>
                <c:pt idx="2500">
                  <c:v>416.66666666666703</c:v>
                </c:pt>
                <c:pt idx="2501">
                  <c:v>416.83333333333297</c:v>
                </c:pt>
                <c:pt idx="2502">
                  <c:v>417</c:v>
                </c:pt>
                <c:pt idx="2503">
                  <c:v>417.16666666666703</c:v>
                </c:pt>
                <c:pt idx="2504">
                  <c:v>417.33333333333297</c:v>
                </c:pt>
                <c:pt idx="2505">
                  <c:v>417.5</c:v>
                </c:pt>
                <c:pt idx="2506">
                  <c:v>417.66666666666703</c:v>
                </c:pt>
                <c:pt idx="2507">
                  <c:v>417.83333333333297</c:v>
                </c:pt>
                <c:pt idx="2508">
                  <c:v>418</c:v>
                </c:pt>
                <c:pt idx="2509">
                  <c:v>418.16666666666703</c:v>
                </c:pt>
                <c:pt idx="2510">
                  <c:v>418.33333333333297</c:v>
                </c:pt>
                <c:pt idx="2511">
                  <c:v>418.5</c:v>
                </c:pt>
                <c:pt idx="2512">
                  <c:v>418.66666666666703</c:v>
                </c:pt>
                <c:pt idx="2513">
                  <c:v>418.83333333333297</c:v>
                </c:pt>
                <c:pt idx="2514">
                  <c:v>419</c:v>
                </c:pt>
                <c:pt idx="2515">
                  <c:v>419.16666666666703</c:v>
                </c:pt>
                <c:pt idx="2516">
                  <c:v>419.33333333333297</c:v>
                </c:pt>
                <c:pt idx="2517">
                  <c:v>419.5</c:v>
                </c:pt>
                <c:pt idx="2518">
                  <c:v>419.66666666666703</c:v>
                </c:pt>
                <c:pt idx="2519">
                  <c:v>419.83333333333297</c:v>
                </c:pt>
                <c:pt idx="2520">
                  <c:v>420</c:v>
                </c:pt>
                <c:pt idx="2521">
                  <c:v>420.16666666666703</c:v>
                </c:pt>
                <c:pt idx="2522">
                  <c:v>420.33333333333297</c:v>
                </c:pt>
                <c:pt idx="2523">
                  <c:v>420.5</c:v>
                </c:pt>
                <c:pt idx="2524">
                  <c:v>420.66666666666703</c:v>
                </c:pt>
                <c:pt idx="2525">
                  <c:v>420.83333333333297</c:v>
                </c:pt>
                <c:pt idx="2526">
                  <c:v>421</c:v>
                </c:pt>
                <c:pt idx="2527">
                  <c:v>421.16666666666703</c:v>
                </c:pt>
                <c:pt idx="2528">
                  <c:v>421.33333333333297</c:v>
                </c:pt>
                <c:pt idx="2529">
                  <c:v>421.5</c:v>
                </c:pt>
                <c:pt idx="2530">
                  <c:v>421.66666666666703</c:v>
                </c:pt>
                <c:pt idx="2531">
                  <c:v>421.83333333333297</c:v>
                </c:pt>
                <c:pt idx="2532">
                  <c:v>422</c:v>
                </c:pt>
                <c:pt idx="2533">
                  <c:v>422.16666666666703</c:v>
                </c:pt>
                <c:pt idx="2534">
                  <c:v>422.33333333333297</c:v>
                </c:pt>
                <c:pt idx="2535">
                  <c:v>422.5</c:v>
                </c:pt>
                <c:pt idx="2536">
                  <c:v>422.66666666666703</c:v>
                </c:pt>
                <c:pt idx="2537">
                  <c:v>422.83333333333297</c:v>
                </c:pt>
                <c:pt idx="2538">
                  <c:v>423</c:v>
                </c:pt>
                <c:pt idx="2539">
                  <c:v>423.16666666666703</c:v>
                </c:pt>
                <c:pt idx="2540">
                  <c:v>423.33333333333297</c:v>
                </c:pt>
                <c:pt idx="2541">
                  <c:v>423.5</c:v>
                </c:pt>
                <c:pt idx="2542">
                  <c:v>423.66666666666703</c:v>
                </c:pt>
                <c:pt idx="2543">
                  <c:v>423.83333333333297</c:v>
                </c:pt>
                <c:pt idx="2544">
                  <c:v>424</c:v>
                </c:pt>
                <c:pt idx="2545">
                  <c:v>424.16666666666703</c:v>
                </c:pt>
                <c:pt idx="2546">
                  <c:v>424.33333333333297</c:v>
                </c:pt>
                <c:pt idx="2547">
                  <c:v>424.5</c:v>
                </c:pt>
                <c:pt idx="2548">
                  <c:v>424.66666666666703</c:v>
                </c:pt>
                <c:pt idx="2549">
                  <c:v>424.83333333333297</c:v>
                </c:pt>
                <c:pt idx="2550">
                  <c:v>425</c:v>
                </c:pt>
                <c:pt idx="2551">
                  <c:v>425.16666666666703</c:v>
                </c:pt>
                <c:pt idx="2552">
                  <c:v>425.33333333333297</c:v>
                </c:pt>
                <c:pt idx="2553">
                  <c:v>425.5</c:v>
                </c:pt>
                <c:pt idx="2554">
                  <c:v>425.66666666666703</c:v>
                </c:pt>
                <c:pt idx="2555">
                  <c:v>425.83333333333297</c:v>
                </c:pt>
                <c:pt idx="2556">
                  <c:v>426</c:v>
                </c:pt>
                <c:pt idx="2557">
                  <c:v>426.16666666666703</c:v>
                </c:pt>
                <c:pt idx="2558">
                  <c:v>426.33333333333297</c:v>
                </c:pt>
                <c:pt idx="2559">
                  <c:v>426.5</c:v>
                </c:pt>
                <c:pt idx="2560">
                  <c:v>426.66666666666703</c:v>
                </c:pt>
                <c:pt idx="2561">
                  <c:v>426.83333333333297</c:v>
                </c:pt>
                <c:pt idx="2562">
                  <c:v>427</c:v>
                </c:pt>
                <c:pt idx="2563">
                  <c:v>427.16666666666703</c:v>
                </c:pt>
                <c:pt idx="2564">
                  <c:v>427.33333333333297</c:v>
                </c:pt>
                <c:pt idx="2565">
                  <c:v>427.5</c:v>
                </c:pt>
                <c:pt idx="2566">
                  <c:v>427.66666666666703</c:v>
                </c:pt>
                <c:pt idx="2567">
                  <c:v>427.83333333333297</c:v>
                </c:pt>
                <c:pt idx="2568">
                  <c:v>428</c:v>
                </c:pt>
                <c:pt idx="2569">
                  <c:v>428.16666666666703</c:v>
                </c:pt>
                <c:pt idx="2570">
                  <c:v>428.33333333333297</c:v>
                </c:pt>
                <c:pt idx="2571">
                  <c:v>428.5</c:v>
                </c:pt>
                <c:pt idx="2572">
                  <c:v>428.66666666666703</c:v>
                </c:pt>
                <c:pt idx="2573">
                  <c:v>428.83333333333297</c:v>
                </c:pt>
                <c:pt idx="2574">
                  <c:v>429</c:v>
                </c:pt>
                <c:pt idx="2575">
                  <c:v>429.16666666666703</c:v>
                </c:pt>
                <c:pt idx="2576">
                  <c:v>429.33333333333297</c:v>
                </c:pt>
                <c:pt idx="2577">
                  <c:v>429.5</c:v>
                </c:pt>
                <c:pt idx="2578">
                  <c:v>429.66666666666703</c:v>
                </c:pt>
                <c:pt idx="2579">
                  <c:v>429.83333333333297</c:v>
                </c:pt>
                <c:pt idx="2580">
                  <c:v>430</c:v>
                </c:pt>
                <c:pt idx="2581">
                  <c:v>430.16666666666703</c:v>
                </c:pt>
                <c:pt idx="2582">
                  <c:v>430.33333333333297</c:v>
                </c:pt>
                <c:pt idx="2583">
                  <c:v>430.5</c:v>
                </c:pt>
                <c:pt idx="2584">
                  <c:v>430.66666666666703</c:v>
                </c:pt>
                <c:pt idx="2585">
                  <c:v>430.83333333333297</c:v>
                </c:pt>
                <c:pt idx="2586">
                  <c:v>431</c:v>
                </c:pt>
                <c:pt idx="2587">
                  <c:v>431.16666666666703</c:v>
                </c:pt>
                <c:pt idx="2588">
                  <c:v>431.33333333333297</c:v>
                </c:pt>
                <c:pt idx="2589">
                  <c:v>431.5</c:v>
                </c:pt>
                <c:pt idx="2590">
                  <c:v>431.66666666666703</c:v>
                </c:pt>
                <c:pt idx="2591">
                  <c:v>431.83333333333297</c:v>
                </c:pt>
                <c:pt idx="2592">
                  <c:v>432</c:v>
                </c:pt>
                <c:pt idx="2593">
                  <c:v>432.16666666666703</c:v>
                </c:pt>
                <c:pt idx="2594">
                  <c:v>432.33333333333297</c:v>
                </c:pt>
                <c:pt idx="2595">
                  <c:v>432.5</c:v>
                </c:pt>
                <c:pt idx="2596">
                  <c:v>432.66666666666703</c:v>
                </c:pt>
                <c:pt idx="2597">
                  <c:v>432.83333333333297</c:v>
                </c:pt>
                <c:pt idx="2598">
                  <c:v>433</c:v>
                </c:pt>
                <c:pt idx="2599">
                  <c:v>433.16666666666703</c:v>
                </c:pt>
                <c:pt idx="2600">
                  <c:v>433.33333333333297</c:v>
                </c:pt>
                <c:pt idx="2601">
                  <c:v>433.5</c:v>
                </c:pt>
                <c:pt idx="2602">
                  <c:v>433.66666666666703</c:v>
                </c:pt>
                <c:pt idx="2603">
                  <c:v>433.83333333333297</c:v>
                </c:pt>
                <c:pt idx="2604">
                  <c:v>434</c:v>
                </c:pt>
                <c:pt idx="2605">
                  <c:v>434.16666666666703</c:v>
                </c:pt>
                <c:pt idx="2606">
                  <c:v>434.33333333333297</c:v>
                </c:pt>
                <c:pt idx="2607">
                  <c:v>434.5</c:v>
                </c:pt>
                <c:pt idx="2608">
                  <c:v>434.66666666666703</c:v>
                </c:pt>
                <c:pt idx="2609">
                  <c:v>434.83333333333297</c:v>
                </c:pt>
                <c:pt idx="2610">
                  <c:v>435</c:v>
                </c:pt>
                <c:pt idx="2611">
                  <c:v>435.16666666666703</c:v>
                </c:pt>
                <c:pt idx="2612">
                  <c:v>435.33333333333297</c:v>
                </c:pt>
                <c:pt idx="2613">
                  <c:v>435.5</c:v>
                </c:pt>
                <c:pt idx="2614">
                  <c:v>435.66666666666703</c:v>
                </c:pt>
                <c:pt idx="2615">
                  <c:v>435.83333333333297</c:v>
                </c:pt>
                <c:pt idx="2616">
                  <c:v>436</c:v>
                </c:pt>
                <c:pt idx="2617">
                  <c:v>436.16666666666703</c:v>
                </c:pt>
                <c:pt idx="2618">
                  <c:v>436.33333333333297</c:v>
                </c:pt>
                <c:pt idx="2619">
                  <c:v>436.5</c:v>
                </c:pt>
                <c:pt idx="2620">
                  <c:v>436.66666666666703</c:v>
                </c:pt>
                <c:pt idx="2621">
                  <c:v>436.83333333333297</c:v>
                </c:pt>
                <c:pt idx="2622">
                  <c:v>437</c:v>
                </c:pt>
                <c:pt idx="2623">
                  <c:v>437.16666666666703</c:v>
                </c:pt>
                <c:pt idx="2624">
                  <c:v>437.33333333333297</c:v>
                </c:pt>
                <c:pt idx="2625">
                  <c:v>437.5</c:v>
                </c:pt>
                <c:pt idx="2626">
                  <c:v>437.66666666666703</c:v>
                </c:pt>
                <c:pt idx="2627">
                  <c:v>437.83333333333297</c:v>
                </c:pt>
                <c:pt idx="2628">
                  <c:v>438</c:v>
                </c:pt>
                <c:pt idx="2629">
                  <c:v>438.16666666666703</c:v>
                </c:pt>
                <c:pt idx="2630">
                  <c:v>438.33333333333297</c:v>
                </c:pt>
                <c:pt idx="2631">
                  <c:v>438.5</c:v>
                </c:pt>
                <c:pt idx="2632">
                  <c:v>438.66666666666703</c:v>
                </c:pt>
                <c:pt idx="2633">
                  <c:v>438.83333333333297</c:v>
                </c:pt>
                <c:pt idx="2634">
                  <c:v>439</c:v>
                </c:pt>
                <c:pt idx="2635">
                  <c:v>439.16666666666703</c:v>
                </c:pt>
                <c:pt idx="2636">
                  <c:v>439.33333333333297</c:v>
                </c:pt>
                <c:pt idx="2637">
                  <c:v>439.5</c:v>
                </c:pt>
                <c:pt idx="2638">
                  <c:v>439.66666666666703</c:v>
                </c:pt>
                <c:pt idx="2639">
                  <c:v>439.83333333333297</c:v>
                </c:pt>
                <c:pt idx="2640">
                  <c:v>440</c:v>
                </c:pt>
                <c:pt idx="2641">
                  <c:v>440.16666666666703</c:v>
                </c:pt>
                <c:pt idx="2642">
                  <c:v>440.33333333333297</c:v>
                </c:pt>
                <c:pt idx="2643">
                  <c:v>440.5</c:v>
                </c:pt>
                <c:pt idx="2644">
                  <c:v>440.66666666666703</c:v>
                </c:pt>
                <c:pt idx="2645">
                  <c:v>440.83333333333297</c:v>
                </c:pt>
                <c:pt idx="2646">
                  <c:v>441</c:v>
                </c:pt>
                <c:pt idx="2647">
                  <c:v>441.16666666666703</c:v>
                </c:pt>
                <c:pt idx="2648">
                  <c:v>441.33333333333297</c:v>
                </c:pt>
                <c:pt idx="2649">
                  <c:v>441.5</c:v>
                </c:pt>
                <c:pt idx="2650">
                  <c:v>441.66666666666703</c:v>
                </c:pt>
                <c:pt idx="2651">
                  <c:v>441.83333333333297</c:v>
                </c:pt>
                <c:pt idx="2652">
                  <c:v>442</c:v>
                </c:pt>
                <c:pt idx="2653">
                  <c:v>442.16666666666703</c:v>
                </c:pt>
                <c:pt idx="2654">
                  <c:v>442.33333333333297</c:v>
                </c:pt>
                <c:pt idx="2655">
                  <c:v>442.5</c:v>
                </c:pt>
                <c:pt idx="2656">
                  <c:v>442.66666666666703</c:v>
                </c:pt>
                <c:pt idx="2657">
                  <c:v>442.83333333333297</c:v>
                </c:pt>
                <c:pt idx="2658">
                  <c:v>443</c:v>
                </c:pt>
                <c:pt idx="2659">
                  <c:v>443.16666666666703</c:v>
                </c:pt>
                <c:pt idx="2660">
                  <c:v>443.33333333333297</c:v>
                </c:pt>
                <c:pt idx="2661">
                  <c:v>443.5</c:v>
                </c:pt>
                <c:pt idx="2662">
                  <c:v>443.66666666666703</c:v>
                </c:pt>
                <c:pt idx="2663">
                  <c:v>443.83333333333297</c:v>
                </c:pt>
                <c:pt idx="2664">
                  <c:v>444</c:v>
                </c:pt>
                <c:pt idx="2665">
                  <c:v>444.16666666666703</c:v>
                </c:pt>
                <c:pt idx="2666">
                  <c:v>444.33333333333297</c:v>
                </c:pt>
                <c:pt idx="2667">
                  <c:v>444.5</c:v>
                </c:pt>
                <c:pt idx="2668">
                  <c:v>444.66666666666703</c:v>
                </c:pt>
                <c:pt idx="2669">
                  <c:v>444.83333333333297</c:v>
                </c:pt>
                <c:pt idx="2670">
                  <c:v>445</c:v>
                </c:pt>
                <c:pt idx="2671">
                  <c:v>445.16666666666703</c:v>
                </c:pt>
                <c:pt idx="2672">
                  <c:v>445.33333333333297</c:v>
                </c:pt>
                <c:pt idx="2673">
                  <c:v>445.5</c:v>
                </c:pt>
                <c:pt idx="2674">
                  <c:v>445.66666666666703</c:v>
                </c:pt>
                <c:pt idx="2675">
                  <c:v>445.83333333333297</c:v>
                </c:pt>
                <c:pt idx="2676">
                  <c:v>446</c:v>
                </c:pt>
                <c:pt idx="2677">
                  <c:v>446.16666666666703</c:v>
                </c:pt>
                <c:pt idx="2678">
                  <c:v>446.33333333333297</c:v>
                </c:pt>
                <c:pt idx="2679">
                  <c:v>446.5</c:v>
                </c:pt>
                <c:pt idx="2680">
                  <c:v>446.66666666666703</c:v>
                </c:pt>
                <c:pt idx="2681">
                  <c:v>446.83333333333297</c:v>
                </c:pt>
                <c:pt idx="2682">
                  <c:v>447</c:v>
                </c:pt>
                <c:pt idx="2683">
                  <c:v>447.16666666666703</c:v>
                </c:pt>
                <c:pt idx="2684">
                  <c:v>447.33333333333297</c:v>
                </c:pt>
                <c:pt idx="2685">
                  <c:v>447.5</c:v>
                </c:pt>
                <c:pt idx="2686">
                  <c:v>447.66666666666703</c:v>
                </c:pt>
                <c:pt idx="2687">
                  <c:v>447.83333333333297</c:v>
                </c:pt>
                <c:pt idx="2688">
                  <c:v>448</c:v>
                </c:pt>
                <c:pt idx="2689">
                  <c:v>448.16666666666703</c:v>
                </c:pt>
                <c:pt idx="2690">
                  <c:v>448.33333333333297</c:v>
                </c:pt>
                <c:pt idx="2691">
                  <c:v>448.5</c:v>
                </c:pt>
                <c:pt idx="2692">
                  <c:v>448.66666666666703</c:v>
                </c:pt>
                <c:pt idx="2693">
                  <c:v>448.83333333333297</c:v>
                </c:pt>
                <c:pt idx="2694">
                  <c:v>449</c:v>
                </c:pt>
                <c:pt idx="2695">
                  <c:v>449.16666666666703</c:v>
                </c:pt>
                <c:pt idx="2696">
                  <c:v>449.33333333333297</c:v>
                </c:pt>
                <c:pt idx="2697">
                  <c:v>449.5</c:v>
                </c:pt>
                <c:pt idx="2698">
                  <c:v>449.66666666666703</c:v>
                </c:pt>
                <c:pt idx="2699">
                  <c:v>449.83333333333297</c:v>
                </c:pt>
                <c:pt idx="2700">
                  <c:v>450</c:v>
                </c:pt>
                <c:pt idx="2701">
                  <c:v>450.16666666666703</c:v>
                </c:pt>
                <c:pt idx="2702">
                  <c:v>450.33333333333297</c:v>
                </c:pt>
                <c:pt idx="2703">
                  <c:v>450.5</c:v>
                </c:pt>
                <c:pt idx="2704">
                  <c:v>450.66666666666703</c:v>
                </c:pt>
                <c:pt idx="2705">
                  <c:v>450.83333333333297</c:v>
                </c:pt>
                <c:pt idx="2706">
                  <c:v>451</c:v>
                </c:pt>
                <c:pt idx="2707">
                  <c:v>451.16666666666703</c:v>
                </c:pt>
                <c:pt idx="2708">
                  <c:v>451.33333333333297</c:v>
                </c:pt>
                <c:pt idx="2709">
                  <c:v>451.5</c:v>
                </c:pt>
                <c:pt idx="2710">
                  <c:v>451.66666666666703</c:v>
                </c:pt>
                <c:pt idx="2711">
                  <c:v>451.83333333333297</c:v>
                </c:pt>
                <c:pt idx="2712">
                  <c:v>452</c:v>
                </c:pt>
                <c:pt idx="2713">
                  <c:v>452.16666666666703</c:v>
                </c:pt>
                <c:pt idx="2714">
                  <c:v>452.33333333333297</c:v>
                </c:pt>
                <c:pt idx="2715">
                  <c:v>452.5</c:v>
                </c:pt>
                <c:pt idx="2716">
                  <c:v>452.66666666666703</c:v>
                </c:pt>
                <c:pt idx="2717">
                  <c:v>452.83333333333297</c:v>
                </c:pt>
                <c:pt idx="2718">
                  <c:v>453</c:v>
                </c:pt>
                <c:pt idx="2719">
                  <c:v>453.16666666666703</c:v>
                </c:pt>
                <c:pt idx="2720">
                  <c:v>453.33333333333297</c:v>
                </c:pt>
                <c:pt idx="2721">
                  <c:v>453.5</c:v>
                </c:pt>
                <c:pt idx="2722">
                  <c:v>453.66666666666703</c:v>
                </c:pt>
                <c:pt idx="2723">
                  <c:v>453.83333333333297</c:v>
                </c:pt>
                <c:pt idx="2724">
                  <c:v>454</c:v>
                </c:pt>
                <c:pt idx="2725">
                  <c:v>454.16666666666703</c:v>
                </c:pt>
                <c:pt idx="2726">
                  <c:v>454.33333333333297</c:v>
                </c:pt>
                <c:pt idx="2727">
                  <c:v>454.5</c:v>
                </c:pt>
                <c:pt idx="2728">
                  <c:v>454.66666666666703</c:v>
                </c:pt>
                <c:pt idx="2729">
                  <c:v>454.83333333333297</c:v>
                </c:pt>
                <c:pt idx="2730">
                  <c:v>455</c:v>
                </c:pt>
                <c:pt idx="2731">
                  <c:v>455.16666666666703</c:v>
                </c:pt>
                <c:pt idx="2732">
                  <c:v>455.33333333333297</c:v>
                </c:pt>
                <c:pt idx="2733">
                  <c:v>455.5</c:v>
                </c:pt>
                <c:pt idx="2734">
                  <c:v>455.66666666666703</c:v>
                </c:pt>
                <c:pt idx="2735">
                  <c:v>455.83333333333297</c:v>
                </c:pt>
                <c:pt idx="2736">
                  <c:v>456</c:v>
                </c:pt>
                <c:pt idx="2737">
                  <c:v>456.16666666666703</c:v>
                </c:pt>
                <c:pt idx="2738">
                  <c:v>456.33333333333297</c:v>
                </c:pt>
                <c:pt idx="2739">
                  <c:v>456.5</c:v>
                </c:pt>
                <c:pt idx="2740">
                  <c:v>456.66666666666703</c:v>
                </c:pt>
                <c:pt idx="2741">
                  <c:v>456.83333333333297</c:v>
                </c:pt>
                <c:pt idx="2742">
                  <c:v>457</c:v>
                </c:pt>
                <c:pt idx="2743">
                  <c:v>457.16666666666703</c:v>
                </c:pt>
                <c:pt idx="2744">
                  <c:v>457.33333333333297</c:v>
                </c:pt>
                <c:pt idx="2745">
                  <c:v>457.5</c:v>
                </c:pt>
                <c:pt idx="2746">
                  <c:v>457.66666666666703</c:v>
                </c:pt>
                <c:pt idx="2747">
                  <c:v>457.83333333333297</c:v>
                </c:pt>
                <c:pt idx="2748">
                  <c:v>458</c:v>
                </c:pt>
                <c:pt idx="2749">
                  <c:v>458.16666666666703</c:v>
                </c:pt>
                <c:pt idx="2750">
                  <c:v>458.33333333333297</c:v>
                </c:pt>
                <c:pt idx="2751">
                  <c:v>458.5</c:v>
                </c:pt>
                <c:pt idx="2752">
                  <c:v>458.66666666666703</c:v>
                </c:pt>
                <c:pt idx="2753">
                  <c:v>458.83333333333297</c:v>
                </c:pt>
                <c:pt idx="2754">
                  <c:v>459</c:v>
                </c:pt>
                <c:pt idx="2755">
                  <c:v>459.16666666666703</c:v>
                </c:pt>
                <c:pt idx="2756">
                  <c:v>459.33333333333297</c:v>
                </c:pt>
                <c:pt idx="2757">
                  <c:v>459.5</c:v>
                </c:pt>
                <c:pt idx="2758">
                  <c:v>459.66666666666703</c:v>
                </c:pt>
                <c:pt idx="2759">
                  <c:v>459.83333333333297</c:v>
                </c:pt>
                <c:pt idx="2760">
                  <c:v>460</c:v>
                </c:pt>
                <c:pt idx="2761">
                  <c:v>460.16666666666703</c:v>
                </c:pt>
                <c:pt idx="2762">
                  <c:v>460.33333333333297</c:v>
                </c:pt>
                <c:pt idx="2763">
                  <c:v>460.5</c:v>
                </c:pt>
                <c:pt idx="2764">
                  <c:v>460.66666666666703</c:v>
                </c:pt>
                <c:pt idx="2765">
                  <c:v>460.83333333333297</c:v>
                </c:pt>
                <c:pt idx="2766">
                  <c:v>461</c:v>
                </c:pt>
                <c:pt idx="2767">
                  <c:v>461.16666666666703</c:v>
                </c:pt>
                <c:pt idx="2768">
                  <c:v>461.33333333333297</c:v>
                </c:pt>
                <c:pt idx="2769">
                  <c:v>461.5</c:v>
                </c:pt>
                <c:pt idx="2770">
                  <c:v>461.66666666666703</c:v>
                </c:pt>
                <c:pt idx="2771">
                  <c:v>461.83333333333297</c:v>
                </c:pt>
                <c:pt idx="2772">
                  <c:v>462</c:v>
                </c:pt>
                <c:pt idx="2773">
                  <c:v>462.16666666666703</c:v>
                </c:pt>
                <c:pt idx="2774">
                  <c:v>462.33333333333297</c:v>
                </c:pt>
                <c:pt idx="2775">
                  <c:v>462.5</c:v>
                </c:pt>
                <c:pt idx="2776">
                  <c:v>462.66666666666703</c:v>
                </c:pt>
                <c:pt idx="2777">
                  <c:v>462.83333333333297</c:v>
                </c:pt>
                <c:pt idx="2778">
                  <c:v>463</c:v>
                </c:pt>
                <c:pt idx="2779">
                  <c:v>463.16666666666703</c:v>
                </c:pt>
                <c:pt idx="2780">
                  <c:v>463.33333333333297</c:v>
                </c:pt>
                <c:pt idx="2781">
                  <c:v>463.5</c:v>
                </c:pt>
                <c:pt idx="2782">
                  <c:v>463.66666666666703</c:v>
                </c:pt>
                <c:pt idx="2783">
                  <c:v>463.83333333333297</c:v>
                </c:pt>
                <c:pt idx="2784">
                  <c:v>464</c:v>
                </c:pt>
                <c:pt idx="2785">
                  <c:v>464.16666666666703</c:v>
                </c:pt>
                <c:pt idx="2786">
                  <c:v>464.33333333333297</c:v>
                </c:pt>
                <c:pt idx="2787">
                  <c:v>464.5</c:v>
                </c:pt>
                <c:pt idx="2788">
                  <c:v>464.66666666666703</c:v>
                </c:pt>
                <c:pt idx="2789">
                  <c:v>464.83333333333297</c:v>
                </c:pt>
                <c:pt idx="2790">
                  <c:v>465</c:v>
                </c:pt>
                <c:pt idx="2791">
                  <c:v>465.16666666666703</c:v>
                </c:pt>
                <c:pt idx="2792">
                  <c:v>465.33333333333297</c:v>
                </c:pt>
                <c:pt idx="2793">
                  <c:v>465.5</c:v>
                </c:pt>
                <c:pt idx="2794">
                  <c:v>465.66666666666703</c:v>
                </c:pt>
                <c:pt idx="2795">
                  <c:v>465.83333333333297</c:v>
                </c:pt>
                <c:pt idx="2796">
                  <c:v>466</c:v>
                </c:pt>
                <c:pt idx="2797">
                  <c:v>466.16666666666703</c:v>
                </c:pt>
                <c:pt idx="2798">
                  <c:v>466.33333333333297</c:v>
                </c:pt>
                <c:pt idx="2799">
                  <c:v>466.5</c:v>
                </c:pt>
                <c:pt idx="2800">
                  <c:v>466.66666666666703</c:v>
                </c:pt>
                <c:pt idx="2801">
                  <c:v>466.83333333333297</c:v>
                </c:pt>
                <c:pt idx="2802">
                  <c:v>467</c:v>
                </c:pt>
                <c:pt idx="2803">
                  <c:v>467.16666666666703</c:v>
                </c:pt>
                <c:pt idx="2804">
                  <c:v>467.33333333333297</c:v>
                </c:pt>
                <c:pt idx="2805">
                  <c:v>467.5</c:v>
                </c:pt>
                <c:pt idx="2806">
                  <c:v>467.66666666666703</c:v>
                </c:pt>
                <c:pt idx="2807">
                  <c:v>467.83333333333297</c:v>
                </c:pt>
                <c:pt idx="2808">
                  <c:v>468</c:v>
                </c:pt>
                <c:pt idx="2809">
                  <c:v>468.16666666666703</c:v>
                </c:pt>
                <c:pt idx="2810">
                  <c:v>468.33333333333297</c:v>
                </c:pt>
                <c:pt idx="2811">
                  <c:v>468.5</c:v>
                </c:pt>
                <c:pt idx="2812">
                  <c:v>468.66666666666703</c:v>
                </c:pt>
                <c:pt idx="2813">
                  <c:v>468.83333333333297</c:v>
                </c:pt>
                <c:pt idx="2814">
                  <c:v>469</c:v>
                </c:pt>
                <c:pt idx="2815">
                  <c:v>469.16666666666703</c:v>
                </c:pt>
                <c:pt idx="2816">
                  <c:v>469.33333333333297</c:v>
                </c:pt>
                <c:pt idx="2817">
                  <c:v>469.5</c:v>
                </c:pt>
                <c:pt idx="2818">
                  <c:v>469.66666666666703</c:v>
                </c:pt>
                <c:pt idx="2819">
                  <c:v>469.83333333333297</c:v>
                </c:pt>
                <c:pt idx="2820">
                  <c:v>470</c:v>
                </c:pt>
                <c:pt idx="2821">
                  <c:v>470.16666666666703</c:v>
                </c:pt>
                <c:pt idx="2822">
                  <c:v>470.33333333333297</c:v>
                </c:pt>
                <c:pt idx="2823">
                  <c:v>470.5</c:v>
                </c:pt>
                <c:pt idx="2824">
                  <c:v>470.66666666666703</c:v>
                </c:pt>
                <c:pt idx="2825">
                  <c:v>470.83333333333297</c:v>
                </c:pt>
                <c:pt idx="2826">
                  <c:v>471</c:v>
                </c:pt>
                <c:pt idx="2827">
                  <c:v>471.16666666666703</c:v>
                </c:pt>
                <c:pt idx="2828">
                  <c:v>471.33333333333297</c:v>
                </c:pt>
                <c:pt idx="2829">
                  <c:v>471.5</c:v>
                </c:pt>
                <c:pt idx="2830">
                  <c:v>471.66666666666703</c:v>
                </c:pt>
                <c:pt idx="2831">
                  <c:v>471.83333333333297</c:v>
                </c:pt>
                <c:pt idx="2832">
                  <c:v>472</c:v>
                </c:pt>
                <c:pt idx="2833">
                  <c:v>472.16666666666703</c:v>
                </c:pt>
                <c:pt idx="2834">
                  <c:v>472.33333333333297</c:v>
                </c:pt>
                <c:pt idx="2835">
                  <c:v>472.5</c:v>
                </c:pt>
                <c:pt idx="2836">
                  <c:v>472.66666666666703</c:v>
                </c:pt>
                <c:pt idx="2837">
                  <c:v>472.83333333333297</c:v>
                </c:pt>
                <c:pt idx="2838">
                  <c:v>473</c:v>
                </c:pt>
                <c:pt idx="2839">
                  <c:v>473.16666666666703</c:v>
                </c:pt>
                <c:pt idx="2840">
                  <c:v>473.33333333333297</c:v>
                </c:pt>
                <c:pt idx="2841">
                  <c:v>473.5</c:v>
                </c:pt>
                <c:pt idx="2842">
                  <c:v>473.66666666666703</c:v>
                </c:pt>
                <c:pt idx="2843">
                  <c:v>473.83333333333297</c:v>
                </c:pt>
                <c:pt idx="2844">
                  <c:v>474</c:v>
                </c:pt>
                <c:pt idx="2845">
                  <c:v>474.16666666666703</c:v>
                </c:pt>
                <c:pt idx="2846">
                  <c:v>474.33333333333297</c:v>
                </c:pt>
                <c:pt idx="2847">
                  <c:v>474.5</c:v>
                </c:pt>
                <c:pt idx="2848">
                  <c:v>474.66666666666703</c:v>
                </c:pt>
                <c:pt idx="2849">
                  <c:v>474.83333333333297</c:v>
                </c:pt>
                <c:pt idx="2850">
                  <c:v>475</c:v>
                </c:pt>
                <c:pt idx="2851">
                  <c:v>475.16666666666703</c:v>
                </c:pt>
                <c:pt idx="2852">
                  <c:v>475.33333333333297</c:v>
                </c:pt>
                <c:pt idx="2853">
                  <c:v>475.5</c:v>
                </c:pt>
                <c:pt idx="2854">
                  <c:v>475.66666666666703</c:v>
                </c:pt>
                <c:pt idx="2855">
                  <c:v>475.83333333333297</c:v>
                </c:pt>
                <c:pt idx="2856">
                  <c:v>476</c:v>
                </c:pt>
                <c:pt idx="2857">
                  <c:v>476.16666666666703</c:v>
                </c:pt>
                <c:pt idx="2858">
                  <c:v>476.33333333333297</c:v>
                </c:pt>
                <c:pt idx="2859">
                  <c:v>476.5</c:v>
                </c:pt>
                <c:pt idx="2860">
                  <c:v>476.66666666666703</c:v>
                </c:pt>
                <c:pt idx="2861">
                  <c:v>476.83333333333297</c:v>
                </c:pt>
                <c:pt idx="2862">
                  <c:v>477</c:v>
                </c:pt>
                <c:pt idx="2863">
                  <c:v>477.16666666666703</c:v>
                </c:pt>
                <c:pt idx="2864">
                  <c:v>477.33333333333297</c:v>
                </c:pt>
                <c:pt idx="2865">
                  <c:v>477.5</c:v>
                </c:pt>
                <c:pt idx="2866">
                  <c:v>477.66666666666703</c:v>
                </c:pt>
                <c:pt idx="2867">
                  <c:v>477.83333333333297</c:v>
                </c:pt>
                <c:pt idx="2868">
                  <c:v>478</c:v>
                </c:pt>
                <c:pt idx="2869">
                  <c:v>478.16666666666703</c:v>
                </c:pt>
                <c:pt idx="2870">
                  <c:v>478.33333333333297</c:v>
                </c:pt>
                <c:pt idx="2871">
                  <c:v>478.5</c:v>
                </c:pt>
                <c:pt idx="2872">
                  <c:v>478.66666666666703</c:v>
                </c:pt>
                <c:pt idx="2873">
                  <c:v>478.83333333333297</c:v>
                </c:pt>
                <c:pt idx="2874">
                  <c:v>479</c:v>
                </c:pt>
                <c:pt idx="2875">
                  <c:v>479.16666666666703</c:v>
                </c:pt>
                <c:pt idx="2876">
                  <c:v>479.33333333333297</c:v>
                </c:pt>
                <c:pt idx="2877">
                  <c:v>479.5</c:v>
                </c:pt>
                <c:pt idx="2878">
                  <c:v>479.66666666666703</c:v>
                </c:pt>
                <c:pt idx="2879">
                  <c:v>479.83333333333297</c:v>
                </c:pt>
                <c:pt idx="2880">
                  <c:v>480</c:v>
                </c:pt>
                <c:pt idx="2881">
                  <c:v>480.16666666666703</c:v>
                </c:pt>
                <c:pt idx="2882">
                  <c:v>480.33333333333297</c:v>
                </c:pt>
                <c:pt idx="2883">
                  <c:v>480.5</c:v>
                </c:pt>
                <c:pt idx="2884">
                  <c:v>480.66666666666703</c:v>
                </c:pt>
                <c:pt idx="2885">
                  <c:v>480.83333333333297</c:v>
                </c:pt>
                <c:pt idx="2886">
                  <c:v>481</c:v>
                </c:pt>
                <c:pt idx="2887">
                  <c:v>481.16666666666703</c:v>
                </c:pt>
                <c:pt idx="2888">
                  <c:v>481.33333333333297</c:v>
                </c:pt>
                <c:pt idx="2889">
                  <c:v>481.5</c:v>
                </c:pt>
                <c:pt idx="2890">
                  <c:v>481.66666666666703</c:v>
                </c:pt>
                <c:pt idx="2891">
                  <c:v>481.83333333333297</c:v>
                </c:pt>
                <c:pt idx="2892">
                  <c:v>482</c:v>
                </c:pt>
                <c:pt idx="2893">
                  <c:v>482.16666666666703</c:v>
                </c:pt>
                <c:pt idx="2894">
                  <c:v>482.33333333333297</c:v>
                </c:pt>
                <c:pt idx="2895">
                  <c:v>482.5</c:v>
                </c:pt>
                <c:pt idx="2896">
                  <c:v>482.66666666666703</c:v>
                </c:pt>
                <c:pt idx="2897">
                  <c:v>482.83333333333297</c:v>
                </c:pt>
                <c:pt idx="2898">
                  <c:v>483</c:v>
                </c:pt>
                <c:pt idx="2899">
                  <c:v>483.16666666666703</c:v>
                </c:pt>
                <c:pt idx="2900">
                  <c:v>483.33333333333297</c:v>
                </c:pt>
                <c:pt idx="2901">
                  <c:v>483.5</c:v>
                </c:pt>
                <c:pt idx="2902">
                  <c:v>483.66666666666703</c:v>
                </c:pt>
                <c:pt idx="2903">
                  <c:v>483.83333333333297</c:v>
                </c:pt>
                <c:pt idx="2904">
                  <c:v>484</c:v>
                </c:pt>
                <c:pt idx="2905">
                  <c:v>484.16666666666703</c:v>
                </c:pt>
                <c:pt idx="2906">
                  <c:v>484.33333333333297</c:v>
                </c:pt>
                <c:pt idx="2907">
                  <c:v>484.5</c:v>
                </c:pt>
                <c:pt idx="2908">
                  <c:v>484.66666666666703</c:v>
                </c:pt>
                <c:pt idx="2909">
                  <c:v>484.83333333333297</c:v>
                </c:pt>
                <c:pt idx="2910">
                  <c:v>485</c:v>
                </c:pt>
                <c:pt idx="2911">
                  <c:v>485.16666666666703</c:v>
                </c:pt>
                <c:pt idx="2912">
                  <c:v>485.33333333333297</c:v>
                </c:pt>
                <c:pt idx="2913">
                  <c:v>485.5</c:v>
                </c:pt>
                <c:pt idx="2914">
                  <c:v>485.66666666666703</c:v>
                </c:pt>
                <c:pt idx="2915">
                  <c:v>485.83333333333297</c:v>
                </c:pt>
                <c:pt idx="2916">
                  <c:v>486</c:v>
                </c:pt>
                <c:pt idx="2917">
                  <c:v>486.16666666666703</c:v>
                </c:pt>
                <c:pt idx="2918">
                  <c:v>486.33333333333297</c:v>
                </c:pt>
                <c:pt idx="2919">
                  <c:v>486.5</c:v>
                </c:pt>
                <c:pt idx="2920">
                  <c:v>486.66666666666703</c:v>
                </c:pt>
                <c:pt idx="2921">
                  <c:v>486.83333333333297</c:v>
                </c:pt>
                <c:pt idx="2922">
                  <c:v>487</c:v>
                </c:pt>
                <c:pt idx="2923">
                  <c:v>487.16666666666703</c:v>
                </c:pt>
                <c:pt idx="2924">
                  <c:v>487.33333333333297</c:v>
                </c:pt>
                <c:pt idx="2925">
                  <c:v>487.5</c:v>
                </c:pt>
                <c:pt idx="2926">
                  <c:v>487.66666666666703</c:v>
                </c:pt>
                <c:pt idx="2927">
                  <c:v>487.83333333333297</c:v>
                </c:pt>
                <c:pt idx="2928">
                  <c:v>488</c:v>
                </c:pt>
                <c:pt idx="2929">
                  <c:v>488.16666666666703</c:v>
                </c:pt>
                <c:pt idx="2930">
                  <c:v>488.33333333333297</c:v>
                </c:pt>
                <c:pt idx="2931">
                  <c:v>488.5</c:v>
                </c:pt>
                <c:pt idx="2932">
                  <c:v>488.66666666666703</c:v>
                </c:pt>
                <c:pt idx="2933">
                  <c:v>488.83333333333297</c:v>
                </c:pt>
                <c:pt idx="2934">
                  <c:v>489</c:v>
                </c:pt>
                <c:pt idx="2935">
                  <c:v>489.16666666666703</c:v>
                </c:pt>
                <c:pt idx="2936">
                  <c:v>489.33333333333297</c:v>
                </c:pt>
                <c:pt idx="2937">
                  <c:v>489.5</c:v>
                </c:pt>
                <c:pt idx="2938">
                  <c:v>489.66666666666703</c:v>
                </c:pt>
                <c:pt idx="2939">
                  <c:v>489.83333333333297</c:v>
                </c:pt>
                <c:pt idx="2940">
                  <c:v>490</c:v>
                </c:pt>
                <c:pt idx="2941">
                  <c:v>490.16666666666703</c:v>
                </c:pt>
                <c:pt idx="2942">
                  <c:v>490.33333333333297</c:v>
                </c:pt>
                <c:pt idx="2943">
                  <c:v>490.5</c:v>
                </c:pt>
                <c:pt idx="2944">
                  <c:v>490.66666666666703</c:v>
                </c:pt>
                <c:pt idx="2945">
                  <c:v>490.83333333333297</c:v>
                </c:pt>
                <c:pt idx="2946">
                  <c:v>491</c:v>
                </c:pt>
                <c:pt idx="2947">
                  <c:v>491.16666666666703</c:v>
                </c:pt>
                <c:pt idx="2948">
                  <c:v>491.33333333333297</c:v>
                </c:pt>
                <c:pt idx="2949">
                  <c:v>491.5</c:v>
                </c:pt>
                <c:pt idx="2950">
                  <c:v>491.66666666666703</c:v>
                </c:pt>
                <c:pt idx="2951">
                  <c:v>491.83333333333297</c:v>
                </c:pt>
                <c:pt idx="2952">
                  <c:v>492</c:v>
                </c:pt>
                <c:pt idx="2953">
                  <c:v>492.16666666666703</c:v>
                </c:pt>
                <c:pt idx="2954">
                  <c:v>492.33333333333297</c:v>
                </c:pt>
                <c:pt idx="2955">
                  <c:v>492.5</c:v>
                </c:pt>
                <c:pt idx="2956">
                  <c:v>492.66666666666703</c:v>
                </c:pt>
                <c:pt idx="2957">
                  <c:v>492.83333333333297</c:v>
                </c:pt>
                <c:pt idx="2958">
                  <c:v>493</c:v>
                </c:pt>
                <c:pt idx="2959">
                  <c:v>493.16666666666703</c:v>
                </c:pt>
                <c:pt idx="2960">
                  <c:v>493.33333333333297</c:v>
                </c:pt>
                <c:pt idx="2961">
                  <c:v>493.5</c:v>
                </c:pt>
                <c:pt idx="2962">
                  <c:v>493.66666666666703</c:v>
                </c:pt>
                <c:pt idx="2963">
                  <c:v>493.83333333333297</c:v>
                </c:pt>
                <c:pt idx="2964">
                  <c:v>494</c:v>
                </c:pt>
                <c:pt idx="2965">
                  <c:v>494.16666666666703</c:v>
                </c:pt>
                <c:pt idx="2966">
                  <c:v>494.33333333333297</c:v>
                </c:pt>
                <c:pt idx="2967">
                  <c:v>494.5</c:v>
                </c:pt>
                <c:pt idx="2968">
                  <c:v>494.66666666666703</c:v>
                </c:pt>
                <c:pt idx="2969">
                  <c:v>494.83333333333297</c:v>
                </c:pt>
                <c:pt idx="2970">
                  <c:v>495</c:v>
                </c:pt>
                <c:pt idx="2971">
                  <c:v>495.16666666666703</c:v>
                </c:pt>
                <c:pt idx="2972">
                  <c:v>495.33333333333297</c:v>
                </c:pt>
                <c:pt idx="2973">
                  <c:v>495.5</c:v>
                </c:pt>
                <c:pt idx="2974">
                  <c:v>495.66666666666703</c:v>
                </c:pt>
                <c:pt idx="2975">
                  <c:v>495.83333333333297</c:v>
                </c:pt>
                <c:pt idx="2976">
                  <c:v>496</c:v>
                </c:pt>
                <c:pt idx="2977">
                  <c:v>496.16666666666703</c:v>
                </c:pt>
                <c:pt idx="2978">
                  <c:v>496.33333333333297</c:v>
                </c:pt>
                <c:pt idx="2979">
                  <c:v>496.5</c:v>
                </c:pt>
                <c:pt idx="2980">
                  <c:v>496.66666666666703</c:v>
                </c:pt>
                <c:pt idx="2981">
                  <c:v>496.83333333333297</c:v>
                </c:pt>
                <c:pt idx="2982">
                  <c:v>497</c:v>
                </c:pt>
                <c:pt idx="2983">
                  <c:v>497.16666666666703</c:v>
                </c:pt>
                <c:pt idx="2984">
                  <c:v>497.33333333333297</c:v>
                </c:pt>
                <c:pt idx="2985">
                  <c:v>497.5</c:v>
                </c:pt>
                <c:pt idx="2986">
                  <c:v>497.66666666666703</c:v>
                </c:pt>
                <c:pt idx="2987">
                  <c:v>497.83333333333297</c:v>
                </c:pt>
                <c:pt idx="2988">
                  <c:v>498</c:v>
                </c:pt>
                <c:pt idx="2989">
                  <c:v>498.16666666666703</c:v>
                </c:pt>
                <c:pt idx="2990">
                  <c:v>498.33333333333297</c:v>
                </c:pt>
                <c:pt idx="2991">
                  <c:v>498.5</c:v>
                </c:pt>
                <c:pt idx="2992">
                  <c:v>498.66666666666703</c:v>
                </c:pt>
                <c:pt idx="2993">
                  <c:v>498.83333333333297</c:v>
                </c:pt>
                <c:pt idx="2994">
                  <c:v>499</c:v>
                </c:pt>
                <c:pt idx="2995">
                  <c:v>499.16666666666703</c:v>
                </c:pt>
                <c:pt idx="2996">
                  <c:v>499.33333333333297</c:v>
                </c:pt>
                <c:pt idx="2997">
                  <c:v>499.5</c:v>
                </c:pt>
                <c:pt idx="2998">
                  <c:v>499.66666666666703</c:v>
                </c:pt>
                <c:pt idx="2999">
                  <c:v>499.83333333333297</c:v>
                </c:pt>
                <c:pt idx="3000">
                  <c:v>500</c:v>
                </c:pt>
                <c:pt idx="3001">
                  <c:v>500.16666666666703</c:v>
                </c:pt>
                <c:pt idx="3002">
                  <c:v>500.33333333333297</c:v>
                </c:pt>
                <c:pt idx="3003">
                  <c:v>500.5</c:v>
                </c:pt>
                <c:pt idx="3004">
                  <c:v>500.66666666666703</c:v>
                </c:pt>
                <c:pt idx="3005">
                  <c:v>500.83333333333297</c:v>
                </c:pt>
                <c:pt idx="3006">
                  <c:v>501</c:v>
                </c:pt>
                <c:pt idx="3007">
                  <c:v>501.16666666666703</c:v>
                </c:pt>
                <c:pt idx="3008">
                  <c:v>501.33333333333297</c:v>
                </c:pt>
                <c:pt idx="3009">
                  <c:v>501.5</c:v>
                </c:pt>
                <c:pt idx="3010">
                  <c:v>501.66666666666703</c:v>
                </c:pt>
                <c:pt idx="3011">
                  <c:v>501.83333333333297</c:v>
                </c:pt>
                <c:pt idx="3012">
                  <c:v>502</c:v>
                </c:pt>
                <c:pt idx="3013">
                  <c:v>502.16666666666703</c:v>
                </c:pt>
                <c:pt idx="3014">
                  <c:v>502.33333333333297</c:v>
                </c:pt>
                <c:pt idx="3015">
                  <c:v>502.5</c:v>
                </c:pt>
                <c:pt idx="3016">
                  <c:v>502.66666666666703</c:v>
                </c:pt>
                <c:pt idx="3017">
                  <c:v>502.83333333333297</c:v>
                </c:pt>
                <c:pt idx="3018">
                  <c:v>503</c:v>
                </c:pt>
                <c:pt idx="3019">
                  <c:v>503.16666666666703</c:v>
                </c:pt>
                <c:pt idx="3020">
                  <c:v>503.33333333333297</c:v>
                </c:pt>
                <c:pt idx="3021">
                  <c:v>503.5</c:v>
                </c:pt>
                <c:pt idx="3022">
                  <c:v>503.66666666666703</c:v>
                </c:pt>
                <c:pt idx="3023">
                  <c:v>503.83333333333297</c:v>
                </c:pt>
                <c:pt idx="3024">
                  <c:v>504</c:v>
                </c:pt>
                <c:pt idx="3025">
                  <c:v>504.16666666666703</c:v>
                </c:pt>
                <c:pt idx="3026">
                  <c:v>504.33333333333297</c:v>
                </c:pt>
                <c:pt idx="3027">
                  <c:v>504.5</c:v>
                </c:pt>
                <c:pt idx="3028">
                  <c:v>504.66666666666703</c:v>
                </c:pt>
                <c:pt idx="3029">
                  <c:v>504.83333333333297</c:v>
                </c:pt>
                <c:pt idx="3030">
                  <c:v>505</c:v>
                </c:pt>
                <c:pt idx="3031">
                  <c:v>505.16666666666703</c:v>
                </c:pt>
                <c:pt idx="3032">
                  <c:v>505.33333333333297</c:v>
                </c:pt>
                <c:pt idx="3033">
                  <c:v>505.5</c:v>
                </c:pt>
                <c:pt idx="3034">
                  <c:v>505.66666666666703</c:v>
                </c:pt>
                <c:pt idx="3035">
                  <c:v>505.83333333333297</c:v>
                </c:pt>
                <c:pt idx="3036">
                  <c:v>506</c:v>
                </c:pt>
                <c:pt idx="3037">
                  <c:v>506.16666666666703</c:v>
                </c:pt>
                <c:pt idx="3038">
                  <c:v>506.33333333333297</c:v>
                </c:pt>
                <c:pt idx="3039">
                  <c:v>506.5</c:v>
                </c:pt>
                <c:pt idx="3040">
                  <c:v>506.66666666666703</c:v>
                </c:pt>
                <c:pt idx="3041">
                  <c:v>506.83333333333297</c:v>
                </c:pt>
                <c:pt idx="3042">
                  <c:v>507</c:v>
                </c:pt>
                <c:pt idx="3043">
                  <c:v>507.16666666666703</c:v>
                </c:pt>
                <c:pt idx="3044">
                  <c:v>507.33333333333297</c:v>
                </c:pt>
                <c:pt idx="3045">
                  <c:v>507.5</c:v>
                </c:pt>
                <c:pt idx="3046">
                  <c:v>507.66666666666703</c:v>
                </c:pt>
                <c:pt idx="3047">
                  <c:v>507.83333333333297</c:v>
                </c:pt>
                <c:pt idx="3048">
                  <c:v>508</c:v>
                </c:pt>
                <c:pt idx="3049">
                  <c:v>508.16666666666703</c:v>
                </c:pt>
                <c:pt idx="3050">
                  <c:v>508.33333333333297</c:v>
                </c:pt>
                <c:pt idx="3051">
                  <c:v>508.5</c:v>
                </c:pt>
                <c:pt idx="3052">
                  <c:v>508.66666666666703</c:v>
                </c:pt>
                <c:pt idx="3053">
                  <c:v>508.83333333333297</c:v>
                </c:pt>
                <c:pt idx="3054">
                  <c:v>509</c:v>
                </c:pt>
                <c:pt idx="3055">
                  <c:v>509.16666666666703</c:v>
                </c:pt>
                <c:pt idx="3056">
                  <c:v>509.33333333333297</c:v>
                </c:pt>
                <c:pt idx="3057">
                  <c:v>509.5</c:v>
                </c:pt>
                <c:pt idx="3058">
                  <c:v>509.66666666666703</c:v>
                </c:pt>
                <c:pt idx="3059">
                  <c:v>509.83333333333297</c:v>
                </c:pt>
                <c:pt idx="3060">
                  <c:v>510</c:v>
                </c:pt>
                <c:pt idx="3061">
                  <c:v>510.16666666666703</c:v>
                </c:pt>
                <c:pt idx="3062">
                  <c:v>510.33333333333297</c:v>
                </c:pt>
                <c:pt idx="3063">
                  <c:v>510.5</c:v>
                </c:pt>
                <c:pt idx="3064">
                  <c:v>510.66666666666703</c:v>
                </c:pt>
                <c:pt idx="3065">
                  <c:v>510.83333333333297</c:v>
                </c:pt>
                <c:pt idx="3066">
                  <c:v>511</c:v>
                </c:pt>
                <c:pt idx="3067">
                  <c:v>511.16666666666703</c:v>
                </c:pt>
                <c:pt idx="3068">
                  <c:v>511.33333333333297</c:v>
                </c:pt>
                <c:pt idx="3069">
                  <c:v>511.5</c:v>
                </c:pt>
                <c:pt idx="3070">
                  <c:v>511.66666666666703</c:v>
                </c:pt>
                <c:pt idx="3071">
                  <c:v>511.83333333333297</c:v>
                </c:pt>
                <c:pt idx="3072">
                  <c:v>512</c:v>
                </c:pt>
                <c:pt idx="3073">
                  <c:v>512.16666666666697</c:v>
                </c:pt>
                <c:pt idx="3074">
                  <c:v>512.33333333333303</c:v>
                </c:pt>
                <c:pt idx="3075">
                  <c:v>512.5</c:v>
                </c:pt>
                <c:pt idx="3076">
                  <c:v>512.66666666666697</c:v>
                </c:pt>
                <c:pt idx="3077">
                  <c:v>512.83333333333303</c:v>
                </c:pt>
                <c:pt idx="3078">
                  <c:v>513</c:v>
                </c:pt>
                <c:pt idx="3079">
                  <c:v>513.16666666666697</c:v>
                </c:pt>
                <c:pt idx="3080">
                  <c:v>513.33333333333303</c:v>
                </c:pt>
                <c:pt idx="3081">
                  <c:v>513.5</c:v>
                </c:pt>
                <c:pt idx="3082">
                  <c:v>513.66666666666697</c:v>
                </c:pt>
                <c:pt idx="3083">
                  <c:v>513.83333333333303</c:v>
                </c:pt>
                <c:pt idx="3084">
                  <c:v>514</c:v>
                </c:pt>
                <c:pt idx="3085">
                  <c:v>514.16666666666697</c:v>
                </c:pt>
                <c:pt idx="3086">
                  <c:v>514.33333333333303</c:v>
                </c:pt>
                <c:pt idx="3087">
                  <c:v>514.5</c:v>
                </c:pt>
                <c:pt idx="3088">
                  <c:v>514.66666666666697</c:v>
                </c:pt>
                <c:pt idx="3089">
                  <c:v>514.83333333333303</c:v>
                </c:pt>
                <c:pt idx="3090">
                  <c:v>515</c:v>
                </c:pt>
                <c:pt idx="3091">
                  <c:v>515.16666666666697</c:v>
                </c:pt>
                <c:pt idx="3092">
                  <c:v>515.33333333333303</c:v>
                </c:pt>
                <c:pt idx="3093">
                  <c:v>515.5</c:v>
                </c:pt>
                <c:pt idx="3094">
                  <c:v>515.66666666666697</c:v>
                </c:pt>
                <c:pt idx="3095">
                  <c:v>515.83333333333303</c:v>
                </c:pt>
                <c:pt idx="3096">
                  <c:v>516</c:v>
                </c:pt>
                <c:pt idx="3097">
                  <c:v>516.16666666666697</c:v>
                </c:pt>
                <c:pt idx="3098">
                  <c:v>516.33333333333303</c:v>
                </c:pt>
                <c:pt idx="3099">
                  <c:v>516.5</c:v>
                </c:pt>
                <c:pt idx="3100">
                  <c:v>516.66666666666697</c:v>
                </c:pt>
                <c:pt idx="3101">
                  <c:v>516.83333333333303</c:v>
                </c:pt>
                <c:pt idx="3102">
                  <c:v>517</c:v>
                </c:pt>
                <c:pt idx="3103">
                  <c:v>517.16666666666697</c:v>
                </c:pt>
                <c:pt idx="3104">
                  <c:v>517.33333333333303</c:v>
                </c:pt>
                <c:pt idx="3105">
                  <c:v>517.5</c:v>
                </c:pt>
                <c:pt idx="3106">
                  <c:v>517.66666666666697</c:v>
                </c:pt>
                <c:pt idx="3107">
                  <c:v>517.83333333333303</c:v>
                </c:pt>
                <c:pt idx="3108">
                  <c:v>518</c:v>
                </c:pt>
                <c:pt idx="3109">
                  <c:v>518.16666666666697</c:v>
                </c:pt>
                <c:pt idx="3110">
                  <c:v>518.33333333333303</c:v>
                </c:pt>
                <c:pt idx="3111">
                  <c:v>518.5</c:v>
                </c:pt>
                <c:pt idx="3112">
                  <c:v>518.66666666666697</c:v>
                </c:pt>
                <c:pt idx="3113">
                  <c:v>518.83333333333303</c:v>
                </c:pt>
                <c:pt idx="3114">
                  <c:v>519</c:v>
                </c:pt>
                <c:pt idx="3115">
                  <c:v>519.16666666666697</c:v>
                </c:pt>
                <c:pt idx="3116">
                  <c:v>519.33333333333303</c:v>
                </c:pt>
                <c:pt idx="3117">
                  <c:v>519.5</c:v>
                </c:pt>
                <c:pt idx="3118">
                  <c:v>519.66666666666697</c:v>
                </c:pt>
                <c:pt idx="3119">
                  <c:v>519.83333333333303</c:v>
                </c:pt>
                <c:pt idx="3120">
                  <c:v>520</c:v>
                </c:pt>
                <c:pt idx="3121">
                  <c:v>520.16666666666697</c:v>
                </c:pt>
                <c:pt idx="3122">
                  <c:v>520.33333333333303</c:v>
                </c:pt>
                <c:pt idx="3123">
                  <c:v>520.5</c:v>
                </c:pt>
                <c:pt idx="3124">
                  <c:v>520.66666666666697</c:v>
                </c:pt>
                <c:pt idx="3125">
                  <c:v>520.83333333333303</c:v>
                </c:pt>
                <c:pt idx="3126">
                  <c:v>521</c:v>
                </c:pt>
                <c:pt idx="3127">
                  <c:v>521.16666666666697</c:v>
                </c:pt>
                <c:pt idx="3128">
                  <c:v>521.33333333333303</c:v>
                </c:pt>
                <c:pt idx="3129">
                  <c:v>521.5</c:v>
                </c:pt>
                <c:pt idx="3130">
                  <c:v>521.66666666666697</c:v>
                </c:pt>
                <c:pt idx="3131">
                  <c:v>521.83333333333303</c:v>
                </c:pt>
                <c:pt idx="3132">
                  <c:v>522</c:v>
                </c:pt>
                <c:pt idx="3133">
                  <c:v>522.16666666666697</c:v>
                </c:pt>
                <c:pt idx="3134">
                  <c:v>522.33333333333303</c:v>
                </c:pt>
                <c:pt idx="3135">
                  <c:v>522.5</c:v>
                </c:pt>
                <c:pt idx="3136">
                  <c:v>522.66666666666697</c:v>
                </c:pt>
                <c:pt idx="3137">
                  <c:v>522.83333333333303</c:v>
                </c:pt>
                <c:pt idx="3138">
                  <c:v>523</c:v>
                </c:pt>
                <c:pt idx="3139">
                  <c:v>523.16666666666697</c:v>
                </c:pt>
                <c:pt idx="3140">
                  <c:v>523.33333333333303</c:v>
                </c:pt>
                <c:pt idx="3141">
                  <c:v>523.5</c:v>
                </c:pt>
                <c:pt idx="3142">
                  <c:v>523.66666666666697</c:v>
                </c:pt>
                <c:pt idx="3143">
                  <c:v>523.83333333333303</c:v>
                </c:pt>
                <c:pt idx="3144">
                  <c:v>524</c:v>
                </c:pt>
                <c:pt idx="3145">
                  <c:v>524.16666666666697</c:v>
                </c:pt>
                <c:pt idx="3146">
                  <c:v>524.33333333333303</c:v>
                </c:pt>
                <c:pt idx="3147">
                  <c:v>524.5</c:v>
                </c:pt>
                <c:pt idx="3148">
                  <c:v>524.66666666666697</c:v>
                </c:pt>
                <c:pt idx="3149">
                  <c:v>524.83333333333303</c:v>
                </c:pt>
                <c:pt idx="3150">
                  <c:v>525</c:v>
                </c:pt>
                <c:pt idx="3151">
                  <c:v>525.16666666666697</c:v>
                </c:pt>
                <c:pt idx="3152">
                  <c:v>525.33333333333303</c:v>
                </c:pt>
                <c:pt idx="3153">
                  <c:v>525.5</c:v>
                </c:pt>
                <c:pt idx="3154">
                  <c:v>525.66666666666697</c:v>
                </c:pt>
                <c:pt idx="3155">
                  <c:v>525.83333333333303</c:v>
                </c:pt>
                <c:pt idx="3156">
                  <c:v>526</c:v>
                </c:pt>
                <c:pt idx="3157">
                  <c:v>526.16666666666697</c:v>
                </c:pt>
                <c:pt idx="3158">
                  <c:v>526.33333333333303</c:v>
                </c:pt>
                <c:pt idx="3159">
                  <c:v>526.5</c:v>
                </c:pt>
                <c:pt idx="3160">
                  <c:v>526.66666666666697</c:v>
                </c:pt>
                <c:pt idx="3161">
                  <c:v>526.83333333333303</c:v>
                </c:pt>
                <c:pt idx="3162">
                  <c:v>527</c:v>
                </c:pt>
                <c:pt idx="3163">
                  <c:v>527.16666666666697</c:v>
                </c:pt>
                <c:pt idx="3164">
                  <c:v>527.33333333333303</c:v>
                </c:pt>
                <c:pt idx="3165">
                  <c:v>527.5</c:v>
                </c:pt>
                <c:pt idx="3166">
                  <c:v>527.66666666666697</c:v>
                </c:pt>
                <c:pt idx="3167">
                  <c:v>527.83333333333303</c:v>
                </c:pt>
                <c:pt idx="3168">
                  <c:v>528</c:v>
                </c:pt>
                <c:pt idx="3169">
                  <c:v>528.16666666666697</c:v>
                </c:pt>
                <c:pt idx="3170">
                  <c:v>528.33333333333303</c:v>
                </c:pt>
                <c:pt idx="3171">
                  <c:v>528.5</c:v>
                </c:pt>
                <c:pt idx="3172">
                  <c:v>528.66666666666697</c:v>
                </c:pt>
                <c:pt idx="3173">
                  <c:v>528.83333333333303</c:v>
                </c:pt>
                <c:pt idx="3174">
                  <c:v>529</c:v>
                </c:pt>
                <c:pt idx="3175">
                  <c:v>529.16666666666697</c:v>
                </c:pt>
                <c:pt idx="3176">
                  <c:v>529.33333333333303</c:v>
                </c:pt>
                <c:pt idx="3177">
                  <c:v>529.5</c:v>
                </c:pt>
                <c:pt idx="3178">
                  <c:v>529.66666666666697</c:v>
                </c:pt>
                <c:pt idx="3179">
                  <c:v>529.83333333333303</c:v>
                </c:pt>
                <c:pt idx="3180">
                  <c:v>530</c:v>
                </c:pt>
                <c:pt idx="3181">
                  <c:v>530.16666666666697</c:v>
                </c:pt>
                <c:pt idx="3182">
                  <c:v>530.33333333333303</c:v>
                </c:pt>
                <c:pt idx="3183">
                  <c:v>530.5</c:v>
                </c:pt>
                <c:pt idx="3184">
                  <c:v>530.66666666666697</c:v>
                </c:pt>
                <c:pt idx="3185">
                  <c:v>530.83333333333303</c:v>
                </c:pt>
                <c:pt idx="3186">
                  <c:v>531</c:v>
                </c:pt>
                <c:pt idx="3187">
                  <c:v>531.16666666666697</c:v>
                </c:pt>
                <c:pt idx="3188">
                  <c:v>531.33333333333303</c:v>
                </c:pt>
                <c:pt idx="3189">
                  <c:v>531.5</c:v>
                </c:pt>
                <c:pt idx="3190">
                  <c:v>531.66666666666697</c:v>
                </c:pt>
                <c:pt idx="3191">
                  <c:v>531.83333333333303</c:v>
                </c:pt>
                <c:pt idx="3192">
                  <c:v>532</c:v>
                </c:pt>
                <c:pt idx="3193">
                  <c:v>532.16666666666697</c:v>
                </c:pt>
                <c:pt idx="3194">
                  <c:v>532.33333333333303</c:v>
                </c:pt>
                <c:pt idx="3195">
                  <c:v>532.5</c:v>
                </c:pt>
                <c:pt idx="3196">
                  <c:v>532.66666666666697</c:v>
                </c:pt>
                <c:pt idx="3197">
                  <c:v>532.83333333333303</c:v>
                </c:pt>
                <c:pt idx="3198">
                  <c:v>533</c:v>
                </c:pt>
                <c:pt idx="3199">
                  <c:v>533.16666666666697</c:v>
                </c:pt>
                <c:pt idx="3200">
                  <c:v>533.33333333333303</c:v>
                </c:pt>
                <c:pt idx="3201">
                  <c:v>533.5</c:v>
                </c:pt>
                <c:pt idx="3202">
                  <c:v>533.66666666666697</c:v>
                </c:pt>
                <c:pt idx="3203">
                  <c:v>533.83333333333303</c:v>
                </c:pt>
                <c:pt idx="3204">
                  <c:v>534</c:v>
                </c:pt>
                <c:pt idx="3205">
                  <c:v>534.16666666666697</c:v>
                </c:pt>
                <c:pt idx="3206">
                  <c:v>534.33333333333303</c:v>
                </c:pt>
                <c:pt idx="3207">
                  <c:v>534.5</c:v>
                </c:pt>
                <c:pt idx="3208">
                  <c:v>534.66666666666697</c:v>
                </c:pt>
                <c:pt idx="3209">
                  <c:v>534.83333333333303</c:v>
                </c:pt>
                <c:pt idx="3210">
                  <c:v>535</c:v>
                </c:pt>
                <c:pt idx="3211">
                  <c:v>535.16666666666697</c:v>
                </c:pt>
                <c:pt idx="3212">
                  <c:v>535.33333333333303</c:v>
                </c:pt>
                <c:pt idx="3213">
                  <c:v>535.5</c:v>
                </c:pt>
                <c:pt idx="3214">
                  <c:v>535.66666666666697</c:v>
                </c:pt>
                <c:pt idx="3215">
                  <c:v>535.83333333333303</c:v>
                </c:pt>
                <c:pt idx="3216">
                  <c:v>536</c:v>
                </c:pt>
                <c:pt idx="3217">
                  <c:v>536.16666666666697</c:v>
                </c:pt>
                <c:pt idx="3218">
                  <c:v>536.33333333333303</c:v>
                </c:pt>
                <c:pt idx="3219">
                  <c:v>536.5</c:v>
                </c:pt>
                <c:pt idx="3220">
                  <c:v>536.66666666666697</c:v>
                </c:pt>
                <c:pt idx="3221">
                  <c:v>536.83333333333303</c:v>
                </c:pt>
                <c:pt idx="3222">
                  <c:v>537</c:v>
                </c:pt>
                <c:pt idx="3223">
                  <c:v>537.16666666666697</c:v>
                </c:pt>
                <c:pt idx="3224">
                  <c:v>537.33333333333303</c:v>
                </c:pt>
                <c:pt idx="3225">
                  <c:v>537.5</c:v>
                </c:pt>
                <c:pt idx="3226">
                  <c:v>537.66666666666697</c:v>
                </c:pt>
                <c:pt idx="3227">
                  <c:v>537.83333333333303</c:v>
                </c:pt>
                <c:pt idx="3228">
                  <c:v>538</c:v>
                </c:pt>
                <c:pt idx="3229">
                  <c:v>538.16666666666697</c:v>
                </c:pt>
                <c:pt idx="3230">
                  <c:v>538.33333333333303</c:v>
                </c:pt>
                <c:pt idx="3231">
                  <c:v>538.5</c:v>
                </c:pt>
                <c:pt idx="3232">
                  <c:v>538.66666666666697</c:v>
                </c:pt>
                <c:pt idx="3233">
                  <c:v>538.83333333333303</c:v>
                </c:pt>
                <c:pt idx="3234">
                  <c:v>539</c:v>
                </c:pt>
                <c:pt idx="3235">
                  <c:v>539.16666666666697</c:v>
                </c:pt>
                <c:pt idx="3236">
                  <c:v>539.33333333333303</c:v>
                </c:pt>
                <c:pt idx="3237">
                  <c:v>539.5</c:v>
                </c:pt>
                <c:pt idx="3238">
                  <c:v>539.66666666666697</c:v>
                </c:pt>
                <c:pt idx="3239">
                  <c:v>539.83333333333303</c:v>
                </c:pt>
                <c:pt idx="3240">
                  <c:v>540</c:v>
                </c:pt>
                <c:pt idx="3241">
                  <c:v>540.16666666666697</c:v>
                </c:pt>
                <c:pt idx="3242">
                  <c:v>540.33333333333303</c:v>
                </c:pt>
                <c:pt idx="3243">
                  <c:v>540.5</c:v>
                </c:pt>
                <c:pt idx="3244">
                  <c:v>540.66666666666697</c:v>
                </c:pt>
                <c:pt idx="3245">
                  <c:v>540.83333333333303</c:v>
                </c:pt>
                <c:pt idx="3246">
                  <c:v>541</c:v>
                </c:pt>
                <c:pt idx="3247">
                  <c:v>541.16666666666697</c:v>
                </c:pt>
                <c:pt idx="3248">
                  <c:v>541.33333333333303</c:v>
                </c:pt>
                <c:pt idx="3249">
                  <c:v>541.5</c:v>
                </c:pt>
                <c:pt idx="3250">
                  <c:v>541.66666666666697</c:v>
                </c:pt>
                <c:pt idx="3251">
                  <c:v>541.83333333333303</c:v>
                </c:pt>
                <c:pt idx="3252">
                  <c:v>542</c:v>
                </c:pt>
                <c:pt idx="3253">
                  <c:v>542.16666666666697</c:v>
                </c:pt>
                <c:pt idx="3254">
                  <c:v>542.33333333333303</c:v>
                </c:pt>
                <c:pt idx="3255">
                  <c:v>542.5</c:v>
                </c:pt>
                <c:pt idx="3256">
                  <c:v>542.66666666666697</c:v>
                </c:pt>
                <c:pt idx="3257">
                  <c:v>542.83333333333303</c:v>
                </c:pt>
                <c:pt idx="3258">
                  <c:v>543</c:v>
                </c:pt>
                <c:pt idx="3259">
                  <c:v>543.16666666666697</c:v>
                </c:pt>
                <c:pt idx="3260">
                  <c:v>543.33333333333303</c:v>
                </c:pt>
                <c:pt idx="3261">
                  <c:v>543.5</c:v>
                </c:pt>
                <c:pt idx="3262">
                  <c:v>543.66666666666697</c:v>
                </c:pt>
                <c:pt idx="3263">
                  <c:v>543.83333333333303</c:v>
                </c:pt>
                <c:pt idx="3264">
                  <c:v>544</c:v>
                </c:pt>
                <c:pt idx="3265">
                  <c:v>544.16666666666697</c:v>
                </c:pt>
                <c:pt idx="3266">
                  <c:v>544.33333333333303</c:v>
                </c:pt>
                <c:pt idx="3267">
                  <c:v>544.5</c:v>
                </c:pt>
                <c:pt idx="3268">
                  <c:v>544.66666666666697</c:v>
                </c:pt>
                <c:pt idx="3269">
                  <c:v>544.83333333333303</c:v>
                </c:pt>
                <c:pt idx="3270">
                  <c:v>545</c:v>
                </c:pt>
                <c:pt idx="3271">
                  <c:v>545.16666666666697</c:v>
                </c:pt>
                <c:pt idx="3272">
                  <c:v>545.33333333333303</c:v>
                </c:pt>
                <c:pt idx="3273">
                  <c:v>545.5</c:v>
                </c:pt>
                <c:pt idx="3274">
                  <c:v>545.66666666666697</c:v>
                </c:pt>
                <c:pt idx="3275">
                  <c:v>545.83333333333303</c:v>
                </c:pt>
                <c:pt idx="3276">
                  <c:v>546</c:v>
                </c:pt>
                <c:pt idx="3277">
                  <c:v>546.16666666666697</c:v>
                </c:pt>
                <c:pt idx="3278">
                  <c:v>546.33333333333303</c:v>
                </c:pt>
                <c:pt idx="3279">
                  <c:v>546.5</c:v>
                </c:pt>
                <c:pt idx="3280">
                  <c:v>546.66666666666697</c:v>
                </c:pt>
                <c:pt idx="3281">
                  <c:v>546.83333333333303</c:v>
                </c:pt>
                <c:pt idx="3282">
                  <c:v>547</c:v>
                </c:pt>
                <c:pt idx="3283">
                  <c:v>547.16666666666697</c:v>
                </c:pt>
                <c:pt idx="3284">
                  <c:v>547.33333333333303</c:v>
                </c:pt>
                <c:pt idx="3285">
                  <c:v>547.5</c:v>
                </c:pt>
                <c:pt idx="3286">
                  <c:v>547.66666666666697</c:v>
                </c:pt>
                <c:pt idx="3287">
                  <c:v>547.83333333333303</c:v>
                </c:pt>
                <c:pt idx="3288">
                  <c:v>548</c:v>
                </c:pt>
                <c:pt idx="3289">
                  <c:v>548.16666666666697</c:v>
                </c:pt>
                <c:pt idx="3290">
                  <c:v>548.33333333333303</c:v>
                </c:pt>
                <c:pt idx="3291">
                  <c:v>548.5</c:v>
                </c:pt>
                <c:pt idx="3292">
                  <c:v>548.66666666666697</c:v>
                </c:pt>
                <c:pt idx="3293">
                  <c:v>548.83333333333303</c:v>
                </c:pt>
                <c:pt idx="3294">
                  <c:v>549</c:v>
                </c:pt>
                <c:pt idx="3295">
                  <c:v>549.16666666666697</c:v>
                </c:pt>
                <c:pt idx="3296">
                  <c:v>549.33333333333303</c:v>
                </c:pt>
                <c:pt idx="3297">
                  <c:v>549.5</c:v>
                </c:pt>
                <c:pt idx="3298">
                  <c:v>549.66666666666697</c:v>
                </c:pt>
                <c:pt idx="3299">
                  <c:v>549.83333333333303</c:v>
                </c:pt>
                <c:pt idx="3300">
                  <c:v>550</c:v>
                </c:pt>
                <c:pt idx="3301">
                  <c:v>550.16666666666697</c:v>
                </c:pt>
                <c:pt idx="3302">
                  <c:v>550.33333333333303</c:v>
                </c:pt>
                <c:pt idx="3303">
                  <c:v>550.5</c:v>
                </c:pt>
                <c:pt idx="3304">
                  <c:v>550.66666666666697</c:v>
                </c:pt>
                <c:pt idx="3305">
                  <c:v>550.83333333333303</c:v>
                </c:pt>
                <c:pt idx="3306">
                  <c:v>551</c:v>
                </c:pt>
                <c:pt idx="3307">
                  <c:v>551.16666666666697</c:v>
                </c:pt>
                <c:pt idx="3308">
                  <c:v>551.33333333333303</c:v>
                </c:pt>
                <c:pt idx="3309">
                  <c:v>551.5</c:v>
                </c:pt>
                <c:pt idx="3310">
                  <c:v>551.66666666666697</c:v>
                </c:pt>
                <c:pt idx="3311">
                  <c:v>551.83333333333303</c:v>
                </c:pt>
                <c:pt idx="3312">
                  <c:v>552</c:v>
                </c:pt>
                <c:pt idx="3313">
                  <c:v>552.16666666666697</c:v>
                </c:pt>
                <c:pt idx="3314">
                  <c:v>552.33333333333303</c:v>
                </c:pt>
                <c:pt idx="3315">
                  <c:v>552.5</c:v>
                </c:pt>
                <c:pt idx="3316">
                  <c:v>552.66666666666697</c:v>
                </c:pt>
                <c:pt idx="3317">
                  <c:v>552.83333333333303</c:v>
                </c:pt>
                <c:pt idx="3318">
                  <c:v>553</c:v>
                </c:pt>
                <c:pt idx="3319">
                  <c:v>553.16666666666697</c:v>
                </c:pt>
                <c:pt idx="3320">
                  <c:v>553.33333333333303</c:v>
                </c:pt>
                <c:pt idx="3321">
                  <c:v>553.5</c:v>
                </c:pt>
                <c:pt idx="3322">
                  <c:v>553.66666666666697</c:v>
                </c:pt>
                <c:pt idx="3323">
                  <c:v>553.83333333333303</c:v>
                </c:pt>
                <c:pt idx="3324">
                  <c:v>554</c:v>
                </c:pt>
                <c:pt idx="3325">
                  <c:v>554.16666666666697</c:v>
                </c:pt>
                <c:pt idx="3326">
                  <c:v>554.33333333333303</c:v>
                </c:pt>
                <c:pt idx="3327">
                  <c:v>554.5</c:v>
                </c:pt>
                <c:pt idx="3328">
                  <c:v>554.66666666666697</c:v>
                </c:pt>
                <c:pt idx="3329">
                  <c:v>554.83333333333303</c:v>
                </c:pt>
                <c:pt idx="3330">
                  <c:v>555</c:v>
                </c:pt>
                <c:pt idx="3331">
                  <c:v>555.16666666666697</c:v>
                </c:pt>
                <c:pt idx="3332">
                  <c:v>555.33333333333303</c:v>
                </c:pt>
                <c:pt idx="3333">
                  <c:v>555.5</c:v>
                </c:pt>
                <c:pt idx="3334">
                  <c:v>555.66666666666697</c:v>
                </c:pt>
                <c:pt idx="3335">
                  <c:v>555.83333333333303</c:v>
                </c:pt>
                <c:pt idx="3336">
                  <c:v>556</c:v>
                </c:pt>
                <c:pt idx="3337">
                  <c:v>556.16666666666697</c:v>
                </c:pt>
                <c:pt idx="3338">
                  <c:v>556.33333333333303</c:v>
                </c:pt>
                <c:pt idx="3339">
                  <c:v>556.5</c:v>
                </c:pt>
                <c:pt idx="3340">
                  <c:v>556.66666666666697</c:v>
                </c:pt>
                <c:pt idx="3341">
                  <c:v>556.83333333333303</c:v>
                </c:pt>
                <c:pt idx="3342">
                  <c:v>557</c:v>
                </c:pt>
                <c:pt idx="3343">
                  <c:v>557.16666666666697</c:v>
                </c:pt>
                <c:pt idx="3344">
                  <c:v>557.33333333333303</c:v>
                </c:pt>
                <c:pt idx="3345">
                  <c:v>557.5</c:v>
                </c:pt>
                <c:pt idx="3346">
                  <c:v>557.66666666666697</c:v>
                </c:pt>
                <c:pt idx="3347">
                  <c:v>557.83333333333303</c:v>
                </c:pt>
                <c:pt idx="3348">
                  <c:v>558</c:v>
                </c:pt>
                <c:pt idx="3349">
                  <c:v>558.16666666666697</c:v>
                </c:pt>
                <c:pt idx="3350">
                  <c:v>558.33333333333303</c:v>
                </c:pt>
                <c:pt idx="3351">
                  <c:v>558.5</c:v>
                </c:pt>
                <c:pt idx="3352">
                  <c:v>558.66666666666697</c:v>
                </c:pt>
                <c:pt idx="3353">
                  <c:v>558.83333333333303</c:v>
                </c:pt>
                <c:pt idx="3354">
                  <c:v>559</c:v>
                </c:pt>
                <c:pt idx="3355">
                  <c:v>559.16666666666697</c:v>
                </c:pt>
                <c:pt idx="3356">
                  <c:v>559.33333333333303</c:v>
                </c:pt>
                <c:pt idx="3357">
                  <c:v>559.5</c:v>
                </c:pt>
                <c:pt idx="3358">
                  <c:v>559.66666666666697</c:v>
                </c:pt>
                <c:pt idx="3359">
                  <c:v>559.83333333333303</c:v>
                </c:pt>
                <c:pt idx="3360">
                  <c:v>560</c:v>
                </c:pt>
                <c:pt idx="3361">
                  <c:v>560.16666666666697</c:v>
                </c:pt>
                <c:pt idx="3362">
                  <c:v>560.33333333333303</c:v>
                </c:pt>
                <c:pt idx="3363">
                  <c:v>560.5</c:v>
                </c:pt>
                <c:pt idx="3364">
                  <c:v>560.66666666666697</c:v>
                </c:pt>
                <c:pt idx="3365">
                  <c:v>560.83333333333303</c:v>
                </c:pt>
                <c:pt idx="3366">
                  <c:v>561</c:v>
                </c:pt>
                <c:pt idx="3367">
                  <c:v>561.16666666666697</c:v>
                </c:pt>
                <c:pt idx="3368">
                  <c:v>561.33333333333303</c:v>
                </c:pt>
                <c:pt idx="3369">
                  <c:v>561.5</c:v>
                </c:pt>
                <c:pt idx="3370">
                  <c:v>561.66666666666697</c:v>
                </c:pt>
                <c:pt idx="3371">
                  <c:v>561.83333333333303</c:v>
                </c:pt>
                <c:pt idx="3372">
                  <c:v>562</c:v>
                </c:pt>
                <c:pt idx="3373">
                  <c:v>562.16666666666697</c:v>
                </c:pt>
                <c:pt idx="3374">
                  <c:v>562.33333333333303</c:v>
                </c:pt>
                <c:pt idx="3375">
                  <c:v>562.5</c:v>
                </c:pt>
                <c:pt idx="3376">
                  <c:v>562.66666666666697</c:v>
                </c:pt>
                <c:pt idx="3377">
                  <c:v>562.83333333333303</c:v>
                </c:pt>
                <c:pt idx="3378">
                  <c:v>563</c:v>
                </c:pt>
                <c:pt idx="3379">
                  <c:v>563.16666666666697</c:v>
                </c:pt>
                <c:pt idx="3380">
                  <c:v>563.33333333333303</c:v>
                </c:pt>
                <c:pt idx="3381">
                  <c:v>563.5</c:v>
                </c:pt>
                <c:pt idx="3382">
                  <c:v>563.66666666666697</c:v>
                </c:pt>
                <c:pt idx="3383">
                  <c:v>563.83333333333303</c:v>
                </c:pt>
                <c:pt idx="3384">
                  <c:v>564</c:v>
                </c:pt>
                <c:pt idx="3385">
                  <c:v>564.16666666666697</c:v>
                </c:pt>
                <c:pt idx="3386">
                  <c:v>564.33333333333303</c:v>
                </c:pt>
                <c:pt idx="3387">
                  <c:v>564.5</c:v>
                </c:pt>
                <c:pt idx="3388">
                  <c:v>564.66666666666697</c:v>
                </c:pt>
                <c:pt idx="3389">
                  <c:v>564.83333333333303</c:v>
                </c:pt>
                <c:pt idx="3390">
                  <c:v>565</c:v>
                </c:pt>
                <c:pt idx="3391">
                  <c:v>565.16666666666697</c:v>
                </c:pt>
                <c:pt idx="3392">
                  <c:v>565.33333333333303</c:v>
                </c:pt>
                <c:pt idx="3393">
                  <c:v>565.5</c:v>
                </c:pt>
                <c:pt idx="3394">
                  <c:v>565.66666666666697</c:v>
                </c:pt>
                <c:pt idx="3395">
                  <c:v>565.83333333333303</c:v>
                </c:pt>
                <c:pt idx="3396">
                  <c:v>566</c:v>
                </c:pt>
                <c:pt idx="3397">
                  <c:v>566.16666666666697</c:v>
                </c:pt>
                <c:pt idx="3398">
                  <c:v>566.33333333333303</c:v>
                </c:pt>
                <c:pt idx="3399">
                  <c:v>566.5</c:v>
                </c:pt>
                <c:pt idx="3400">
                  <c:v>566.66666666666697</c:v>
                </c:pt>
                <c:pt idx="3401">
                  <c:v>566.83333333333303</c:v>
                </c:pt>
                <c:pt idx="3402">
                  <c:v>567</c:v>
                </c:pt>
                <c:pt idx="3403">
                  <c:v>567.16666666666697</c:v>
                </c:pt>
                <c:pt idx="3404">
                  <c:v>567.33333333333303</c:v>
                </c:pt>
                <c:pt idx="3405">
                  <c:v>567.5</c:v>
                </c:pt>
                <c:pt idx="3406">
                  <c:v>567.66666666666697</c:v>
                </c:pt>
                <c:pt idx="3407">
                  <c:v>567.83333333333303</c:v>
                </c:pt>
                <c:pt idx="3408">
                  <c:v>568</c:v>
                </c:pt>
                <c:pt idx="3409">
                  <c:v>568.16666666666697</c:v>
                </c:pt>
                <c:pt idx="3410">
                  <c:v>568.33333333333303</c:v>
                </c:pt>
                <c:pt idx="3411">
                  <c:v>568.5</c:v>
                </c:pt>
                <c:pt idx="3412">
                  <c:v>568.66666666666697</c:v>
                </c:pt>
                <c:pt idx="3413">
                  <c:v>568.83333333333303</c:v>
                </c:pt>
                <c:pt idx="3414">
                  <c:v>569</c:v>
                </c:pt>
                <c:pt idx="3415">
                  <c:v>569.16666666666697</c:v>
                </c:pt>
                <c:pt idx="3416">
                  <c:v>569.33333333333303</c:v>
                </c:pt>
                <c:pt idx="3417">
                  <c:v>569.5</c:v>
                </c:pt>
                <c:pt idx="3418">
                  <c:v>569.66666666666697</c:v>
                </c:pt>
                <c:pt idx="3419">
                  <c:v>569.83333333333303</c:v>
                </c:pt>
                <c:pt idx="3420">
                  <c:v>570</c:v>
                </c:pt>
                <c:pt idx="3421">
                  <c:v>570.16666666666697</c:v>
                </c:pt>
                <c:pt idx="3422">
                  <c:v>570.33333333333303</c:v>
                </c:pt>
                <c:pt idx="3423">
                  <c:v>570.5</c:v>
                </c:pt>
                <c:pt idx="3424">
                  <c:v>570.66666666666697</c:v>
                </c:pt>
                <c:pt idx="3425">
                  <c:v>570.83333333333303</c:v>
                </c:pt>
                <c:pt idx="3426">
                  <c:v>571</c:v>
                </c:pt>
                <c:pt idx="3427">
                  <c:v>571.16666666666697</c:v>
                </c:pt>
                <c:pt idx="3428">
                  <c:v>571.33333333333303</c:v>
                </c:pt>
                <c:pt idx="3429">
                  <c:v>571.5</c:v>
                </c:pt>
                <c:pt idx="3430">
                  <c:v>571.66666666666697</c:v>
                </c:pt>
                <c:pt idx="3431">
                  <c:v>571.83333333333303</c:v>
                </c:pt>
                <c:pt idx="3432">
                  <c:v>572</c:v>
                </c:pt>
                <c:pt idx="3433">
                  <c:v>572.16666666666697</c:v>
                </c:pt>
                <c:pt idx="3434">
                  <c:v>572.33333333333303</c:v>
                </c:pt>
                <c:pt idx="3435">
                  <c:v>572.5</c:v>
                </c:pt>
                <c:pt idx="3436">
                  <c:v>572.66666666666697</c:v>
                </c:pt>
                <c:pt idx="3437">
                  <c:v>572.83333333333303</c:v>
                </c:pt>
                <c:pt idx="3438">
                  <c:v>573</c:v>
                </c:pt>
                <c:pt idx="3439">
                  <c:v>573.16666666666697</c:v>
                </c:pt>
                <c:pt idx="3440">
                  <c:v>573.33333333333303</c:v>
                </c:pt>
                <c:pt idx="3441">
                  <c:v>573.5</c:v>
                </c:pt>
                <c:pt idx="3442">
                  <c:v>573.66666666666697</c:v>
                </c:pt>
                <c:pt idx="3443">
                  <c:v>573.83333333333303</c:v>
                </c:pt>
                <c:pt idx="3444">
                  <c:v>574</c:v>
                </c:pt>
                <c:pt idx="3445">
                  <c:v>574.16666666666697</c:v>
                </c:pt>
                <c:pt idx="3446">
                  <c:v>574.33333333333303</c:v>
                </c:pt>
                <c:pt idx="3447">
                  <c:v>574.5</c:v>
                </c:pt>
                <c:pt idx="3448">
                  <c:v>574.66666666666697</c:v>
                </c:pt>
                <c:pt idx="3449">
                  <c:v>574.83333333333303</c:v>
                </c:pt>
                <c:pt idx="3450">
                  <c:v>575</c:v>
                </c:pt>
                <c:pt idx="3451">
                  <c:v>575.16666666666697</c:v>
                </c:pt>
                <c:pt idx="3452">
                  <c:v>575.33333333333303</c:v>
                </c:pt>
                <c:pt idx="3453">
                  <c:v>575.5</c:v>
                </c:pt>
                <c:pt idx="3454">
                  <c:v>575.66666666666697</c:v>
                </c:pt>
                <c:pt idx="3455">
                  <c:v>575.83333333333303</c:v>
                </c:pt>
                <c:pt idx="3456">
                  <c:v>576</c:v>
                </c:pt>
                <c:pt idx="3457">
                  <c:v>576.16666666666697</c:v>
                </c:pt>
                <c:pt idx="3458">
                  <c:v>576.33333333333303</c:v>
                </c:pt>
                <c:pt idx="3459">
                  <c:v>576.5</c:v>
                </c:pt>
                <c:pt idx="3460">
                  <c:v>576.66666666666697</c:v>
                </c:pt>
                <c:pt idx="3461">
                  <c:v>576.83333333333303</c:v>
                </c:pt>
                <c:pt idx="3462">
                  <c:v>577</c:v>
                </c:pt>
                <c:pt idx="3463">
                  <c:v>577.16666666666697</c:v>
                </c:pt>
                <c:pt idx="3464">
                  <c:v>577.33333333333303</c:v>
                </c:pt>
                <c:pt idx="3465">
                  <c:v>577.5</c:v>
                </c:pt>
                <c:pt idx="3466">
                  <c:v>577.66666666666697</c:v>
                </c:pt>
                <c:pt idx="3467">
                  <c:v>577.83333333333303</c:v>
                </c:pt>
                <c:pt idx="3468">
                  <c:v>578</c:v>
                </c:pt>
                <c:pt idx="3469">
                  <c:v>578.16666666666697</c:v>
                </c:pt>
                <c:pt idx="3470">
                  <c:v>578.33333333333303</c:v>
                </c:pt>
                <c:pt idx="3471">
                  <c:v>578.5</c:v>
                </c:pt>
                <c:pt idx="3472">
                  <c:v>578.66666666666697</c:v>
                </c:pt>
                <c:pt idx="3473">
                  <c:v>578.83333333333303</c:v>
                </c:pt>
                <c:pt idx="3474">
                  <c:v>579</c:v>
                </c:pt>
                <c:pt idx="3475">
                  <c:v>579.16666666666697</c:v>
                </c:pt>
                <c:pt idx="3476">
                  <c:v>579.33333333333303</c:v>
                </c:pt>
                <c:pt idx="3477">
                  <c:v>579.5</c:v>
                </c:pt>
                <c:pt idx="3478">
                  <c:v>579.66666666666697</c:v>
                </c:pt>
                <c:pt idx="3479">
                  <c:v>579.83333333333303</c:v>
                </c:pt>
                <c:pt idx="3480">
                  <c:v>580</c:v>
                </c:pt>
                <c:pt idx="3481">
                  <c:v>580.16666666666697</c:v>
                </c:pt>
                <c:pt idx="3482">
                  <c:v>580.33333333333303</c:v>
                </c:pt>
                <c:pt idx="3483">
                  <c:v>580.5</c:v>
                </c:pt>
                <c:pt idx="3484">
                  <c:v>580.66666666666697</c:v>
                </c:pt>
                <c:pt idx="3485">
                  <c:v>580.83333333333303</c:v>
                </c:pt>
                <c:pt idx="3486">
                  <c:v>581</c:v>
                </c:pt>
                <c:pt idx="3487">
                  <c:v>581.16666666666697</c:v>
                </c:pt>
                <c:pt idx="3488">
                  <c:v>581.33333333333303</c:v>
                </c:pt>
                <c:pt idx="3489">
                  <c:v>581.5</c:v>
                </c:pt>
                <c:pt idx="3490">
                  <c:v>581.66666666666697</c:v>
                </c:pt>
                <c:pt idx="3491">
                  <c:v>581.83333333333303</c:v>
                </c:pt>
                <c:pt idx="3492">
                  <c:v>582</c:v>
                </c:pt>
                <c:pt idx="3493">
                  <c:v>582.16666666666697</c:v>
                </c:pt>
                <c:pt idx="3494">
                  <c:v>582.33333333333303</c:v>
                </c:pt>
                <c:pt idx="3495">
                  <c:v>582.5</c:v>
                </c:pt>
                <c:pt idx="3496">
                  <c:v>582.66666666666697</c:v>
                </c:pt>
                <c:pt idx="3497">
                  <c:v>582.83333333333303</c:v>
                </c:pt>
                <c:pt idx="3498">
                  <c:v>583</c:v>
                </c:pt>
                <c:pt idx="3499">
                  <c:v>583.16666666666697</c:v>
                </c:pt>
                <c:pt idx="3500">
                  <c:v>583.33333333333303</c:v>
                </c:pt>
                <c:pt idx="3501">
                  <c:v>583.5</c:v>
                </c:pt>
                <c:pt idx="3502">
                  <c:v>583.66666666666697</c:v>
                </c:pt>
                <c:pt idx="3503">
                  <c:v>583.83333333333303</c:v>
                </c:pt>
                <c:pt idx="3504">
                  <c:v>584</c:v>
                </c:pt>
                <c:pt idx="3505">
                  <c:v>584.16666666666697</c:v>
                </c:pt>
                <c:pt idx="3506">
                  <c:v>584.33333333333303</c:v>
                </c:pt>
                <c:pt idx="3507">
                  <c:v>584.5</c:v>
                </c:pt>
                <c:pt idx="3508">
                  <c:v>584.66666666666697</c:v>
                </c:pt>
                <c:pt idx="3509">
                  <c:v>584.83333333333303</c:v>
                </c:pt>
                <c:pt idx="3510">
                  <c:v>585</c:v>
                </c:pt>
                <c:pt idx="3511">
                  <c:v>585.16666666666697</c:v>
                </c:pt>
                <c:pt idx="3512">
                  <c:v>585.33333333333303</c:v>
                </c:pt>
                <c:pt idx="3513">
                  <c:v>585.5</c:v>
                </c:pt>
                <c:pt idx="3514">
                  <c:v>585.66666666666697</c:v>
                </c:pt>
                <c:pt idx="3515">
                  <c:v>585.83333333333303</c:v>
                </c:pt>
                <c:pt idx="3516">
                  <c:v>586</c:v>
                </c:pt>
                <c:pt idx="3517">
                  <c:v>586.16666666666697</c:v>
                </c:pt>
                <c:pt idx="3518">
                  <c:v>586.33333333333303</c:v>
                </c:pt>
                <c:pt idx="3519">
                  <c:v>586.5</c:v>
                </c:pt>
                <c:pt idx="3520">
                  <c:v>586.66666666666697</c:v>
                </c:pt>
                <c:pt idx="3521">
                  <c:v>586.83333333333303</c:v>
                </c:pt>
                <c:pt idx="3522">
                  <c:v>587</c:v>
                </c:pt>
                <c:pt idx="3523">
                  <c:v>587.16666666666697</c:v>
                </c:pt>
                <c:pt idx="3524">
                  <c:v>587.33333333333303</c:v>
                </c:pt>
                <c:pt idx="3525">
                  <c:v>587.5</c:v>
                </c:pt>
                <c:pt idx="3526">
                  <c:v>587.66666666666697</c:v>
                </c:pt>
                <c:pt idx="3527">
                  <c:v>587.83333333333303</c:v>
                </c:pt>
                <c:pt idx="3528">
                  <c:v>588</c:v>
                </c:pt>
                <c:pt idx="3529">
                  <c:v>588.16666666666697</c:v>
                </c:pt>
                <c:pt idx="3530">
                  <c:v>588.33333333333303</c:v>
                </c:pt>
                <c:pt idx="3531">
                  <c:v>588.5</c:v>
                </c:pt>
                <c:pt idx="3532">
                  <c:v>588.66666666666697</c:v>
                </c:pt>
                <c:pt idx="3533">
                  <c:v>588.83333333333303</c:v>
                </c:pt>
                <c:pt idx="3534">
                  <c:v>589</c:v>
                </c:pt>
                <c:pt idx="3535">
                  <c:v>589.16666666666697</c:v>
                </c:pt>
                <c:pt idx="3536">
                  <c:v>589.33333333333303</c:v>
                </c:pt>
                <c:pt idx="3537">
                  <c:v>589.5</c:v>
                </c:pt>
                <c:pt idx="3538">
                  <c:v>589.66666666666697</c:v>
                </c:pt>
                <c:pt idx="3539">
                  <c:v>589.83333333333303</c:v>
                </c:pt>
                <c:pt idx="3540">
                  <c:v>590</c:v>
                </c:pt>
                <c:pt idx="3541">
                  <c:v>590.16666666666697</c:v>
                </c:pt>
                <c:pt idx="3542">
                  <c:v>590.33333333333303</c:v>
                </c:pt>
                <c:pt idx="3543">
                  <c:v>590.5</c:v>
                </c:pt>
                <c:pt idx="3544">
                  <c:v>590.66666666666697</c:v>
                </c:pt>
                <c:pt idx="3545">
                  <c:v>590.83333333333303</c:v>
                </c:pt>
                <c:pt idx="3546">
                  <c:v>591</c:v>
                </c:pt>
                <c:pt idx="3547">
                  <c:v>591.16666666666697</c:v>
                </c:pt>
                <c:pt idx="3548">
                  <c:v>591.33333333333303</c:v>
                </c:pt>
                <c:pt idx="3549">
                  <c:v>591.5</c:v>
                </c:pt>
                <c:pt idx="3550">
                  <c:v>591.66666666666697</c:v>
                </c:pt>
                <c:pt idx="3551">
                  <c:v>591.83333333333303</c:v>
                </c:pt>
                <c:pt idx="3552">
                  <c:v>592</c:v>
                </c:pt>
                <c:pt idx="3553">
                  <c:v>592.16666666666697</c:v>
                </c:pt>
                <c:pt idx="3554">
                  <c:v>592.33333333333303</c:v>
                </c:pt>
                <c:pt idx="3555">
                  <c:v>592.5</c:v>
                </c:pt>
                <c:pt idx="3556">
                  <c:v>592.66666666666697</c:v>
                </c:pt>
                <c:pt idx="3557">
                  <c:v>592.83333333333303</c:v>
                </c:pt>
                <c:pt idx="3558">
                  <c:v>593</c:v>
                </c:pt>
                <c:pt idx="3559">
                  <c:v>593.16666666666697</c:v>
                </c:pt>
                <c:pt idx="3560">
                  <c:v>593.33333333333303</c:v>
                </c:pt>
                <c:pt idx="3561">
                  <c:v>593.5</c:v>
                </c:pt>
                <c:pt idx="3562">
                  <c:v>593.66666666666697</c:v>
                </c:pt>
                <c:pt idx="3563">
                  <c:v>593.83333333333303</c:v>
                </c:pt>
                <c:pt idx="3564">
                  <c:v>594</c:v>
                </c:pt>
                <c:pt idx="3565">
                  <c:v>594.16666666666697</c:v>
                </c:pt>
                <c:pt idx="3566">
                  <c:v>594.33333333333303</c:v>
                </c:pt>
                <c:pt idx="3567">
                  <c:v>594.5</c:v>
                </c:pt>
                <c:pt idx="3568">
                  <c:v>594.66666666666697</c:v>
                </c:pt>
                <c:pt idx="3569">
                  <c:v>594.83333333333303</c:v>
                </c:pt>
                <c:pt idx="3570">
                  <c:v>595</c:v>
                </c:pt>
                <c:pt idx="3571">
                  <c:v>595.16666666666697</c:v>
                </c:pt>
                <c:pt idx="3572">
                  <c:v>595.33333333333303</c:v>
                </c:pt>
                <c:pt idx="3573">
                  <c:v>595.5</c:v>
                </c:pt>
                <c:pt idx="3574">
                  <c:v>595.66666666666697</c:v>
                </c:pt>
                <c:pt idx="3575">
                  <c:v>595.83333333333303</c:v>
                </c:pt>
                <c:pt idx="3576">
                  <c:v>596</c:v>
                </c:pt>
                <c:pt idx="3577">
                  <c:v>596.16666666666697</c:v>
                </c:pt>
                <c:pt idx="3578">
                  <c:v>596.33333333333303</c:v>
                </c:pt>
                <c:pt idx="3579">
                  <c:v>596.5</c:v>
                </c:pt>
                <c:pt idx="3580">
                  <c:v>596.66666666666697</c:v>
                </c:pt>
                <c:pt idx="3581">
                  <c:v>596.83333333333303</c:v>
                </c:pt>
                <c:pt idx="3582">
                  <c:v>597</c:v>
                </c:pt>
                <c:pt idx="3583">
                  <c:v>597.16666666666697</c:v>
                </c:pt>
                <c:pt idx="3584">
                  <c:v>597.33333333333303</c:v>
                </c:pt>
                <c:pt idx="3585">
                  <c:v>597.5</c:v>
                </c:pt>
                <c:pt idx="3586">
                  <c:v>597.66666666666697</c:v>
                </c:pt>
                <c:pt idx="3587">
                  <c:v>597.83333333333303</c:v>
                </c:pt>
                <c:pt idx="3588">
                  <c:v>598</c:v>
                </c:pt>
                <c:pt idx="3589">
                  <c:v>598.16666666666697</c:v>
                </c:pt>
                <c:pt idx="3590">
                  <c:v>598.33333333333303</c:v>
                </c:pt>
                <c:pt idx="3591">
                  <c:v>598.5</c:v>
                </c:pt>
                <c:pt idx="3592">
                  <c:v>598.66666666666697</c:v>
                </c:pt>
                <c:pt idx="3593">
                  <c:v>598.83333333333303</c:v>
                </c:pt>
                <c:pt idx="3594">
                  <c:v>599</c:v>
                </c:pt>
                <c:pt idx="3595">
                  <c:v>599.16666666666697</c:v>
                </c:pt>
                <c:pt idx="3596">
                  <c:v>599.33333333333303</c:v>
                </c:pt>
                <c:pt idx="3597">
                  <c:v>599.5</c:v>
                </c:pt>
                <c:pt idx="3598">
                  <c:v>599.66666666666697</c:v>
                </c:pt>
                <c:pt idx="3599">
                  <c:v>599.83333333333303</c:v>
                </c:pt>
                <c:pt idx="3600">
                  <c:v>600</c:v>
                </c:pt>
                <c:pt idx="3601">
                  <c:v>600.16666666666697</c:v>
                </c:pt>
                <c:pt idx="3602">
                  <c:v>600.33333333333303</c:v>
                </c:pt>
                <c:pt idx="3603">
                  <c:v>600.5</c:v>
                </c:pt>
                <c:pt idx="3604">
                  <c:v>600.66666666666697</c:v>
                </c:pt>
                <c:pt idx="3605">
                  <c:v>600.83333333333303</c:v>
                </c:pt>
                <c:pt idx="3606">
                  <c:v>601</c:v>
                </c:pt>
                <c:pt idx="3607">
                  <c:v>601.16666666666697</c:v>
                </c:pt>
                <c:pt idx="3608">
                  <c:v>601.33333333333303</c:v>
                </c:pt>
                <c:pt idx="3609">
                  <c:v>601.5</c:v>
                </c:pt>
                <c:pt idx="3610">
                  <c:v>601.66666666666697</c:v>
                </c:pt>
                <c:pt idx="3611">
                  <c:v>601.83333333333303</c:v>
                </c:pt>
                <c:pt idx="3612">
                  <c:v>602</c:v>
                </c:pt>
                <c:pt idx="3613">
                  <c:v>602.16666666666697</c:v>
                </c:pt>
                <c:pt idx="3614">
                  <c:v>602.33333333333303</c:v>
                </c:pt>
                <c:pt idx="3615">
                  <c:v>602.5</c:v>
                </c:pt>
                <c:pt idx="3616">
                  <c:v>602.66666666666697</c:v>
                </c:pt>
                <c:pt idx="3617">
                  <c:v>602.83333333333303</c:v>
                </c:pt>
                <c:pt idx="3618">
                  <c:v>603</c:v>
                </c:pt>
                <c:pt idx="3619">
                  <c:v>603.16666666666697</c:v>
                </c:pt>
                <c:pt idx="3620">
                  <c:v>603.33333333333303</c:v>
                </c:pt>
                <c:pt idx="3621">
                  <c:v>603.5</c:v>
                </c:pt>
                <c:pt idx="3622">
                  <c:v>603.66666666666697</c:v>
                </c:pt>
                <c:pt idx="3623">
                  <c:v>603.83333333333303</c:v>
                </c:pt>
                <c:pt idx="3624">
                  <c:v>604</c:v>
                </c:pt>
                <c:pt idx="3625">
                  <c:v>604.16666666666697</c:v>
                </c:pt>
                <c:pt idx="3626">
                  <c:v>604.33333333333303</c:v>
                </c:pt>
                <c:pt idx="3627">
                  <c:v>604.5</c:v>
                </c:pt>
                <c:pt idx="3628">
                  <c:v>604.66666666666697</c:v>
                </c:pt>
                <c:pt idx="3629">
                  <c:v>604.83333333333303</c:v>
                </c:pt>
                <c:pt idx="3630">
                  <c:v>605</c:v>
                </c:pt>
                <c:pt idx="3631">
                  <c:v>605.16666666666697</c:v>
                </c:pt>
                <c:pt idx="3632">
                  <c:v>605.33333333333303</c:v>
                </c:pt>
                <c:pt idx="3633">
                  <c:v>605.5</c:v>
                </c:pt>
                <c:pt idx="3634">
                  <c:v>605.66666666666697</c:v>
                </c:pt>
                <c:pt idx="3635">
                  <c:v>605.83333333333303</c:v>
                </c:pt>
                <c:pt idx="3636">
                  <c:v>606</c:v>
                </c:pt>
                <c:pt idx="3637">
                  <c:v>606.16666666666697</c:v>
                </c:pt>
                <c:pt idx="3638">
                  <c:v>606.33333333333303</c:v>
                </c:pt>
                <c:pt idx="3639">
                  <c:v>606.5</c:v>
                </c:pt>
                <c:pt idx="3640">
                  <c:v>606.66666666666697</c:v>
                </c:pt>
                <c:pt idx="3641">
                  <c:v>606.83333333333303</c:v>
                </c:pt>
                <c:pt idx="3642">
                  <c:v>607</c:v>
                </c:pt>
                <c:pt idx="3643">
                  <c:v>607.16666666666697</c:v>
                </c:pt>
                <c:pt idx="3644">
                  <c:v>607.33333333333303</c:v>
                </c:pt>
                <c:pt idx="3645">
                  <c:v>607.5</c:v>
                </c:pt>
                <c:pt idx="3646">
                  <c:v>607.66666666666697</c:v>
                </c:pt>
                <c:pt idx="3647">
                  <c:v>607.83333333333303</c:v>
                </c:pt>
                <c:pt idx="3648">
                  <c:v>608</c:v>
                </c:pt>
                <c:pt idx="3649">
                  <c:v>608.16666666666697</c:v>
                </c:pt>
                <c:pt idx="3650">
                  <c:v>608.33333333333303</c:v>
                </c:pt>
                <c:pt idx="3651">
                  <c:v>608.5</c:v>
                </c:pt>
                <c:pt idx="3652">
                  <c:v>608.66666666666697</c:v>
                </c:pt>
                <c:pt idx="3653">
                  <c:v>608.83333333333303</c:v>
                </c:pt>
                <c:pt idx="3654">
                  <c:v>609</c:v>
                </c:pt>
                <c:pt idx="3655">
                  <c:v>609.16666666666697</c:v>
                </c:pt>
                <c:pt idx="3656">
                  <c:v>609.33333333333303</c:v>
                </c:pt>
                <c:pt idx="3657">
                  <c:v>609.5</c:v>
                </c:pt>
                <c:pt idx="3658">
                  <c:v>609.66666666666697</c:v>
                </c:pt>
                <c:pt idx="3659">
                  <c:v>609.83333333333303</c:v>
                </c:pt>
                <c:pt idx="3660">
                  <c:v>610</c:v>
                </c:pt>
                <c:pt idx="3661">
                  <c:v>610.16666666666697</c:v>
                </c:pt>
                <c:pt idx="3662">
                  <c:v>610.33333333333303</c:v>
                </c:pt>
                <c:pt idx="3663">
                  <c:v>610.5</c:v>
                </c:pt>
                <c:pt idx="3664">
                  <c:v>610.66666666666697</c:v>
                </c:pt>
                <c:pt idx="3665">
                  <c:v>610.83333333333303</c:v>
                </c:pt>
                <c:pt idx="3666">
                  <c:v>611</c:v>
                </c:pt>
                <c:pt idx="3667">
                  <c:v>611.16666666666697</c:v>
                </c:pt>
                <c:pt idx="3668">
                  <c:v>611.33333333333303</c:v>
                </c:pt>
                <c:pt idx="3669">
                  <c:v>611.5</c:v>
                </c:pt>
                <c:pt idx="3670">
                  <c:v>611.66666666666697</c:v>
                </c:pt>
                <c:pt idx="3671">
                  <c:v>611.83333333333303</c:v>
                </c:pt>
                <c:pt idx="3672">
                  <c:v>612</c:v>
                </c:pt>
                <c:pt idx="3673">
                  <c:v>612.16666666666697</c:v>
                </c:pt>
                <c:pt idx="3674">
                  <c:v>612.33333333333303</c:v>
                </c:pt>
                <c:pt idx="3675">
                  <c:v>612.5</c:v>
                </c:pt>
                <c:pt idx="3676">
                  <c:v>612.66666666666697</c:v>
                </c:pt>
                <c:pt idx="3677">
                  <c:v>612.83333333333303</c:v>
                </c:pt>
                <c:pt idx="3678">
                  <c:v>613</c:v>
                </c:pt>
                <c:pt idx="3679">
                  <c:v>613.16666666666697</c:v>
                </c:pt>
                <c:pt idx="3680">
                  <c:v>613.33333333333303</c:v>
                </c:pt>
                <c:pt idx="3681">
                  <c:v>613.5</c:v>
                </c:pt>
                <c:pt idx="3682">
                  <c:v>613.66666666666697</c:v>
                </c:pt>
                <c:pt idx="3683">
                  <c:v>613.83333333333303</c:v>
                </c:pt>
                <c:pt idx="3684">
                  <c:v>614</c:v>
                </c:pt>
                <c:pt idx="3685">
                  <c:v>614.16666666666697</c:v>
                </c:pt>
                <c:pt idx="3686">
                  <c:v>614.33333333333303</c:v>
                </c:pt>
                <c:pt idx="3687">
                  <c:v>614.5</c:v>
                </c:pt>
                <c:pt idx="3688">
                  <c:v>614.66666666666697</c:v>
                </c:pt>
                <c:pt idx="3689">
                  <c:v>614.83333333333303</c:v>
                </c:pt>
                <c:pt idx="3690">
                  <c:v>615</c:v>
                </c:pt>
                <c:pt idx="3691">
                  <c:v>615.16666666666697</c:v>
                </c:pt>
                <c:pt idx="3692">
                  <c:v>615.33333333333303</c:v>
                </c:pt>
                <c:pt idx="3693">
                  <c:v>615.5</c:v>
                </c:pt>
                <c:pt idx="3694">
                  <c:v>615.66666666666697</c:v>
                </c:pt>
                <c:pt idx="3695">
                  <c:v>615.83333333333303</c:v>
                </c:pt>
                <c:pt idx="3696">
                  <c:v>616</c:v>
                </c:pt>
                <c:pt idx="3697">
                  <c:v>616.16666666666697</c:v>
                </c:pt>
                <c:pt idx="3698">
                  <c:v>616.33333333333303</c:v>
                </c:pt>
                <c:pt idx="3699">
                  <c:v>616.5</c:v>
                </c:pt>
                <c:pt idx="3700">
                  <c:v>616.66666666666697</c:v>
                </c:pt>
                <c:pt idx="3701">
                  <c:v>616.83333333333303</c:v>
                </c:pt>
                <c:pt idx="3702">
                  <c:v>617</c:v>
                </c:pt>
                <c:pt idx="3703">
                  <c:v>617.16666666666697</c:v>
                </c:pt>
                <c:pt idx="3704">
                  <c:v>617.33333333333303</c:v>
                </c:pt>
                <c:pt idx="3705">
                  <c:v>617.5</c:v>
                </c:pt>
                <c:pt idx="3706">
                  <c:v>617.66666666666697</c:v>
                </c:pt>
                <c:pt idx="3707">
                  <c:v>617.83333333333303</c:v>
                </c:pt>
                <c:pt idx="3708">
                  <c:v>618</c:v>
                </c:pt>
                <c:pt idx="3709">
                  <c:v>618.16666666666697</c:v>
                </c:pt>
                <c:pt idx="3710">
                  <c:v>618.33333333333303</c:v>
                </c:pt>
                <c:pt idx="3711">
                  <c:v>618.5</c:v>
                </c:pt>
                <c:pt idx="3712">
                  <c:v>618.66666666666697</c:v>
                </c:pt>
                <c:pt idx="3713">
                  <c:v>618.83333333333303</c:v>
                </c:pt>
                <c:pt idx="3714">
                  <c:v>619</c:v>
                </c:pt>
                <c:pt idx="3715">
                  <c:v>619.16666666666697</c:v>
                </c:pt>
                <c:pt idx="3716">
                  <c:v>619.33333333333303</c:v>
                </c:pt>
                <c:pt idx="3717">
                  <c:v>619.5</c:v>
                </c:pt>
                <c:pt idx="3718">
                  <c:v>619.66666666666697</c:v>
                </c:pt>
                <c:pt idx="3719">
                  <c:v>619.83333333333303</c:v>
                </c:pt>
                <c:pt idx="3720">
                  <c:v>620</c:v>
                </c:pt>
                <c:pt idx="3721">
                  <c:v>620.16666666666697</c:v>
                </c:pt>
                <c:pt idx="3722">
                  <c:v>620.33333333333303</c:v>
                </c:pt>
                <c:pt idx="3723">
                  <c:v>620.5</c:v>
                </c:pt>
                <c:pt idx="3724">
                  <c:v>620.66666666666697</c:v>
                </c:pt>
                <c:pt idx="3725">
                  <c:v>620.83333333333303</c:v>
                </c:pt>
                <c:pt idx="3726">
                  <c:v>621</c:v>
                </c:pt>
                <c:pt idx="3727">
                  <c:v>621.16666666666697</c:v>
                </c:pt>
                <c:pt idx="3728">
                  <c:v>621.33333333333303</c:v>
                </c:pt>
                <c:pt idx="3729">
                  <c:v>621.5</c:v>
                </c:pt>
                <c:pt idx="3730">
                  <c:v>621.66666666666697</c:v>
                </c:pt>
                <c:pt idx="3731">
                  <c:v>621.83333333333303</c:v>
                </c:pt>
                <c:pt idx="3732">
                  <c:v>622</c:v>
                </c:pt>
                <c:pt idx="3733">
                  <c:v>622.16666666666697</c:v>
                </c:pt>
                <c:pt idx="3734">
                  <c:v>622.33333333333303</c:v>
                </c:pt>
                <c:pt idx="3735">
                  <c:v>622.5</c:v>
                </c:pt>
                <c:pt idx="3736">
                  <c:v>622.66666666666697</c:v>
                </c:pt>
                <c:pt idx="3737">
                  <c:v>622.83333333333303</c:v>
                </c:pt>
                <c:pt idx="3738">
                  <c:v>623</c:v>
                </c:pt>
                <c:pt idx="3739">
                  <c:v>623.16666666666697</c:v>
                </c:pt>
                <c:pt idx="3740">
                  <c:v>623.33333333333303</c:v>
                </c:pt>
                <c:pt idx="3741">
                  <c:v>623.5</c:v>
                </c:pt>
                <c:pt idx="3742">
                  <c:v>623.66666666666697</c:v>
                </c:pt>
                <c:pt idx="3743">
                  <c:v>623.83333333333303</c:v>
                </c:pt>
                <c:pt idx="3744">
                  <c:v>624</c:v>
                </c:pt>
                <c:pt idx="3745">
                  <c:v>624.16666666666697</c:v>
                </c:pt>
                <c:pt idx="3746">
                  <c:v>624.33333333333303</c:v>
                </c:pt>
                <c:pt idx="3747">
                  <c:v>624.5</c:v>
                </c:pt>
                <c:pt idx="3748">
                  <c:v>624.66666666666697</c:v>
                </c:pt>
                <c:pt idx="3749">
                  <c:v>624.83333333333303</c:v>
                </c:pt>
                <c:pt idx="3750">
                  <c:v>625</c:v>
                </c:pt>
                <c:pt idx="3751">
                  <c:v>625.16666666666697</c:v>
                </c:pt>
                <c:pt idx="3752">
                  <c:v>625.33333333333303</c:v>
                </c:pt>
                <c:pt idx="3753">
                  <c:v>625.5</c:v>
                </c:pt>
                <c:pt idx="3754">
                  <c:v>625.66666666666697</c:v>
                </c:pt>
                <c:pt idx="3755">
                  <c:v>625.83333333333303</c:v>
                </c:pt>
                <c:pt idx="3756">
                  <c:v>626</c:v>
                </c:pt>
                <c:pt idx="3757">
                  <c:v>626.16666666666697</c:v>
                </c:pt>
                <c:pt idx="3758">
                  <c:v>626.33333333333303</c:v>
                </c:pt>
                <c:pt idx="3759">
                  <c:v>626.5</c:v>
                </c:pt>
                <c:pt idx="3760">
                  <c:v>626.66666666666697</c:v>
                </c:pt>
                <c:pt idx="3761">
                  <c:v>626.83333333333303</c:v>
                </c:pt>
                <c:pt idx="3762">
                  <c:v>627</c:v>
                </c:pt>
                <c:pt idx="3763">
                  <c:v>627.16666666666697</c:v>
                </c:pt>
                <c:pt idx="3764">
                  <c:v>627.33333333333303</c:v>
                </c:pt>
                <c:pt idx="3765">
                  <c:v>627.5</c:v>
                </c:pt>
                <c:pt idx="3766">
                  <c:v>627.66666666666697</c:v>
                </c:pt>
                <c:pt idx="3767">
                  <c:v>627.83333333333303</c:v>
                </c:pt>
                <c:pt idx="3768">
                  <c:v>628</c:v>
                </c:pt>
                <c:pt idx="3769">
                  <c:v>628.16666666666697</c:v>
                </c:pt>
                <c:pt idx="3770">
                  <c:v>628.33333333333303</c:v>
                </c:pt>
                <c:pt idx="3771">
                  <c:v>628.5</c:v>
                </c:pt>
                <c:pt idx="3772">
                  <c:v>628.66666666666697</c:v>
                </c:pt>
                <c:pt idx="3773">
                  <c:v>628.83333333333303</c:v>
                </c:pt>
                <c:pt idx="3774">
                  <c:v>629</c:v>
                </c:pt>
                <c:pt idx="3775">
                  <c:v>629.16666666666697</c:v>
                </c:pt>
                <c:pt idx="3776">
                  <c:v>629.33333333333303</c:v>
                </c:pt>
                <c:pt idx="3777">
                  <c:v>629.5</c:v>
                </c:pt>
                <c:pt idx="3778">
                  <c:v>629.66666666666697</c:v>
                </c:pt>
                <c:pt idx="3779">
                  <c:v>629.83333333333303</c:v>
                </c:pt>
                <c:pt idx="3780">
                  <c:v>630</c:v>
                </c:pt>
                <c:pt idx="3781">
                  <c:v>630.16666666666697</c:v>
                </c:pt>
                <c:pt idx="3782">
                  <c:v>630.33333333333303</c:v>
                </c:pt>
                <c:pt idx="3783">
                  <c:v>630.5</c:v>
                </c:pt>
                <c:pt idx="3784">
                  <c:v>630.66666666666697</c:v>
                </c:pt>
                <c:pt idx="3785">
                  <c:v>630.83333333333303</c:v>
                </c:pt>
                <c:pt idx="3786">
                  <c:v>631</c:v>
                </c:pt>
                <c:pt idx="3787">
                  <c:v>631.16666666666697</c:v>
                </c:pt>
                <c:pt idx="3788">
                  <c:v>631.33333333333303</c:v>
                </c:pt>
                <c:pt idx="3789">
                  <c:v>631.5</c:v>
                </c:pt>
                <c:pt idx="3790">
                  <c:v>631.66666666666697</c:v>
                </c:pt>
                <c:pt idx="3791">
                  <c:v>631.83333333333303</c:v>
                </c:pt>
                <c:pt idx="3792">
                  <c:v>632</c:v>
                </c:pt>
                <c:pt idx="3793">
                  <c:v>632.16666666666697</c:v>
                </c:pt>
                <c:pt idx="3794">
                  <c:v>632.33333333333303</c:v>
                </c:pt>
                <c:pt idx="3795">
                  <c:v>632.5</c:v>
                </c:pt>
                <c:pt idx="3796">
                  <c:v>632.66666666666697</c:v>
                </c:pt>
                <c:pt idx="3797">
                  <c:v>632.83333333333303</c:v>
                </c:pt>
                <c:pt idx="3798">
                  <c:v>633</c:v>
                </c:pt>
                <c:pt idx="3799">
                  <c:v>633.16666666666697</c:v>
                </c:pt>
                <c:pt idx="3800">
                  <c:v>633.33333333333303</c:v>
                </c:pt>
                <c:pt idx="3801">
                  <c:v>633.5</c:v>
                </c:pt>
                <c:pt idx="3802">
                  <c:v>633.66666666666697</c:v>
                </c:pt>
                <c:pt idx="3803">
                  <c:v>633.83333333333303</c:v>
                </c:pt>
                <c:pt idx="3804">
                  <c:v>634</c:v>
                </c:pt>
                <c:pt idx="3805">
                  <c:v>634.16666666666697</c:v>
                </c:pt>
                <c:pt idx="3806">
                  <c:v>634.33333333333303</c:v>
                </c:pt>
                <c:pt idx="3807">
                  <c:v>634.5</c:v>
                </c:pt>
                <c:pt idx="3808">
                  <c:v>634.66666666666697</c:v>
                </c:pt>
                <c:pt idx="3809">
                  <c:v>634.83333333333303</c:v>
                </c:pt>
                <c:pt idx="3810">
                  <c:v>635</c:v>
                </c:pt>
                <c:pt idx="3811">
                  <c:v>635.16666666666697</c:v>
                </c:pt>
                <c:pt idx="3812">
                  <c:v>635.33333333333303</c:v>
                </c:pt>
                <c:pt idx="3813">
                  <c:v>635.5</c:v>
                </c:pt>
                <c:pt idx="3814">
                  <c:v>635.66666666666697</c:v>
                </c:pt>
                <c:pt idx="3815">
                  <c:v>635.83333333333303</c:v>
                </c:pt>
                <c:pt idx="3816">
                  <c:v>636</c:v>
                </c:pt>
                <c:pt idx="3817">
                  <c:v>636.16666666666697</c:v>
                </c:pt>
                <c:pt idx="3818">
                  <c:v>636.33333333333303</c:v>
                </c:pt>
                <c:pt idx="3819">
                  <c:v>636.5</c:v>
                </c:pt>
                <c:pt idx="3820">
                  <c:v>636.66666666666697</c:v>
                </c:pt>
                <c:pt idx="3821">
                  <c:v>636.83333333333303</c:v>
                </c:pt>
                <c:pt idx="3822">
                  <c:v>637</c:v>
                </c:pt>
                <c:pt idx="3823">
                  <c:v>637.16666666666697</c:v>
                </c:pt>
                <c:pt idx="3824">
                  <c:v>637.33333333333303</c:v>
                </c:pt>
                <c:pt idx="3825">
                  <c:v>637.5</c:v>
                </c:pt>
                <c:pt idx="3826">
                  <c:v>637.66666666666697</c:v>
                </c:pt>
                <c:pt idx="3827">
                  <c:v>637.83333333333303</c:v>
                </c:pt>
                <c:pt idx="3828">
                  <c:v>638</c:v>
                </c:pt>
                <c:pt idx="3829">
                  <c:v>638.16666666666697</c:v>
                </c:pt>
                <c:pt idx="3830">
                  <c:v>638.33333333333303</c:v>
                </c:pt>
                <c:pt idx="3831">
                  <c:v>638.5</c:v>
                </c:pt>
                <c:pt idx="3832">
                  <c:v>638.66666666666697</c:v>
                </c:pt>
                <c:pt idx="3833">
                  <c:v>638.83333333333303</c:v>
                </c:pt>
                <c:pt idx="3834">
                  <c:v>639</c:v>
                </c:pt>
                <c:pt idx="3835">
                  <c:v>639.16666666666697</c:v>
                </c:pt>
                <c:pt idx="3836">
                  <c:v>639.33333333333303</c:v>
                </c:pt>
                <c:pt idx="3837">
                  <c:v>639.5</c:v>
                </c:pt>
                <c:pt idx="3838">
                  <c:v>639.66666666666697</c:v>
                </c:pt>
                <c:pt idx="3839">
                  <c:v>639.83333333333303</c:v>
                </c:pt>
                <c:pt idx="3840">
                  <c:v>640</c:v>
                </c:pt>
                <c:pt idx="3841">
                  <c:v>640.16666666666697</c:v>
                </c:pt>
                <c:pt idx="3842">
                  <c:v>640.33333333333303</c:v>
                </c:pt>
                <c:pt idx="3843">
                  <c:v>640.5</c:v>
                </c:pt>
                <c:pt idx="3844">
                  <c:v>640.66666666666697</c:v>
                </c:pt>
                <c:pt idx="3845">
                  <c:v>640.83333333333303</c:v>
                </c:pt>
                <c:pt idx="3846">
                  <c:v>641</c:v>
                </c:pt>
                <c:pt idx="3847">
                  <c:v>641.16666666666697</c:v>
                </c:pt>
                <c:pt idx="3848">
                  <c:v>641.33333333333303</c:v>
                </c:pt>
                <c:pt idx="3849">
                  <c:v>641.5</c:v>
                </c:pt>
                <c:pt idx="3850">
                  <c:v>641.66666666666697</c:v>
                </c:pt>
                <c:pt idx="3851">
                  <c:v>641.83333333333303</c:v>
                </c:pt>
                <c:pt idx="3852">
                  <c:v>642</c:v>
                </c:pt>
                <c:pt idx="3853">
                  <c:v>642.16666666666697</c:v>
                </c:pt>
                <c:pt idx="3854">
                  <c:v>642.33333333333303</c:v>
                </c:pt>
                <c:pt idx="3855">
                  <c:v>642.5</c:v>
                </c:pt>
                <c:pt idx="3856">
                  <c:v>642.66666666666697</c:v>
                </c:pt>
                <c:pt idx="3857">
                  <c:v>642.83333333333303</c:v>
                </c:pt>
                <c:pt idx="3858">
                  <c:v>643</c:v>
                </c:pt>
                <c:pt idx="3859">
                  <c:v>643.16666666666697</c:v>
                </c:pt>
                <c:pt idx="3860">
                  <c:v>643.33333333333303</c:v>
                </c:pt>
                <c:pt idx="3861">
                  <c:v>643.5</c:v>
                </c:pt>
                <c:pt idx="3862">
                  <c:v>643.66666666666697</c:v>
                </c:pt>
                <c:pt idx="3863">
                  <c:v>643.83333333333303</c:v>
                </c:pt>
                <c:pt idx="3864">
                  <c:v>644</c:v>
                </c:pt>
                <c:pt idx="3865">
                  <c:v>644.16666666666697</c:v>
                </c:pt>
                <c:pt idx="3866">
                  <c:v>644.33333333333303</c:v>
                </c:pt>
                <c:pt idx="3867">
                  <c:v>644.5</c:v>
                </c:pt>
                <c:pt idx="3868">
                  <c:v>644.66666666666697</c:v>
                </c:pt>
                <c:pt idx="3869">
                  <c:v>644.83333333333303</c:v>
                </c:pt>
                <c:pt idx="3870">
                  <c:v>645</c:v>
                </c:pt>
                <c:pt idx="3871">
                  <c:v>645.16666666666697</c:v>
                </c:pt>
                <c:pt idx="3872">
                  <c:v>645.33333333333303</c:v>
                </c:pt>
                <c:pt idx="3873">
                  <c:v>645.5</c:v>
                </c:pt>
                <c:pt idx="3874">
                  <c:v>645.66666666666697</c:v>
                </c:pt>
                <c:pt idx="3875">
                  <c:v>645.83333333333303</c:v>
                </c:pt>
                <c:pt idx="3876">
                  <c:v>646</c:v>
                </c:pt>
                <c:pt idx="3877">
                  <c:v>646.16666666666697</c:v>
                </c:pt>
                <c:pt idx="3878">
                  <c:v>646.33333333333303</c:v>
                </c:pt>
                <c:pt idx="3879">
                  <c:v>646.5</c:v>
                </c:pt>
                <c:pt idx="3880">
                  <c:v>646.66666666666697</c:v>
                </c:pt>
                <c:pt idx="3881">
                  <c:v>646.83333333333303</c:v>
                </c:pt>
                <c:pt idx="3882">
                  <c:v>647</c:v>
                </c:pt>
                <c:pt idx="3883">
                  <c:v>647.16666666666697</c:v>
                </c:pt>
                <c:pt idx="3884">
                  <c:v>647.33333333333303</c:v>
                </c:pt>
                <c:pt idx="3885">
                  <c:v>647.5</c:v>
                </c:pt>
                <c:pt idx="3886">
                  <c:v>647.66666666666697</c:v>
                </c:pt>
                <c:pt idx="3887">
                  <c:v>647.83333333333303</c:v>
                </c:pt>
                <c:pt idx="3888">
                  <c:v>648</c:v>
                </c:pt>
                <c:pt idx="3889">
                  <c:v>648.16666666666697</c:v>
                </c:pt>
                <c:pt idx="3890">
                  <c:v>648.33333333333303</c:v>
                </c:pt>
                <c:pt idx="3891">
                  <c:v>648.5</c:v>
                </c:pt>
                <c:pt idx="3892">
                  <c:v>648.66666666666697</c:v>
                </c:pt>
                <c:pt idx="3893">
                  <c:v>648.83333333333303</c:v>
                </c:pt>
                <c:pt idx="3894">
                  <c:v>649</c:v>
                </c:pt>
                <c:pt idx="3895">
                  <c:v>649.16666666666697</c:v>
                </c:pt>
                <c:pt idx="3896">
                  <c:v>649.33333333333303</c:v>
                </c:pt>
                <c:pt idx="3897">
                  <c:v>649.5</c:v>
                </c:pt>
                <c:pt idx="3898">
                  <c:v>649.66666666666697</c:v>
                </c:pt>
                <c:pt idx="3899">
                  <c:v>649.83333333333303</c:v>
                </c:pt>
                <c:pt idx="3900">
                  <c:v>650</c:v>
                </c:pt>
                <c:pt idx="3901">
                  <c:v>650.16666666666697</c:v>
                </c:pt>
                <c:pt idx="3902">
                  <c:v>650.33333333333303</c:v>
                </c:pt>
                <c:pt idx="3903">
                  <c:v>650.5</c:v>
                </c:pt>
                <c:pt idx="3904">
                  <c:v>650.66666666666697</c:v>
                </c:pt>
                <c:pt idx="3905">
                  <c:v>650.83333333333303</c:v>
                </c:pt>
                <c:pt idx="3906">
                  <c:v>651</c:v>
                </c:pt>
                <c:pt idx="3907">
                  <c:v>651.16666666666697</c:v>
                </c:pt>
                <c:pt idx="3908">
                  <c:v>651.33333333333303</c:v>
                </c:pt>
                <c:pt idx="3909">
                  <c:v>651.5</c:v>
                </c:pt>
                <c:pt idx="3910">
                  <c:v>651.66666666666697</c:v>
                </c:pt>
                <c:pt idx="3911">
                  <c:v>651.83333333333303</c:v>
                </c:pt>
                <c:pt idx="3912">
                  <c:v>652</c:v>
                </c:pt>
                <c:pt idx="3913">
                  <c:v>652.16666666666697</c:v>
                </c:pt>
                <c:pt idx="3914">
                  <c:v>652.33333333333303</c:v>
                </c:pt>
                <c:pt idx="3915">
                  <c:v>652.5</c:v>
                </c:pt>
                <c:pt idx="3916">
                  <c:v>652.66666666666697</c:v>
                </c:pt>
                <c:pt idx="3917">
                  <c:v>652.83333333333303</c:v>
                </c:pt>
                <c:pt idx="3918">
                  <c:v>653</c:v>
                </c:pt>
                <c:pt idx="3919">
                  <c:v>653.16666666666697</c:v>
                </c:pt>
                <c:pt idx="3920">
                  <c:v>653.33333333333303</c:v>
                </c:pt>
                <c:pt idx="3921">
                  <c:v>653.5</c:v>
                </c:pt>
                <c:pt idx="3922">
                  <c:v>653.66666666666697</c:v>
                </c:pt>
                <c:pt idx="3923">
                  <c:v>653.83333333333303</c:v>
                </c:pt>
                <c:pt idx="3924">
                  <c:v>654</c:v>
                </c:pt>
                <c:pt idx="3925">
                  <c:v>654.16666666666697</c:v>
                </c:pt>
                <c:pt idx="3926">
                  <c:v>654.33333333333303</c:v>
                </c:pt>
                <c:pt idx="3927">
                  <c:v>654.5</c:v>
                </c:pt>
                <c:pt idx="3928">
                  <c:v>654.66666666666697</c:v>
                </c:pt>
                <c:pt idx="3929">
                  <c:v>654.83333333333303</c:v>
                </c:pt>
                <c:pt idx="3930">
                  <c:v>655</c:v>
                </c:pt>
                <c:pt idx="3931">
                  <c:v>655.16666666666697</c:v>
                </c:pt>
                <c:pt idx="3932">
                  <c:v>655.33333333333303</c:v>
                </c:pt>
                <c:pt idx="3933">
                  <c:v>655.5</c:v>
                </c:pt>
                <c:pt idx="3934">
                  <c:v>655.66666666666697</c:v>
                </c:pt>
                <c:pt idx="3935">
                  <c:v>655.83333333333303</c:v>
                </c:pt>
                <c:pt idx="3936">
                  <c:v>656</c:v>
                </c:pt>
                <c:pt idx="3937">
                  <c:v>656.16666666666697</c:v>
                </c:pt>
                <c:pt idx="3938">
                  <c:v>656.33333333333303</c:v>
                </c:pt>
                <c:pt idx="3939">
                  <c:v>656.5</c:v>
                </c:pt>
                <c:pt idx="3940">
                  <c:v>656.66666666666697</c:v>
                </c:pt>
                <c:pt idx="3941">
                  <c:v>656.83333333333303</c:v>
                </c:pt>
                <c:pt idx="3942">
                  <c:v>657</c:v>
                </c:pt>
                <c:pt idx="3943">
                  <c:v>657.16666666666697</c:v>
                </c:pt>
                <c:pt idx="3944">
                  <c:v>657.33333333333303</c:v>
                </c:pt>
                <c:pt idx="3945">
                  <c:v>657.5</c:v>
                </c:pt>
                <c:pt idx="3946">
                  <c:v>657.66666666666697</c:v>
                </c:pt>
                <c:pt idx="3947">
                  <c:v>657.83333333333303</c:v>
                </c:pt>
                <c:pt idx="3948">
                  <c:v>658</c:v>
                </c:pt>
                <c:pt idx="3949">
                  <c:v>658.16666666666697</c:v>
                </c:pt>
                <c:pt idx="3950">
                  <c:v>658.33333333333303</c:v>
                </c:pt>
                <c:pt idx="3951">
                  <c:v>658.5</c:v>
                </c:pt>
                <c:pt idx="3952">
                  <c:v>658.66666666666697</c:v>
                </c:pt>
                <c:pt idx="3953">
                  <c:v>658.83333333333303</c:v>
                </c:pt>
                <c:pt idx="3954">
                  <c:v>659</c:v>
                </c:pt>
                <c:pt idx="3955">
                  <c:v>659.16666666666697</c:v>
                </c:pt>
                <c:pt idx="3956">
                  <c:v>659.33333333333303</c:v>
                </c:pt>
                <c:pt idx="3957">
                  <c:v>659.5</c:v>
                </c:pt>
                <c:pt idx="3958">
                  <c:v>659.66666666666697</c:v>
                </c:pt>
                <c:pt idx="3959">
                  <c:v>659.83333333333303</c:v>
                </c:pt>
                <c:pt idx="3960">
                  <c:v>660</c:v>
                </c:pt>
                <c:pt idx="3961">
                  <c:v>660.16666666666697</c:v>
                </c:pt>
                <c:pt idx="3962">
                  <c:v>660.33333333333303</c:v>
                </c:pt>
                <c:pt idx="3963">
                  <c:v>660.5</c:v>
                </c:pt>
                <c:pt idx="3964">
                  <c:v>660.66666666666697</c:v>
                </c:pt>
                <c:pt idx="3965">
                  <c:v>660.83333333333303</c:v>
                </c:pt>
                <c:pt idx="3966">
                  <c:v>661</c:v>
                </c:pt>
                <c:pt idx="3967">
                  <c:v>661.16666666666697</c:v>
                </c:pt>
                <c:pt idx="3968">
                  <c:v>661.33333333333303</c:v>
                </c:pt>
                <c:pt idx="3969">
                  <c:v>661.5</c:v>
                </c:pt>
                <c:pt idx="3970">
                  <c:v>661.66666666666697</c:v>
                </c:pt>
                <c:pt idx="3971">
                  <c:v>661.83333333333303</c:v>
                </c:pt>
                <c:pt idx="3972">
                  <c:v>662</c:v>
                </c:pt>
                <c:pt idx="3973">
                  <c:v>662.16666666666697</c:v>
                </c:pt>
                <c:pt idx="3974">
                  <c:v>662.33333333333303</c:v>
                </c:pt>
                <c:pt idx="3975">
                  <c:v>662.5</c:v>
                </c:pt>
                <c:pt idx="3976">
                  <c:v>662.66666666666697</c:v>
                </c:pt>
                <c:pt idx="3977">
                  <c:v>662.83333333333303</c:v>
                </c:pt>
                <c:pt idx="3978">
                  <c:v>663</c:v>
                </c:pt>
                <c:pt idx="3979">
                  <c:v>663.16666666666697</c:v>
                </c:pt>
                <c:pt idx="3980">
                  <c:v>663.33333333333303</c:v>
                </c:pt>
                <c:pt idx="3981">
                  <c:v>663.5</c:v>
                </c:pt>
                <c:pt idx="3982">
                  <c:v>663.66666666666697</c:v>
                </c:pt>
                <c:pt idx="3983">
                  <c:v>663.83333333333303</c:v>
                </c:pt>
                <c:pt idx="3984">
                  <c:v>664</c:v>
                </c:pt>
                <c:pt idx="3985">
                  <c:v>664.16666666666697</c:v>
                </c:pt>
                <c:pt idx="3986">
                  <c:v>664.33333333333303</c:v>
                </c:pt>
                <c:pt idx="3987">
                  <c:v>664.5</c:v>
                </c:pt>
                <c:pt idx="3988">
                  <c:v>664.66666666666697</c:v>
                </c:pt>
                <c:pt idx="3989">
                  <c:v>664.83333333333303</c:v>
                </c:pt>
                <c:pt idx="3990">
                  <c:v>665</c:v>
                </c:pt>
                <c:pt idx="3991">
                  <c:v>665.16666666666697</c:v>
                </c:pt>
                <c:pt idx="3992">
                  <c:v>665.33333333333303</c:v>
                </c:pt>
                <c:pt idx="3993">
                  <c:v>665.5</c:v>
                </c:pt>
                <c:pt idx="3994">
                  <c:v>665.66666666666697</c:v>
                </c:pt>
                <c:pt idx="3995">
                  <c:v>665.83333333333303</c:v>
                </c:pt>
                <c:pt idx="3996">
                  <c:v>666</c:v>
                </c:pt>
                <c:pt idx="3997">
                  <c:v>666.16666666666697</c:v>
                </c:pt>
                <c:pt idx="3998">
                  <c:v>666.33333333333303</c:v>
                </c:pt>
                <c:pt idx="3999">
                  <c:v>666.5</c:v>
                </c:pt>
                <c:pt idx="4000">
                  <c:v>666.66666666666697</c:v>
                </c:pt>
                <c:pt idx="4001">
                  <c:v>666.83333333333303</c:v>
                </c:pt>
                <c:pt idx="4002">
                  <c:v>667</c:v>
                </c:pt>
                <c:pt idx="4003">
                  <c:v>667.16666666666697</c:v>
                </c:pt>
                <c:pt idx="4004">
                  <c:v>667.33333333333303</c:v>
                </c:pt>
                <c:pt idx="4005">
                  <c:v>667.5</c:v>
                </c:pt>
                <c:pt idx="4006">
                  <c:v>667.66666666666697</c:v>
                </c:pt>
                <c:pt idx="4007">
                  <c:v>667.83333333333303</c:v>
                </c:pt>
                <c:pt idx="4008">
                  <c:v>668</c:v>
                </c:pt>
                <c:pt idx="4009">
                  <c:v>668.16666666666697</c:v>
                </c:pt>
                <c:pt idx="4010">
                  <c:v>668.33333333333303</c:v>
                </c:pt>
                <c:pt idx="4011">
                  <c:v>668.5</c:v>
                </c:pt>
                <c:pt idx="4012">
                  <c:v>668.66666666666697</c:v>
                </c:pt>
                <c:pt idx="4013">
                  <c:v>668.83333333333303</c:v>
                </c:pt>
                <c:pt idx="4014">
                  <c:v>669</c:v>
                </c:pt>
                <c:pt idx="4015">
                  <c:v>669.16666666666697</c:v>
                </c:pt>
                <c:pt idx="4016">
                  <c:v>669.33333333333303</c:v>
                </c:pt>
                <c:pt idx="4017">
                  <c:v>669.5</c:v>
                </c:pt>
                <c:pt idx="4018">
                  <c:v>669.66666666666697</c:v>
                </c:pt>
                <c:pt idx="4019">
                  <c:v>669.83333333333303</c:v>
                </c:pt>
                <c:pt idx="4020">
                  <c:v>670</c:v>
                </c:pt>
                <c:pt idx="4021">
                  <c:v>670.16666666666697</c:v>
                </c:pt>
                <c:pt idx="4022">
                  <c:v>670.33333333333303</c:v>
                </c:pt>
                <c:pt idx="4023">
                  <c:v>670.5</c:v>
                </c:pt>
                <c:pt idx="4024">
                  <c:v>670.66666666666697</c:v>
                </c:pt>
                <c:pt idx="4025">
                  <c:v>670.83333333333303</c:v>
                </c:pt>
                <c:pt idx="4026">
                  <c:v>671</c:v>
                </c:pt>
                <c:pt idx="4027">
                  <c:v>671.16666666666697</c:v>
                </c:pt>
                <c:pt idx="4028">
                  <c:v>671.33333333333303</c:v>
                </c:pt>
                <c:pt idx="4029">
                  <c:v>671.5</c:v>
                </c:pt>
                <c:pt idx="4030">
                  <c:v>671.66666666666697</c:v>
                </c:pt>
                <c:pt idx="4031">
                  <c:v>671.83333333333303</c:v>
                </c:pt>
                <c:pt idx="4032">
                  <c:v>672</c:v>
                </c:pt>
                <c:pt idx="4033">
                  <c:v>672.16666666666697</c:v>
                </c:pt>
                <c:pt idx="4034">
                  <c:v>672.33333333333303</c:v>
                </c:pt>
                <c:pt idx="4035">
                  <c:v>672.5</c:v>
                </c:pt>
                <c:pt idx="4036">
                  <c:v>672.66666666666697</c:v>
                </c:pt>
                <c:pt idx="4037">
                  <c:v>672.83333333333303</c:v>
                </c:pt>
                <c:pt idx="4038">
                  <c:v>673</c:v>
                </c:pt>
                <c:pt idx="4039">
                  <c:v>673.16666666666697</c:v>
                </c:pt>
                <c:pt idx="4040">
                  <c:v>673.33333333333303</c:v>
                </c:pt>
                <c:pt idx="4041">
                  <c:v>673.5</c:v>
                </c:pt>
                <c:pt idx="4042">
                  <c:v>673.66666666666697</c:v>
                </c:pt>
                <c:pt idx="4043">
                  <c:v>673.83333333333303</c:v>
                </c:pt>
                <c:pt idx="4044">
                  <c:v>674</c:v>
                </c:pt>
                <c:pt idx="4045">
                  <c:v>674.16666666666697</c:v>
                </c:pt>
                <c:pt idx="4046">
                  <c:v>674.33333333333303</c:v>
                </c:pt>
                <c:pt idx="4047">
                  <c:v>674.5</c:v>
                </c:pt>
                <c:pt idx="4048">
                  <c:v>674.66666666666697</c:v>
                </c:pt>
                <c:pt idx="4049">
                  <c:v>674.83333333333303</c:v>
                </c:pt>
                <c:pt idx="4050">
                  <c:v>675</c:v>
                </c:pt>
                <c:pt idx="4051">
                  <c:v>675.16666666666697</c:v>
                </c:pt>
                <c:pt idx="4052">
                  <c:v>675.33333333333303</c:v>
                </c:pt>
                <c:pt idx="4053">
                  <c:v>675.5</c:v>
                </c:pt>
                <c:pt idx="4054">
                  <c:v>675.66666666666697</c:v>
                </c:pt>
                <c:pt idx="4055">
                  <c:v>675.83333333333303</c:v>
                </c:pt>
                <c:pt idx="4056">
                  <c:v>676</c:v>
                </c:pt>
                <c:pt idx="4057">
                  <c:v>676.16666666666697</c:v>
                </c:pt>
                <c:pt idx="4058">
                  <c:v>676.33333333333303</c:v>
                </c:pt>
                <c:pt idx="4059">
                  <c:v>676.5</c:v>
                </c:pt>
                <c:pt idx="4060">
                  <c:v>676.66666666666697</c:v>
                </c:pt>
                <c:pt idx="4061">
                  <c:v>676.83333333333303</c:v>
                </c:pt>
                <c:pt idx="4062">
                  <c:v>677</c:v>
                </c:pt>
                <c:pt idx="4063">
                  <c:v>677.16666666666697</c:v>
                </c:pt>
                <c:pt idx="4064">
                  <c:v>677.33333333333303</c:v>
                </c:pt>
                <c:pt idx="4065">
                  <c:v>677.5</c:v>
                </c:pt>
                <c:pt idx="4066">
                  <c:v>677.66666666666697</c:v>
                </c:pt>
                <c:pt idx="4067">
                  <c:v>677.83333333333303</c:v>
                </c:pt>
                <c:pt idx="4068">
                  <c:v>678</c:v>
                </c:pt>
                <c:pt idx="4069">
                  <c:v>678.16666666666697</c:v>
                </c:pt>
                <c:pt idx="4070">
                  <c:v>678.33333333333303</c:v>
                </c:pt>
                <c:pt idx="4071">
                  <c:v>678.5</c:v>
                </c:pt>
                <c:pt idx="4072">
                  <c:v>678.66666666666697</c:v>
                </c:pt>
                <c:pt idx="4073">
                  <c:v>678.83333333333303</c:v>
                </c:pt>
                <c:pt idx="4074">
                  <c:v>679</c:v>
                </c:pt>
                <c:pt idx="4075">
                  <c:v>679.16666666666697</c:v>
                </c:pt>
                <c:pt idx="4076">
                  <c:v>679.33333333333303</c:v>
                </c:pt>
                <c:pt idx="4077">
                  <c:v>679.5</c:v>
                </c:pt>
                <c:pt idx="4078">
                  <c:v>679.66666666666697</c:v>
                </c:pt>
                <c:pt idx="4079">
                  <c:v>679.83333333333303</c:v>
                </c:pt>
                <c:pt idx="4080">
                  <c:v>680</c:v>
                </c:pt>
                <c:pt idx="4081">
                  <c:v>680.16666666666697</c:v>
                </c:pt>
                <c:pt idx="4082">
                  <c:v>680.33333333333303</c:v>
                </c:pt>
                <c:pt idx="4083">
                  <c:v>680.5</c:v>
                </c:pt>
                <c:pt idx="4084">
                  <c:v>680.66666666666697</c:v>
                </c:pt>
                <c:pt idx="4085">
                  <c:v>680.83333333333303</c:v>
                </c:pt>
                <c:pt idx="4086">
                  <c:v>681</c:v>
                </c:pt>
                <c:pt idx="4087">
                  <c:v>681.16666666666697</c:v>
                </c:pt>
                <c:pt idx="4088">
                  <c:v>681.33333333333303</c:v>
                </c:pt>
                <c:pt idx="4089">
                  <c:v>681.5</c:v>
                </c:pt>
                <c:pt idx="4090">
                  <c:v>681.66666666666697</c:v>
                </c:pt>
                <c:pt idx="4091">
                  <c:v>681.83333333333303</c:v>
                </c:pt>
                <c:pt idx="4092">
                  <c:v>682</c:v>
                </c:pt>
                <c:pt idx="4093">
                  <c:v>682.16666666666697</c:v>
                </c:pt>
                <c:pt idx="4094">
                  <c:v>682.33333333333303</c:v>
                </c:pt>
                <c:pt idx="4095">
                  <c:v>682.5</c:v>
                </c:pt>
                <c:pt idx="4096">
                  <c:v>682.66666666666697</c:v>
                </c:pt>
                <c:pt idx="4097">
                  <c:v>682.83333333333303</c:v>
                </c:pt>
                <c:pt idx="4098">
                  <c:v>683</c:v>
                </c:pt>
                <c:pt idx="4099">
                  <c:v>683.16666666666697</c:v>
                </c:pt>
                <c:pt idx="4100">
                  <c:v>683.33333333333303</c:v>
                </c:pt>
                <c:pt idx="4101">
                  <c:v>683.5</c:v>
                </c:pt>
                <c:pt idx="4102">
                  <c:v>683.66666666666697</c:v>
                </c:pt>
                <c:pt idx="4103">
                  <c:v>683.83333333333303</c:v>
                </c:pt>
                <c:pt idx="4104">
                  <c:v>684</c:v>
                </c:pt>
                <c:pt idx="4105">
                  <c:v>684.16666666666697</c:v>
                </c:pt>
                <c:pt idx="4106">
                  <c:v>684.33333333333303</c:v>
                </c:pt>
                <c:pt idx="4107">
                  <c:v>684.5</c:v>
                </c:pt>
                <c:pt idx="4108">
                  <c:v>684.66666666666697</c:v>
                </c:pt>
                <c:pt idx="4109">
                  <c:v>684.83333333333303</c:v>
                </c:pt>
                <c:pt idx="4110">
                  <c:v>685</c:v>
                </c:pt>
                <c:pt idx="4111">
                  <c:v>685.16666666666697</c:v>
                </c:pt>
                <c:pt idx="4112">
                  <c:v>685.33333333333303</c:v>
                </c:pt>
                <c:pt idx="4113">
                  <c:v>685.5</c:v>
                </c:pt>
                <c:pt idx="4114">
                  <c:v>685.66666666666697</c:v>
                </c:pt>
                <c:pt idx="4115">
                  <c:v>685.83333333333303</c:v>
                </c:pt>
                <c:pt idx="4116">
                  <c:v>686</c:v>
                </c:pt>
                <c:pt idx="4117">
                  <c:v>686.16666666666697</c:v>
                </c:pt>
                <c:pt idx="4118">
                  <c:v>686.33333333333303</c:v>
                </c:pt>
                <c:pt idx="4119">
                  <c:v>686.5</c:v>
                </c:pt>
                <c:pt idx="4120">
                  <c:v>686.66666666666697</c:v>
                </c:pt>
                <c:pt idx="4121">
                  <c:v>686.83333333333303</c:v>
                </c:pt>
                <c:pt idx="4122">
                  <c:v>687</c:v>
                </c:pt>
                <c:pt idx="4123">
                  <c:v>687.16666666666697</c:v>
                </c:pt>
                <c:pt idx="4124">
                  <c:v>687.33333333333303</c:v>
                </c:pt>
                <c:pt idx="4125">
                  <c:v>687.5</c:v>
                </c:pt>
                <c:pt idx="4126">
                  <c:v>687.66666666666697</c:v>
                </c:pt>
                <c:pt idx="4127">
                  <c:v>687.83333333333303</c:v>
                </c:pt>
                <c:pt idx="4128">
                  <c:v>688</c:v>
                </c:pt>
                <c:pt idx="4129">
                  <c:v>688.16666666666697</c:v>
                </c:pt>
                <c:pt idx="4130">
                  <c:v>688.33333333333303</c:v>
                </c:pt>
                <c:pt idx="4131">
                  <c:v>688.5</c:v>
                </c:pt>
                <c:pt idx="4132">
                  <c:v>688.66666666666697</c:v>
                </c:pt>
                <c:pt idx="4133">
                  <c:v>688.83333333333303</c:v>
                </c:pt>
                <c:pt idx="4134">
                  <c:v>689</c:v>
                </c:pt>
                <c:pt idx="4135">
                  <c:v>689.16666666666697</c:v>
                </c:pt>
                <c:pt idx="4136">
                  <c:v>689.33333333333303</c:v>
                </c:pt>
                <c:pt idx="4137">
                  <c:v>689.5</c:v>
                </c:pt>
                <c:pt idx="4138">
                  <c:v>689.66666666666697</c:v>
                </c:pt>
                <c:pt idx="4139">
                  <c:v>689.83333333333303</c:v>
                </c:pt>
                <c:pt idx="4140">
                  <c:v>690</c:v>
                </c:pt>
                <c:pt idx="4141">
                  <c:v>690.16666666666697</c:v>
                </c:pt>
                <c:pt idx="4142">
                  <c:v>690.33333333333303</c:v>
                </c:pt>
                <c:pt idx="4143">
                  <c:v>690.5</c:v>
                </c:pt>
                <c:pt idx="4144">
                  <c:v>690.66666666666697</c:v>
                </c:pt>
                <c:pt idx="4145">
                  <c:v>690.83333333333303</c:v>
                </c:pt>
                <c:pt idx="4146">
                  <c:v>691</c:v>
                </c:pt>
                <c:pt idx="4147">
                  <c:v>691.16666666666697</c:v>
                </c:pt>
                <c:pt idx="4148">
                  <c:v>691.33333333333303</c:v>
                </c:pt>
                <c:pt idx="4149">
                  <c:v>691.5</c:v>
                </c:pt>
                <c:pt idx="4150">
                  <c:v>691.66666666666697</c:v>
                </c:pt>
                <c:pt idx="4151">
                  <c:v>691.83333333333303</c:v>
                </c:pt>
                <c:pt idx="4152">
                  <c:v>692</c:v>
                </c:pt>
                <c:pt idx="4153">
                  <c:v>692.16666666666697</c:v>
                </c:pt>
                <c:pt idx="4154">
                  <c:v>692.33333333333303</c:v>
                </c:pt>
                <c:pt idx="4155">
                  <c:v>692.5</c:v>
                </c:pt>
                <c:pt idx="4156">
                  <c:v>692.66666666666697</c:v>
                </c:pt>
                <c:pt idx="4157">
                  <c:v>692.83333333333303</c:v>
                </c:pt>
                <c:pt idx="4158">
                  <c:v>693</c:v>
                </c:pt>
                <c:pt idx="4159">
                  <c:v>693.16666666666697</c:v>
                </c:pt>
                <c:pt idx="4160">
                  <c:v>693.33333333333303</c:v>
                </c:pt>
                <c:pt idx="4161">
                  <c:v>693.5</c:v>
                </c:pt>
                <c:pt idx="4162">
                  <c:v>693.66666666666697</c:v>
                </c:pt>
                <c:pt idx="4163">
                  <c:v>693.83333333333303</c:v>
                </c:pt>
                <c:pt idx="4164">
                  <c:v>694</c:v>
                </c:pt>
                <c:pt idx="4165">
                  <c:v>694.16666666666697</c:v>
                </c:pt>
                <c:pt idx="4166">
                  <c:v>694.33333333333303</c:v>
                </c:pt>
                <c:pt idx="4167">
                  <c:v>694.5</c:v>
                </c:pt>
                <c:pt idx="4168">
                  <c:v>694.66666666666697</c:v>
                </c:pt>
                <c:pt idx="4169">
                  <c:v>694.83333333333303</c:v>
                </c:pt>
                <c:pt idx="4170">
                  <c:v>695</c:v>
                </c:pt>
                <c:pt idx="4171">
                  <c:v>695.16666666666697</c:v>
                </c:pt>
                <c:pt idx="4172">
                  <c:v>695.33333333333303</c:v>
                </c:pt>
                <c:pt idx="4173">
                  <c:v>695.5</c:v>
                </c:pt>
                <c:pt idx="4174">
                  <c:v>695.66666666666697</c:v>
                </c:pt>
                <c:pt idx="4175">
                  <c:v>695.83333333333303</c:v>
                </c:pt>
                <c:pt idx="4176">
                  <c:v>696</c:v>
                </c:pt>
                <c:pt idx="4177">
                  <c:v>696.16666666666697</c:v>
                </c:pt>
                <c:pt idx="4178">
                  <c:v>696.33333333333303</c:v>
                </c:pt>
                <c:pt idx="4179">
                  <c:v>696.5</c:v>
                </c:pt>
                <c:pt idx="4180">
                  <c:v>696.66666666666697</c:v>
                </c:pt>
                <c:pt idx="4181">
                  <c:v>696.83333333333303</c:v>
                </c:pt>
                <c:pt idx="4182">
                  <c:v>697</c:v>
                </c:pt>
                <c:pt idx="4183">
                  <c:v>697.16666666666697</c:v>
                </c:pt>
                <c:pt idx="4184">
                  <c:v>697.33333333333303</c:v>
                </c:pt>
                <c:pt idx="4185">
                  <c:v>697.5</c:v>
                </c:pt>
                <c:pt idx="4186">
                  <c:v>697.66666666666697</c:v>
                </c:pt>
                <c:pt idx="4187">
                  <c:v>697.83333333333303</c:v>
                </c:pt>
                <c:pt idx="4188">
                  <c:v>698</c:v>
                </c:pt>
                <c:pt idx="4189">
                  <c:v>698.16666666666697</c:v>
                </c:pt>
                <c:pt idx="4190">
                  <c:v>698.33333333333303</c:v>
                </c:pt>
                <c:pt idx="4191">
                  <c:v>698.5</c:v>
                </c:pt>
                <c:pt idx="4192">
                  <c:v>698.66666666666697</c:v>
                </c:pt>
                <c:pt idx="4193">
                  <c:v>698.83333333333303</c:v>
                </c:pt>
                <c:pt idx="4194">
                  <c:v>699</c:v>
                </c:pt>
                <c:pt idx="4195">
                  <c:v>699.16666666666697</c:v>
                </c:pt>
                <c:pt idx="4196">
                  <c:v>699.33333333333303</c:v>
                </c:pt>
                <c:pt idx="4197">
                  <c:v>699.5</c:v>
                </c:pt>
                <c:pt idx="4198">
                  <c:v>699.66666666666697</c:v>
                </c:pt>
                <c:pt idx="4199">
                  <c:v>699.83333333333303</c:v>
                </c:pt>
                <c:pt idx="4200">
                  <c:v>700</c:v>
                </c:pt>
                <c:pt idx="4201">
                  <c:v>700.16666666666697</c:v>
                </c:pt>
                <c:pt idx="4202">
                  <c:v>700.33333333333303</c:v>
                </c:pt>
                <c:pt idx="4203">
                  <c:v>700.5</c:v>
                </c:pt>
                <c:pt idx="4204">
                  <c:v>700.66666666666697</c:v>
                </c:pt>
                <c:pt idx="4205">
                  <c:v>700.83333333333303</c:v>
                </c:pt>
                <c:pt idx="4206">
                  <c:v>701</c:v>
                </c:pt>
                <c:pt idx="4207">
                  <c:v>701.16666666666697</c:v>
                </c:pt>
                <c:pt idx="4208">
                  <c:v>701.33333333333303</c:v>
                </c:pt>
                <c:pt idx="4209">
                  <c:v>701.5</c:v>
                </c:pt>
                <c:pt idx="4210">
                  <c:v>701.66666666666697</c:v>
                </c:pt>
                <c:pt idx="4211">
                  <c:v>701.83333333333303</c:v>
                </c:pt>
                <c:pt idx="4212">
                  <c:v>702</c:v>
                </c:pt>
                <c:pt idx="4213">
                  <c:v>702.16666666666697</c:v>
                </c:pt>
                <c:pt idx="4214">
                  <c:v>702.33333333333303</c:v>
                </c:pt>
                <c:pt idx="4215">
                  <c:v>702.5</c:v>
                </c:pt>
                <c:pt idx="4216">
                  <c:v>702.66666666666697</c:v>
                </c:pt>
                <c:pt idx="4217">
                  <c:v>702.83333333333303</c:v>
                </c:pt>
                <c:pt idx="4218">
                  <c:v>703</c:v>
                </c:pt>
                <c:pt idx="4219">
                  <c:v>703.16666666666697</c:v>
                </c:pt>
                <c:pt idx="4220">
                  <c:v>703.33333333333303</c:v>
                </c:pt>
                <c:pt idx="4221">
                  <c:v>703.5</c:v>
                </c:pt>
                <c:pt idx="4222">
                  <c:v>703.66666666666697</c:v>
                </c:pt>
                <c:pt idx="4223">
                  <c:v>703.83333333333303</c:v>
                </c:pt>
                <c:pt idx="4224">
                  <c:v>704</c:v>
                </c:pt>
                <c:pt idx="4225">
                  <c:v>704.16666666666697</c:v>
                </c:pt>
                <c:pt idx="4226">
                  <c:v>704.33333333333303</c:v>
                </c:pt>
                <c:pt idx="4227">
                  <c:v>704.5</c:v>
                </c:pt>
                <c:pt idx="4228">
                  <c:v>704.66666666666697</c:v>
                </c:pt>
                <c:pt idx="4229">
                  <c:v>704.83333333333303</c:v>
                </c:pt>
                <c:pt idx="4230">
                  <c:v>705</c:v>
                </c:pt>
                <c:pt idx="4231">
                  <c:v>705.16666666666697</c:v>
                </c:pt>
                <c:pt idx="4232">
                  <c:v>705.33333333333303</c:v>
                </c:pt>
                <c:pt idx="4233">
                  <c:v>705.5</c:v>
                </c:pt>
                <c:pt idx="4234">
                  <c:v>705.66666666666697</c:v>
                </c:pt>
                <c:pt idx="4235">
                  <c:v>705.83333333333303</c:v>
                </c:pt>
                <c:pt idx="4236">
                  <c:v>706</c:v>
                </c:pt>
                <c:pt idx="4237">
                  <c:v>706.16666666666697</c:v>
                </c:pt>
                <c:pt idx="4238">
                  <c:v>706.33333333333303</c:v>
                </c:pt>
                <c:pt idx="4239">
                  <c:v>706.5</c:v>
                </c:pt>
                <c:pt idx="4240">
                  <c:v>706.66666666666697</c:v>
                </c:pt>
                <c:pt idx="4241">
                  <c:v>706.83333333333303</c:v>
                </c:pt>
                <c:pt idx="4242">
                  <c:v>707</c:v>
                </c:pt>
                <c:pt idx="4243">
                  <c:v>707.16666666666697</c:v>
                </c:pt>
                <c:pt idx="4244">
                  <c:v>707.33333333333303</c:v>
                </c:pt>
                <c:pt idx="4245">
                  <c:v>707.5</c:v>
                </c:pt>
                <c:pt idx="4246">
                  <c:v>707.66666666666697</c:v>
                </c:pt>
                <c:pt idx="4247">
                  <c:v>707.83333333333303</c:v>
                </c:pt>
                <c:pt idx="4248">
                  <c:v>708</c:v>
                </c:pt>
                <c:pt idx="4249">
                  <c:v>708.16666666666697</c:v>
                </c:pt>
                <c:pt idx="4250">
                  <c:v>708.33333333333303</c:v>
                </c:pt>
                <c:pt idx="4251">
                  <c:v>708.5</c:v>
                </c:pt>
                <c:pt idx="4252">
                  <c:v>708.66666666666697</c:v>
                </c:pt>
                <c:pt idx="4253">
                  <c:v>708.83333333333303</c:v>
                </c:pt>
                <c:pt idx="4254">
                  <c:v>709</c:v>
                </c:pt>
                <c:pt idx="4255">
                  <c:v>709.16666666666697</c:v>
                </c:pt>
                <c:pt idx="4256">
                  <c:v>709.33333333333303</c:v>
                </c:pt>
                <c:pt idx="4257">
                  <c:v>709.5</c:v>
                </c:pt>
                <c:pt idx="4258">
                  <c:v>709.66666666666697</c:v>
                </c:pt>
                <c:pt idx="4259">
                  <c:v>709.83333333333303</c:v>
                </c:pt>
                <c:pt idx="4260">
                  <c:v>710</c:v>
                </c:pt>
                <c:pt idx="4261">
                  <c:v>710.16666666666697</c:v>
                </c:pt>
                <c:pt idx="4262">
                  <c:v>710.33333333333303</c:v>
                </c:pt>
                <c:pt idx="4263">
                  <c:v>710.5</c:v>
                </c:pt>
                <c:pt idx="4264">
                  <c:v>710.66666666666697</c:v>
                </c:pt>
                <c:pt idx="4265">
                  <c:v>710.83333333333303</c:v>
                </c:pt>
                <c:pt idx="4266">
                  <c:v>711</c:v>
                </c:pt>
                <c:pt idx="4267">
                  <c:v>711.16666666666697</c:v>
                </c:pt>
                <c:pt idx="4268">
                  <c:v>711.33333333333303</c:v>
                </c:pt>
                <c:pt idx="4269">
                  <c:v>711.5</c:v>
                </c:pt>
                <c:pt idx="4270">
                  <c:v>711.66666666666697</c:v>
                </c:pt>
                <c:pt idx="4271">
                  <c:v>711.83333333333303</c:v>
                </c:pt>
                <c:pt idx="4272">
                  <c:v>712</c:v>
                </c:pt>
                <c:pt idx="4273">
                  <c:v>712.16666666666697</c:v>
                </c:pt>
                <c:pt idx="4274">
                  <c:v>712.33333333333303</c:v>
                </c:pt>
                <c:pt idx="4275">
                  <c:v>712.5</c:v>
                </c:pt>
                <c:pt idx="4276">
                  <c:v>712.66666666666697</c:v>
                </c:pt>
                <c:pt idx="4277">
                  <c:v>712.83333333333303</c:v>
                </c:pt>
                <c:pt idx="4278">
                  <c:v>713</c:v>
                </c:pt>
                <c:pt idx="4279">
                  <c:v>713.16666666666697</c:v>
                </c:pt>
                <c:pt idx="4280">
                  <c:v>713.33333333333303</c:v>
                </c:pt>
                <c:pt idx="4281">
                  <c:v>713.5</c:v>
                </c:pt>
                <c:pt idx="4282">
                  <c:v>713.66666666666697</c:v>
                </c:pt>
                <c:pt idx="4283">
                  <c:v>713.83333333333303</c:v>
                </c:pt>
                <c:pt idx="4284">
                  <c:v>714</c:v>
                </c:pt>
                <c:pt idx="4285">
                  <c:v>714.16666666666697</c:v>
                </c:pt>
                <c:pt idx="4286">
                  <c:v>714.33333333333303</c:v>
                </c:pt>
                <c:pt idx="4287">
                  <c:v>714.5</c:v>
                </c:pt>
                <c:pt idx="4288">
                  <c:v>714.66666666666697</c:v>
                </c:pt>
                <c:pt idx="4289">
                  <c:v>714.83333333333303</c:v>
                </c:pt>
                <c:pt idx="4290">
                  <c:v>715</c:v>
                </c:pt>
                <c:pt idx="4291">
                  <c:v>715.16666666666697</c:v>
                </c:pt>
                <c:pt idx="4292">
                  <c:v>715.33333333333303</c:v>
                </c:pt>
                <c:pt idx="4293">
                  <c:v>715.5</c:v>
                </c:pt>
                <c:pt idx="4294">
                  <c:v>715.66666666666697</c:v>
                </c:pt>
                <c:pt idx="4295">
                  <c:v>715.83333333333303</c:v>
                </c:pt>
                <c:pt idx="4296">
                  <c:v>716</c:v>
                </c:pt>
                <c:pt idx="4297">
                  <c:v>716.16666666666697</c:v>
                </c:pt>
                <c:pt idx="4298">
                  <c:v>716.33333333333303</c:v>
                </c:pt>
                <c:pt idx="4299">
                  <c:v>716.5</c:v>
                </c:pt>
                <c:pt idx="4300">
                  <c:v>716.66666666666697</c:v>
                </c:pt>
                <c:pt idx="4301">
                  <c:v>716.83333333333303</c:v>
                </c:pt>
                <c:pt idx="4302">
                  <c:v>717</c:v>
                </c:pt>
                <c:pt idx="4303">
                  <c:v>717.16666666666697</c:v>
                </c:pt>
                <c:pt idx="4304">
                  <c:v>717.33333333333303</c:v>
                </c:pt>
                <c:pt idx="4305">
                  <c:v>717.5</c:v>
                </c:pt>
                <c:pt idx="4306">
                  <c:v>717.66666666666697</c:v>
                </c:pt>
                <c:pt idx="4307">
                  <c:v>717.83333333333303</c:v>
                </c:pt>
                <c:pt idx="4308">
                  <c:v>718</c:v>
                </c:pt>
                <c:pt idx="4309">
                  <c:v>718.16666666666697</c:v>
                </c:pt>
                <c:pt idx="4310">
                  <c:v>718.33333333333303</c:v>
                </c:pt>
                <c:pt idx="4311">
                  <c:v>718.5</c:v>
                </c:pt>
                <c:pt idx="4312">
                  <c:v>718.66666666666697</c:v>
                </c:pt>
                <c:pt idx="4313">
                  <c:v>718.83333333333303</c:v>
                </c:pt>
                <c:pt idx="4314">
                  <c:v>719</c:v>
                </c:pt>
                <c:pt idx="4315">
                  <c:v>719.16666666666697</c:v>
                </c:pt>
                <c:pt idx="4316">
                  <c:v>719.33333333333303</c:v>
                </c:pt>
                <c:pt idx="4317">
                  <c:v>719.5</c:v>
                </c:pt>
                <c:pt idx="4318">
                  <c:v>719.66666666666697</c:v>
                </c:pt>
                <c:pt idx="4319">
                  <c:v>719.83333333333303</c:v>
                </c:pt>
                <c:pt idx="4320">
                  <c:v>720</c:v>
                </c:pt>
                <c:pt idx="4321">
                  <c:v>720.16666666666697</c:v>
                </c:pt>
                <c:pt idx="4322">
                  <c:v>720.33333333333303</c:v>
                </c:pt>
                <c:pt idx="4323">
                  <c:v>720.5</c:v>
                </c:pt>
                <c:pt idx="4324">
                  <c:v>720.66666666666697</c:v>
                </c:pt>
                <c:pt idx="4325">
                  <c:v>720.83333333333303</c:v>
                </c:pt>
                <c:pt idx="4326">
                  <c:v>721</c:v>
                </c:pt>
                <c:pt idx="4327">
                  <c:v>721.16666666666697</c:v>
                </c:pt>
                <c:pt idx="4328">
                  <c:v>721.33333333333303</c:v>
                </c:pt>
                <c:pt idx="4329">
                  <c:v>721.5</c:v>
                </c:pt>
                <c:pt idx="4330">
                  <c:v>721.66666666666697</c:v>
                </c:pt>
                <c:pt idx="4331">
                  <c:v>721.83333333333303</c:v>
                </c:pt>
                <c:pt idx="4332">
                  <c:v>722</c:v>
                </c:pt>
                <c:pt idx="4333">
                  <c:v>722.16666666666697</c:v>
                </c:pt>
                <c:pt idx="4334">
                  <c:v>722.33333333333303</c:v>
                </c:pt>
                <c:pt idx="4335">
                  <c:v>722.5</c:v>
                </c:pt>
                <c:pt idx="4336">
                  <c:v>722.66666666666697</c:v>
                </c:pt>
                <c:pt idx="4337">
                  <c:v>722.83333333333303</c:v>
                </c:pt>
                <c:pt idx="4338">
                  <c:v>723</c:v>
                </c:pt>
                <c:pt idx="4339">
                  <c:v>723.16666666666697</c:v>
                </c:pt>
                <c:pt idx="4340">
                  <c:v>723.33333333333303</c:v>
                </c:pt>
                <c:pt idx="4341">
                  <c:v>723.5</c:v>
                </c:pt>
                <c:pt idx="4342">
                  <c:v>723.66666666666697</c:v>
                </c:pt>
                <c:pt idx="4343">
                  <c:v>723.83333333333303</c:v>
                </c:pt>
                <c:pt idx="4344">
                  <c:v>724</c:v>
                </c:pt>
                <c:pt idx="4345">
                  <c:v>724.16666666666697</c:v>
                </c:pt>
                <c:pt idx="4346">
                  <c:v>724.33333333333303</c:v>
                </c:pt>
                <c:pt idx="4347">
                  <c:v>724.5</c:v>
                </c:pt>
                <c:pt idx="4348">
                  <c:v>724.66666666666697</c:v>
                </c:pt>
                <c:pt idx="4349">
                  <c:v>724.83333333333303</c:v>
                </c:pt>
                <c:pt idx="4350">
                  <c:v>725</c:v>
                </c:pt>
                <c:pt idx="4351">
                  <c:v>725.16666666666697</c:v>
                </c:pt>
                <c:pt idx="4352">
                  <c:v>725.33333333333303</c:v>
                </c:pt>
                <c:pt idx="4353">
                  <c:v>725.5</c:v>
                </c:pt>
                <c:pt idx="4354">
                  <c:v>725.66666666666697</c:v>
                </c:pt>
                <c:pt idx="4355">
                  <c:v>725.83333333333303</c:v>
                </c:pt>
                <c:pt idx="4356">
                  <c:v>726</c:v>
                </c:pt>
                <c:pt idx="4357">
                  <c:v>726.16666666666697</c:v>
                </c:pt>
                <c:pt idx="4358">
                  <c:v>726.33333333333303</c:v>
                </c:pt>
                <c:pt idx="4359">
                  <c:v>726.5</c:v>
                </c:pt>
                <c:pt idx="4360">
                  <c:v>726.66666666666697</c:v>
                </c:pt>
                <c:pt idx="4361">
                  <c:v>726.83333333333303</c:v>
                </c:pt>
                <c:pt idx="4362">
                  <c:v>727</c:v>
                </c:pt>
                <c:pt idx="4363">
                  <c:v>727.16666666666697</c:v>
                </c:pt>
                <c:pt idx="4364">
                  <c:v>727.33333333333303</c:v>
                </c:pt>
                <c:pt idx="4365">
                  <c:v>727.5</c:v>
                </c:pt>
                <c:pt idx="4366">
                  <c:v>727.66666666666697</c:v>
                </c:pt>
                <c:pt idx="4367">
                  <c:v>727.83333333333303</c:v>
                </c:pt>
                <c:pt idx="4368">
                  <c:v>728</c:v>
                </c:pt>
                <c:pt idx="4369">
                  <c:v>728.16666666666697</c:v>
                </c:pt>
                <c:pt idx="4370">
                  <c:v>728.33333333333303</c:v>
                </c:pt>
                <c:pt idx="4371">
                  <c:v>728.5</c:v>
                </c:pt>
                <c:pt idx="4372">
                  <c:v>728.66666666666697</c:v>
                </c:pt>
                <c:pt idx="4373">
                  <c:v>728.83333333333303</c:v>
                </c:pt>
                <c:pt idx="4374">
                  <c:v>729</c:v>
                </c:pt>
                <c:pt idx="4375">
                  <c:v>729.16666666666697</c:v>
                </c:pt>
                <c:pt idx="4376">
                  <c:v>729.33333333333303</c:v>
                </c:pt>
                <c:pt idx="4377">
                  <c:v>729.5</c:v>
                </c:pt>
                <c:pt idx="4378">
                  <c:v>729.66666666666697</c:v>
                </c:pt>
                <c:pt idx="4379">
                  <c:v>729.83333333333303</c:v>
                </c:pt>
                <c:pt idx="4380">
                  <c:v>730</c:v>
                </c:pt>
                <c:pt idx="4381">
                  <c:v>730.16666666666697</c:v>
                </c:pt>
                <c:pt idx="4382">
                  <c:v>730.33333333333303</c:v>
                </c:pt>
                <c:pt idx="4383">
                  <c:v>730.5</c:v>
                </c:pt>
                <c:pt idx="4384">
                  <c:v>730.66666666666697</c:v>
                </c:pt>
                <c:pt idx="4385">
                  <c:v>730.83333333333303</c:v>
                </c:pt>
                <c:pt idx="4386">
                  <c:v>731</c:v>
                </c:pt>
                <c:pt idx="4387">
                  <c:v>731.16666666666697</c:v>
                </c:pt>
                <c:pt idx="4388">
                  <c:v>731.33333333333303</c:v>
                </c:pt>
                <c:pt idx="4389">
                  <c:v>731.5</c:v>
                </c:pt>
                <c:pt idx="4390">
                  <c:v>731.66666666666697</c:v>
                </c:pt>
                <c:pt idx="4391">
                  <c:v>731.83333333333303</c:v>
                </c:pt>
                <c:pt idx="4392">
                  <c:v>732</c:v>
                </c:pt>
                <c:pt idx="4393">
                  <c:v>732.16666666666697</c:v>
                </c:pt>
                <c:pt idx="4394">
                  <c:v>732.33333333333303</c:v>
                </c:pt>
                <c:pt idx="4395">
                  <c:v>732.5</c:v>
                </c:pt>
                <c:pt idx="4396">
                  <c:v>732.66666666666697</c:v>
                </c:pt>
                <c:pt idx="4397">
                  <c:v>732.83333333333303</c:v>
                </c:pt>
                <c:pt idx="4398">
                  <c:v>733</c:v>
                </c:pt>
                <c:pt idx="4399">
                  <c:v>733.16666666666697</c:v>
                </c:pt>
                <c:pt idx="4400">
                  <c:v>733.33333333333303</c:v>
                </c:pt>
                <c:pt idx="4401">
                  <c:v>733.5</c:v>
                </c:pt>
                <c:pt idx="4402">
                  <c:v>733.66666666666697</c:v>
                </c:pt>
                <c:pt idx="4403">
                  <c:v>733.83333333333303</c:v>
                </c:pt>
                <c:pt idx="4404">
                  <c:v>734</c:v>
                </c:pt>
                <c:pt idx="4405">
                  <c:v>734.16666666666697</c:v>
                </c:pt>
                <c:pt idx="4406">
                  <c:v>734.33333333333303</c:v>
                </c:pt>
                <c:pt idx="4407">
                  <c:v>734.5</c:v>
                </c:pt>
                <c:pt idx="4408">
                  <c:v>734.66666666666697</c:v>
                </c:pt>
                <c:pt idx="4409">
                  <c:v>734.83333333333303</c:v>
                </c:pt>
                <c:pt idx="4410">
                  <c:v>735</c:v>
                </c:pt>
                <c:pt idx="4411">
                  <c:v>735.16666666666697</c:v>
                </c:pt>
                <c:pt idx="4412">
                  <c:v>735.33333333333303</c:v>
                </c:pt>
                <c:pt idx="4413">
                  <c:v>735.5</c:v>
                </c:pt>
                <c:pt idx="4414">
                  <c:v>735.66666666666697</c:v>
                </c:pt>
                <c:pt idx="4415">
                  <c:v>735.83333333333303</c:v>
                </c:pt>
                <c:pt idx="4416">
                  <c:v>736</c:v>
                </c:pt>
                <c:pt idx="4417">
                  <c:v>736.16666666666697</c:v>
                </c:pt>
                <c:pt idx="4418">
                  <c:v>736.33333333333303</c:v>
                </c:pt>
                <c:pt idx="4419">
                  <c:v>736.5</c:v>
                </c:pt>
                <c:pt idx="4420">
                  <c:v>736.66666666666697</c:v>
                </c:pt>
                <c:pt idx="4421">
                  <c:v>736.83333333333303</c:v>
                </c:pt>
                <c:pt idx="4422">
                  <c:v>737</c:v>
                </c:pt>
                <c:pt idx="4423">
                  <c:v>737.16666666666697</c:v>
                </c:pt>
                <c:pt idx="4424">
                  <c:v>737.33333333333303</c:v>
                </c:pt>
                <c:pt idx="4425">
                  <c:v>737.5</c:v>
                </c:pt>
                <c:pt idx="4426">
                  <c:v>737.66666666666697</c:v>
                </c:pt>
                <c:pt idx="4427">
                  <c:v>737.83333333333303</c:v>
                </c:pt>
                <c:pt idx="4428">
                  <c:v>738</c:v>
                </c:pt>
                <c:pt idx="4429">
                  <c:v>738.16666666666697</c:v>
                </c:pt>
                <c:pt idx="4430">
                  <c:v>738.33333333333303</c:v>
                </c:pt>
                <c:pt idx="4431">
                  <c:v>738.5</c:v>
                </c:pt>
                <c:pt idx="4432">
                  <c:v>738.66666666666697</c:v>
                </c:pt>
                <c:pt idx="4433">
                  <c:v>738.83333333333303</c:v>
                </c:pt>
                <c:pt idx="4434">
                  <c:v>739</c:v>
                </c:pt>
                <c:pt idx="4435">
                  <c:v>739.16666666666697</c:v>
                </c:pt>
                <c:pt idx="4436">
                  <c:v>739.33333333333303</c:v>
                </c:pt>
                <c:pt idx="4437">
                  <c:v>739.5</c:v>
                </c:pt>
                <c:pt idx="4438">
                  <c:v>739.66666666666697</c:v>
                </c:pt>
                <c:pt idx="4439">
                  <c:v>739.83333333333303</c:v>
                </c:pt>
                <c:pt idx="4440">
                  <c:v>740</c:v>
                </c:pt>
                <c:pt idx="4441">
                  <c:v>740.16666666666697</c:v>
                </c:pt>
                <c:pt idx="4442">
                  <c:v>740.33333333333303</c:v>
                </c:pt>
                <c:pt idx="4443">
                  <c:v>740.5</c:v>
                </c:pt>
                <c:pt idx="4444">
                  <c:v>740.66666666666697</c:v>
                </c:pt>
                <c:pt idx="4445">
                  <c:v>740.83333333333303</c:v>
                </c:pt>
                <c:pt idx="4446">
                  <c:v>741</c:v>
                </c:pt>
                <c:pt idx="4447">
                  <c:v>741.16666666666697</c:v>
                </c:pt>
                <c:pt idx="4448">
                  <c:v>741.33333333333303</c:v>
                </c:pt>
                <c:pt idx="4449">
                  <c:v>741.5</c:v>
                </c:pt>
                <c:pt idx="4450">
                  <c:v>741.66666666666697</c:v>
                </c:pt>
                <c:pt idx="4451">
                  <c:v>741.83333333333303</c:v>
                </c:pt>
                <c:pt idx="4452">
                  <c:v>742</c:v>
                </c:pt>
                <c:pt idx="4453">
                  <c:v>742.16666666666697</c:v>
                </c:pt>
                <c:pt idx="4454">
                  <c:v>742.33333333333303</c:v>
                </c:pt>
                <c:pt idx="4455">
                  <c:v>742.5</c:v>
                </c:pt>
                <c:pt idx="4456">
                  <c:v>742.66666666666697</c:v>
                </c:pt>
                <c:pt idx="4457">
                  <c:v>742.83333333333303</c:v>
                </c:pt>
                <c:pt idx="4458">
                  <c:v>743</c:v>
                </c:pt>
                <c:pt idx="4459">
                  <c:v>743.16666666666697</c:v>
                </c:pt>
                <c:pt idx="4460">
                  <c:v>743.33333333333303</c:v>
                </c:pt>
                <c:pt idx="4461">
                  <c:v>743.5</c:v>
                </c:pt>
                <c:pt idx="4462">
                  <c:v>743.66666666666697</c:v>
                </c:pt>
                <c:pt idx="4463">
                  <c:v>743.83333333333303</c:v>
                </c:pt>
                <c:pt idx="4464">
                  <c:v>744</c:v>
                </c:pt>
                <c:pt idx="4465">
                  <c:v>744.16666666666697</c:v>
                </c:pt>
                <c:pt idx="4466">
                  <c:v>744.33333333333303</c:v>
                </c:pt>
                <c:pt idx="4467">
                  <c:v>744.5</c:v>
                </c:pt>
                <c:pt idx="4468">
                  <c:v>744.66666666666697</c:v>
                </c:pt>
                <c:pt idx="4469">
                  <c:v>744.83333333333303</c:v>
                </c:pt>
                <c:pt idx="4470">
                  <c:v>745</c:v>
                </c:pt>
                <c:pt idx="4471">
                  <c:v>745.16666666666697</c:v>
                </c:pt>
                <c:pt idx="4472">
                  <c:v>745.33333333333303</c:v>
                </c:pt>
                <c:pt idx="4473">
                  <c:v>745.5</c:v>
                </c:pt>
                <c:pt idx="4474">
                  <c:v>745.66666666666697</c:v>
                </c:pt>
                <c:pt idx="4475">
                  <c:v>745.83333333333303</c:v>
                </c:pt>
                <c:pt idx="4476">
                  <c:v>746</c:v>
                </c:pt>
                <c:pt idx="4477">
                  <c:v>746.16666666666697</c:v>
                </c:pt>
                <c:pt idx="4478">
                  <c:v>746.33333333333303</c:v>
                </c:pt>
                <c:pt idx="4479">
                  <c:v>746.5</c:v>
                </c:pt>
                <c:pt idx="4480">
                  <c:v>746.66666666666697</c:v>
                </c:pt>
                <c:pt idx="4481">
                  <c:v>746.83333333333303</c:v>
                </c:pt>
                <c:pt idx="4482">
                  <c:v>747</c:v>
                </c:pt>
                <c:pt idx="4483">
                  <c:v>747.16666666666697</c:v>
                </c:pt>
                <c:pt idx="4484">
                  <c:v>747.33333333333303</c:v>
                </c:pt>
                <c:pt idx="4485">
                  <c:v>747.5</c:v>
                </c:pt>
                <c:pt idx="4486">
                  <c:v>747.66666666666697</c:v>
                </c:pt>
                <c:pt idx="4487">
                  <c:v>747.83333333333303</c:v>
                </c:pt>
                <c:pt idx="4488">
                  <c:v>748</c:v>
                </c:pt>
                <c:pt idx="4489">
                  <c:v>748.16666666666697</c:v>
                </c:pt>
                <c:pt idx="4490">
                  <c:v>748.33333333333303</c:v>
                </c:pt>
                <c:pt idx="4491">
                  <c:v>748.5</c:v>
                </c:pt>
                <c:pt idx="4492">
                  <c:v>748.66666666666697</c:v>
                </c:pt>
                <c:pt idx="4493">
                  <c:v>748.83333333333303</c:v>
                </c:pt>
                <c:pt idx="4494">
                  <c:v>749</c:v>
                </c:pt>
                <c:pt idx="4495">
                  <c:v>749.16666666666697</c:v>
                </c:pt>
                <c:pt idx="4496">
                  <c:v>749.33333333333303</c:v>
                </c:pt>
                <c:pt idx="4497">
                  <c:v>749.5</c:v>
                </c:pt>
                <c:pt idx="4498">
                  <c:v>749.66666666666697</c:v>
                </c:pt>
                <c:pt idx="4499">
                  <c:v>749.83333333333303</c:v>
                </c:pt>
                <c:pt idx="4500">
                  <c:v>750</c:v>
                </c:pt>
                <c:pt idx="4501">
                  <c:v>750.16666666666697</c:v>
                </c:pt>
                <c:pt idx="4502">
                  <c:v>750.33333333333303</c:v>
                </c:pt>
                <c:pt idx="4503">
                  <c:v>750.5</c:v>
                </c:pt>
                <c:pt idx="4504">
                  <c:v>750.66666666666697</c:v>
                </c:pt>
                <c:pt idx="4505">
                  <c:v>750.83333333333303</c:v>
                </c:pt>
                <c:pt idx="4506">
                  <c:v>751</c:v>
                </c:pt>
                <c:pt idx="4507">
                  <c:v>751.16666666666697</c:v>
                </c:pt>
                <c:pt idx="4508">
                  <c:v>751.33333333333303</c:v>
                </c:pt>
                <c:pt idx="4509">
                  <c:v>751.5</c:v>
                </c:pt>
                <c:pt idx="4510">
                  <c:v>751.66666666666697</c:v>
                </c:pt>
                <c:pt idx="4511">
                  <c:v>751.83333333333303</c:v>
                </c:pt>
                <c:pt idx="4512">
                  <c:v>752</c:v>
                </c:pt>
                <c:pt idx="4513">
                  <c:v>752.16666666666697</c:v>
                </c:pt>
                <c:pt idx="4514">
                  <c:v>752.33333333333303</c:v>
                </c:pt>
                <c:pt idx="4515">
                  <c:v>752.5</c:v>
                </c:pt>
                <c:pt idx="4516">
                  <c:v>752.66666666666697</c:v>
                </c:pt>
                <c:pt idx="4517">
                  <c:v>752.83333333333303</c:v>
                </c:pt>
                <c:pt idx="4518">
                  <c:v>753</c:v>
                </c:pt>
                <c:pt idx="4519">
                  <c:v>753.16666666666697</c:v>
                </c:pt>
                <c:pt idx="4520">
                  <c:v>753.33333333333303</c:v>
                </c:pt>
                <c:pt idx="4521">
                  <c:v>753.5</c:v>
                </c:pt>
                <c:pt idx="4522">
                  <c:v>753.66666666666697</c:v>
                </c:pt>
                <c:pt idx="4523">
                  <c:v>753.83333333333303</c:v>
                </c:pt>
                <c:pt idx="4524">
                  <c:v>754</c:v>
                </c:pt>
                <c:pt idx="4525">
                  <c:v>754.16666666666697</c:v>
                </c:pt>
                <c:pt idx="4526">
                  <c:v>754.33333333333303</c:v>
                </c:pt>
                <c:pt idx="4527">
                  <c:v>754.5</c:v>
                </c:pt>
                <c:pt idx="4528">
                  <c:v>754.66666666666697</c:v>
                </c:pt>
                <c:pt idx="4529">
                  <c:v>754.83333333333303</c:v>
                </c:pt>
                <c:pt idx="4530">
                  <c:v>755</c:v>
                </c:pt>
                <c:pt idx="4531">
                  <c:v>755.16666666666697</c:v>
                </c:pt>
                <c:pt idx="4532">
                  <c:v>755.33333333333303</c:v>
                </c:pt>
                <c:pt idx="4533">
                  <c:v>755.5</c:v>
                </c:pt>
                <c:pt idx="4534">
                  <c:v>755.66666666666697</c:v>
                </c:pt>
                <c:pt idx="4535">
                  <c:v>755.83333333333303</c:v>
                </c:pt>
                <c:pt idx="4536">
                  <c:v>756</c:v>
                </c:pt>
                <c:pt idx="4537">
                  <c:v>756.16666666666697</c:v>
                </c:pt>
                <c:pt idx="4538">
                  <c:v>756.33333333333303</c:v>
                </c:pt>
                <c:pt idx="4539">
                  <c:v>756.5</c:v>
                </c:pt>
                <c:pt idx="4540">
                  <c:v>756.66666666666697</c:v>
                </c:pt>
                <c:pt idx="4541">
                  <c:v>756.83333333333303</c:v>
                </c:pt>
                <c:pt idx="4542">
                  <c:v>757</c:v>
                </c:pt>
                <c:pt idx="4543">
                  <c:v>757.16666666666697</c:v>
                </c:pt>
                <c:pt idx="4544">
                  <c:v>757.33333333333303</c:v>
                </c:pt>
                <c:pt idx="4545">
                  <c:v>757.5</c:v>
                </c:pt>
                <c:pt idx="4546">
                  <c:v>757.66666666666697</c:v>
                </c:pt>
                <c:pt idx="4547">
                  <c:v>757.83333333333303</c:v>
                </c:pt>
                <c:pt idx="4548">
                  <c:v>758</c:v>
                </c:pt>
                <c:pt idx="4549">
                  <c:v>758.16666666666697</c:v>
                </c:pt>
                <c:pt idx="4550">
                  <c:v>758.33333333333303</c:v>
                </c:pt>
                <c:pt idx="4551">
                  <c:v>758.5</c:v>
                </c:pt>
                <c:pt idx="4552">
                  <c:v>758.66666666666697</c:v>
                </c:pt>
                <c:pt idx="4553">
                  <c:v>758.83333333333303</c:v>
                </c:pt>
                <c:pt idx="4554">
                  <c:v>759</c:v>
                </c:pt>
                <c:pt idx="4555">
                  <c:v>759.16666666666697</c:v>
                </c:pt>
                <c:pt idx="4556">
                  <c:v>759.33333333333303</c:v>
                </c:pt>
                <c:pt idx="4557">
                  <c:v>759.5</c:v>
                </c:pt>
                <c:pt idx="4558">
                  <c:v>759.66666666666697</c:v>
                </c:pt>
                <c:pt idx="4559">
                  <c:v>759.83333333333303</c:v>
                </c:pt>
                <c:pt idx="4560">
                  <c:v>760</c:v>
                </c:pt>
                <c:pt idx="4561">
                  <c:v>760.16666666666697</c:v>
                </c:pt>
                <c:pt idx="4562">
                  <c:v>760.33333333333303</c:v>
                </c:pt>
                <c:pt idx="4563">
                  <c:v>760.5</c:v>
                </c:pt>
                <c:pt idx="4564">
                  <c:v>760.66666666666697</c:v>
                </c:pt>
                <c:pt idx="4565">
                  <c:v>760.83333333333303</c:v>
                </c:pt>
                <c:pt idx="4566">
                  <c:v>761</c:v>
                </c:pt>
                <c:pt idx="4567">
                  <c:v>761.16666666666697</c:v>
                </c:pt>
                <c:pt idx="4568">
                  <c:v>761.33333333333303</c:v>
                </c:pt>
                <c:pt idx="4569">
                  <c:v>761.5</c:v>
                </c:pt>
                <c:pt idx="4570">
                  <c:v>761.66666666666697</c:v>
                </c:pt>
                <c:pt idx="4571">
                  <c:v>761.83333333333303</c:v>
                </c:pt>
                <c:pt idx="4572">
                  <c:v>762</c:v>
                </c:pt>
                <c:pt idx="4573">
                  <c:v>762.16666666666697</c:v>
                </c:pt>
                <c:pt idx="4574">
                  <c:v>762.33333333333303</c:v>
                </c:pt>
                <c:pt idx="4575">
                  <c:v>762.5</c:v>
                </c:pt>
                <c:pt idx="4576">
                  <c:v>762.66666666666697</c:v>
                </c:pt>
                <c:pt idx="4577">
                  <c:v>762.83333333333303</c:v>
                </c:pt>
                <c:pt idx="4578">
                  <c:v>763</c:v>
                </c:pt>
                <c:pt idx="4579">
                  <c:v>763.16666666666697</c:v>
                </c:pt>
                <c:pt idx="4580">
                  <c:v>763.33333333333303</c:v>
                </c:pt>
                <c:pt idx="4581">
                  <c:v>763.5</c:v>
                </c:pt>
                <c:pt idx="4582">
                  <c:v>763.66666666666697</c:v>
                </c:pt>
                <c:pt idx="4583">
                  <c:v>763.83333333333303</c:v>
                </c:pt>
                <c:pt idx="4584">
                  <c:v>764</c:v>
                </c:pt>
                <c:pt idx="4585">
                  <c:v>764.16666666666697</c:v>
                </c:pt>
                <c:pt idx="4586">
                  <c:v>764.33333333333303</c:v>
                </c:pt>
                <c:pt idx="4587">
                  <c:v>764.5</c:v>
                </c:pt>
                <c:pt idx="4588">
                  <c:v>764.66666666666697</c:v>
                </c:pt>
                <c:pt idx="4589">
                  <c:v>764.83333333333303</c:v>
                </c:pt>
                <c:pt idx="4590">
                  <c:v>765</c:v>
                </c:pt>
                <c:pt idx="4591">
                  <c:v>765.16666666666697</c:v>
                </c:pt>
                <c:pt idx="4592">
                  <c:v>765.33333333333303</c:v>
                </c:pt>
                <c:pt idx="4593">
                  <c:v>765.5</c:v>
                </c:pt>
                <c:pt idx="4594">
                  <c:v>765.66666666666697</c:v>
                </c:pt>
                <c:pt idx="4595">
                  <c:v>765.83333333333303</c:v>
                </c:pt>
                <c:pt idx="4596">
                  <c:v>766</c:v>
                </c:pt>
                <c:pt idx="4597">
                  <c:v>766.16666666666697</c:v>
                </c:pt>
                <c:pt idx="4598">
                  <c:v>766.33333333333303</c:v>
                </c:pt>
                <c:pt idx="4599">
                  <c:v>766.5</c:v>
                </c:pt>
                <c:pt idx="4600">
                  <c:v>766.66666666666697</c:v>
                </c:pt>
                <c:pt idx="4601">
                  <c:v>766.83333333333303</c:v>
                </c:pt>
                <c:pt idx="4602">
                  <c:v>767</c:v>
                </c:pt>
                <c:pt idx="4603">
                  <c:v>767.16666666666697</c:v>
                </c:pt>
                <c:pt idx="4604">
                  <c:v>767.33333333333303</c:v>
                </c:pt>
                <c:pt idx="4605">
                  <c:v>767.5</c:v>
                </c:pt>
                <c:pt idx="4606">
                  <c:v>767.66666666666697</c:v>
                </c:pt>
                <c:pt idx="4607">
                  <c:v>767.83333333333303</c:v>
                </c:pt>
                <c:pt idx="4608">
                  <c:v>768</c:v>
                </c:pt>
                <c:pt idx="4609">
                  <c:v>768.16666666666697</c:v>
                </c:pt>
                <c:pt idx="4610">
                  <c:v>768.33333333333303</c:v>
                </c:pt>
                <c:pt idx="4611">
                  <c:v>768.5</c:v>
                </c:pt>
                <c:pt idx="4612">
                  <c:v>768.66666666666697</c:v>
                </c:pt>
                <c:pt idx="4613">
                  <c:v>768.83333333333303</c:v>
                </c:pt>
                <c:pt idx="4614">
                  <c:v>769</c:v>
                </c:pt>
                <c:pt idx="4615">
                  <c:v>769.16666666666697</c:v>
                </c:pt>
                <c:pt idx="4616">
                  <c:v>769.33333333333303</c:v>
                </c:pt>
                <c:pt idx="4617">
                  <c:v>769.5</c:v>
                </c:pt>
                <c:pt idx="4618">
                  <c:v>769.66666666666697</c:v>
                </c:pt>
                <c:pt idx="4619">
                  <c:v>769.83333333333303</c:v>
                </c:pt>
                <c:pt idx="4620">
                  <c:v>770</c:v>
                </c:pt>
                <c:pt idx="4621">
                  <c:v>770.16666666666697</c:v>
                </c:pt>
                <c:pt idx="4622">
                  <c:v>770.33333333333303</c:v>
                </c:pt>
                <c:pt idx="4623">
                  <c:v>770.5</c:v>
                </c:pt>
                <c:pt idx="4624">
                  <c:v>770.66666666666697</c:v>
                </c:pt>
                <c:pt idx="4625">
                  <c:v>770.83333333333303</c:v>
                </c:pt>
                <c:pt idx="4626">
                  <c:v>771</c:v>
                </c:pt>
                <c:pt idx="4627">
                  <c:v>771.16666666666697</c:v>
                </c:pt>
                <c:pt idx="4628">
                  <c:v>771.33333333333303</c:v>
                </c:pt>
                <c:pt idx="4629">
                  <c:v>771.5</c:v>
                </c:pt>
                <c:pt idx="4630">
                  <c:v>771.66666666666697</c:v>
                </c:pt>
                <c:pt idx="4631">
                  <c:v>771.83333333333303</c:v>
                </c:pt>
                <c:pt idx="4632">
                  <c:v>772</c:v>
                </c:pt>
                <c:pt idx="4633">
                  <c:v>772.16666666666697</c:v>
                </c:pt>
                <c:pt idx="4634">
                  <c:v>772.33333333333303</c:v>
                </c:pt>
                <c:pt idx="4635">
                  <c:v>772.5</c:v>
                </c:pt>
                <c:pt idx="4636">
                  <c:v>772.66666666666697</c:v>
                </c:pt>
                <c:pt idx="4637">
                  <c:v>772.83333333333303</c:v>
                </c:pt>
                <c:pt idx="4638">
                  <c:v>773</c:v>
                </c:pt>
                <c:pt idx="4639">
                  <c:v>773.16666666666697</c:v>
                </c:pt>
                <c:pt idx="4640">
                  <c:v>773.33333333333303</c:v>
                </c:pt>
                <c:pt idx="4641">
                  <c:v>773.5</c:v>
                </c:pt>
                <c:pt idx="4642">
                  <c:v>773.66666666666697</c:v>
                </c:pt>
                <c:pt idx="4643">
                  <c:v>773.83333333333303</c:v>
                </c:pt>
                <c:pt idx="4644">
                  <c:v>774</c:v>
                </c:pt>
                <c:pt idx="4645">
                  <c:v>774.16666666666697</c:v>
                </c:pt>
                <c:pt idx="4646">
                  <c:v>774.33333333333303</c:v>
                </c:pt>
                <c:pt idx="4647">
                  <c:v>774.5</c:v>
                </c:pt>
                <c:pt idx="4648">
                  <c:v>774.66666666666697</c:v>
                </c:pt>
                <c:pt idx="4649">
                  <c:v>774.83333333333303</c:v>
                </c:pt>
                <c:pt idx="4650">
                  <c:v>775</c:v>
                </c:pt>
                <c:pt idx="4651">
                  <c:v>775.16666666666697</c:v>
                </c:pt>
                <c:pt idx="4652">
                  <c:v>775.33333333333303</c:v>
                </c:pt>
                <c:pt idx="4653">
                  <c:v>775.5</c:v>
                </c:pt>
                <c:pt idx="4654">
                  <c:v>775.66666666666697</c:v>
                </c:pt>
                <c:pt idx="4655">
                  <c:v>775.83333333333303</c:v>
                </c:pt>
                <c:pt idx="4656">
                  <c:v>776</c:v>
                </c:pt>
                <c:pt idx="4657">
                  <c:v>776.16666666666697</c:v>
                </c:pt>
                <c:pt idx="4658">
                  <c:v>776.33333333333303</c:v>
                </c:pt>
                <c:pt idx="4659">
                  <c:v>776.5</c:v>
                </c:pt>
                <c:pt idx="4660">
                  <c:v>776.66666666666697</c:v>
                </c:pt>
                <c:pt idx="4661">
                  <c:v>776.83333333333303</c:v>
                </c:pt>
                <c:pt idx="4662">
                  <c:v>777</c:v>
                </c:pt>
                <c:pt idx="4663">
                  <c:v>777.16666666666697</c:v>
                </c:pt>
                <c:pt idx="4664">
                  <c:v>777.33333333333303</c:v>
                </c:pt>
                <c:pt idx="4665">
                  <c:v>777.5</c:v>
                </c:pt>
                <c:pt idx="4666">
                  <c:v>777.66666666666697</c:v>
                </c:pt>
                <c:pt idx="4667">
                  <c:v>777.83333333333303</c:v>
                </c:pt>
                <c:pt idx="4668">
                  <c:v>778</c:v>
                </c:pt>
                <c:pt idx="4669">
                  <c:v>778.16666666666697</c:v>
                </c:pt>
                <c:pt idx="4670">
                  <c:v>778.33333333333303</c:v>
                </c:pt>
                <c:pt idx="4671">
                  <c:v>778.5</c:v>
                </c:pt>
                <c:pt idx="4672">
                  <c:v>778.66666666666697</c:v>
                </c:pt>
                <c:pt idx="4673">
                  <c:v>778.83333333333303</c:v>
                </c:pt>
                <c:pt idx="4674">
                  <c:v>779</c:v>
                </c:pt>
                <c:pt idx="4675">
                  <c:v>779.16666666666697</c:v>
                </c:pt>
                <c:pt idx="4676">
                  <c:v>779.33333333333303</c:v>
                </c:pt>
                <c:pt idx="4677">
                  <c:v>779.5</c:v>
                </c:pt>
                <c:pt idx="4678">
                  <c:v>779.66666666666697</c:v>
                </c:pt>
                <c:pt idx="4679">
                  <c:v>779.83333333333303</c:v>
                </c:pt>
                <c:pt idx="4680">
                  <c:v>780</c:v>
                </c:pt>
                <c:pt idx="4681">
                  <c:v>780.16666666666697</c:v>
                </c:pt>
                <c:pt idx="4682">
                  <c:v>780.33333333333303</c:v>
                </c:pt>
                <c:pt idx="4683">
                  <c:v>780.5</c:v>
                </c:pt>
                <c:pt idx="4684">
                  <c:v>780.66666666666697</c:v>
                </c:pt>
                <c:pt idx="4685">
                  <c:v>780.83333333333303</c:v>
                </c:pt>
                <c:pt idx="4686">
                  <c:v>781</c:v>
                </c:pt>
                <c:pt idx="4687">
                  <c:v>781.16666666666697</c:v>
                </c:pt>
                <c:pt idx="4688">
                  <c:v>781.33333333333303</c:v>
                </c:pt>
                <c:pt idx="4689">
                  <c:v>781.5</c:v>
                </c:pt>
                <c:pt idx="4690">
                  <c:v>781.66666666666697</c:v>
                </c:pt>
                <c:pt idx="4691">
                  <c:v>781.83333333333303</c:v>
                </c:pt>
                <c:pt idx="4692">
                  <c:v>782</c:v>
                </c:pt>
                <c:pt idx="4693">
                  <c:v>782.16666666666697</c:v>
                </c:pt>
                <c:pt idx="4694">
                  <c:v>782.33333333333303</c:v>
                </c:pt>
                <c:pt idx="4695">
                  <c:v>782.5</c:v>
                </c:pt>
                <c:pt idx="4696">
                  <c:v>782.66666666666697</c:v>
                </c:pt>
                <c:pt idx="4697">
                  <c:v>782.83333333333303</c:v>
                </c:pt>
                <c:pt idx="4698">
                  <c:v>783</c:v>
                </c:pt>
                <c:pt idx="4699">
                  <c:v>783.16666666666697</c:v>
                </c:pt>
                <c:pt idx="4700">
                  <c:v>783.33333333333303</c:v>
                </c:pt>
                <c:pt idx="4701">
                  <c:v>783.5</c:v>
                </c:pt>
                <c:pt idx="4702">
                  <c:v>783.66666666666697</c:v>
                </c:pt>
                <c:pt idx="4703">
                  <c:v>783.83333333333303</c:v>
                </c:pt>
                <c:pt idx="4704">
                  <c:v>784</c:v>
                </c:pt>
                <c:pt idx="4705">
                  <c:v>784.16666666666697</c:v>
                </c:pt>
                <c:pt idx="4706">
                  <c:v>784.33333333333303</c:v>
                </c:pt>
                <c:pt idx="4707">
                  <c:v>784.5</c:v>
                </c:pt>
                <c:pt idx="4708">
                  <c:v>784.66666666666697</c:v>
                </c:pt>
                <c:pt idx="4709">
                  <c:v>784.83333333333303</c:v>
                </c:pt>
                <c:pt idx="4710">
                  <c:v>785</c:v>
                </c:pt>
                <c:pt idx="4711">
                  <c:v>785.16666666666697</c:v>
                </c:pt>
                <c:pt idx="4712">
                  <c:v>785.33333333333303</c:v>
                </c:pt>
                <c:pt idx="4713">
                  <c:v>785.5</c:v>
                </c:pt>
                <c:pt idx="4714">
                  <c:v>785.66666666666697</c:v>
                </c:pt>
                <c:pt idx="4715">
                  <c:v>785.83333333333303</c:v>
                </c:pt>
                <c:pt idx="4716">
                  <c:v>786</c:v>
                </c:pt>
                <c:pt idx="4717">
                  <c:v>786.16666666666697</c:v>
                </c:pt>
                <c:pt idx="4718">
                  <c:v>786.33333333333303</c:v>
                </c:pt>
                <c:pt idx="4719">
                  <c:v>786.5</c:v>
                </c:pt>
                <c:pt idx="4720">
                  <c:v>786.66666666666697</c:v>
                </c:pt>
                <c:pt idx="4721">
                  <c:v>786.83333333333303</c:v>
                </c:pt>
                <c:pt idx="4722">
                  <c:v>787</c:v>
                </c:pt>
                <c:pt idx="4723">
                  <c:v>787.16666666666697</c:v>
                </c:pt>
                <c:pt idx="4724">
                  <c:v>787.33333333333303</c:v>
                </c:pt>
                <c:pt idx="4725">
                  <c:v>787.5</c:v>
                </c:pt>
                <c:pt idx="4726">
                  <c:v>787.66666666666697</c:v>
                </c:pt>
                <c:pt idx="4727">
                  <c:v>787.83333333333303</c:v>
                </c:pt>
                <c:pt idx="4728">
                  <c:v>788</c:v>
                </c:pt>
                <c:pt idx="4729">
                  <c:v>788.16666666666697</c:v>
                </c:pt>
                <c:pt idx="4730">
                  <c:v>788.33333333333303</c:v>
                </c:pt>
                <c:pt idx="4731">
                  <c:v>788.5</c:v>
                </c:pt>
                <c:pt idx="4732">
                  <c:v>788.66666666666697</c:v>
                </c:pt>
                <c:pt idx="4733">
                  <c:v>788.83333333333303</c:v>
                </c:pt>
                <c:pt idx="4734">
                  <c:v>789</c:v>
                </c:pt>
                <c:pt idx="4735">
                  <c:v>789.16666666666697</c:v>
                </c:pt>
                <c:pt idx="4736">
                  <c:v>789.33333333333303</c:v>
                </c:pt>
                <c:pt idx="4737">
                  <c:v>789.5</c:v>
                </c:pt>
                <c:pt idx="4738">
                  <c:v>789.66666666666697</c:v>
                </c:pt>
                <c:pt idx="4739">
                  <c:v>789.83333333333303</c:v>
                </c:pt>
                <c:pt idx="4740">
                  <c:v>790</c:v>
                </c:pt>
                <c:pt idx="4741">
                  <c:v>790.16666666666697</c:v>
                </c:pt>
                <c:pt idx="4742">
                  <c:v>790.33333333333303</c:v>
                </c:pt>
                <c:pt idx="4743">
                  <c:v>790.5</c:v>
                </c:pt>
                <c:pt idx="4744">
                  <c:v>790.66666666666697</c:v>
                </c:pt>
                <c:pt idx="4745">
                  <c:v>790.83333333333303</c:v>
                </c:pt>
                <c:pt idx="4746">
                  <c:v>791</c:v>
                </c:pt>
                <c:pt idx="4747">
                  <c:v>791.16666666666697</c:v>
                </c:pt>
                <c:pt idx="4748">
                  <c:v>791.33333333333303</c:v>
                </c:pt>
                <c:pt idx="4749">
                  <c:v>791.5</c:v>
                </c:pt>
                <c:pt idx="4750">
                  <c:v>791.66666666666697</c:v>
                </c:pt>
                <c:pt idx="4751">
                  <c:v>791.83333333333303</c:v>
                </c:pt>
                <c:pt idx="4752">
                  <c:v>792</c:v>
                </c:pt>
                <c:pt idx="4753">
                  <c:v>792.16666666666697</c:v>
                </c:pt>
                <c:pt idx="4754">
                  <c:v>792.33333333333303</c:v>
                </c:pt>
                <c:pt idx="4755">
                  <c:v>792.5</c:v>
                </c:pt>
                <c:pt idx="4756">
                  <c:v>792.66666666666697</c:v>
                </c:pt>
                <c:pt idx="4757">
                  <c:v>792.83333333333303</c:v>
                </c:pt>
                <c:pt idx="4758">
                  <c:v>793</c:v>
                </c:pt>
                <c:pt idx="4759">
                  <c:v>793.16666666666697</c:v>
                </c:pt>
                <c:pt idx="4760">
                  <c:v>793.33333333333303</c:v>
                </c:pt>
                <c:pt idx="4761">
                  <c:v>793.5</c:v>
                </c:pt>
                <c:pt idx="4762">
                  <c:v>793.66666666666697</c:v>
                </c:pt>
                <c:pt idx="4763">
                  <c:v>793.83333333333303</c:v>
                </c:pt>
                <c:pt idx="4764">
                  <c:v>794</c:v>
                </c:pt>
                <c:pt idx="4765">
                  <c:v>794.16666666666697</c:v>
                </c:pt>
                <c:pt idx="4766">
                  <c:v>794.33333333333303</c:v>
                </c:pt>
                <c:pt idx="4767">
                  <c:v>794.5</c:v>
                </c:pt>
                <c:pt idx="4768">
                  <c:v>794.66666666666697</c:v>
                </c:pt>
                <c:pt idx="4769">
                  <c:v>794.83333333333303</c:v>
                </c:pt>
                <c:pt idx="4770">
                  <c:v>795</c:v>
                </c:pt>
                <c:pt idx="4771">
                  <c:v>795.16666666666697</c:v>
                </c:pt>
                <c:pt idx="4772">
                  <c:v>795.33333333333303</c:v>
                </c:pt>
                <c:pt idx="4773">
                  <c:v>795.5</c:v>
                </c:pt>
                <c:pt idx="4774">
                  <c:v>795.66666666666697</c:v>
                </c:pt>
                <c:pt idx="4775">
                  <c:v>795.83333333333303</c:v>
                </c:pt>
                <c:pt idx="4776">
                  <c:v>796</c:v>
                </c:pt>
                <c:pt idx="4777">
                  <c:v>796.16666666666697</c:v>
                </c:pt>
                <c:pt idx="4778">
                  <c:v>796.33333333333303</c:v>
                </c:pt>
                <c:pt idx="4779">
                  <c:v>796.5</c:v>
                </c:pt>
                <c:pt idx="4780">
                  <c:v>796.66666666666697</c:v>
                </c:pt>
                <c:pt idx="4781">
                  <c:v>796.83333333333303</c:v>
                </c:pt>
                <c:pt idx="4782">
                  <c:v>797</c:v>
                </c:pt>
                <c:pt idx="4783">
                  <c:v>797.16666666666697</c:v>
                </c:pt>
                <c:pt idx="4784">
                  <c:v>797.33333333333303</c:v>
                </c:pt>
                <c:pt idx="4785">
                  <c:v>797.5</c:v>
                </c:pt>
                <c:pt idx="4786">
                  <c:v>797.66666666666697</c:v>
                </c:pt>
                <c:pt idx="4787">
                  <c:v>797.83333333333303</c:v>
                </c:pt>
                <c:pt idx="4788">
                  <c:v>798</c:v>
                </c:pt>
                <c:pt idx="4789">
                  <c:v>798.16666666666697</c:v>
                </c:pt>
                <c:pt idx="4790">
                  <c:v>798.33333333333303</c:v>
                </c:pt>
                <c:pt idx="4791">
                  <c:v>798.5</c:v>
                </c:pt>
                <c:pt idx="4792">
                  <c:v>798.66666666666697</c:v>
                </c:pt>
                <c:pt idx="4793">
                  <c:v>798.83333333333303</c:v>
                </c:pt>
                <c:pt idx="4794">
                  <c:v>799</c:v>
                </c:pt>
                <c:pt idx="4795">
                  <c:v>799.16666666666697</c:v>
                </c:pt>
                <c:pt idx="4796">
                  <c:v>799.33333333333303</c:v>
                </c:pt>
                <c:pt idx="4797">
                  <c:v>799.5</c:v>
                </c:pt>
                <c:pt idx="4798">
                  <c:v>799.66666666666697</c:v>
                </c:pt>
                <c:pt idx="4799">
                  <c:v>799.83333333333303</c:v>
                </c:pt>
                <c:pt idx="4800">
                  <c:v>800</c:v>
                </c:pt>
                <c:pt idx="4801">
                  <c:v>800.16666666666697</c:v>
                </c:pt>
                <c:pt idx="4802">
                  <c:v>800.33333333333303</c:v>
                </c:pt>
                <c:pt idx="4803">
                  <c:v>800.5</c:v>
                </c:pt>
                <c:pt idx="4804">
                  <c:v>800.66666666666697</c:v>
                </c:pt>
                <c:pt idx="4805">
                  <c:v>800.83333333333303</c:v>
                </c:pt>
                <c:pt idx="4806">
                  <c:v>801</c:v>
                </c:pt>
                <c:pt idx="4807">
                  <c:v>801.16666666666697</c:v>
                </c:pt>
                <c:pt idx="4808">
                  <c:v>801.33333333333303</c:v>
                </c:pt>
                <c:pt idx="4809">
                  <c:v>801.5</c:v>
                </c:pt>
                <c:pt idx="4810">
                  <c:v>801.66666666666697</c:v>
                </c:pt>
                <c:pt idx="4811">
                  <c:v>801.83333333333303</c:v>
                </c:pt>
                <c:pt idx="4812">
                  <c:v>802</c:v>
                </c:pt>
                <c:pt idx="4813">
                  <c:v>802.16666666666697</c:v>
                </c:pt>
                <c:pt idx="4814">
                  <c:v>802.33333333333303</c:v>
                </c:pt>
                <c:pt idx="4815">
                  <c:v>802.5</c:v>
                </c:pt>
                <c:pt idx="4816">
                  <c:v>802.66666666666697</c:v>
                </c:pt>
                <c:pt idx="4817">
                  <c:v>802.83333333333303</c:v>
                </c:pt>
                <c:pt idx="4818">
                  <c:v>803</c:v>
                </c:pt>
                <c:pt idx="4819">
                  <c:v>803.16666666666697</c:v>
                </c:pt>
                <c:pt idx="4820">
                  <c:v>803.33333333333303</c:v>
                </c:pt>
                <c:pt idx="4821">
                  <c:v>803.5</c:v>
                </c:pt>
                <c:pt idx="4822">
                  <c:v>803.66666666666697</c:v>
                </c:pt>
                <c:pt idx="4823">
                  <c:v>803.83333333333303</c:v>
                </c:pt>
                <c:pt idx="4824">
                  <c:v>804</c:v>
                </c:pt>
                <c:pt idx="4825">
                  <c:v>804.16666666666697</c:v>
                </c:pt>
                <c:pt idx="4826">
                  <c:v>804.33333333333303</c:v>
                </c:pt>
                <c:pt idx="4827">
                  <c:v>804.5</c:v>
                </c:pt>
                <c:pt idx="4828">
                  <c:v>804.66666666666697</c:v>
                </c:pt>
                <c:pt idx="4829">
                  <c:v>804.83333333333303</c:v>
                </c:pt>
                <c:pt idx="4830">
                  <c:v>805</c:v>
                </c:pt>
                <c:pt idx="4831">
                  <c:v>805.16666666666697</c:v>
                </c:pt>
                <c:pt idx="4832">
                  <c:v>805.33333333333303</c:v>
                </c:pt>
                <c:pt idx="4833">
                  <c:v>805.5</c:v>
                </c:pt>
                <c:pt idx="4834">
                  <c:v>805.66666666666697</c:v>
                </c:pt>
                <c:pt idx="4835">
                  <c:v>805.83333333333303</c:v>
                </c:pt>
                <c:pt idx="4836">
                  <c:v>806</c:v>
                </c:pt>
                <c:pt idx="4837">
                  <c:v>806.16666666666697</c:v>
                </c:pt>
                <c:pt idx="4838">
                  <c:v>806.33333333333303</c:v>
                </c:pt>
                <c:pt idx="4839">
                  <c:v>806.5</c:v>
                </c:pt>
                <c:pt idx="4840">
                  <c:v>806.66666666666697</c:v>
                </c:pt>
                <c:pt idx="4841">
                  <c:v>806.83333333333303</c:v>
                </c:pt>
                <c:pt idx="4842">
                  <c:v>807</c:v>
                </c:pt>
                <c:pt idx="4843">
                  <c:v>807.16666666666697</c:v>
                </c:pt>
                <c:pt idx="4844">
                  <c:v>807.33333333333303</c:v>
                </c:pt>
                <c:pt idx="4845">
                  <c:v>807.5</c:v>
                </c:pt>
                <c:pt idx="4846">
                  <c:v>807.66666666666697</c:v>
                </c:pt>
                <c:pt idx="4847">
                  <c:v>807.83333333333303</c:v>
                </c:pt>
                <c:pt idx="4848">
                  <c:v>808</c:v>
                </c:pt>
                <c:pt idx="4849">
                  <c:v>808.16666666666697</c:v>
                </c:pt>
                <c:pt idx="4850">
                  <c:v>808.33333333333303</c:v>
                </c:pt>
                <c:pt idx="4851">
                  <c:v>808.5</c:v>
                </c:pt>
                <c:pt idx="4852">
                  <c:v>808.66666666666697</c:v>
                </c:pt>
                <c:pt idx="4853">
                  <c:v>808.83333333333303</c:v>
                </c:pt>
                <c:pt idx="4854">
                  <c:v>809</c:v>
                </c:pt>
                <c:pt idx="4855">
                  <c:v>809.16666666666697</c:v>
                </c:pt>
                <c:pt idx="4856">
                  <c:v>809.33333333333303</c:v>
                </c:pt>
                <c:pt idx="4857">
                  <c:v>809.5</c:v>
                </c:pt>
                <c:pt idx="4858">
                  <c:v>809.66666666666697</c:v>
                </c:pt>
                <c:pt idx="4859">
                  <c:v>809.83333333333303</c:v>
                </c:pt>
                <c:pt idx="4860">
                  <c:v>810</c:v>
                </c:pt>
                <c:pt idx="4861">
                  <c:v>810.16666666666697</c:v>
                </c:pt>
                <c:pt idx="4862">
                  <c:v>810.33333333333303</c:v>
                </c:pt>
                <c:pt idx="4863">
                  <c:v>810.5</c:v>
                </c:pt>
                <c:pt idx="4864">
                  <c:v>810.66666666666697</c:v>
                </c:pt>
                <c:pt idx="4865">
                  <c:v>810.83333333333303</c:v>
                </c:pt>
                <c:pt idx="4866">
                  <c:v>811</c:v>
                </c:pt>
                <c:pt idx="4867">
                  <c:v>811.16666666666697</c:v>
                </c:pt>
                <c:pt idx="4868">
                  <c:v>811.33333333333303</c:v>
                </c:pt>
                <c:pt idx="4869">
                  <c:v>811.5</c:v>
                </c:pt>
                <c:pt idx="4870">
                  <c:v>811.66666666666697</c:v>
                </c:pt>
                <c:pt idx="4871">
                  <c:v>811.83333333333303</c:v>
                </c:pt>
                <c:pt idx="4872">
                  <c:v>812</c:v>
                </c:pt>
                <c:pt idx="4873">
                  <c:v>812.16666666666697</c:v>
                </c:pt>
                <c:pt idx="4874">
                  <c:v>812.33333333333303</c:v>
                </c:pt>
                <c:pt idx="4875">
                  <c:v>812.5</c:v>
                </c:pt>
                <c:pt idx="4876">
                  <c:v>812.66666666666697</c:v>
                </c:pt>
                <c:pt idx="4877">
                  <c:v>812.83333333333303</c:v>
                </c:pt>
                <c:pt idx="4878">
                  <c:v>813</c:v>
                </c:pt>
                <c:pt idx="4879">
                  <c:v>813.16666666666697</c:v>
                </c:pt>
                <c:pt idx="4880">
                  <c:v>813.33333333333303</c:v>
                </c:pt>
                <c:pt idx="4881">
                  <c:v>813.5</c:v>
                </c:pt>
                <c:pt idx="4882">
                  <c:v>813.66666666666697</c:v>
                </c:pt>
                <c:pt idx="4883">
                  <c:v>813.83333333333303</c:v>
                </c:pt>
                <c:pt idx="4884">
                  <c:v>814</c:v>
                </c:pt>
                <c:pt idx="4885">
                  <c:v>814.16666666666697</c:v>
                </c:pt>
                <c:pt idx="4886">
                  <c:v>814.33333333333303</c:v>
                </c:pt>
                <c:pt idx="4887">
                  <c:v>814.5</c:v>
                </c:pt>
                <c:pt idx="4888">
                  <c:v>814.66666666666697</c:v>
                </c:pt>
                <c:pt idx="4889">
                  <c:v>814.83333333333303</c:v>
                </c:pt>
                <c:pt idx="4890">
                  <c:v>815</c:v>
                </c:pt>
                <c:pt idx="4891">
                  <c:v>815.16666666666697</c:v>
                </c:pt>
                <c:pt idx="4892">
                  <c:v>815.33333333333303</c:v>
                </c:pt>
                <c:pt idx="4893">
                  <c:v>815.5</c:v>
                </c:pt>
                <c:pt idx="4894">
                  <c:v>815.66666666666697</c:v>
                </c:pt>
                <c:pt idx="4895">
                  <c:v>815.83333333333303</c:v>
                </c:pt>
                <c:pt idx="4896">
                  <c:v>816</c:v>
                </c:pt>
                <c:pt idx="4897">
                  <c:v>816.16666666666697</c:v>
                </c:pt>
                <c:pt idx="4898">
                  <c:v>816.33333333333303</c:v>
                </c:pt>
                <c:pt idx="4899">
                  <c:v>816.5</c:v>
                </c:pt>
                <c:pt idx="4900">
                  <c:v>816.66666666666697</c:v>
                </c:pt>
                <c:pt idx="4901">
                  <c:v>816.83333333333303</c:v>
                </c:pt>
                <c:pt idx="4902">
                  <c:v>817</c:v>
                </c:pt>
                <c:pt idx="4903">
                  <c:v>817.16666666666697</c:v>
                </c:pt>
                <c:pt idx="4904">
                  <c:v>817.33333333333303</c:v>
                </c:pt>
                <c:pt idx="4905">
                  <c:v>817.5</c:v>
                </c:pt>
                <c:pt idx="4906">
                  <c:v>817.66666666666697</c:v>
                </c:pt>
                <c:pt idx="4907">
                  <c:v>817.83333333333303</c:v>
                </c:pt>
                <c:pt idx="4908">
                  <c:v>818</c:v>
                </c:pt>
                <c:pt idx="4909">
                  <c:v>818.16666666666697</c:v>
                </c:pt>
                <c:pt idx="4910">
                  <c:v>818.33333333333303</c:v>
                </c:pt>
                <c:pt idx="4911">
                  <c:v>818.5</c:v>
                </c:pt>
                <c:pt idx="4912">
                  <c:v>818.66666666666697</c:v>
                </c:pt>
                <c:pt idx="4913">
                  <c:v>818.83333333333303</c:v>
                </c:pt>
                <c:pt idx="4914">
                  <c:v>819</c:v>
                </c:pt>
                <c:pt idx="4915">
                  <c:v>819.16666666666697</c:v>
                </c:pt>
                <c:pt idx="4916">
                  <c:v>819.33333333333303</c:v>
                </c:pt>
                <c:pt idx="4917">
                  <c:v>819.5</c:v>
                </c:pt>
                <c:pt idx="4918">
                  <c:v>819.66666666666697</c:v>
                </c:pt>
                <c:pt idx="4919">
                  <c:v>819.83333333333303</c:v>
                </c:pt>
                <c:pt idx="4920">
                  <c:v>820</c:v>
                </c:pt>
                <c:pt idx="4921">
                  <c:v>820.16666666666697</c:v>
                </c:pt>
                <c:pt idx="4922">
                  <c:v>820.33333333333303</c:v>
                </c:pt>
                <c:pt idx="4923">
                  <c:v>820.5</c:v>
                </c:pt>
                <c:pt idx="4924">
                  <c:v>820.66666666666697</c:v>
                </c:pt>
                <c:pt idx="4925">
                  <c:v>820.83333333333303</c:v>
                </c:pt>
                <c:pt idx="4926">
                  <c:v>821</c:v>
                </c:pt>
                <c:pt idx="4927">
                  <c:v>821.16666666666697</c:v>
                </c:pt>
                <c:pt idx="4928">
                  <c:v>821.33333333333303</c:v>
                </c:pt>
                <c:pt idx="4929">
                  <c:v>821.5</c:v>
                </c:pt>
                <c:pt idx="4930">
                  <c:v>821.66666666666697</c:v>
                </c:pt>
                <c:pt idx="4931">
                  <c:v>821.83333333333303</c:v>
                </c:pt>
                <c:pt idx="4932">
                  <c:v>822</c:v>
                </c:pt>
                <c:pt idx="4933">
                  <c:v>822.16666666666697</c:v>
                </c:pt>
                <c:pt idx="4934">
                  <c:v>822.33333333333303</c:v>
                </c:pt>
                <c:pt idx="4935">
                  <c:v>822.5</c:v>
                </c:pt>
                <c:pt idx="4936">
                  <c:v>822.66666666666697</c:v>
                </c:pt>
                <c:pt idx="4937">
                  <c:v>822.83333333333303</c:v>
                </c:pt>
                <c:pt idx="4938">
                  <c:v>823</c:v>
                </c:pt>
                <c:pt idx="4939">
                  <c:v>823.16666666666697</c:v>
                </c:pt>
                <c:pt idx="4940">
                  <c:v>823.33333333333303</c:v>
                </c:pt>
                <c:pt idx="4941">
                  <c:v>823.5</c:v>
                </c:pt>
                <c:pt idx="4942">
                  <c:v>823.66666666666697</c:v>
                </c:pt>
                <c:pt idx="4943">
                  <c:v>823.83333333333303</c:v>
                </c:pt>
                <c:pt idx="4944">
                  <c:v>824</c:v>
                </c:pt>
                <c:pt idx="4945">
                  <c:v>824.16666666666697</c:v>
                </c:pt>
                <c:pt idx="4946">
                  <c:v>824.33333333333303</c:v>
                </c:pt>
                <c:pt idx="4947">
                  <c:v>824.5</c:v>
                </c:pt>
                <c:pt idx="4948">
                  <c:v>824.66666666666697</c:v>
                </c:pt>
                <c:pt idx="4949">
                  <c:v>824.83333333333303</c:v>
                </c:pt>
                <c:pt idx="4950">
                  <c:v>825</c:v>
                </c:pt>
                <c:pt idx="4951">
                  <c:v>825.16666666666697</c:v>
                </c:pt>
                <c:pt idx="4952">
                  <c:v>825.33333333333303</c:v>
                </c:pt>
                <c:pt idx="4953">
                  <c:v>825.5</c:v>
                </c:pt>
                <c:pt idx="4954">
                  <c:v>825.66666666666697</c:v>
                </c:pt>
                <c:pt idx="4955">
                  <c:v>825.83333333333303</c:v>
                </c:pt>
                <c:pt idx="4956">
                  <c:v>826</c:v>
                </c:pt>
                <c:pt idx="4957">
                  <c:v>826.16666666666697</c:v>
                </c:pt>
                <c:pt idx="4958">
                  <c:v>826.33333333333303</c:v>
                </c:pt>
                <c:pt idx="4959">
                  <c:v>826.5</c:v>
                </c:pt>
                <c:pt idx="4960">
                  <c:v>826.66666666666697</c:v>
                </c:pt>
                <c:pt idx="4961">
                  <c:v>826.83333333333303</c:v>
                </c:pt>
                <c:pt idx="4962">
                  <c:v>827</c:v>
                </c:pt>
                <c:pt idx="4963">
                  <c:v>827.16666666666697</c:v>
                </c:pt>
                <c:pt idx="4964">
                  <c:v>827.33333333333303</c:v>
                </c:pt>
                <c:pt idx="4965">
                  <c:v>827.5</c:v>
                </c:pt>
                <c:pt idx="4966">
                  <c:v>827.66666666666697</c:v>
                </c:pt>
                <c:pt idx="4967">
                  <c:v>827.83333333333303</c:v>
                </c:pt>
                <c:pt idx="4968">
                  <c:v>828</c:v>
                </c:pt>
                <c:pt idx="4969">
                  <c:v>828.16666666666697</c:v>
                </c:pt>
                <c:pt idx="4970">
                  <c:v>828.33333333333303</c:v>
                </c:pt>
                <c:pt idx="4971">
                  <c:v>828.5</c:v>
                </c:pt>
                <c:pt idx="4972">
                  <c:v>828.66666666666697</c:v>
                </c:pt>
                <c:pt idx="4973">
                  <c:v>828.83333333333303</c:v>
                </c:pt>
                <c:pt idx="4974">
                  <c:v>829</c:v>
                </c:pt>
                <c:pt idx="4975">
                  <c:v>829.16666666666697</c:v>
                </c:pt>
                <c:pt idx="4976">
                  <c:v>829.33333333333303</c:v>
                </c:pt>
                <c:pt idx="4977">
                  <c:v>829.5</c:v>
                </c:pt>
                <c:pt idx="4978">
                  <c:v>829.66666666666697</c:v>
                </c:pt>
                <c:pt idx="4979">
                  <c:v>829.83333333333303</c:v>
                </c:pt>
                <c:pt idx="4980">
                  <c:v>830</c:v>
                </c:pt>
                <c:pt idx="4981">
                  <c:v>830.16666666666697</c:v>
                </c:pt>
                <c:pt idx="4982">
                  <c:v>830.33333333333303</c:v>
                </c:pt>
                <c:pt idx="4983">
                  <c:v>830.5</c:v>
                </c:pt>
                <c:pt idx="4984">
                  <c:v>830.66666666666697</c:v>
                </c:pt>
                <c:pt idx="4985">
                  <c:v>830.83333333333303</c:v>
                </c:pt>
                <c:pt idx="4986">
                  <c:v>831</c:v>
                </c:pt>
                <c:pt idx="4987">
                  <c:v>831.16666666666697</c:v>
                </c:pt>
                <c:pt idx="4988">
                  <c:v>831.33333333333303</c:v>
                </c:pt>
                <c:pt idx="4989">
                  <c:v>831.5</c:v>
                </c:pt>
                <c:pt idx="4990">
                  <c:v>831.66666666666697</c:v>
                </c:pt>
                <c:pt idx="4991">
                  <c:v>831.83333333333303</c:v>
                </c:pt>
                <c:pt idx="4992">
                  <c:v>832</c:v>
                </c:pt>
                <c:pt idx="4993">
                  <c:v>832.16666666666697</c:v>
                </c:pt>
                <c:pt idx="4994">
                  <c:v>832.33333333333303</c:v>
                </c:pt>
                <c:pt idx="4995">
                  <c:v>832.5</c:v>
                </c:pt>
                <c:pt idx="4996">
                  <c:v>832.66666666666697</c:v>
                </c:pt>
                <c:pt idx="4997">
                  <c:v>832.83333333333303</c:v>
                </c:pt>
                <c:pt idx="4998">
                  <c:v>833</c:v>
                </c:pt>
                <c:pt idx="4999">
                  <c:v>833.16666666666697</c:v>
                </c:pt>
                <c:pt idx="5000">
                  <c:v>833.33333333333303</c:v>
                </c:pt>
                <c:pt idx="5001">
                  <c:v>833.5</c:v>
                </c:pt>
                <c:pt idx="5002">
                  <c:v>833.66666666666697</c:v>
                </c:pt>
                <c:pt idx="5003">
                  <c:v>833.83333333333303</c:v>
                </c:pt>
                <c:pt idx="5004">
                  <c:v>834</c:v>
                </c:pt>
                <c:pt idx="5005">
                  <c:v>834.16666666666697</c:v>
                </c:pt>
                <c:pt idx="5006">
                  <c:v>834.33333333333303</c:v>
                </c:pt>
                <c:pt idx="5007">
                  <c:v>834.5</c:v>
                </c:pt>
                <c:pt idx="5008">
                  <c:v>834.66666666666697</c:v>
                </c:pt>
                <c:pt idx="5009">
                  <c:v>834.83333333333303</c:v>
                </c:pt>
                <c:pt idx="5010">
                  <c:v>835</c:v>
                </c:pt>
                <c:pt idx="5011">
                  <c:v>835.16666666666697</c:v>
                </c:pt>
                <c:pt idx="5012">
                  <c:v>835.33333333333303</c:v>
                </c:pt>
                <c:pt idx="5013">
                  <c:v>835.5</c:v>
                </c:pt>
                <c:pt idx="5014">
                  <c:v>835.66666666666697</c:v>
                </c:pt>
                <c:pt idx="5015">
                  <c:v>835.83333333333303</c:v>
                </c:pt>
                <c:pt idx="5016">
                  <c:v>836</c:v>
                </c:pt>
                <c:pt idx="5017">
                  <c:v>836.16666666666697</c:v>
                </c:pt>
                <c:pt idx="5018">
                  <c:v>836.33333333333303</c:v>
                </c:pt>
                <c:pt idx="5019">
                  <c:v>836.5</c:v>
                </c:pt>
                <c:pt idx="5020">
                  <c:v>836.66666666666697</c:v>
                </c:pt>
                <c:pt idx="5021">
                  <c:v>836.83333333333303</c:v>
                </c:pt>
                <c:pt idx="5022">
                  <c:v>837</c:v>
                </c:pt>
                <c:pt idx="5023">
                  <c:v>837.16666666666697</c:v>
                </c:pt>
                <c:pt idx="5024">
                  <c:v>837.33333333333303</c:v>
                </c:pt>
                <c:pt idx="5025">
                  <c:v>837.5</c:v>
                </c:pt>
                <c:pt idx="5026">
                  <c:v>837.66666666666697</c:v>
                </c:pt>
                <c:pt idx="5027">
                  <c:v>837.83333333333303</c:v>
                </c:pt>
                <c:pt idx="5028">
                  <c:v>838</c:v>
                </c:pt>
                <c:pt idx="5029">
                  <c:v>838.16666666666697</c:v>
                </c:pt>
                <c:pt idx="5030">
                  <c:v>838.33333333333303</c:v>
                </c:pt>
                <c:pt idx="5031">
                  <c:v>838.5</c:v>
                </c:pt>
                <c:pt idx="5032">
                  <c:v>838.66666666666697</c:v>
                </c:pt>
                <c:pt idx="5033">
                  <c:v>838.83333333333303</c:v>
                </c:pt>
                <c:pt idx="5034">
                  <c:v>839</c:v>
                </c:pt>
                <c:pt idx="5035">
                  <c:v>839.16666666666697</c:v>
                </c:pt>
                <c:pt idx="5036">
                  <c:v>839.33333333333303</c:v>
                </c:pt>
                <c:pt idx="5037">
                  <c:v>839.5</c:v>
                </c:pt>
                <c:pt idx="5038">
                  <c:v>839.66666666666697</c:v>
                </c:pt>
                <c:pt idx="5039">
                  <c:v>839.83333333333303</c:v>
                </c:pt>
                <c:pt idx="5040">
                  <c:v>840</c:v>
                </c:pt>
                <c:pt idx="5041">
                  <c:v>840.16666666666697</c:v>
                </c:pt>
                <c:pt idx="5042">
                  <c:v>840.33333333333303</c:v>
                </c:pt>
                <c:pt idx="5043">
                  <c:v>840.5</c:v>
                </c:pt>
                <c:pt idx="5044">
                  <c:v>840.66666666666697</c:v>
                </c:pt>
                <c:pt idx="5045">
                  <c:v>840.83333333333303</c:v>
                </c:pt>
                <c:pt idx="5046">
                  <c:v>841</c:v>
                </c:pt>
                <c:pt idx="5047">
                  <c:v>841.16666666666697</c:v>
                </c:pt>
                <c:pt idx="5048">
                  <c:v>841.33333333333303</c:v>
                </c:pt>
                <c:pt idx="5049">
                  <c:v>841.5</c:v>
                </c:pt>
                <c:pt idx="5050">
                  <c:v>841.66666666666697</c:v>
                </c:pt>
                <c:pt idx="5051">
                  <c:v>841.83333333333303</c:v>
                </c:pt>
                <c:pt idx="5052">
                  <c:v>842</c:v>
                </c:pt>
                <c:pt idx="5053">
                  <c:v>842.16666666666697</c:v>
                </c:pt>
                <c:pt idx="5054">
                  <c:v>842.33333333333303</c:v>
                </c:pt>
                <c:pt idx="5055">
                  <c:v>842.5</c:v>
                </c:pt>
                <c:pt idx="5056">
                  <c:v>842.66666666666697</c:v>
                </c:pt>
                <c:pt idx="5057">
                  <c:v>842.83333333333303</c:v>
                </c:pt>
                <c:pt idx="5058">
                  <c:v>843</c:v>
                </c:pt>
                <c:pt idx="5059">
                  <c:v>843.16666666666697</c:v>
                </c:pt>
                <c:pt idx="5060">
                  <c:v>843.33333333333303</c:v>
                </c:pt>
                <c:pt idx="5061">
                  <c:v>843.5</c:v>
                </c:pt>
                <c:pt idx="5062">
                  <c:v>843.66666666666697</c:v>
                </c:pt>
                <c:pt idx="5063">
                  <c:v>843.83333333333303</c:v>
                </c:pt>
                <c:pt idx="5064">
                  <c:v>844</c:v>
                </c:pt>
                <c:pt idx="5065">
                  <c:v>844.16666666666697</c:v>
                </c:pt>
                <c:pt idx="5066">
                  <c:v>844.33333333333303</c:v>
                </c:pt>
                <c:pt idx="5067">
                  <c:v>844.5</c:v>
                </c:pt>
                <c:pt idx="5068">
                  <c:v>844.66666666666697</c:v>
                </c:pt>
                <c:pt idx="5069">
                  <c:v>844.83333333333303</c:v>
                </c:pt>
                <c:pt idx="5070">
                  <c:v>845</c:v>
                </c:pt>
                <c:pt idx="5071">
                  <c:v>845.16666666666697</c:v>
                </c:pt>
                <c:pt idx="5072">
                  <c:v>845.33333333333303</c:v>
                </c:pt>
                <c:pt idx="5073">
                  <c:v>845.5</c:v>
                </c:pt>
                <c:pt idx="5074">
                  <c:v>845.66666666666697</c:v>
                </c:pt>
                <c:pt idx="5075">
                  <c:v>845.83333333333303</c:v>
                </c:pt>
                <c:pt idx="5076">
                  <c:v>846</c:v>
                </c:pt>
                <c:pt idx="5077">
                  <c:v>846.16666666666697</c:v>
                </c:pt>
                <c:pt idx="5078">
                  <c:v>846.33333333333303</c:v>
                </c:pt>
                <c:pt idx="5079">
                  <c:v>846.5</c:v>
                </c:pt>
                <c:pt idx="5080">
                  <c:v>846.66666666666697</c:v>
                </c:pt>
                <c:pt idx="5081">
                  <c:v>846.83333333333303</c:v>
                </c:pt>
                <c:pt idx="5082">
                  <c:v>847</c:v>
                </c:pt>
                <c:pt idx="5083">
                  <c:v>847.16666666666697</c:v>
                </c:pt>
                <c:pt idx="5084">
                  <c:v>847.33333333333303</c:v>
                </c:pt>
                <c:pt idx="5085">
                  <c:v>847.5</c:v>
                </c:pt>
                <c:pt idx="5086">
                  <c:v>847.66666666666697</c:v>
                </c:pt>
                <c:pt idx="5087">
                  <c:v>847.83333333333303</c:v>
                </c:pt>
                <c:pt idx="5088">
                  <c:v>848</c:v>
                </c:pt>
                <c:pt idx="5089">
                  <c:v>848.16666666666697</c:v>
                </c:pt>
                <c:pt idx="5090">
                  <c:v>848.33333333333303</c:v>
                </c:pt>
                <c:pt idx="5091">
                  <c:v>848.5</c:v>
                </c:pt>
                <c:pt idx="5092">
                  <c:v>848.66666666666697</c:v>
                </c:pt>
                <c:pt idx="5093">
                  <c:v>848.83333333333303</c:v>
                </c:pt>
                <c:pt idx="5094">
                  <c:v>849</c:v>
                </c:pt>
                <c:pt idx="5095">
                  <c:v>849.16666666666697</c:v>
                </c:pt>
                <c:pt idx="5096">
                  <c:v>849.33333333333303</c:v>
                </c:pt>
                <c:pt idx="5097">
                  <c:v>849.5</c:v>
                </c:pt>
                <c:pt idx="5098">
                  <c:v>849.66666666666697</c:v>
                </c:pt>
                <c:pt idx="5099">
                  <c:v>849.83333333333303</c:v>
                </c:pt>
                <c:pt idx="5100">
                  <c:v>850</c:v>
                </c:pt>
                <c:pt idx="5101">
                  <c:v>850.16666666666697</c:v>
                </c:pt>
                <c:pt idx="5102">
                  <c:v>850.33333333333303</c:v>
                </c:pt>
                <c:pt idx="5103">
                  <c:v>850.5</c:v>
                </c:pt>
                <c:pt idx="5104">
                  <c:v>850.66666666666697</c:v>
                </c:pt>
                <c:pt idx="5105">
                  <c:v>850.83333333333303</c:v>
                </c:pt>
                <c:pt idx="5106">
                  <c:v>851</c:v>
                </c:pt>
                <c:pt idx="5107">
                  <c:v>851.16666666666697</c:v>
                </c:pt>
                <c:pt idx="5108">
                  <c:v>851.33333333333303</c:v>
                </c:pt>
                <c:pt idx="5109">
                  <c:v>851.5</c:v>
                </c:pt>
                <c:pt idx="5110">
                  <c:v>851.66666666666697</c:v>
                </c:pt>
                <c:pt idx="5111">
                  <c:v>851.83333333333303</c:v>
                </c:pt>
                <c:pt idx="5112">
                  <c:v>852</c:v>
                </c:pt>
                <c:pt idx="5113">
                  <c:v>852.16666666666697</c:v>
                </c:pt>
                <c:pt idx="5114">
                  <c:v>852.33333333333303</c:v>
                </c:pt>
                <c:pt idx="5115">
                  <c:v>852.5</c:v>
                </c:pt>
                <c:pt idx="5116">
                  <c:v>852.66666666666697</c:v>
                </c:pt>
                <c:pt idx="5117">
                  <c:v>852.83333333333303</c:v>
                </c:pt>
                <c:pt idx="5118">
                  <c:v>853</c:v>
                </c:pt>
                <c:pt idx="5119">
                  <c:v>853.16666666666697</c:v>
                </c:pt>
                <c:pt idx="5120">
                  <c:v>853.33333333333303</c:v>
                </c:pt>
                <c:pt idx="5121">
                  <c:v>853.5</c:v>
                </c:pt>
                <c:pt idx="5122">
                  <c:v>853.66666666666697</c:v>
                </c:pt>
                <c:pt idx="5123">
                  <c:v>853.83333333333303</c:v>
                </c:pt>
                <c:pt idx="5124">
                  <c:v>854</c:v>
                </c:pt>
                <c:pt idx="5125">
                  <c:v>854.16666666666697</c:v>
                </c:pt>
                <c:pt idx="5126">
                  <c:v>854.33333333333303</c:v>
                </c:pt>
                <c:pt idx="5127">
                  <c:v>854.5</c:v>
                </c:pt>
                <c:pt idx="5128">
                  <c:v>854.66666666666697</c:v>
                </c:pt>
                <c:pt idx="5129">
                  <c:v>854.83333333333303</c:v>
                </c:pt>
                <c:pt idx="5130">
                  <c:v>855</c:v>
                </c:pt>
                <c:pt idx="5131">
                  <c:v>855.16666666666697</c:v>
                </c:pt>
                <c:pt idx="5132">
                  <c:v>855.33333333333303</c:v>
                </c:pt>
                <c:pt idx="5133">
                  <c:v>855.5</c:v>
                </c:pt>
                <c:pt idx="5134">
                  <c:v>855.66666666666697</c:v>
                </c:pt>
                <c:pt idx="5135">
                  <c:v>855.83333333333303</c:v>
                </c:pt>
                <c:pt idx="5136">
                  <c:v>856</c:v>
                </c:pt>
                <c:pt idx="5137">
                  <c:v>856.16666666666697</c:v>
                </c:pt>
                <c:pt idx="5138">
                  <c:v>856.33333333333303</c:v>
                </c:pt>
                <c:pt idx="5139">
                  <c:v>856.5</c:v>
                </c:pt>
                <c:pt idx="5140">
                  <c:v>856.66666666666697</c:v>
                </c:pt>
                <c:pt idx="5141">
                  <c:v>856.83333333333303</c:v>
                </c:pt>
                <c:pt idx="5142">
                  <c:v>857</c:v>
                </c:pt>
                <c:pt idx="5143">
                  <c:v>857.16666666666697</c:v>
                </c:pt>
                <c:pt idx="5144">
                  <c:v>857.33333333333303</c:v>
                </c:pt>
                <c:pt idx="5145">
                  <c:v>857.5</c:v>
                </c:pt>
                <c:pt idx="5146">
                  <c:v>857.66666666666697</c:v>
                </c:pt>
                <c:pt idx="5147">
                  <c:v>857.83333333333303</c:v>
                </c:pt>
                <c:pt idx="5148">
                  <c:v>858</c:v>
                </c:pt>
                <c:pt idx="5149">
                  <c:v>858.16666666666697</c:v>
                </c:pt>
                <c:pt idx="5150">
                  <c:v>858.33333333333303</c:v>
                </c:pt>
                <c:pt idx="5151">
                  <c:v>858.5</c:v>
                </c:pt>
                <c:pt idx="5152">
                  <c:v>858.66666666666697</c:v>
                </c:pt>
                <c:pt idx="5153">
                  <c:v>858.83333333333303</c:v>
                </c:pt>
                <c:pt idx="5154">
                  <c:v>859</c:v>
                </c:pt>
                <c:pt idx="5155">
                  <c:v>859.16666666666697</c:v>
                </c:pt>
                <c:pt idx="5156">
                  <c:v>859.33333333333303</c:v>
                </c:pt>
                <c:pt idx="5157">
                  <c:v>859.5</c:v>
                </c:pt>
                <c:pt idx="5158">
                  <c:v>859.66666666666697</c:v>
                </c:pt>
                <c:pt idx="5159">
                  <c:v>859.83333333333303</c:v>
                </c:pt>
                <c:pt idx="5160">
                  <c:v>860</c:v>
                </c:pt>
                <c:pt idx="5161">
                  <c:v>860.16666666666697</c:v>
                </c:pt>
                <c:pt idx="5162">
                  <c:v>860.33333333333303</c:v>
                </c:pt>
                <c:pt idx="5163">
                  <c:v>860.5</c:v>
                </c:pt>
                <c:pt idx="5164">
                  <c:v>860.66666666666697</c:v>
                </c:pt>
                <c:pt idx="5165">
                  <c:v>860.83333333333303</c:v>
                </c:pt>
                <c:pt idx="5166">
                  <c:v>861</c:v>
                </c:pt>
                <c:pt idx="5167">
                  <c:v>861.16666666666697</c:v>
                </c:pt>
                <c:pt idx="5168">
                  <c:v>861.33333333333303</c:v>
                </c:pt>
                <c:pt idx="5169">
                  <c:v>861.5</c:v>
                </c:pt>
                <c:pt idx="5170">
                  <c:v>861.66666666666697</c:v>
                </c:pt>
                <c:pt idx="5171">
                  <c:v>861.83333333333303</c:v>
                </c:pt>
                <c:pt idx="5172">
                  <c:v>862</c:v>
                </c:pt>
                <c:pt idx="5173">
                  <c:v>862.16666666666697</c:v>
                </c:pt>
                <c:pt idx="5174">
                  <c:v>862.33333333333303</c:v>
                </c:pt>
                <c:pt idx="5175">
                  <c:v>862.5</c:v>
                </c:pt>
                <c:pt idx="5176">
                  <c:v>862.66666666666697</c:v>
                </c:pt>
                <c:pt idx="5177">
                  <c:v>862.83333333333303</c:v>
                </c:pt>
                <c:pt idx="5178">
                  <c:v>863</c:v>
                </c:pt>
                <c:pt idx="5179">
                  <c:v>863.16666666666697</c:v>
                </c:pt>
                <c:pt idx="5180">
                  <c:v>863.33333333333303</c:v>
                </c:pt>
                <c:pt idx="5181">
                  <c:v>863.5</c:v>
                </c:pt>
                <c:pt idx="5182">
                  <c:v>863.66666666666697</c:v>
                </c:pt>
                <c:pt idx="5183">
                  <c:v>863.83333333333303</c:v>
                </c:pt>
                <c:pt idx="5184">
                  <c:v>864</c:v>
                </c:pt>
                <c:pt idx="5185">
                  <c:v>864.16666666666697</c:v>
                </c:pt>
                <c:pt idx="5186">
                  <c:v>864.33333333333303</c:v>
                </c:pt>
                <c:pt idx="5187">
                  <c:v>864.5</c:v>
                </c:pt>
                <c:pt idx="5188">
                  <c:v>864.66666666666697</c:v>
                </c:pt>
                <c:pt idx="5189">
                  <c:v>864.83333333333303</c:v>
                </c:pt>
                <c:pt idx="5190">
                  <c:v>865</c:v>
                </c:pt>
                <c:pt idx="5191">
                  <c:v>865.16666666666697</c:v>
                </c:pt>
                <c:pt idx="5192">
                  <c:v>865.33333333333303</c:v>
                </c:pt>
                <c:pt idx="5193">
                  <c:v>865.5</c:v>
                </c:pt>
                <c:pt idx="5194">
                  <c:v>865.66666666666697</c:v>
                </c:pt>
                <c:pt idx="5195">
                  <c:v>865.83333333333303</c:v>
                </c:pt>
                <c:pt idx="5196">
                  <c:v>866</c:v>
                </c:pt>
                <c:pt idx="5197">
                  <c:v>866.16666666666697</c:v>
                </c:pt>
                <c:pt idx="5198">
                  <c:v>866.33333333333303</c:v>
                </c:pt>
                <c:pt idx="5199">
                  <c:v>866.5</c:v>
                </c:pt>
                <c:pt idx="5200">
                  <c:v>866.66666666666697</c:v>
                </c:pt>
                <c:pt idx="5201">
                  <c:v>866.83333333333303</c:v>
                </c:pt>
                <c:pt idx="5202">
                  <c:v>867</c:v>
                </c:pt>
                <c:pt idx="5203">
                  <c:v>867.16666666666697</c:v>
                </c:pt>
                <c:pt idx="5204">
                  <c:v>867.33333333333303</c:v>
                </c:pt>
                <c:pt idx="5205">
                  <c:v>867.5</c:v>
                </c:pt>
                <c:pt idx="5206">
                  <c:v>867.66666666666697</c:v>
                </c:pt>
                <c:pt idx="5207">
                  <c:v>867.83333333333303</c:v>
                </c:pt>
                <c:pt idx="5208">
                  <c:v>868</c:v>
                </c:pt>
                <c:pt idx="5209">
                  <c:v>868.16666666666697</c:v>
                </c:pt>
                <c:pt idx="5210">
                  <c:v>868.33333333333303</c:v>
                </c:pt>
                <c:pt idx="5211">
                  <c:v>868.5</c:v>
                </c:pt>
                <c:pt idx="5212">
                  <c:v>868.66666666666697</c:v>
                </c:pt>
                <c:pt idx="5213">
                  <c:v>868.83333333333303</c:v>
                </c:pt>
                <c:pt idx="5214">
                  <c:v>869</c:v>
                </c:pt>
                <c:pt idx="5215">
                  <c:v>869.16666666666697</c:v>
                </c:pt>
                <c:pt idx="5216">
                  <c:v>869.33333333333303</c:v>
                </c:pt>
                <c:pt idx="5217">
                  <c:v>869.5</c:v>
                </c:pt>
                <c:pt idx="5218">
                  <c:v>869.66666666666697</c:v>
                </c:pt>
                <c:pt idx="5219">
                  <c:v>869.83333333333303</c:v>
                </c:pt>
                <c:pt idx="5220">
                  <c:v>870</c:v>
                </c:pt>
                <c:pt idx="5221">
                  <c:v>870.16666666666697</c:v>
                </c:pt>
                <c:pt idx="5222">
                  <c:v>870.33333333333303</c:v>
                </c:pt>
                <c:pt idx="5223">
                  <c:v>870.5</c:v>
                </c:pt>
                <c:pt idx="5224">
                  <c:v>870.66666666666697</c:v>
                </c:pt>
                <c:pt idx="5225">
                  <c:v>870.83333333333303</c:v>
                </c:pt>
                <c:pt idx="5226">
                  <c:v>871</c:v>
                </c:pt>
                <c:pt idx="5227">
                  <c:v>871.16666666666697</c:v>
                </c:pt>
                <c:pt idx="5228">
                  <c:v>871.33333333333303</c:v>
                </c:pt>
                <c:pt idx="5229">
                  <c:v>871.5</c:v>
                </c:pt>
                <c:pt idx="5230">
                  <c:v>871.66666666666697</c:v>
                </c:pt>
                <c:pt idx="5231">
                  <c:v>871.83333333333303</c:v>
                </c:pt>
                <c:pt idx="5232">
                  <c:v>872</c:v>
                </c:pt>
                <c:pt idx="5233">
                  <c:v>872.16666666666697</c:v>
                </c:pt>
                <c:pt idx="5234">
                  <c:v>872.33333333333303</c:v>
                </c:pt>
                <c:pt idx="5235">
                  <c:v>872.5</c:v>
                </c:pt>
                <c:pt idx="5236">
                  <c:v>872.66666666666697</c:v>
                </c:pt>
                <c:pt idx="5237">
                  <c:v>872.83333333333303</c:v>
                </c:pt>
                <c:pt idx="5238">
                  <c:v>873</c:v>
                </c:pt>
                <c:pt idx="5239">
                  <c:v>873.16666666666697</c:v>
                </c:pt>
                <c:pt idx="5240">
                  <c:v>873.33333333333303</c:v>
                </c:pt>
                <c:pt idx="5241">
                  <c:v>873.5</c:v>
                </c:pt>
                <c:pt idx="5242">
                  <c:v>873.66666666666697</c:v>
                </c:pt>
                <c:pt idx="5243">
                  <c:v>873.83333333333303</c:v>
                </c:pt>
                <c:pt idx="5244">
                  <c:v>874</c:v>
                </c:pt>
                <c:pt idx="5245">
                  <c:v>874.16666666666697</c:v>
                </c:pt>
                <c:pt idx="5246">
                  <c:v>874.33333333333303</c:v>
                </c:pt>
                <c:pt idx="5247">
                  <c:v>874.5</c:v>
                </c:pt>
                <c:pt idx="5248">
                  <c:v>874.66666666666697</c:v>
                </c:pt>
                <c:pt idx="5249">
                  <c:v>874.83333333333303</c:v>
                </c:pt>
                <c:pt idx="5250">
                  <c:v>875</c:v>
                </c:pt>
                <c:pt idx="5251">
                  <c:v>875.16666666666697</c:v>
                </c:pt>
                <c:pt idx="5252">
                  <c:v>875.33333333333303</c:v>
                </c:pt>
                <c:pt idx="5253">
                  <c:v>875.5</c:v>
                </c:pt>
                <c:pt idx="5254">
                  <c:v>875.66666666666697</c:v>
                </c:pt>
                <c:pt idx="5255">
                  <c:v>875.83333333333303</c:v>
                </c:pt>
                <c:pt idx="5256">
                  <c:v>876</c:v>
                </c:pt>
                <c:pt idx="5257">
                  <c:v>876.16666666666697</c:v>
                </c:pt>
                <c:pt idx="5258">
                  <c:v>876.33333333333303</c:v>
                </c:pt>
                <c:pt idx="5259">
                  <c:v>876.5</c:v>
                </c:pt>
                <c:pt idx="5260">
                  <c:v>876.66666666666697</c:v>
                </c:pt>
                <c:pt idx="5261">
                  <c:v>876.83333333333303</c:v>
                </c:pt>
                <c:pt idx="5262">
                  <c:v>877</c:v>
                </c:pt>
                <c:pt idx="5263">
                  <c:v>877.16666666666697</c:v>
                </c:pt>
                <c:pt idx="5264">
                  <c:v>877.33333333333303</c:v>
                </c:pt>
                <c:pt idx="5265">
                  <c:v>877.5</c:v>
                </c:pt>
                <c:pt idx="5266">
                  <c:v>877.66666666666697</c:v>
                </c:pt>
                <c:pt idx="5267">
                  <c:v>877.83333333333303</c:v>
                </c:pt>
                <c:pt idx="5268">
                  <c:v>878</c:v>
                </c:pt>
                <c:pt idx="5269">
                  <c:v>878.16666666666697</c:v>
                </c:pt>
                <c:pt idx="5270">
                  <c:v>878.33333333333303</c:v>
                </c:pt>
                <c:pt idx="5271">
                  <c:v>878.5</c:v>
                </c:pt>
                <c:pt idx="5272">
                  <c:v>878.66666666666697</c:v>
                </c:pt>
                <c:pt idx="5273">
                  <c:v>878.83333333333303</c:v>
                </c:pt>
                <c:pt idx="5274">
                  <c:v>879</c:v>
                </c:pt>
                <c:pt idx="5275">
                  <c:v>879.16666666666697</c:v>
                </c:pt>
                <c:pt idx="5276">
                  <c:v>879.33333333333303</c:v>
                </c:pt>
                <c:pt idx="5277">
                  <c:v>879.5</c:v>
                </c:pt>
                <c:pt idx="5278">
                  <c:v>879.66666666666697</c:v>
                </c:pt>
                <c:pt idx="5279">
                  <c:v>879.83333333333303</c:v>
                </c:pt>
                <c:pt idx="5280">
                  <c:v>880</c:v>
                </c:pt>
                <c:pt idx="5281">
                  <c:v>880.16666666666697</c:v>
                </c:pt>
                <c:pt idx="5282">
                  <c:v>880.33333333333303</c:v>
                </c:pt>
                <c:pt idx="5283">
                  <c:v>880.5</c:v>
                </c:pt>
                <c:pt idx="5284">
                  <c:v>880.66666666666697</c:v>
                </c:pt>
                <c:pt idx="5285">
                  <c:v>880.83333333333303</c:v>
                </c:pt>
                <c:pt idx="5286">
                  <c:v>881</c:v>
                </c:pt>
                <c:pt idx="5287">
                  <c:v>881.16666666666697</c:v>
                </c:pt>
                <c:pt idx="5288">
                  <c:v>881.33333333333303</c:v>
                </c:pt>
                <c:pt idx="5289">
                  <c:v>881.5</c:v>
                </c:pt>
                <c:pt idx="5290">
                  <c:v>881.66666666666697</c:v>
                </c:pt>
                <c:pt idx="5291">
                  <c:v>881.83333333333303</c:v>
                </c:pt>
                <c:pt idx="5292">
                  <c:v>882</c:v>
                </c:pt>
                <c:pt idx="5293">
                  <c:v>882.16666666666697</c:v>
                </c:pt>
                <c:pt idx="5294">
                  <c:v>882.33333333333303</c:v>
                </c:pt>
                <c:pt idx="5295">
                  <c:v>882.5</c:v>
                </c:pt>
                <c:pt idx="5296">
                  <c:v>882.66666666666697</c:v>
                </c:pt>
                <c:pt idx="5297">
                  <c:v>882.83333333333303</c:v>
                </c:pt>
                <c:pt idx="5298">
                  <c:v>883</c:v>
                </c:pt>
                <c:pt idx="5299">
                  <c:v>883.16666666666697</c:v>
                </c:pt>
                <c:pt idx="5300">
                  <c:v>883.33333333333303</c:v>
                </c:pt>
                <c:pt idx="5301">
                  <c:v>883.5</c:v>
                </c:pt>
                <c:pt idx="5302">
                  <c:v>883.66666666666697</c:v>
                </c:pt>
                <c:pt idx="5303">
                  <c:v>883.83333333333303</c:v>
                </c:pt>
                <c:pt idx="5304">
                  <c:v>884</c:v>
                </c:pt>
                <c:pt idx="5305">
                  <c:v>884.16666666666697</c:v>
                </c:pt>
                <c:pt idx="5306">
                  <c:v>884.33333333333303</c:v>
                </c:pt>
                <c:pt idx="5307">
                  <c:v>884.5</c:v>
                </c:pt>
                <c:pt idx="5308">
                  <c:v>884.66666666666697</c:v>
                </c:pt>
                <c:pt idx="5309">
                  <c:v>884.83333333333303</c:v>
                </c:pt>
                <c:pt idx="5310">
                  <c:v>885</c:v>
                </c:pt>
                <c:pt idx="5311">
                  <c:v>885.16666666666697</c:v>
                </c:pt>
                <c:pt idx="5312">
                  <c:v>885.33333333333303</c:v>
                </c:pt>
                <c:pt idx="5313">
                  <c:v>885.5</c:v>
                </c:pt>
                <c:pt idx="5314">
                  <c:v>885.66666666666697</c:v>
                </c:pt>
                <c:pt idx="5315">
                  <c:v>885.83333333333303</c:v>
                </c:pt>
                <c:pt idx="5316">
                  <c:v>886</c:v>
                </c:pt>
                <c:pt idx="5317">
                  <c:v>886.16666666666697</c:v>
                </c:pt>
                <c:pt idx="5318">
                  <c:v>886.33333333333303</c:v>
                </c:pt>
                <c:pt idx="5319">
                  <c:v>886.5</c:v>
                </c:pt>
                <c:pt idx="5320">
                  <c:v>886.66666666666697</c:v>
                </c:pt>
                <c:pt idx="5321">
                  <c:v>886.83333333333303</c:v>
                </c:pt>
                <c:pt idx="5322">
                  <c:v>887</c:v>
                </c:pt>
                <c:pt idx="5323">
                  <c:v>887.16666666666697</c:v>
                </c:pt>
                <c:pt idx="5324">
                  <c:v>887.33333333333303</c:v>
                </c:pt>
                <c:pt idx="5325">
                  <c:v>887.5</c:v>
                </c:pt>
                <c:pt idx="5326">
                  <c:v>887.66666666666697</c:v>
                </c:pt>
                <c:pt idx="5327">
                  <c:v>887.83333333333303</c:v>
                </c:pt>
                <c:pt idx="5328">
                  <c:v>888</c:v>
                </c:pt>
                <c:pt idx="5329">
                  <c:v>888.16666666666697</c:v>
                </c:pt>
                <c:pt idx="5330">
                  <c:v>888.33333333333303</c:v>
                </c:pt>
                <c:pt idx="5331">
                  <c:v>888.5</c:v>
                </c:pt>
                <c:pt idx="5332">
                  <c:v>888.66666666666697</c:v>
                </c:pt>
                <c:pt idx="5333">
                  <c:v>888.83333333333303</c:v>
                </c:pt>
                <c:pt idx="5334">
                  <c:v>889</c:v>
                </c:pt>
                <c:pt idx="5335">
                  <c:v>889.16666666666697</c:v>
                </c:pt>
                <c:pt idx="5336">
                  <c:v>889.33333333333303</c:v>
                </c:pt>
                <c:pt idx="5337">
                  <c:v>889.5</c:v>
                </c:pt>
                <c:pt idx="5338">
                  <c:v>889.66666666666697</c:v>
                </c:pt>
                <c:pt idx="5339">
                  <c:v>889.83333333333303</c:v>
                </c:pt>
                <c:pt idx="5340">
                  <c:v>890</c:v>
                </c:pt>
                <c:pt idx="5341">
                  <c:v>890.16666666666697</c:v>
                </c:pt>
                <c:pt idx="5342">
                  <c:v>890.33333333333303</c:v>
                </c:pt>
                <c:pt idx="5343">
                  <c:v>890.5</c:v>
                </c:pt>
                <c:pt idx="5344">
                  <c:v>890.66666666666697</c:v>
                </c:pt>
                <c:pt idx="5345">
                  <c:v>890.83333333333303</c:v>
                </c:pt>
                <c:pt idx="5346">
                  <c:v>891</c:v>
                </c:pt>
                <c:pt idx="5347">
                  <c:v>891.16666666666697</c:v>
                </c:pt>
                <c:pt idx="5348">
                  <c:v>891.33333333333303</c:v>
                </c:pt>
                <c:pt idx="5349">
                  <c:v>891.5</c:v>
                </c:pt>
                <c:pt idx="5350">
                  <c:v>891.66666666666697</c:v>
                </c:pt>
                <c:pt idx="5351">
                  <c:v>891.83333333333303</c:v>
                </c:pt>
                <c:pt idx="5352">
                  <c:v>892</c:v>
                </c:pt>
                <c:pt idx="5353">
                  <c:v>892.16666666666697</c:v>
                </c:pt>
                <c:pt idx="5354">
                  <c:v>892.33333333333303</c:v>
                </c:pt>
                <c:pt idx="5355">
                  <c:v>892.5</c:v>
                </c:pt>
                <c:pt idx="5356">
                  <c:v>892.66666666666697</c:v>
                </c:pt>
                <c:pt idx="5357">
                  <c:v>892.83333333333303</c:v>
                </c:pt>
                <c:pt idx="5358">
                  <c:v>893</c:v>
                </c:pt>
                <c:pt idx="5359">
                  <c:v>893.16666666666697</c:v>
                </c:pt>
                <c:pt idx="5360">
                  <c:v>893.33333333333303</c:v>
                </c:pt>
                <c:pt idx="5361">
                  <c:v>893.5</c:v>
                </c:pt>
                <c:pt idx="5362">
                  <c:v>893.66666666666697</c:v>
                </c:pt>
                <c:pt idx="5363">
                  <c:v>893.83333333333303</c:v>
                </c:pt>
                <c:pt idx="5364">
                  <c:v>894</c:v>
                </c:pt>
                <c:pt idx="5365">
                  <c:v>894.16666666666697</c:v>
                </c:pt>
                <c:pt idx="5366">
                  <c:v>894.33333333333303</c:v>
                </c:pt>
                <c:pt idx="5367">
                  <c:v>894.5</c:v>
                </c:pt>
                <c:pt idx="5368">
                  <c:v>894.66666666666697</c:v>
                </c:pt>
                <c:pt idx="5369">
                  <c:v>894.83333333333303</c:v>
                </c:pt>
                <c:pt idx="5370">
                  <c:v>895</c:v>
                </c:pt>
                <c:pt idx="5371">
                  <c:v>895.16666666666697</c:v>
                </c:pt>
                <c:pt idx="5372">
                  <c:v>895.33333333333303</c:v>
                </c:pt>
                <c:pt idx="5373">
                  <c:v>895.5</c:v>
                </c:pt>
                <c:pt idx="5374">
                  <c:v>895.66666666666697</c:v>
                </c:pt>
                <c:pt idx="5375">
                  <c:v>895.83333333333303</c:v>
                </c:pt>
                <c:pt idx="5376">
                  <c:v>896</c:v>
                </c:pt>
                <c:pt idx="5377">
                  <c:v>896.16666666666697</c:v>
                </c:pt>
                <c:pt idx="5378">
                  <c:v>896.33333333333303</c:v>
                </c:pt>
                <c:pt idx="5379">
                  <c:v>896.5</c:v>
                </c:pt>
                <c:pt idx="5380">
                  <c:v>896.66666666666697</c:v>
                </c:pt>
                <c:pt idx="5381">
                  <c:v>896.83333333333303</c:v>
                </c:pt>
                <c:pt idx="5382">
                  <c:v>897</c:v>
                </c:pt>
                <c:pt idx="5383">
                  <c:v>897.16666666666697</c:v>
                </c:pt>
                <c:pt idx="5384">
                  <c:v>897.33333333333303</c:v>
                </c:pt>
                <c:pt idx="5385">
                  <c:v>897.5</c:v>
                </c:pt>
                <c:pt idx="5386">
                  <c:v>897.66666666666697</c:v>
                </c:pt>
                <c:pt idx="5387">
                  <c:v>897.83333333333303</c:v>
                </c:pt>
                <c:pt idx="5388">
                  <c:v>898</c:v>
                </c:pt>
                <c:pt idx="5389">
                  <c:v>898.16666666666697</c:v>
                </c:pt>
                <c:pt idx="5390">
                  <c:v>898.33333333333303</c:v>
                </c:pt>
                <c:pt idx="5391">
                  <c:v>898.5</c:v>
                </c:pt>
                <c:pt idx="5392">
                  <c:v>898.66666666666697</c:v>
                </c:pt>
                <c:pt idx="5393">
                  <c:v>898.83333333333303</c:v>
                </c:pt>
                <c:pt idx="5394">
                  <c:v>899</c:v>
                </c:pt>
                <c:pt idx="5395">
                  <c:v>899.16666666666697</c:v>
                </c:pt>
                <c:pt idx="5396">
                  <c:v>899.33333333333303</c:v>
                </c:pt>
                <c:pt idx="5397">
                  <c:v>899.5</c:v>
                </c:pt>
                <c:pt idx="5398">
                  <c:v>899.66666666666697</c:v>
                </c:pt>
                <c:pt idx="5399">
                  <c:v>899.83333333333303</c:v>
                </c:pt>
                <c:pt idx="5400">
                  <c:v>900</c:v>
                </c:pt>
                <c:pt idx="5401">
                  <c:v>900.16666666666697</c:v>
                </c:pt>
                <c:pt idx="5402">
                  <c:v>900.33333333333303</c:v>
                </c:pt>
                <c:pt idx="5403">
                  <c:v>900.5</c:v>
                </c:pt>
                <c:pt idx="5404">
                  <c:v>900.66666666666697</c:v>
                </c:pt>
                <c:pt idx="5405">
                  <c:v>900.83333333333303</c:v>
                </c:pt>
                <c:pt idx="5406">
                  <c:v>901</c:v>
                </c:pt>
                <c:pt idx="5407">
                  <c:v>901.16666666666697</c:v>
                </c:pt>
                <c:pt idx="5408">
                  <c:v>901.33333333333303</c:v>
                </c:pt>
                <c:pt idx="5409">
                  <c:v>901.5</c:v>
                </c:pt>
                <c:pt idx="5410">
                  <c:v>901.66666666666697</c:v>
                </c:pt>
                <c:pt idx="5411">
                  <c:v>901.83333333333303</c:v>
                </c:pt>
                <c:pt idx="5412">
                  <c:v>902</c:v>
                </c:pt>
                <c:pt idx="5413">
                  <c:v>902.16666666666697</c:v>
                </c:pt>
                <c:pt idx="5414">
                  <c:v>902.33333333333303</c:v>
                </c:pt>
                <c:pt idx="5415">
                  <c:v>902.5</c:v>
                </c:pt>
                <c:pt idx="5416">
                  <c:v>902.66666666666697</c:v>
                </c:pt>
                <c:pt idx="5417">
                  <c:v>902.83333333333303</c:v>
                </c:pt>
                <c:pt idx="5418">
                  <c:v>903</c:v>
                </c:pt>
                <c:pt idx="5419">
                  <c:v>903.16666666666697</c:v>
                </c:pt>
                <c:pt idx="5420">
                  <c:v>903.33333333333303</c:v>
                </c:pt>
                <c:pt idx="5421">
                  <c:v>903.5</c:v>
                </c:pt>
                <c:pt idx="5422">
                  <c:v>903.66666666666697</c:v>
                </c:pt>
                <c:pt idx="5423">
                  <c:v>903.83333333333303</c:v>
                </c:pt>
                <c:pt idx="5424">
                  <c:v>904</c:v>
                </c:pt>
                <c:pt idx="5425">
                  <c:v>904.16666666666697</c:v>
                </c:pt>
                <c:pt idx="5426">
                  <c:v>904.33333333333303</c:v>
                </c:pt>
                <c:pt idx="5427">
                  <c:v>904.5</c:v>
                </c:pt>
                <c:pt idx="5428">
                  <c:v>904.66666666666697</c:v>
                </c:pt>
                <c:pt idx="5429">
                  <c:v>904.83333333333303</c:v>
                </c:pt>
                <c:pt idx="5430">
                  <c:v>905</c:v>
                </c:pt>
                <c:pt idx="5431">
                  <c:v>905.16666666666697</c:v>
                </c:pt>
                <c:pt idx="5432">
                  <c:v>905.33333333333303</c:v>
                </c:pt>
                <c:pt idx="5433">
                  <c:v>905.5</c:v>
                </c:pt>
                <c:pt idx="5434">
                  <c:v>905.66666666666697</c:v>
                </c:pt>
                <c:pt idx="5435">
                  <c:v>905.83333333333303</c:v>
                </c:pt>
                <c:pt idx="5436">
                  <c:v>906</c:v>
                </c:pt>
                <c:pt idx="5437">
                  <c:v>906.16666666666697</c:v>
                </c:pt>
                <c:pt idx="5438">
                  <c:v>906.33333333333303</c:v>
                </c:pt>
                <c:pt idx="5439">
                  <c:v>906.5</c:v>
                </c:pt>
                <c:pt idx="5440">
                  <c:v>906.66666666666697</c:v>
                </c:pt>
                <c:pt idx="5441">
                  <c:v>906.83333333333303</c:v>
                </c:pt>
                <c:pt idx="5442">
                  <c:v>907</c:v>
                </c:pt>
                <c:pt idx="5443">
                  <c:v>907.16666666666697</c:v>
                </c:pt>
                <c:pt idx="5444">
                  <c:v>907.33333333333303</c:v>
                </c:pt>
                <c:pt idx="5445">
                  <c:v>907.5</c:v>
                </c:pt>
                <c:pt idx="5446">
                  <c:v>907.66666666666697</c:v>
                </c:pt>
                <c:pt idx="5447">
                  <c:v>907.83333333333303</c:v>
                </c:pt>
                <c:pt idx="5448">
                  <c:v>908</c:v>
                </c:pt>
                <c:pt idx="5449">
                  <c:v>908.16666666666697</c:v>
                </c:pt>
                <c:pt idx="5450">
                  <c:v>908.33333333333303</c:v>
                </c:pt>
                <c:pt idx="5451">
                  <c:v>908.5</c:v>
                </c:pt>
                <c:pt idx="5452">
                  <c:v>908.66666666666697</c:v>
                </c:pt>
                <c:pt idx="5453">
                  <c:v>908.83333333333303</c:v>
                </c:pt>
                <c:pt idx="5454">
                  <c:v>909</c:v>
                </c:pt>
                <c:pt idx="5455">
                  <c:v>909.16666666666697</c:v>
                </c:pt>
                <c:pt idx="5456">
                  <c:v>909.33333333333303</c:v>
                </c:pt>
                <c:pt idx="5457">
                  <c:v>909.5</c:v>
                </c:pt>
                <c:pt idx="5458">
                  <c:v>909.66666666666697</c:v>
                </c:pt>
                <c:pt idx="5459">
                  <c:v>909.83333333333303</c:v>
                </c:pt>
                <c:pt idx="5460">
                  <c:v>910</c:v>
                </c:pt>
                <c:pt idx="5461">
                  <c:v>910.16666666666697</c:v>
                </c:pt>
                <c:pt idx="5462">
                  <c:v>910.33333333333303</c:v>
                </c:pt>
                <c:pt idx="5463">
                  <c:v>910.5</c:v>
                </c:pt>
                <c:pt idx="5464">
                  <c:v>910.66666666666697</c:v>
                </c:pt>
                <c:pt idx="5465">
                  <c:v>910.83333333333303</c:v>
                </c:pt>
                <c:pt idx="5466">
                  <c:v>911</c:v>
                </c:pt>
                <c:pt idx="5467">
                  <c:v>911.16666666666697</c:v>
                </c:pt>
                <c:pt idx="5468">
                  <c:v>911.33333333333303</c:v>
                </c:pt>
                <c:pt idx="5469">
                  <c:v>911.5</c:v>
                </c:pt>
                <c:pt idx="5470">
                  <c:v>911.66666666666697</c:v>
                </c:pt>
                <c:pt idx="5471">
                  <c:v>911.83333333333303</c:v>
                </c:pt>
                <c:pt idx="5472">
                  <c:v>912</c:v>
                </c:pt>
                <c:pt idx="5473">
                  <c:v>912.16666666666697</c:v>
                </c:pt>
                <c:pt idx="5474">
                  <c:v>912.33333333333303</c:v>
                </c:pt>
                <c:pt idx="5475">
                  <c:v>912.5</c:v>
                </c:pt>
                <c:pt idx="5476">
                  <c:v>912.66666666666697</c:v>
                </c:pt>
                <c:pt idx="5477">
                  <c:v>912.83333333333303</c:v>
                </c:pt>
                <c:pt idx="5478">
                  <c:v>913</c:v>
                </c:pt>
                <c:pt idx="5479">
                  <c:v>913.16666666666697</c:v>
                </c:pt>
                <c:pt idx="5480">
                  <c:v>913.33333333333303</c:v>
                </c:pt>
                <c:pt idx="5481">
                  <c:v>913.5</c:v>
                </c:pt>
                <c:pt idx="5482">
                  <c:v>913.66666666666697</c:v>
                </c:pt>
                <c:pt idx="5483">
                  <c:v>913.83333333333303</c:v>
                </c:pt>
                <c:pt idx="5484">
                  <c:v>914</c:v>
                </c:pt>
                <c:pt idx="5485">
                  <c:v>914.16666666666697</c:v>
                </c:pt>
                <c:pt idx="5486">
                  <c:v>914.33333333333303</c:v>
                </c:pt>
                <c:pt idx="5487">
                  <c:v>914.5</c:v>
                </c:pt>
                <c:pt idx="5488">
                  <c:v>914.66666666666697</c:v>
                </c:pt>
                <c:pt idx="5489">
                  <c:v>914.83333333333303</c:v>
                </c:pt>
                <c:pt idx="5490">
                  <c:v>915</c:v>
                </c:pt>
                <c:pt idx="5491">
                  <c:v>915.16666666666697</c:v>
                </c:pt>
                <c:pt idx="5492">
                  <c:v>915.33333333333303</c:v>
                </c:pt>
                <c:pt idx="5493">
                  <c:v>915.5</c:v>
                </c:pt>
                <c:pt idx="5494">
                  <c:v>915.66666666666697</c:v>
                </c:pt>
                <c:pt idx="5495">
                  <c:v>915.83333333333303</c:v>
                </c:pt>
                <c:pt idx="5496">
                  <c:v>916</c:v>
                </c:pt>
                <c:pt idx="5497">
                  <c:v>916.16666666666697</c:v>
                </c:pt>
                <c:pt idx="5498">
                  <c:v>916.33333333333303</c:v>
                </c:pt>
                <c:pt idx="5499">
                  <c:v>916.5</c:v>
                </c:pt>
                <c:pt idx="5500">
                  <c:v>916.66666666666697</c:v>
                </c:pt>
                <c:pt idx="5501">
                  <c:v>916.83333333333303</c:v>
                </c:pt>
                <c:pt idx="5502">
                  <c:v>917</c:v>
                </c:pt>
                <c:pt idx="5503">
                  <c:v>917.16666666666697</c:v>
                </c:pt>
                <c:pt idx="5504">
                  <c:v>917.33333333333303</c:v>
                </c:pt>
                <c:pt idx="5505">
                  <c:v>917.5</c:v>
                </c:pt>
                <c:pt idx="5506">
                  <c:v>917.66666666666697</c:v>
                </c:pt>
                <c:pt idx="5507">
                  <c:v>917.83333333333303</c:v>
                </c:pt>
                <c:pt idx="5508">
                  <c:v>918</c:v>
                </c:pt>
                <c:pt idx="5509">
                  <c:v>918.16666666666697</c:v>
                </c:pt>
                <c:pt idx="5510">
                  <c:v>918.33333333333303</c:v>
                </c:pt>
                <c:pt idx="5511">
                  <c:v>918.5</c:v>
                </c:pt>
                <c:pt idx="5512">
                  <c:v>918.66666666666697</c:v>
                </c:pt>
                <c:pt idx="5513">
                  <c:v>918.83333333333303</c:v>
                </c:pt>
                <c:pt idx="5514">
                  <c:v>919</c:v>
                </c:pt>
                <c:pt idx="5515">
                  <c:v>919.16666666666697</c:v>
                </c:pt>
                <c:pt idx="5516">
                  <c:v>919.33333333333303</c:v>
                </c:pt>
                <c:pt idx="5517">
                  <c:v>919.5</c:v>
                </c:pt>
                <c:pt idx="5518">
                  <c:v>919.66666666666697</c:v>
                </c:pt>
                <c:pt idx="5519">
                  <c:v>919.83333333333303</c:v>
                </c:pt>
                <c:pt idx="5520">
                  <c:v>920</c:v>
                </c:pt>
                <c:pt idx="5521">
                  <c:v>920.16666666666697</c:v>
                </c:pt>
                <c:pt idx="5522">
                  <c:v>920.33333333333303</c:v>
                </c:pt>
                <c:pt idx="5523">
                  <c:v>920.5</c:v>
                </c:pt>
                <c:pt idx="5524">
                  <c:v>920.66666666666697</c:v>
                </c:pt>
                <c:pt idx="5525">
                  <c:v>920.83333333333303</c:v>
                </c:pt>
                <c:pt idx="5526">
                  <c:v>921</c:v>
                </c:pt>
                <c:pt idx="5527">
                  <c:v>921.16666666666697</c:v>
                </c:pt>
                <c:pt idx="5528">
                  <c:v>921.33333333333303</c:v>
                </c:pt>
                <c:pt idx="5529">
                  <c:v>921.5</c:v>
                </c:pt>
                <c:pt idx="5530">
                  <c:v>921.66666666666697</c:v>
                </c:pt>
                <c:pt idx="5531">
                  <c:v>921.83333333333303</c:v>
                </c:pt>
                <c:pt idx="5532">
                  <c:v>922</c:v>
                </c:pt>
                <c:pt idx="5533">
                  <c:v>922.16666666666697</c:v>
                </c:pt>
                <c:pt idx="5534">
                  <c:v>922.33333333333303</c:v>
                </c:pt>
                <c:pt idx="5535">
                  <c:v>922.5</c:v>
                </c:pt>
                <c:pt idx="5536">
                  <c:v>922.66666666666697</c:v>
                </c:pt>
                <c:pt idx="5537">
                  <c:v>922.83333333333303</c:v>
                </c:pt>
                <c:pt idx="5538">
                  <c:v>923</c:v>
                </c:pt>
                <c:pt idx="5539">
                  <c:v>923.16666666666697</c:v>
                </c:pt>
                <c:pt idx="5540">
                  <c:v>923.33333333333303</c:v>
                </c:pt>
                <c:pt idx="5541">
                  <c:v>923.5</c:v>
                </c:pt>
                <c:pt idx="5542">
                  <c:v>923.66666666666697</c:v>
                </c:pt>
                <c:pt idx="5543">
                  <c:v>923.83333333333303</c:v>
                </c:pt>
                <c:pt idx="5544">
                  <c:v>924</c:v>
                </c:pt>
                <c:pt idx="5545">
                  <c:v>924.16666666666697</c:v>
                </c:pt>
                <c:pt idx="5546">
                  <c:v>924.33333333333303</c:v>
                </c:pt>
                <c:pt idx="5547">
                  <c:v>924.5</c:v>
                </c:pt>
                <c:pt idx="5548">
                  <c:v>924.66666666666697</c:v>
                </c:pt>
                <c:pt idx="5549">
                  <c:v>924.83333333333303</c:v>
                </c:pt>
                <c:pt idx="5550">
                  <c:v>925</c:v>
                </c:pt>
                <c:pt idx="5551">
                  <c:v>925.16666666666697</c:v>
                </c:pt>
                <c:pt idx="5552">
                  <c:v>925.33333333333303</c:v>
                </c:pt>
                <c:pt idx="5553">
                  <c:v>925.5</c:v>
                </c:pt>
                <c:pt idx="5554">
                  <c:v>925.66666666666697</c:v>
                </c:pt>
                <c:pt idx="5555">
                  <c:v>925.83333333333303</c:v>
                </c:pt>
                <c:pt idx="5556">
                  <c:v>926</c:v>
                </c:pt>
                <c:pt idx="5557">
                  <c:v>926.16666666666697</c:v>
                </c:pt>
                <c:pt idx="5558">
                  <c:v>926.33333333333303</c:v>
                </c:pt>
                <c:pt idx="5559">
                  <c:v>926.5</c:v>
                </c:pt>
                <c:pt idx="5560">
                  <c:v>926.66666666666697</c:v>
                </c:pt>
                <c:pt idx="5561">
                  <c:v>926.83333333333303</c:v>
                </c:pt>
                <c:pt idx="5562">
                  <c:v>927</c:v>
                </c:pt>
                <c:pt idx="5563">
                  <c:v>927.16666666666697</c:v>
                </c:pt>
                <c:pt idx="5564">
                  <c:v>927.33333333333303</c:v>
                </c:pt>
                <c:pt idx="5565">
                  <c:v>927.5</c:v>
                </c:pt>
                <c:pt idx="5566">
                  <c:v>927.66666666666697</c:v>
                </c:pt>
                <c:pt idx="5567">
                  <c:v>927.83333333333303</c:v>
                </c:pt>
                <c:pt idx="5568">
                  <c:v>928</c:v>
                </c:pt>
                <c:pt idx="5569">
                  <c:v>928.16666666666697</c:v>
                </c:pt>
                <c:pt idx="5570">
                  <c:v>928.33333333333303</c:v>
                </c:pt>
                <c:pt idx="5571">
                  <c:v>928.5</c:v>
                </c:pt>
                <c:pt idx="5572">
                  <c:v>928.66666666666697</c:v>
                </c:pt>
                <c:pt idx="5573">
                  <c:v>928.83333333333303</c:v>
                </c:pt>
                <c:pt idx="5574">
                  <c:v>929</c:v>
                </c:pt>
                <c:pt idx="5575">
                  <c:v>929.16666666666697</c:v>
                </c:pt>
                <c:pt idx="5576">
                  <c:v>929.33333333333303</c:v>
                </c:pt>
                <c:pt idx="5577">
                  <c:v>929.5</c:v>
                </c:pt>
                <c:pt idx="5578">
                  <c:v>929.66666666666697</c:v>
                </c:pt>
                <c:pt idx="5579">
                  <c:v>929.83333333333303</c:v>
                </c:pt>
                <c:pt idx="5580">
                  <c:v>930</c:v>
                </c:pt>
                <c:pt idx="5581">
                  <c:v>930.16666666666697</c:v>
                </c:pt>
                <c:pt idx="5582">
                  <c:v>930.33333333333303</c:v>
                </c:pt>
                <c:pt idx="5583">
                  <c:v>930.5</c:v>
                </c:pt>
                <c:pt idx="5584">
                  <c:v>930.66666666666697</c:v>
                </c:pt>
                <c:pt idx="5585">
                  <c:v>930.83333333333303</c:v>
                </c:pt>
                <c:pt idx="5586">
                  <c:v>931</c:v>
                </c:pt>
                <c:pt idx="5587">
                  <c:v>931.16666666666697</c:v>
                </c:pt>
                <c:pt idx="5588">
                  <c:v>931.33333333333303</c:v>
                </c:pt>
                <c:pt idx="5589">
                  <c:v>931.5</c:v>
                </c:pt>
                <c:pt idx="5590">
                  <c:v>931.66666666666697</c:v>
                </c:pt>
                <c:pt idx="5591">
                  <c:v>931.83333333333303</c:v>
                </c:pt>
                <c:pt idx="5592">
                  <c:v>932</c:v>
                </c:pt>
                <c:pt idx="5593">
                  <c:v>932.16666666666697</c:v>
                </c:pt>
                <c:pt idx="5594">
                  <c:v>932.33333333333303</c:v>
                </c:pt>
                <c:pt idx="5595">
                  <c:v>932.5</c:v>
                </c:pt>
                <c:pt idx="5596">
                  <c:v>932.66666666666697</c:v>
                </c:pt>
                <c:pt idx="5597">
                  <c:v>932.83333333333303</c:v>
                </c:pt>
                <c:pt idx="5598">
                  <c:v>933</c:v>
                </c:pt>
                <c:pt idx="5599">
                  <c:v>933.16666666666697</c:v>
                </c:pt>
                <c:pt idx="5600">
                  <c:v>933.33333333333303</c:v>
                </c:pt>
                <c:pt idx="5601">
                  <c:v>933.5</c:v>
                </c:pt>
                <c:pt idx="5602">
                  <c:v>933.66666666666697</c:v>
                </c:pt>
                <c:pt idx="5603">
                  <c:v>933.83333333333303</c:v>
                </c:pt>
                <c:pt idx="5604">
                  <c:v>934</c:v>
                </c:pt>
                <c:pt idx="5605">
                  <c:v>934.16666666666697</c:v>
                </c:pt>
                <c:pt idx="5606">
                  <c:v>934.33333333333303</c:v>
                </c:pt>
                <c:pt idx="5607">
                  <c:v>934.5</c:v>
                </c:pt>
                <c:pt idx="5608">
                  <c:v>934.66666666666697</c:v>
                </c:pt>
                <c:pt idx="5609">
                  <c:v>934.83333333333303</c:v>
                </c:pt>
                <c:pt idx="5610">
                  <c:v>935</c:v>
                </c:pt>
                <c:pt idx="5611">
                  <c:v>935.16666666666697</c:v>
                </c:pt>
                <c:pt idx="5612">
                  <c:v>935.33333333333303</c:v>
                </c:pt>
                <c:pt idx="5613">
                  <c:v>935.5</c:v>
                </c:pt>
                <c:pt idx="5614">
                  <c:v>935.66666666666697</c:v>
                </c:pt>
                <c:pt idx="5615">
                  <c:v>935.83333333333303</c:v>
                </c:pt>
                <c:pt idx="5616">
                  <c:v>936</c:v>
                </c:pt>
                <c:pt idx="5617">
                  <c:v>936.16666666666697</c:v>
                </c:pt>
                <c:pt idx="5618">
                  <c:v>936.33333333333303</c:v>
                </c:pt>
                <c:pt idx="5619">
                  <c:v>936.5</c:v>
                </c:pt>
                <c:pt idx="5620">
                  <c:v>936.66666666666697</c:v>
                </c:pt>
                <c:pt idx="5621">
                  <c:v>936.83333333333303</c:v>
                </c:pt>
                <c:pt idx="5622">
                  <c:v>937</c:v>
                </c:pt>
                <c:pt idx="5623">
                  <c:v>937.16666666666697</c:v>
                </c:pt>
                <c:pt idx="5624">
                  <c:v>937.33333333333303</c:v>
                </c:pt>
                <c:pt idx="5625">
                  <c:v>937.5</c:v>
                </c:pt>
                <c:pt idx="5626">
                  <c:v>937.66666666666697</c:v>
                </c:pt>
                <c:pt idx="5627">
                  <c:v>937.83333333333303</c:v>
                </c:pt>
                <c:pt idx="5628">
                  <c:v>938</c:v>
                </c:pt>
                <c:pt idx="5629">
                  <c:v>938.16666666666697</c:v>
                </c:pt>
                <c:pt idx="5630">
                  <c:v>938.33333333333303</c:v>
                </c:pt>
                <c:pt idx="5631">
                  <c:v>938.5</c:v>
                </c:pt>
                <c:pt idx="5632">
                  <c:v>938.66666666666697</c:v>
                </c:pt>
                <c:pt idx="5633">
                  <c:v>938.83333333333303</c:v>
                </c:pt>
                <c:pt idx="5634">
                  <c:v>939</c:v>
                </c:pt>
                <c:pt idx="5635">
                  <c:v>939.16666666666697</c:v>
                </c:pt>
                <c:pt idx="5636">
                  <c:v>939.33333333333303</c:v>
                </c:pt>
                <c:pt idx="5637">
                  <c:v>939.5</c:v>
                </c:pt>
                <c:pt idx="5638">
                  <c:v>939.66666666666697</c:v>
                </c:pt>
                <c:pt idx="5639">
                  <c:v>939.83333333333303</c:v>
                </c:pt>
                <c:pt idx="5640">
                  <c:v>940</c:v>
                </c:pt>
                <c:pt idx="5641">
                  <c:v>940.16666666666697</c:v>
                </c:pt>
                <c:pt idx="5642">
                  <c:v>940.33333333333303</c:v>
                </c:pt>
                <c:pt idx="5643">
                  <c:v>940.5</c:v>
                </c:pt>
                <c:pt idx="5644">
                  <c:v>940.66666666666697</c:v>
                </c:pt>
                <c:pt idx="5645">
                  <c:v>940.83333333333303</c:v>
                </c:pt>
                <c:pt idx="5646">
                  <c:v>941</c:v>
                </c:pt>
                <c:pt idx="5647">
                  <c:v>941.16666666666697</c:v>
                </c:pt>
                <c:pt idx="5648">
                  <c:v>941.33333333333303</c:v>
                </c:pt>
                <c:pt idx="5649">
                  <c:v>941.5</c:v>
                </c:pt>
                <c:pt idx="5650">
                  <c:v>941.66666666666697</c:v>
                </c:pt>
                <c:pt idx="5651">
                  <c:v>941.83333333333303</c:v>
                </c:pt>
                <c:pt idx="5652">
                  <c:v>942</c:v>
                </c:pt>
                <c:pt idx="5653">
                  <c:v>942.16666666666697</c:v>
                </c:pt>
                <c:pt idx="5654">
                  <c:v>942.33333333333303</c:v>
                </c:pt>
                <c:pt idx="5655">
                  <c:v>942.5</c:v>
                </c:pt>
                <c:pt idx="5656">
                  <c:v>942.66666666666697</c:v>
                </c:pt>
                <c:pt idx="5657">
                  <c:v>942.83333333333303</c:v>
                </c:pt>
                <c:pt idx="5658">
                  <c:v>943</c:v>
                </c:pt>
                <c:pt idx="5659">
                  <c:v>943.16666666666697</c:v>
                </c:pt>
                <c:pt idx="5660">
                  <c:v>943.33333333333303</c:v>
                </c:pt>
                <c:pt idx="5661">
                  <c:v>943.5</c:v>
                </c:pt>
                <c:pt idx="5662">
                  <c:v>943.66666666666697</c:v>
                </c:pt>
                <c:pt idx="5663">
                  <c:v>943.83333333333303</c:v>
                </c:pt>
                <c:pt idx="5664">
                  <c:v>944</c:v>
                </c:pt>
                <c:pt idx="5665">
                  <c:v>944.16666666666697</c:v>
                </c:pt>
                <c:pt idx="5666">
                  <c:v>944.33333333333303</c:v>
                </c:pt>
                <c:pt idx="5667">
                  <c:v>944.5</c:v>
                </c:pt>
                <c:pt idx="5668">
                  <c:v>944.66666666666697</c:v>
                </c:pt>
                <c:pt idx="5669">
                  <c:v>944.83333333333303</c:v>
                </c:pt>
                <c:pt idx="5670">
                  <c:v>945</c:v>
                </c:pt>
                <c:pt idx="5671">
                  <c:v>945.16666666666697</c:v>
                </c:pt>
                <c:pt idx="5672">
                  <c:v>945.33333333333303</c:v>
                </c:pt>
                <c:pt idx="5673">
                  <c:v>945.5</c:v>
                </c:pt>
                <c:pt idx="5674">
                  <c:v>945.66666666666697</c:v>
                </c:pt>
                <c:pt idx="5675">
                  <c:v>945.83333333333303</c:v>
                </c:pt>
                <c:pt idx="5676">
                  <c:v>946</c:v>
                </c:pt>
                <c:pt idx="5677">
                  <c:v>946.16666666666697</c:v>
                </c:pt>
                <c:pt idx="5678">
                  <c:v>946.33333333333303</c:v>
                </c:pt>
                <c:pt idx="5679">
                  <c:v>946.5</c:v>
                </c:pt>
                <c:pt idx="5680">
                  <c:v>946.66666666666697</c:v>
                </c:pt>
                <c:pt idx="5681">
                  <c:v>946.83333333333303</c:v>
                </c:pt>
                <c:pt idx="5682">
                  <c:v>947</c:v>
                </c:pt>
                <c:pt idx="5683">
                  <c:v>947.16666666666697</c:v>
                </c:pt>
                <c:pt idx="5684">
                  <c:v>947.33333333333303</c:v>
                </c:pt>
                <c:pt idx="5685">
                  <c:v>947.5</c:v>
                </c:pt>
                <c:pt idx="5686">
                  <c:v>947.66666666666697</c:v>
                </c:pt>
                <c:pt idx="5687">
                  <c:v>947.83333333333303</c:v>
                </c:pt>
                <c:pt idx="5688">
                  <c:v>948</c:v>
                </c:pt>
                <c:pt idx="5689">
                  <c:v>948.16666666666697</c:v>
                </c:pt>
                <c:pt idx="5690">
                  <c:v>948.33333333333303</c:v>
                </c:pt>
                <c:pt idx="5691">
                  <c:v>948.5</c:v>
                </c:pt>
                <c:pt idx="5692">
                  <c:v>948.66666666666697</c:v>
                </c:pt>
                <c:pt idx="5693">
                  <c:v>948.83333333333303</c:v>
                </c:pt>
                <c:pt idx="5694">
                  <c:v>949</c:v>
                </c:pt>
                <c:pt idx="5695">
                  <c:v>949.16666666666697</c:v>
                </c:pt>
                <c:pt idx="5696">
                  <c:v>949.33333333333303</c:v>
                </c:pt>
                <c:pt idx="5697">
                  <c:v>949.5</c:v>
                </c:pt>
                <c:pt idx="5698">
                  <c:v>949.66666666666697</c:v>
                </c:pt>
                <c:pt idx="5699">
                  <c:v>949.83333333333303</c:v>
                </c:pt>
                <c:pt idx="5700">
                  <c:v>950</c:v>
                </c:pt>
                <c:pt idx="5701">
                  <c:v>950.16666666666697</c:v>
                </c:pt>
                <c:pt idx="5702">
                  <c:v>950.33333333333303</c:v>
                </c:pt>
                <c:pt idx="5703">
                  <c:v>950.5</c:v>
                </c:pt>
                <c:pt idx="5704">
                  <c:v>950.66666666666697</c:v>
                </c:pt>
                <c:pt idx="5705">
                  <c:v>950.83333333333303</c:v>
                </c:pt>
                <c:pt idx="5706">
                  <c:v>951</c:v>
                </c:pt>
                <c:pt idx="5707">
                  <c:v>951.16666666666697</c:v>
                </c:pt>
                <c:pt idx="5708">
                  <c:v>951.33333333333303</c:v>
                </c:pt>
                <c:pt idx="5709">
                  <c:v>951.5</c:v>
                </c:pt>
                <c:pt idx="5710">
                  <c:v>951.66666666666697</c:v>
                </c:pt>
                <c:pt idx="5711">
                  <c:v>951.83333333333303</c:v>
                </c:pt>
                <c:pt idx="5712">
                  <c:v>952</c:v>
                </c:pt>
                <c:pt idx="5713">
                  <c:v>952.16666666666697</c:v>
                </c:pt>
                <c:pt idx="5714">
                  <c:v>952.33333333333303</c:v>
                </c:pt>
                <c:pt idx="5715">
                  <c:v>952.5</c:v>
                </c:pt>
                <c:pt idx="5716">
                  <c:v>952.66666666666697</c:v>
                </c:pt>
                <c:pt idx="5717">
                  <c:v>952.83333333333303</c:v>
                </c:pt>
                <c:pt idx="5718">
                  <c:v>953</c:v>
                </c:pt>
                <c:pt idx="5719">
                  <c:v>953.16666666666697</c:v>
                </c:pt>
                <c:pt idx="5720">
                  <c:v>953.33333333333303</c:v>
                </c:pt>
                <c:pt idx="5721">
                  <c:v>953.5</c:v>
                </c:pt>
                <c:pt idx="5722">
                  <c:v>953.66666666666697</c:v>
                </c:pt>
                <c:pt idx="5723">
                  <c:v>953.83333333333303</c:v>
                </c:pt>
                <c:pt idx="5724">
                  <c:v>954</c:v>
                </c:pt>
                <c:pt idx="5725">
                  <c:v>954.16666666666697</c:v>
                </c:pt>
                <c:pt idx="5726">
                  <c:v>954.33333333333303</c:v>
                </c:pt>
                <c:pt idx="5727">
                  <c:v>954.5</c:v>
                </c:pt>
                <c:pt idx="5728">
                  <c:v>954.66666666666697</c:v>
                </c:pt>
                <c:pt idx="5729">
                  <c:v>954.83333333333303</c:v>
                </c:pt>
                <c:pt idx="5730">
                  <c:v>955</c:v>
                </c:pt>
                <c:pt idx="5731">
                  <c:v>955.16666666666697</c:v>
                </c:pt>
                <c:pt idx="5732">
                  <c:v>955.33333333333303</c:v>
                </c:pt>
                <c:pt idx="5733">
                  <c:v>955.5</c:v>
                </c:pt>
                <c:pt idx="5734">
                  <c:v>955.66666666666697</c:v>
                </c:pt>
                <c:pt idx="5735">
                  <c:v>955.83333333333303</c:v>
                </c:pt>
                <c:pt idx="5736">
                  <c:v>956</c:v>
                </c:pt>
                <c:pt idx="5737">
                  <c:v>956.16666666666697</c:v>
                </c:pt>
                <c:pt idx="5738">
                  <c:v>956.33333333333303</c:v>
                </c:pt>
                <c:pt idx="5739">
                  <c:v>956.5</c:v>
                </c:pt>
                <c:pt idx="5740">
                  <c:v>956.66666666666697</c:v>
                </c:pt>
                <c:pt idx="5741">
                  <c:v>956.83333333333303</c:v>
                </c:pt>
                <c:pt idx="5742">
                  <c:v>957</c:v>
                </c:pt>
                <c:pt idx="5743">
                  <c:v>957.16666666666697</c:v>
                </c:pt>
                <c:pt idx="5744">
                  <c:v>957.33333333333303</c:v>
                </c:pt>
                <c:pt idx="5745">
                  <c:v>957.5</c:v>
                </c:pt>
                <c:pt idx="5746">
                  <c:v>957.66666666666697</c:v>
                </c:pt>
                <c:pt idx="5747">
                  <c:v>957.83333333333303</c:v>
                </c:pt>
                <c:pt idx="5748">
                  <c:v>958</c:v>
                </c:pt>
                <c:pt idx="5749">
                  <c:v>958.16666666666697</c:v>
                </c:pt>
                <c:pt idx="5750">
                  <c:v>958.33333333333303</c:v>
                </c:pt>
                <c:pt idx="5751">
                  <c:v>958.5</c:v>
                </c:pt>
                <c:pt idx="5752">
                  <c:v>958.66666666666697</c:v>
                </c:pt>
                <c:pt idx="5753">
                  <c:v>958.83333333333303</c:v>
                </c:pt>
                <c:pt idx="5754">
                  <c:v>959</c:v>
                </c:pt>
                <c:pt idx="5755">
                  <c:v>959.16666666666697</c:v>
                </c:pt>
                <c:pt idx="5756">
                  <c:v>959.33333333333303</c:v>
                </c:pt>
                <c:pt idx="5757">
                  <c:v>959.5</c:v>
                </c:pt>
                <c:pt idx="5758">
                  <c:v>959.66666666666697</c:v>
                </c:pt>
                <c:pt idx="5759">
                  <c:v>959.83333333333303</c:v>
                </c:pt>
                <c:pt idx="5760">
                  <c:v>960</c:v>
                </c:pt>
                <c:pt idx="5761">
                  <c:v>960.16666666666697</c:v>
                </c:pt>
                <c:pt idx="5762">
                  <c:v>960.33333333333303</c:v>
                </c:pt>
                <c:pt idx="5763">
                  <c:v>960.5</c:v>
                </c:pt>
                <c:pt idx="5764">
                  <c:v>960.66666666666697</c:v>
                </c:pt>
                <c:pt idx="5765">
                  <c:v>960.83333333333303</c:v>
                </c:pt>
                <c:pt idx="5766">
                  <c:v>961</c:v>
                </c:pt>
                <c:pt idx="5767">
                  <c:v>961.16666666666697</c:v>
                </c:pt>
                <c:pt idx="5768">
                  <c:v>961.33333333333303</c:v>
                </c:pt>
                <c:pt idx="5769">
                  <c:v>961.5</c:v>
                </c:pt>
                <c:pt idx="5770">
                  <c:v>961.66666666666697</c:v>
                </c:pt>
                <c:pt idx="5771">
                  <c:v>961.83333333333303</c:v>
                </c:pt>
                <c:pt idx="5772">
                  <c:v>962</c:v>
                </c:pt>
                <c:pt idx="5773">
                  <c:v>962.16666666666697</c:v>
                </c:pt>
                <c:pt idx="5774">
                  <c:v>962.33333333333303</c:v>
                </c:pt>
                <c:pt idx="5775">
                  <c:v>962.5</c:v>
                </c:pt>
                <c:pt idx="5776">
                  <c:v>962.66666666666697</c:v>
                </c:pt>
                <c:pt idx="5777">
                  <c:v>962.83333333333303</c:v>
                </c:pt>
                <c:pt idx="5778">
                  <c:v>963</c:v>
                </c:pt>
                <c:pt idx="5779">
                  <c:v>963.16666666666697</c:v>
                </c:pt>
                <c:pt idx="5780">
                  <c:v>963.33333333333303</c:v>
                </c:pt>
                <c:pt idx="5781">
                  <c:v>963.5</c:v>
                </c:pt>
                <c:pt idx="5782">
                  <c:v>963.66666666666697</c:v>
                </c:pt>
                <c:pt idx="5783">
                  <c:v>963.83333333333303</c:v>
                </c:pt>
                <c:pt idx="5784">
                  <c:v>964</c:v>
                </c:pt>
                <c:pt idx="5785">
                  <c:v>964.16666666666697</c:v>
                </c:pt>
                <c:pt idx="5786">
                  <c:v>964.33333333333303</c:v>
                </c:pt>
                <c:pt idx="5787">
                  <c:v>964.5</c:v>
                </c:pt>
                <c:pt idx="5788">
                  <c:v>964.66666666666697</c:v>
                </c:pt>
                <c:pt idx="5789">
                  <c:v>964.83333333333303</c:v>
                </c:pt>
                <c:pt idx="5790">
                  <c:v>965</c:v>
                </c:pt>
                <c:pt idx="5791">
                  <c:v>965.16666666666697</c:v>
                </c:pt>
                <c:pt idx="5792">
                  <c:v>965.33333333333303</c:v>
                </c:pt>
                <c:pt idx="5793">
                  <c:v>965.5</c:v>
                </c:pt>
                <c:pt idx="5794">
                  <c:v>965.66666666666697</c:v>
                </c:pt>
                <c:pt idx="5795">
                  <c:v>965.83333333333303</c:v>
                </c:pt>
                <c:pt idx="5796">
                  <c:v>966</c:v>
                </c:pt>
                <c:pt idx="5797">
                  <c:v>966.16666666666697</c:v>
                </c:pt>
                <c:pt idx="5798">
                  <c:v>966.33333333333303</c:v>
                </c:pt>
                <c:pt idx="5799">
                  <c:v>966.5</c:v>
                </c:pt>
                <c:pt idx="5800">
                  <c:v>966.66666666666697</c:v>
                </c:pt>
                <c:pt idx="5801">
                  <c:v>966.83333333333303</c:v>
                </c:pt>
                <c:pt idx="5802">
                  <c:v>967</c:v>
                </c:pt>
                <c:pt idx="5803">
                  <c:v>967.16666666666697</c:v>
                </c:pt>
                <c:pt idx="5804">
                  <c:v>967.33333333333303</c:v>
                </c:pt>
                <c:pt idx="5805">
                  <c:v>967.5</c:v>
                </c:pt>
                <c:pt idx="5806">
                  <c:v>967.66666666666697</c:v>
                </c:pt>
                <c:pt idx="5807">
                  <c:v>967.83333333333303</c:v>
                </c:pt>
                <c:pt idx="5808">
                  <c:v>968</c:v>
                </c:pt>
                <c:pt idx="5809">
                  <c:v>968.16666666666697</c:v>
                </c:pt>
                <c:pt idx="5810">
                  <c:v>968.33333333333303</c:v>
                </c:pt>
                <c:pt idx="5811">
                  <c:v>968.5</c:v>
                </c:pt>
                <c:pt idx="5812">
                  <c:v>968.66666666666697</c:v>
                </c:pt>
                <c:pt idx="5813">
                  <c:v>968.83333333333303</c:v>
                </c:pt>
                <c:pt idx="5814">
                  <c:v>969</c:v>
                </c:pt>
                <c:pt idx="5815">
                  <c:v>969.16666666666697</c:v>
                </c:pt>
                <c:pt idx="5816">
                  <c:v>969.33333333333303</c:v>
                </c:pt>
                <c:pt idx="5817">
                  <c:v>969.5</c:v>
                </c:pt>
                <c:pt idx="5818">
                  <c:v>969.66666666666697</c:v>
                </c:pt>
                <c:pt idx="5819">
                  <c:v>969.83333333333303</c:v>
                </c:pt>
                <c:pt idx="5820">
                  <c:v>970</c:v>
                </c:pt>
                <c:pt idx="5821">
                  <c:v>970.16666666666697</c:v>
                </c:pt>
                <c:pt idx="5822">
                  <c:v>970.33333333333303</c:v>
                </c:pt>
                <c:pt idx="5823">
                  <c:v>970.5</c:v>
                </c:pt>
                <c:pt idx="5824">
                  <c:v>970.66666666666697</c:v>
                </c:pt>
                <c:pt idx="5825">
                  <c:v>970.83333333333303</c:v>
                </c:pt>
                <c:pt idx="5826">
                  <c:v>971</c:v>
                </c:pt>
                <c:pt idx="5827">
                  <c:v>971.16666666666697</c:v>
                </c:pt>
                <c:pt idx="5828">
                  <c:v>971.33333333333303</c:v>
                </c:pt>
                <c:pt idx="5829">
                  <c:v>971.5</c:v>
                </c:pt>
                <c:pt idx="5830">
                  <c:v>971.66666666666697</c:v>
                </c:pt>
                <c:pt idx="5831">
                  <c:v>971.83333333333303</c:v>
                </c:pt>
                <c:pt idx="5832">
                  <c:v>972</c:v>
                </c:pt>
                <c:pt idx="5833">
                  <c:v>972.16666666666697</c:v>
                </c:pt>
                <c:pt idx="5834">
                  <c:v>972.33333333333303</c:v>
                </c:pt>
                <c:pt idx="5835">
                  <c:v>972.5</c:v>
                </c:pt>
                <c:pt idx="5836">
                  <c:v>972.66666666666697</c:v>
                </c:pt>
                <c:pt idx="5837">
                  <c:v>972.83333333333303</c:v>
                </c:pt>
                <c:pt idx="5838">
                  <c:v>973</c:v>
                </c:pt>
                <c:pt idx="5839">
                  <c:v>973.16666666666697</c:v>
                </c:pt>
                <c:pt idx="5840">
                  <c:v>973.33333333333303</c:v>
                </c:pt>
                <c:pt idx="5841">
                  <c:v>973.5</c:v>
                </c:pt>
                <c:pt idx="5842">
                  <c:v>973.66666666666697</c:v>
                </c:pt>
                <c:pt idx="5843">
                  <c:v>973.83333333333303</c:v>
                </c:pt>
                <c:pt idx="5844">
                  <c:v>974</c:v>
                </c:pt>
                <c:pt idx="5845">
                  <c:v>974.16666666666697</c:v>
                </c:pt>
                <c:pt idx="5846">
                  <c:v>974.33333333333303</c:v>
                </c:pt>
                <c:pt idx="5847">
                  <c:v>974.5</c:v>
                </c:pt>
                <c:pt idx="5848">
                  <c:v>974.66666666666697</c:v>
                </c:pt>
                <c:pt idx="5849">
                  <c:v>974.83333333333303</c:v>
                </c:pt>
                <c:pt idx="5850">
                  <c:v>975</c:v>
                </c:pt>
                <c:pt idx="5851">
                  <c:v>975.16666666666697</c:v>
                </c:pt>
                <c:pt idx="5852">
                  <c:v>975.33333333333303</c:v>
                </c:pt>
                <c:pt idx="5853">
                  <c:v>975.5</c:v>
                </c:pt>
                <c:pt idx="5854">
                  <c:v>975.66666666666697</c:v>
                </c:pt>
                <c:pt idx="5855">
                  <c:v>975.83333333333303</c:v>
                </c:pt>
                <c:pt idx="5856">
                  <c:v>976</c:v>
                </c:pt>
                <c:pt idx="5857">
                  <c:v>976.16666666666697</c:v>
                </c:pt>
                <c:pt idx="5858">
                  <c:v>976.33333333333303</c:v>
                </c:pt>
                <c:pt idx="5859">
                  <c:v>976.5</c:v>
                </c:pt>
                <c:pt idx="5860">
                  <c:v>976.66666666666697</c:v>
                </c:pt>
                <c:pt idx="5861">
                  <c:v>976.83333333333303</c:v>
                </c:pt>
                <c:pt idx="5862">
                  <c:v>977</c:v>
                </c:pt>
                <c:pt idx="5863">
                  <c:v>977.16666666666697</c:v>
                </c:pt>
                <c:pt idx="5864">
                  <c:v>977.33333333333303</c:v>
                </c:pt>
                <c:pt idx="5865">
                  <c:v>977.5</c:v>
                </c:pt>
                <c:pt idx="5866">
                  <c:v>977.66666666666697</c:v>
                </c:pt>
                <c:pt idx="5867">
                  <c:v>977.83333333333303</c:v>
                </c:pt>
                <c:pt idx="5868">
                  <c:v>978</c:v>
                </c:pt>
                <c:pt idx="5869">
                  <c:v>978.16666666666697</c:v>
                </c:pt>
                <c:pt idx="5870">
                  <c:v>978.33333333333303</c:v>
                </c:pt>
                <c:pt idx="5871">
                  <c:v>978.5</c:v>
                </c:pt>
                <c:pt idx="5872">
                  <c:v>978.66666666666697</c:v>
                </c:pt>
                <c:pt idx="5873">
                  <c:v>978.83333333333303</c:v>
                </c:pt>
                <c:pt idx="5874">
                  <c:v>979</c:v>
                </c:pt>
                <c:pt idx="5875">
                  <c:v>979.16666666666697</c:v>
                </c:pt>
                <c:pt idx="5876">
                  <c:v>979.33333333333303</c:v>
                </c:pt>
                <c:pt idx="5877">
                  <c:v>979.5</c:v>
                </c:pt>
                <c:pt idx="5878">
                  <c:v>979.66666666666697</c:v>
                </c:pt>
                <c:pt idx="5879">
                  <c:v>979.83333333333303</c:v>
                </c:pt>
                <c:pt idx="5880">
                  <c:v>980</c:v>
                </c:pt>
                <c:pt idx="5881">
                  <c:v>980.16666666666697</c:v>
                </c:pt>
                <c:pt idx="5882">
                  <c:v>980.33333333333303</c:v>
                </c:pt>
                <c:pt idx="5883">
                  <c:v>980.5</c:v>
                </c:pt>
                <c:pt idx="5884">
                  <c:v>980.66666666666697</c:v>
                </c:pt>
                <c:pt idx="5885">
                  <c:v>980.83333333333303</c:v>
                </c:pt>
                <c:pt idx="5886">
                  <c:v>981</c:v>
                </c:pt>
                <c:pt idx="5887">
                  <c:v>981.16666666666697</c:v>
                </c:pt>
                <c:pt idx="5888">
                  <c:v>981.33333333333303</c:v>
                </c:pt>
                <c:pt idx="5889">
                  <c:v>981.5</c:v>
                </c:pt>
                <c:pt idx="5890">
                  <c:v>981.66666666666697</c:v>
                </c:pt>
                <c:pt idx="5891">
                  <c:v>981.83333333333303</c:v>
                </c:pt>
                <c:pt idx="5892">
                  <c:v>982</c:v>
                </c:pt>
                <c:pt idx="5893">
                  <c:v>982.16666666666697</c:v>
                </c:pt>
                <c:pt idx="5894">
                  <c:v>982.33333333333303</c:v>
                </c:pt>
                <c:pt idx="5895">
                  <c:v>982.5</c:v>
                </c:pt>
                <c:pt idx="5896">
                  <c:v>982.66666666666697</c:v>
                </c:pt>
                <c:pt idx="5897">
                  <c:v>982.83333333333303</c:v>
                </c:pt>
                <c:pt idx="5898">
                  <c:v>983</c:v>
                </c:pt>
                <c:pt idx="5899">
                  <c:v>983.16666666666697</c:v>
                </c:pt>
                <c:pt idx="5900">
                  <c:v>983.33333333333303</c:v>
                </c:pt>
                <c:pt idx="5901">
                  <c:v>983.5</c:v>
                </c:pt>
                <c:pt idx="5902">
                  <c:v>983.66666666666697</c:v>
                </c:pt>
                <c:pt idx="5903">
                  <c:v>983.83333333333303</c:v>
                </c:pt>
                <c:pt idx="5904">
                  <c:v>984</c:v>
                </c:pt>
                <c:pt idx="5905">
                  <c:v>984.16666666666697</c:v>
                </c:pt>
                <c:pt idx="5906">
                  <c:v>984.33333333333303</c:v>
                </c:pt>
                <c:pt idx="5907">
                  <c:v>984.5</c:v>
                </c:pt>
                <c:pt idx="5908">
                  <c:v>984.66666666666697</c:v>
                </c:pt>
                <c:pt idx="5909">
                  <c:v>984.83333333333303</c:v>
                </c:pt>
                <c:pt idx="5910">
                  <c:v>985</c:v>
                </c:pt>
                <c:pt idx="5911">
                  <c:v>985.16666666666697</c:v>
                </c:pt>
                <c:pt idx="5912">
                  <c:v>985.33333333333303</c:v>
                </c:pt>
                <c:pt idx="5913">
                  <c:v>985.5</c:v>
                </c:pt>
                <c:pt idx="5914">
                  <c:v>985.66666666666697</c:v>
                </c:pt>
                <c:pt idx="5915">
                  <c:v>985.83333333333303</c:v>
                </c:pt>
                <c:pt idx="5916">
                  <c:v>986</c:v>
                </c:pt>
                <c:pt idx="5917">
                  <c:v>986.16666666666697</c:v>
                </c:pt>
                <c:pt idx="5918">
                  <c:v>986.33333333333303</c:v>
                </c:pt>
                <c:pt idx="5919">
                  <c:v>986.5</c:v>
                </c:pt>
                <c:pt idx="5920">
                  <c:v>986.66666666666697</c:v>
                </c:pt>
                <c:pt idx="5921">
                  <c:v>986.83333333333303</c:v>
                </c:pt>
                <c:pt idx="5922">
                  <c:v>987</c:v>
                </c:pt>
                <c:pt idx="5923">
                  <c:v>987.16666666666697</c:v>
                </c:pt>
                <c:pt idx="5924">
                  <c:v>987.33333333333303</c:v>
                </c:pt>
                <c:pt idx="5925">
                  <c:v>987.5</c:v>
                </c:pt>
                <c:pt idx="5926">
                  <c:v>987.66666666666697</c:v>
                </c:pt>
                <c:pt idx="5927">
                  <c:v>987.83333333333303</c:v>
                </c:pt>
                <c:pt idx="5928">
                  <c:v>988</c:v>
                </c:pt>
                <c:pt idx="5929">
                  <c:v>988.16666666666697</c:v>
                </c:pt>
                <c:pt idx="5930">
                  <c:v>988.33333333333303</c:v>
                </c:pt>
                <c:pt idx="5931">
                  <c:v>988.5</c:v>
                </c:pt>
                <c:pt idx="5932">
                  <c:v>988.66666666666697</c:v>
                </c:pt>
                <c:pt idx="5933">
                  <c:v>988.83333333333303</c:v>
                </c:pt>
                <c:pt idx="5934">
                  <c:v>989</c:v>
                </c:pt>
                <c:pt idx="5935">
                  <c:v>989.16666666666697</c:v>
                </c:pt>
                <c:pt idx="5936">
                  <c:v>989.33333333333303</c:v>
                </c:pt>
                <c:pt idx="5937">
                  <c:v>989.5</c:v>
                </c:pt>
                <c:pt idx="5938">
                  <c:v>989.66666666666697</c:v>
                </c:pt>
                <c:pt idx="5939">
                  <c:v>989.83333333333303</c:v>
                </c:pt>
                <c:pt idx="5940">
                  <c:v>990</c:v>
                </c:pt>
                <c:pt idx="5941">
                  <c:v>990.16666666666697</c:v>
                </c:pt>
                <c:pt idx="5942">
                  <c:v>990.33333333333303</c:v>
                </c:pt>
                <c:pt idx="5943">
                  <c:v>990.5</c:v>
                </c:pt>
                <c:pt idx="5944">
                  <c:v>990.66666666666697</c:v>
                </c:pt>
                <c:pt idx="5945">
                  <c:v>990.83333333333303</c:v>
                </c:pt>
                <c:pt idx="5946">
                  <c:v>991</c:v>
                </c:pt>
                <c:pt idx="5947">
                  <c:v>991.16666666666697</c:v>
                </c:pt>
                <c:pt idx="5948">
                  <c:v>991.33333333333303</c:v>
                </c:pt>
                <c:pt idx="5949">
                  <c:v>991.5</c:v>
                </c:pt>
                <c:pt idx="5950">
                  <c:v>991.66666666666697</c:v>
                </c:pt>
                <c:pt idx="5951">
                  <c:v>991.83333333333303</c:v>
                </c:pt>
                <c:pt idx="5952">
                  <c:v>992</c:v>
                </c:pt>
                <c:pt idx="5953">
                  <c:v>992.16666666666697</c:v>
                </c:pt>
                <c:pt idx="5954">
                  <c:v>992.33333333333303</c:v>
                </c:pt>
                <c:pt idx="5955">
                  <c:v>992.5</c:v>
                </c:pt>
                <c:pt idx="5956">
                  <c:v>992.66666666666697</c:v>
                </c:pt>
                <c:pt idx="5957">
                  <c:v>992.83333333333303</c:v>
                </c:pt>
                <c:pt idx="5958">
                  <c:v>993</c:v>
                </c:pt>
                <c:pt idx="5959">
                  <c:v>993.16666666666697</c:v>
                </c:pt>
                <c:pt idx="5960">
                  <c:v>993.33333333333303</c:v>
                </c:pt>
                <c:pt idx="5961">
                  <c:v>993.5</c:v>
                </c:pt>
                <c:pt idx="5962">
                  <c:v>993.66666666666697</c:v>
                </c:pt>
                <c:pt idx="5963">
                  <c:v>993.83333333333303</c:v>
                </c:pt>
                <c:pt idx="5964">
                  <c:v>994</c:v>
                </c:pt>
                <c:pt idx="5965">
                  <c:v>994.16666666666697</c:v>
                </c:pt>
                <c:pt idx="5966">
                  <c:v>994.33333333333303</c:v>
                </c:pt>
                <c:pt idx="5967">
                  <c:v>994.5</c:v>
                </c:pt>
                <c:pt idx="5968">
                  <c:v>994.66666666666697</c:v>
                </c:pt>
                <c:pt idx="5969">
                  <c:v>994.83333333333303</c:v>
                </c:pt>
                <c:pt idx="5970">
                  <c:v>995</c:v>
                </c:pt>
                <c:pt idx="5971">
                  <c:v>995.16666666666697</c:v>
                </c:pt>
                <c:pt idx="5972">
                  <c:v>995.33333333333303</c:v>
                </c:pt>
                <c:pt idx="5973">
                  <c:v>995.5</c:v>
                </c:pt>
                <c:pt idx="5974">
                  <c:v>995.66666666666697</c:v>
                </c:pt>
                <c:pt idx="5975">
                  <c:v>995.83333333333303</c:v>
                </c:pt>
                <c:pt idx="5976">
                  <c:v>996</c:v>
                </c:pt>
                <c:pt idx="5977">
                  <c:v>996.16666666666697</c:v>
                </c:pt>
                <c:pt idx="5978">
                  <c:v>996.33333333333303</c:v>
                </c:pt>
                <c:pt idx="5979">
                  <c:v>996.5</c:v>
                </c:pt>
                <c:pt idx="5980">
                  <c:v>996.66666666666697</c:v>
                </c:pt>
                <c:pt idx="5981">
                  <c:v>996.83333333333303</c:v>
                </c:pt>
                <c:pt idx="5982">
                  <c:v>997</c:v>
                </c:pt>
                <c:pt idx="5983">
                  <c:v>997.16666666666697</c:v>
                </c:pt>
                <c:pt idx="5984">
                  <c:v>997.33333333333303</c:v>
                </c:pt>
                <c:pt idx="5985">
                  <c:v>997.5</c:v>
                </c:pt>
                <c:pt idx="5986">
                  <c:v>997.66666666666697</c:v>
                </c:pt>
                <c:pt idx="5987">
                  <c:v>997.83333333333303</c:v>
                </c:pt>
                <c:pt idx="5988">
                  <c:v>998</c:v>
                </c:pt>
                <c:pt idx="5989">
                  <c:v>998.16666666666697</c:v>
                </c:pt>
                <c:pt idx="5990">
                  <c:v>998.33333333333303</c:v>
                </c:pt>
                <c:pt idx="5991">
                  <c:v>998.5</c:v>
                </c:pt>
                <c:pt idx="5992">
                  <c:v>998.66666666666697</c:v>
                </c:pt>
                <c:pt idx="5993">
                  <c:v>998.83333333333303</c:v>
                </c:pt>
                <c:pt idx="5994">
                  <c:v>999</c:v>
                </c:pt>
                <c:pt idx="5995">
                  <c:v>999.16666666666697</c:v>
                </c:pt>
                <c:pt idx="5996">
                  <c:v>999.33333333333303</c:v>
                </c:pt>
                <c:pt idx="5997">
                  <c:v>999.5</c:v>
                </c:pt>
                <c:pt idx="5998">
                  <c:v>999.66666666666697</c:v>
                </c:pt>
                <c:pt idx="5999">
                  <c:v>999.83333333333303</c:v>
                </c:pt>
                <c:pt idx="6000">
                  <c:v>1000</c:v>
                </c:pt>
                <c:pt idx="6001">
                  <c:v>1000.16666666667</c:v>
                </c:pt>
                <c:pt idx="6002">
                  <c:v>1000.33333333333</c:v>
                </c:pt>
                <c:pt idx="6003">
                  <c:v>1000.5</c:v>
                </c:pt>
                <c:pt idx="6004">
                  <c:v>1000.66666666667</c:v>
                </c:pt>
                <c:pt idx="6005">
                  <c:v>1000.83333333333</c:v>
                </c:pt>
                <c:pt idx="6006">
                  <c:v>1001</c:v>
                </c:pt>
                <c:pt idx="6007">
                  <c:v>1001.16666666667</c:v>
                </c:pt>
                <c:pt idx="6008">
                  <c:v>1001.33333333333</c:v>
                </c:pt>
                <c:pt idx="6009">
                  <c:v>1001.5</c:v>
                </c:pt>
                <c:pt idx="6010">
                  <c:v>1001.66666666667</c:v>
                </c:pt>
                <c:pt idx="6011">
                  <c:v>1001.83333333333</c:v>
                </c:pt>
                <c:pt idx="6012">
                  <c:v>1002</c:v>
                </c:pt>
                <c:pt idx="6013">
                  <c:v>1002.16666666667</c:v>
                </c:pt>
                <c:pt idx="6014">
                  <c:v>1002.33333333333</c:v>
                </c:pt>
                <c:pt idx="6015">
                  <c:v>1002.5</c:v>
                </c:pt>
                <c:pt idx="6016">
                  <c:v>1002.66666666667</c:v>
                </c:pt>
                <c:pt idx="6017">
                  <c:v>1002.83333333333</c:v>
                </c:pt>
                <c:pt idx="6018">
                  <c:v>1003</c:v>
                </c:pt>
                <c:pt idx="6019">
                  <c:v>1003.16666666667</c:v>
                </c:pt>
                <c:pt idx="6020">
                  <c:v>1003.33333333333</c:v>
                </c:pt>
                <c:pt idx="6021">
                  <c:v>1003.5</c:v>
                </c:pt>
                <c:pt idx="6022">
                  <c:v>1003.66666666667</c:v>
                </c:pt>
                <c:pt idx="6023">
                  <c:v>1003.83333333333</c:v>
                </c:pt>
                <c:pt idx="6024">
                  <c:v>1004</c:v>
                </c:pt>
                <c:pt idx="6025">
                  <c:v>1004.16666666667</c:v>
                </c:pt>
                <c:pt idx="6026">
                  <c:v>1004.33333333333</c:v>
                </c:pt>
                <c:pt idx="6027">
                  <c:v>1004.5</c:v>
                </c:pt>
                <c:pt idx="6028">
                  <c:v>1004.66666666667</c:v>
                </c:pt>
                <c:pt idx="6029">
                  <c:v>1004.83333333333</c:v>
                </c:pt>
                <c:pt idx="6030">
                  <c:v>1005</c:v>
                </c:pt>
                <c:pt idx="6031">
                  <c:v>1005.16666666667</c:v>
                </c:pt>
                <c:pt idx="6032">
                  <c:v>1005.33333333333</c:v>
                </c:pt>
                <c:pt idx="6033">
                  <c:v>1005.5</c:v>
                </c:pt>
                <c:pt idx="6034">
                  <c:v>1005.66666666667</c:v>
                </c:pt>
                <c:pt idx="6035">
                  <c:v>1005.83333333333</c:v>
                </c:pt>
                <c:pt idx="6036">
                  <c:v>1006</c:v>
                </c:pt>
                <c:pt idx="6037">
                  <c:v>1006.16666666667</c:v>
                </c:pt>
                <c:pt idx="6038">
                  <c:v>1006.33333333333</c:v>
                </c:pt>
                <c:pt idx="6039">
                  <c:v>1006.5</c:v>
                </c:pt>
                <c:pt idx="6040">
                  <c:v>1006.66666666667</c:v>
                </c:pt>
                <c:pt idx="6041">
                  <c:v>1006.83333333333</c:v>
                </c:pt>
                <c:pt idx="6042">
                  <c:v>1007</c:v>
                </c:pt>
                <c:pt idx="6043">
                  <c:v>1007.16666666667</c:v>
                </c:pt>
                <c:pt idx="6044">
                  <c:v>1007.33333333333</c:v>
                </c:pt>
                <c:pt idx="6045">
                  <c:v>1007.5</c:v>
                </c:pt>
                <c:pt idx="6046">
                  <c:v>1007.66666666667</c:v>
                </c:pt>
                <c:pt idx="6047">
                  <c:v>1007.83333333333</c:v>
                </c:pt>
                <c:pt idx="6048">
                  <c:v>1008</c:v>
                </c:pt>
                <c:pt idx="6049">
                  <c:v>1008.16666666667</c:v>
                </c:pt>
                <c:pt idx="6050">
                  <c:v>1008.33333333333</c:v>
                </c:pt>
                <c:pt idx="6051">
                  <c:v>1008.5</c:v>
                </c:pt>
                <c:pt idx="6052">
                  <c:v>1008.66666666667</c:v>
                </c:pt>
                <c:pt idx="6053">
                  <c:v>1008.83333333333</c:v>
                </c:pt>
                <c:pt idx="6054">
                  <c:v>1009</c:v>
                </c:pt>
                <c:pt idx="6055">
                  <c:v>1009.16666666667</c:v>
                </c:pt>
                <c:pt idx="6056">
                  <c:v>1009.33333333333</c:v>
                </c:pt>
                <c:pt idx="6057">
                  <c:v>1009.5</c:v>
                </c:pt>
                <c:pt idx="6058">
                  <c:v>1009.66666666667</c:v>
                </c:pt>
                <c:pt idx="6059">
                  <c:v>1009.83333333333</c:v>
                </c:pt>
                <c:pt idx="6060">
                  <c:v>1010</c:v>
                </c:pt>
                <c:pt idx="6061">
                  <c:v>1010.16666666667</c:v>
                </c:pt>
                <c:pt idx="6062">
                  <c:v>1010.33333333333</c:v>
                </c:pt>
                <c:pt idx="6063">
                  <c:v>1010.5</c:v>
                </c:pt>
                <c:pt idx="6064">
                  <c:v>1010.66666666667</c:v>
                </c:pt>
                <c:pt idx="6065">
                  <c:v>1010.83333333333</c:v>
                </c:pt>
                <c:pt idx="6066">
                  <c:v>1011</c:v>
                </c:pt>
                <c:pt idx="6067">
                  <c:v>1011.16666666667</c:v>
                </c:pt>
                <c:pt idx="6068">
                  <c:v>1011.33333333333</c:v>
                </c:pt>
                <c:pt idx="6069">
                  <c:v>1011.5</c:v>
                </c:pt>
                <c:pt idx="6070">
                  <c:v>1011.66666666667</c:v>
                </c:pt>
                <c:pt idx="6071">
                  <c:v>1011.83333333333</c:v>
                </c:pt>
                <c:pt idx="6072">
                  <c:v>1012</c:v>
                </c:pt>
                <c:pt idx="6073">
                  <c:v>1012.16666666667</c:v>
                </c:pt>
                <c:pt idx="6074">
                  <c:v>1012.33333333333</c:v>
                </c:pt>
                <c:pt idx="6075">
                  <c:v>1012.5</c:v>
                </c:pt>
                <c:pt idx="6076">
                  <c:v>1012.66666666667</c:v>
                </c:pt>
                <c:pt idx="6077">
                  <c:v>1012.83333333333</c:v>
                </c:pt>
                <c:pt idx="6078">
                  <c:v>1013</c:v>
                </c:pt>
                <c:pt idx="6079">
                  <c:v>1013.16666666667</c:v>
                </c:pt>
                <c:pt idx="6080">
                  <c:v>1013.33333333333</c:v>
                </c:pt>
                <c:pt idx="6081">
                  <c:v>1013.5</c:v>
                </c:pt>
                <c:pt idx="6082">
                  <c:v>1013.66666666667</c:v>
                </c:pt>
                <c:pt idx="6083">
                  <c:v>1013.83333333333</c:v>
                </c:pt>
                <c:pt idx="6084">
                  <c:v>1014</c:v>
                </c:pt>
                <c:pt idx="6085">
                  <c:v>1014.16666666667</c:v>
                </c:pt>
                <c:pt idx="6086">
                  <c:v>1014.33333333333</c:v>
                </c:pt>
                <c:pt idx="6087">
                  <c:v>1014.5</c:v>
                </c:pt>
                <c:pt idx="6088">
                  <c:v>1014.66666666667</c:v>
                </c:pt>
                <c:pt idx="6089">
                  <c:v>1014.83333333333</c:v>
                </c:pt>
                <c:pt idx="6090">
                  <c:v>1015</c:v>
                </c:pt>
                <c:pt idx="6091">
                  <c:v>1015.16666666667</c:v>
                </c:pt>
                <c:pt idx="6092">
                  <c:v>1015.33333333333</c:v>
                </c:pt>
                <c:pt idx="6093">
                  <c:v>1015.5</c:v>
                </c:pt>
                <c:pt idx="6094">
                  <c:v>1015.66666666667</c:v>
                </c:pt>
                <c:pt idx="6095">
                  <c:v>1015.83333333333</c:v>
                </c:pt>
                <c:pt idx="6096">
                  <c:v>1016</c:v>
                </c:pt>
                <c:pt idx="6097">
                  <c:v>1016.16666666667</c:v>
                </c:pt>
                <c:pt idx="6098">
                  <c:v>1016.33333333333</c:v>
                </c:pt>
                <c:pt idx="6099">
                  <c:v>1016.5</c:v>
                </c:pt>
                <c:pt idx="6100">
                  <c:v>1016.66666666667</c:v>
                </c:pt>
                <c:pt idx="6101">
                  <c:v>1016.83333333333</c:v>
                </c:pt>
                <c:pt idx="6102">
                  <c:v>1017</c:v>
                </c:pt>
                <c:pt idx="6103">
                  <c:v>1017.16666666667</c:v>
                </c:pt>
                <c:pt idx="6104">
                  <c:v>1017.33333333333</c:v>
                </c:pt>
                <c:pt idx="6105">
                  <c:v>1017.5</c:v>
                </c:pt>
                <c:pt idx="6106">
                  <c:v>1017.66666666667</c:v>
                </c:pt>
                <c:pt idx="6107">
                  <c:v>1017.83333333333</c:v>
                </c:pt>
                <c:pt idx="6108">
                  <c:v>1018</c:v>
                </c:pt>
                <c:pt idx="6109">
                  <c:v>1018.16666666667</c:v>
                </c:pt>
                <c:pt idx="6110">
                  <c:v>1018.33333333333</c:v>
                </c:pt>
                <c:pt idx="6111">
                  <c:v>1018.5</c:v>
                </c:pt>
                <c:pt idx="6112">
                  <c:v>1018.66666666667</c:v>
                </c:pt>
                <c:pt idx="6113">
                  <c:v>1018.83333333333</c:v>
                </c:pt>
                <c:pt idx="6114">
                  <c:v>1019</c:v>
                </c:pt>
                <c:pt idx="6115">
                  <c:v>1019.16666666667</c:v>
                </c:pt>
                <c:pt idx="6116">
                  <c:v>1019.33333333333</c:v>
                </c:pt>
                <c:pt idx="6117">
                  <c:v>1019.5</c:v>
                </c:pt>
                <c:pt idx="6118">
                  <c:v>1019.66666666667</c:v>
                </c:pt>
                <c:pt idx="6119">
                  <c:v>1019.83333333333</c:v>
                </c:pt>
                <c:pt idx="6120">
                  <c:v>1020</c:v>
                </c:pt>
                <c:pt idx="6121">
                  <c:v>1020.16666666667</c:v>
                </c:pt>
                <c:pt idx="6122">
                  <c:v>1020.33333333333</c:v>
                </c:pt>
                <c:pt idx="6123">
                  <c:v>1020.5</c:v>
                </c:pt>
                <c:pt idx="6124">
                  <c:v>1020.66666666667</c:v>
                </c:pt>
                <c:pt idx="6125">
                  <c:v>1020.83333333333</c:v>
                </c:pt>
                <c:pt idx="6126">
                  <c:v>1021</c:v>
                </c:pt>
                <c:pt idx="6127">
                  <c:v>1021.16666666667</c:v>
                </c:pt>
                <c:pt idx="6128">
                  <c:v>1021.33333333333</c:v>
                </c:pt>
                <c:pt idx="6129">
                  <c:v>1021.5</c:v>
                </c:pt>
                <c:pt idx="6130">
                  <c:v>1021.66666666667</c:v>
                </c:pt>
                <c:pt idx="6131">
                  <c:v>1021.83333333333</c:v>
                </c:pt>
                <c:pt idx="6132">
                  <c:v>1022</c:v>
                </c:pt>
                <c:pt idx="6133">
                  <c:v>1022.16666666667</c:v>
                </c:pt>
                <c:pt idx="6134">
                  <c:v>1022.33333333333</c:v>
                </c:pt>
                <c:pt idx="6135">
                  <c:v>1022.5</c:v>
                </c:pt>
                <c:pt idx="6136">
                  <c:v>1022.66666666667</c:v>
                </c:pt>
                <c:pt idx="6137">
                  <c:v>1022.83333333333</c:v>
                </c:pt>
                <c:pt idx="6138">
                  <c:v>1023</c:v>
                </c:pt>
                <c:pt idx="6139">
                  <c:v>1023.16666666667</c:v>
                </c:pt>
                <c:pt idx="6140">
                  <c:v>1023.33333333333</c:v>
                </c:pt>
                <c:pt idx="6141">
                  <c:v>1023.5</c:v>
                </c:pt>
                <c:pt idx="6142">
                  <c:v>1023.66666666667</c:v>
                </c:pt>
                <c:pt idx="6143">
                  <c:v>1023.83333333333</c:v>
                </c:pt>
                <c:pt idx="6144">
                  <c:v>1024</c:v>
                </c:pt>
                <c:pt idx="6145">
                  <c:v>1024.1666666666699</c:v>
                </c:pt>
                <c:pt idx="6146">
                  <c:v>1024.3333333333301</c:v>
                </c:pt>
                <c:pt idx="6147">
                  <c:v>1024.5</c:v>
                </c:pt>
                <c:pt idx="6148">
                  <c:v>1024.6666666666699</c:v>
                </c:pt>
                <c:pt idx="6149">
                  <c:v>1024.8333333333301</c:v>
                </c:pt>
                <c:pt idx="6150">
                  <c:v>1025</c:v>
                </c:pt>
                <c:pt idx="6151">
                  <c:v>1025.1666666666699</c:v>
                </c:pt>
                <c:pt idx="6152">
                  <c:v>1025.3333333333301</c:v>
                </c:pt>
                <c:pt idx="6153">
                  <c:v>1025.5</c:v>
                </c:pt>
                <c:pt idx="6154">
                  <c:v>1025.6666666666699</c:v>
                </c:pt>
                <c:pt idx="6155">
                  <c:v>1025.8333333333301</c:v>
                </c:pt>
                <c:pt idx="6156">
                  <c:v>1026</c:v>
                </c:pt>
                <c:pt idx="6157">
                  <c:v>1026.1666666666699</c:v>
                </c:pt>
                <c:pt idx="6158">
                  <c:v>1026.3333333333301</c:v>
                </c:pt>
                <c:pt idx="6159">
                  <c:v>1026.5</c:v>
                </c:pt>
                <c:pt idx="6160">
                  <c:v>1026.6666666666699</c:v>
                </c:pt>
                <c:pt idx="6161">
                  <c:v>1026.8333333333301</c:v>
                </c:pt>
                <c:pt idx="6162">
                  <c:v>1027</c:v>
                </c:pt>
                <c:pt idx="6163">
                  <c:v>1027.1666666666699</c:v>
                </c:pt>
                <c:pt idx="6164">
                  <c:v>1027.3333333333301</c:v>
                </c:pt>
                <c:pt idx="6165">
                  <c:v>1027.5</c:v>
                </c:pt>
                <c:pt idx="6166">
                  <c:v>1027.6666666666699</c:v>
                </c:pt>
                <c:pt idx="6167">
                  <c:v>1027.8333333333301</c:v>
                </c:pt>
                <c:pt idx="6168">
                  <c:v>1028</c:v>
                </c:pt>
                <c:pt idx="6169">
                  <c:v>1028.1666666666699</c:v>
                </c:pt>
                <c:pt idx="6170">
                  <c:v>1028.3333333333301</c:v>
                </c:pt>
                <c:pt idx="6171">
                  <c:v>1028.5</c:v>
                </c:pt>
                <c:pt idx="6172">
                  <c:v>1028.6666666666699</c:v>
                </c:pt>
                <c:pt idx="6173">
                  <c:v>1028.8333333333301</c:v>
                </c:pt>
                <c:pt idx="6174">
                  <c:v>1029</c:v>
                </c:pt>
                <c:pt idx="6175">
                  <c:v>1029.1666666666699</c:v>
                </c:pt>
                <c:pt idx="6176">
                  <c:v>1029.3333333333301</c:v>
                </c:pt>
                <c:pt idx="6177">
                  <c:v>1029.5</c:v>
                </c:pt>
                <c:pt idx="6178">
                  <c:v>1029.6666666666699</c:v>
                </c:pt>
                <c:pt idx="6179">
                  <c:v>1029.8333333333301</c:v>
                </c:pt>
                <c:pt idx="6180">
                  <c:v>1030</c:v>
                </c:pt>
                <c:pt idx="6181">
                  <c:v>1030.1666666666699</c:v>
                </c:pt>
                <c:pt idx="6182">
                  <c:v>1030.3333333333301</c:v>
                </c:pt>
                <c:pt idx="6183">
                  <c:v>1030.5</c:v>
                </c:pt>
                <c:pt idx="6184">
                  <c:v>1030.6666666666699</c:v>
                </c:pt>
                <c:pt idx="6185">
                  <c:v>1030.8333333333301</c:v>
                </c:pt>
                <c:pt idx="6186">
                  <c:v>1031</c:v>
                </c:pt>
                <c:pt idx="6187">
                  <c:v>1031.1666666666699</c:v>
                </c:pt>
                <c:pt idx="6188">
                  <c:v>1031.3333333333301</c:v>
                </c:pt>
                <c:pt idx="6189">
                  <c:v>1031.5</c:v>
                </c:pt>
                <c:pt idx="6190">
                  <c:v>1031.6666666666699</c:v>
                </c:pt>
                <c:pt idx="6191">
                  <c:v>1031.8333333333301</c:v>
                </c:pt>
                <c:pt idx="6192">
                  <c:v>1032</c:v>
                </c:pt>
                <c:pt idx="6193">
                  <c:v>1032.1666666666699</c:v>
                </c:pt>
                <c:pt idx="6194">
                  <c:v>1032.3333333333301</c:v>
                </c:pt>
                <c:pt idx="6195">
                  <c:v>1032.5</c:v>
                </c:pt>
                <c:pt idx="6196">
                  <c:v>1032.6666666666699</c:v>
                </c:pt>
                <c:pt idx="6197">
                  <c:v>1032.8333333333301</c:v>
                </c:pt>
                <c:pt idx="6198">
                  <c:v>1033</c:v>
                </c:pt>
                <c:pt idx="6199">
                  <c:v>1033.1666666666699</c:v>
                </c:pt>
                <c:pt idx="6200">
                  <c:v>1033.3333333333301</c:v>
                </c:pt>
                <c:pt idx="6201">
                  <c:v>1033.5</c:v>
                </c:pt>
                <c:pt idx="6202">
                  <c:v>1033.6666666666699</c:v>
                </c:pt>
                <c:pt idx="6203">
                  <c:v>1033.8333333333301</c:v>
                </c:pt>
                <c:pt idx="6204">
                  <c:v>1034</c:v>
                </c:pt>
                <c:pt idx="6205">
                  <c:v>1034.1666666666699</c:v>
                </c:pt>
                <c:pt idx="6206">
                  <c:v>1034.3333333333301</c:v>
                </c:pt>
                <c:pt idx="6207">
                  <c:v>1034.5</c:v>
                </c:pt>
                <c:pt idx="6208">
                  <c:v>1034.6666666666699</c:v>
                </c:pt>
                <c:pt idx="6209">
                  <c:v>1034.8333333333301</c:v>
                </c:pt>
                <c:pt idx="6210">
                  <c:v>1035</c:v>
                </c:pt>
                <c:pt idx="6211">
                  <c:v>1035.1666666666699</c:v>
                </c:pt>
                <c:pt idx="6212">
                  <c:v>1035.3333333333301</c:v>
                </c:pt>
                <c:pt idx="6213">
                  <c:v>1035.5</c:v>
                </c:pt>
                <c:pt idx="6214">
                  <c:v>1035.6666666666699</c:v>
                </c:pt>
                <c:pt idx="6215">
                  <c:v>1035.8333333333301</c:v>
                </c:pt>
                <c:pt idx="6216">
                  <c:v>1036</c:v>
                </c:pt>
                <c:pt idx="6217">
                  <c:v>1036.1666666666699</c:v>
                </c:pt>
                <c:pt idx="6218">
                  <c:v>1036.3333333333301</c:v>
                </c:pt>
                <c:pt idx="6219">
                  <c:v>1036.5</c:v>
                </c:pt>
                <c:pt idx="6220">
                  <c:v>1036.6666666666699</c:v>
                </c:pt>
                <c:pt idx="6221">
                  <c:v>1036.8333333333301</c:v>
                </c:pt>
                <c:pt idx="6222">
                  <c:v>1037</c:v>
                </c:pt>
                <c:pt idx="6223">
                  <c:v>1037.1666666666699</c:v>
                </c:pt>
                <c:pt idx="6224">
                  <c:v>1037.3333333333301</c:v>
                </c:pt>
                <c:pt idx="6225">
                  <c:v>1037.5</c:v>
                </c:pt>
                <c:pt idx="6226">
                  <c:v>1037.6666666666699</c:v>
                </c:pt>
                <c:pt idx="6227">
                  <c:v>1037.8333333333301</c:v>
                </c:pt>
                <c:pt idx="6228">
                  <c:v>1038</c:v>
                </c:pt>
                <c:pt idx="6229">
                  <c:v>1038.1666666666699</c:v>
                </c:pt>
                <c:pt idx="6230">
                  <c:v>1038.3333333333301</c:v>
                </c:pt>
                <c:pt idx="6231">
                  <c:v>1038.5</c:v>
                </c:pt>
                <c:pt idx="6232">
                  <c:v>1038.6666666666699</c:v>
                </c:pt>
                <c:pt idx="6233">
                  <c:v>1038.8333333333301</c:v>
                </c:pt>
                <c:pt idx="6234">
                  <c:v>1039</c:v>
                </c:pt>
                <c:pt idx="6235">
                  <c:v>1039.1666666666699</c:v>
                </c:pt>
                <c:pt idx="6236">
                  <c:v>1039.3333333333301</c:v>
                </c:pt>
                <c:pt idx="6237">
                  <c:v>1039.5</c:v>
                </c:pt>
                <c:pt idx="6238">
                  <c:v>1039.6666666666699</c:v>
                </c:pt>
                <c:pt idx="6239">
                  <c:v>1039.8333333333301</c:v>
                </c:pt>
                <c:pt idx="6240">
                  <c:v>1040</c:v>
                </c:pt>
                <c:pt idx="6241">
                  <c:v>1040.1666666666699</c:v>
                </c:pt>
                <c:pt idx="6242">
                  <c:v>1040.3333333333301</c:v>
                </c:pt>
                <c:pt idx="6243">
                  <c:v>1040.5</c:v>
                </c:pt>
                <c:pt idx="6244">
                  <c:v>1040.6666666666699</c:v>
                </c:pt>
                <c:pt idx="6245">
                  <c:v>1040.8333333333301</c:v>
                </c:pt>
                <c:pt idx="6246">
                  <c:v>1041</c:v>
                </c:pt>
                <c:pt idx="6247">
                  <c:v>1041.1666666666699</c:v>
                </c:pt>
                <c:pt idx="6248">
                  <c:v>1041.3333333333301</c:v>
                </c:pt>
                <c:pt idx="6249">
                  <c:v>1041.5</c:v>
                </c:pt>
                <c:pt idx="6250">
                  <c:v>1041.6666666666699</c:v>
                </c:pt>
                <c:pt idx="6251">
                  <c:v>1041.8333333333301</c:v>
                </c:pt>
                <c:pt idx="6252">
                  <c:v>1042</c:v>
                </c:pt>
                <c:pt idx="6253">
                  <c:v>1042.1666666666699</c:v>
                </c:pt>
                <c:pt idx="6254">
                  <c:v>1042.3333333333301</c:v>
                </c:pt>
                <c:pt idx="6255">
                  <c:v>1042.5</c:v>
                </c:pt>
                <c:pt idx="6256">
                  <c:v>1042.6666666666699</c:v>
                </c:pt>
                <c:pt idx="6257">
                  <c:v>1042.8333333333301</c:v>
                </c:pt>
                <c:pt idx="6258">
                  <c:v>1043</c:v>
                </c:pt>
                <c:pt idx="6259">
                  <c:v>1043.1666666666699</c:v>
                </c:pt>
                <c:pt idx="6260">
                  <c:v>1043.3333333333301</c:v>
                </c:pt>
                <c:pt idx="6261">
                  <c:v>1043.5</c:v>
                </c:pt>
                <c:pt idx="6262">
                  <c:v>1043.6666666666699</c:v>
                </c:pt>
                <c:pt idx="6263">
                  <c:v>1043.8333333333301</c:v>
                </c:pt>
                <c:pt idx="6264">
                  <c:v>1044</c:v>
                </c:pt>
                <c:pt idx="6265">
                  <c:v>1044.1666666666699</c:v>
                </c:pt>
                <c:pt idx="6266">
                  <c:v>1044.3333333333301</c:v>
                </c:pt>
                <c:pt idx="6267">
                  <c:v>1044.5</c:v>
                </c:pt>
                <c:pt idx="6268">
                  <c:v>1044.6666666666699</c:v>
                </c:pt>
                <c:pt idx="6269">
                  <c:v>1044.8333333333301</c:v>
                </c:pt>
                <c:pt idx="6270">
                  <c:v>1045</c:v>
                </c:pt>
                <c:pt idx="6271">
                  <c:v>1045.1666666666699</c:v>
                </c:pt>
                <c:pt idx="6272">
                  <c:v>1045.3333333333301</c:v>
                </c:pt>
                <c:pt idx="6273">
                  <c:v>1045.5</c:v>
                </c:pt>
                <c:pt idx="6274">
                  <c:v>1045.6666666666699</c:v>
                </c:pt>
                <c:pt idx="6275">
                  <c:v>1045.8333333333301</c:v>
                </c:pt>
                <c:pt idx="6276">
                  <c:v>1046</c:v>
                </c:pt>
                <c:pt idx="6277">
                  <c:v>1046.1666666666699</c:v>
                </c:pt>
                <c:pt idx="6278">
                  <c:v>1046.3333333333301</c:v>
                </c:pt>
                <c:pt idx="6279">
                  <c:v>1046.5</c:v>
                </c:pt>
                <c:pt idx="6280">
                  <c:v>1046.6666666666699</c:v>
                </c:pt>
                <c:pt idx="6281">
                  <c:v>1046.8333333333301</c:v>
                </c:pt>
                <c:pt idx="6282">
                  <c:v>1047</c:v>
                </c:pt>
                <c:pt idx="6283">
                  <c:v>1047.1666666666699</c:v>
                </c:pt>
                <c:pt idx="6284">
                  <c:v>1047.3333333333301</c:v>
                </c:pt>
                <c:pt idx="6285">
                  <c:v>1047.5</c:v>
                </c:pt>
                <c:pt idx="6286">
                  <c:v>1047.6666666666699</c:v>
                </c:pt>
                <c:pt idx="6287">
                  <c:v>1047.8333333333301</c:v>
                </c:pt>
                <c:pt idx="6288">
                  <c:v>1048</c:v>
                </c:pt>
                <c:pt idx="6289">
                  <c:v>1048.1666666666699</c:v>
                </c:pt>
                <c:pt idx="6290">
                  <c:v>1048.3333333333301</c:v>
                </c:pt>
                <c:pt idx="6291">
                  <c:v>1048.5</c:v>
                </c:pt>
                <c:pt idx="6292">
                  <c:v>1048.6666666666699</c:v>
                </c:pt>
                <c:pt idx="6293">
                  <c:v>1048.8333333333301</c:v>
                </c:pt>
                <c:pt idx="6294">
                  <c:v>1049</c:v>
                </c:pt>
                <c:pt idx="6295">
                  <c:v>1049.1666666666699</c:v>
                </c:pt>
                <c:pt idx="6296">
                  <c:v>1049.3333333333301</c:v>
                </c:pt>
                <c:pt idx="6297">
                  <c:v>1049.5</c:v>
                </c:pt>
                <c:pt idx="6298">
                  <c:v>1049.6666666666699</c:v>
                </c:pt>
                <c:pt idx="6299">
                  <c:v>1049.8333333333301</c:v>
                </c:pt>
                <c:pt idx="6300">
                  <c:v>1050</c:v>
                </c:pt>
                <c:pt idx="6301">
                  <c:v>1050.1666666666699</c:v>
                </c:pt>
                <c:pt idx="6302">
                  <c:v>1050.3333333333301</c:v>
                </c:pt>
                <c:pt idx="6303">
                  <c:v>1050.5</c:v>
                </c:pt>
                <c:pt idx="6304">
                  <c:v>1050.6666666666699</c:v>
                </c:pt>
                <c:pt idx="6305">
                  <c:v>1050.8333333333301</c:v>
                </c:pt>
                <c:pt idx="6306">
                  <c:v>1051</c:v>
                </c:pt>
                <c:pt idx="6307">
                  <c:v>1051.1666666666699</c:v>
                </c:pt>
                <c:pt idx="6308">
                  <c:v>1051.3333333333301</c:v>
                </c:pt>
                <c:pt idx="6309">
                  <c:v>1051.5</c:v>
                </c:pt>
                <c:pt idx="6310">
                  <c:v>1051.6666666666699</c:v>
                </c:pt>
                <c:pt idx="6311">
                  <c:v>1051.8333333333301</c:v>
                </c:pt>
                <c:pt idx="6312">
                  <c:v>1052</c:v>
                </c:pt>
                <c:pt idx="6313">
                  <c:v>1052.1666666666699</c:v>
                </c:pt>
                <c:pt idx="6314">
                  <c:v>1052.3333333333301</c:v>
                </c:pt>
                <c:pt idx="6315">
                  <c:v>1052.5</c:v>
                </c:pt>
                <c:pt idx="6316">
                  <c:v>1052.6666666666699</c:v>
                </c:pt>
                <c:pt idx="6317">
                  <c:v>1052.8333333333301</c:v>
                </c:pt>
                <c:pt idx="6318">
                  <c:v>1053</c:v>
                </c:pt>
                <c:pt idx="6319">
                  <c:v>1053.1666666666699</c:v>
                </c:pt>
                <c:pt idx="6320">
                  <c:v>1053.3333333333301</c:v>
                </c:pt>
                <c:pt idx="6321">
                  <c:v>1053.5</c:v>
                </c:pt>
                <c:pt idx="6322">
                  <c:v>1053.6666666666699</c:v>
                </c:pt>
                <c:pt idx="6323">
                  <c:v>1053.8333333333301</c:v>
                </c:pt>
                <c:pt idx="6324">
                  <c:v>1054</c:v>
                </c:pt>
                <c:pt idx="6325">
                  <c:v>1054.1666666666699</c:v>
                </c:pt>
                <c:pt idx="6326">
                  <c:v>1054.3333333333301</c:v>
                </c:pt>
                <c:pt idx="6327">
                  <c:v>1054.5</c:v>
                </c:pt>
                <c:pt idx="6328">
                  <c:v>1054.6666666666699</c:v>
                </c:pt>
                <c:pt idx="6329">
                  <c:v>1054.8333333333301</c:v>
                </c:pt>
                <c:pt idx="6330">
                  <c:v>1055</c:v>
                </c:pt>
                <c:pt idx="6331">
                  <c:v>1055.1666666666699</c:v>
                </c:pt>
                <c:pt idx="6332">
                  <c:v>1055.3333333333301</c:v>
                </c:pt>
                <c:pt idx="6333">
                  <c:v>1055.5</c:v>
                </c:pt>
                <c:pt idx="6334">
                  <c:v>1055.6666666666699</c:v>
                </c:pt>
                <c:pt idx="6335">
                  <c:v>1055.8333333333301</c:v>
                </c:pt>
                <c:pt idx="6336">
                  <c:v>1056</c:v>
                </c:pt>
                <c:pt idx="6337">
                  <c:v>1056.1666666666699</c:v>
                </c:pt>
                <c:pt idx="6338">
                  <c:v>1056.3333333333301</c:v>
                </c:pt>
                <c:pt idx="6339">
                  <c:v>1056.5</c:v>
                </c:pt>
                <c:pt idx="6340">
                  <c:v>1056.6666666666699</c:v>
                </c:pt>
                <c:pt idx="6341">
                  <c:v>1056.8333333333301</c:v>
                </c:pt>
                <c:pt idx="6342">
                  <c:v>1057</c:v>
                </c:pt>
                <c:pt idx="6343">
                  <c:v>1057.1666666666699</c:v>
                </c:pt>
                <c:pt idx="6344">
                  <c:v>1057.3333333333301</c:v>
                </c:pt>
                <c:pt idx="6345">
                  <c:v>1057.5</c:v>
                </c:pt>
                <c:pt idx="6346">
                  <c:v>1057.6666666666699</c:v>
                </c:pt>
                <c:pt idx="6347">
                  <c:v>1057.8333333333301</c:v>
                </c:pt>
                <c:pt idx="6348">
                  <c:v>1058</c:v>
                </c:pt>
                <c:pt idx="6349">
                  <c:v>1058.1666666666699</c:v>
                </c:pt>
                <c:pt idx="6350">
                  <c:v>1058.3333333333301</c:v>
                </c:pt>
                <c:pt idx="6351">
                  <c:v>1058.5</c:v>
                </c:pt>
                <c:pt idx="6352">
                  <c:v>1058.6666666666699</c:v>
                </c:pt>
                <c:pt idx="6353">
                  <c:v>1058.8333333333301</c:v>
                </c:pt>
                <c:pt idx="6354">
                  <c:v>1059</c:v>
                </c:pt>
                <c:pt idx="6355">
                  <c:v>1059.1666666666699</c:v>
                </c:pt>
                <c:pt idx="6356">
                  <c:v>1059.3333333333301</c:v>
                </c:pt>
                <c:pt idx="6357">
                  <c:v>1059.5</c:v>
                </c:pt>
                <c:pt idx="6358">
                  <c:v>1059.6666666666699</c:v>
                </c:pt>
                <c:pt idx="6359">
                  <c:v>1059.8333333333301</c:v>
                </c:pt>
                <c:pt idx="6360">
                  <c:v>1060</c:v>
                </c:pt>
                <c:pt idx="6361">
                  <c:v>1060.1666666666699</c:v>
                </c:pt>
                <c:pt idx="6362">
                  <c:v>1060.3333333333301</c:v>
                </c:pt>
                <c:pt idx="6363">
                  <c:v>1060.5</c:v>
                </c:pt>
                <c:pt idx="6364">
                  <c:v>1060.6666666666699</c:v>
                </c:pt>
                <c:pt idx="6365">
                  <c:v>1060.8333333333301</c:v>
                </c:pt>
                <c:pt idx="6366">
                  <c:v>1061</c:v>
                </c:pt>
                <c:pt idx="6367">
                  <c:v>1061.1666666666699</c:v>
                </c:pt>
                <c:pt idx="6368">
                  <c:v>1061.3333333333301</c:v>
                </c:pt>
                <c:pt idx="6369">
                  <c:v>1061.5</c:v>
                </c:pt>
                <c:pt idx="6370">
                  <c:v>1061.6666666666699</c:v>
                </c:pt>
                <c:pt idx="6371">
                  <c:v>1061.8333333333301</c:v>
                </c:pt>
                <c:pt idx="6372">
                  <c:v>1062</c:v>
                </c:pt>
                <c:pt idx="6373">
                  <c:v>1062.1666666666699</c:v>
                </c:pt>
                <c:pt idx="6374">
                  <c:v>1062.3333333333301</c:v>
                </c:pt>
                <c:pt idx="6375">
                  <c:v>1062.5</c:v>
                </c:pt>
                <c:pt idx="6376">
                  <c:v>1062.6666666666699</c:v>
                </c:pt>
                <c:pt idx="6377">
                  <c:v>1062.8333333333301</c:v>
                </c:pt>
                <c:pt idx="6378">
                  <c:v>1063</c:v>
                </c:pt>
                <c:pt idx="6379">
                  <c:v>1063.1666666666699</c:v>
                </c:pt>
                <c:pt idx="6380">
                  <c:v>1063.3333333333301</c:v>
                </c:pt>
                <c:pt idx="6381">
                  <c:v>1063.5</c:v>
                </c:pt>
                <c:pt idx="6382">
                  <c:v>1063.6666666666699</c:v>
                </c:pt>
                <c:pt idx="6383">
                  <c:v>1063.8333333333301</c:v>
                </c:pt>
                <c:pt idx="6384">
                  <c:v>1064</c:v>
                </c:pt>
                <c:pt idx="6385">
                  <c:v>1064.1666666666699</c:v>
                </c:pt>
                <c:pt idx="6386">
                  <c:v>1064.3333333333301</c:v>
                </c:pt>
                <c:pt idx="6387">
                  <c:v>1064.5</c:v>
                </c:pt>
                <c:pt idx="6388">
                  <c:v>1064.6666666666699</c:v>
                </c:pt>
                <c:pt idx="6389">
                  <c:v>1064.8333333333301</c:v>
                </c:pt>
                <c:pt idx="6390">
                  <c:v>1065</c:v>
                </c:pt>
                <c:pt idx="6391">
                  <c:v>1065.1666666666699</c:v>
                </c:pt>
                <c:pt idx="6392">
                  <c:v>1065.3333333333301</c:v>
                </c:pt>
                <c:pt idx="6393">
                  <c:v>1065.5</c:v>
                </c:pt>
                <c:pt idx="6394">
                  <c:v>1065.6666666666699</c:v>
                </c:pt>
                <c:pt idx="6395">
                  <c:v>1065.8333333333301</c:v>
                </c:pt>
                <c:pt idx="6396">
                  <c:v>1066</c:v>
                </c:pt>
                <c:pt idx="6397">
                  <c:v>1066.1666666666699</c:v>
                </c:pt>
                <c:pt idx="6398">
                  <c:v>1066.3333333333301</c:v>
                </c:pt>
                <c:pt idx="6399">
                  <c:v>1066.5</c:v>
                </c:pt>
                <c:pt idx="6400">
                  <c:v>1066.6666666666699</c:v>
                </c:pt>
                <c:pt idx="6401">
                  <c:v>1066.8333333333301</c:v>
                </c:pt>
                <c:pt idx="6402">
                  <c:v>1067</c:v>
                </c:pt>
                <c:pt idx="6403">
                  <c:v>1067.1666666666699</c:v>
                </c:pt>
                <c:pt idx="6404">
                  <c:v>1067.3333333333301</c:v>
                </c:pt>
                <c:pt idx="6405">
                  <c:v>1067.5</c:v>
                </c:pt>
                <c:pt idx="6406">
                  <c:v>1067.6666666666699</c:v>
                </c:pt>
                <c:pt idx="6407">
                  <c:v>1067.8333333333301</c:v>
                </c:pt>
                <c:pt idx="6408">
                  <c:v>1068</c:v>
                </c:pt>
                <c:pt idx="6409">
                  <c:v>1068.1666666666699</c:v>
                </c:pt>
                <c:pt idx="6410">
                  <c:v>1068.3333333333301</c:v>
                </c:pt>
                <c:pt idx="6411">
                  <c:v>1068.5</c:v>
                </c:pt>
                <c:pt idx="6412">
                  <c:v>1068.6666666666699</c:v>
                </c:pt>
                <c:pt idx="6413">
                  <c:v>1068.8333333333301</c:v>
                </c:pt>
                <c:pt idx="6414">
                  <c:v>1069</c:v>
                </c:pt>
                <c:pt idx="6415">
                  <c:v>1069.1666666666699</c:v>
                </c:pt>
                <c:pt idx="6416">
                  <c:v>1069.3333333333301</c:v>
                </c:pt>
                <c:pt idx="6417">
                  <c:v>1069.5</c:v>
                </c:pt>
                <c:pt idx="6418">
                  <c:v>1069.6666666666699</c:v>
                </c:pt>
                <c:pt idx="6419">
                  <c:v>1069.8333333333301</c:v>
                </c:pt>
                <c:pt idx="6420">
                  <c:v>1070</c:v>
                </c:pt>
                <c:pt idx="6421">
                  <c:v>1070.1666666666699</c:v>
                </c:pt>
                <c:pt idx="6422">
                  <c:v>1070.3333333333301</c:v>
                </c:pt>
                <c:pt idx="6423">
                  <c:v>1070.5</c:v>
                </c:pt>
                <c:pt idx="6424">
                  <c:v>1070.6666666666699</c:v>
                </c:pt>
                <c:pt idx="6425">
                  <c:v>1070.8333333333301</c:v>
                </c:pt>
                <c:pt idx="6426">
                  <c:v>1071</c:v>
                </c:pt>
                <c:pt idx="6427">
                  <c:v>1071.1666666666699</c:v>
                </c:pt>
                <c:pt idx="6428">
                  <c:v>1071.3333333333301</c:v>
                </c:pt>
                <c:pt idx="6429">
                  <c:v>1071.5</c:v>
                </c:pt>
                <c:pt idx="6430">
                  <c:v>1071.6666666666699</c:v>
                </c:pt>
                <c:pt idx="6431">
                  <c:v>1071.8333333333301</c:v>
                </c:pt>
                <c:pt idx="6432">
                  <c:v>1072</c:v>
                </c:pt>
                <c:pt idx="6433">
                  <c:v>1072.1666666666699</c:v>
                </c:pt>
                <c:pt idx="6434">
                  <c:v>1072.3333333333301</c:v>
                </c:pt>
                <c:pt idx="6435">
                  <c:v>1072.5</c:v>
                </c:pt>
                <c:pt idx="6436">
                  <c:v>1072.6666666666699</c:v>
                </c:pt>
                <c:pt idx="6437">
                  <c:v>1072.8333333333301</c:v>
                </c:pt>
                <c:pt idx="6438">
                  <c:v>1073</c:v>
                </c:pt>
                <c:pt idx="6439">
                  <c:v>1073.1666666666699</c:v>
                </c:pt>
                <c:pt idx="6440">
                  <c:v>1073.3333333333301</c:v>
                </c:pt>
                <c:pt idx="6441">
                  <c:v>1073.5</c:v>
                </c:pt>
                <c:pt idx="6442">
                  <c:v>1073.6666666666699</c:v>
                </c:pt>
                <c:pt idx="6443">
                  <c:v>1073.8333333333301</c:v>
                </c:pt>
                <c:pt idx="6444">
                  <c:v>1074</c:v>
                </c:pt>
                <c:pt idx="6445">
                  <c:v>1074.1666666666699</c:v>
                </c:pt>
                <c:pt idx="6446">
                  <c:v>1074.3333333333301</c:v>
                </c:pt>
                <c:pt idx="6447">
                  <c:v>1074.5</c:v>
                </c:pt>
                <c:pt idx="6448">
                  <c:v>1074.6666666666699</c:v>
                </c:pt>
                <c:pt idx="6449">
                  <c:v>1074.8333333333301</c:v>
                </c:pt>
                <c:pt idx="6450">
                  <c:v>1075</c:v>
                </c:pt>
                <c:pt idx="6451">
                  <c:v>1075.1666666666699</c:v>
                </c:pt>
                <c:pt idx="6452">
                  <c:v>1075.3333333333301</c:v>
                </c:pt>
                <c:pt idx="6453">
                  <c:v>1075.5</c:v>
                </c:pt>
                <c:pt idx="6454">
                  <c:v>1075.6666666666699</c:v>
                </c:pt>
                <c:pt idx="6455">
                  <c:v>1075.8333333333301</c:v>
                </c:pt>
                <c:pt idx="6456">
                  <c:v>1076</c:v>
                </c:pt>
                <c:pt idx="6457">
                  <c:v>1076.1666666666699</c:v>
                </c:pt>
                <c:pt idx="6458">
                  <c:v>1076.3333333333301</c:v>
                </c:pt>
                <c:pt idx="6459">
                  <c:v>1076.5</c:v>
                </c:pt>
                <c:pt idx="6460">
                  <c:v>1076.6666666666699</c:v>
                </c:pt>
                <c:pt idx="6461">
                  <c:v>1076.8333333333301</c:v>
                </c:pt>
                <c:pt idx="6462">
                  <c:v>1077</c:v>
                </c:pt>
                <c:pt idx="6463">
                  <c:v>1077.1666666666699</c:v>
                </c:pt>
                <c:pt idx="6464">
                  <c:v>1077.3333333333301</c:v>
                </c:pt>
                <c:pt idx="6465">
                  <c:v>1077.5</c:v>
                </c:pt>
                <c:pt idx="6466">
                  <c:v>1077.6666666666699</c:v>
                </c:pt>
                <c:pt idx="6467">
                  <c:v>1077.8333333333301</c:v>
                </c:pt>
                <c:pt idx="6468">
                  <c:v>1078</c:v>
                </c:pt>
                <c:pt idx="6469">
                  <c:v>1078.1666666666699</c:v>
                </c:pt>
                <c:pt idx="6470">
                  <c:v>1078.3333333333301</c:v>
                </c:pt>
                <c:pt idx="6471">
                  <c:v>1078.5</c:v>
                </c:pt>
                <c:pt idx="6472">
                  <c:v>1078.6666666666699</c:v>
                </c:pt>
                <c:pt idx="6473">
                  <c:v>1078.8333333333301</c:v>
                </c:pt>
                <c:pt idx="6474">
                  <c:v>1079</c:v>
                </c:pt>
                <c:pt idx="6475">
                  <c:v>1079.1666666666699</c:v>
                </c:pt>
                <c:pt idx="6476">
                  <c:v>1079.3333333333301</c:v>
                </c:pt>
                <c:pt idx="6477">
                  <c:v>1079.5</c:v>
                </c:pt>
                <c:pt idx="6478">
                  <c:v>1079.6666666666699</c:v>
                </c:pt>
                <c:pt idx="6479">
                  <c:v>1079.8333333333301</c:v>
                </c:pt>
                <c:pt idx="6480">
                  <c:v>1080</c:v>
                </c:pt>
                <c:pt idx="6481">
                  <c:v>1080.1666666666699</c:v>
                </c:pt>
                <c:pt idx="6482">
                  <c:v>1080.3333333333301</c:v>
                </c:pt>
                <c:pt idx="6483">
                  <c:v>1080.5</c:v>
                </c:pt>
                <c:pt idx="6484">
                  <c:v>1080.6666666666699</c:v>
                </c:pt>
                <c:pt idx="6485">
                  <c:v>1080.8333333333301</c:v>
                </c:pt>
                <c:pt idx="6486">
                  <c:v>1081</c:v>
                </c:pt>
                <c:pt idx="6487">
                  <c:v>1081.1666666666699</c:v>
                </c:pt>
                <c:pt idx="6488">
                  <c:v>1081.3333333333301</c:v>
                </c:pt>
                <c:pt idx="6489">
                  <c:v>1081.5</c:v>
                </c:pt>
                <c:pt idx="6490">
                  <c:v>1081.6666666666699</c:v>
                </c:pt>
                <c:pt idx="6491">
                  <c:v>1081.8333333333301</c:v>
                </c:pt>
                <c:pt idx="6492">
                  <c:v>1082</c:v>
                </c:pt>
                <c:pt idx="6493">
                  <c:v>1082.1666666666699</c:v>
                </c:pt>
                <c:pt idx="6494">
                  <c:v>1082.3333333333301</c:v>
                </c:pt>
                <c:pt idx="6495">
                  <c:v>1082.5</c:v>
                </c:pt>
                <c:pt idx="6496">
                  <c:v>1082.6666666666699</c:v>
                </c:pt>
                <c:pt idx="6497">
                  <c:v>1082.8333333333301</c:v>
                </c:pt>
                <c:pt idx="6498">
                  <c:v>1083</c:v>
                </c:pt>
                <c:pt idx="6499">
                  <c:v>1083.1666666666699</c:v>
                </c:pt>
                <c:pt idx="6500">
                  <c:v>1083.3333333333301</c:v>
                </c:pt>
                <c:pt idx="6501">
                  <c:v>1083.5</c:v>
                </c:pt>
                <c:pt idx="6502">
                  <c:v>1083.6666666666699</c:v>
                </c:pt>
                <c:pt idx="6503">
                  <c:v>1083.8333333333301</c:v>
                </c:pt>
                <c:pt idx="6504">
                  <c:v>1084</c:v>
                </c:pt>
                <c:pt idx="6505">
                  <c:v>1084.1666666666699</c:v>
                </c:pt>
                <c:pt idx="6506">
                  <c:v>1084.3333333333301</c:v>
                </c:pt>
                <c:pt idx="6507">
                  <c:v>1084.5</c:v>
                </c:pt>
                <c:pt idx="6508">
                  <c:v>1084.6666666666699</c:v>
                </c:pt>
                <c:pt idx="6509">
                  <c:v>1084.8333333333301</c:v>
                </c:pt>
                <c:pt idx="6510">
                  <c:v>1085</c:v>
                </c:pt>
                <c:pt idx="6511">
                  <c:v>1085.1666666666699</c:v>
                </c:pt>
                <c:pt idx="6512">
                  <c:v>1085.3333333333301</c:v>
                </c:pt>
                <c:pt idx="6513">
                  <c:v>1085.5</c:v>
                </c:pt>
                <c:pt idx="6514">
                  <c:v>1085.6666666666699</c:v>
                </c:pt>
                <c:pt idx="6515">
                  <c:v>1085.8333333333301</c:v>
                </c:pt>
                <c:pt idx="6516">
                  <c:v>1086</c:v>
                </c:pt>
                <c:pt idx="6517">
                  <c:v>1086.1666666666699</c:v>
                </c:pt>
                <c:pt idx="6518">
                  <c:v>1086.3333333333301</c:v>
                </c:pt>
                <c:pt idx="6519">
                  <c:v>1086.5</c:v>
                </c:pt>
                <c:pt idx="6520">
                  <c:v>1086.6666666666699</c:v>
                </c:pt>
                <c:pt idx="6521">
                  <c:v>1086.8333333333301</c:v>
                </c:pt>
                <c:pt idx="6522">
                  <c:v>1087</c:v>
                </c:pt>
                <c:pt idx="6523">
                  <c:v>1087.1666666666699</c:v>
                </c:pt>
                <c:pt idx="6524">
                  <c:v>1087.3333333333301</c:v>
                </c:pt>
                <c:pt idx="6525">
                  <c:v>1087.5</c:v>
                </c:pt>
                <c:pt idx="6526">
                  <c:v>1087.6666666666699</c:v>
                </c:pt>
                <c:pt idx="6527">
                  <c:v>1087.8333333333301</c:v>
                </c:pt>
                <c:pt idx="6528">
                  <c:v>1088</c:v>
                </c:pt>
                <c:pt idx="6529">
                  <c:v>1088.1666666666699</c:v>
                </c:pt>
                <c:pt idx="6530">
                  <c:v>1088.3333333333301</c:v>
                </c:pt>
                <c:pt idx="6531">
                  <c:v>1088.5</c:v>
                </c:pt>
                <c:pt idx="6532">
                  <c:v>1088.6666666666699</c:v>
                </c:pt>
                <c:pt idx="6533">
                  <c:v>1088.8333333333301</c:v>
                </c:pt>
                <c:pt idx="6534">
                  <c:v>1089</c:v>
                </c:pt>
                <c:pt idx="6535">
                  <c:v>1089.1666666666699</c:v>
                </c:pt>
                <c:pt idx="6536">
                  <c:v>1089.3333333333301</c:v>
                </c:pt>
                <c:pt idx="6537">
                  <c:v>1089.5</c:v>
                </c:pt>
                <c:pt idx="6538">
                  <c:v>1089.6666666666699</c:v>
                </c:pt>
                <c:pt idx="6539">
                  <c:v>1089.8333333333301</c:v>
                </c:pt>
                <c:pt idx="6540">
                  <c:v>1090</c:v>
                </c:pt>
                <c:pt idx="6541">
                  <c:v>1090.1666666666699</c:v>
                </c:pt>
                <c:pt idx="6542">
                  <c:v>1090.3333333333301</c:v>
                </c:pt>
                <c:pt idx="6543">
                  <c:v>1090.5</c:v>
                </c:pt>
                <c:pt idx="6544">
                  <c:v>1090.6666666666699</c:v>
                </c:pt>
                <c:pt idx="6545">
                  <c:v>1090.8333333333301</c:v>
                </c:pt>
                <c:pt idx="6546">
                  <c:v>1091</c:v>
                </c:pt>
                <c:pt idx="6547">
                  <c:v>1091.1666666666699</c:v>
                </c:pt>
                <c:pt idx="6548">
                  <c:v>1091.3333333333301</c:v>
                </c:pt>
                <c:pt idx="6549">
                  <c:v>1091.5</c:v>
                </c:pt>
                <c:pt idx="6550">
                  <c:v>1091.6666666666699</c:v>
                </c:pt>
                <c:pt idx="6551">
                  <c:v>1091.8333333333301</c:v>
                </c:pt>
                <c:pt idx="6552">
                  <c:v>1092</c:v>
                </c:pt>
                <c:pt idx="6553">
                  <c:v>1092.1666666666699</c:v>
                </c:pt>
                <c:pt idx="6554">
                  <c:v>1092.3333333333301</c:v>
                </c:pt>
                <c:pt idx="6555">
                  <c:v>1092.5</c:v>
                </c:pt>
                <c:pt idx="6556">
                  <c:v>1092.6666666666699</c:v>
                </c:pt>
                <c:pt idx="6557">
                  <c:v>1092.8333333333301</c:v>
                </c:pt>
                <c:pt idx="6558">
                  <c:v>1093</c:v>
                </c:pt>
                <c:pt idx="6559">
                  <c:v>1093.1666666666699</c:v>
                </c:pt>
                <c:pt idx="6560">
                  <c:v>1093.3333333333301</c:v>
                </c:pt>
                <c:pt idx="6561">
                  <c:v>1093.5</c:v>
                </c:pt>
                <c:pt idx="6562">
                  <c:v>1093.6666666666699</c:v>
                </c:pt>
                <c:pt idx="6563">
                  <c:v>1093.8333333333301</c:v>
                </c:pt>
                <c:pt idx="6564">
                  <c:v>1094</c:v>
                </c:pt>
                <c:pt idx="6565">
                  <c:v>1094.1666666666699</c:v>
                </c:pt>
                <c:pt idx="6566">
                  <c:v>1094.3333333333301</c:v>
                </c:pt>
                <c:pt idx="6567">
                  <c:v>1094.5</c:v>
                </c:pt>
                <c:pt idx="6568">
                  <c:v>1094.6666666666699</c:v>
                </c:pt>
                <c:pt idx="6569">
                  <c:v>1094.8333333333301</c:v>
                </c:pt>
                <c:pt idx="6570">
                  <c:v>1095</c:v>
                </c:pt>
                <c:pt idx="6571">
                  <c:v>1095.1666666666699</c:v>
                </c:pt>
                <c:pt idx="6572">
                  <c:v>1095.3333333333301</c:v>
                </c:pt>
                <c:pt idx="6573">
                  <c:v>1095.5</c:v>
                </c:pt>
                <c:pt idx="6574">
                  <c:v>1095.6666666666699</c:v>
                </c:pt>
                <c:pt idx="6575">
                  <c:v>1095.8333333333301</c:v>
                </c:pt>
                <c:pt idx="6576">
                  <c:v>1096</c:v>
                </c:pt>
                <c:pt idx="6577">
                  <c:v>1096.1666666666699</c:v>
                </c:pt>
                <c:pt idx="6578">
                  <c:v>1096.3333333333301</c:v>
                </c:pt>
                <c:pt idx="6579">
                  <c:v>1096.5</c:v>
                </c:pt>
                <c:pt idx="6580">
                  <c:v>1096.6666666666699</c:v>
                </c:pt>
                <c:pt idx="6581">
                  <c:v>1096.8333333333301</c:v>
                </c:pt>
                <c:pt idx="6582">
                  <c:v>1097</c:v>
                </c:pt>
                <c:pt idx="6583">
                  <c:v>1097.1666666666699</c:v>
                </c:pt>
                <c:pt idx="6584">
                  <c:v>1097.3333333333301</c:v>
                </c:pt>
                <c:pt idx="6585">
                  <c:v>1097.5</c:v>
                </c:pt>
                <c:pt idx="6586">
                  <c:v>1097.6666666666699</c:v>
                </c:pt>
                <c:pt idx="6587">
                  <c:v>1097.8333333333301</c:v>
                </c:pt>
                <c:pt idx="6588">
                  <c:v>1098</c:v>
                </c:pt>
                <c:pt idx="6589">
                  <c:v>1098.1666666666699</c:v>
                </c:pt>
                <c:pt idx="6590">
                  <c:v>1098.3333333333301</c:v>
                </c:pt>
                <c:pt idx="6591">
                  <c:v>1098.5</c:v>
                </c:pt>
                <c:pt idx="6592">
                  <c:v>1098.6666666666699</c:v>
                </c:pt>
                <c:pt idx="6593">
                  <c:v>1098.8333333333301</c:v>
                </c:pt>
                <c:pt idx="6594">
                  <c:v>1099</c:v>
                </c:pt>
                <c:pt idx="6595">
                  <c:v>1099.1666666666699</c:v>
                </c:pt>
                <c:pt idx="6596">
                  <c:v>1099.3333333333301</c:v>
                </c:pt>
                <c:pt idx="6597">
                  <c:v>1099.5</c:v>
                </c:pt>
                <c:pt idx="6598">
                  <c:v>1099.6666666666699</c:v>
                </c:pt>
                <c:pt idx="6599">
                  <c:v>1099.8333333333301</c:v>
                </c:pt>
                <c:pt idx="6600">
                  <c:v>1100</c:v>
                </c:pt>
                <c:pt idx="6601">
                  <c:v>1100.1666666666699</c:v>
                </c:pt>
                <c:pt idx="6602">
                  <c:v>1100.3333333333301</c:v>
                </c:pt>
                <c:pt idx="6603">
                  <c:v>1100.5</c:v>
                </c:pt>
                <c:pt idx="6604">
                  <c:v>1100.6666666666699</c:v>
                </c:pt>
                <c:pt idx="6605">
                  <c:v>1100.8333333333301</c:v>
                </c:pt>
                <c:pt idx="6606">
                  <c:v>1101</c:v>
                </c:pt>
                <c:pt idx="6607">
                  <c:v>1101.1666666666699</c:v>
                </c:pt>
                <c:pt idx="6608">
                  <c:v>1101.3333333333301</c:v>
                </c:pt>
                <c:pt idx="6609">
                  <c:v>1101.5</c:v>
                </c:pt>
                <c:pt idx="6610">
                  <c:v>1101.6666666666699</c:v>
                </c:pt>
                <c:pt idx="6611">
                  <c:v>1101.8333333333301</c:v>
                </c:pt>
                <c:pt idx="6612">
                  <c:v>1102</c:v>
                </c:pt>
                <c:pt idx="6613">
                  <c:v>1102.1666666666699</c:v>
                </c:pt>
                <c:pt idx="6614">
                  <c:v>1102.3333333333301</c:v>
                </c:pt>
                <c:pt idx="6615">
                  <c:v>1102.5</c:v>
                </c:pt>
                <c:pt idx="6616">
                  <c:v>1102.6666666666699</c:v>
                </c:pt>
                <c:pt idx="6617">
                  <c:v>1102.8333333333301</c:v>
                </c:pt>
                <c:pt idx="6618">
                  <c:v>1103</c:v>
                </c:pt>
                <c:pt idx="6619">
                  <c:v>1103.1666666666699</c:v>
                </c:pt>
                <c:pt idx="6620">
                  <c:v>1103.3333333333301</c:v>
                </c:pt>
                <c:pt idx="6621">
                  <c:v>1103.5</c:v>
                </c:pt>
                <c:pt idx="6622">
                  <c:v>1103.6666666666699</c:v>
                </c:pt>
                <c:pt idx="6623">
                  <c:v>1103.8333333333301</c:v>
                </c:pt>
                <c:pt idx="6624">
                  <c:v>1104</c:v>
                </c:pt>
                <c:pt idx="6625">
                  <c:v>1104.1666666666699</c:v>
                </c:pt>
                <c:pt idx="6626">
                  <c:v>1104.3333333333301</c:v>
                </c:pt>
                <c:pt idx="6627">
                  <c:v>1104.5</c:v>
                </c:pt>
                <c:pt idx="6628">
                  <c:v>1104.6666666666699</c:v>
                </c:pt>
                <c:pt idx="6629">
                  <c:v>1104.8333333333301</c:v>
                </c:pt>
                <c:pt idx="6630">
                  <c:v>1105</c:v>
                </c:pt>
                <c:pt idx="6631">
                  <c:v>1105.1666666666699</c:v>
                </c:pt>
                <c:pt idx="6632">
                  <c:v>1105.3333333333301</c:v>
                </c:pt>
                <c:pt idx="6633">
                  <c:v>1105.5</c:v>
                </c:pt>
                <c:pt idx="6634">
                  <c:v>1105.6666666666699</c:v>
                </c:pt>
                <c:pt idx="6635">
                  <c:v>1105.8333333333301</c:v>
                </c:pt>
                <c:pt idx="6636">
                  <c:v>1106</c:v>
                </c:pt>
                <c:pt idx="6637">
                  <c:v>1106.1666666666699</c:v>
                </c:pt>
                <c:pt idx="6638">
                  <c:v>1106.3333333333301</c:v>
                </c:pt>
                <c:pt idx="6639">
                  <c:v>1106.5</c:v>
                </c:pt>
                <c:pt idx="6640">
                  <c:v>1106.6666666666699</c:v>
                </c:pt>
                <c:pt idx="6641">
                  <c:v>1106.8333333333301</c:v>
                </c:pt>
                <c:pt idx="6642">
                  <c:v>1107</c:v>
                </c:pt>
                <c:pt idx="6643">
                  <c:v>1107.1666666666699</c:v>
                </c:pt>
                <c:pt idx="6644">
                  <c:v>1107.3333333333301</c:v>
                </c:pt>
                <c:pt idx="6645">
                  <c:v>1107.5</c:v>
                </c:pt>
                <c:pt idx="6646">
                  <c:v>1107.6666666666699</c:v>
                </c:pt>
                <c:pt idx="6647">
                  <c:v>1107.8333333333301</c:v>
                </c:pt>
                <c:pt idx="6648">
                  <c:v>1108</c:v>
                </c:pt>
                <c:pt idx="6649">
                  <c:v>1108.1666666666699</c:v>
                </c:pt>
                <c:pt idx="6650">
                  <c:v>1108.3333333333301</c:v>
                </c:pt>
                <c:pt idx="6651">
                  <c:v>1108.5</c:v>
                </c:pt>
                <c:pt idx="6652">
                  <c:v>1108.6666666666699</c:v>
                </c:pt>
                <c:pt idx="6653">
                  <c:v>1108.8333333333301</c:v>
                </c:pt>
                <c:pt idx="6654">
                  <c:v>1109</c:v>
                </c:pt>
                <c:pt idx="6655">
                  <c:v>1109.1666666666699</c:v>
                </c:pt>
                <c:pt idx="6656">
                  <c:v>1109.3333333333301</c:v>
                </c:pt>
                <c:pt idx="6657">
                  <c:v>1109.5</c:v>
                </c:pt>
                <c:pt idx="6658">
                  <c:v>1109.6666666666699</c:v>
                </c:pt>
                <c:pt idx="6659">
                  <c:v>1109.8333333333301</c:v>
                </c:pt>
                <c:pt idx="6660">
                  <c:v>1110</c:v>
                </c:pt>
                <c:pt idx="6661">
                  <c:v>1110.1666666666699</c:v>
                </c:pt>
                <c:pt idx="6662">
                  <c:v>1110.3333333333301</c:v>
                </c:pt>
                <c:pt idx="6663">
                  <c:v>1110.5</c:v>
                </c:pt>
                <c:pt idx="6664">
                  <c:v>1110.6666666666699</c:v>
                </c:pt>
                <c:pt idx="6665">
                  <c:v>1110.8333333333301</c:v>
                </c:pt>
                <c:pt idx="6666">
                  <c:v>1111</c:v>
                </c:pt>
                <c:pt idx="6667">
                  <c:v>1111.1666666666699</c:v>
                </c:pt>
                <c:pt idx="6668">
                  <c:v>1111.3333333333301</c:v>
                </c:pt>
                <c:pt idx="6669">
                  <c:v>1111.5</c:v>
                </c:pt>
                <c:pt idx="6670">
                  <c:v>1111.6666666666699</c:v>
                </c:pt>
                <c:pt idx="6671">
                  <c:v>1111.8333333333301</c:v>
                </c:pt>
                <c:pt idx="6672">
                  <c:v>1112</c:v>
                </c:pt>
                <c:pt idx="6673">
                  <c:v>1112.1666666666699</c:v>
                </c:pt>
                <c:pt idx="6674">
                  <c:v>1112.3333333333301</c:v>
                </c:pt>
                <c:pt idx="6675">
                  <c:v>1112.5</c:v>
                </c:pt>
                <c:pt idx="6676">
                  <c:v>1112.6666666666699</c:v>
                </c:pt>
                <c:pt idx="6677">
                  <c:v>1112.8333333333301</c:v>
                </c:pt>
                <c:pt idx="6678">
                  <c:v>1113</c:v>
                </c:pt>
                <c:pt idx="6679">
                  <c:v>1113.1666666666699</c:v>
                </c:pt>
                <c:pt idx="6680">
                  <c:v>1113.3333333333301</c:v>
                </c:pt>
                <c:pt idx="6681">
                  <c:v>1113.5</c:v>
                </c:pt>
                <c:pt idx="6682">
                  <c:v>1113.6666666666699</c:v>
                </c:pt>
                <c:pt idx="6683">
                  <c:v>1113.8333333333301</c:v>
                </c:pt>
                <c:pt idx="6684">
                  <c:v>1114</c:v>
                </c:pt>
                <c:pt idx="6685">
                  <c:v>1114.1666666666699</c:v>
                </c:pt>
                <c:pt idx="6686">
                  <c:v>1114.3333333333301</c:v>
                </c:pt>
                <c:pt idx="6687">
                  <c:v>1114.5</c:v>
                </c:pt>
                <c:pt idx="6688">
                  <c:v>1114.6666666666699</c:v>
                </c:pt>
                <c:pt idx="6689">
                  <c:v>1114.8333333333301</c:v>
                </c:pt>
                <c:pt idx="6690">
                  <c:v>1115</c:v>
                </c:pt>
                <c:pt idx="6691">
                  <c:v>1115.1666666666699</c:v>
                </c:pt>
                <c:pt idx="6692">
                  <c:v>1115.3333333333301</c:v>
                </c:pt>
                <c:pt idx="6693">
                  <c:v>1115.5</c:v>
                </c:pt>
                <c:pt idx="6694">
                  <c:v>1115.6666666666699</c:v>
                </c:pt>
                <c:pt idx="6695">
                  <c:v>1115.8333333333301</c:v>
                </c:pt>
                <c:pt idx="6696">
                  <c:v>1116</c:v>
                </c:pt>
                <c:pt idx="6697">
                  <c:v>1116.1666666666699</c:v>
                </c:pt>
                <c:pt idx="6698">
                  <c:v>1116.3333333333301</c:v>
                </c:pt>
                <c:pt idx="6699">
                  <c:v>1116.5</c:v>
                </c:pt>
                <c:pt idx="6700">
                  <c:v>1116.6666666666699</c:v>
                </c:pt>
                <c:pt idx="6701">
                  <c:v>1116.8333333333301</c:v>
                </c:pt>
                <c:pt idx="6702">
                  <c:v>1117</c:v>
                </c:pt>
                <c:pt idx="6703">
                  <c:v>1117.1666666666699</c:v>
                </c:pt>
                <c:pt idx="6704">
                  <c:v>1117.3333333333301</c:v>
                </c:pt>
                <c:pt idx="6705">
                  <c:v>1117.5</c:v>
                </c:pt>
                <c:pt idx="6706">
                  <c:v>1117.6666666666699</c:v>
                </c:pt>
                <c:pt idx="6707">
                  <c:v>1117.8333333333301</c:v>
                </c:pt>
                <c:pt idx="6708">
                  <c:v>1118</c:v>
                </c:pt>
                <c:pt idx="6709">
                  <c:v>1118.1666666666699</c:v>
                </c:pt>
                <c:pt idx="6710">
                  <c:v>1118.3333333333301</c:v>
                </c:pt>
                <c:pt idx="6711">
                  <c:v>1118.5</c:v>
                </c:pt>
                <c:pt idx="6712">
                  <c:v>1118.6666666666699</c:v>
                </c:pt>
                <c:pt idx="6713">
                  <c:v>1118.8333333333301</c:v>
                </c:pt>
                <c:pt idx="6714">
                  <c:v>1119</c:v>
                </c:pt>
                <c:pt idx="6715">
                  <c:v>1119.1666666666699</c:v>
                </c:pt>
                <c:pt idx="6716">
                  <c:v>1119.3333333333301</c:v>
                </c:pt>
                <c:pt idx="6717">
                  <c:v>1119.5</c:v>
                </c:pt>
                <c:pt idx="6718">
                  <c:v>1119.6666666666699</c:v>
                </c:pt>
                <c:pt idx="6719">
                  <c:v>1119.8333333333301</c:v>
                </c:pt>
                <c:pt idx="6720">
                  <c:v>1120</c:v>
                </c:pt>
                <c:pt idx="6721">
                  <c:v>1120.1666666666699</c:v>
                </c:pt>
                <c:pt idx="6722">
                  <c:v>1120.3333333333301</c:v>
                </c:pt>
                <c:pt idx="6723">
                  <c:v>1120.5</c:v>
                </c:pt>
                <c:pt idx="6724">
                  <c:v>1120.6666666666699</c:v>
                </c:pt>
                <c:pt idx="6725">
                  <c:v>1120.8333333333301</c:v>
                </c:pt>
                <c:pt idx="6726">
                  <c:v>1121</c:v>
                </c:pt>
                <c:pt idx="6727">
                  <c:v>1121.1666666666699</c:v>
                </c:pt>
                <c:pt idx="6728">
                  <c:v>1121.3333333333301</c:v>
                </c:pt>
                <c:pt idx="6729">
                  <c:v>1121.5</c:v>
                </c:pt>
                <c:pt idx="6730">
                  <c:v>1121.6666666666699</c:v>
                </c:pt>
                <c:pt idx="6731">
                  <c:v>1121.8333333333301</c:v>
                </c:pt>
                <c:pt idx="6732">
                  <c:v>1122</c:v>
                </c:pt>
                <c:pt idx="6733">
                  <c:v>1122.1666666666699</c:v>
                </c:pt>
                <c:pt idx="6734">
                  <c:v>1122.3333333333301</c:v>
                </c:pt>
                <c:pt idx="6735">
                  <c:v>1122.5</c:v>
                </c:pt>
                <c:pt idx="6736">
                  <c:v>1122.6666666666699</c:v>
                </c:pt>
                <c:pt idx="6737">
                  <c:v>1122.8333333333301</c:v>
                </c:pt>
                <c:pt idx="6738">
                  <c:v>1123</c:v>
                </c:pt>
                <c:pt idx="6739">
                  <c:v>1123.1666666666699</c:v>
                </c:pt>
                <c:pt idx="6740">
                  <c:v>1123.3333333333301</c:v>
                </c:pt>
                <c:pt idx="6741">
                  <c:v>1123.5</c:v>
                </c:pt>
                <c:pt idx="6742">
                  <c:v>1123.6666666666699</c:v>
                </c:pt>
                <c:pt idx="6743">
                  <c:v>1123.8333333333301</c:v>
                </c:pt>
                <c:pt idx="6744">
                  <c:v>1124</c:v>
                </c:pt>
                <c:pt idx="6745">
                  <c:v>1124.1666666666699</c:v>
                </c:pt>
                <c:pt idx="6746">
                  <c:v>1124.3333333333301</c:v>
                </c:pt>
                <c:pt idx="6747">
                  <c:v>1124.5</c:v>
                </c:pt>
                <c:pt idx="6748">
                  <c:v>1124.6666666666699</c:v>
                </c:pt>
                <c:pt idx="6749">
                  <c:v>1124.8333333333301</c:v>
                </c:pt>
                <c:pt idx="6750">
                  <c:v>1125</c:v>
                </c:pt>
                <c:pt idx="6751">
                  <c:v>1125.1666666666699</c:v>
                </c:pt>
                <c:pt idx="6752">
                  <c:v>1125.3333333333301</c:v>
                </c:pt>
                <c:pt idx="6753">
                  <c:v>1125.5</c:v>
                </c:pt>
                <c:pt idx="6754">
                  <c:v>1125.6666666666699</c:v>
                </c:pt>
                <c:pt idx="6755">
                  <c:v>1125.8333333333301</c:v>
                </c:pt>
                <c:pt idx="6756">
                  <c:v>1126</c:v>
                </c:pt>
                <c:pt idx="6757">
                  <c:v>1126.1666666666699</c:v>
                </c:pt>
                <c:pt idx="6758">
                  <c:v>1126.3333333333301</c:v>
                </c:pt>
                <c:pt idx="6759">
                  <c:v>1126.5</c:v>
                </c:pt>
                <c:pt idx="6760">
                  <c:v>1126.6666666666699</c:v>
                </c:pt>
                <c:pt idx="6761">
                  <c:v>1126.8333333333301</c:v>
                </c:pt>
                <c:pt idx="6762">
                  <c:v>1127</c:v>
                </c:pt>
                <c:pt idx="6763">
                  <c:v>1127.1666666666699</c:v>
                </c:pt>
                <c:pt idx="6764">
                  <c:v>1127.3333333333301</c:v>
                </c:pt>
                <c:pt idx="6765">
                  <c:v>1127.5</c:v>
                </c:pt>
                <c:pt idx="6766">
                  <c:v>1127.6666666666699</c:v>
                </c:pt>
                <c:pt idx="6767">
                  <c:v>1127.8333333333301</c:v>
                </c:pt>
                <c:pt idx="6768">
                  <c:v>1128</c:v>
                </c:pt>
                <c:pt idx="6769">
                  <c:v>1128.1666666666699</c:v>
                </c:pt>
                <c:pt idx="6770">
                  <c:v>1128.3333333333301</c:v>
                </c:pt>
                <c:pt idx="6771">
                  <c:v>1128.5</c:v>
                </c:pt>
                <c:pt idx="6772">
                  <c:v>1128.6666666666699</c:v>
                </c:pt>
                <c:pt idx="6773">
                  <c:v>1128.8333333333301</c:v>
                </c:pt>
                <c:pt idx="6774">
                  <c:v>1129</c:v>
                </c:pt>
                <c:pt idx="6775">
                  <c:v>1129.1666666666699</c:v>
                </c:pt>
                <c:pt idx="6776">
                  <c:v>1129.3333333333301</c:v>
                </c:pt>
                <c:pt idx="6777">
                  <c:v>1129.5</c:v>
                </c:pt>
                <c:pt idx="6778">
                  <c:v>1129.6666666666699</c:v>
                </c:pt>
                <c:pt idx="6779">
                  <c:v>1129.8333333333301</c:v>
                </c:pt>
                <c:pt idx="6780">
                  <c:v>1130</c:v>
                </c:pt>
                <c:pt idx="6781">
                  <c:v>1130.1666666666699</c:v>
                </c:pt>
                <c:pt idx="6782">
                  <c:v>1130.3333333333301</c:v>
                </c:pt>
                <c:pt idx="6783">
                  <c:v>1130.5</c:v>
                </c:pt>
                <c:pt idx="6784">
                  <c:v>1130.6666666666699</c:v>
                </c:pt>
                <c:pt idx="6785">
                  <c:v>1130.8333333333301</c:v>
                </c:pt>
                <c:pt idx="6786">
                  <c:v>1131</c:v>
                </c:pt>
                <c:pt idx="6787">
                  <c:v>1131.1666666666699</c:v>
                </c:pt>
                <c:pt idx="6788">
                  <c:v>1131.3333333333301</c:v>
                </c:pt>
                <c:pt idx="6789">
                  <c:v>1131.5</c:v>
                </c:pt>
                <c:pt idx="6790">
                  <c:v>1131.6666666666699</c:v>
                </c:pt>
                <c:pt idx="6791">
                  <c:v>1131.8333333333301</c:v>
                </c:pt>
                <c:pt idx="6792">
                  <c:v>1132</c:v>
                </c:pt>
                <c:pt idx="6793">
                  <c:v>1132.1666666666699</c:v>
                </c:pt>
                <c:pt idx="6794">
                  <c:v>1132.3333333333301</c:v>
                </c:pt>
                <c:pt idx="6795">
                  <c:v>1132.5</c:v>
                </c:pt>
                <c:pt idx="6796">
                  <c:v>1132.6666666666699</c:v>
                </c:pt>
                <c:pt idx="6797">
                  <c:v>1132.8333333333301</c:v>
                </c:pt>
                <c:pt idx="6798">
                  <c:v>1133</c:v>
                </c:pt>
                <c:pt idx="6799">
                  <c:v>1133.1666666666699</c:v>
                </c:pt>
                <c:pt idx="6800">
                  <c:v>1133.3333333333301</c:v>
                </c:pt>
                <c:pt idx="6801">
                  <c:v>1133.5</c:v>
                </c:pt>
                <c:pt idx="6802">
                  <c:v>1133.6666666666699</c:v>
                </c:pt>
                <c:pt idx="6803">
                  <c:v>1133.8333333333301</c:v>
                </c:pt>
                <c:pt idx="6804">
                  <c:v>1134</c:v>
                </c:pt>
                <c:pt idx="6805">
                  <c:v>1134.1666666666699</c:v>
                </c:pt>
                <c:pt idx="6806">
                  <c:v>1134.3333333333301</c:v>
                </c:pt>
                <c:pt idx="6807">
                  <c:v>1134.5</c:v>
                </c:pt>
                <c:pt idx="6808">
                  <c:v>1134.6666666666699</c:v>
                </c:pt>
                <c:pt idx="6809">
                  <c:v>1134.8333333333301</c:v>
                </c:pt>
                <c:pt idx="6810">
                  <c:v>1135</c:v>
                </c:pt>
                <c:pt idx="6811">
                  <c:v>1135.1666666666699</c:v>
                </c:pt>
                <c:pt idx="6812">
                  <c:v>1135.3333333333301</c:v>
                </c:pt>
                <c:pt idx="6813">
                  <c:v>1135.5</c:v>
                </c:pt>
                <c:pt idx="6814">
                  <c:v>1135.6666666666699</c:v>
                </c:pt>
                <c:pt idx="6815">
                  <c:v>1135.8333333333301</c:v>
                </c:pt>
                <c:pt idx="6816">
                  <c:v>1136</c:v>
                </c:pt>
                <c:pt idx="6817">
                  <c:v>1136.1666666666699</c:v>
                </c:pt>
                <c:pt idx="6818">
                  <c:v>1136.3333333333301</c:v>
                </c:pt>
                <c:pt idx="6819">
                  <c:v>1136.5</c:v>
                </c:pt>
                <c:pt idx="6820">
                  <c:v>1136.6666666666699</c:v>
                </c:pt>
                <c:pt idx="6821">
                  <c:v>1136.8333333333301</c:v>
                </c:pt>
                <c:pt idx="6822">
                  <c:v>1137</c:v>
                </c:pt>
                <c:pt idx="6823">
                  <c:v>1137.1666666666699</c:v>
                </c:pt>
                <c:pt idx="6824">
                  <c:v>1137.3333333333301</c:v>
                </c:pt>
                <c:pt idx="6825">
                  <c:v>1137.5</c:v>
                </c:pt>
                <c:pt idx="6826">
                  <c:v>1137.6666666666699</c:v>
                </c:pt>
                <c:pt idx="6827">
                  <c:v>1137.8333333333301</c:v>
                </c:pt>
                <c:pt idx="6828">
                  <c:v>1138</c:v>
                </c:pt>
                <c:pt idx="6829">
                  <c:v>1138.1666666666699</c:v>
                </c:pt>
                <c:pt idx="6830">
                  <c:v>1138.3333333333301</c:v>
                </c:pt>
                <c:pt idx="6831">
                  <c:v>1138.5</c:v>
                </c:pt>
                <c:pt idx="6832">
                  <c:v>1138.6666666666699</c:v>
                </c:pt>
                <c:pt idx="6833">
                  <c:v>1138.8333333333301</c:v>
                </c:pt>
                <c:pt idx="6834">
                  <c:v>1139</c:v>
                </c:pt>
                <c:pt idx="6835">
                  <c:v>1139.1666666666699</c:v>
                </c:pt>
                <c:pt idx="6836">
                  <c:v>1139.3333333333301</c:v>
                </c:pt>
                <c:pt idx="6837">
                  <c:v>1139.5</c:v>
                </c:pt>
                <c:pt idx="6838">
                  <c:v>1139.6666666666699</c:v>
                </c:pt>
                <c:pt idx="6839">
                  <c:v>1139.8333333333301</c:v>
                </c:pt>
                <c:pt idx="6840">
                  <c:v>1140</c:v>
                </c:pt>
                <c:pt idx="6841">
                  <c:v>1140.1666666666699</c:v>
                </c:pt>
                <c:pt idx="6842">
                  <c:v>1140.3333333333301</c:v>
                </c:pt>
                <c:pt idx="6843">
                  <c:v>1140.5</c:v>
                </c:pt>
                <c:pt idx="6844">
                  <c:v>1140.6666666666699</c:v>
                </c:pt>
                <c:pt idx="6845">
                  <c:v>1140.8333333333301</c:v>
                </c:pt>
                <c:pt idx="6846">
                  <c:v>1141</c:v>
                </c:pt>
                <c:pt idx="6847">
                  <c:v>1141.1666666666699</c:v>
                </c:pt>
                <c:pt idx="6848">
                  <c:v>1141.3333333333301</c:v>
                </c:pt>
                <c:pt idx="6849">
                  <c:v>1141.5</c:v>
                </c:pt>
                <c:pt idx="6850">
                  <c:v>1141.6666666666699</c:v>
                </c:pt>
                <c:pt idx="6851">
                  <c:v>1141.8333333333301</c:v>
                </c:pt>
                <c:pt idx="6852">
                  <c:v>1142</c:v>
                </c:pt>
                <c:pt idx="6853">
                  <c:v>1142.1666666666699</c:v>
                </c:pt>
                <c:pt idx="6854">
                  <c:v>1142.3333333333301</c:v>
                </c:pt>
                <c:pt idx="6855">
                  <c:v>1142.5</c:v>
                </c:pt>
                <c:pt idx="6856">
                  <c:v>1142.6666666666699</c:v>
                </c:pt>
                <c:pt idx="6857">
                  <c:v>1142.8333333333301</c:v>
                </c:pt>
                <c:pt idx="6858">
                  <c:v>1143</c:v>
                </c:pt>
                <c:pt idx="6859">
                  <c:v>1143.1666666666699</c:v>
                </c:pt>
                <c:pt idx="6860">
                  <c:v>1143.3333333333301</c:v>
                </c:pt>
                <c:pt idx="6861">
                  <c:v>1143.5</c:v>
                </c:pt>
                <c:pt idx="6862">
                  <c:v>1143.6666666666699</c:v>
                </c:pt>
                <c:pt idx="6863">
                  <c:v>1143.8333333333301</c:v>
                </c:pt>
                <c:pt idx="6864">
                  <c:v>1144</c:v>
                </c:pt>
                <c:pt idx="6865">
                  <c:v>1144.1666666666699</c:v>
                </c:pt>
                <c:pt idx="6866">
                  <c:v>1144.3333333333301</c:v>
                </c:pt>
                <c:pt idx="6867">
                  <c:v>1144.5</c:v>
                </c:pt>
                <c:pt idx="6868">
                  <c:v>1144.6666666666699</c:v>
                </c:pt>
                <c:pt idx="6869">
                  <c:v>1144.8333333333301</c:v>
                </c:pt>
                <c:pt idx="6870">
                  <c:v>1145</c:v>
                </c:pt>
                <c:pt idx="6871">
                  <c:v>1145.1666666666699</c:v>
                </c:pt>
                <c:pt idx="6872">
                  <c:v>1145.3333333333301</c:v>
                </c:pt>
                <c:pt idx="6873">
                  <c:v>1145.5</c:v>
                </c:pt>
                <c:pt idx="6874">
                  <c:v>1145.6666666666699</c:v>
                </c:pt>
                <c:pt idx="6875">
                  <c:v>1145.8333333333301</c:v>
                </c:pt>
                <c:pt idx="6876">
                  <c:v>1146</c:v>
                </c:pt>
                <c:pt idx="6877">
                  <c:v>1146.1666666666699</c:v>
                </c:pt>
                <c:pt idx="6878">
                  <c:v>1146.3333333333301</c:v>
                </c:pt>
                <c:pt idx="6879">
                  <c:v>1146.5</c:v>
                </c:pt>
                <c:pt idx="6880">
                  <c:v>1146.6666666666699</c:v>
                </c:pt>
                <c:pt idx="6881">
                  <c:v>1146.8333333333301</c:v>
                </c:pt>
                <c:pt idx="6882">
                  <c:v>1147</c:v>
                </c:pt>
                <c:pt idx="6883">
                  <c:v>1147.1666666666699</c:v>
                </c:pt>
                <c:pt idx="6884">
                  <c:v>1147.3333333333301</c:v>
                </c:pt>
                <c:pt idx="6885">
                  <c:v>1147.5</c:v>
                </c:pt>
                <c:pt idx="6886">
                  <c:v>1147.6666666666699</c:v>
                </c:pt>
                <c:pt idx="6887">
                  <c:v>1147.8333333333301</c:v>
                </c:pt>
                <c:pt idx="6888">
                  <c:v>1148</c:v>
                </c:pt>
                <c:pt idx="6889">
                  <c:v>1148.1666666666699</c:v>
                </c:pt>
                <c:pt idx="6890">
                  <c:v>1148.3333333333301</c:v>
                </c:pt>
                <c:pt idx="6891">
                  <c:v>1148.5</c:v>
                </c:pt>
                <c:pt idx="6892">
                  <c:v>1148.6666666666699</c:v>
                </c:pt>
                <c:pt idx="6893">
                  <c:v>1148.8333333333301</c:v>
                </c:pt>
                <c:pt idx="6894">
                  <c:v>1149</c:v>
                </c:pt>
                <c:pt idx="6895">
                  <c:v>1149.1666666666699</c:v>
                </c:pt>
                <c:pt idx="6896">
                  <c:v>1149.3333333333301</c:v>
                </c:pt>
                <c:pt idx="6897">
                  <c:v>1149.5</c:v>
                </c:pt>
                <c:pt idx="6898">
                  <c:v>1149.6666666666699</c:v>
                </c:pt>
                <c:pt idx="6899">
                  <c:v>1149.8333333333301</c:v>
                </c:pt>
                <c:pt idx="6900">
                  <c:v>1150</c:v>
                </c:pt>
                <c:pt idx="6901">
                  <c:v>1150.1666666666699</c:v>
                </c:pt>
                <c:pt idx="6902">
                  <c:v>1150.3333333333301</c:v>
                </c:pt>
                <c:pt idx="6903">
                  <c:v>1150.5</c:v>
                </c:pt>
                <c:pt idx="6904">
                  <c:v>1150.6666666666699</c:v>
                </c:pt>
                <c:pt idx="6905">
                  <c:v>1150.8333333333301</c:v>
                </c:pt>
                <c:pt idx="6906">
                  <c:v>1151</c:v>
                </c:pt>
                <c:pt idx="6907">
                  <c:v>1151.1666666666699</c:v>
                </c:pt>
                <c:pt idx="6908">
                  <c:v>1151.3333333333301</c:v>
                </c:pt>
                <c:pt idx="6909">
                  <c:v>1151.5</c:v>
                </c:pt>
                <c:pt idx="6910">
                  <c:v>1151.6666666666699</c:v>
                </c:pt>
                <c:pt idx="6911">
                  <c:v>1151.8333333333301</c:v>
                </c:pt>
                <c:pt idx="6912">
                  <c:v>1152</c:v>
                </c:pt>
                <c:pt idx="6913">
                  <c:v>1152.1666666666699</c:v>
                </c:pt>
                <c:pt idx="6914">
                  <c:v>1152.3333333333301</c:v>
                </c:pt>
                <c:pt idx="6915">
                  <c:v>1152.5</c:v>
                </c:pt>
                <c:pt idx="6916">
                  <c:v>1152.6666666666699</c:v>
                </c:pt>
                <c:pt idx="6917">
                  <c:v>1152.8333333333301</c:v>
                </c:pt>
                <c:pt idx="6918">
                  <c:v>1153</c:v>
                </c:pt>
                <c:pt idx="6919">
                  <c:v>1153.1666666666699</c:v>
                </c:pt>
                <c:pt idx="6920">
                  <c:v>1153.3333333333301</c:v>
                </c:pt>
                <c:pt idx="6921">
                  <c:v>1153.5</c:v>
                </c:pt>
                <c:pt idx="6922">
                  <c:v>1153.6666666666699</c:v>
                </c:pt>
                <c:pt idx="6923">
                  <c:v>1153.8333333333301</c:v>
                </c:pt>
                <c:pt idx="6924">
                  <c:v>1154</c:v>
                </c:pt>
                <c:pt idx="6925">
                  <c:v>1154.1666666666699</c:v>
                </c:pt>
                <c:pt idx="6926">
                  <c:v>1154.3333333333301</c:v>
                </c:pt>
                <c:pt idx="6927">
                  <c:v>1154.5</c:v>
                </c:pt>
                <c:pt idx="6928">
                  <c:v>1154.6666666666699</c:v>
                </c:pt>
                <c:pt idx="6929">
                  <c:v>1154.8333333333301</c:v>
                </c:pt>
                <c:pt idx="6930">
                  <c:v>1155</c:v>
                </c:pt>
                <c:pt idx="6931">
                  <c:v>1155.1666666666699</c:v>
                </c:pt>
                <c:pt idx="6932">
                  <c:v>1155.3333333333301</c:v>
                </c:pt>
                <c:pt idx="6933">
                  <c:v>1155.5</c:v>
                </c:pt>
                <c:pt idx="6934">
                  <c:v>1155.6666666666699</c:v>
                </c:pt>
                <c:pt idx="6935">
                  <c:v>1155.8333333333301</c:v>
                </c:pt>
                <c:pt idx="6936">
                  <c:v>1156</c:v>
                </c:pt>
                <c:pt idx="6937">
                  <c:v>1156.1666666666699</c:v>
                </c:pt>
                <c:pt idx="6938">
                  <c:v>1156.3333333333301</c:v>
                </c:pt>
                <c:pt idx="6939">
                  <c:v>1156.5</c:v>
                </c:pt>
                <c:pt idx="6940">
                  <c:v>1156.6666666666699</c:v>
                </c:pt>
                <c:pt idx="6941">
                  <c:v>1156.8333333333301</c:v>
                </c:pt>
                <c:pt idx="6942">
                  <c:v>1157</c:v>
                </c:pt>
                <c:pt idx="6943">
                  <c:v>1157.1666666666699</c:v>
                </c:pt>
                <c:pt idx="6944">
                  <c:v>1157.3333333333301</c:v>
                </c:pt>
                <c:pt idx="6945">
                  <c:v>1157.5</c:v>
                </c:pt>
                <c:pt idx="6946">
                  <c:v>1157.6666666666699</c:v>
                </c:pt>
                <c:pt idx="6947">
                  <c:v>1157.8333333333301</c:v>
                </c:pt>
                <c:pt idx="6948">
                  <c:v>1158</c:v>
                </c:pt>
                <c:pt idx="6949">
                  <c:v>1158.1666666666699</c:v>
                </c:pt>
                <c:pt idx="6950">
                  <c:v>1158.3333333333301</c:v>
                </c:pt>
                <c:pt idx="6951">
                  <c:v>1158.5</c:v>
                </c:pt>
                <c:pt idx="6952">
                  <c:v>1158.6666666666699</c:v>
                </c:pt>
                <c:pt idx="6953">
                  <c:v>1158.8333333333301</c:v>
                </c:pt>
                <c:pt idx="6954">
                  <c:v>1159</c:v>
                </c:pt>
                <c:pt idx="6955">
                  <c:v>1159.1666666666699</c:v>
                </c:pt>
                <c:pt idx="6956">
                  <c:v>1159.3333333333301</c:v>
                </c:pt>
                <c:pt idx="6957">
                  <c:v>1159.5</c:v>
                </c:pt>
                <c:pt idx="6958">
                  <c:v>1159.6666666666699</c:v>
                </c:pt>
                <c:pt idx="6959">
                  <c:v>1159.8333333333301</c:v>
                </c:pt>
                <c:pt idx="6960">
                  <c:v>1160</c:v>
                </c:pt>
                <c:pt idx="6961">
                  <c:v>1160.1666666666699</c:v>
                </c:pt>
                <c:pt idx="6962">
                  <c:v>1160.3333333333301</c:v>
                </c:pt>
                <c:pt idx="6963">
                  <c:v>1160.5</c:v>
                </c:pt>
                <c:pt idx="6964">
                  <c:v>1160.6666666666699</c:v>
                </c:pt>
                <c:pt idx="6965">
                  <c:v>1160.8333333333301</c:v>
                </c:pt>
                <c:pt idx="6966">
                  <c:v>1161</c:v>
                </c:pt>
                <c:pt idx="6967">
                  <c:v>1161.1666666666699</c:v>
                </c:pt>
                <c:pt idx="6968">
                  <c:v>1161.3333333333301</c:v>
                </c:pt>
                <c:pt idx="6969">
                  <c:v>1161.5</c:v>
                </c:pt>
                <c:pt idx="6970">
                  <c:v>1161.6666666666699</c:v>
                </c:pt>
                <c:pt idx="6971">
                  <c:v>1161.8333333333301</c:v>
                </c:pt>
                <c:pt idx="6972">
                  <c:v>1162</c:v>
                </c:pt>
                <c:pt idx="6973">
                  <c:v>1162.1666666666699</c:v>
                </c:pt>
                <c:pt idx="6974">
                  <c:v>1162.3333333333301</c:v>
                </c:pt>
                <c:pt idx="6975">
                  <c:v>1162.5</c:v>
                </c:pt>
                <c:pt idx="6976">
                  <c:v>1162.6666666666699</c:v>
                </c:pt>
                <c:pt idx="6977">
                  <c:v>1162.8333333333301</c:v>
                </c:pt>
                <c:pt idx="6978">
                  <c:v>1163</c:v>
                </c:pt>
                <c:pt idx="6979">
                  <c:v>1163.1666666666699</c:v>
                </c:pt>
                <c:pt idx="6980">
                  <c:v>1163.3333333333301</c:v>
                </c:pt>
                <c:pt idx="6981">
                  <c:v>1163.5</c:v>
                </c:pt>
                <c:pt idx="6982">
                  <c:v>1163.6666666666699</c:v>
                </c:pt>
                <c:pt idx="6983">
                  <c:v>1163.8333333333301</c:v>
                </c:pt>
                <c:pt idx="6984">
                  <c:v>1164</c:v>
                </c:pt>
                <c:pt idx="6985">
                  <c:v>1164.1666666666699</c:v>
                </c:pt>
                <c:pt idx="6986">
                  <c:v>1164.3333333333301</c:v>
                </c:pt>
                <c:pt idx="6987">
                  <c:v>1164.5</c:v>
                </c:pt>
                <c:pt idx="6988">
                  <c:v>1164.6666666666699</c:v>
                </c:pt>
                <c:pt idx="6989">
                  <c:v>1164.8333333333301</c:v>
                </c:pt>
                <c:pt idx="6990">
                  <c:v>1165</c:v>
                </c:pt>
                <c:pt idx="6991">
                  <c:v>1165.1666666666699</c:v>
                </c:pt>
                <c:pt idx="6992">
                  <c:v>1165.3333333333301</c:v>
                </c:pt>
                <c:pt idx="6993">
                  <c:v>1165.5</c:v>
                </c:pt>
                <c:pt idx="6994">
                  <c:v>1165.6666666666699</c:v>
                </c:pt>
                <c:pt idx="6995">
                  <c:v>1165.8333333333301</c:v>
                </c:pt>
                <c:pt idx="6996">
                  <c:v>1166</c:v>
                </c:pt>
                <c:pt idx="6997">
                  <c:v>1166.1666666666699</c:v>
                </c:pt>
                <c:pt idx="6998">
                  <c:v>1166.3333333333301</c:v>
                </c:pt>
                <c:pt idx="6999">
                  <c:v>1166.5</c:v>
                </c:pt>
                <c:pt idx="7000">
                  <c:v>1166.6666666666699</c:v>
                </c:pt>
                <c:pt idx="7001">
                  <c:v>1166.8333333333301</c:v>
                </c:pt>
                <c:pt idx="7002">
                  <c:v>1167</c:v>
                </c:pt>
                <c:pt idx="7003">
                  <c:v>1167.1666666666699</c:v>
                </c:pt>
                <c:pt idx="7004">
                  <c:v>1167.3333333333301</c:v>
                </c:pt>
                <c:pt idx="7005">
                  <c:v>1167.5</c:v>
                </c:pt>
                <c:pt idx="7006">
                  <c:v>1167.6666666666699</c:v>
                </c:pt>
                <c:pt idx="7007">
                  <c:v>1167.8333333333301</c:v>
                </c:pt>
                <c:pt idx="7008">
                  <c:v>1168</c:v>
                </c:pt>
                <c:pt idx="7009">
                  <c:v>1168.1666666666699</c:v>
                </c:pt>
                <c:pt idx="7010">
                  <c:v>1168.3333333333301</c:v>
                </c:pt>
                <c:pt idx="7011">
                  <c:v>1168.5</c:v>
                </c:pt>
                <c:pt idx="7012">
                  <c:v>1168.6666666666699</c:v>
                </c:pt>
                <c:pt idx="7013">
                  <c:v>1168.8333333333301</c:v>
                </c:pt>
                <c:pt idx="7014">
                  <c:v>1169</c:v>
                </c:pt>
                <c:pt idx="7015">
                  <c:v>1169.1666666666699</c:v>
                </c:pt>
                <c:pt idx="7016">
                  <c:v>1169.3333333333301</c:v>
                </c:pt>
                <c:pt idx="7017">
                  <c:v>1169.5</c:v>
                </c:pt>
                <c:pt idx="7018">
                  <c:v>1169.6666666666699</c:v>
                </c:pt>
                <c:pt idx="7019">
                  <c:v>1169.8333333333301</c:v>
                </c:pt>
                <c:pt idx="7020">
                  <c:v>1170</c:v>
                </c:pt>
                <c:pt idx="7021">
                  <c:v>1170.1666666666699</c:v>
                </c:pt>
                <c:pt idx="7022">
                  <c:v>1170.3333333333301</c:v>
                </c:pt>
                <c:pt idx="7023">
                  <c:v>1170.5</c:v>
                </c:pt>
                <c:pt idx="7024">
                  <c:v>1170.6666666666699</c:v>
                </c:pt>
                <c:pt idx="7025">
                  <c:v>1170.8333333333301</c:v>
                </c:pt>
                <c:pt idx="7026">
                  <c:v>1171</c:v>
                </c:pt>
                <c:pt idx="7027">
                  <c:v>1171.1666666666699</c:v>
                </c:pt>
                <c:pt idx="7028">
                  <c:v>1171.3333333333301</c:v>
                </c:pt>
                <c:pt idx="7029">
                  <c:v>1171.5</c:v>
                </c:pt>
                <c:pt idx="7030">
                  <c:v>1171.6666666666699</c:v>
                </c:pt>
                <c:pt idx="7031">
                  <c:v>1171.8333333333301</c:v>
                </c:pt>
                <c:pt idx="7032">
                  <c:v>1172</c:v>
                </c:pt>
                <c:pt idx="7033">
                  <c:v>1172.1666666666699</c:v>
                </c:pt>
                <c:pt idx="7034">
                  <c:v>1172.3333333333301</c:v>
                </c:pt>
                <c:pt idx="7035">
                  <c:v>1172.5</c:v>
                </c:pt>
                <c:pt idx="7036">
                  <c:v>1172.6666666666699</c:v>
                </c:pt>
                <c:pt idx="7037">
                  <c:v>1172.8333333333301</c:v>
                </c:pt>
                <c:pt idx="7038">
                  <c:v>1173</c:v>
                </c:pt>
                <c:pt idx="7039">
                  <c:v>1173.1666666666699</c:v>
                </c:pt>
                <c:pt idx="7040">
                  <c:v>1173.3333333333301</c:v>
                </c:pt>
                <c:pt idx="7041">
                  <c:v>1173.5</c:v>
                </c:pt>
                <c:pt idx="7042">
                  <c:v>1173.6666666666699</c:v>
                </c:pt>
                <c:pt idx="7043">
                  <c:v>1173.8333333333301</c:v>
                </c:pt>
                <c:pt idx="7044">
                  <c:v>1174</c:v>
                </c:pt>
                <c:pt idx="7045">
                  <c:v>1174.1666666666699</c:v>
                </c:pt>
                <c:pt idx="7046">
                  <c:v>1174.3333333333301</c:v>
                </c:pt>
                <c:pt idx="7047">
                  <c:v>1174.5</c:v>
                </c:pt>
                <c:pt idx="7048">
                  <c:v>1174.6666666666699</c:v>
                </c:pt>
                <c:pt idx="7049">
                  <c:v>1174.8333333333301</c:v>
                </c:pt>
                <c:pt idx="7050">
                  <c:v>1175</c:v>
                </c:pt>
                <c:pt idx="7051">
                  <c:v>1175.1666666666699</c:v>
                </c:pt>
                <c:pt idx="7052">
                  <c:v>1175.3333333333301</c:v>
                </c:pt>
                <c:pt idx="7053">
                  <c:v>1175.5</c:v>
                </c:pt>
                <c:pt idx="7054">
                  <c:v>1175.6666666666699</c:v>
                </c:pt>
                <c:pt idx="7055">
                  <c:v>1175.8333333333301</c:v>
                </c:pt>
                <c:pt idx="7056">
                  <c:v>1176</c:v>
                </c:pt>
                <c:pt idx="7057">
                  <c:v>1176.1666666666699</c:v>
                </c:pt>
                <c:pt idx="7058">
                  <c:v>1176.3333333333301</c:v>
                </c:pt>
                <c:pt idx="7059">
                  <c:v>1176.5</c:v>
                </c:pt>
                <c:pt idx="7060">
                  <c:v>1176.6666666666699</c:v>
                </c:pt>
                <c:pt idx="7061">
                  <c:v>1176.8333333333301</c:v>
                </c:pt>
                <c:pt idx="7062">
                  <c:v>1177</c:v>
                </c:pt>
                <c:pt idx="7063">
                  <c:v>1177.1666666666699</c:v>
                </c:pt>
                <c:pt idx="7064">
                  <c:v>1177.3333333333301</c:v>
                </c:pt>
                <c:pt idx="7065">
                  <c:v>1177.5</c:v>
                </c:pt>
                <c:pt idx="7066">
                  <c:v>1177.6666666666699</c:v>
                </c:pt>
                <c:pt idx="7067">
                  <c:v>1177.8333333333301</c:v>
                </c:pt>
                <c:pt idx="7068">
                  <c:v>1178</c:v>
                </c:pt>
                <c:pt idx="7069">
                  <c:v>1178.1666666666699</c:v>
                </c:pt>
                <c:pt idx="7070">
                  <c:v>1178.3333333333301</c:v>
                </c:pt>
                <c:pt idx="7071">
                  <c:v>1178.5</c:v>
                </c:pt>
                <c:pt idx="7072">
                  <c:v>1178.6666666666699</c:v>
                </c:pt>
                <c:pt idx="7073">
                  <c:v>1178.8333333333301</c:v>
                </c:pt>
                <c:pt idx="7074">
                  <c:v>1179</c:v>
                </c:pt>
                <c:pt idx="7075">
                  <c:v>1179.1666666666699</c:v>
                </c:pt>
                <c:pt idx="7076">
                  <c:v>1179.3333333333301</c:v>
                </c:pt>
                <c:pt idx="7077">
                  <c:v>1179.5</c:v>
                </c:pt>
                <c:pt idx="7078">
                  <c:v>1179.6666666666699</c:v>
                </c:pt>
                <c:pt idx="7079">
                  <c:v>1179.8333333333301</c:v>
                </c:pt>
                <c:pt idx="7080">
                  <c:v>1180</c:v>
                </c:pt>
                <c:pt idx="7081">
                  <c:v>1180.1666666666699</c:v>
                </c:pt>
                <c:pt idx="7082">
                  <c:v>1180.3333333333301</c:v>
                </c:pt>
                <c:pt idx="7083">
                  <c:v>1180.5</c:v>
                </c:pt>
                <c:pt idx="7084">
                  <c:v>1180.6666666666699</c:v>
                </c:pt>
                <c:pt idx="7085">
                  <c:v>1180.8333333333301</c:v>
                </c:pt>
                <c:pt idx="7086">
                  <c:v>1181</c:v>
                </c:pt>
                <c:pt idx="7087">
                  <c:v>1181.1666666666699</c:v>
                </c:pt>
                <c:pt idx="7088">
                  <c:v>1181.3333333333301</c:v>
                </c:pt>
                <c:pt idx="7089">
                  <c:v>1181.5</c:v>
                </c:pt>
                <c:pt idx="7090">
                  <c:v>1181.6666666666699</c:v>
                </c:pt>
                <c:pt idx="7091">
                  <c:v>1181.8333333333301</c:v>
                </c:pt>
                <c:pt idx="7092">
                  <c:v>1182</c:v>
                </c:pt>
                <c:pt idx="7093">
                  <c:v>1182.1666666666699</c:v>
                </c:pt>
                <c:pt idx="7094">
                  <c:v>1182.3333333333301</c:v>
                </c:pt>
                <c:pt idx="7095">
                  <c:v>1182.5</c:v>
                </c:pt>
                <c:pt idx="7096">
                  <c:v>1182.6666666666699</c:v>
                </c:pt>
                <c:pt idx="7097">
                  <c:v>1182.8333333333301</c:v>
                </c:pt>
                <c:pt idx="7098">
                  <c:v>1183</c:v>
                </c:pt>
                <c:pt idx="7099">
                  <c:v>1183.1666666666699</c:v>
                </c:pt>
                <c:pt idx="7100">
                  <c:v>1183.3333333333301</c:v>
                </c:pt>
                <c:pt idx="7101">
                  <c:v>1183.5</c:v>
                </c:pt>
                <c:pt idx="7102">
                  <c:v>1183.6666666666699</c:v>
                </c:pt>
                <c:pt idx="7103">
                  <c:v>1183.8333333333301</c:v>
                </c:pt>
                <c:pt idx="7104">
                  <c:v>1184</c:v>
                </c:pt>
                <c:pt idx="7105">
                  <c:v>1184.1666666666699</c:v>
                </c:pt>
                <c:pt idx="7106">
                  <c:v>1184.3333333333301</c:v>
                </c:pt>
                <c:pt idx="7107">
                  <c:v>1184.5</c:v>
                </c:pt>
                <c:pt idx="7108">
                  <c:v>1184.6666666666699</c:v>
                </c:pt>
                <c:pt idx="7109">
                  <c:v>1184.8333333333301</c:v>
                </c:pt>
                <c:pt idx="7110">
                  <c:v>1185</c:v>
                </c:pt>
                <c:pt idx="7111">
                  <c:v>1185.1666666666699</c:v>
                </c:pt>
                <c:pt idx="7112">
                  <c:v>1185.3333333333301</c:v>
                </c:pt>
                <c:pt idx="7113">
                  <c:v>1185.5</c:v>
                </c:pt>
                <c:pt idx="7114">
                  <c:v>1185.6666666666699</c:v>
                </c:pt>
                <c:pt idx="7115">
                  <c:v>1185.8333333333301</c:v>
                </c:pt>
                <c:pt idx="7116">
                  <c:v>1186</c:v>
                </c:pt>
                <c:pt idx="7117">
                  <c:v>1186.1666666666699</c:v>
                </c:pt>
                <c:pt idx="7118">
                  <c:v>1186.3333333333301</c:v>
                </c:pt>
                <c:pt idx="7119">
                  <c:v>1186.5</c:v>
                </c:pt>
                <c:pt idx="7120">
                  <c:v>1186.6666666666699</c:v>
                </c:pt>
                <c:pt idx="7121">
                  <c:v>1186.8333333333301</c:v>
                </c:pt>
                <c:pt idx="7122">
                  <c:v>1187</c:v>
                </c:pt>
                <c:pt idx="7123">
                  <c:v>1187.1666666666699</c:v>
                </c:pt>
                <c:pt idx="7124">
                  <c:v>1187.3333333333301</c:v>
                </c:pt>
                <c:pt idx="7125">
                  <c:v>1187.5</c:v>
                </c:pt>
                <c:pt idx="7126">
                  <c:v>1187.6666666666699</c:v>
                </c:pt>
                <c:pt idx="7127">
                  <c:v>1187.8333333333301</c:v>
                </c:pt>
                <c:pt idx="7128">
                  <c:v>1188</c:v>
                </c:pt>
                <c:pt idx="7129">
                  <c:v>1188.1666666666699</c:v>
                </c:pt>
                <c:pt idx="7130">
                  <c:v>1188.3333333333301</c:v>
                </c:pt>
                <c:pt idx="7131">
                  <c:v>1188.5</c:v>
                </c:pt>
                <c:pt idx="7132">
                  <c:v>1188.6666666666699</c:v>
                </c:pt>
                <c:pt idx="7133">
                  <c:v>1188.8333333333301</c:v>
                </c:pt>
                <c:pt idx="7134">
                  <c:v>1189</c:v>
                </c:pt>
                <c:pt idx="7135">
                  <c:v>1189.1666666666699</c:v>
                </c:pt>
                <c:pt idx="7136">
                  <c:v>1189.3333333333301</c:v>
                </c:pt>
                <c:pt idx="7137">
                  <c:v>1189.5</c:v>
                </c:pt>
                <c:pt idx="7138">
                  <c:v>1189.6666666666699</c:v>
                </c:pt>
                <c:pt idx="7139">
                  <c:v>1189.8333333333301</c:v>
                </c:pt>
                <c:pt idx="7140">
                  <c:v>1190</c:v>
                </c:pt>
                <c:pt idx="7141">
                  <c:v>1190.1666666666699</c:v>
                </c:pt>
                <c:pt idx="7142">
                  <c:v>1190.3333333333301</c:v>
                </c:pt>
                <c:pt idx="7143">
                  <c:v>1190.5</c:v>
                </c:pt>
                <c:pt idx="7144">
                  <c:v>1190.6666666666699</c:v>
                </c:pt>
                <c:pt idx="7145">
                  <c:v>1190.8333333333301</c:v>
                </c:pt>
                <c:pt idx="7146">
                  <c:v>1191</c:v>
                </c:pt>
                <c:pt idx="7147">
                  <c:v>1191.1666666666699</c:v>
                </c:pt>
                <c:pt idx="7148">
                  <c:v>1191.3333333333301</c:v>
                </c:pt>
                <c:pt idx="7149">
                  <c:v>1191.5</c:v>
                </c:pt>
                <c:pt idx="7150">
                  <c:v>1191.6666666666699</c:v>
                </c:pt>
                <c:pt idx="7151">
                  <c:v>1191.8333333333301</c:v>
                </c:pt>
                <c:pt idx="7152">
                  <c:v>1192</c:v>
                </c:pt>
                <c:pt idx="7153">
                  <c:v>1192.1666666666699</c:v>
                </c:pt>
                <c:pt idx="7154">
                  <c:v>1192.3333333333301</c:v>
                </c:pt>
                <c:pt idx="7155">
                  <c:v>1192.5</c:v>
                </c:pt>
                <c:pt idx="7156">
                  <c:v>1192.6666666666699</c:v>
                </c:pt>
                <c:pt idx="7157">
                  <c:v>1192.8333333333301</c:v>
                </c:pt>
                <c:pt idx="7158">
                  <c:v>1193</c:v>
                </c:pt>
                <c:pt idx="7159">
                  <c:v>1193.1666666666699</c:v>
                </c:pt>
                <c:pt idx="7160">
                  <c:v>1193.3333333333301</c:v>
                </c:pt>
                <c:pt idx="7161">
                  <c:v>1193.5</c:v>
                </c:pt>
                <c:pt idx="7162">
                  <c:v>1193.6666666666699</c:v>
                </c:pt>
                <c:pt idx="7163">
                  <c:v>1193.8333333333301</c:v>
                </c:pt>
                <c:pt idx="7164">
                  <c:v>1194</c:v>
                </c:pt>
                <c:pt idx="7165">
                  <c:v>1194.1666666666699</c:v>
                </c:pt>
                <c:pt idx="7166">
                  <c:v>1194.3333333333301</c:v>
                </c:pt>
                <c:pt idx="7167">
                  <c:v>1194.5</c:v>
                </c:pt>
                <c:pt idx="7168">
                  <c:v>1194.6666666666699</c:v>
                </c:pt>
                <c:pt idx="7169">
                  <c:v>1194.8333333333301</c:v>
                </c:pt>
                <c:pt idx="7170">
                  <c:v>1195</c:v>
                </c:pt>
                <c:pt idx="7171">
                  <c:v>1195.1666666666699</c:v>
                </c:pt>
                <c:pt idx="7172">
                  <c:v>1195.3333333333301</c:v>
                </c:pt>
                <c:pt idx="7173">
                  <c:v>1195.5</c:v>
                </c:pt>
                <c:pt idx="7174">
                  <c:v>1195.6666666666699</c:v>
                </c:pt>
                <c:pt idx="7175">
                  <c:v>1195.8333333333301</c:v>
                </c:pt>
                <c:pt idx="7176">
                  <c:v>1196</c:v>
                </c:pt>
                <c:pt idx="7177">
                  <c:v>1196.1666666666699</c:v>
                </c:pt>
                <c:pt idx="7178">
                  <c:v>1196.3333333333301</c:v>
                </c:pt>
                <c:pt idx="7179">
                  <c:v>1196.5</c:v>
                </c:pt>
                <c:pt idx="7180">
                  <c:v>1196.6666666666699</c:v>
                </c:pt>
                <c:pt idx="7181">
                  <c:v>1196.8333333333301</c:v>
                </c:pt>
                <c:pt idx="7182">
                  <c:v>1197</c:v>
                </c:pt>
                <c:pt idx="7183">
                  <c:v>1197.1666666666699</c:v>
                </c:pt>
                <c:pt idx="7184">
                  <c:v>1197.3333333333301</c:v>
                </c:pt>
                <c:pt idx="7185">
                  <c:v>1197.5</c:v>
                </c:pt>
                <c:pt idx="7186">
                  <c:v>1197.6666666666699</c:v>
                </c:pt>
                <c:pt idx="7187">
                  <c:v>1197.8333333333301</c:v>
                </c:pt>
                <c:pt idx="7188">
                  <c:v>1198</c:v>
                </c:pt>
                <c:pt idx="7189">
                  <c:v>1198.1666666666699</c:v>
                </c:pt>
                <c:pt idx="7190">
                  <c:v>1198.3333333333301</c:v>
                </c:pt>
                <c:pt idx="7191">
                  <c:v>1198.5</c:v>
                </c:pt>
                <c:pt idx="7192">
                  <c:v>1198.6666666666699</c:v>
                </c:pt>
                <c:pt idx="7193">
                  <c:v>1198.8333333333301</c:v>
                </c:pt>
                <c:pt idx="7194">
                  <c:v>1199</c:v>
                </c:pt>
                <c:pt idx="7195">
                  <c:v>1199.1666666666699</c:v>
                </c:pt>
                <c:pt idx="7196">
                  <c:v>1199.3333333333301</c:v>
                </c:pt>
                <c:pt idx="7197">
                  <c:v>1199.5</c:v>
                </c:pt>
                <c:pt idx="7198">
                  <c:v>1199.6666666666699</c:v>
                </c:pt>
                <c:pt idx="7199">
                  <c:v>1199.8333333333301</c:v>
                </c:pt>
                <c:pt idx="7200">
                  <c:v>1200</c:v>
                </c:pt>
                <c:pt idx="7201">
                  <c:v>1200.1666666666699</c:v>
                </c:pt>
                <c:pt idx="7202">
                  <c:v>1200.3333333333301</c:v>
                </c:pt>
                <c:pt idx="7203">
                  <c:v>1200.5</c:v>
                </c:pt>
                <c:pt idx="7204">
                  <c:v>1200.6666666666699</c:v>
                </c:pt>
                <c:pt idx="7205">
                  <c:v>1200.8333333333301</c:v>
                </c:pt>
                <c:pt idx="7206">
                  <c:v>1201</c:v>
                </c:pt>
                <c:pt idx="7207">
                  <c:v>1201.1666666666699</c:v>
                </c:pt>
                <c:pt idx="7208">
                  <c:v>1201.3333333333301</c:v>
                </c:pt>
                <c:pt idx="7209">
                  <c:v>1201.5</c:v>
                </c:pt>
                <c:pt idx="7210">
                  <c:v>1201.6666666666699</c:v>
                </c:pt>
                <c:pt idx="7211">
                  <c:v>1201.8333333333301</c:v>
                </c:pt>
                <c:pt idx="7212">
                  <c:v>1202</c:v>
                </c:pt>
                <c:pt idx="7213">
                  <c:v>1202.1666666666699</c:v>
                </c:pt>
                <c:pt idx="7214">
                  <c:v>1202.3333333333301</c:v>
                </c:pt>
                <c:pt idx="7215">
                  <c:v>1202.5</c:v>
                </c:pt>
                <c:pt idx="7216">
                  <c:v>1202.6666666666699</c:v>
                </c:pt>
                <c:pt idx="7217">
                  <c:v>1202.8333333333301</c:v>
                </c:pt>
                <c:pt idx="7218">
                  <c:v>1203</c:v>
                </c:pt>
                <c:pt idx="7219">
                  <c:v>1203.1666666666699</c:v>
                </c:pt>
                <c:pt idx="7220">
                  <c:v>1203.3333333333301</c:v>
                </c:pt>
                <c:pt idx="7221">
                  <c:v>1203.5</c:v>
                </c:pt>
                <c:pt idx="7222">
                  <c:v>1203.6666666666699</c:v>
                </c:pt>
                <c:pt idx="7223">
                  <c:v>1203.8333333333301</c:v>
                </c:pt>
                <c:pt idx="7224">
                  <c:v>1204</c:v>
                </c:pt>
                <c:pt idx="7225">
                  <c:v>1204.1666666666699</c:v>
                </c:pt>
                <c:pt idx="7226">
                  <c:v>1204.3333333333301</c:v>
                </c:pt>
                <c:pt idx="7227">
                  <c:v>1204.5</c:v>
                </c:pt>
                <c:pt idx="7228">
                  <c:v>1204.6666666666699</c:v>
                </c:pt>
                <c:pt idx="7229">
                  <c:v>1204.8333333333301</c:v>
                </c:pt>
                <c:pt idx="7230">
                  <c:v>1205</c:v>
                </c:pt>
                <c:pt idx="7231">
                  <c:v>1205.1666666666699</c:v>
                </c:pt>
                <c:pt idx="7232">
                  <c:v>1205.3333333333301</c:v>
                </c:pt>
                <c:pt idx="7233">
                  <c:v>1205.5</c:v>
                </c:pt>
                <c:pt idx="7234">
                  <c:v>1205.6666666666699</c:v>
                </c:pt>
                <c:pt idx="7235">
                  <c:v>1205.8333333333301</c:v>
                </c:pt>
                <c:pt idx="7236">
                  <c:v>1206</c:v>
                </c:pt>
                <c:pt idx="7237">
                  <c:v>1206.1666666666699</c:v>
                </c:pt>
                <c:pt idx="7238">
                  <c:v>1206.3333333333301</c:v>
                </c:pt>
                <c:pt idx="7239">
                  <c:v>1206.5</c:v>
                </c:pt>
                <c:pt idx="7240">
                  <c:v>1206.6666666666699</c:v>
                </c:pt>
                <c:pt idx="7241">
                  <c:v>1206.8333333333301</c:v>
                </c:pt>
                <c:pt idx="7242">
                  <c:v>1207</c:v>
                </c:pt>
                <c:pt idx="7243">
                  <c:v>1207.1666666666699</c:v>
                </c:pt>
                <c:pt idx="7244">
                  <c:v>1207.3333333333301</c:v>
                </c:pt>
                <c:pt idx="7245">
                  <c:v>1207.5</c:v>
                </c:pt>
                <c:pt idx="7246">
                  <c:v>1207.6666666666699</c:v>
                </c:pt>
                <c:pt idx="7247">
                  <c:v>1207.8333333333301</c:v>
                </c:pt>
                <c:pt idx="7248">
                  <c:v>1208</c:v>
                </c:pt>
                <c:pt idx="7249">
                  <c:v>1208.1666666666699</c:v>
                </c:pt>
                <c:pt idx="7250">
                  <c:v>1208.3333333333301</c:v>
                </c:pt>
                <c:pt idx="7251">
                  <c:v>1208.5</c:v>
                </c:pt>
                <c:pt idx="7252">
                  <c:v>1208.6666666666699</c:v>
                </c:pt>
                <c:pt idx="7253">
                  <c:v>1208.8333333333301</c:v>
                </c:pt>
                <c:pt idx="7254">
                  <c:v>1209</c:v>
                </c:pt>
                <c:pt idx="7255">
                  <c:v>1209.1666666666699</c:v>
                </c:pt>
                <c:pt idx="7256">
                  <c:v>1209.3333333333301</c:v>
                </c:pt>
                <c:pt idx="7257">
                  <c:v>1209.5</c:v>
                </c:pt>
                <c:pt idx="7258">
                  <c:v>1209.6666666666699</c:v>
                </c:pt>
                <c:pt idx="7259">
                  <c:v>1209.8333333333301</c:v>
                </c:pt>
                <c:pt idx="7260">
                  <c:v>1210</c:v>
                </c:pt>
                <c:pt idx="7261">
                  <c:v>1210.1666666666699</c:v>
                </c:pt>
                <c:pt idx="7262">
                  <c:v>1210.3333333333301</c:v>
                </c:pt>
                <c:pt idx="7263">
                  <c:v>1210.5</c:v>
                </c:pt>
                <c:pt idx="7264">
                  <c:v>1210.6666666666699</c:v>
                </c:pt>
                <c:pt idx="7265">
                  <c:v>1210.8333333333301</c:v>
                </c:pt>
                <c:pt idx="7266">
                  <c:v>1211</c:v>
                </c:pt>
                <c:pt idx="7267">
                  <c:v>1211.1666666666699</c:v>
                </c:pt>
                <c:pt idx="7268">
                  <c:v>1211.3333333333301</c:v>
                </c:pt>
                <c:pt idx="7269">
                  <c:v>1211.5</c:v>
                </c:pt>
                <c:pt idx="7270">
                  <c:v>1211.6666666666699</c:v>
                </c:pt>
                <c:pt idx="7271">
                  <c:v>1211.8333333333301</c:v>
                </c:pt>
                <c:pt idx="7272">
                  <c:v>1212</c:v>
                </c:pt>
                <c:pt idx="7273">
                  <c:v>1212.1666666666699</c:v>
                </c:pt>
                <c:pt idx="7274">
                  <c:v>1212.3333333333301</c:v>
                </c:pt>
                <c:pt idx="7275">
                  <c:v>1212.5</c:v>
                </c:pt>
                <c:pt idx="7276">
                  <c:v>1212.6666666666699</c:v>
                </c:pt>
                <c:pt idx="7277">
                  <c:v>1212.8333333333301</c:v>
                </c:pt>
                <c:pt idx="7278">
                  <c:v>1213</c:v>
                </c:pt>
                <c:pt idx="7279">
                  <c:v>1213.1666666666699</c:v>
                </c:pt>
                <c:pt idx="7280">
                  <c:v>1213.3333333333301</c:v>
                </c:pt>
                <c:pt idx="7281">
                  <c:v>1213.5</c:v>
                </c:pt>
                <c:pt idx="7282">
                  <c:v>1213.6666666666699</c:v>
                </c:pt>
                <c:pt idx="7283">
                  <c:v>1213.8333333333301</c:v>
                </c:pt>
                <c:pt idx="7284">
                  <c:v>1214</c:v>
                </c:pt>
                <c:pt idx="7285">
                  <c:v>1214.1666666666699</c:v>
                </c:pt>
                <c:pt idx="7286">
                  <c:v>1214.3333333333301</c:v>
                </c:pt>
                <c:pt idx="7287">
                  <c:v>1214.5</c:v>
                </c:pt>
                <c:pt idx="7288">
                  <c:v>1214.6666666666699</c:v>
                </c:pt>
                <c:pt idx="7289">
                  <c:v>1214.8333333333301</c:v>
                </c:pt>
                <c:pt idx="7290">
                  <c:v>1215</c:v>
                </c:pt>
                <c:pt idx="7291">
                  <c:v>1215.1666666666699</c:v>
                </c:pt>
                <c:pt idx="7292">
                  <c:v>1215.3333333333301</c:v>
                </c:pt>
                <c:pt idx="7293">
                  <c:v>1215.5</c:v>
                </c:pt>
                <c:pt idx="7294">
                  <c:v>1215.6666666666699</c:v>
                </c:pt>
                <c:pt idx="7295">
                  <c:v>1215.8333333333301</c:v>
                </c:pt>
                <c:pt idx="7296">
                  <c:v>1216</c:v>
                </c:pt>
                <c:pt idx="7297">
                  <c:v>1216.1666666666699</c:v>
                </c:pt>
                <c:pt idx="7298">
                  <c:v>1216.3333333333301</c:v>
                </c:pt>
                <c:pt idx="7299">
                  <c:v>1216.5</c:v>
                </c:pt>
                <c:pt idx="7300">
                  <c:v>1216.6666666666699</c:v>
                </c:pt>
                <c:pt idx="7301">
                  <c:v>1216.8333333333301</c:v>
                </c:pt>
                <c:pt idx="7302">
                  <c:v>1217</c:v>
                </c:pt>
                <c:pt idx="7303">
                  <c:v>1217.1666666666699</c:v>
                </c:pt>
                <c:pt idx="7304">
                  <c:v>1217.3333333333301</c:v>
                </c:pt>
                <c:pt idx="7305">
                  <c:v>1217.5</c:v>
                </c:pt>
                <c:pt idx="7306">
                  <c:v>1217.6666666666699</c:v>
                </c:pt>
                <c:pt idx="7307">
                  <c:v>1217.8333333333301</c:v>
                </c:pt>
                <c:pt idx="7308">
                  <c:v>1218</c:v>
                </c:pt>
                <c:pt idx="7309">
                  <c:v>1218.1666666666699</c:v>
                </c:pt>
                <c:pt idx="7310">
                  <c:v>1218.3333333333301</c:v>
                </c:pt>
                <c:pt idx="7311">
                  <c:v>1218.5</c:v>
                </c:pt>
                <c:pt idx="7312">
                  <c:v>1218.6666666666699</c:v>
                </c:pt>
                <c:pt idx="7313">
                  <c:v>1218.8333333333301</c:v>
                </c:pt>
                <c:pt idx="7314">
                  <c:v>1219</c:v>
                </c:pt>
                <c:pt idx="7315">
                  <c:v>1219.1666666666699</c:v>
                </c:pt>
                <c:pt idx="7316">
                  <c:v>1219.3333333333301</c:v>
                </c:pt>
                <c:pt idx="7317">
                  <c:v>1219.5</c:v>
                </c:pt>
                <c:pt idx="7318">
                  <c:v>1219.6666666666699</c:v>
                </c:pt>
                <c:pt idx="7319">
                  <c:v>1219.8333333333301</c:v>
                </c:pt>
                <c:pt idx="7320">
                  <c:v>1220</c:v>
                </c:pt>
                <c:pt idx="7321">
                  <c:v>1220.1666666666699</c:v>
                </c:pt>
                <c:pt idx="7322">
                  <c:v>1220.3333333333301</c:v>
                </c:pt>
                <c:pt idx="7323">
                  <c:v>1220.5</c:v>
                </c:pt>
                <c:pt idx="7324">
                  <c:v>1220.6666666666699</c:v>
                </c:pt>
                <c:pt idx="7325">
                  <c:v>1220.8333333333301</c:v>
                </c:pt>
                <c:pt idx="7326">
                  <c:v>1221</c:v>
                </c:pt>
                <c:pt idx="7327">
                  <c:v>1221.1666666666699</c:v>
                </c:pt>
                <c:pt idx="7328">
                  <c:v>1221.3333333333301</c:v>
                </c:pt>
                <c:pt idx="7329">
                  <c:v>1221.5</c:v>
                </c:pt>
                <c:pt idx="7330">
                  <c:v>1221.6666666666699</c:v>
                </c:pt>
                <c:pt idx="7331">
                  <c:v>1221.8333333333301</c:v>
                </c:pt>
                <c:pt idx="7332">
                  <c:v>1222</c:v>
                </c:pt>
                <c:pt idx="7333">
                  <c:v>1222.1666666666699</c:v>
                </c:pt>
                <c:pt idx="7334">
                  <c:v>1222.3333333333301</c:v>
                </c:pt>
                <c:pt idx="7335">
                  <c:v>1222.5</c:v>
                </c:pt>
                <c:pt idx="7336">
                  <c:v>1222.6666666666699</c:v>
                </c:pt>
                <c:pt idx="7337">
                  <c:v>1222.8333333333301</c:v>
                </c:pt>
                <c:pt idx="7338">
                  <c:v>1223</c:v>
                </c:pt>
                <c:pt idx="7339">
                  <c:v>1223.1666666666699</c:v>
                </c:pt>
                <c:pt idx="7340">
                  <c:v>1223.3333333333301</c:v>
                </c:pt>
                <c:pt idx="7341">
                  <c:v>1223.5</c:v>
                </c:pt>
                <c:pt idx="7342">
                  <c:v>1223.6666666666699</c:v>
                </c:pt>
                <c:pt idx="7343">
                  <c:v>1223.8333333333301</c:v>
                </c:pt>
                <c:pt idx="7344">
                  <c:v>1224</c:v>
                </c:pt>
                <c:pt idx="7345">
                  <c:v>1224.1666666666699</c:v>
                </c:pt>
                <c:pt idx="7346">
                  <c:v>1224.3333333333301</c:v>
                </c:pt>
                <c:pt idx="7347">
                  <c:v>1224.5</c:v>
                </c:pt>
                <c:pt idx="7348">
                  <c:v>1224.6666666666699</c:v>
                </c:pt>
                <c:pt idx="7349">
                  <c:v>1224.8333333333301</c:v>
                </c:pt>
                <c:pt idx="7350">
                  <c:v>1225</c:v>
                </c:pt>
                <c:pt idx="7351">
                  <c:v>1225.1666666666699</c:v>
                </c:pt>
                <c:pt idx="7352">
                  <c:v>1225.3333333333301</c:v>
                </c:pt>
                <c:pt idx="7353">
                  <c:v>1225.5</c:v>
                </c:pt>
                <c:pt idx="7354">
                  <c:v>1225.6666666666699</c:v>
                </c:pt>
                <c:pt idx="7355">
                  <c:v>1225.8333333333301</c:v>
                </c:pt>
                <c:pt idx="7356">
                  <c:v>1226</c:v>
                </c:pt>
                <c:pt idx="7357">
                  <c:v>1226.1666666666699</c:v>
                </c:pt>
                <c:pt idx="7358">
                  <c:v>1226.3333333333301</c:v>
                </c:pt>
                <c:pt idx="7359">
                  <c:v>1226.5</c:v>
                </c:pt>
                <c:pt idx="7360">
                  <c:v>1226.6666666666699</c:v>
                </c:pt>
                <c:pt idx="7361">
                  <c:v>1226.8333333333301</c:v>
                </c:pt>
                <c:pt idx="7362">
                  <c:v>1227</c:v>
                </c:pt>
                <c:pt idx="7363">
                  <c:v>1227.1666666666699</c:v>
                </c:pt>
                <c:pt idx="7364">
                  <c:v>1227.3333333333301</c:v>
                </c:pt>
                <c:pt idx="7365">
                  <c:v>1227.5</c:v>
                </c:pt>
                <c:pt idx="7366">
                  <c:v>1227.6666666666699</c:v>
                </c:pt>
                <c:pt idx="7367">
                  <c:v>1227.8333333333301</c:v>
                </c:pt>
                <c:pt idx="7368">
                  <c:v>1228</c:v>
                </c:pt>
                <c:pt idx="7369">
                  <c:v>1228.1666666666699</c:v>
                </c:pt>
                <c:pt idx="7370">
                  <c:v>1228.3333333333301</c:v>
                </c:pt>
                <c:pt idx="7371">
                  <c:v>1228.5</c:v>
                </c:pt>
                <c:pt idx="7372">
                  <c:v>1228.6666666666699</c:v>
                </c:pt>
                <c:pt idx="7373">
                  <c:v>1228.8333333333301</c:v>
                </c:pt>
                <c:pt idx="7374">
                  <c:v>1229</c:v>
                </c:pt>
                <c:pt idx="7375">
                  <c:v>1229.1666666666699</c:v>
                </c:pt>
                <c:pt idx="7376">
                  <c:v>1229.3333333333301</c:v>
                </c:pt>
                <c:pt idx="7377">
                  <c:v>1229.5</c:v>
                </c:pt>
                <c:pt idx="7378">
                  <c:v>1229.6666666666699</c:v>
                </c:pt>
                <c:pt idx="7379">
                  <c:v>1229.8333333333301</c:v>
                </c:pt>
                <c:pt idx="7380">
                  <c:v>1230</c:v>
                </c:pt>
                <c:pt idx="7381">
                  <c:v>1230.1666666666699</c:v>
                </c:pt>
                <c:pt idx="7382">
                  <c:v>1230.3333333333301</c:v>
                </c:pt>
                <c:pt idx="7383">
                  <c:v>1230.5</c:v>
                </c:pt>
                <c:pt idx="7384">
                  <c:v>1230.6666666666699</c:v>
                </c:pt>
                <c:pt idx="7385">
                  <c:v>1230.8333333333301</c:v>
                </c:pt>
                <c:pt idx="7386">
                  <c:v>1231</c:v>
                </c:pt>
                <c:pt idx="7387">
                  <c:v>1231.1666666666699</c:v>
                </c:pt>
                <c:pt idx="7388">
                  <c:v>1231.3333333333301</c:v>
                </c:pt>
                <c:pt idx="7389">
                  <c:v>1231.5</c:v>
                </c:pt>
                <c:pt idx="7390">
                  <c:v>1231.6666666666699</c:v>
                </c:pt>
                <c:pt idx="7391">
                  <c:v>1231.8333333333301</c:v>
                </c:pt>
                <c:pt idx="7392">
                  <c:v>1232</c:v>
                </c:pt>
                <c:pt idx="7393">
                  <c:v>1232.1666666666699</c:v>
                </c:pt>
                <c:pt idx="7394">
                  <c:v>1232.3333333333301</c:v>
                </c:pt>
                <c:pt idx="7395">
                  <c:v>1232.5</c:v>
                </c:pt>
                <c:pt idx="7396">
                  <c:v>1232.6666666666699</c:v>
                </c:pt>
                <c:pt idx="7397">
                  <c:v>1232.8333333333301</c:v>
                </c:pt>
                <c:pt idx="7398">
                  <c:v>1233</c:v>
                </c:pt>
                <c:pt idx="7399">
                  <c:v>1233.1666666666699</c:v>
                </c:pt>
                <c:pt idx="7400">
                  <c:v>1233.3333333333301</c:v>
                </c:pt>
                <c:pt idx="7401">
                  <c:v>1233.5</c:v>
                </c:pt>
                <c:pt idx="7402">
                  <c:v>1233.6666666666699</c:v>
                </c:pt>
                <c:pt idx="7403">
                  <c:v>1233.8333333333301</c:v>
                </c:pt>
                <c:pt idx="7404">
                  <c:v>1234</c:v>
                </c:pt>
                <c:pt idx="7405">
                  <c:v>1234.1666666666699</c:v>
                </c:pt>
                <c:pt idx="7406">
                  <c:v>1234.3333333333301</c:v>
                </c:pt>
                <c:pt idx="7407">
                  <c:v>1234.5</c:v>
                </c:pt>
                <c:pt idx="7408">
                  <c:v>1234.6666666666699</c:v>
                </c:pt>
                <c:pt idx="7409">
                  <c:v>1234.8333333333301</c:v>
                </c:pt>
                <c:pt idx="7410">
                  <c:v>1235</c:v>
                </c:pt>
                <c:pt idx="7411">
                  <c:v>1235.1666666666699</c:v>
                </c:pt>
                <c:pt idx="7412">
                  <c:v>1235.3333333333301</c:v>
                </c:pt>
                <c:pt idx="7413">
                  <c:v>1235.5</c:v>
                </c:pt>
                <c:pt idx="7414">
                  <c:v>1235.6666666666699</c:v>
                </c:pt>
                <c:pt idx="7415">
                  <c:v>1235.8333333333301</c:v>
                </c:pt>
                <c:pt idx="7416">
                  <c:v>1236</c:v>
                </c:pt>
                <c:pt idx="7417">
                  <c:v>1236.1666666666699</c:v>
                </c:pt>
                <c:pt idx="7418">
                  <c:v>1236.3333333333301</c:v>
                </c:pt>
                <c:pt idx="7419">
                  <c:v>1236.5</c:v>
                </c:pt>
                <c:pt idx="7420">
                  <c:v>1236.6666666666699</c:v>
                </c:pt>
                <c:pt idx="7421">
                  <c:v>1236.8333333333301</c:v>
                </c:pt>
                <c:pt idx="7422">
                  <c:v>1237</c:v>
                </c:pt>
                <c:pt idx="7423">
                  <c:v>1237.1666666666699</c:v>
                </c:pt>
                <c:pt idx="7424">
                  <c:v>1237.3333333333301</c:v>
                </c:pt>
                <c:pt idx="7425">
                  <c:v>1237.5</c:v>
                </c:pt>
                <c:pt idx="7426">
                  <c:v>1237.6666666666699</c:v>
                </c:pt>
                <c:pt idx="7427">
                  <c:v>1237.8333333333301</c:v>
                </c:pt>
                <c:pt idx="7428">
                  <c:v>1238</c:v>
                </c:pt>
                <c:pt idx="7429">
                  <c:v>1238.1666666666699</c:v>
                </c:pt>
                <c:pt idx="7430">
                  <c:v>1238.3333333333301</c:v>
                </c:pt>
                <c:pt idx="7431">
                  <c:v>1238.5</c:v>
                </c:pt>
                <c:pt idx="7432">
                  <c:v>1238.6666666666699</c:v>
                </c:pt>
                <c:pt idx="7433">
                  <c:v>1238.8333333333301</c:v>
                </c:pt>
                <c:pt idx="7434">
                  <c:v>1239</c:v>
                </c:pt>
                <c:pt idx="7435">
                  <c:v>1239.1666666666699</c:v>
                </c:pt>
                <c:pt idx="7436">
                  <c:v>1239.3333333333301</c:v>
                </c:pt>
                <c:pt idx="7437">
                  <c:v>1239.5</c:v>
                </c:pt>
                <c:pt idx="7438">
                  <c:v>1239.6666666666699</c:v>
                </c:pt>
                <c:pt idx="7439">
                  <c:v>1239.8333333333301</c:v>
                </c:pt>
                <c:pt idx="7440">
                  <c:v>1240</c:v>
                </c:pt>
                <c:pt idx="7441">
                  <c:v>1240.1666666666699</c:v>
                </c:pt>
                <c:pt idx="7442">
                  <c:v>1240.3333333333301</c:v>
                </c:pt>
                <c:pt idx="7443">
                  <c:v>1240.5</c:v>
                </c:pt>
                <c:pt idx="7444">
                  <c:v>1240.6666666666699</c:v>
                </c:pt>
                <c:pt idx="7445">
                  <c:v>1240.8333333333301</c:v>
                </c:pt>
                <c:pt idx="7446">
                  <c:v>1241</c:v>
                </c:pt>
                <c:pt idx="7447">
                  <c:v>1241.1666666666699</c:v>
                </c:pt>
                <c:pt idx="7448">
                  <c:v>1241.3333333333301</c:v>
                </c:pt>
                <c:pt idx="7449">
                  <c:v>1241.5</c:v>
                </c:pt>
                <c:pt idx="7450">
                  <c:v>1241.6666666666699</c:v>
                </c:pt>
                <c:pt idx="7451">
                  <c:v>1241.8333333333301</c:v>
                </c:pt>
                <c:pt idx="7452">
                  <c:v>1242</c:v>
                </c:pt>
                <c:pt idx="7453">
                  <c:v>1242.1666666666699</c:v>
                </c:pt>
                <c:pt idx="7454">
                  <c:v>1242.3333333333301</c:v>
                </c:pt>
                <c:pt idx="7455">
                  <c:v>1242.5</c:v>
                </c:pt>
                <c:pt idx="7456">
                  <c:v>1242.6666666666699</c:v>
                </c:pt>
                <c:pt idx="7457">
                  <c:v>1242.8333333333301</c:v>
                </c:pt>
                <c:pt idx="7458">
                  <c:v>1243</c:v>
                </c:pt>
                <c:pt idx="7459">
                  <c:v>1243.1666666666699</c:v>
                </c:pt>
                <c:pt idx="7460">
                  <c:v>1243.3333333333301</c:v>
                </c:pt>
                <c:pt idx="7461">
                  <c:v>1243.5</c:v>
                </c:pt>
                <c:pt idx="7462">
                  <c:v>1243.6666666666699</c:v>
                </c:pt>
                <c:pt idx="7463">
                  <c:v>1243.8333333333301</c:v>
                </c:pt>
                <c:pt idx="7464">
                  <c:v>1244</c:v>
                </c:pt>
                <c:pt idx="7465">
                  <c:v>1244.1666666666699</c:v>
                </c:pt>
                <c:pt idx="7466">
                  <c:v>1244.3333333333301</c:v>
                </c:pt>
                <c:pt idx="7467">
                  <c:v>1244.5</c:v>
                </c:pt>
                <c:pt idx="7468">
                  <c:v>1244.6666666666699</c:v>
                </c:pt>
                <c:pt idx="7469">
                  <c:v>1244.8333333333301</c:v>
                </c:pt>
                <c:pt idx="7470">
                  <c:v>1245</c:v>
                </c:pt>
                <c:pt idx="7471">
                  <c:v>1245.1666666666699</c:v>
                </c:pt>
                <c:pt idx="7472">
                  <c:v>1245.3333333333301</c:v>
                </c:pt>
                <c:pt idx="7473">
                  <c:v>1245.5</c:v>
                </c:pt>
                <c:pt idx="7474">
                  <c:v>1245.6666666666699</c:v>
                </c:pt>
                <c:pt idx="7475">
                  <c:v>1245.8333333333301</c:v>
                </c:pt>
                <c:pt idx="7476">
                  <c:v>1246</c:v>
                </c:pt>
                <c:pt idx="7477">
                  <c:v>1246.1666666666699</c:v>
                </c:pt>
                <c:pt idx="7478">
                  <c:v>1246.3333333333301</c:v>
                </c:pt>
                <c:pt idx="7479">
                  <c:v>1246.5</c:v>
                </c:pt>
                <c:pt idx="7480">
                  <c:v>1246.6666666666699</c:v>
                </c:pt>
                <c:pt idx="7481">
                  <c:v>1246.8333333333301</c:v>
                </c:pt>
                <c:pt idx="7482">
                  <c:v>1247</c:v>
                </c:pt>
                <c:pt idx="7483">
                  <c:v>1247.1666666666699</c:v>
                </c:pt>
                <c:pt idx="7484">
                  <c:v>1247.3333333333301</c:v>
                </c:pt>
                <c:pt idx="7485">
                  <c:v>1247.5</c:v>
                </c:pt>
                <c:pt idx="7486">
                  <c:v>1247.6666666666699</c:v>
                </c:pt>
                <c:pt idx="7487">
                  <c:v>1247.8333333333301</c:v>
                </c:pt>
                <c:pt idx="7488">
                  <c:v>1248</c:v>
                </c:pt>
                <c:pt idx="7489">
                  <c:v>1248.1666666666699</c:v>
                </c:pt>
                <c:pt idx="7490">
                  <c:v>1248.3333333333301</c:v>
                </c:pt>
                <c:pt idx="7491">
                  <c:v>1248.5</c:v>
                </c:pt>
                <c:pt idx="7492">
                  <c:v>1248.6666666666699</c:v>
                </c:pt>
                <c:pt idx="7493">
                  <c:v>1248.8333333333301</c:v>
                </c:pt>
                <c:pt idx="7494">
                  <c:v>1249</c:v>
                </c:pt>
                <c:pt idx="7495">
                  <c:v>1249.1666666666699</c:v>
                </c:pt>
                <c:pt idx="7496">
                  <c:v>1249.3333333333301</c:v>
                </c:pt>
                <c:pt idx="7497">
                  <c:v>1249.5</c:v>
                </c:pt>
                <c:pt idx="7498">
                  <c:v>1249.6666666666699</c:v>
                </c:pt>
                <c:pt idx="7499">
                  <c:v>1249.8333333333301</c:v>
                </c:pt>
                <c:pt idx="7500">
                  <c:v>1250</c:v>
                </c:pt>
                <c:pt idx="7501">
                  <c:v>1250.1666666666699</c:v>
                </c:pt>
                <c:pt idx="7502">
                  <c:v>1250.3333333333301</c:v>
                </c:pt>
                <c:pt idx="7503">
                  <c:v>1250.5</c:v>
                </c:pt>
                <c:pt idx="7504">
                  <c:v>1250.6666666666699</c:v>
                </c:pt>
                <c:pt idx="7505">
                  <c:v>1250.8333333333301</c:v>
                </c:pt>
                <c:pt idx="7506">
                  <c:v>1251</c:v>
                </c:pt>
                <c:pt idx="7507">
                  <c:v>1251.1666666666699</c:v>
                </c:pt>
                <c:pt idx="7508">
                  <c:v>1251.3333333333301</c:v>
                </c:pt>
                <c:pt idx="7509">
                  <c:v>1251.5</c:v>
                </c:pt>
                <c:pt idx="7510">
                  <c:v>1251.6666666666699</c:v>
                </c:pt>
                <c:pt idx="7511">
                  <c:v>1251.8333333333301</c:v>
                </c:pt>
                <c:pt idx="7512">
                  <c:v>1252</c:v>
                </c:pt>
                <c:pt idx="7513">
                  <c:v>1252.1666666666699</c:v>
                </c:pt>
                <c:pt idx="7514">
                  <c:v>1252.3333333333301</c:v>
                </c:pt>
                <c:pt idx="7515">
                  <c:v>1252.5</c:v>
                </c:pt>
                <c:pt idx="7516">
                  <c:v>1252.6666666666699</c:v>
                </c:pt>
                <c:pt idx="7517">
                  <c:v>1252.8333333333301</c:v>
                </c:pt>
                <c:pt idx="7518">
                  <c:v>1253</c:v>
                </c:pt>
                <c:pt idx="7519">
                  <c:v>1253.1666666666699</c:v>
                </c:pt>
                <c:pt idx="7520">
                  <c:v>1253.3333333333301</c:v>
                </c:pt>
                <c:pt idx="7521">
                  <c:v>1253.5</c:v>
                </c:pt>
                <c:pt idx="7522">
                  <c:v>1253.6666666666699</c:v>
                </c:pt>
                <c:pt idx="7523">
                  <c:v>1253.8333333333301</c:v>
                </c:pt>
                <c:pt idx="7524">
                  <c:v>1254</c:v>
                </c:pt>
                <c:pt idx="7525">
                  <c:v>1254.1666666666699</c:v>
                </c:pt>
                <c:pt idx="7526">
                  <c:v>1254.3333333333301</c:v>
                </c:pt>
                <c:pt idx="7527">
                  <c:v>1254.5</c:v>
                </c:pt>
                <c:pt idx="7528">
                  <c:v>1254.6666666666699</c:v>
                </c:pt>
                <c:pt idx="7529">
                  <c:v>1254.8333333333301</c:v>
                </c:pt>
                <c:pt idx="7530">
                  <c:v>1255</c:v>
                </c:pt>
                <c:pt idx="7531">
                  <c:v>1255.1666666666699</c:v>
                </c:pt>
                <c:pt idx="7532">
                  <c:v>1255.3333333333301</c:v>
                </c:pt>
                <c:pt idx="7533">
                  <c:v>1255.5</c:v>
                </c:pt>
                <c:pt idx="7534">
                  <c:v>1255.6666666666699</c:v>
                </c:pt>
                <c:pt idx="7535">
                  <c:v>1255.8333333333301</c:v>
                </c:pt>
                <c:pt idx="7536">
                  <c:v>1256</c:v>
                </c:pt>
                <c:pt idx="7537">
                  <c:v>1256.1666666666699</c:v>
                </c:pt>
                <c:pt idx="7538">
                  <c:v>1256.3333333333301</c:v>
                </c:pt>
                <c:pt idx="7539">
                  <c:v>1256.5</c:v>
                </c:pt>
                <c:pt idx="7540">
                  <c:v>1256.6666666666699</c:v>
                </c:pt>
                <c:pt idx="7541">
                  <c:v>1256.8333333333301</c:v>
                </c:pt>
                <c:pt idx="7542">
                  <c:v>1257</c:v>
                </c:pt>
                <c:pt idx="7543">
                  <c:v>1257.1666666666699</c:v>
                </c:pt>
                <c:pt idx="7544">
                  <c:v>1257.3333333333301</c:v>
                </c:pt>
                <c:pt idx="7545">
                  <c:v>1257.5</c:v>
                </c:pt>
                <c:pt idx="7546">
                  <c:v>1257.6666666666699</c:v>
                </c:pt>
                <c:pt idx="7547">
                  <c:v>1257.8333333333301</c:v>
                </c:pt>
                <c:pt idx="7548">
                  <c:v>1258</c:v>
                </c:pt>
                <c:pt idx="7549">
                  <c:v>1258.1666666666699</c:v>
                </c:pt>
                <c:pt idx="7550">
                  <c:v>1258.3333333333301</c:v>
                </c:pt>
                <c:pt idx="7551">
                  <c:v>1258.5</c:v>
                </c:pt>
                <c:pt idx="7552">
                  <c:v>1258.6666666666699</c:v>
                </c:pt>
                <c:pt idx="7553">
                  <c:v>1258.8333333333301</c:v>
                </c:pt>
                <c:pt idx="7554">
                  <c:v>1259</c:v>
                </c:pt>
                <c:pt idx="7555">
                  <c:v>1259.1666666666699</c:v>
                </c:pt>
                <c:pt idx="7556">
                  <c:v>1259.3333333333301</c:v>
                </c:pt>
                <c:pt idx="7557">
                  <c:v>1259.5</c:v>
                </c:pt>
                <c:pt idx="7558">
                  <c:v>1259.6666666666699</c:v>
                </c:pt>
                <c:pt idx="7559">
                  <c:v>1259.8333333333301</c:v>
                </c:pt>
                <c:pt idx="7560">
                  <c:v>1260</c:v>
                </c:pt>
                <c:pt idx="7561">
                  <c:v>1260.1666666666699</c:v>
                </c:pt>
                <c:pt idx="7562">
                  <c:v>1260.3333333333301</c:v>
                </c:pt>
                <c:pt idx="7563">
                  <c:v>1260.5</c:v>
                </c:pt>
                <c:pt idx="7564">
                  <c:v>1260.6666666666699</c:v>
                </c:pt>
                <c:pt idx="7565">
                  <c:v>1260.8333333333301</c:v>
                </c:pt>
                <c:pt idx="7566">
                  <c:v>1261</c:v>
                </c:pt>
                <c:pt idx="7567">
                  <c:v>1261.1666666666699</c:v>
                </c:pt>
                <c:pt idx="7568">
                  <c:v>1261.3333333333301</c:v>
                </c:pt>
                <c:pt idx="7569">
                  <c:v>1261.5</c:v>
                </c:pt>
                <c:pt idx="7570">
                  <c:v>1261.6666666666699</c:v>
                </c:pt>
                <c:pt idx="7571">
                  <c:v>1261.8333333333301</c:v>
                </c:pt>
                <c:pt idx="7572">
                  <c:v>1262</c:v>
                </c:pt>
                <c:pt idx="7573">
                  <c:v>1262.1666666666699</c:v>
                </c:pt>
                <c:pt idx="7574">
                  <c:v>1262.3333333333301</c:v>
                </c:pt>
                <c:pt idx="7575">
                  <c:v>1262.5</c:v>
                </c:pt>
                <c:pt idx="7576">
                  <c:v>1262.6666666666699</c:v>
                </c:pt>
                <c:pt idx="7577">
                  <c:v>1262.8333333333301</c:v>
                </c:pt>
                <c:pt idx="7578">
                  <c:v>1263</c:v>
                </c:pt>
                <c:pt idx="7579">
                  <c:v>1263.1666666666699</c:v>
                </c:pt>
                <c:pt idx="7580">
                  <c:v>1263.3333333333301</c:v>
                </c:pt>
                <c:pt idx="7581">
                  <c:v>1263.5</c:v>
                </c:pt>
                <c:pt idx="7582">
                  <c:v>1263.6666666666699</c:v>
                </c:pt>
                <c:pt idx="7583">
                  <c:v>1263.8333333333301</c:v>
                </c:pt>
                <c:pt idx="7584">
                  <c:v>1264</c:v>
                </c:pt>
                <c:pt idx="7585">
                  <c:v>1264.1666666666699</c:v>
                </c:pt>
                <c:pt idx="7586">
                  <c:v>1264.3333333333301</c:v>
                </c:pt>
                <c:pt idx="7587">
                  <c:v>1264.5</c:v>
                </c:pt>
                <c:pt idx="7588">
                  <c:v>1264.6666666666699</c:v>
                </c:pt>
                <c:pt idx="7589">
                  <c:v>1264.8333333333301</c:v>
                </c:pt>
                <c:pt idx="7590">
                  <c:v>1265</c:v>
                </c:pt>
                <c:pt idx="7591">
                  <c:v>1265.1666666666699</c:v>
                </c:pt>
                <c:pt idx="7592">
                  <c:v>1265.3333333333301</c:v>
                </c:pt>
                <c:pt idx="7593">
                  <c:v>1265.5</c:v>
                </c:pt>
                <c:pt idx="7594">
                  <c:v>1265.6666666666699</c:v>
                </c:pt>
                <c:pt idx="7595">
                  <c:v>1265.8333333333301</c:v>
                </c:pt>
                <c:pt idx="7596">
                  <c:v>1266</c:v>
                </c:pt>
                <c:pt idx="7597">
                  <c:v>1266.1666666666699</c:v>
                </c:pt>
                <c:pt idx="7598">
                  <c:v>1266.3333333333301</c:v>
                </c:pt>
                <c:pt idx="7599">
                  <c:v>1266.5</c:v>
                </c:pt>
                <c:pt idx="7600">
                  <c:v>1266.6666666666699</c:v>
                </c:pt>
                <c:pt idx="7601">
                  <c:v>1266.8333333333301</c:v>
                </c:pt>
                <c:pt idx="7602">
                  <c:v>1267</c:v>
                </c:pt>
                <c:pt idx="7603">
                  <c:v>1267.1666666666699</c:v>
                </c:pt>
                <c:pt idx="7604">
                  <c:v>1267.3333333333301</c:v>
                </c:pt>
                <c:pt idx="7605">
                  <c:v>1267.5</c:v>
                </c:pt>
                <c:pt idx="7606">
                  <c:v>1267.6666666666699</c:v>
                </c:pt>
                <c:pt idx="7607">
                  <c:v>1267.8333333333301</c:v>
                </c:pt>
                <c:pt idx="7608">
                  <c:v>1268</c:v>
                </c:pt>
                <c:pt idx="7609">
                  <c:v>1268.1666666666699</c:v>
                </c:pt>
                <c:pt idx="7610">
                  <c:v>1268.3333333333301</c:v>
                </c:pt>
                <c:pt idx="7611">
                  <c:v>1268.5</c:v>
                </c:pt>
                <c:pt idx="7612">
                  <c:v>1268.6666666666699</c:v>
                </c:pt>
                <c:pt idx="7613">
                  <c:v>1268.8333333333301</c:v>
                </c:pt>
                <c:pt idx="7614">
                  <c:v>1269</c:v>
                </c:pt>
                <c:pt idx="7615">
                  <c:v>1269.1666666666699</c:v>
                </c:pt>
                <c:pt idx="7616">
                  <c:v>1269.3333333333301</c:v>
                </c:pt>
                <c:pt idx="7617">
                  <c:v>1269.5</c:v>
                </c:pt>
                <c:pt idx="7618">
                  <c:v>1269.6666666666699</c:v>
                </c:pt>
                <c:pt idx="7619">
                  <c:v>1269.8333333333301</c:v>
                </c:pt>
                <c:pt idx="7620">
                  <c:v>1270</c:v>
                </c:pt>
                <c:pt idx="7621">
                  <c:v>1270.1666666666699</c:v>
                </c:pt>
                <c:pt idx="7622">
                  <c:v>1270.3333333333301</c:v>
                </c:pt>
                <c:pt idx="7623">
                  <c:v>1270.5</c:v>
                </c:pt>
                <c:pt idx="7624">
                  <c:v>1270.6666666666699</c:v>
                </c:pt>
                <c:pt idx="7625">
                  <c:v>1270.8333333333301</c:v>
                </c:pt>
                <c:pt idx="7626">
                  <c:v>1271</c:v>
                </c:pt>
                <c:pt idx="7627">
                  <c:v>1271.1666666666699</c:v>
                </c:pt>
                <c:pt idx="7628">
                  <c:v>1271.3333333333301</c:v>
                </c:pt>
                <c:pt idx="7629">
                  <c:v>1271.5</c:v>
                </c:pt>
                <c:pt idx="7630">
                  <c:v>1271.6666666666699</c:v>
                </c:pt>
                <c:pt idx="7631">
                  <c:v>1271.8333333333301</c:v>
                </c:pt>
                <c:pt idx="7632">
                  <c:v>1272</c:v>
                </c:pt>
                <c:pt idx="7633">
                  <c:v>1272.1666666666699</c:v>
                </c:pt>
                <c:pt idx="7634">
                  <c:v>1272.3333333333301</c:v>
                </c:pt>
                <c:pt idx="7635">
                  <c:v>1272.5</c:v>
                </c:pt>
                <c:pt idx="7636">
                  <c:v>1272.6666666666699</c:v>
                </c:pt>
                <c:pt idx="7637">
                  <c:v>1272.8333333333301</c:v>
                </c:pt>
                <c:pt idx="7638">
                  <c:v>1273</c:v>
                </c:pt>
                <c:pt idx="7639">
                  <c:v>1273.1666666666699</c:v>
                </c:pt>
                <c:pt idx="7640">
                  <c:v>1273.3333333333301</c:v>
                </c:pt>
                <c:pt idx="7641">
                  <c:v>1273.5</c:v>
                </c:pt>
                <c:pt idx="7642">
                  <c:v>1273.6666666666699</c:v>
                </c:pt>
                <c:pt idx="7643">
                  <c:v>1273.8333333333301</c:v>
                </c:pt>
                <c:pt idx="7644">
                  <c:v>1274</c:v>
                </c:pt>
                <c:pt idx="7645">
                  <c:v>1274.1666666666699</c:v>
                </c:pt>
                <c:pt idx="7646">
                  <c:v>1274.3333333333301</c:v>
                </c:pt>
                <c:pt idx="7647">
                  <c:v>1274.5</c:v>
                </c:pt>
                <c:pt idx="7648">
                  <c:v>1274.6666666666699</c:v>
                </c:pt>
                <c:pt idx="7649">
                  <c:v>1274.8333333333301</c:v>
                </c:pt>
                <c:pt idx="7650">
                  <c:v>1275</c:v>
                </c:pt>
                <c:pt idx="7651">
                  <c:v>1275.1666666666699</c:v>
                </c:pt>
                <c:pt idx="7652">
                  <c:v>1275.3333333333301</c:v>
                </c:pt>
                <c:pt idx="7653">
                  <c:v>1275.5</c:v>
                </c:pt>
                <c:pt idx="7654">
                  <c:v>1275.6666666666699</c:v>
                </c:pt>
                <c:pt idx="7655">
                  <c:v>1275.8333333333301</c:v>
                </c:pt>
                <c:pt idx="7656">
                  <c:v>1276</c:v>
                </c:pt>
                <c:pt idx="7657">
                  <c:v>1276.1666666666699</c:v>
                </c:pt>
                <c:pt idx="7658">
                  <c:v>1276.3333333333301</c:v>
                </c:pt>
                <c:pt idx="7659">
                  <c:v>1276.5</c:v>
                </c:pt>
                <c:pt idx="7660">
                  <c:v>1276.6666666666699</c:v>
                </c:pt>
                <c:pt idx="7661">
                  <c:v>1276.8333333333301</c:v>
                </c:pt>
                <c:pt idx="7662">
                  <c:v>1277</c:v>
                </c:pt>
                <c:pt idx="7663">
                  <c:v>1277.1666666666699</c:v>
                </c:pt>
                <c:pt idx="7664">
                  <c:v>1277.3333333333301</c:v>
                </c:pt>
                <c:pt idx="7665">
                  <c:v>1277.5</c:v>
                </c:pt>
                <c:pt idx="7666">
                  <c:v>1277.6666666666699</c:v>
                </c:pt>
                <c:pt idx="7667">
                  <c:v>1277.8333333333301</c:v>
                </c:pt>
                <c:pt idx="7668">
                  <c:v>1278</c:v>
                </c:pt>
                <c:pt idx="7669">
                  <c:v>1278.1666666666699</c:v>
                </c:pt>
                <c:pt idx="7670">
                  <c:v>1278.3333333333301</c:v>
                </c:pt>
                <c:pt idx="7671">
                  <c:v>1278.5</c:v>
                </c:pt>
                <c:pt idx="7672">
                  <c:v>1278.6666666666699</c:v>
                </c:pt>
                <c:pt idx="7673">
                  <c:v>1278.8333333333301</c:v>
                </c:pt>
                <c:pt idx="7674">
                  <c:v>1279</c:v>
                </c:pt>
                <c:pt idx="7675">
                  <c:v>1279.1666666666699</c:v>
                </c:pt>
                <c:pt idx="7676">
                  <c:v>1279.3333333333301</c:v>
                </c:pt>
                <c:pt idx="7677">
                  <c:v>1279.5</c:v>
                </c:pt>
                <c:pt idx="7678">
                  <c:v>1279.6666666666699</c:v>
                </c:pt>
                <c:pt idx="7679">
                  <c:v>1279.8333333333301</c:v>
                </c:pt>
                <c:pt idx="7680">
                  <c:v>1280</c:v>
                </c:pt>
                <c:pt idx="7681">
                  <c:v>1280.1666666666699</c:v>
                </c:pt>
                <c:pt idx="7682">
                  <c:v>1280.3333333333301</c:v>
                </c:pt>
                <c:pt idx="7683">
                  <c:v>1280.5</c:v>
                </c:pt>
                <c:pt idx="7684">
                  <c:v>1280.6666666666699</c:v>
                </c:pt>
                <c:pt idx="7685">
                  <c:v>1280.8333333333301</c:v>
                </c:pt>
                <c:pt idx="7686">
                  <c:v>1281</c:v>
                </c:pt>
                <c:pt idx="7687">
                  <c:v>1281.1666666666699</c:v>
                </c:pt>
                <c:pt idx="7688">
                  <c:v>1281.3333333333301</c:v>
                </c:pt>
                <c:pt idx="7689">
                  <c:v>1281.5</c:v>
                </c:pt>
                <c:pt idx="7690">
                  <c:v>1281.6666666666699</c:v>
                </c:pt>
                <c:pt idx="7691">
                  <c:v>1281.8333333333301</c:v>
                </c:pt>
                <c:pt idx="7692">
                  <c:v>1282</c:v>
                </c:pt>
                <c:pt idx="7693">
                  <c:v>1282.1666666666699</c:v>
                </c:pt>
                <c:pt idx="7694">
                  <c:v>1282.3333333333301</c:v>
                </c:pt>
                <c:pt idx="7695">
                  <c:v>1282.5</c:v>
                </c:pt>
                <c:pt idx="7696">
                  <c:v>1282.6666666666699</c:v>
                </c:pt>
                <c:pt idx="7697">
                  <c:v>1282.8333333333301</c:v>
                </c:pt>
                <c:pt idx="7698">
                  <c:v>1283</c:v>
                </c:pt>
                <c:pt idx="7699">
                  <c:v>1283.1666666666699</c:v>
                </c:pt>
                <c:pt idx="7700">
                  <c:v>1283.3333333333301</c:v>
                </c:pt>
                <c:pt idx="7701">
                  <c:v>1283.5</c:v>
                </c:pt>
                <c:pt idx="7702">
                  <c:v>1283.6666666666699</c:v>
                </c:pt>
                <c:pt idx="7703">
                  <c:v>1283.8333333333301</c:v>
                </c:pt>
                <c:pt idx="7704">
                  <c:v>1284</c:v>
                </c:pt>
                <c:pt idx="7705">
                  <c:v>1284.1666666666699</c:v>
                </c:pt>
                <c:pt idx="7706">
                  <c:v>1284.3333333333301</c:v>
                </c:pt>
                <c:pt idx="7707">
                  <c:v>1284.5</c:v>
                </c:pt>
                <c:pt idx="7708">
                  <c:v>1284.6666666666699</c:v>
                </c:pt>
                <c:pt idx="7709">
                  <c:v>1284.8333333333301</c:v>
                </c:pt>
                <c:pt idx="7710">
                  <c:v>1285</c:v>
                </c:pt>
                <c:pt idx="7711">
                  <c:v>1285.1666666666699</c:v>
                </c:pt>
                <c:pt idx="7712">
                  <c:v>1285.3333333333301</c:v>
                </c:pt>
                <c:pt idx="7713">
                  <c:v>1285.5</c:v>
                </c:pt>
                <c:pt idx="7714">
                  <c:v>1285.6666666666699</c:v>
                </c:pt>
                <c:pt idx="7715">
                  <c:v>1285.8333333333301</c:v>
                </c:pt>
                <c:pt idx="7716">
                  <c:v>1286</c:v>
                </c:pt>
                <c:pt idx="7717">
                  <c:v>1286.1666666666699</c:v>
                </c:pt>
                <c:pt idx="7718">
                  <c:v>1286.3333333333301</c:v>
                </c:pt>
                <c:pt idx="7719">
                  <c:v>1286.5</c:v>
                </c:pt>
                <c:pt idx="7720">
                  <c:v>1286.6666666666699</c:v>
                </c:pt>
                <c:pt idx="7721">
                  <c:v>1286.8333333333301</c:v>
                </c:pt>
                <c:pt idx="7722">
                  <c:v>1287</c:v>
                </c:pt>
                <c:pt idx="7723">
                  <c:v>1287.1666666666699</c:v>
                </c:pt>
                <c:pt idx="7724">
                  <c:v>1287.3333333333301</c:v>
                </c:pt>
                <c:pt idx="7725">
                  <c:v>1287.5</c:v>
                </c:pt>
                <c:pt idx="7726">
                  <c:v>1287.6666666666699</c:v>
                </c:pt>
                <c:pt idx="7727">
                  <c:v>1287.8333333333301</c:v>
                </c:pt>
                <c:pt idx="7728">
                  <c:v>1288</c:v>
                </c:pt>
                <c:pt idx="7729">
                  <c:v>1288.1666666666699</c:v>
                </c:pt>
                <c:pt idx="7730">
                  <c:v>1288.3333333333301</c:v>
                </c:pt>
                <c:pt idx="7731">
                  <c:v>1288.5</c:v>
                </c:pt>
                <c:pt idx="7732">
                  <c:v>1288.6666666666699</c:v>
                </c:pt>
                <c:pt idx="7733">
                  <c:v>1288.8333333333301</c:v>
                </c:pt>
                <c:pt idx="7734">
                  <c:v>1289</c:v>
                </c:pt>
                <c:pt idx="7735">
                  <c:v>1289.1666666666699</c:v>
                </c:pt>
                <c:pt idx="7736">
                  <c:v>1289.3333333333301</c:v>
                </c:pt>
                <c:pt idx="7737">
                  <c:v>1289.5</c:v>
                </c:pt>
                <c:pt idx="7738">
                  <c:v>1289.6666666666699</c:v>
                </c:pt>
                <c:pt idx="7739">
                  <c:v>1289.8333333333301</c:v>
                </c:pt>
                <c:pt idx="7740">
                  <c:v>1290</c:v>
                </c:pt>
                <c:pt idx="7741">
                  <c:v>1290.1666666666699</c:v>
                </c:pt>
                <c:pt idx="7742">
                  <c:v>1290.3333333333301</c:v>
                </c:pt>
                <c:pt idx="7743">
                  <c:v>1290.5</c:v>
                </c:pt>
                <c:pt idx="7744">
                  <c:v>1290.6666666666699</c:v>
                </c:pt>
                <c:pt idx="7745">
                  <c:v>1290.8333333333301</c:v>
                </c:pt>
                <c:pt idx="7746">
                  <c:v>1291</c:v>
                </c:pt>
                <c:pt idx="7747">
                  <c:v>1291.1666666666699</c:v>
                </c:pt>
                <c:pt idx="7748">
                  <c:v>1291.3333333333301</c:v>
                </c:pt>
                <c:pt idx="7749">
                  <c:v>1291.5</c:v>
                </c:pt>
                <c:pt idx="7750">
                  <c:v>1291.6666666666699</c:v>
                </c:pt>
                <c:pt idx="7751">
                  <c:v>1291.8333333333301</c:v>
                </c:pt>
                <c:pt idx="7752">
                  <c:v>1292</c:v>
                </c:pt>
                <c:pt idx="7753">
                  <c:v>1292.1666666666699</c:v>
                </c:pt>
                <c:pt idx="7754">
                  <c:v>1292.3333333333301</c:v>
                </c:pt>
                <c:pt idx="7755">
                  <c:v>1292.5</c:v>
                </c:pt>
                <c:pt idx="7756">
                  <c:v>1292.6666666666699</c:v>
                </c:pt>
                <c:pt idx="7757">
                  <c:v>1292.8333333333301</c:v>
                </c:pt>
                <c:pt idx="7758">
                  <c:v>1293</c:v>
                </c:pt>
                <c:pt idx="7759">
                  <c:v>1293.1666666666699</c:v>
                </c:pt>
                <c:pt idx="7760">
                  <c:v>1293.3333333333301</c:v>
                </c:pt>
                <c:pt idx="7761">
                  <c:v>1293.5</c:v>
                </c:pt>
                <c:pt idx="7762">
                  <c:v>1293.6666666666699</c:v>
                </c:pt>
                <c:pt idx="7763">
                  <c:v>1293.8333333333301</c:v>
                </c:pt>
                <c:pt idx="7764">
                  <c:v>1294</c:v>
                </c:pt>
                <c:pt idx="7765">
                  <c:v>1294.1666666666699</c:v>
                </c:pt>
                <c:pt idx="7766">
                  <c:v>1294.3333333333301</c:v>
                </c:pt>
                <c:pt idx="7767">
                  <c:v>1294.5</c:v>
                </c:pt>
                <c:pt idx="7768">
                  <c:v>1294.6666666666699</c:v>
                </c:pt>
                <c:pt idx="7769">
                  <c:v>1294.8333333333301</c:v>
                </c:pt>
                <c:pt idx="7770">
                  <c:v>1295</c:v>
                </c:pt>
                <c:pt idx="7771">
                  <c:v>1295.1666666666699</c:v>
                </c:pt>
                <c:pt idx="7772">
                  <c:v>1295.3333333333301</c:v>
                </c:pt>
                <c:pt idx="7773">
                  <c:v>1295.5</c:v>
                </c:pt>
                <c:pt idx="7774">
                  <c:v>1295.6666666666699</c:v>
                </c:pt>
                <c:pt idx="7775">
                  <c:v>1295.8333333333301</c:v>
                </c:pt>
                <c:pt idx="7776">
                  <c:v>1296</c:v>
                </c:pt>
                <c:pt idx="7777">
                  <c:v>1296.1666666666699</c:v>
                </c:pt>
                <c:pt idx="7778">
                  <c:v>1296.3333333333301</c:v>
                </c:pt>
                <c:pt idx="7779">
                  <c:v>1296.5</c:v>
                </c:pt>
                <c:pt idx="7780">
                  <c:v>1296.6666666666699</c:v>
                </c:pt>
                <c:pt idx="7781">
                  <c:v>1296.8333333333301</c:v>
                </c:pt>
                <c:pt idx="7782">
                  <c:v>1297</c:v>
                </c:pt>
                <c:pt idx="7783">
                  <c:v>1297.1666666666699</c:v>
                </c:pt>
                <c:pt idx="7784">
                  <c:v>1297.3333333333301</c:v>
                </c:pt>
                <c:pt idx="7785">
                  <c:v>1297.5</c:v>
                </c:pt>
                <c:pt idx="7786">
                  <c:v>1297.6666666666699</c:v>
                </c:pt>
                <c:pt idx="7787">
                  <c:v>1297.8333333333301</c:v>
                </c:pt>
                <c:pt idx="7788">
                  <c:v>1298</c:v>
                </c:pt>
                <c:pt idx="7789">
                  <c:v>1298.1666666666699</c:v>
                </c:pt>
                <c:pt idx="7790">
                  <c:v>1298.3333333333301</c:v>
                </c:pt>
                <c:pt idx="7791">
                  <c:v>1298.5</c:v>
                </c:pt>
                <c:pt idx="7792">
                  <c:v>1298.6666666666699</c:v>
                </c:pt>
                <c:pt idx="7793">
                  <c:v>1298.8333333333301</c:v>
                </c:pt>
                <c:pt idx="7794">
                  <c:v>1299</c:v>
                </c:pt>
                <c:pt idx="7795">
                  <c:v>1299.1666666666699</c:v>
                </c:pt>
                <c:pt idx="7796">
                  <c:v>1299.3333333333301</c:v>
                </c:pt>
                <c:pt idx="7797">
                  <c:v>1299.5</c:v>
                </c:pt>
                <c:pt idx="7798">
                  <c:v>1299.6666666666699</c:v>
                </c:pt>
                <c:pt idx="7799">
                  <c:v>1299.8333333333301</c:v>
                </c:pt>
                <c:pt idx="7800">
                  <c:v>1300</c:v>
                </c:pt>
                <c:pt idx="7801">
                  <c:v>1300.1666666666699</c:v>
                </c:pt>
                <c:pt idx="7802">
                  <c:v>1300.3333333333301</c:v>
                </c:pt>
                <c:pt idx="7803">
                  <c:v>1300.5</c:v>
                </c:pt>
                <c:pt idx="7804">
                  <c:v>1300.6666666666699</c:v>
                </c:pt>
                <c:pt idx="7805">
                  <c:v>1300.8333333333301</c:v>
                </c:pt>
                <c:pt idx="7806">
                  <c:v>1301</c:v>
                </c:pt>
                <c:pt idx="7807">
                  <c:v>1301.1666666666699</c:v>
                </c:pt>
                <c:pt idx="7808">
                  <c:v>1301.3333333333301</c:v>
                </c:pt>
                <c:pt idx="7809">
                  <c:v>1301.5</c:v>
                </c:pt>
                <c:pt idx="7810">
                  <c:v>1301.6666666666699</c:v>
                </c:pt>
                <c:pt idx="7811">
                  <c:v>1301.8333333333301</c:v>
                </c:pt>
                <c:pt idx="7812">
                  <c:v>1302</c:v>
                </c:pt>
                <c:pt idx="7813">
                  <c:v>1302.1666666666699</c:v>
                </c:pt>
                <c:pt idx="7814">
                  <c:v>1302.3333333333301</c:v>
                </c:pt>
                <c:pt idx="7815">
                  <c:v>1302.5</c:v>
                </c:pt>
                <c:pt idx="7816">
                  <c:v>1302.6666666666699</c:v>
                </c:pt>
                <c:pt idx="7817">
                  <c:v>1302.8333333333301</c:v>
                </c:pt>
                <c:pt idx="7818">
                  <c:v>1303</c:v>
                </c:pt>
                <c:pt idx="7819">
                  <c:v>1303.1666666666699</c:v>
                </c:pt>
                <c:pt idx="7820">
                  <c:v>1303.3333333333301</c:v>
                </c:pt>
                <c:pt idx="7821">
                  <c:v>1303.5</c:v>
                </c:pt>
                <c:pt idx="7822">
                  <c:v>1303.6666666666699</c:v>
                </c:pt>
                <c:pt idx="7823">
                  <c:v>1303.8333333333301</c:v>
                </c:pt>
                <c:pt idx="7824">
                  <c:v>1304</c:v>
                </c:pt>
                <c:pt idx="7825">
                  <c:v>1304.1666666666699</c:v>
                </c:pt>
                <c:pt idx="7826">
                  <c:v>1304.3333333333301</c:v>
                </c:pt>
                <c:pt idx="7827">
                  <c:v>1304.5</c:v>
                </c:pt>
                <c:pt idx="7828">
                  <c:v>1304.6666666666699</c:v>
                </c:pt>
                <c:pt idx="7829">
                  <c:v>1304.8333333333301</c:v>
                </c:pt>
                <c:pt idx="7830">
                  <c:v>1305</c:v>
                </c:pt>
                <c:pt idx="7831">
                  <c:v>1305.1666666666699</c:v>
                </c:pt>
                <c:pt idx="7832">
                  <c:v>1305.3333333333301</c:v>
                </c:pt>
                <c:pt idx="7833">
                  <c:v>1305.5</c:v>
                </c:pt>
                <c:pt idx="7834">
                  <c:v>1305.6666666666699</c:v>
                </c:pt>
                <c:pt idx="7835">
                  <c:v>1305.8333333333301</c:v>
                </c:pt>
                <c:pt idx="7836">
                  <c:v>1306</c:v>
                </c:pt>
                <c:pt idx="7837">
                  <c:v>1306.1666666666699</c:v>
                </c:pt>
                <c:pt idx="7838">
                  <c:v>1306.3333333333301</c:v>
                </c:pt>
                <c:pt idx="7839">
                  <c:v>1306.5</c:v>
                </c:pt>
                <c:pt idx="7840">
                  <c:v>1306.6666666666699</c:v>
                </c:pt>
                <c:pt idx="7841">
                  <c:v>1306.8333333333301</c:v>
                </c:pt>
                <c:pt idx="7842">
                  <c:v>1307</c:v>
                </c:pt>
                <c:pt idx="7843">
                  <c:v>1307.1666666666699</c:v>
                </c:pt>
                <c:pt idx="7844">
                  <c:v>1307.3333333333301</c:v>
                </c:pt>
                <c:pt idx="7845">
                  <c:v>1307.5</c:v>
                </c:pt>
                <c:pt idx="7846">
                  <c:v>1307.6666666666699</c:v>
                </c:pt>
                <c:pt idx="7847">
                  <c:v>1307.8333333333301</c:v>
                </c:pt>
                <c:pt idx="7848">
                  <c:v>1308</c:v>
                </c:pt>
                <c:pt idx="7849">
                  <c:v>1308.1666666666699</c:v>
                </c:pt>
                <c:pt idx="7850">
                  <c:v>1308.3333333333301</c:v>
                </c:pt>
                <c:pt idx="7851">
                  <c:v>1308.5</c:v>
                </c:pt>
                <c:pt idx="7852">
                  <c:v>1308.6666666666699</c:v>
                </c:pt>
                <c:pt idx="7853">
                  <c:v>1308.8333333333301</c:v>
                </c:pt>
                <c:pt idx="7854">
                  <c:v>1309</c:v>
                </c:pt>
                <c:pt idx="7855">
                  <c:v>1309.1666666666699</c:v>
                </c:pt>
                <c:pt idx="7856">
                  <c:v>1309.3333333333301</c:v>
                </c:pt>
                <c:pt idx="7857">
                  <c:v>1309.5</c:v>
                </c:pt>
                <c:pt idx="7858">
                  <c:v>1309.6666666666699</c:v>
                </c:pt>
                <c:pt idx="7859">
                  <c:v>1309.8333333333301</c:v>
                </c:pt>
                <c:pt idx="7860">
                  <c:v>1310</c:v>
                </c:pt>
                <c:pt idx="7861">
                  <c:v>1310.1666666666699</c:v>
                </c:pt>
                <c:pt idx="7862">
                  <c:v>1310.3333333333301</c:v>
                </c:pt>
                <c:pt idx="7863">
                  <c:v>1310.5</c:v>
                </c:pt>
                <c:pt idx="7864">
                  <c:v>1310.6666666666699</c:v>
                </c:pt>
                <c:pt idx="7865">
                  <c:v>1310.8333333333301</c:v>
                </c:pt>
                <c:pt idx="7866">
                  <c:v>1311</c:v>
                </c:pt>
                <c:pt idx="7867">
                  <c:v>1311.1666666666699</c:v>
                </c:pt>
                <c:pt idx="7868">
                  <c:v>1311.3333333333301</c:v>
                </c:pt>
                <c:pt idx="7869">
                  <c:v>1311.5</c:v>
                </c:pt>
                <c:pt idx="7870">
                  <c:v>1311.6666666666699</c:v>
                </c:pt>
                <c:pt idx="7871">
                  <c:v>1311.8333333333301</c:v>
                </c:pt>
                <c:pt idx="7872">
                  <c:v>1312</c:v>
                </c:pt>
                <c:pt idx="7873">
                  <c:v>1312.1666666666699</c:v>
                </c:pt>
                <c:pt idx="7874">
                  <c:v>1312.3333333333301</c:v>
                </c:pt>
                <c:pt idx="7875">
                  <c:v>1312.5</c:v>
                </c:pt>
                <c:pt idx="7876">
                  <c:v>1312.6666666666699</c:v>
                </c:pt>
                <c:pt idx="7877">
                  <c:v>1312.8333333333301</c:v>
                </c:pt>
                <c:pt idx="7878">
                  <c:v>1313</c:v>
                </c:pt>
                <c:pt idx="7879">
                  <c:v>1313.1666666666699</c:v>
                </c:pt>
                <c:pt idx="7880">
                  <c:v>1313.3333333333301</c:v>
                </c:pt>
                <c:pt idx="7881">
                  <c:v>1313.5</c:v>
                </c:pt>
                <c:pt idx="7882">
                  <c:v>1313.6666666666699</c:v>
                </c:pt>
                <c:pt idx="7883">
                  <c:v>1313.8333333333301</c:v>
                </c:pt>
                <c:pt idx="7884">
                  <c:v>1314</c:v>
                </c:pt>
                <c:pt idx="7885">
                  <c:v>1314.1666666666699</c:v>
                </c:pt>
                <c:pt idx="7886">
                  <c:v>1314.3333333333301</c:v>
                </c:pt>
                <c:pt idx="7887">
                  <c:v>1314.5</c:v>
                </c:pt>
                <c:pt idx="7888">
                  <c:v>1314.6666666666699</c:v>
                </c:pt>
                <c:pt idx="7889">
                  <c:v>1314.8333333333301</c:v>
                </c:pt>
                <c:pt idx="7890">
                  <c:v>1315</c:v>
                </c:pt>
                <c:pt idx="7891">
                  <c:v>1315.1666666666699</c:v>
                </c:pt>
                <c:pt idx="7892">
                  <c:v>1315.3333333333301</c:v>
                </c:pt>
                <c:pt idx="7893">
                  <c:v>1315.5</c:v>
                </c:pt>
                <c:pt idx="7894">
                  <c:v>1315.6666666666699</c:v>
                </c:pt>
                <c:pt idx="7895">
                  <c:v>1315.8333333333301</c:v>
                </c:pt>
                <c:pt idx="7896">
                  <c:v>1316</c:v>
                </c:pt>
                <c:pt idx="7897">
                  <c:v>1316.1666666666699</c:v>
                </c:pt>
                <c:pt idx="7898">
                  <c:v>1316.3333333333301</c:v>
                </c:pt>
                <c:pt idx="7899">
                  <c:v>1316.5</c:v>
                </c:pt>
                <c:pt idx="7900">
                  <c:v>1316.6666666666699</c:v>
                </c:pt>
                <c:pt idx="7901">
                  <c:v>1316.8333333333301</c:v>
                </c:pt>
                <c:pt idx="7902">
                  <c:v>1317</c:v>
                </c:pt>
                <c:pt idx="7903">
                  <c:v>1317.1666666666699</c:v>
                </c:pt>
                <c:pt idx="7904">
                  <c:v>1317.3333333333301</c:v>
                </c:pt>
                <c:pt idx="7905">
                  <c:v>1317.5</c:v>
                </c:pt>
                <c:pt idx="7906">
                  <c:v>1317.6666666666699</c:v>
                </c:pt>
                <c:pt idx="7907">
                  <c:v>1317.8333333333301</c:v>
                </c:pt>
                <c:pt idx="7908">
                  <c:v>1318</c:v>
                </c:pt>
                <c:pt idx="7909">
                  <c:v>1318.1666666666699</c:v>
                </c:pt>
                <c:pt idx="7910">
                  <c:v>1318.3333333333301</c:v>
                </c:pt>
                <c:pt idx="7911">
                  <c:v>1318.5</c:v>
                </c:pt>
                <c:pt idx="7912">
                  <c:v>1318.6666666666699</c:v>
                </c:pt>
                <c:pt idx="7913">
                  <c:v>1318.8333333333301</c:v>
                </c:pt>
                <c:pt idx="7914">
                  <c:v>1319</c:v>
                </c:pt>
                <c:pt idx="7915">
                  <c:v>1319.1666666666699</c:v>
                </c:pt>
                <c:pt idx="7916">
                  <c:v>1319.3333333333301</c:v>
                </c:pt>
                <c:pt idx="7917">
                  <c:v>1319.5</c:v>
                </c:pt>
                <c:pt idx="7918">
                  <c:v>1319.6666666666699</c:v>
                </c:pt>
                <c:pt idx="7919">
                  <c:v>1319.8333333333301</c:v>
                </c:pt>
                <c:pt idx="7920">
                  <c:v>1320</c:v>
                </c:pt>
                <c:pt idx="7921">
                  <c:v>1320.1666666666699</c:v>
                </c:pt>
                <c:pt idx="7922">
                  <c:v>1320.3333333333301</c:v>
                </c:pt>
                <c:pt idx="7923">
                  <c:v>1320.5</c:v>
                </c:pt>
                <c:pt idx="7924">
                  <c:v>1320.6666666666699</c:v>
                </c:pt>
                <c:pt idx="7925">
                  <c:v>1320.8333333333301</c:v>
                </c:pt>
                <c:pt idx="7926">
                  <c:v>1321</c:v>
                </c:pt>
                <c:pt idx="7927">
                  <c:v>1321.1666666666699</c:v>
                </c:pt>
                <c:pt idx="7928">
                  <c:v>1321.3333333333301</c:v>
                </c:pt>
                <c:pt idx="7929">
                  <c:v>1321.5</c:v>
                </c:pt>
                <c:pt idx="7930">
                  <c:v>1321.6666666666699</c:v>
                </c:pt>
                <c:pt idx="7931">
                  <c:v>1321.8333333333301</c:v>
                </c:pt>
                <c:pt idx="7932">
                  <c:v>1322</c:v>
                </c:pt>
                <c:pt idx="7933">
                  <c:v>1322.1666666666699</c:v>
                </c:pt>
                <c:pt idx="7934">
                  <c:v>1322.3333333333301</c:v>
                </c:pt>
                <c:pt idx="7935">
                  <c:v>1322.5</c:v>
                </c:pt>
                <c:pt idx="7936">
                  <c:v>1322.6666666666699</c:v>
                </c:pt>
                <c:pt idx="7937">
                  <c:v>1322.8333333333301</c:v>
                </c:pt>
                <c:pt idx="7938">
                  <c:v>1323</c:v>
                </c:pt>
                <c:pt idx="7939">
                  <c:v>1323.1666666666699</c:v>
                </c:pt>
                <c:pt idx="7940">
                  <c:v>1323.3333333333301</c:v>
                </c:pt>
                <c:pt idx="7941">
                  <c:v>1323.5</c:v>
                </c:pt>
                <c:pt idx="7942">
                  <c:v>1323.6666666666699</c:v>
                </c:pt>
                <c:pt idx="7943">
                  <c:v>1323.8333333333301</c:v>
                </c:pt>
                <c:pt idx="7944">
                  <c:v>1324</c:v>
                </c:pt>
                <c:pt idx="7945">
                  <c:v>1324.1666666666699</c:v>
                </c:pt>
                <c:pt idx="7946">
                  <c:v>1324.3333333333301</c:v>
                </c:pt>
                <c:pt idx="7947">
                  <c:v>1324.5</c:v>
                </c:pt>
                <c:pt idx="7948">
                  <c:v>1324.6666666666699</c:v>
                </c:pt>
                <c:pt idx="7949">
                  <c:v>1324.8333333333301</c:v>
                </c:pt>
                <c:pt idx="7950">
                  <c:v>1325</c:v>
                </c:pt>
                <c:pt idx="7951">
                  <c:v>1325.1666666666699</c:v>
                </c:pt>
                <c:pt idx="7952">
                  <c:v>1325.3333333333301</c:v>
                </c:pt>
                <c:pt idx="7953">
                  <c:v>1325.5</c:v>
                </c:pt>
                <c:pt idx="7954">
                  <c:v>1325.6666666666699</c:v>
                </c:pt>
                <c:pt idx="7955">
                  <c:v>1325.8333333333301</c:v>
                </c:pt>
                <c:pt idx="7956">
                  <c:v>1326</c:v>
                </c:pt>
                <c:pt idx="7957">
                  <c:v>1326.1666666666699</c:v>
                </c:pt>
                <c:pt idx="7958">
                  <c:v>1326.3333333333301</c:v>
                </c:pt>
                <c:pt idx="7959">
                  <c:v>1326.5</c:v>
                </c:pt>
                <c:pt idx="7960">
                  <c:v>1326.6666666666699</c:v>
                </c:pt>
                <c:pt idx="7961">
                  <c:v>1326.8333333333301</c:v>
                </c:pt>
                <c:pt idx="7962">
                  <c:v>1327</c:v>
                </c:pt>
                <c:pt idx="7963">
                  <c:v>1327.1666666666699</c:v>
                </c:pt>
                <c:pt idx="7964">
                  <c:v>1327.3333333333301</c:v>
                </c:pt>
                <c:pt idx="7965">
                  <c:v>1327.5</c:v>
                </c:pt>
                <c:pt idx="7966">
                  <c:v>1327.6666666666699</c:v>
                </c:pt>
                <c:pt idx="7967">
                  <c:v>1327.8333333333301</c:v>
                </c:pt>
                <c:pt idx="7968">
                  <c:v>1328</c:v>
                </c:pt>
                <c:pt idx="7969">
                  <c:v>1328.1666666666699</c:v>
                </c:pt>
                <c:pt idx="7970">
                  <c:v>1328.3333333333301</c:v>
                </c:pt>
                <c:pt idx="7971">
                  <c:v>1328.5</c:v>
                </c:pt>
                <c:pt idx="7972">
                  <c:v>1328.6666666666699</c:v>
                </c:pt>
                <c:pt idx="7973">
                  <c:v>1328.8333333333301</c:v>
                </c:pt>
                <c:pt idx="7974">
                  <c:v>1329</c:v>
                </c:pt>
                <c:pt idx="7975">
                  <c:v>1329.1666666666699</c:v>
                </c:pt>
                <c:pt idx="7976">
                  <c:v>1329.3333333333301</c:v>
                </c:pt>
                <c:pt idx="7977">
                  <c:v>1329.5</c:v>
                </c:pt>
                <c:pt idx="7978">
                  <c:v>1329.6666666666699</c:v>
                </c:pt>
                <c:pt idx="7979">
                  <c:v>1329.8333333333301</c:v>
                </c:pt>
                <c:pt idx="7980">
                  <c:v>1330</c:v>
                </c:pt>
                <c:pt idx="7981">
                  <c:v>1330.1666666666699</c:v>
                </c:pt>
                <c:pt idx="7982">
                  <c:v>1330.3333333333301</c:v>
                </c:pt>
                <c:pt idx="7983">
                  <c:v>1330.5</c:v>
                </c:pt>
                <c:pt idx="7984">
                  <c:v>1330.6666666666699</c:v>
                </c:pt>
                <c:pt idx="7985">
                  <c:v>1330.8333333333301</c:v>
                </c:pt>
                <c:pt idx="7986">
                  <c:v>1331</c:v>
                </c:pt>
                <c:pt idx="7987">
                  <c:v>1331.1666666666699</c:v>
                </c:pt>
                <c:pt idx="7988">
                  <c:v>1331.3333333333301</c:v>
                </c:pt>
                <c:pt idx="7989">
                  <c:v>1331.5</c:v>
                </c:pt>
                <c:pt idx="7990">
                  <c:v>1331.6666666666699</c:v>
                </c:pt>
                <c:pt idx="7991">
                  <c:v>1331.8333333333301</c:v>
                </c:pt>
                <c:pt idx="7992">
                  <c:v>1332</c:v>
                </c:pt>
                <c:pt idx="7993">
                  <c:v>1332.1666666666699</c:v>
                </c:pt>
                <c:pt idx="7994">
                  <c:v>1332.3333333333301</c:v>
                </c:pt>
                <c:pt idx="7995">
                  <c:v>1332.5</c:v>
                </c:pt>
                <c:pt idx="7996">
                  <c:v>1332.6666666666699</c:v>
                </c:pt>
                <c:pt idx="7997">
                  <c:v>1332.8333333333301</c:v>
                </c:pt>
                <c:pt idx="7998">
                  <c:v>1333</c:v>
                </c:pt>
                <c:pt idx="7999">
                  <c:v>1333.1666666666699</c:v>
                </c:pt>
                <c:pt idx="8000">
                  <c:v>1333.3333333333301</c:v>
                </c:pt>
                <c:pt idx="8001">
                  <c:v>1333.5</c:v>
                </c:pt>
                <c:pt idx="8002">
                  <c:v>1333.6666666666699</c:v>
                </c:pt>
                <c:pt idx="8003">
                  <c:v>1333.8333333333301</c:v>
                </c:pt>
                <c:pt idx="8004">
                  <c:v>1334</c:v>
                </c:pt>
                <c:pt idx="8005">
                  <c:v>1334.1666666666699</c:v>
                </c:pt>
                <c:pt idx="8006">
                  <c:v>1334.3333333333301</c:v>
                </c:pt>
                <c:pt idx="8007">
                  <c:v>1334.5</c:v>
                </c:pt>
                <c:pt idx="8008">
                  <c:v>1334.6666666666699</c:v>
                </c:pt>
                <c:pt idx="8009">
                  <c:v>1334.8333333333301</c:v>
                </c:pt>
                <c:pt idx="8010">
                  <c:v>1335</c:v>
                </c:pt>
                <c:pt idx="8011">
                  <c:v>1335.1666666666699</c:v>
                </c:pt>
                <c:pt idx="8012">
                  <c:v>1335.3333333333301</c:v>
                </c:pt>
                <c:pt idx="8013">
                  <c:v>1335.5</c:v>
                </c:pt>
                <c:pt idx="8014">
                  <c:v>1335.6666666666699</c:v>
                </c:pt>
                <c:pt idx="8015">
                  <c:v>1335.8333333333301</c:v>
                </c:pt>
                <c:pt idx="8016">
                  <c:v>1336</c:v>
                </c:pt>
                <c:pt idx="8017">
                  <c:v>1336.1666666666699</c:v>
                </c:pt>
                <c:pt idx="8018">
                  <c:v>1336.3333333333301</c:v>
                </c:pt>
                <c:pt idx="8019">
                  <c:v>1336.5</c:v>
                </c:pt>
                <c:pt idx="8020">
                  <c:v>1336.6666666666699</c:v>
                </c:pt>
                <c:pt idx="8021">
                  <c:v>1336.8333333333301</c:v>
                </c:pt>
                <c:pt idx="8022">
                  <c:v>1337</c:v>
                </c:pt>
                <c:pt idx="8023">
                  <c:v>1337.1666666666699</c:v>
                </c:pt>
                <c:pt idx="8024">
                  <c:v>1337.3333333333301</c:v>
                </c:pt>
                <c:pt idx="8025">
                  <c:v>1337.5</c:v>
                </c:pt>
                <c:pt idx="8026">
                  <c:v>1337.6666666666699</c:v>
                </c:pt>
                <c:pt idx="8027">
                  <c:v>1337.8333333333301</c:v>
                </c:pt>
                <c:pt idx="8028">
                  <c:v>1338</c:v>
                </c:pt>
                <c:pt idx="8029">
                  <c:v>1338.1666666666699</c:v>
                </c:pt>
                <c:pt idx="8030">
                  <c:v>1338.3333333333301</c:v>
                </c:pt>
                <c:pt idx="8031">
                  <c:v>1338.5</c:v>
                </c:pt>
                <c:pt idx="8032">
                  <c:v>1338.6666666666699</c:v>
                </c:pt>
                <c:pt idx="8033">
                  <c:v>1338.8333333333301</c:v>
                </c:pt>
                <c:pt idx="8034">
                  <c:v>1339</c:v>
                </c:pt>
                <c:pt idx="8035">
                  <c:v>1339.1666666666699</c:v>
                </c:pt>
                <c:pt idx="8036">
                  <c:v>1339.3333333333301</c:v>
                </c:pt>
                <c:pt idx="8037">
                  <c:v>1339.5</c:v>
                </c:pt>
                <c:pt idx="8038">
                  <c:v>1339.6666666666699</c:v>
                </c:pt>
                <c:pt idx="8039">
                  <c:v>1339.8333333333301</c:v>
                </c:pt>
                <c:pt idx="8040">
                  <c:v>1340</c:v>
                </c:pt>
                <c:pt idx="8041">
                  <c:v>1340.1666666666699</c:v>
                </c:pt>
                <c:pt idx="8042">
                  <c:v>1340.3333333333301</c:v>
                </c:pt>
                <c:pt idx="8043">
                  <c:v>1340.5</c:v>
                </c:pt>
                <c:pt idx="8044">
                  <c:v>1340.6666666666699</c:v>
                </c:pt>
                <c:pt idx="8045">
                  <c:v>1340.8333333333301</c:v>
                </c:pt>
                <c:pt idx="8046">
                  <c:v>1341</c:v>
                </c:pt>
                <c:pt idx="8047">
                  <c:v>1341.1666666666699</c:v>
                </c:pt>
                <c:pt idx="8048">
                  <c:v>1341.3333333333301</c:v>
                </c:pt>
                <c:pt idx="8049">
                  <c:v>1341.5</c:v>
                </c:pt>
                <c:pt idx="8050">
                  <c:v>1341.6666666666699</c:v>
                </c:pt>
                <c:pt idx="8051">
                  <c:v>1341.8333333333301</c:v>
                </c:pt>
                <c:pt idx="8052">
                  <c:v>1342</c:v>
                </c:pt>
                <c:pt idx="8053">
                  <c:v>1342.1666666666699</c:v>
                </c:pt>
                <c:pt idx="8054">
                  <c:v>1342.3333333333301</c:v>
                </c:pt>
                <c:pt idx="8055">
                  <c:v>1342.5</c:v>
                </c:pt>
                <c:pt idx="8056">
                  <c:v>1342.6666666666699</c:v>
                </c:pt>
                <c:pt idx="8057">
                  <c:v>1342.8333333333301</c:v>
                </c:pt>
                <c:pt idx="8058">
                  <c:v>1343</c:v>
                </c:pt>
                <c:pt idx="8059">
                  <c:v>1343.1666666666699</c:v>
                </c:pt>
                <c:pt idx="8060">
                  <c:v>1343.3333333333301</c:v>
                </c:pt>
                <c:pt idx="8061">
                  <c:v>1343.5</c:v>
                </c:pt>
                <c:pt idx="8062">
                  <c:v>1343.6666666666699</c:v>
                </c:pt>
                <c:pt idx="8063">
                  <c:v>1343.8333333333301</c:v>
                </c:pt>
                <c:pt idx="8064">
                  <c:v>1344</c:v>
                </c:pt>
                <c:pt idx="8065">
                  <c:v>1344.1666666666699</c:v>
                </c:pt>
                <c:pt idx="8066">
                  <c:v>1344.3333333333301</c:v>
                </c:pt>
                <c:pt idx="8067">
                  <c:v>1344.5</c:v>
                </c:pt>
                <c:pt idx="8068">
                  <c:v>1344.6666666666699</c:v>
                </c:pt>
                <c:pt idx="8069">
                  <c:v>1344.8333333333301</c:v>
                </c:pt>
                <c:pt idx="8070">
                  <c:v>1345</c:v>
                </c:pt>
                <c:pt idx="8071">
                  <c:v>1345.1666666666699</c:v>
                </c:pt>
                <c:pt idx="8072">
                  <c:v>1345.3333333333301</c:v>
                </c:pt>
                <c:pt idx="8073">
                  <c:v>1345.5</c:v>
                </c:pt>
                <c:pt idx="8074">
                  <c:v>1345.6666666666699</c:v>
                </c:pt>
                <c:pt idx="8075">
                  <c:v>1345.8333333333301</c:v>
                </c:pt>
                <c:pt idx="8076">
                  <c:v>1346</c:v>
                </c:pt>
                <c:pt idx="8077">
                  <c:v>1346.1666666666699</c:v>
                </c:pt>
                <c:pt idx="8078">
                  <c:v>1346.3333333333301</c:v>
                </c:pt>
                <c:pt idx="8079">
                  <c:v>1346.5</c:v>
                </c:pt>
                <c:pt idx="8080">
                  <c:v>1346.6666666666699</c:v>
                </c:pt>
                <c:pt idx="8081">
                  <c:v>1346.8333333333301</c:v>
                </c:pt>
                <c:pt idx="8082">
                  <c:v>1347</c:v>
                </c:pt>
                <c:pt idx="8083">
                  <c:v>1347.1666666666699</c:v>
                </c:pt>
                <c:pt idx="8084">
                  <c:v>1347.3333333333301</c:v>
                </c:pt>
                <c:pt idx="8085">
                  <c:v>1347.5</c:v>
                </c:pt>
                <c:pt idx="8086">
                  <c:v>1347.6666666666699</c:v>
                </c:pt>
                <c:pt idx="8087">
                  <c:v>1347.8333333333301</c:v>
                </c:pt>
                <c:pt idx="8088">
                  <c:v>1348</c:v>
                </c:pt>
                <c:pt idx="8089">
                  <c:v>1348.1666666666699</c:v>
                </c:pt>
                <c:pt idx="8090">
                  <c:v>1348.3333333333301</c:v>
                </c:pt>
                <c:pt idx="8091">
                  <c:v>1348.5</c:v>
                </c:pt>
                <c:pt idx="8092">
                  <c:v>1348.6666666666699</c:v>
                </c:pt>
                <c:pt idx="8093">
                  <c:v>1348.8333333333301</c:v>
                </c:pt>
                <c:pt idx="8094">
                  <c:v>1349</c:v>
                </c:pt>
                <c:pt idx="8095">
                  <c:v>1349.1666666666699</c:v>
                </c:pt>
                <c:pt idx="8096">
                  <c:v>1349.3333333333301</c:v>
                </c:pt>
                <c:pt idx="8097">
                  <c:v>1349.5</c:v>
                </c:pt>
                <c:pt idx="8098">
                  <c:v>1349.6666666666699</c:v>
                </c:pt>
                <c:pt idx="8099">
                  <c:v>1349.8333333333301</c:v>
                </c:pt>
                <c:pt idx="8100">
                  <c:v>1350</c:v>
                </c:pt>
                <c:pt idx="8101">
                  <c:v>1350.1666666666699</c:v>
                </c:pt>
                <c:pt idx="8102">
                  <c:v>1350.3333333333301</c:v>
                </c:pt>
                <c:pt idx="8103">
                  <c:v>1350.5</c:v>
                </c:pt>
                <c:pt idx="8104">
                  <c:v>1350.6666666666699</c:v>
                </c:pt>
                <c:pt idx="8105">
                  <c:v>1350.8333333333301</c:v>
                </c:pt>
                <c:pt idx="8106">
                  <c:v>1351</c:v>
                </c:pt>
                <c:pt idx="8107">
                  <c:v>1351.1666666666699</c:v>
                </c:pt>
                <c:pt idx="8108">
                  <c:v>1351.3333333333301</c:v>
                </c:pt>
                <c:pt idx="8109">
                  <c:v>1351.5</c:v>
                </c:pt>
                <c:pt idx="8110">
                  <c:v>1351.6666666666699</c:v>
                </c:pt>
                <c:pt idx="8111">
                  <c:v>1351.8333333333301</c:v>
                </c:pt>
                <c:pt idx="8112">
                  <c:v>1352</c:v>
                </c:pt>
                <c:pt idx="8113">
                  <c:v>1352.1666666666699</c:v>
                </c:pt>
                <c:pt idx="8114">
                  <c:v>1352.3333333333301</c:v>
                </c:pt>
                <c:pt idx="8115">
                  <c:v>1352.5</c:v>
                </c:pt>
                <c:pt idx="8116">
                  <c:v>1352.6666666666699</c:v>
                </c:pt>
                <c:pt idx="8117">
                  <c:v>1352.8333333333301</c:v>
                </c:pt>
                <c:pt idx="8118">
                  <c:v>1353</c:v>
                </c:pt>
                <c:pt idx="8119">
                  <c:v>1353.1666666666699</c:v>
                </c:pt>
                <c:pt idx="8120">
                  <c:v>1353.3333333333301</c:v>
                </c:pt>
                <c:pt idx="8121">
                  <c:v>1353.5</c:v>
                </c:pt>
                <c:pt idx="8122">
                  <c:v>1353.6666666666699</c:v>
                </c:pt>
                <c:pt idx="8123">
                  <c:v>1353.8333333333301</c:v>
                </c:pt>
                <c:pt idx="8124">
                  <c:v>1354</c:v>
                </c:pt>
                <c:pt idx="8125">
                  <c:v>1354.1666666666699</c:v>
                </c:pt>
                <c:pt idx="8126">
                  <c:v>1354.3333333333301</c:v>
                </c:pt>
                <c:pt idx="8127">
                  <c:v>1354.5</c:v>
                </c:pt>
                <c:pt idx="8128">
                  <c:v>1354.6666666666699</c:v>
                </c:pt>
                <c:pt idx="8129">
                  <c:v>1354.8333333333301</c:v>
                </c:pt>
                <c:pt idx="8130">
                  <c:v>1355</c:v>
                </c:pt>
                <c:pt idx="8131">
                  <c:v>1355.1666666666699</c:v>
                </c:pt>
                <c:pt idx="8132">
                  <c:v>1355.3333333333301</c:v>
                </c:pt>
                <c:pt idx="8133">
                  <c:v>1355.5</c:v>
                </c:pt>
                <c:pt idx="8134">
                  <c:v>1355.6666666666699</c:v>
                </c:pt>
                <c:pt idx="8135">
                  <c:v>1355.8333333333301</c:v>
                </c:pt>
                <c:pt idx="8136">
                  <c:v>1356</c:v>
                </c:pt>
                <c:pt idx="8137">
                  <c:v>1356.1666666666699</c:v>
                </c:pt>
                <c:pt idx="8138">
                  <c:v>1356.3333333333301</c:v>
                </c:pt>
                <c:pt idx="8139">
                  <c:v>1356.5</c:v>
                </c:pt>
                <c:pt idx="8140">
                  <c:v>1356.6666666666699</c:v>
                </c:pt>
                <c:pt idx="8141">
                  <c:v>1356.8333333333301</c:v>
                </c:pt>
                <c:pt idx="8142">
                  <c:v>1357</c:v>
                </c:pt>
                <c:pt idx="8143">
                  <c:v>1357.1666666666699</c:v>
                </c:pt>
                <c:pt idx="8144">
                  <c:v>1357.3333333333301</c:v>
                </c:pt>
                <c:pt idx="8145">
                  <c:v>1357.5</c:v>
                </c:pt>
                <c:pt idx="8146">
                  <c:v>1357.6666666666699</c:v>
                </c:pt>
                <c:pt idx="8147">
                  <c:v>1357.8333333333301</c:v>
                </c:pt>
                <c:pt idx="8148">
                  <c:v>1358</c:v>
                </c:pt>
                <c:pt idx="8149">
                  <c:v>1358.1666666666699</c:v>
                </c:pt>
                <c:pt idx="8150">
                  <c:v>1358.3333333333301</c:v>
                </c:pt>
                <c:pt idx="8151">
                  <c:v>1358.5</c:v>
                </c:pt>
                <c:pt idx="8152">
                  <c:v>1358.6666666666699</c:v>
                </c:pt>
                <c:pt idx="8153">
                  <c:v>1358.8333333333301</c:v>
                </c:pt>
                <c:pt idx="8154">
                  <c:v>1359</c:v>
                </c:pt>
                <c:pt idx="8155">
                  <c:v>1359.1666666666699</c:v>
                </c:pt>
                <c:pt idx="8156">
                  <c:v>1359.3333333333301</c:v>
                </c:pt>
                <c:pt idx="8157">
                  <c:v>1359.5</c:v>
                </c:pt>
                <c:pt idx="8158">
                  <c:v>1359.6666666666699</c:v>
                </c:pt>
                <c:pt idx="8159">
                  <c:v>1359.8333333333301</c:v>
                </c:pt>
                <c:pt idx="8160">
                  <c:v>1360</c:v>
                </c:pt>
                <c:pt idx="8161">
                  <c:v>1360.1666666666699</c:v>
                </c:pt>
                <c:pt idx="8162">
                  <c:v>1360.3333333333301</c:v>
                </c:pt>
                <c:pt idx="8163">
                  <c:v>1360.5</c:v>
                </c:pt>
                <c:pt idx="8164">
                  <c:v>1360.6666666666699</c:v>
                </c:pt>
                <c:pt idx="8165">
                  <c:v>1360.8333333333301</c:v>
                </c:pt>
                <c:pt idx="8166">
                  <c:v>1361</c:v>
                </c:pt>
                <c:pt idx="8167">
                  <c:v>1361.1666666666699</c:v>
                </c:pt>
                <c:pt idx="8168">
                  <c:v>1361.3333333333301</c:v>
                </c:pt>
                <c:pt idx="8169">
                  <c:v>1361.5</c:v>
                </c:pt>
                <c:pt idx="8170">
                  <c:v>1361.6666666666699</c:v>
                </c:pt>
                <c:pt idx="8171">
                  <c:v>1361.8333333333301</c:v>
                </c:pt>
                <c:pt idx="8172">
                  <c:v>1362</c:v>
                </c:pt>
                <c:pt idx="8173">
                  <c:v>1362.1666666666699</c:v>
                </c:pt>
                <c:pt idx="8174">
                  <c:v>1362.3333333333301</c:v>
                </c:pt>
                <c:pt idx="8175">
                  <c:v>1362.5</c:v>
                </c:pt>
                <c:pt idx="8176">
                  <c:v>1362.6666666666699</c:v>
                </c:pt>
                <c:pt idx="8177">
                  <c:v>1362.8333333333301</c:v>
                </c:pt>
                <c:pt idx="8178">
                  <c:v>1363</c:v>
                </c:pt>
                <c:pt idx="8179">
                  <c:v>1363.1666666666699</c:v>
                </c:pt>
                <c:pt idx="8180">
                  <c:v>1363.3333333333301</c:v>
                </c:pt>
                <c:pt idx="8181">
                  <c:v>1363.5</c:v>
                </c:pt>
                <c:pt idx="8182">
                  <c:v>1363.6666666666699</c:v>
                </c:pt>
                <c:pt idx="8183">
                  <c:v>1363.8333333333301</c:v>
                </c:pt>
                <c:pt idx="8184">
                  <c:v>1364</c:v>
                </c:pt>
                <c:pt idx="8185">
                  <c:v>1364.1666666666699</c:v>
                </c:pt>
                <c:pt idx="8186">
                  <c:v>1364.3333333333301</c:v>
                </c:pt>
                <c:pt idx="8187">
                  <c:v>1364.5</c:v>
                </c:pt>
                <c:pt idx="8188">
                  <c:v>1364.6666666666699</c:v>
                </c:pt>
                <c:pt idx="8189">
                  <c:v>1364.8333333333301</c:v>
                </c:pt>
                <c:pt idx="8190">
                  <c:v>1365</c:v>
                </c:pt>
                <c:pt idx="8191">
                  <c:v>1365.1666666666699</c:v>
                </c:pt>
                <c:pt idx="8192">
                  <c:v>1365.3333333333301</c:v>
                </c:pt>
                <c:pt idx="8193">
                  <c:v>1365.5</c:v>
                </c:pt>
                <c:pt idx="8194">
                  <c:v>1365.6666666666699</c:v>
                </c:pt>
                <c:pt idx="8195">
                  <c:v>1365.8333333333301</c:v>
                </c:pt>
                <c:pt idx="8196">
                  <c:v>1366</c:v>
                </c:pt>
                <c:pt idx="8197">
                  <c:v>1366.1666666666699</c:v>
                </c:pt>
                <c:pt idx="8198">
                  <c:v>1366.3333333333301</c:v>
                </c:pt>
                <c:pt idx="8199">
                  <c:v>1366.5</c:v>
                </c:pt>
                <c:pt idx="8200">
                  <c:v>1366.6666666666699</c:v>
                </c:pt>
                <c:pt idx="8201">
                  <c:v>1366.8333333333301</c:v>
                </c:pt>
                <c:pt idx="8202">
                  <c:v>1367</c:v>
                </c:pt>
                <c:pt idx="8203">
                  <c:v>1367.1666666666699</c:v>
                </c:pt>
                <c:pt idx="8204">
                  <c:v>1367.3333333333301</c:v>
                </c:pt>
                <c:pt idx="8205">
                  <c:v>1367.5</c:v>
                </c:pt>
                <c:pt idx="8206">
                  <c:v>1367.6666666666699</c:v>
                </c:pt>
                <c:pt idx="8207">
                  <c:v>1367.8333333333301</c:v>
                </c:pt>
                <c:pt idx="8208">
                  <c:v>1368</c:v>
                </c:pt>
                <c:pt idx="8209">
                  <c:v>1368.1666666666699</c:v>
                </c:pt>
                <c:pt idx="8210">
                  <c:v>1368.3333333333301</c:v>
                </c:pt>
                <c:pt idx="8211">
                  <c:v>1368.5</c:v>
                </c:pt>
                <c:pt idx="8212">
                  <c:v>1368.6666666666699</c:v>
                </c:pt>
                <c:pt idx="8213">
                  <c:v>1368.8333333333301</c:v>
                </c:pt>
                <c:pt idx="8214">
                  <c:v>1369</c:v>
                </c:pt>
                <c:pt idx="8215">
                  <c:v>1369.1666666666699</c:v>
                </c:pt>
                <c:pt idx="8216">
                  <c:v>1369.3333333333301</c:v>
                </c:pt>
                <c:pt idx="8217">
                  <c:v>1369.5</c:v>
                </c:pt>
                <c:pt idx="8218">
                  <c:v>1369.6666666666699</c:v>
                </c:pt>
                <c:pt idx="8219">
                  <c:v>1369.8333333333301</c:v>
                </c:pt>
                <c:pt idx="8220">
                  <c:v>1370</c:v>
                </c:pt>
                <c:pt idx="8221">
                  <c:v>1370.1666666666699</c:v>
                </c:pt>
                <c:pt idx="8222">
                  <c:v>1370.3333333333301</c:v>
                </c:pt>
                <c:pt idx="8223">
                  <c:v>1370.5</c:v>
                </c:pt>
                <c:pt idx="8224">
                  <c:v>1370.6666666666699</c:v>
                </c:pt>
                <c:pt idx="8225">
                  <c:v>1370.8333333333301</c:v>
                </c:pt>
                <c:pt idx="8226">
                  <c:v>1371</c:v>
                </c:pt>
                <c:pt idx="8227">
                  <c:v>1371.1666666666699</c:v>
                </c:pt>
                <c:pt idx="8228">
                  <c:v>1371.3333333333301</c:v>
                </c:pt>
                <c:pt idx="8229">
                  <c:v>1371.5</c:v>
                </c:pt>
                <c:pt idx="8230">
                  <c:v>1371.6666666666699</c:v>
                </c:pt>
                <c:pt idx="8231">
                  <c:v>1371.8333333333301</c:v>
                </c:pt>
                <c:pt idx="8232">
                  <c:v>1372</c:v>
                </c:pt>
                <c:pt idx="8233">
                  <c:v>1372.1666666666699</c:v>
                </c:pt>
                <c:pt idx="8234">
                  <c:v>1372.3333333333301</c:v>
                </c:pt>
                <c:pt idx="8235">
                  <c:v>1372.5</c:v>
                </c:pt>
                <c:pt idx="8236">
                  <c:v>1372.6666666666699</c:v>
                </c:pt>
                <c:pt idx="8237">
                  <c:v>1372.8333333333301</c:v>
                </c:pt>
                <c:pt idx="8238">
                  <c:v>1373</c:v>
                </c:pt>
                <c:pt idx="8239">
                  <c:v>1373.1666666666699</c:v>
                </c:pt>
                <c:pt idx="8240">
                  <c:v>1373.3333333333301</c:v>
                </c:pt>
                <c:pt idx="8241">
                  <c:v>1373.5</c:v>
                </c:pt>
                <c:pt idx="8242">
                  <c:v>1373.6666666666699</c:v>
                </c:pt>
                <c:pt idx="8243">
                  <c:v>1373.8333333333301</c:v>
                </c:pt>
                <c:pt idx="8244">
                  <c:v>1374</c:v>
                </c:pt>
                <c:pt idx="8245">
                  <c:v>1374.1666666666699</c:v>
                </c:pt>
                <c:pt idx="8246">
                  <c:v>1374.3333333333301</c:v>
                </c:pt>
                <c:pt idx="8247">
                  <c:v>1374.5</c:v>
                </c:pt>
                <c:pt idx="8248">
                  <c:v>1374.6666666666699</c:v>
                </c:pt>
                <c:pt idx="8249">
                  <c:v>1374.8333333333301</c:v>
                </c:pt>
                <c:pt idx="8250">
                  <c:v>1375</c:v>
                </c:pt>
                <c:pt idx="8251">
                  <c:v>1375.1666666666699</c:v>
                </c:pt>
                <c:pt idx="8252">
                  <c:v>1375.3333333333301</c:v>
                </c:pt>
                <c:pt idx="8253">
                  <c:v>1375.5</c:v>
                </c:pt>
                <c:pt idx="8254">
                  <c:v>1375.6666666666699</c:v>
                </c:pt>
                <c:pt idx="8255">
                  <c:v>1375.8333333333301</c:v>
                </c:pt>
                <c:pt idx="8256">
                  <c:v>1376</c:v>
                </c:pt>
                <c:pt idx="8257">
                  <c:v>1376.1666666666699</c:v>
                </c:pt>
                <c:pt idx="8258">
                  <c:v>1376.3333333333301</c:v>
                </c:pt>
                <c:pt idx="8259">
                  <c:v>1376.5</c:v>
                </c:pt>
                <c:pt idx="8260">
                  <c:v>1376.6666666666699</c:v>
                </c:pt>
                <c:pt idx="8261">
                  <c:v>1376.8333333333301</c:v>
                </c:pt>
                <c:pt idx="8262">
                  <c:v>1377</c:v>
                </c:pt>
                <c:pt idx="8263">
                  <c:v>1377.1666666666699</c:v>
                </c:pt>
                <c:pt idx="8264">
                  <c:v>1377.3333333333301</c:v>
                </c:pt>
                <c:pt idx="8265">
                  <c:v>1377.5</c:v>
                </c:pt>
                <c:pt idx="8266">
                  <c:v>1377.6666666666699</c:v>
                </c:pt>
                <c:pt idx="8267">
                  <c:v>1377.8333333333301</c:v>
                </c:pt>
                <c:pt idx="8268">
                  <c:v>1378</c:v>
                </c:pt>
                <c:pt idx="8269">
                  <c:v>1378.1666666666699</c:v>
                </c:pt>
                <c:pt idx="8270">
                  <c:v>1378.3333333333301</c:v>
                </c:pt>
                <c:pt idx="8271">
                  <c:v>1378.5</c:v>
                </c:pt>
                <c:pt idx="8272">
                  <c:v>1378.6666666666699</c:v>
                </c:pt>
                <c:pt idx="8273">
                  <c:v>1378.8333333333301</c:v>
                </c:pt>
                <c:pt idx="8274">
                  <c:v>1379</c:v>
                </c:pt>
                <c:pt idx="8275">
                  <c:v>1379.1666666666699</c:v>
                </c:pt>
                <c:pt idx="8276">
                  <c:v>1379.3333333333301</c:v>
                </c:pt>
                <c:pt idx="8277">
                  <c:v>1379.5</c:v>
                </c:pt>
                <c:pt idx="8278">
                  <c:v>1379.6666666666699</c:v>
                </c:pt>
                <c:pt idx="8279">
                  <c:v>1379.8333333333301</c:v>
                </c:pt>
                <c:pt idx="8280">
                  <c:v>1380</c:v>
                </c:pt>
                <c:pt idx="8281">
                  <c:v>1380.1666666666699</c:v>
                </c:pt>
                <c:pt idx="8282">
                  <c:v>1380.3333333333301</c:v>
                </c:pt>
                <c:pt idx="8283">
                  <c:v>1380.5</c:v>
                </c:pt>
                <c:pt idx="8284">
                  <c:v>1380.6666666666699</c:v>
                </c:pt>
                <c:pt idx="8285">
                  <c:v>1380.8333333333301</c:v>
                </c:pt>
                <c:pt idx="8286">
                  <c:v>1381</c:v>
                </c:pt>
                <c:pt idx="8287">
                  <c:v>1381.1666666666699</c:v>
                </c:pt>
                <c:pt idx="8288">
                  <c:v>1381.3333333333301</c:v>
                </c:pt>
                <c:pt idx="8289">
                  <c:v>1381.5</c:v>
                </c:pt>
                <c:pt idx="8290">
                  <c:v>1381.6666666666699</c:v>
                </c:pt>
                <c:pt idx="8291">
                  <c:v>1381.8333333333301</c:v>
                </c:pt>
                <c:pt idx="8292">
                  <c:v>1382</c:v>
                </c:pt>
                <c:pt idx="8293">
                  <c:v>1382.1666666666699</c:v>
                </c:pt>
                <c:pt idx="8294">
                  <c:v>1382.3333333333301</c:v>
                </c:pt>
                <c:pt idx="8295">
                  <c:v>1382.5</c:v>
                </c:pt>
                <c:pt idx="8296">
                  <c:v>1382.6666666666699</c:v>
                </c:pt>
                <c:pt idx="8297">
                  <c:v>1382.8333333333301</c:v>
                </c:pt>
                <c:pt idx="8298">
                  <c:v>1383</c:v>
                </c:pt>
                <c:pt idx="8299">
                  <c:v>1383.1666666666699</c:v>
                </c:pt>
                <c:pt idx="8300">
                  <c:v>1383.3333333333301</c:v>
                </c:pt>
                <c:pt idx="8301">
                  <c:v>1383.5</c:v>
                </c:pt>
                <c:pt idx="8302">
                  <c:v>1383.6666666666699</c:v>
                </c:pt>
                <c:pt idx="8303">
                  <c:v>1383.8333333333301</c:v>
                </c:pt>
                <c:pt idx="8304">
                  <c:v>1384</c:v>
                </c:pt>
                <c:pt idx="8305">
                  <c:v>1384.1666666666699</c:v>
                </c:pt>
                <c:pt idx="8306">
                  <c:v>1384.3333333333301</c:v>
                </c:pt>
                <c:pt idx="8307">
                  <c:v>1384.5</c:v>
                </c:pt>
                <c:pt idx="8308">
                  <c:v>1384.6666666666699</c:v>
                </c:pt>
                <c:pt idx="8309">
                  <c:v>1384.8333333333301</c:v>
                </c:pt>
                <c:pt idx="8310">
                  <c:v>1385</c:v>
                </c:pt>
                <c:pt idx="8311">
                  <c:v>1385.1666666666699</c:v>
                </c:pt>
                <c:pt idx="8312">
                  <c:v>1385.3333333333301</c:v>
                </c:pt>
                <c:pt idx="8313">
                  <c:v>1385.5</c:v>
                </c:pt>
                <c:pt idx="8314">
                  <c:v>1385.6666666666699</c:v>
                </c:pt>
                <c:pt idx="8315">
                  <c:v>1385.8333333333301</c:v>
                </c:pt>
                <c:pt idx="8316">
                  <c:v>1386</c:v>
                </c:pt>
                <c:pt idx="8317">
                  <c:v>1386.1666666666699</c:v>
                </c:pt>
                <c:pt idx="8318">
                  <c:v>1386.3333333333301</c:v>
                </c:pt>
                <c:pt idx="8319">
                  <c:v>1386.5</c:v>
                </c:pt>
                <c:pt idx="8320">
                  <c:v>1386.6666666666699</c:v>
                </c:pt>
                <c:pt idx="8321">
                  <c:v>1386.8333333333301</c:v>
                </c:pt>
                <c:pt idx="8322">
                  <c:v>1387</c:v>
                </c:pt>
                <c:pt idx="8323">
                  <c:v>1387.1666666666699</c:v>
                </c:pt>
                <c:pt idx="8324">
                  <c:v>1387.3333333333301</c:v>
                </c:pt>
                <c:pt idx="8325">
                  <c:v>1387.5</c:v>
                </c:pt>
                <c:pt idx="8326">
                  <c:v>1387.6666666666699</c:v>
                </c:pt>
                <c:pt idx="8327">
                  <c:v>1387.8333333333301</c:v>
                </c:pt>
                <c:pt idx="8328">
                  <c:v>1388</c:v>
                </c:pt>
                <c:pt idx="8329">
                  <c:v>1388.1666666666699</c:v>
                </c:pt>
                <c:pt idx="8330">
                  <c:v>1388.3333333333301</c:v>
                </c:pt>
                <c:pt idx="8331">
                  <c:v>1388.5</c:v>
                </c:pt>
                <c:pt idx="8332">
                  <c:v>1388.6666666666699</c:v>
                </c:pt>
                <c:pt idx="8333">
                  <c:v>1388.8333333333301</c:v>
                </c:pt>
                <c:pt idx="8334">
                  <c:v>1389</c:v>
                </c:pt>
                <c:pt idx="8335">
                  <c:v>1389.1666666666699</c:v>
                </c:pt>
                <c:pt idx="8336">
                  <c:v>1389.3333333333301</c:v>
                </c:pt>
                <c:pt idx="8337">
                  <c:v>1389.5</c:v>
                </c:pt>
                <c:pt idx="8338">
                  <c:v>1389.6666666666699</c:v>
                </c:pt>
                <c:pt idx="8339">
                  <c:v>1389.8333333333301</c:v>
                </c:pt>
                <c:pt idx="8340">
                  <c:v>1390</c:v>
                </c:pt>
                <c:pt idx="8341">
                  <c:v>1390.1666666666699</c:v>
                </c:pt>
                <c:pt idx="8342">
                  <c:v>1390.3333333333301</c:v>
                </c:pt>
                <c:pt idx="8343">
                  <c:v>1390.5</c:v>
                </c:pt>
                <c:pt idx="8344">
                  <c:v>1390.6666666666699</c:v>
                </c:pt>
                <c:pt idx="8345">
                  <c:v>1390.8333333333301</c:v>
                </c:pt>
                <c:pt idx="8346">
                  <c:v>1391</c:v>
                </c:pt>
                <c:pt idx="8347">
                  <c:v>1391.1666666666699</c:v>
                </c:pt>
                <c:pt idx="8348">
                  <c:v>1391.3333333333301</c:v>
                </c:pt>
                <c:pt idx="8349">
                  <c:v>1391.5</c:v>
                </c:pt>
                <c:pt idx="8350">
                  <c:v>1391.6666666666699</c:v>
                </c:pt>
                <c:pt idx="8351">
                  <c:v>1391.8333333333301</c:v>
                </c:pt>
                <c:pt idx="8352">
                  <c:v>1392</c:v>
                </c:pt>
                <c:pt idx="8353">
                  <c:v>1392.1666666666699</c:v>
                </c:pt>
                <c:pt idx="8354">
                  <c:v>1392.3333333333301</c:v>
                </c:pt>
                <c:pt idx="8355">
                  <c:v>1392.5</c:v>
                </c:pt>
                <c:pt idx="8356">
                  <c:v>1392.6666666666699</c:v>
                </c:pt>
                <c:pt idx="8357">
                  <c:v>1392.8333333333301</c:v>
                </c:pt>
                <c:pt idx="8358">
                  <c:v>1393</c:v>
                </c:pt>
                <c:pt idx="8359">
                  <c:v>1393.1666666666699</c:v>
                </c:pt>
                <c:pt idx="8360">
                  <c:v>1393.3333333333301</c:v>
                </c:pt>
                <c:pt idx="8361">
                  <c:v>1393.5</c:v>
                </c:pt>
                <c:pt idx="8362">
                  <c:v>1393.6666666666699</c:v>
                </c:pt>
                <c:pt idx="8363">
                  <c:v>1393.8333333333301</c:v>
                </c:pt>
                <c:pt idx="8364">
                  <c:v>1394</c:v>
                </c:pt>
                <c:pt idx="8365">
                  <c:v>1394.1666666666699</c:v>
                </c:pt>
                <c:pt idx="8366">
                  <c:v>1394.3333333333301</c:v>
                </c:pt>
                <c:pt idx="8367">
                  <c:v>1394.5</c:v>
                </c:pt>
                <c:pt idx="8368">
                  <c:v>1394.6666666666699</c:v>
                </c:pt>
                <c:pt idx="8369">
                  <c:v>1394.8333333333301</c:v>
                </c:pt>
                <c:pt idx="8370">
                  <c:v>1395</c:v>
                </c:pt>
                <c:pt idx="8371">
                  <c:v>1395.1666666666699</c:v>
                </c:pt>
                <c:pt idx="8372">
                  <c:v>1395.3333333333301</c:v>
                </c:pt>
                <c:pt idx="8373">
                  <c:v>1395.5</c:v>
                </c:pt>
                <c:pt idx="8374">
                  <c:v>1395.6666666666699</c:v>
                </c:pt>
                <c:pt idx="8375">
                  <c:v>1395.8333333333301</c:v>
                </c:pt>
                <c:pt idx="8376">
                  <c:v>1396</c:v>
                </c:pt>
                <c:pt idx="8377">
                  <c:v>1396.1666666666699</c:v>
                </c:pt>
                <c:pt idx="8378">
                  <c:v>1396.3333333333301</c:v>
                </c:pt>
                <c:pt idx="8379">
                  <c:v>1396.5</c:v>
                </c:pt>
                <c:pt idx="8380">
                  <c:v>1396.6666666666699</c:v>
                </c:pt>
                <c:pt idx="8381">
                  <c:v>1396.8333333333301</c:v>
                </c:pt>
                <c:pt idx="8382">
                  <c:v>1397</c:v>
                </c:pt>
                <c:pt idx="8383">
                  <c:v>1397.1666666666699</c:v>
                </c:pt>
                <c:pt idx="8384">
                  <c:v>1397.3333333333301</c:v>
                </c:pt>
                <c:pt idx="8385">
                  <c:v>1397.5</c:v>
                </c:pt>
                <c:pt idx="8386">
                  <c:v>1397.6666666666699</c:v>
                </c:pt>
                <c:pt idx="8387">
                  <c:v>1397.8333333333301</c:v>
                </c:pt>
                <c:pt idx="8388">
                  <c:v>1398</c:v>
                </c:pt>
                <c:pt idx="8389">
                  <c:v>1398.1666666666699</c:v>
                </c:pt>
                <c:pt idx="8390">
                  <c:v>1398.3333333333301</c:v>
                </c:pt>
                <c:pt idx="8391">
                  <c:v>1398.5</c:v>
                </c:pt>
                <c:pt idx="8392">
                  <c:v>1398.6666666666699</c:v>
                </c:pt>
                <c:pt idx="8393">
                  <c:v>1398.8333333333301</c:v>
                </c:pt>
                <c:pt idx="8394">
                  <c:v>1399</c:v>
                </c:pt>
                <c:pt idx="8395">
                  <c:v>1399.1666666666699</c:v>
                </c:pt>
                <c:pt idx="8396">
                  <c:v>1399.3333333333301</c:v>
                </c:pt>
                <c:pt idx="8397">
                  <c:v>1399.5</c:v>
                </c:pt>
                <c:pt idx="8398">
                  <c:v>1399.6666666666699</c:v>
                </c:pt>
                <c:pt idx="8399">
                  <c:v>1399.8333333333301</c:v>
                </c:pt>
                <c:pt idx="8400">
                  <c:v>1400</c:v>
                </c:pt>
                <c:pt idx="8401">
                  <c:v>1400.1666666666699</c:v>
                </c:pt>
                <c:pt idx="8402">
                  <c:v>1400.3333333333301</c:v>
                </c:pt>
                <c:pt idx="8403">
                  <c:v>1400.5</c:v>
                </c:pt>
                <c:pt idx="8404">
                  <c:v>1400.6666666666699</c:v>
                </c:pt>
                <c:pt idx="8405">
                  <c:v>1400.8333333333301</c:v>
                </c:pt>
                <c:pt idx="8406">
                  <c:v>1401</c:v>
                </c:pt>
                <c:pt idx="8407">
                  <c:v>1401.1666666666699</c:v>
                </c:pt>
                <c:pt idx="8408">
                  <c:v>1401.3333333333301</c:v>
                </c:pt>
                <c:pt idx="8409">
                  <c:v>1401.5</c:v>
                </c:pt>
                <c:pt idx="8410">
                  <c:v>1401.6666666666699</c:v>
                </c:pt>
                <c:pt idx="8411">
                  <c:v>1401.8333333333301</c:v>
                </c:pt>
                <c:pt idx="8412">
                  <c:v>1402</c:v>
                </c:pt>
                <c:pt idx="8413">
                  <c:v>1402.1666666666699</c:v>
                </c:pt>
                <c:pt idx="8414">
                  <c:v>1402.3333333333301</c:v>
                </c:pt>
                <c:pt idx="8415">
                  <c:v>1402.5</c:v>
                </c:pt>
                <c:pt idx="8416">
                  <c:v>1402.6666666666699</c:v>
                </c:pt>
                <c:pt idx="8417">
                  <c:v>1402.8333333333301</c:v>
                </c:pt>
                <c:pt idx="8418">
                  <c:v>1403</c:v>
                </c:pt>
                <c:pt idx="8419">
                  <c:v>1403.1666666666699</c:v>
                </c:pt>
                <c:pt idx="8420">
                  <c:v>1403.3333333333301</c:v>
                </c:pt>
                <c:pt idx="8421">
                  <c:v>1403.5</c:v>
                </c:pt>
                <c:pt idx="8422">
                  <c:v>1403.6666666666699</c:v>
                </c:pt>
                <c:pt idx="8423">
                  <c:v>1403.8333333333301</c:v>
                </c:pt>
                <c:pt idx="8424">
                  <c:v>1404</c:v>
                </c:pt>
                <c:pt idx="8425">
                  <c:v>1404.1666666666699</c:v>
                </c:pt>
                <c:pt idx="8426">
                  <c:v>1404.3333333333301</c:v>
                </c:pt>
                <c:pt idx="8427">
                  <c:v>1404.5</c:v>
                </c:pt>
                <c:pt idx="8428">
                  <c:v>1404.6666666666699</c:v>
                </c:pt>
                <c:pt idx="8429">
                  <c:v>1404.8333333333301</c:v>
                </c:pt>
                <c:pt idx="8430">
                  <c:v>1405</c:v>
                </c:pt>
                <c:pt idx="8431">
                  <c:v>1405.1666666666699</c:v>
                </c:pt>
                <c:pt idx="8432">
                  <c:v>1405.3333333333301</c:v>
                </c:pt>
                <c:pt idx="8433">
                  <c:v>1405.5</c:v>
                </c:pt>
                <c:pt idx="8434">
                  <c:v>1405.6666666666699</c:v>
                </c:pt>
                <c:pt idx="8435">
                  <c:v>1405.8333333333301</c:v>
                </c:pt>
                <c:pt idx="8436">
                  <c:v>1406</c:v>
                </c:pt>
                <c:pt idx="8437">
                  <c:v>1406.1666666666699</c:v>
                </c:pt>
                <c:pt idx="8438">
                  <c:v>1406.3333333333301</c:v>
                </c:pt>
                <c:pt idx="8439">
                  <c:v>1406.5</c:v>
                </c:pt>
                <c:pt idx="8440">
                  <c:v>1406.6666666666699</c:v>
                </c:pt>
                <c:pt idx="8441">
                  <c:v>1406.8333333333301</c:v>
                </c:pt>
                <c:pt idx="8442">
                  <c:v>1407</c:v>
                </c:pt>
                <c:pt idx="8443">
                  <c:v>1407.1666666666699</c:v>
                </c:pt>
                <c:pt idx="8444">
                  <c:v>1407.3333333333301</c:v>
                </c:pt>
                <c:pt idx="8445">
                  <c:v>1407.5</c:v>
                </c:pt>
                <c:pt idx="8446">
                  <c:v>1407.6666666666699</c:v>
                </c:pt>
                <c:pt idx="8447">
                  <c:v>1407.8333333333301</c:v>
                </c:pt>
                <c:pt idx="8448">
                  <c:v>1408</c:v>
                </c:pt>
                <c:pt idx="8449">
                  <c:v>1408.1666666666699</c:v>
                </c:pt>
                <c:pt idx="8450">
                  <c:v>1408.3333333333301</c:v>
                </c:pt>
                <c:pt idx="8451">
                  <c:v>1408.5</c:v>
                </c:pt>
                <c:pt idx="8452">
                  <c:v>1408.6666666666699</c:v>
                </c:pt>
                <c:pt idx="8453">
                  <c:v>1408.8333333333301</c:v>
                </c:pt>
                <c:pt idx="8454">
                  <c:v>1409</c:v>
                </c:pt>
                <c:pt idx="8455">
                  <c:v>1409.1666666666699</c:v>
                </c:pt>
                <c:pt idx="8456">
                  <c:v>1409.3333333333301</c:v>
                </c:pt>
                <c:pt idx="8457">
                  <c:v>1409.5</c:v>
                </c:pt>
                <c:pt idx="8458">
                  <c:v>1409.6666666666699</c:v>
                </c:pt>
                <c:pt idx="8459">
                  <c:v>1409.8333333333301</c:v>
                </c:pt>
                <c:pt idx="8460">
                  <c:v>1410</c:v>
                </c:pt>
                <c:pt idx="8461">
                  <c:v>1410.1666666666699</c:v>
                </c:pt>
                <c:pt idx="8462">
                  <c:v>1410.3333333333301</c:v>
                </c:pt>
                <c:pt idx="8463">
                  <c:v>1410.5</c:v>
                </c:pt>
                <c:pt idx="8464">
                  <c:v>1410.6666666666699</c:v>
                </c:pt>
                <c:pt idx="8465">
                  <c:v>1410.8333333333301</c:v>
                </c:pt>
                <c:pt idx="8466">
                  <c:v>1411</c:v>
                </c:pt>
                <c:pt idx="8467">
                  <c:v>1411.1666666666699</c:v>
                </c:pt>
                <c:pt idx="8468">
                  <c:v>1411.3333333333301</c:v>
                </c:pt>
                <c:pt idx="8469">
                  <c:v>1411.5</c:v>
                </c:pt>
                <c:pt idx="8470">
                  <c:v>1411.6666666666699</c:v>
                </c:pt>
                <c:pt idx="8471">
                  <c:v>1411.8333333333301</c:v>
                </c:pt>
                <c:pt idx="8472">
                  <c:v>1412</c:v>
                </c:pt>
                <c:pt idx="8473">
                  <c:v>1412.1666666666699</c:v>
                </c:pt>
                <c:pt idx="8474">
                  <c:v>1412.3333333333301</c:v>
                </c:pt>
                <c:pt idx="8475">
                  <c:v>1412.5</c:v>
                </c:pt>
                <c:pt idx="8476">
                  <c:v>1412.6666666666699</c:v>
                </c:pt>
                <c:pt idx="8477">
                  <c:v>1412.8333333333301</c:v>
                </c:pt>
                <c:pt idx="8478">
                  <c:v>1413</c:v>
                </c:pt>
                <c:pt idx="8479">
                  <c:v>1413.1666666666699</c:v>
                </c:pt>
                <c:pt idx="8480">
                  <c:v>1413.3333333333301</c:v>
                </c:pt>
                <c:pt idx="8481">
                  <c:v>1413.5</c:v>
                </c:pt>
                <c:pt idx="8482">
                  <c:v>1413.6666666666699</c:v>
                </c:pt>
                <c:pt idx="8483">
                  <c:v>1413.8333333333301</c:v>
                </c:pt>
                <c:pt idx="8484">
                  <c:v>1414</c:v>
                </c:pt>
                <c:pt idx="8485">
                  <c:v>1414.1666666666699</c:v>
                </c:pt>
                <c:pt idx="8486">
                  <c:v>1414.3333333333301</c:v>
                </c:pt>
                <c:pt idx="8487">
                  <c:v>1414.5</c:v>
                </c:pt>
                <c:pt idx="8488">
                  <c:v>1414.6666666666699</c:v>
                </c:pt>
                <c:pt idx="8489">
                  <c:v>1414.8333333333301</c:v>
                </c:pt>
                <c:pt idx="8490">
                  <c:v>1415</c:v>
                </c:pt>
                <c:pt idx="8491">
                  <c:v>1415.1666666666699</c:v>
                </c:pt>
                <c:pt idx="8492">
                  <c:v>1415.3333333333301</c:v>
                </c:pt>
                <c:pt idx="8493">
                  <c:v>1415.5</c:v>
                </c:pt>
                <c:pt idx="8494">
                  <c:v>1415.6666666666699</c:v>
                </c:pt>
                <c:pt idx="8495">
                  <c:v>1415.8333333333301</c:v>
                </c:pt>
                <c:pt idx="8496">
                  <c:v>1416</c:v>
                </c:pt>
                <c:pt idx="8497">
                  <c:v>1416.1666666666699</c:v>
                </c:pt>
                <c:pt idx="8498">
                  <c:v>1416.3333333333301</c:v>
                </c:pt>
                <c:pt idx="8499">
                  <c:v>1416.5</c:v>
                </c:pt>
                <c:pt idx="8500">
                  <c:v>1416.6666666666699</c:v>
                </c:pt>
                <c:pt idx="8501">
                  <c:v>1416.8333333333301</c:v>
                </c:pt>
                <c:pt idx="8502">
                  <c:v>1417</c:v>
                </c:pt>
                <c:pt idx="8503">
                  <c:v>1417.1666666666699</c:v>
                </c:pt>
                <c:pt idx="8504">
                  <c:v>1417.3333333333301</c:v>
                </c:pt>
                <c:pt idx="8505">
                  <c:v>1417.5</c:v>
                </c:pt>
                <c:pt idx="8506">
                  <c:v>1417.6666666666699</c:v>
                </c:pt>
                <c:pt idx="8507">
                  <c:v>1417.8333333333301</c:v>
                </c:pt>
                <c:pt idx="8508">
                  <c:v>1418</c:v>
                </c:pt>
                <c:pt idx="8509">
                  <c:v>1418.1666666666699</c:v>
                </c:pt>
                <c:pt idx="8510">
                  <c:v>1418.3333333333301</c:v>
                </c:pt>
                <c:pt idx="8511">
                  <c:v>1418.5</c:v>
                </c:pt>
                <c:pt idx="8512">
                  <c:v>1418.6666666666699</c:v>
                </c:pt>
                <c:pt idx="8513">
                  <c:v>1418.8333333333301</c:v>
                </c:pt>
                <c:pt idx="8514">
                  <c:v>1419</c:v>
                </c:pt>
                <c:pt idx="8515">
                  <c:v>1419.1666666666699</c:v>
                </c:pt>
                <c:pt idx="8516">
                  <c:v>1419.3333333333301</c:v>
                </c:pt>
                <c:pt idx="8517">
                  <c:v>1419.5</c:v>
                </c:pt>
                <c:pt idx="8518">
                  <c:v>1419.6666666666699</c:v>
                </c:pt>
                <c:pt idx="8519">
                  <c:v>1419.8333333333301</c:v>
                </c:pt>
                <c:pt idx="8520">
                  <c:v>1420</c:v>
                </c:pt>
                <c:pt idx="8521">
                  <c:v>1420.1666666666699</c:v>
                </c:pt>
                <c:pt idx="8522">
                  <c:v>1420.3333333333301</c:v>
                </c:pt>
                <c:pt idx="8523">
                  <c:v>1420.5</c:v>
                </c:pt>
                <c:pt idx="8524">
                  <c:v>1420.6666666666699</c:v>
                </c:pt>
                <c:pt idx="8525">
                  <c:v>1420.8333333333301</c:v>
                </c:pt>
                <c:pt idx="8526">
                  <c:v>1421</c:v>
                </c:pt>
                <c:pt idx="8527">
                  <c:v>1421.1666666666699</c:v>
                </c:pt>
                <c:pt idx="8528">
                  <c:v>1421.3333333333301</c:v>
                </c:pt>
                <c:pt idx="8529">
                  <c:v>1421.5</c:v>
                </c:pt>
                <c:pt idx="8530">
                  <c:v>1421.6666666666699</c:v>
                </c:pt>
                <c:pt idx="8531">
                  <c:v>1421.8333333333301</c:v>
                </c:pt>
                <c:pt idx="8532">
                  <c:v>1422</c:v>
                </c:pt>
                <c:pt idx="8533">
                  <c:v>1422.1666666666699</c:v>
                </c:pt>
                <c:pt idx="8534">
                  <c:v>1422.3333333333301</c:v>
                </c:pt>
                <c:pt idx="8535">
                  <c:v>1422.5</c:v>
                </c:pt>
                <c:pt idx="8536">
                  <c:v>1422.6666666666699</c:v>
                </c:pt>
                <c:pt idx="8537">
                  <c:v>1422.8333333333301</c:v>
                </c:pt>
                <c:pt idx="8538">
                  <c:v>1423</c:v>
                </c:pt>
                <c:pt idx="8539">
                  <c:v>1423.1666666666699</c:v>
                </c:pt>
                <c:pt idx="8540">
                  <c:v>1423.3333333333301</c:v>
                </c:pt>
                <c:pt idx="8541">
                  <c:v>1423.5</c:v>
                </c:pt>
                <c:pt idx="8542">
                  <c:v>1423.6666666666699</c:v>
                </c:pt>
                <c:pt idx="8543">
                  <c:v>1423.8333333333301</c:v>
                </c:pt>
                <c:pt idx="8544">
                  <c:v>1424</c:v>
                </c:pt>
                <c:pt idx="8545">
                  <c:v>1424.1666666666699</c:v>
                </c:pt>
                <c:pt idx="8546">
                  <c:v>1424.3333333333301</c:v>
                </c:pt>
                <c:pt idx="8547">
                  <c:v>1424.5</c:v>
                </c:pt>
                <c:pt idx="8548">
                  <c:v>1424.6666666666699</c:v>
                </c:pt>
                <c:pt idx="8549">
                  <c:v>1424.8333333333301</c:v>
                </c:pt>
                <c:pt idx="8550">
                  <c:v>1425</c:v>
                </c:pt>
                <c:pt idx="8551">
                  <c:v>1425.1666666666699</c:v>
                </c:pt>
                <c:pt idx="8552">
                  <c:v>1425.3333333333301</c:v>
                </c:pt>
                <c:pt idx="8553">
                  <c:v>1425.5</c:v>
                </c:pt>
                <c:pt idx="8554">
                  <c:v>1425.6666666666699</c:v>
                </c:pt>
                <c:pt idx="8555">
                  <c:v>1425.8333333333301</c:v>
                </c:pt>
                <c:pt idx="8556">
                  <c:v>1426</c:v>
                </c:pt>
                <c:pt idx="8557">
                  <c:v>1426.1666666666699</c:v>
                </c:pt>
                <c:pt idx="8558">
                  <c:v>1426.3333333333301</c:v>
                </c:pt>
                <c:pt idx="8559">
                  <c:v>1426.5</c:v>
                </c:pt>
                <c:pt idx="8560">
                  <c:v>1426.6666666666699</c:v>
                </c:pt>
                <c:pt idx="8561">
                  <c:v>1426.8333333333301</c:v>
                </c:pt>
                <c:pt idx="8562">
                  <c:v>1427</c:v>
                </c:pt>
                <c:pt idx="8563">
                  <c:v>1427.1666666666699</c:v>
                </c:pt>
                <c:pt idx="8564">
                  <c:v>1427.3333333333301</c:v>
                </c:pt>
                <c:pt idx="8565">
                  <c:v>1427.5</c:v>
                </c:pt>
                <c:pt idx="8566">
                  <c:v>1427.6666666666699</c:v>
                </c:pt>
                <c:pt idx="8567">
                  <c:v>1427.8333333333301</c:v>
                </c:pt>
                <c:pt idx="8568">
                  <c:v>1428</c:v>
                </c:pt>
                <c:pt idx="8569">
                  <c:v>1428.1666666666699</c:v>
                </c:pt>
                <c:pt idx="8570">
                  <c:v>1428.3333333333301</c:v>
                </c:pt>
                <c:pt idx="8571">
                  <c:v>1428.5</c:v>
                </c:pt>
                <c:pt idx="8572">
                  <c:v>1428.6666666666699</c:v>
                </c:pt>
                <c:pt idx="8573">
                  <c:v>1428.8333333333301</c:v>
                </c:pt>
                <c:pt idx="8574">
                  <c:v>1429</c:v>
                </c:pt>
                <c:pt idx="8575">
                  <c:v>1429.1666666666699</c:v>
                </c:pt>
                <c:pt idx="8576">
                  <c:v>1429.3333333333301</c:v>
                </c:pt>
                <c:pt idx="8577">
                  <c:v>1429.5</c:v>
                </c:pt>
                <c:pt idx="8578">
                  <c:v>1429.6666666666699</c:v>
                </c:pt>
                <c:pt idx="8579">
                  <c:v>1429.8333333333301</c:v>
                </c:pt>
                <c:pt idx="8580">
                  <c:v>1430</c:v>
                </c:pt>
                <c:pt idx="8581">
                  <c:v>1430.1666666666699</c:v>
                </c:pt>
                <c:pt idx="8582">
                  <c:v>1430.3333333333301</c:v>
                </c:pt>
                <c:pt idx="8583">
                  <c:v>1430.5</c:v>
                </c:pt>
                <c:pt idx="8584">
                  <c:v>1430.6666666666699</c:v>
                </c:pt>
                <c:pt idx="8585">
                  <c:v>1430.8333333333301</c:v>
                </c:pt>
                <c:pt idx="8586">
                  <c:v>1431</c:v>
                </c:pt>
                <c:pt idx="8587">
                  <c:v>1431.1666666666699</c:v>
                </c:pt>
                <c:pt idx="8588">
                  <c:v>1431.3333333333301</c:v>
                </c:pt>
                <c:pt idx="8589">
                  <c:v>1431.5</c:v>
                </c:pt>
                <c:pt idx="8590">
                  <c:v>1431.6666666666699</c:v>
                </c:pt>
                <c:pt idx="8591">
                  <c:v>1431.8333333333301</c:v>
                </c:pt>
                <c:pt idx="8592">
                  <c:v>1432</c:v>
                </c:pt>
                <c:pt idx="8593">
                  <c:v>1432.1666666666699</c:v>
                </c:pt>
                <c:pt idx="8594">
                  <c:v>1432.3333333333301</c:v>
                </c:pt>
                <c:pt idx="8595">
                  <c:v>1432.5</c:v>
                </c:pt>
                <c:pt idx="8596">
                  <c:v>1432.6666666666699</c:v>
                </c:pt>
                <c:pt idx="8597">
                  <c:v>1432.8333333333301</c:v>
                </c:pt>
                <c:pt idx="8598">
                  <c:v>1433</c:v>
                </c:pt>
                <c:pt idx="8599">
                  <c:v>1433.1666666666699</c:v>
                </c:pt>
                <c:pt idx="8600">
                  <c:v>1433.3333333333301</c:v>
                </c:pt>
                <c:pt idx="8601">
                  <c:v>1433.5</c:v>
                </c:pt>
                <c:pt idx="8602">
                  <c:v>1433.6666666666699</c:v>
                </c:pt>
                <c:pt idx="8603">
                  <c:v>1433.8333333333301</c:v>
                </c:pt>
                <c:pt idx="8604">
                  <c:v>1434</c:v>
                </c:pt>
                <c:pt idx="8605">
                  <c:v>1434.1666666666699</c:v>
                </c:pt>
                <c:pt idx="8606">
                  <c:v>1434.3333333333301</c:v>
                </c:pt>
                <c:pt idx="8607">
                  <c:v>1434.5</c:v>
                </c:pt>
                <c:pt idx="8608">
                  <c:v>1434.6666666666699</c:v>
                </c:pt>
                <c:pt idx="8609">
                  <c:v>1434.8333333333301</c:v>
                </c:pt>
                <c:pt idx="8610">
                  <c:v>1435</c:v>
                </c:pt>
                <c:pt idx="8611">
                  <c:v>1435.1666666666699</c:v>
                </c:pt>
                <c:pt idx="8612">
                  <c:v>1435.3333333333301</c:v>
                </c:pt>
                <c:pt idx="8613">
                  <c:v>1435.5</c:v>
                </c:pt>
                <c:pt idx="8614">
                  <c:v>1435.6666666666699</c:v>
                </c:pt>
                <c:pt idx="8615">
                  <c:v>1435.8333333333301</c:v>
                </c:pt>
                <c:pt idx="8616">
                  <c:v>1436</c:v>
                </c:pt>
                <c:pt idx="8617">
                  <c:v>1436.1666666666699</c:v>
                </c:pt>
                <c:pt idx="8618">
                  <c:v>1436.3333333333301</c:v>
                </c:pt>
                <c:pt idx="8619">
                  <c:v>1436.5</c:v>
                </c:pt>
                <c:pt idx="8620">
                  <c:v>1436.6666666666699</c:v>
                </c:pt>
                <c:pt idx="8621">
                  <c:v>1436.8333333333301</c:v>
                </c:pt>
                <c:pt idx="8622">
                  <c:v>1437</c:v>
                </c:pt>
                <c:pt idx="8623">
                  <c:v>1437.1666666666699</c:v>
                </c:pt>
                <c:pt idx="8624">
                  <c:v>1437.3333333333301</c:v>
                </c:pt>
                <c:pt idx="8625">
                  <c:v>1437.5</c:v>
                </c:pt>
                <c:pt idx="8626">
                  <c:v>1437.6666666666699</c:v>
                </c:pt>
                <c:pt idx="8627">
                  <c:v>1437.8333333333301</c:v>
                </c:pt>
                <c:pt idx="8628">
                  <c:v>1438</c:v>
                </c:pt>
                <c:pt idx="8629">
                  <c:v>1438.1666666666699</c:v>
                </c:pt>
                <c:pt idx="8630">
                  <c:v>1438.3333333333301</c:v>
                </c:pt>
                <c:pt idx="8631">
                  <c:v>1438.5</c:v>
                </c:pt>
                <c:pt idx="8632">
                  <c:v>1438.6666666666699</c:v>
                </c:pt>
                <c:pt idx="8633">
                  <c:v>1438.8333333333301</c:v>
                </c:pt>
                <c:pt idx="8634">
                  <c:v>1439</c:v>
                </c:pt>
                <c:pt idx="8635">
                  <c:v>1439.1666666666699</c:v>
                </c:pt>
                <c:pt idx="8636">
                  <c:v>1439.3333333333301</c:v>
                </c:pt>
                <c:pt idx="8637">
                  <c:v>1439.5</c:v>
                </c:pt>
                <c:pt idx="8638">
                  <c:v>1439.6666666666699</c:v>
                </c:pt>
                <c:pt idx="8639">
                  <c:v>1439.8333333333301</c:v>
                </c:pt>
                <c:pt idx="8640">
                  <c:v>1440</c:v>
                </c:pt>
                <c:pt idx="8641">
                  <c:v>1440.1666666666699</c:v>
                </c:pt>
                <c:pt idx="8642">
                  <c:v>1440.3333333333301</c:v>
                </c:pt>
                <c:pt idx="8643">
                  <c:v>1440.5</c:v>
                </c:pt>
                <c:pt idx="8644">
                  <c:v>1440.6666666666699</c:v>
                </c:pt>
                <c:pt idx="8645">
                  <c:v>1440.8333333333301</c:v>
                </c:pt>
                <c:pt idx="8646">
                  <c:v>1441</c:v>
                </c:pt>
                <c:pt idx="8647">
                  <c:v>1441.1666666666699</c:v>
                </c:pt>
                <c:pt idx="8648">
                  <c:v>1441.3333333333301</c:v>
                </c:pt>
                <c:pt idx="8649">
                  <c:v>1441.5</c:v>
                </c:pt>
                <c:pt idx="8650">
                  <c:v>1441.6666666666699</c:v>
                </c:pt>
                <c:pt idx="8651">
                  <c:v>1441.8333333333301</c:v>
                </c:pt>
                <c:pt idx="8652">
                  <c:v>1442</c:v>
                </c:pt>
                <c:pt idx="8653">
                  <c:v>1442.1666666666699</c:v>
                </c:pt>
                <c:pt idx="8654">
                  <c:v>1442.3333333333301</c:v>
                </c:pt>
                <c:pt idx="8655">
                  <c:v>1442.5</c:v>
                </c:pt>
                <c:pt idx="8656">
                  <c:v>1442.6666666666699</c:v>
                </c:pt>
                <c:pt idx="8657">
                  <c:v>1442.8333333333301</c:v>
                </c:pt>
                <c:pt idx="8658">
                  <c:v>1443</c:v>
                </c:pt>
                <c:pt idx="8659">
                  <c:v>1443.1666666666699</c:v>
                </c:pt>
                <c:pt idx="8660">
                  <c:v>1443.3333333333301</c:v>
                </c:pt>
                <c:pt idx="8661">
                  <c:v>1443.5</c:v>
                </c:pt>
                <c:pt idx="8662">
                  <c:v>1443.6666666666699</c:v>
                </c:pt>
                <c:pt idx="8663">
                  <c:v>1443.8333333333301</c:v>
                </c:pt>
                <c:pt idx="8664">
                  <c:v>1444</c:v>
                </c:pt>
                <c:pt idx="8665">
                  <c:v>1444.1666666666699</c:v>
                </c:pt>
                <c:pt idx="8666">
                  <c:v>1444.3333333333301</c:v>
                </c:pt>
                <c:pt idx="8667">
                  <c:v>1444.5</c:v>
                </c:pt>
                <c:pt idx="8668">
                  <c:v>1444.6666666666699</c:v>
                </c:pt>
                <c:pt idx="8669">
                  <c:v>1444.8333333333301</c:v>
                </c:pt>
                <c:pt idx="8670">
                  <c:v>1445</c:v>
                </c:pt>
                <c:pt idx="8671">
                  <c:v>1445.1666666666699</c:v>
                </c:pt>
                <c:pt idx="8672">
                  <c:v>1445.3333333333301</c:v>
                </c:pt>
                <c:pt idx="8673">
                  <c:v>1445.5</c:v>
                </c:pt>
                <c:pt idx="8674">
                  <c:v>1445.6666666666699</c:v>
                </c:pt>
                <c:pt idx="8675">
                  <c:v>1445.8333333333301</c:v>
                </c:pt>
                <c:pt idx="8676">
                  <c:v>1446</c:v>
                </c:pt>
                <c:pt idx="8677">
                  <c:v>1446.1666666666699</c:v>
                </c:pt>
                <c:pt idx="8678">
                  <c:v>1446.3333333333301</c:v>
                </c:pt>
                <c:pt idx="8679">
                  <c:v>1446.5</c:v>
                </c:pt>
                <c:pt idx="8680">
                  <c:v>1446.6666666666699</c:v>
                </c:pt>
                <c:pt idx="8681">
                  <c:v>1446.8333333333301</c:v>
                </c:pt>
                <c:pt idx="8682">
                  <c:v>1447</c:v>
                </c:pt>
                <c:pt idx="8683">
                  <c:v>1447.1666666666699</c:v>
                </c:pt>
                <c:pt idx="8684">
                  <c:v>1447.3333333333301</c:v>
                </c:pt>
                <c:pt idx="8685">
                  <c:v>1447.5</c:v>
                </c:pt>
                <c:pt idx="8686">
                  <c:v>1447.6666666666699</c:v>
                </c:pt>
                <c:pt idx="8687">
                  <c:v>1447.8333333333301</c:v>
                </c:pt>
                <c:pt idx="8688">
                  <c:v>1448</c:v>
                </c:pt>
                <c:pt idx="8689">
                  <c:v>1448.1666666666699</c:v>
                </c:pt>
                <c:pt idx="8690">
                  <c:v>1448.3333333333301</c:v>
                </c:pt>
                <c:pt idx="8691">
                  <c:v>1448.5</c:v>
                </c:pt>
                <c:pt idx="8692">
                  <c:v>1448.6666666666699</c:v>
                </c:pt>
                <c:pt idx="8693">
                  <c:v>1448.8333333333301</c:v>
                </c:pt>
                <c:pt idx="8694">
                  <c:v>1449</c:v>
                </c:pt>
                <c:pt idx="8695">
                  <c:v>1449.1666666666699</c:v>
                </c:pt>
                <c:pt idx="8696">
                  <c:v>1449.3333333333301</c:v>
                </c:pt>
                <c:pt idx="8697">
                  <c:v>1449.5</c:v>
                </c:pt>
                <c:pt idx="8698">
                  <c:v>1449.6666666666699</c:v>
                </c:pt>
                <c:pt idx="8699">
                  <c:v>1449.8333333333301</c:v>
                </c:pt>
                <c:pt idx="8700">
                  <c:v>1450</c:v>
                </c:pt>
                <c:pt idx="8701">
                  <c:v>1450.1666666666699</c:v>
                </c:pt>
                <c:pt idx="8702">
                  <c:v>1450.3333333333301</c:v>
                </c:pt>
                <c:pt idx="8703">
                  <c:v>1450.5</c:v>
                </c:pt>
                <c:pt idx="8704">
                  <c:v>1450.6666666666699</c:v>
                </c:pt>
                <c:pt idx="8705">
                  <c:v>1450.8333333333301</c:v>
                </c:pt>
                <c:pt idx="8706">
                  <c:v>1451</c:v>
                </c:pt>
                <c:pt idx="8707">
                  <c:v>1451.1666666666699</c:v>
                </c:pt>
                <c:pt idx="8708">
                  <c:v>1451.3333333333301</c:v>
                </c:pt>
                <c:pt idx="8709">
                  <c:v>1451.5</c:v>
                </c:pt>
                <c:pt idx="8710">
                  <c:v>1451.6666666666699</c:v>
                </c:pt>
                <c:pt idx="8711">
                  <c:v>1451.8333333333301</c:v>
                </c:pt>
                <c:pt idx="8712">
                  <c:v>1452</c:v>
                </c:pt>
                <c:pt idx="8713">
                  <c:v>1452.1666666666699</c:v>
                </c:pt>
                <c:pt idx="8714">
                  <c:v>1452.3333333333301</c:v>
                </c:pt>
                <c:pt idx="8715">
                  <c:v>1452.5</c:v>
                </c:pt>
                <c:pt idx="8716">
                  <c:v>1452.6666666666699</c:v>
                </c:pt>
                <c:pt idx="8717">
                  <c:v>1452.8333333333301</c:v>
                </c:pt>
                <c:pt idx="8718">
                  <c:v>1453</c:v>
                </c:pt>
                <c:pt idx="8719">
                  <c:v>1453.1666666666699</c:v>
                </c:pt>
                <c:pt idx="8720">
                  <c:v>1453.3333333333301</c:v>
                </c:pt>
                <c:pt idx="8721">
                  <c:v>1453.5</c:v>
                </c:pt>
                <c:pt idx="8722">
                  <c:v>1453.6666666666699</c:v>
                </c:pt>
                <c:pt idx="8723">
                  <c:v>1453.8333333333301</c:v>
                </c:pt>
                <c:pt idx="8724">
                  <c:v>1454</c:v>
                </c:pt>
                <c:pt idx="8725">
                  <c:v>1454.1666666666699</c:v>
                </c:pt>
                <c:pt idx="8726">
                  <c:v>1454.3333333333301</c:v>
                </c:pt>
                <c:pt idx="8727">
                  <c:v>1454.5</c:v>
                </c:pt>
                <c:pt idx="8728">
                  <c:v>1454.6666666666699</c:v>
                </c:pt>
                <c:pt idx="8729">
                  <c:v>1454.8333333333301</c:v>
                </c:pt>
                <c:pt idx="8730">
                  <c:v>1455</c:v>
                </c:pt>
                <c:pt idx="8731">
                  <c:v>1455.1666666666699</c:v>
                </c:pt>
                <c:pt idx="8732">
                  <c:v>1455.3333333333301</c:v>
                </c:pt>
                <c:pt idx="8733">
                  <c:v>1455.5</c:v>
                </c:pt>
                <c:pt idx="8734">
                  <c:v>1455.6666666666699</c:v>
                </c:pt>
                <c:pt idx="8735">
                  <c:v>1455.8333333333301</c:v>
                </c:pt>
                <c:pt idx="8736">
                  <c:v>1456</c:v>
                </c:pt>
                <c:pt idx="8737">
                  <c:v>1456.1666666666699</c:v>
                </c:pt>
                <c:pt idx="8738">
                  <c:v>1456.3333333333301</c:v>
                </c:pt>
                <c:pt idx="8739">
                  <c:v>1456.5</c:v>
                </c:pt>
                <c:pt idx="8740">
                  <c:v>1456.6666666666699</c:v>
                </c:pt>
                <c:pt idx="8741">
                  <c:v>1456.8333333333301</c:v>
                </c:pt>
                <c:pt idx="8742">
                  <c:v>1457</c:v>
                </c:pt>
                <c:pt idx="8743">
                  <c:v>1457.1666666666699</c:v>
                </c:pt>
                <c:pt idx="8744">
                  <c:v>1457.3333333333301</c:v>
                </c:pt>
                <c:pt idx="8745">
                  <c:v>1457.5</c:v>
                </c:pt>
                <c:pt idx="8746">
                  <c:v>1457.6666666666699</c:v>
                </c:pt>
                <c:pt idx="8747">
                  <c:v>1457.8333333333301</c:v>
                </c:pt>
                <c:pt idx="8748">
                  <c:v>1458</c:v>
                </c:pt>
                <c:pt idx="8749">
                  <c:v>1458.1666666666699</c:v>
                </c:pt>
                <c:pt idx="8750">
                  <c:v>1458.3333333333301</c:v>
                </c:pt>
                <c:pt idx="8751">
                  <c:v>1458.5</c:v>
                </c:pt>
                <c:pt idx="8752">
                  <c:v>1458.6666666666699</c:v>
                </c:pt>
                <c:pt idx="8753">
                  <c:v>1458.8333333333301</c:v>
                </c:pt>
                <c:pt idx="8754">
                  <c:v>1459</c:v>
                </c:pt>
                <c:pt idx="8755">
                  <c:v>1459.1666666666699</c:v>
                </c:pt>
                <c:pt idx="8756">
                  <c:v>1459.3333333333301</c:v>
                </c:pt>
                <c:pt idx="8757">
                  <c:v>1459.5</c:v>
                </c:pt>
                <c:pt idx="8758">
                  <c:v>1459.6666666666699</c:v>
                </c:pt>
                <c:pt idx="8759">
                  <c:v>1459.8333333333301</c:v>
                </c:pt>
                <c:pt idx="8760">
                  <c:v>1460</c:v>
                </c:pt>
                <c:pt idx="8761">
                  <c:v>1460.1666666666699</c:v>
                </c:pt>
                <c:pt idx="8762">
                  <c:v>1460.3333333333301</c:v>
                </c:pt>
                <c:pt idx="8763">
                  <c:v>1460.5</c:v>
                </c:pt>
                <c:pt idx="8764">
                  <c:v>1460.6666666666699</c:v>
                </c:pt>
                <c:pt idx="8765">
                  <c:v>1460.8333333333301</c:v>
                </c:pt>
                <c:pt idx="8766">
                  <c:v>1461</c:v>
                </c:pt>
                <c:pt idx="8767">
                  <c:v>1461.1666666666699</c:v>
                </c:pt>
                <c:pt idx="8768">
                  <c:v>1461.3333333333301</c:v>
                </c:pt>
                <c:pt idx="8769">
                  <c:v>1461.5</c:v>
                </c:pt>
                <c:pt idx="8770">
                  <c:v>1461.6666666666699</c:v>
                </c:pt>
                <c:pt idx="8771">
                  <c:v>1461.8333333333301</c:v>
                </c:pt>
                <c:pt idx="8772">
                  <c:v>1462</c:v>
                </c:pt>
                <c:pt idx="8773">
                  <c:v>1462.1666666666699</c:v>
                </c:pt>
                <c:pt idx="8774">
                  <c:v>1462.3333333333301</c:v>
                </c:pt>
                <c:pt idx="8775">
                  <c:v>1462.5</c:v>
                </c:pt>
                <c:pt idx="8776">
                  <c:v>1462.6666666666699</c:v>
                </c:pt>
                <c:pt idx="8777">
                  <c:v>1462.8333333333301</c:v>
                </c:pt>
                <c:pt idx="8778">
                  <c:v>1463</c:v>
                </c:pt>
                <c:pt idx="8779">
                  <c:v>1463.1666666666699</c:v>
                </c:pt>
                <c:pt idx="8780">
                  <c:v>1463.3333333333301</c:v>
                </c:pt>
                <c:pt idx="8781">
                  <c:v>1463.5</c:v>
                </c:pt>
                <c:pt idx="8782">
                  <c:v>1463.6666666666699</c:v>
                </c:pt>
                <c:pt idx="8783">
                  <c:v>1463.8333333333301</c:v>
                </c:pt>
                <c:pt idx="8784">
                  <c:v>1464</c:v>
                </c:pt>
                <c:pt idx="8785">
                  <c:v>1464.1666666666699</c:v>
                </c:pt>
                <c:pt idx="8786">
                  <c:v>1464.3333333333301</c:v>
                </c:pt>
                <c:pt idx="8787">
                  <c:v>1464.5</c:v>
                </c:pt>
                <c:pt idx="8788">
                  <c:v>1464.6666666666699</c:v>
                </c:pt>
                <c:pt idx="8789">
                  <c:v>1464.8333333333301</c:v>
                </c:pt>
                <c:pt idx="8790">
                  <c:v>1465</c:v>
                </c:pt>
                <c:pt idx="8791">
                  <c:v>1465.1666666666699</c:v>
                </c:pt>
                <c:pt idx="8792">
                  <c:v>1465.3333333333301</c:v>
                </c:pt>
                <c:pt idx="8793">
                  <c:v>1465.5</c:v>
                </c:pt>
                <c:pt idx="8794">
                  <c:v>1465.6666666666699</c:v>
                </c:pt>
                <c:pt idx="8795">
                  <c:v>1465.8333333333301</c:v>
                </c:pt>
                <c:pt idx="8796">
                  <c:v>1466</c:v>
                </c:pt>
                <c:pt idx="8797">
                  <c:v>1466.1666666666699</c:v>
                </c:pt>
                <c:pt idx="8798">
                  <c:v>1466.3333333333301</c:v>
                </c:pt>
                <c:pt idx="8799">
                  <c:v>1466.5</c:v>
                </c:pt>
                <c:pt idx="8800">
                  <c:v>1466.6666666666699</c:v>
                </c:pt>
                <c:pt idx="8801">
                  <c:v>1466.8333333333301</c:v>
                </c:pt>
                <c:pt idx="8802">
                  <c:v>1467</c:v>
                </c:pt>
                <c:pt idx="8803">
                  <c:v>1467.1666666666699</c:v>
                </c:pt>
                <c:pt idx="8804">
                  <c:v>1467.3333333333301</c:v>
                </c:pt>
                <c:pt idx="8805">
                  <c:v>1467.5</c:v>
                </c:pt>
                <c:pt idx="8806">
                  <c:v>1467.6666666666699</c:v>
                </c:pt>
                <c:pt idx="8807">
                  <c:v>1467.8333333333301</c:v>
                </c:pt>
                <c:pt idx="8808">
                  <c:v>1468</c:v>
                </c:pt>
                <c:pt idx="8809">
                  <c:v>1468.1666666666699</c:v>
                </c:pt>
                <c:pt idx="8810">
                  <c:v>1468.3333333333301</c:v>
                </c:pt>
                <c:pt idx="8811">
                  <c:v>1468.5</c:v>
                </c:pt>
                <c:pt idx="8812">
                  <c:v>1468.6666666666699</c:v>
                </c:pt>
                <c:pt idx="8813">
                  <c:v>1468.8333333333301</c:v>
                </c:pt>
                <c:pt idx="8814">
                  <c:v>1469</c:v>
                </c:pt>
                <c:pt idx="8815">
                  <c:v>1469.1666666666699</c:v>
                </c:pt>
                <c:pt idx="8816">
                  <c:v>1469.3333333333301</c:v>
                </c:pt>
                <c:pt idx="8817">
                  <c:v>1469.5</c:v>
                </c:pt>
                <c:pt idx="8818">
                  <c:v>1469.6666666666699</c:v>
                </c:pt>
                <c:pt idx="8819">
                  <c:v>1469.8333333333301</c:v>
                </c:pt>
                <c:pt idx="8820">
                  <c:v>1470</c:v>
                </c:pt>
                <c:pt idx="8821">
                  <c:v>1470.1666666666699</c:v>
                </c:pt>
                <c:pt idx="8822">
                  <c:v>1470.3333333333301</c:v>
                </c:pt>
                <c:pt idx="8823">
                  <c:v>1470.5</c:v>
                </c:pt>
                <c:pt idx="8824">
                  <c:v>1470.6666666666699</c:v>
                </c:pt>
                <c:pt idx="8825">
                  <c:v>1470.8333333333301</c:v>
                </c:pt>
                <c:pt idx="8826">
                  <c:v>1471</c:v>
                </c:pt>
                <c:pt idx="8827">
                  <c:v>1471.1666666666699</c:v>
                </c:pt>
                <c:pt idx="8828">
                  <c:v>1471.3333333333301</c:v>
                </c:pt>
                <c:pt idx="8829">
                  <c:v>1471.5</c:v>
                </c:pt>
                <c:pt idx="8830">
                  <c:v>1471.6666666666699</c:v>
                </c:pt>
                <c:pt idx="8831">
                  <c:v>1471.8333333333301</c:v>
                </c:pt>
                <c:pt idx="8832">
                  <c:v>1472</c:v>
                </c:pt>
                <c:pt idx="8833">
                  <c:v>1472.1666666666699</c:v>
                </c:pt>
                <c:pt idx="8834">
                  <c:v>1472.3333333333301</c:v>
                </c:pt>
                <c:pt idx="8835">
                  <c:v>1472.5</c:v>
                </c:pt>
                <c:pt idx="8836">
                  <c:v>1472.6666666666699</c:v>
                </c:pt>
                <c:pt idx="8837">
                  <c:v>1472.8333333333301</c:v>
                </c:pt>
                <c:pt idx="8838">
                  <c:v>1473</c:v>
                </c:pt>
                <c:pt idx="8839">
                  <c:v>1473.1666666666699</c:v>
                </c:pt>
                <c:pt idx="8840">
                  <c:v>1473.3333333333301</c:v>
                </c:pt>
                <c:pt idx="8841">
                  <c:v>1473.5</c:v>
                </c:pt>
                <c:pt idx="8842">
                  <c:v>1473.6666666666699</c:v>
                </c:pt>
                <c:pt idx="8843">
                  <c:v>1473.8333333333301</c:v>
                </c:pt>
                <c:pt idx="8844">
                  <c:v>1474</c:v>
                </c:pt>
                <c:pt idx="8845">
                  <c:v>1474.1666666666699</c:v>
                </c:pt>
                <c:pt idx="8846">
                  <c:v>1474.3333333333301</c:v>
                </c:pt>
                <c:pt idx="8847">
                  <c:v>1474.5</c:v>
                </c:pt>
                <c:pt idx="8848">
                  <c:v>1474.6666666666699</c:v>
                </c:pt>
                <c:pt idx="8849">
                  <c:v>1474.8333333333301</c:v>
                </c:pt>
                <c:pt idx="8850">
                  <c:v>1475</c:v>
                </c:pt>
                <c:pt idx="8851">
                  <c:v>1475.1666666666699</c:v>
                </c:pt>
                <c:pt idx="8852">
                  <c:v>1475.3333333333301</c:v>
                </c:pt>
                <c:pt idx="8853">
                  <c:v>1475.5</c:v>
                </c:pt>
                <c:pt idx="8854">
                  <c:v>1475.6666666666699</c:v>
                </c:pt>
                <c:pt idx="8855">
                  <c:v>1475.8333333333301</c:v>
                </c:pt>
                <c:pt idx="8856">
                  <c:v>1476</c:v>
                </c:pt>
                <c:pt idx="8857">
                  <c:v>1476.1666666666699</c:v>
                </c:pt>
                <c:pt idx="8858">
                  <c:v>1476.3333333333301</c:v>
                </c:pt>
                <c:pt idx="8859">
                  <c:v>1476.5</c:v>
                </c:pt>
                <c:pt idx="8860">
                  <c:v>1476.6666666666699</c:v>
                </c:pt>
                <c:pt idx="8861">
                  <c:v>1476.8333333333301</c:v>
                </c:pt>
                <c:pt idx="8862">
                  <c:v>1477</c:v>
                </c:pt>
                <c:pt idx="8863">
                  <c:v>1477.1666666666699</c:v>
                </c:pt>
                <c:pt idx="8864">
                  <c:v>1477.3333333333301</c:v>
                </c:pt>
                <c:pt idx="8865">
                  <c:v>1477.5</c:v>
                </c:pt>
                <c:pt idx="8866">
                  <c:v>1477.6666666666699</c:v>
                </c:pt>
                <c:pt idx="8867">
                  <c:v>1477.8333333333301</c:v>
                </c:pt>
                <c:pt idx="8868">
                  <c:v>1478</c:v>
                </c:pt>
                <c:pt idx="8869">
                  <c:v>1478.1666666666699</c:v>
                </c:pt>
                <c:pt idx="8870">
                  <c:v>1478.3333333333301</c:v>
                </c:pt>
                <c:pt idx="8871">
                  <c:v>1478.5</c:v>
                </c:pt>
                <c:pt idx="8872">
                  <c:v>1478.6666666666699</c:v>
                </c:pt>
                <c:pt idx="8873">
                  <c:v>1478.8333333333301</c:v>
                </c:pt>
                <c:pt idx="8874">
                  <c:v>1479</c:v>
                </c:pt>
                <c:pt idx="8875">
                  <c:v>1479.1666666666699</c:v>
                </c:pt>
                <c:pt idx="8876">
                  <c:v>1479.3333333333301</c:v>
                </c:pt>
                <c:pt idx="8877">
                  <c:v>1479.5</c:v>
                </c:pt>
                <c:pt idx="8878">
                  <c:v>1479.6666666666699</c:v>
                </c:pt>
                <c:pt idx="8879">
                  <c:v>1479.8333333333301</c:v>
                </c:pt>
                <c:pt idx="8880">
                  <c:v>1480</c:v>
                </c:pt>
                <c:pt idx="8881">
                  <c:v>1480.1666666666699</c:v>
                </c:pt>
                <c:pt idx="8882">
                  <c:v>1480.3333333333301</c:v>
                </c:pt>
                <c:pt idx="8883">
                  <c:v>1480.5</c:v>
                </c:pt>
                <c:pt idx="8884">
                  <c:v>1480.6666666666699</c:v>
                </c:pt>
                <c:pt idx="8885">
                  <c:v>1480.8333333333301</c:v>
                </c:pt>
                <c:pt idx="8886">
                  <c:v>1481</c:v>
                </c:pt>
                <c:pt idx="8887">
                  <c:v>1481.1666666666699</c:v>
                </c:pt>
                <c:pt idx="8888">
                  <c:v>1481.3333333333301</c:v>
                </c:pt>
                <c:pt idx="8889">
                  <c:v>1481.5</c:v>
                </c:pt>
                <c:pt idx="8890">
                  <c:v>1481.6666666666699</c:v>
                </c:pt>
                <c:pt idx="8891">
                  <c:v>1481.8333333333301</c:v>
                </c:pt>
                <c:pt idx="8892">
                  <c:v>1482</c:v>
                </c:pt>
                <c:pt idx="8893">
                  <c:v>1482.1666666666699</c:v>
                </c:pt>
                <c:pt idx="8894">
                  <c:v>1482.3333333333301</c:v>
                </c:pt>
                <c:pt idx="8895">
                  <c:v>1482.5</c:v>
                </c:pt>
                <c:pt idx="8896">
                  <c:v>1482.6666666666699</c:v>
                </c:pt>
                <c:pt idx="8897">
                  <c:v>1482.8333333333301</c:v>
                </c:pt>
                <c:pt idx="8898">
                  <c:v>1483</c:v>
                </c:pt>
                <c:pt idx="8899">
                  <c:v>1483.1666666666699</c:v>
                </c:pt>
                <c:pt idx="8900">
                  <c:v>1483.3333333333301</c:v>
                </c:pt>
                <c:pt idx="8901">
                  <c:v>1483.5</c:v>
                </c:pt>
                <c:pt idx="8902">
                  <c:v>1483.6666666666699</c:v>
                </c:pt>
                <c:pt idx="8903">
                  <c:v>1483.8333333333301</c:v>
                </c:pt>
                <c:pt idx="8904">
                  <c:v>1484</c:v>
                </c:pt>
                <c:pt idx="8905">
                  <c:v>1484.1666666666699</c:v>
                </c:pt>
                <c:pt idx="8906">
                  <c:v>1484.3333333333301</c:v>
                </c:pt>
                <c:pt idx="8907">
                  <c:v>1484.5</c:v>
                </c:pt>
                <c:pt idx="8908">
                  <c:v>1484.6666666666699</c:v>
                </c:pt>
                <c:pt idx="8909">
                  <c:v>1484.8333333333301</c:v>
                </c:pt>
                <c:pt idx="8910">
                  <c:v>1485</c:v>
                </c:pt>
                <c:pt idx="8911">
                  <c:v>1485.1666666666699</c:v>
                </c:pt>
                <c:pt idx="8912">
                  <c:v>1485.3333333333301</c:v>
                </c:pt>
                <c:pt idx="8913">
                  <c:v>1485.5</c:v>
                </c:pt>
                <c:pt idx="8914">
                  <c:v>1485.6666666666699</c:v>
                </c:pt>
                <c:pt idx="8915">
                  <c:v>1485.8333333333301</c:v>
                </c:pt>
                <c:pt idx="8916">
                  <c:v>1486</c:v>
                </c:pt>
                <c:pt idx="8917">
                  <c:v>1486.1666666666699</c:v>
                </c:pt>
                <c:pt idx="8918">
                  <c:v>1486.3333333333301</c:v>
                </c:pt>
                <c:pt idx="8919">
                  <c:v>1486.5</c:v>
                </c:pt>
                <c:pt idx="8920">
                  <c:v>1486.6666666666699</c:v>
                </c:pt>
                <c:pt idx="8921">
                  <c:v>1486.8333333333301</c:v>
                </c:pt>
                <c:pt idx="8922">
                  <c:v>1487</c:v>
                </c:pt>
                <c:pt idx="8923">
                  <c:v>1487.1666666666699</c:v>
                </c:pt>
                <c:pt idx="8924">
                  <c:v>1487.3333333333301</c:v>
                </c:pt>
                <c:pt idx="8925">
                  <c:v>1487.5</c:v>
                </c:pt>
                <c:pt idx="8926">
                  <c:v>1487.6666666666699</c:v>
                </c:pt>
                <c:pt idx="8927">
                  <c:v>1487.8333333333301</c:v>
                </c:pt>
                <c:pt idx="8928">
                  <c:v>1488</c:v>
                </c:pt>
                <c:pt idx="8929">
                  <c:v>1488.1666666666699</c:v>
                </c:pt>
                <c:pt idx="8930">
                  <c:v>1488.3333333333301</c:v>
                </c:pt>
                <c:pt idx="8931">
                  <c:v>1488.5</c:v>
                </c:pt>
                <c:pt idx="8932">
                  <c:v>1488.6666666666699</c:v>
                </c:pt>
                <c:pt idx="8933">
                  <c:v>1488.8333333333301</c:v>
                </c:pt>
                <c:pt idx="8934">
                  <c:v>1489</c:v>
                </c:pt>
                <c:pt idx="8935">
                  <c:v>1489.1666666666699</c:v>
                </c:pt>
                <c:pt idx="8936">
                  <c:v>1489.3333333333301</c:v>
                </c:pt>
                <c:pt idx="8937">
                  <c:v>1489.5</c:v>
                </c:pt>
                <c:pt idx="8938">
                  <c:v>1489.6666666666699</c:v>
                </c:pt>
                <c:pt idx="8939">
                  <c:v>1489.8333333333301</c:v>
                </c:pt>
                <c:pt idx="8940">
                  <c:v>1490</c:v>
                </c:pt>
                <c:pt idx="8941">
                  <c:v>1490.1666666666699</c:v>
                </c:pt>
                <c:pt idx="8942">
                  <c:v>1490.3333333333301</c:v>
                </c:pt>
                <c:pt idx="8943">
                  <c:v>1490.5</c:v>
                </c:pt>
                <c:pt idx="8944">
                  <c:v>1490.6666666666699</c:v>
                </c:pt>
                <c:pt idx="8945">
                  <c:v>1490.8333333333301</c:v>
                </c:pt>
                <c:pt idx="8946">
                  <c:v>1491</c:v>
                </c:pt>
                <c:pt idx="8947">
                  <c:v>1491.1666666666699</c:v>
                </c:pt>
                <c:pt idx="8948">
                  <c:v>1491.3333333333301</c:v>
                </c:pt>
                <c:pt idx="8949">
                  <c:v>1491.5</c:v>
                </c:pt>
                <c:pt idx="8950">
                  <c:v>1491.6666666666699</c:v>
                </c:pt>
                <c:pt idx="8951">
                  <c:v>1491.8333333333301</c:v>
                </c:pt>
                <c:pt idx="8952">
                  <c:v>1492</c:v>
                </c:pt>
                <c:pt idx="8953">
                  <c:v>1492.1666666666699</c:v>
                </c:pt>
                <c:pt idx="8954">
                  <c:v>1492.3333333333301</c:v>
                </c:pt>
                <c:pt idx="8955">
                  <c:v>1492.5</c:v>
                </c:pt>
                <c:pt idx="8956">
                  <c:v>1492.6666666666699</c:v>
                </c:pt>
                <c:pt idx="8957">
                  <c:v>1492.8333333333301</c:v>
                </c:pt>
                <c:pt idx="8958">
                  <c:v>1493</c:v>
                </c:pt>
                <c:pt idx="8959">
                  <c:v>1493.1666666666699</c:v>
                </c:pt>
                <c:pt idx="8960">
                  <c:v>1493.3333333333301</c:v>
                </c:pt>
                <c:pt idx="8961">
                  <c:v>1493.5</c:v>
                </c:pt>
                <c:pt idx="8962">
                  <c:v>1493.6666666666699</c:v>
                </c:pt>
                <c:pt idx="8963">
                  <c:v>1493.8333333333301</c:v>
                </c:pt>
                <c:pt idx="8964">
                  <c:v>1494</c:v>
                </c:pt>
                <c:pt idx="8965">
                  <c:v>1494.1666666666699</c:v>
                </c:pt>
                <c:pt idx="8966">
                  <c:v>1494.3333333333301</c:v>
                </c:pt>
                <c:pt idx="8967">
                  <c:v>1494.5</c:v>
                </c:pt>
                <c:pt idx="8968">
                  <c:v>1494.6666666666699</c:v>
                </c:pt>
                <c:pt idx="8969">
                  <c:v>1494.8333333333301</c:v>
                </c:pt>
                <c:pt idx="8970">
                  <c:v>1495</c:v>
                </c:pt>
                <c:pt idx="8971">
                  <c:v>1495.1666666666699</c:v>
                </c:pt>
                <c:pt idx="8972">
                  <c:v>1495.3333333333301</c:v>
                </c:pt>
                <c:pt idx="8973">
                  <c:v>1495.5</c:v>
                </c:pt>
                <c:pt idx="8974">
                  <c:v>1495.6666666666699</c:v>
                </c:pt>
                <c:pt idx="8975">
                  <c:v>1495.8333333333301</c:v>
                </c:pt>
                <c:pt idx="8976">
                  <c:v>1496</c:v>
                </c:pt>
                <c:pt idx="8977">
                  <c:v>1496.1666666666699</c:v>
                </c:pt>
                <c:pt idx="8978">
                  <c:v>1496.3333333333301</c:v>
                </c:pt>
                <c:pt idx="8979">
                  <c:v>1496.5</c:v>
                </c:pt>
                <c:pt idx="8980">
                  <c:v>1496.6666666666699</c:v>
                </c:pt>
                <c:pt idx="8981">
                  <c:v>1496.8333333333301</c:v>
                </c:pt>
                <c:pt idx="8982">
                  <c:v>1497</c:v>
                </c:pt>
                <c:pt idx="8983">
                  <c:v>1497.1666666666699</c:v>
                </c:pt>
                <c:pt idx="8984">
                  <c:v>1497.3333333333301</c:v>
                </c:pt>
                <c:pt idx="8985">
                  <c:v>1497.5</c:v>
                </c:pt>
                <c:pt idx="8986">
                  <c:v>1497.6666666666699</c:v>
                </c:pt>
                <c:pt idx="8987">
                  <c:v>1497.8333333333301</c:v>
                </c:pt>
                <c:pt idx="8988">
                  <c:v>1498</c:v>
                </c:pt>
                <c:pt idx="8989">
                  <c:v>1498.1666666666699</c:v>
                </c:pt>
                <c:pt idx="8990">
                  <c:v>1498.3333333333301</c:v>
                </c:pt>
                <c:pt idx="8991">
                  <c:v>1498.5</c:v>
                </c:pt>
                <c:pt idx="8992">
                  <c:v>1498.6666666666699</c:v>
                </c:pt>
                <c:pt idx="8993">
                  <c:v>1498.8333333333301</c:v>
                </c:pt>
                <c:pt idx="8994">
                  <c:v>1499</c:v>
                </c:pt>
                <c:pt idx="8995">
                  <c:v>1499.1666666666699</c:v>
                </c:pt>
                <c:pt idx="8996">
                  <c:v>1499.3333333333301</c:v>
                </c:pt>
                <c:pt idx="8997">
                  <c:v>1499.5</c:v>
                </c:pt>
                <c:pt idx="8998">
                  <c:v>1499.6666666666699</c:v>
                </c:pt>
                <c:pt idx="8999">
                  <c:v>1499.8333333333301</c:v>
                </c:pt>
                <c:pt idx="9000">
                  <c:v>1500</c:v>
                </c:pt>
                <c:pt idx="9001">
                  <c:v>1500.1666666666699</c:v>
                </c:pt>
                <c:pt idx="9002">
                  <c:v>1500.3333333333301</c:v>
                </c:pt>
                <c:pt idx="9003">
                  <c:v>1500.5</c:v>
                </c:pt>
                <c:pt idx="9004">
                  <c:v>1500.6666666666699</c:v>
                </c:pt>
                <c:pt idx="9005">
                  <c:v>1500.8333333333301</c:v>
                </c:pt>
                <c:pt idx="9006">
                  <c:v>1501</c:v>
                </c:pt>
                <c:pt idx="9007">
                  <c:v>1501.1666666666699</c:v>
                </c:pt>
                <c:pt idx="9008">
                  <c:v>1501.3333333333301</c:v>
                </c:pt>
                <c:pt idx="9009">
                  <c:v>1501.5</c:v>
                </c:pt>
                <c:pt idx="9010">
                  <c:v>1501.6666666666699</c:v>
                </c:pt>
                <c:pt idx="9011">
                  <c:v>1501.8333333333301</c:v>
                </c:pt>
                <c:pt idx="9012">
                  <c:v>1502</c:v>
                </c:pt>
                <c:pt idx="9013">
                  <c:v>1502.1666666666699</c:v>
                </c:pt>
                <c:pt idx="9014">
                  <c:v>1502.3333333333301</c:v>
                </c:pt>
                <c:pt idx="9015">
                  <c:v>1502.5</c:v>
                </c:pt>
                <c:pt idx="9016">
                  <c:v>1502.6666666666699</c:v>
                </c:pt>
                <c:pt idx="9017">
                  <c:v>1502.8333333333301</c:v>
                </c:pt>
                <c:pt idx="9018">
                  <c:v>1503</c:v>
                </c:pt>
                <c:pt idx="9019">
                  <c:v>1503.1666666666699</c:v>
                </c:pt>
                <c:pt idx="9020">
                  <c:v>1503.3333333333301</c:v>
                </c:pt>
                <c:pt idx="9021">
                  <c:v>1503.5</c:v>
                </c:pt>
                <c:pt idx="9022">
                  <c:v>1503.6666666666699</c:v>
                </c:pt>
                <c:pt idx="9023">
                  <c:v>1503.8333333333301</c:v>
                </c:pt>
                <c:pt idx="9024">
                  <c:v>1504</c:v>
                </c:pt>
                <c:pt idx="9025">
                  <c:v>1504.1666666666699</c:v>
                </c:pt>
                <c:pt idx="9026">
                  <c:v>1504.3333333333301</c:v>
                </c:pt>
                <c:pt idx="9027">
                  <c:v>1504.5</c:v>
                </c:pt>
                <c:pt idx="9028">
                  <c:v>1504.6666666666699</c:v>
                </c:pt>
                <c:pt idx="9029">
                  <c:v>1504.8333333333301</c:v>
                </c:pt>
                <c:pt idx="9030">
                  <c:v>1505</c:v>
                </c:pt>
                <c:pt idx="9031">
                  <c:v>1505.1666666666699</c:v>
                </c:pt>
                <c:pt idx="9032">
                  <c:v>1505.3333333333301</c:v>
                </c:pt>
                <c:pt idx="9033">
                  <c:v>1505.5</c:v>
                </c:pt>
                <c:pt idx="9034">
                  <c:v>1505.6666666666699</c:v>
                </c:pt>
                <c:pt idx="9035">
                  <c:v>1505.8333333333301</c:v>
                </c:pt>
                <c:pt idx="9036">
                  <c:v>1506</c:v>
                </c:pt>
                <c:pt idx="9037">
                  <c:v>1506.1666666666699</c:v>
                </c:pt>
                <c:pt idx="9038">
                  <c:v>1506.3333333333301</c:v>
                </c:pt>
                <c:pt idx="9039">
                  <c:v>1506.5</c:v>
                </c:pt>
                <c:pt idx="9040">
                  <c:v>1506.6666666666699</c:v>
                </c:pt>
                <c:pt idx="9041">
                  <c:v>1506.8333333333301</c:v>
                </c:pt>
                <c:pt idx="9042">
                  <c:v>1507</c:v>
                </c:pt>
                <c:pt idx="9043">
                  <c:v>1507.1666666666699</c:v>
                </c:pt>
                <c:pt idx="9044">
                  <c:v>1507.3333333333301</c:v>
                </c:pt>
                <c:pt idx="9045">
                  <c:v>1507.5</c:v>
                </c:pt>
                <c:pt idx="9046">
                  <c:v>1507.6666666666699</c:v>
                </c:pt>
                <c:pt idx="9047">
                  <c:v>1507.8333333333301</c:v>
                </c:pt>
                <c:pt idx="9048">
                  <c:v>1508</c:v>
                </c:pt>
                <c:pt idx="9049">
                  <c:v>1508.1666666666699</c:v>
                </c:pt>
                <c:pt idx="9050">
                  <c:v>1508.3333333333301</c:v>
                </c:pt>
                <c:pt idx="9051">
                  <c:v>1508.5</c:v>
                </c:pt>
                <c:pt idx="9052">
                  <c:v>1508.6666666666699</c:v>
                </c:pt>
                <c:pt idx="9053">
                  <c:v>1508.8333333333301</c:v>
                </c:pt>
                <c:pt idx="9054">
                  <c:v>1509</c:v>
                </c:pt>
                <c:pt idx="9055">
                  <c:v>1509.1666666666699</c:v>
                </c:pt>
                <c:pt idx="9056">
                  <c:v>1509.3333333333301</c:v>
                </c:pt>
                <c:pt idx="9057">
                  <c:v>1509.5</c:v>
                </c:pt>
                <c:pt idx="9058">
                  <c:v>1509.6666666666699</c:v>
                </c:pt>
                <c:pt idx="9059">
                  <c:v>1509.8333333333301</c:v>
                </c:pt>
                <c:pt idx="9060">
                  <c:v>1510</c:v>
                </c:pt>
                <c:pt idx="9061">
                  <c:v>1510.1666666666699</c:v>
                </c:pt>
                <c:pt idx="9062">
                  <c:v>1510.3333333333301</c:v>
                </c:pt>
                <c:pt idx="9063">
                  <c:v>1510.5</c:v>
                </c:pt>
                <c:pt idx="9064">
                  <c:v>1510.6666666666699</c:v>
                </c:pt>
                <c:pt idx="9065">
                  <c:v>1510.8333333333301</c:v>
                </c:pt>
                <c:pt idx="9066">
                  <c:v>1511</c:v>
                </c:pt>
                <c:pt idx="9067">
                  <c:v>1511.1666666666699</c:v>
                </c:pt>
                <c:pt idx="9068">
                  <c:v>1511.3333333333301</c:v>
                </c:pt>
                <c:pt idx="9069">
                  <c:v>1511.5</c:v>
                </c:pt>
                <c:pt idx="9070">
                  <c:v>1511.6666666666699</c:v>
                </c:pt>
                <c:pt idx="9071">
                  <c:v>1511.8333333333301</c:v>
                </c:pt>
                <c:pt idx="9072">
                  <c:v>1512</c:v>
                </c:pt>
                <c:pt idx="9073">
                  <c:v>1512.1666666666699</c:v>
                </c:pt>
                <c:pt idx="9074">
                  <c:v>1512.3333333333301</c:v>
                </c:pt>
                <c:pt idx="9075">
                  <c:v>1512.5</c:v>
                </c:pt>
                <c:pt idx="9076">
                  <c:v>1512.6666666666699</c:v>
                </c:pt>
                <c:pt idx="9077">
                  <c:v>1512.8333333333301</c:v>
                </c:pt>
                <c:pt idx="9078">
                  <c:v>1513</c:v>
                </c:pt>
                <c:pt idx="9079">
                  <c:v>1513.1666666666699</c:v>
                </c:pt>
                <c:pt idx="9080">
                  <c:v>1513.3333333333301</c:v>
                </c:pt>
                <c:pt idx="9081">
                  <c:v>1513.5</c:v>
                </c:pt>
                <c:pt idx="9082">
                  <c:v>1513.6666666666699</c:v>
                </c:pt>
                <c:pt idx="9083">
                  <c:v>1513.8333333333301</c:v>
                </c:pt>
                <c:pt idx="9084">
                  <c:v>1514</c:v>
                </c:pt>
                <c:pt idx="9085">
                  <c:v>1514.1666666666699</c:v>
                </c:pt>
                <c:pt idx="9086">
                  <c:v>1514.3333333333301</c:v>
                </c:pt>
                <c:pt idx="9087">
                  <c:v>1514.5</c:v>
                </c:pt>
                <c:pt idx="9088">
                  <c:v>1514.6666666666699</c:v>
                </c:pt>
                <c:pt idx="9089">
                  <c:v>1514.8333333333301</c:v>
                </c:pt>
                <c:pt idx="9090">
                  <c:v>1515</c:v>
                </c:pt>
                <c:pt idx="9091">
                  <c:v>1515.1666666666699</c:v>
                </c:pt>
                <c:pt idx="9092">
                  <c:v>1515.3333333333301</c:v>
                </c:pt>
                <c:pt idx="9093">
                  <c:v>1515.5</c:v>
                </c:pt>
                <c:pt idx="9094">
                  <c:v>1515.6666666666699</c:v>
                </c:pt>
                <c:pt idx="9095">
                  <c:v>1515.8333333333301</c:v>
                </c:pt>
                <c:pt idx="9096">
                  <c:v>1516</c:v>
                </c:pt>
                <c:pt idx="9097">
                  <c:v>1516.1666666666699</c:v>
                </c:pt>
                <c:pt idx="9098">
                  <c:v>1516.3333333333301</c:v>
                </c:pt>
                <c:pt idx="9099">
                  <c:v>1516.5</c:v>
                </c:pt>
                <c:pt idx="9100">
                  <c:v>1516.6666666666699</c:v>
                </c:pt>
                <c:pt idx="9101">
                  <c:v>1516.8333333333301</c:v>
                </c:pt>
                <c:pt idx="9102">
                  <c:v>1517</c:v>
                </c:pt>
                <c:pt idx="9103">
                  <c:v>1517.1666666666699</c:v>
                </c:pt>
                <c:pt idx="9104">
                  <c:v>1517.3333333333301</c:v>
                </c:pt>
                <c:pt idx="9105">
                  <c:v>1517.5</c:v>
                </c:pt>
                <c:pt idx="9106">
                  <c:v>1517.6666666666699</c:v>
                </c:pt>
                <c:pt idx="9107">
                  <c:v>1517.8333333333301</c:v>
                </c:pt>
                <c:pt idx="9108">
                  <c:v>1518</c:v>
                </c:pt>
                <c:pt idx="9109">
                  <c:v>1518.1666666666699</c:v>
                </c:pt>
                <c:pt idx="9110">
                  <c:v>1518.3333333333301</c:v>
                </c:pt>
                <c:pt idx="9111">
                  <c:v>1518.5</c:v>
                </c:pt>
                <c:pt idx="9112">
                  <c:v>1518.6666666666699</c:v>
                </c:pt>
                <c:pt idx="9113">
                  <c:v>1518.8333333333301</c:v>
                </c:pt>
                <c:pt idx="9114">
                  <c:v>1519</c:v>
                </c:pt>
                <c:pt idx="9115">
                  <c:v>1519.1666666666699</c:v>
                </c:pt>
                <c:pt idx="9116">
                  <c:v>1519.3333333333301</c:v>
                </c:pt>
                <c:pt idx="9117">
                  <c:v>1519.5</c:v>
                </c:pt>
                <c:pt idx="9118">
                  <c:v>1519.6666666666699</c:v>
                </c:pt>
                <c:pt idx="9119">
                  <c:v>1519.8333333333301</c:v>
                </c:pt>
                <c:pt idx="9120">
                  <c:v>1520</c:v>
                </c:pt>
                <c:pt idx="9121">
                  <c:v>1520.1666666666699</c:v>
                </c:pt>
                <c:pt idx="9122">
                  <c:v>1520.3333333333301</c:v>
                </c:pt>
                <c:pt idx="9123">
                  <c:v>1520.5</c:v>
                </c:pt>
                <c:pt idx="9124">
                  <c:v>1520.6666666666699</c:v>
                </c:pt>
                <c:pt idx="9125">
                  <c:v>1520.8333333333301</c:v>
                </c:pt>
                <c:pt idx="9126">
                  <c:v>1521</c:v>
                </c:pt>
                <c:pt idx="9127">
                  <c:v>1521.1666666666699</c:v>
                </c:pt>
                <c:pt idx="9128">
                  <c:v>1521.3333333333301</c:v>
                </c:pt>
                <c:pt idx="9129">
                  <c:v>1521.5</c:v>
                </c:pt>
                <c:pt idx="9130">
                  <c:v>1521.6666666666699</c:v>
                </c:pt>
                <c:pt idx="9131">
                  <c:v>1521.8333333333301</c:v>
                </c:pt>
                <c:pt idx="9132">
                  <c:v>1522</c:v>
                </c:pt>
                <c:pt idx="9133">
                  <c:v>1522.1666666666699</c:v>
                </c:pt>
                <c:pt idx="9134">
                  <c:v>1522.3333333333301</c:v>
                </c:pt>
                <c:pt idx="9135">
                  <c:v>1522.5</c:v>
                </c:pt>
                <c:pt idx="9136">
                  <c:v>1522.6666666666699</c:v>
                </c:pt>
                <c:pt idx="9137">
                  <c:v>1522.8333333333301</c:v>
                </c:pt>
                <c:pt idx="9138">
                  <c:v>1523</c:v>
                </c:pt>
                <c:pt idx="9139">
                  <c:v>1523.1666666666699</c:v>
                </c:pt>
                <c:pt idx="9140">
                  <c:v>1523.3333333333301</c:v>
                </c:pt>
                <c:pt idx="9141">
                  <c:v>1523.5</c:v>
                </c:pt>
                <c:pt idx="9142">
                  <c:v>1523.6666666666699</c:v>
                </c:pt>
                <c:pt idx="9143">
                  <c:v>1523.8333333333301</c:v>
                </c:pt>
                <c:pt idx="9144">
                  <c:v>1524</c:v>
                </c:pt>
                <c:pt idx="9145">
                  <c:v>1524.1666666666699</c:v>
                </c:pt>
                <c:pt idx="9146">
                  <c:v>1524.3333333333301</c:v>
                </c:pt>
                <c:pt idx="9147">
                  <c:v>1524.5</c:v>
                </c:pt>
                <c:pt idx="9148">
                  <c:v>1524.6666666666699</c:v>
                </c:pt>
                <c:pt idx="9149">
                  <c:v>1524.8333333333301</c:v>
                </c:pt>
                <c:pt idx="9150">
                  <c:v>1525</c:v>
                </c:pt>
                <c:pt idx="9151">
                  <c:v>1525.1666666666699</c:v>
                </c:pt>
                <c:pt idx="9152">
                  <c:v>1525.3333333333301</c:v>
                </c:pt>
                <c:pt idx="9153">
                  <c:v>1525.5</c:v>
                </c:pt>
                <c:pt idx="9154">
                  <c:v>1525.6666666666699</c:v>
                </c:pt>
                <c:pt idx="9155">
                  <c:v>1525.8333333333301</c:v>
                </c:pt>
                <c:pt idx="9156">
                  <c:v>1526</c:v>
                </c:pt>
                <c:pt idx="9157">
                  <c:v>1526.1666666666699</c:v>
                </c:pt>
                <c:pt idx="9158">
                  <c:v>1526.3333333333301</c:v>
                </c:pt>
                <c:pt idx="9159">
                  <c:v>1526.5</c:v>
                </c:pt>
                <c:pt idx="9160">
                  <c:v>1526.6666666666699</c:v>
                </c:pt>
                <c:pt idx="9161">
                  <c:v>1526.8333333333301</c:v>
                </c:pt>
                <c:pt idx="9162">
                  <c:v>1527</c:v>
                </c:pt>
                <c:pt idx="9163">
                  <c:v>1527.1666666666699</c:v>
                </c:pt>
                <c:pt idx="9164">
                  <c:v>1527.3333333333301</c:v>
                </c:pt>
                <c:pt idx="9165">
                  <c:v>1527.5</c:v>
                </c:pt>
                <c:pt idx="9166">
                  <c:v>1527.6666666666699</c:v>
                </c:pt>
                <c:pt idx="9167">
                  <c:v>1527.8333333333301</c:v>
                </c:pt>
                <c:pt idx="9168">
                  <c:v>1528</c:v>
                </c:pt>
                <c:pt idx="9169">
                  <c:v>1528.1666666666699</c:v>
                </c:pt>
                <c:pt idx="9170">
                  <c:v>1528.3333333333301</c:v>
                </c:pt>
                <c:pt idx="9171">
                  <c:v>1528.5</c:v>
                </c:pt>
                <c:pt idx="9172">
                  <c:v>1528.6666666666699</c:v>
                </c:pt>
                <c:pt idx="9173">
                  <c:v>1528.8333333333301</c:v>
                </c:pt>
                <c:pt idx="9174">
                  <c:v>1529</c:v>
                </c:pt>
                <c:pt idx="9175">
                  <c:v>1529.1666666666699</c:v>
                </c:pt>
                <c:pt idx="9176">
                  <c:v>1529.3333333333301</c:v>
                </c:pt>
                <c:pt idx="9177">
                  <c:v>1529.5</c:v>
                </c:pt>
                <c:pt idx="9178">
                  <c:v>1529.6666666666699</c:v>
                </c:pt>
                <c:pt idx="9179">
                  <c:v>1529.8333333333301</c:v>
                </c:pt>
                <c:pt idx="9180">
                  <c:v>1530</c:v>
                </c:pt>
                <c:pt idx="9181">
                  <c:v>1530.1666666666699</c:v>
                </c:pt>
                <c:pt idx="9182">
                  <c:v>1530.3333333333301</c:v>
                </c:pt>
                <c:pt idx="9183">
                  <c:v>1530.5</c:v>
                </c:pt>
                <c:pt idx="9184">
                  <c:v>1530.6666666666699</c:v>
                </c:pt>
                <c:pt idx="9185">
                  <c:v>1530.8333333333301</c:v>
                </c:pt>
                <c:pt idx="9186">
                  <c:v>1531</c:v>
                </c:pt>
                <c:pt idx="9187">
                  <c:v>1531.1666666666699</c:v>
                </c:pt>
                <c:pt idx="9188">
                  <c:v>1531.3333333333301</c:v>
                </c:pt>
                <c:pt idx="9189">
                  <c:v>1531.5</c:v>
                </c:pt>
                <c:pt idx="9190">
                  <c:v>1531.6666666666699</c:v>
                </c:pt>
                <c:pt idx="9191">
                  <c:v>1531.8333333333301</c:v>
                </c:pt>
                <c:pt idx="9192">
                  <c:v>1532</c:v>
                </c:pt>
                <c:pt idx="9193">
                  <c:v>1532.1666666666699</c:v>
                </c:pt>
                <c:pt idx="9194">
                  <c:v>1532.3333333333301</c:v>
                </c:pt>
                <c:pt idx="9195">
                  <c:v>1532.5</c:v>
                </c:pt>
                <c:pt idx="9196">
                  <c:v>1532.6666666666699</c:v>
                </c:pt>
                <c:pt idx="9197">
                  <c:v>1532.8333333333301</c:v>
                </c:pt>
                <c:pt idx="9198">
                  <c:v>1533</c:v>
                </c:pt>
                <c:pt idx="9199">
                  <c:v>1533.1666666666699</c:v>
                </c:pt>
                <c:pt idx="9200">
                  <c:v>1533.3333333333301</c:v>
                </c:pt>
                <c:pt idx="9201">
                  <c:v>1533.5</c:v>
                </c:pt>
                <c:pt idx="9202">
                  <c:v>1533.6666666666699</c:v>
                </c:pt>
                <c:pt idx="9203">
                  <c:v>1533.8333333333301</c:v>
                </c:pt>
                <c:pt idx="9204">
                  <c:v>1534</c:v>
                </c:pt>
                <c:pt idx="9205">
                  <c:v>1534.1666666666699</c:v>
                </c:pt>
                <c:pt idx="9206">
                  <c:v>1534.3333333333301</c:v>
                </c:pt>
                <c:pt idx="9207">
                  <c:v>1534.5</c:v>
                </c:pt>
                <c:pt idx="9208">
                  <c:v>1534.6666666666699</c:v>
                </c:pt>
                <c:pt idx="9209">
                  <c:v>1534.8333333333301</c:v>
                </c:pt>
                <c:pt idx="9210">
                  <c:v>1535</c:v>
                </c:pt>
                <c:pt idx="9211">
                  <c:v>1535.1666666666699</c:v>
                </c:pt>
                <c:pt idx="9212">
                  <c:v>1535.3333333333301</c:v>
                </c:pt>
                <c:pt idx="9213">
                  <c:v>1535.5</c:v>
                </c:pt>
                <c:pt idx="9214">
                  <c:v>1535.6666666666699</c:v>
                </c:pt>
                <c:pt idx="9215">
                  <c:v>1535.8333333333301</c:v>
                </c:pt>
                <c:pt idx="9216">
                  <c:v>1536</c:v>
                </c:pt>
                <c:pt idx="9217">
                  <c:v>1536.1666666666699</c:v>
                </c:pt>
                <c:pt idx="9218">
                  <c:v>1536.3333333333301</c:v>
                </c:pt>
                <c:pt idx="9219">
                  <c:v>1536.5</c:v>
                </c:pt>
                <c:pt idx="9220">
                  <c:v>1536.6666666666699</c:v>
                </c:pt>
                <c:pt idx="9221">
                  <c:v>1536.8333333333301</c:v>
                </c:pt>
                <c:pt idx="9222">
                  <c:v>1537</c:v>
                </c:pt>
                <c:pt idx="9223">
                  <c:v>1537.1666666666699</c:v>
                </c:pt>
                <c:pt idx="9224">
                  <c:v>1537.3333333333301</c:v>
                </c:pt>
                <c:pt idx="9225">
                  <c:v>1537.5</c:v>
                </c:pt>
                <c:pt idx="9226">
                  <c:v>1537.6666666666699</c:v>
                </c:pt>
                <c:pt idx="9227">
                  <c:v>1537.8333333333301</c:v>
                </c:pt>
                <c:pt idx="9228">
                  <c:v>1538</c:v>
                </c:pt>
                <c:pt idx="9229">
                  <c:v>1538.1666666666699</c:v>
                </c:pt>
                <c:pt idx="9230">
                  <c:v>1538.3333333333301</c:v>
                </c:pt>
                <c:pt idx="9231">
                  <c:v>1538.5</c:v>
                </c:pt>
                <c:pt idx="9232">
                  <c:v>1538.6666666666699</c:v>
                </c:pt>
                <c:pt idx="9233">
                  <c:v>1538.8333333333301</c:v>
                </c:pt>
                <c:pt idx="9234">
                  <c:v>1539</c:v>
                </c:pt>
                <c:pt idx="9235">
                  <c:v>1539.1666666666699</c:v>
                </c:pt>
                <c:pt idx="9236">
                  <c:v>1539.3333333333301</c:v>
                </c:pt>
                <c:pt idx="9237">
                  <c:v>1539.5</c:v>
                </c:pt>
                <c:pt idx="9238">
                  <c:v>1539.6666666666699</c:v>
                </c:pt>
                <c:pt idx="9239">
                  <c:v>1539.8333333333301</c:v>
                </c:pt>
                <c:pt idx="9240">
                  <c:v>1540</c:v>
                </c:pt>
                <c:pt idx="9241">
                  <c:v>1540.1666666666699</c:v>
                </c:pt>
                <c:pt idx="9242">
                  <c:v>1540.3333333333301</c:v>
                </c:pt>
                <c:pt idx="9243">
                  <c:v>1540.5</c:v>
                </c:pt>
                <c:pt idx="9244">
                  <c:v>1540.6666666666699</c:v>
                </c:pt>
                <c:pt idx="9245">
                  <c:v>1540.8333333333301</c:v>
                </c:pt>
                <c:pt idx="9246">
                  <c:v>1541</c:v>
                </c:pt>
                <c:pt idx="9247">
                  <c:v>1541.1666666666699</c:v>
                </c:pt>
                <c:pt idx="9248">
                  <c:v>1541.3333333333301</c:v>
                </c:pt>
                <c:pt idx="9249">
                  <c:v>1541.5</c:v>
                </c:pt>
                <c:pt idx="9250">
                  <c:v>1541.6666666666699</c:v>
                </c:pt>
                <c:pt idx="9251">
                  <c:v>1541.8333333333301</c:v>
                </c:pt>
                <c:pt idx="9252">
                  <c:v>1542</c:v>
                </c:pt>
                <c:pt idx="9253">
                  <c:v>1542.1666666666699</c:v>
                </c:pt>
                <c:pt idx="9254">
                  <c:v>1542.3333333333301</c:v>
                </c:pt>
                <c:pt idx="9255">
                  <c:v>1542.5</c:v>
                </c:pt>
                <c:pt idx="9256">
                  <c:v>1542.6666666666699</c:v>
                </c:pt>
                <c:pt idx="9257">
                  <c:v>1542.8333333333301</c:v>
                </c:pt>
                <c:pt idx="9258">
                  <c:v>1543</c:v>
                </c:pt>
                <c:pt idx="9259">
                  <c:v>1543.1666666666699</c:v>
                </c:pt>
                <c:pt idx="9260">
                  <c:v>1543.3333333333301</c:v>
                </c:pt>
                <c:pt idx="9261">
                  <c:v>1543.5</c:v>
                </c:pt>
                <c:pt idx="9262">
                  <c:v>1543.6666666666699</c:v>
                </c:pt>
                <c:pt idx="9263">
                  <c:v>1543.8333333333301</c:v>
                </c:pt>
                <c:pt idx="9264">
                  <c:v>1544</c:v>
                </c:pt>
                <c:pt idx="9265">
                  <c:v>1544.1666666666699</c:v>
                </c:pt>
                <c:pt idx="9266">
                  <c:v>1544.3333333333301</c:v>
                </c:pt>
                <c:pt idx="9267">
                  <c:v>1544.5</c:v>
                </c:pt>
                <c:pt idx="9268">
                  <c:v>1544.6666666666699</c:v>
                </c:pt>
                <c:pt idx="9269">
                  <c:v>1544.8333333333301</c:v>
                </c:pt>
                <c:pt idx="9270">
                  <c:v>1545</c:v>
                </c:pt>
                <c:pt idx="9271">
                  <c:v>1545.1666666666699</c:v>
                </c:pt>
                <c:pt idx="9272">
                  <c:v>1545.3333333333301</c:v>
                </c:pt>
                <c:pt idx="9273">
                  <c:v>1545.5</c:v>
                </c:pt>
                <c:pt idx="9274">
                  <c:v>1545.6666666666699</c:v>
                </c:pt>
                <c:pt idx="9275">
                  <c:v>1545.8333333333301</c:v>
                </c:pt>
                <c:pt idx="9276">
                  <c:v>1546</c:v>
                </c:pt>
                <c:pt idx="9277">
                  <c:v>1546.1666666666699</c:v>
                </c:pt>
                <c:pt idx="9278">
                  <c:v>1546.3333333333301</c:v>
                </c:pt>
                <c:pt idx="9279">
                  <c:v>1546.5</c:v>
                </c:pt>
                <c:pt idx="9280">
                  <c:v>1546.6666666666699</c:v>
                </c:pt>
                <c:pt idx="9281">
                  <c:v>1546.8333333333301</c:v>
                </c:pt>
                <c:pt idx="9282">
                  <c:v>1547</c:v>
                </c:pt>
                <c:pt idx="9283">
                  <c:v>1547.1666666666699</c:v>
                </c:pt>
                <c:pt idx="9284">
                  <c:v>1547.3333333333301</c:v>
                </c:pt>
                <c:pt idx="9285">
                  <c:v>1547.5</c:v>
                </c:pt>
                <c:pt idx="9286">
                  <c:v>1547.6666666666699</c:v>
                </c:pt>
                <c:pt idx="9287">
                  <c:v>1547.8333333333301</c:v>
                </c:pt>
                <c:pt idx="9288">
                  <c:v>1548</c:v>
                </c:pt>
                <c:pt idx="9289">
                  <c:v>1548.1666666666699</c:v>
                </c:pt>
                <c:pt idx="9290">
                  <c:v>1548.3333333333301</c:v>
                </c:pt>
                <c:pt idx="9291">
                  <c:v>1548.5</c:v>
                </c:pt>
                <c:pt idx="9292">
                  <c:v>1548.6666666666699</c:v>
                </c:pt>
                <c:pt idx="9293">
                  <c:v>1548.8333333333301</c:v>
                </c:pt>
                <c:pt idx="9294">
                  <c:v>1549</c:v>
                </c:pt>
                <c:pt idx="9295">
                  <c:v>1549.1666666666699</c:v>
                </c:pt>
                <c:pt idx="9296">
                  <c:v>1549.3333333333301</c:v>
                </c:pt>
                <c:pt idx="9297">
                  <c:v>1549.5</c:v>
                </c:pt>
                <c:pt idx="9298">
                  <c:v>1549.6666666666699</c:v>
                </c:pt>
                <c:pt idx="9299">
                  <c:v>1549.8333333333301</c:v>
                </c:pt>
                <c:pt idx="9300">
                  <c:v>1550</c:v>
                </c:pt>
                <c:pt idx="9301">
                  <c:v>1550.1666666666699</c:v>
                </c:pt>
                <c:pt idx="9302">
                  <c:v>1550.3333333333301</c:v>
                </c:pt>
                <c:pt idx="9303">
                  <c:v>1550.5</c:v>
                </c:pt>
                <c:pt idx="9304">
                  <c:v>1550.6666666666699</c:v>
                </c:pt>
                <c:pt idx="9305">
                  <c:v>1550.8333333333301</c:v>
                </c:pt>
                <c:pt idx="9306">
                  <c:v>1551</c:v>
                </c:pt>
                <c:pt idx="9307">
                  <c:v>1551.1666666666699</c:v>
                </c:pt>
                <c:pt idx="9308">
                  <c:v>1551.3333333333301</c:v>
                </c:pt>
                <c:pt idx="9309">
                  <c:v>1551.5</c:v>
                </c:pt>
                <c:pt idx="9310">
                  <c:v>1551.6666666666699</c:v>
                </c:pt>
                <c:pt idx="9311">
                  <c:v>1551.8333333333301</c:v>
                </c:pt>
                <c:pt idx="9312">
                  <c:v>1552</c:v>
                </c:pt>
                <c:pt idx="9313">
                  <c:v>1552.1666666666699</c:v>
                </c:pt>
                <c:pt idx="9314">
                  <c:v>1552.3333333333301</c:v>
                </c:pt>
                <c:pt idx="9315">
                  <c:v>1552.5</c:v>
                </c:pt>
                <c:pt idx="9316">
                  <c:v>1552.6666666666699</c:v>
                </c:pt>
                <c:pt idx="9317">
                  <c:v>1552.8333333333301</c:v>
                </c:pt>
                <c:pt idx="9318">
                  <c:v>1553</c:v>
                </c:pt>
                <c:pt idx="9319">
                  <c:v>1553.1666666666699</c:v>
                </c:pt>
                <c:pt idx="9320">
                  <c:v>1553.3333333333301</c:v>
                </c:pt>
                <c:pt idx="9321">
                  <c:v>1553.5</c:v>
                </c:pt>
                <c:pt idx="9322">
                  <c:v>1553.6666666666699</c:v>
                </c:pt>
                <c:pt idx="9323">
                  <c:v>1553.8333333333301</c:v>
                </c:pt>
                <c:pt idx="9324">
                  <c:v>1554</c:v>
                </c:pt>
                <c:pt idx="9325">
                  <c:v>1554.1666666666699</c:v>
                </c:pt>
                <c:pt idx="9326">
                  <c:v>1554.3333333333301</c:v>
                </c:pt>
                <c:pt idx="9327">
                  <c:v>1554.5</c:v>
                </c:pt>
                <c:pt idx="9328">
                  <c:v>1554.6666666666699</c:v>
                </c:pt>
                <c:pt idx="9329">
                  <c:v>1554.8333333333301</c:v>
                </c:pt>
                <c:pt idx="9330">
                  <c:v>1555</c:v>
                </c:pt>
                <c:pt idx="9331">
                  <c:v>1555.1666666666699</c:v>
                </c:pt>
                <c:pt idx="9332">
                  <c:v>1555.3333333333301</c:v>
                </c:pt>
                <c:pt idx="9333">
                  <c:v>1555.5</c:v>
                </c:pt>
                <c:pt idx="9334">
                  <c:v>1555.6666666666699</c:v>
                </c:pt>
                <c:pt idx="9335">
                  <c:v>1555.8333333333301</c:v>
                </c:pt>
                <c:pt idx="9336">
                  <c:v>1556</c:v>
                </c:pt>
                <c:pt idx="9337">
                  <c:v>1556.1666666666699</c:v>
                </c:pt>
                <c:pt idx="9338">
                  <c:v>1556.3333333333301</c:v>
                </c:pt>
                <c:pt idx="9339">
                  <c:v>1556.5</c:v>
                </c:pt>
                <c:pt idx="9340">
                  <c:v>1556.6666666666699</c:v>
                </c:pt>
                <c:pt idx="9341">
                  <c:v>1556.8333333333301</c:v>
                </c:pt>
                <c:pt idx="9342">
                  <c:v>1557</c:v>
                </c:pt>
                <c:pt idx="9343">
                  <c:v>1557.1666666666699</c:v>
                </c:pt>
                <c:pt idx="9344">
                  <c:v>1557.3333333333301</c:v>
                </c:pt>
                <c:pt idx="9345">
                  <c:v>1557.5</c:v>
                </c:pt>
                <c:pt idx="9346">
                  <c:v>1557.6666666666699</c:v>
                </c:pt>
                <c:pt idx="9347">
                  <c:v>1557.8333333333301</c:v>
                </c:pt>
                <c:pt idx="9348">
                  <c:v>1558</c:v>
                </c:pt>
                <c:pt idx="9349">
                  <c:v>1558.1666666666699</c:v>
                </c:pt>
                <c:pt idx="9350">
                  <c:v>1558.3333333333301</c:v>
                </c:pt>
                <c:pt idx="9351">
                  <c:v>1558.5</c:v>
                </c:pt>
                <c:pt idx="9352">
                  <c:v>1558.6666666666699</c:v>
                </c:pt>
                <c:pt idx="9353">
                  <c:v>1558.8333333333301</c:v>
                </c:pt>
                <c:pt idx="9354">
                  <c:v>1559</c:v>
                </c:pt>
                <c:pt idx="9355">
                  <c:v>1559.1666666666699</c:v>
                </c:pt>
                <c:pt idx="9356">
                  <c:v>1559.3333333333301</c:v>
                </c:pt>
                <c:pt idx="9357">
                  <c:v>1559.5</c:v>
                </c:pt>
                <c:pt idx="9358">
                  <c:v>1559.6666666666699</c:v>
                </c:pt>
                <c:pt idx="9359">
                  <c:v>1559.8333333333301</c:v>
                </c:pt>
                <c:pt idx="9360">
                  <c:v>1560</c:v>
                </c:pt>
                <c:pt idx="9361">
                  <c:v>1560.1666666666699</c:v>
                </c:pt>
                <c:pt idx="9362">
                  <c:v>1560.3333333333301</c:v>
                </c:pt>
                <c:pt idx="9363">
                  <c:v>1560.5</c:v>
                </c:pt>
                <c:pt idx="9364">
                  <c:v>1560.6666666666699</c:v>
                </c:pt>
                <c:pt idx="9365">
                  <c:v>1560.8333333333301</c:v>
                </c:pt>
                <c:pt idx="9366">
                  <c:v>1561</c:v>
                </c:pt>
                <c:pt idx="9367">
                  <c:v>1561.1666666666699</c:v>
                </c:pt>
                <c:pt idx="9368">
                  <c:v>1561.3333333333301</c:v>
                </c:pt>
                <c:pt idx="9369">
                  <c:v>1561.5</c:v>
                </c:pt>
                <c:pt idx="9370">
                  <c:v>1561.6666666666699</c:v>
                </c:pt>
                <c:pt idx="9371">
                  <c:v>1561.8333333333301</c:v>
                </c:pt>
                <c:pt idx="9372">
                  <c:v>1562</c:v>
                </c:pt>
                <c:pt idx="9373">
                  <c:v>1562.1666666666699</c:v>
                </c:pt>
                <c:pt idx="9374">
                  <c:v>1562.3333333333301</c:v>
                </c:pt>
                <c:pt idx="9375">
                  <c:v>1562.5</c:v>
                </c:pt>
                <c:pt idx="9376">
                  <c:v>1562.6666666666699</c:v>
                </c:pt>
                <c:pt idx="9377">
                  <c:v>1562.8333333333301</c:v>
                </c:pt>
                <c:pt idx="9378">
                  <c:v>1563</c:v>
                </c:pt>
                <c:pt idx="9379">
                  <c:v>1563.1666666666699</c:v>
                </c:pt>
                <c:pt idx="9380">
                  <c:v>1563.3333333333301</c:v>
                </c:pt>
                <c:pt idx="9381">
                  <c:v>1563.5</c:v>
                </c:pt>
                <c:pt idx="9382">
                  <c:v>1563.6666666666699</c:v>
                </c:pt>
                <c:pt idx="9383">
                  <c:v>1563.8333333333301</c:v>
                </c:pt>
                <c:pt idx="9384">
                  <c:v>1564</c:v>
                </c:pt>
                <c:pt idx="9385">
                  <c:v>1564.1666666666699</c:v>
                </c:pt>
                <c:pt idx="9386">
                  <c:v>1564.3333333333301</c:v>
                </c:pt>
                <c:pt idx="9387">
                  <c:v>1564.5</c:v>
                </c:pt>
                <c:pt idx="9388">
                  <c:v>1564.6666666666699</c:v>
                </c:pt>
                <c:pt idx="9389">
                  <c:v>1564.8333333333301</c:v>
                </c:pt>
                <c:pt idx="9390">
                  <c:v>1565</c:v>
                </c:pt>
                <c:pt idx="9391">
                  <c:v>1565.1666666666699</c:v>
                </c:pt>
                <c:pt idx="9392">
                  <c:v>1565.3333333333301</c:v>
                </c:pt>
                <c:pt idx="9393">
                  <c:v>1565.5</c:v>
                </c:pt>
                <c:pt idx="9394">
                  <c:v>1565.6666666666699</c:v>
                </c:pt>
                <c:pt idx="9395">
                  <c:v>1565.8333333333301</c:v>
                </c:pt>
                <c:pt idx="9396">
                  <c:v>1566</c:v>
                </c:pt>
                <c:pt idx="9397">
                  <c:v>1566.1666666666699</c:v>
                </c:pt>
                <c:pt idx="9398">
                  <c:v>1566.3333333333301</c:v>
                </c:pt>
                <c:pt idx="9399">
                  <c:v>1566.5</c:v>
                </c:pt>
                <c:pt idx="9400">
                  <c:v>1566.6666666666699</c:v>
                </c:pt>
                <c:pt idx="9401">
                  <c:v>1566.8333333333301</c:v>
                </c:pt>
                <c:pt idx="9402">
                  <c:v>1567</c:v>
                </c:pt>
                <c:pt idx="9403">
                  <c:v>1567.1666666666699</c:v>
                </c:pt>
                <c:pt idx="9404">
                  <c:v>1567.3333333333301</c:v>
                </c:pt>
                <c:pt idx="9405">
                  <c:v>1567.5</c:v>
                </c:pt>
                <c:pt idx="9406">
                  <c:v>1567.6666666666699</c:v>
                </c:pt>
                <c:pt idx="9407">
                  <c:v>1567.8333333333301</c:v>
                </c:pt>
                <c:pt idx="9408">
                  <c:v>1568</c:v>
                </c:pt>
                <c:pt idx="9409">
                  <c:v>1568.1666666666699</c:v>
                </c:pt>
                <c:pt idx="9410">
                  <c:v>1568.3333333333301</c:v>
                </c:pt>
                <c:pt idx="9411">
                  <c:v>1568.5</c:v>
                </c:pt>
                <c:pt idx="9412">
                  <c:v>1568.6666666666699</c:v>
                </c:pt>
                <c:pt idx="9413">
                  <c:v>1568.8333333333301</c:v>
                </c:pt>
                <c:pt idx="9414">
                  <c:v>1569</c:v>
                </c:pt>
                <c:pt idx="9415">
                  <c:v>1569.1666666666699</c:v>
                </c:pt>
                <c:pt idx="9416">
                  <c:v>1569.3333333333301</c:v>
                </c:pt>
                <c:pt idx="9417">
                  <c:v>1569.5</c:v>
                </c:pt>
                <c:pt idx="9418">
                  <c:v>1569.6666666666699</c:v>
                </c:pt>
                <c:pt idx="9419">
                  <c:v>1569.8333333333301</c:v>
                </c:pt>
                <c:pt idx="9420">
                  <c:v>1570</c:v>
                </c:pt>
                <c:pt idx="9421">
                  <c:v>1570.1666666666699</c:v>
                </c:pt>
                <c:pt idx="9422">
                  <c:v>1570.3333333333301</c:v>
                </c:pt>
                <c:pt idx="9423">
                  <c:v>1570.5</c:v>
                </c:pt>
                <c:pt idx="9424">
                  <c:v>1570.6666666666699</c:v>
                </c:pt>
                <c:pt idx="9425">
                  <c:v>1570.8333333333301</c:v>
                </c:pt>
                <c:pt idx="9426">
                  <c:v>1571</c:v>
                </c:pt>
                <c:pt idx="9427">
                  <c:v>1571.1666666666699</c:v>
                </c:pt>
                <c:pt idx="9428">
                  <c:v>1571.3333333333301</c:v>
                </c:pt>
                <c:pt idx="9429">
                  <c:v>1571.5</c:v>
                </c:pt>
                <c:pt idx="9430">
                  <c:v>1571.6666666666699</c:v>
                </c:pt>
                <c:pt idx="9431">
                  <c:v>1571.8333333333301</c:v>
                </c:pt>
                <c:pt idx="9432">
                  <c:v>1572</c:v>
                </c:pt>
                <c:pt idx="9433">
                  <c:v>1572.1666666666699</c:v>
                </c:pt>
                <c:pt idx="9434">
                  <c:v>1572.3333333333301</c:v>
                </c:pt>
                <c:pt idx="9435">
                  <c:v>1572.5</c:v>
                </c:pt>
                <c:pt idx="9436">
                  <c:v>1572.6666666666699</c:v>
                </c:pt>
                <c:pt idx="9437">
                  <c:v>1572.8333333333301</c:v>
                </c:pt>
                <c:pt idx="9438">
                  <c:v>1573</c:v>
                </c:pt>
                <c:pt idx="9439">
                  <c:v>1573.1666666666699</c:v>
                </c:pt>
                <c:pt idx="9440">
                  <c:v>1573.3333333333301</c:v>
                </c:pt>
                <c:pt idx="9441">
                  <c:v>1573.5</c:v>
                </c:pt>
                <c:pt idx="9442">
                  <c:v>1573.6666666666699</c:v>
                </c:pt>
                <c:pt idx="9443">
                  <c:v>1573.8333333333301</c:v>
                </c:pt>
                <c:pt idx="9444">
                  <c:v>1574</c:v>
                </c:pt>
                <c:pt idx="9445">
                  <c:v>1574.1666666666699</c:v>
                </c:pt>
                <c:pt idx="9446">
                  <c:v>1574.3333333333301</c:v>
                </c:pt>
                <c:pt idx="9447">
                  <c:v>1574.5</c:v>
                </c:pt>
                <c:pt idx="9448">
                  <c:v>1574.6666666666699</c:v>
                </c:pt>
                <c:pt idx="9449">
                  <c:v>1574.8333333333301</c:v>
                </c:pt>
                <c:pt idx="9450">
                  <c:v>1575</c:v>
                </c:pt>
                <c:pt idx="9451">
                  <c:v>1575.1666666666699</c:v>
                </c:pt>
                <c:pt idx="9452">
                  <c:v>1575.3333333333301</c:v>
                </c:pt>
                <c:pt idx="9453">
                  <c:v>1575.5</c:v>
                </c:pt>
                <c:pt idx="9454">
                  <c:v>1575.6666666666699</c:v>
                </c:pt>
                <c:pt idx="9455">
                  <c:v>1575.8333333333301</c:v>
                </c:pt>
                <c:pt idx="9456">
                  <c:v>1576</c:v>
                </c:pt>
                <c:pt idx="9457">
                  <c:v>1576.1666666666699</c:v>
                </c:pt>
                <c:pt idx="9458">
                  <c:v>1576.3333333333301</c:v>
                </c:pt>
                <c:pt idx="9459">
                  <c:v>1576.5</c:v>
                </c:pt>
                <c:pt idx="9460">
                  <c:v>1576.6666666666699</c:v>
                </c:pt>
                <c:pt idx="9461">
                  <c:v>1576.8333333333301</c:v>
                </c:pt>
                <c:pt idx="9462">
                  <c:v>1577</c:v>
                </c:pt>
                <c:pt idx="9463">
                  <c:v>1577.1666666666699</c:v>
                </c:pt>
                <c:pt idx="9464">
                  <c:v>1577.3333333333301</c:v>
                </c:pt>
                <c:pt idx="9465">
                  <c:v>1577.5</c:v>
                </c:pt>
                <c:pt idx="9466">
                  <c:v>1577.6666666666699</c:v>
                </c:pt>
                <c:pt idx="9467">
                  <c:v>1577.8333333333301</c:v>
                </c:pt>
                <c:pt idx="9468">
                  <c:v>1578</c:v>
                </c:pt>
                <c:pt idx="9469">
                  <c:v>1578.1666666666699</c:v>
                </c:pt>
                <c:pt idx="9470">
                  <c:v>1578.3333333333301</c:v>
                </c:pt>
                <c:pt idx="9471">
                  <c:v>1578.5</c:v>
                </c:pt>
                <c:pt idx="9472">
                  <c:v>1578.6666666666699</c:v>
                </c:pt>
                <c:pt idx="9473">
                  <c:v>1578.8333333333301</c:v>
                </c:pt>
                <c:pt idx="9474">
                  <c:v>1579</c:v>
                </c:pt>
                <c:pt idx="9475">
                  <c:v>1579.1666666666699</c:v>
                </c:pt>
                <c:pt idx="9476">
                  <c:v>1579.3333333333301</c:v>
                </c:pt>
                <c:pt idx="9477">
                  <c:v>1579.5</c:v>
                </c:pt>
                <c:pt idx="9478">
                  <c:v>1579.6666666666699</c:v>
                </c:pt>
                <c:pt idx="9479">
                  <c:v>1579.8333333333301</c:v>
                </c:pt>
                <c:pt idx="9480">
                  <c:v>1580</c:v>
                </c:pt>
                <c:pt idx="9481">
                  <c:v>1580.1666666666699</c:v>
                </c:pt>
                <c:pt idx="9482">
                  <c:v>1580.3333333333301</c:v>
                </c:pt>
                <c:pt idx="9483">
                  <c:v>1580.5</c:v>
                </c:pt>
                <c:pt idx="9484">
                  <c:v>1580.6666666666699</c:v>
                </c:pt>
                <c:pt idx="9485">
                  <c:v>1580.8333333333301</c:v>
                </c:pt>
                <c:pt idx="9486">
                  <c:v>1581</c:v>
                </c:pt>
                <c:pt idx="9487">
                  <c:v>1581.1666666666699</c:v>
                </c:pt>
                <c:pt idx="9488">
                  <c:v>1581.3333333333301</c:v>
                </c:pt>
                <c:pt idx="9489">
                  <c:v>1581.5</c:v>
                </c:pt>
                <c:pt idx="9490">
                  <c:v>1581.6666666666699</c:v>
                </c:pt>
                <c:pt idx="9491">
                  <c:v>1581.8333333333301</c:v>
                </c:pt>
                <c:pt idx="9492">
                  <c:v>1582</c:v>
                </c:pt>
                <c:pt idx="9493">
                  <c:v>1582.1666666666699</c:v>
                </c:pt>
                <c:pt idx="9494">
                  <c:v>1582.3333333333301</c:v>
                </c:pt>
                <c:pt idx="9495">
                  <c:v>1582.5</c:v>
                </c:pt>
                <c:pt idx="9496">
                  <c:v>1582.6666666666699</c:v>
                </c:pt>
                <c:pt idx="9497">
                  <c:v>1582.8333333333301</c:v>
                </c:pt>
                <c:pt idx="9498">
                  <c:v>1583</c:v>
                </c:pt>
                <c:pt idx="9499">
                  <c:v>1583.1666666666699</c:v>
                </c:pt>
                <c:pt idx="9500">
                  <c:v>1583.3333333333301</c:v>
                </c:pt>
                <c:pt idx="9501">
                  <c:v>1583.5</c:v>
                </c:pt>
                <c:pt idx="9502">
                  <c:v>1583.6666666666699</c:v>
                </c:pt>
                <c:pt idx="9503">
                  <c:v>1583.8333333333301</c:v>
                </c:pt>
                <c:pt idx="9504">
                  <c:v>1584</c:v>
                </c:pt>
                <c:pt idx="9505">
                  <c:v>1584.1666666666699</c:v>
                </c:pt>
                <c:pt idx="9506">
                  <c:v>1584.3333333333301</c:v>
                </c:pt>
                <c:pt idx="9507">
                  <c:v>1584.5</c:v>
                </c:pt>
                <c:pt idx="9508">
                  <c:v>1584.6666666666699</c:v>
                </c:pt>
                <c:pt idx="9509">
                  <c:v>1584.8333333333301</c:v>
                </c:pt>
                <c:pt idx="9510">
                  <c:v>1585</c:v>
                </c:pt>
                <c:pt idx="9511">
                  <c:v>1585.1666666666699</c:v>
                </c:pt>
                <c:pt idx="9512">
                  <c:v>1585.3333333333301</c:v>
                </c:pt>
                <c:pt idx="9513">
                  <c:v>1585.5</c:v>
                </c:pt>
                <c:pt idx="9514">
                  <c:v>1585.6666666666699</c:v>
                </c:pt>
                <c:pt idx="9515">
                  <c:v>1585.8333333333301</c:v>
                </c:pt>
                <c:pt idx="9516">
                  <c:v>1586</c:v>
                </c:pt>
                <c:pt idx="9517">
                  <c:v>1586.1666666666699</c:v>
                </c:pt>
                <c:pt idx="9518">
                  <c:v>1586.3333333333301</c:v>
                </c:pt>
                <c:pt idx="9519">
                  <c:v>1586.5</c:v>
                </c:pt>
                <c:pt idx="9520">
                  <c:v>1586.6666666666699</c:v>
                </c:pt>
                <c:pt idx="9521">
                  <c:v>1586.8333333333301</c:v>
                </c:pt>
                <c:pt idx="9522">
                  <c:v>1587</c:v>
                </c:pt>
                <c:pt idx="9523">
                  <c:v>1587.1666666666699</c:v>
                </c:pt>
                <c:pt idx="9524">
                  <c:v>1587.3333333333301</c:v>
                </c:pt>
                <c:pt idx="9525">
                  <c:v>1587.5</c:v>
                </c:pt>
                <c:pt idx="9526">
                  <c:v>1587.6666666666699</c:v>
                </c:pt>
                <c:pt idx="9527">
                  <c:v>1587.8333333333301</c:v>
                </c:pt>
                <c:pt idx="9528">
                  <c:v>1588</c:v>
                </c:pt>
                <c:pt idx="9529">
                  <c:v>1588.1666666666699</c:v>
                </c:pt>
                <c:pt idx="9530">
                  <c:v>1588.3333333333301</c:v>
                </c:pt>
                <c:pt idx="9531">
                  <c:v>1588.5</c:v>
                </c:pt>
                <c:pt idx="9532">
                  <c:v>1588.6666666666699</c:v>
                </c:pt>
                <c:pt idx="9533">
                  <c:v>1588.8333333333301</c:v>
                </c:pt>
                <c:pt idx="9534">
                  <c:v>1589</c:v>
                </c:pt>
                <c:pt idx="9535">
                  <c:v>1589.1666666666699</c:v>
                </c:pt>
                <c:pt idx="9536">
                  <c:v>1589.3333333333301</c:v>
                </c:pt>
                <c:pt idx="9537">
                  <c:v>1589.5</c:v>
                </c:pt>
                <c:pt idx="9538">
                  <c:v>1589.6666666666699</c:v>
                </c:pt>
                <c:pt idx="9539">
                  <c:v>1589.8333333333301</c:v>
                </c:pt>
                <c:pt idx="9540">
                  <c:v>1590</c:v>
                </c:pt>
                <c:pt idx="9541">
                  <c:v>1590.1666666666699</c:v>
                </c:pt>
                <c:pt idx="9542">
                  <c:v>1590.3333333333301</c:v>
                </c:pt>
                <c:pt idx="9543">
                  <c:v>1590.5</c:v>
                </c:pt>
                <c:pt idx="9544">
                  <c:v>1590.6666666666699</c:v>
                </c:pt>
                <c:pt idx="9545">
                  <c:v>1590.8333333333301</c:v>
                </c:pt>
                <c:pt idx="9546">
                  <c:v>1591</c:v>
                </c:pt>
                <c:pt idx="9547">
                  <c:v>1591.1666666666699</c:v>
                </c:pt>
                <c:pt idx="9548">
                  <c:v>1591.3333333333301</c:v>
                </c:pt>
                <c:pt idx="9549">
                  <c:v>1591.5</c:v>
                </c:pt>
                <c:pt idx="9550">
                  <c:v>1591.6666666666699</c:v>
                </c:pt>
                <c:pt idx="9551">
                  <c:v>1591.8333333333301</c:v>
                </c:pt>
                <c:pt idx="9552">
                  <c:v>1592</c:v>
                </c:pt>
                <c:pt idx="9553">
                  <c:v>1592.1666666666699</c:v>
                </c:pt>
                <c:pt idx="9554">
                  <c:v>1592.3333333333301</c:v>
                </c:pt>
                <c:pt idx="9555">
                  <c:v>1592.5</c:v>
                </c:pt>
                <c:pt idx="9556">
                  <c:v>1592.6666666666699</c:v>
                </c:pt>
                <c:pt idx="9557">
                  <c:v>1592.8333333333301</c:v>
                </c:pt>
                <c:pt idx="9558">
                  <c:v>1593</c:v>
                </c:pt>
                <c:pt idx="9559">
                  <c:v>1593.1666666666699</c:v>
                </c:pt>
                <c:pt idx="9560">
                  <c:v>1593.3333333333301</c:v>
                </c:pt>
                <c:pt idx="9561">
                  <c:v>1593.5</c:v>
                </c:pt>
                <c:pt idx="9562">
                  <c:v>1593.6666666666699</c:v>
                </c:pt>
                <c:pt idx="9563">
                  <c:v>1593.8333333333301</c:v>
                </c:pt>
                <c:pt idx="9564">
                  <c:v>1594</c:v>
                </c:pt>
                <c:pt idx="9565">
                  <c:v>1594.1666666666699</c:v>
                </c:pt>
                <c:pt idx="9566">
                  <c:v>1594.3333333333301</c:v>
                </c:pt>
                <c:pt idx="9567">
                  <c:v>1594.5</c:v>
                </c:pt>
                <c:pt idx="9568">
                  <c:v>1594.6666666666699</c:v>
                </c:pt>
                <c:pt idx="9569">
                  <c:v>1594.8333333333301</c:v>
                </c:pt>
                <c:pt idx="9570">
                  <c:v>1595</c:v>
                </c:pt>
                <c:pt idx="9571">
                  <c:v>1595.1666666666699</c:v>
                </c:pt>
                <c:pt idx="9572">
                  <c:v>1595.3333333333301</c:v>
                </c:pt>
                <c:pt idx="9573">
                  <c:v>1595.5</c:v>
                </c:pt>
                <c:pt idx="9574">
                  <c:v>1595.6666666666699</c:v>
                </c:pt>
                <c:pt idx="9575">
                  <c:v>1595.8333333333301</c:v>
                </c:pt>
                <c:pt idx="9576">
                  <c:v>1596</c:v>
                </c:pt>
                <c:pt idx="9577">
                  <c:v>1596.1666666666699</c:v>
                </c:pt>
                <c:pt idx="9578">
                  <c:v>1596.3333333333301</c:v>
                </c:pt>
                <c:pt idx="9579">
                  <c:v>1596.5</c:v>
                </c:pt>
                <c:pt idx="9580">
                  <c:v>1596.6666666666699</c:v>
                </c:pt>
                <c:pt idx="9581">
                  <c:v>1596.8333333333301</c:v>
                </c:pt>
                <c:pt idx="9582">
                  <c:v>1597</c:v>
                </c:pt>
                <c:pt idx="9583">
                  <c:v>1597.1666666666699</c:v>
                </c:pt>
                <c:pt idx="9584">
                  <c:v>1597.3333333333301</c:v>
                </c:pt>
                <c:pt idx="9585">
                  <c:v>1597.5</c:v>
                </c:pt>
                <c:pt idx="9586">
                  <c:v>1597.6666666666699</c:v>
                </c:pt>
                <c:pt idx="9587">
                  <c:v>1597.8333333333301</c:v>
                </c:pt>
                <c:pt idx="9588">
                  <c:v>1598</c:v>
                </c:pt>
                <c:pt idx="9589">
                  <c:v>1598.1666666666699</c:v>
                </c:pt>
                <c:pt idx="9590">
                  <c:v>1598.3333333333301</c:v>
                </c:pt>
                <c:pt idx="9591">
                  <c:v>1598.5</c:v>
                </c:pt>
                <c:pt idx="9592">
                  <c:v>1598.6666666666699</c:v>
                </c:pt>
                <c:pt idx="9593">
                  <c:v>1598.8333333333301</c:v>
                </c:pt>
                <c:pt idx="9594">
                  <c:v>1599</c:v>
                </c:pt>
                <c:pt idx="9595">
                  <c:v>1599.1666666666699</c:v>
                </c:pt>
                <c:pt idx="9596">
                  <c:v>1599.3333333333301</c:v>
                </c:pt>
                <c:pt idx="9597">
                  <c:v>1599.5</c:v>
                </c:pt>
                <c:pt idx="9598">
                  <c:v>1599.6666666666699</c:v>
                </c:pt>
                <c:pt idx="9599">
                  <c:v>1599.8333333333301</c:v>
                </c:pt>
                <c:pt idx="9600">
                  <c:v>1600</c:v>
                </c:pt>
                <c:pt idx="9601">
                  <c:v>1600.1666666666699</c:v>
                </c:pt>
                <c:pt idx="9602">
                  <c:v>1600.3333333333301</c:v>
                </c:pt>
                <c:pt idx="9603">
                  <c:v>1600.5</c:v>
                </c:pt>
                <c:pt idx="9604">
                  <c:v>1600.6666666666699</c:v>
                </c:pt>
                <c:pt idx="9605">
                  <c:v>1600.8333333333301</c:v>
                </c:pt>
                <c:pt idx="9606">
                  <c:v>1601</c:v>
                </c:pt>
                <c:pt idx="9607">
                  <c:v>1601.1666666666699</c:v>
                </c:pt>
                <c:pt idx="9608">
                  <c:v>1601.3333333333301</c:v>
                </c:pt>
                <c:pt idx="9609">
                  <c:v>1601.5</c:v>
                </c:pt>
                <c:pt idx="9610">
                  <c:v>1601.6666666666699</c:v>
                </c:pt>
                <c:pt idx="9611">
                  <c:v>1601.8333333333301</c:v>
                </c:pt>
                <c:pt idx="9612">
                  <c:v>1602</c:v>
                </c:pt>
                <c:pt idx="9613">
                  <c:v>1602.1666666666699</c:v>
                </c:pt>
                <c:pt idx="9614">
                  <c:v>1602.3333333333301</c:v>
                </c:pt>
                <c:pt idx="9615">
                  <c:v>1602.5</c:v>
                </c:pt>
                <c:pt idx="9616">
                  <c:v>1602.6666666666699</c:v>
                </c:pt>
                <c:pt idx="9617">
                  <c:v>1602.8333333333301</c:v>
                </c:pt>
                <c:pt idx="9618">
                  <c:v>1603</c:v>
                </c:pt>
                <c:pt idx="9619">
                  <c:v>1603.1666666666699</c:v>
                </c:pt>
                <c:pt idx="9620">
                  <c:v>1603.3333333333301</c:v>
                </c:pt>
                <c:pt idx="9621">
                  <c:v>1603.5</c:v>
                </c:pt>
                <c:pt idx="9622">
                  <c:v>1603.6666666666699</c:v>
                </c:pt>
                <c:pt idx="9623">
                  <c:v>1603.8333333333301</c:v>
                </c:pt>
                <c:pt idx="9624">
                  <c:v>1604</c:v>
                </c:pt>
                <c:pt idx="9625">
                  <c:v>1604.1666666666699</c:v>
                </c:pt>
                <c:pt idx="9626">
                  <c:v>1604.3333333333301</c:v>
                </c:pt>
                <c:pt idx="9627">
                  <c:v>1604.5</c:v>
                </c:pt>
                <c:pt idx="9628">
                  <c:v>1604.6666666666699</c:v>
                </c:pt>
                <c:pt idx="9629">
                  <c:v>1604.8333333333301</c:v>
                </c:pt>
                <c:pt idx="9630">
                  <c:v>1605</c:v>
                </c:pt>
                <c:pt idx="9631">
                  <c:v>1605.1666666666699</c:v>
                </c:pt>
                <c:pt idx="9632">
                  <c:v>1605.3333333333301</c:v>
                </c:pt>
                <c:pt idx="9633">
                  <c:v>1605.5</c:v>
                </c:pt>
                <c:pt idx="9634">
                  <c:v>1605.6666666666699</c:v>
                </c:pt>
                <c:pt idx="9635">
                  <c:v>1605.8333333333301</c:v>
                </c:pt>
                <c:pt idx="9636">
                  <c:v>1606</c:v>
                </c:pt>
                <c:pt idx="9637">
                  <c:v>1606.1666666666699</c:v>
                </c:pt>
                <c:pt idx="9638">
                  <c:v>1606.3333333333301</c:v>
                </c:pt>
                <c:pt idx="9639">
                  <c:v>1606.5</c:v>
                </c:pt>
                <c:pt idx="9640">
                  <c:v>1606.6666666666699</c:v>
                </c:pt>
                <c:pt idx="9641">
                  <c:v>1606.8333333333301</c:v>
                </c:pt>
                <c:pt idx="9642">
                  <c:v>1607</c:v>
                </c:pt>
                <c:pt idx="9643">
                  <c:v>1607.1666666666699</c:v>
                </c:pt>
                <c:pt idx="9644">
                  <c:v>1607.3333333333301</c:v>
                </c:pt>
                <c:pt idx="9645">
                  <c:v>1607.5</c:v>
                </c:pt>
                <c:pt idx="9646">
                  <c:v>1607.6666666666699</c:v>
                </c:pt>
                <c:pt idx="9647">
                  <c:v>1607.8333333333301</c:v>
                </c:pt>
                <c:pt idx="9648">
                  <c:v>1608</c:v>
                </c:pt>
                <c:pt idx="9649">
                  <c:v>1608.1666666666699</c:v>
                </c:pt>
                <c:pt idx="9650">
                  <c:v>1608.3333333333301</c:v>
                </c:pt>
                <c:pt idx="9651">
                  <c:v>1608.5</c:v>
                </c:pt>
                <c:pt idx="9652">
                  <c:v>1608.6666666666699</c:v>
                </c:pt>
                <c:pt idx="9653">
                  <c:v>1608.8333333333301</c:v>
                </c:pt>
                <c:pt idx="9654">
                  <c:v>1609</c:v>
                </c:pt>
                <c:pt idx="9655">
                  <c:v>1609.1666666666699</c:v>
                </c:pt>
                <c:pt idx="9656">
                  <c:v>1609.3333333333301</c:v>
                </c:pt>
                <c:pt idx="9657">
                  <c:v>1609.5</c:v>
                </c:pt>
                <c:pt idx="9658">
                  <c:v>1609.6666666666699</c:v>
                </c:pt>
                <c:pt idx="9659">
                  <c:v>1609.8333333333301</c:v>
                </c:pt>
                <c:pt idx="9660">
                  <c:v>1610</c:v>
                </c:pt>
                <c:pt idx="9661">
                  <c:v>1610.1666666666699</c:v>
                </c:pt>
                <c:pt idx="9662">
                  <c:v>1610.3333333333301</c:v>
                </c:pt>
                <c:pt idx="9663">
                  <c:v>1610.5</c:v>
                </c:pt>
                <c:pt idx="9664">
                  <c:v>1610.6666666666699</c:v>
                </c:pt>
                <c:pt idx="9665">
                  <c:v>1610.8333333333301</c:v>
                </c:pt>
                <c:pt idx="9666">
                  <c:v>1611</c:v>
                </c:pt>
                <c:pt idx="9667">
                  <c:v>1611.1666666666699</c:v>
                </c:pt>
                <c:pt idx="9668">
                  <c:v>1611.3333333333301</c:v>
                </c:pt>
                <c:pt idx="9669">
                  <c:v>1611.5</c:v>
                </c:pt>
                <c:pt idx="9670">
                  <c:v>1611.6666666666699</c:v>
                </c:pt>
                <c:pt idx="9671">
                  <c:v>1611.8333333333301</c:v>
                </c:pt>
                <c:pt idx="9672">
                  <c:v>1612</c:v>
                </c:pt>
                <c:pt idx="9673">
                  <c:v>1612.1666666666699</c:v>
                </c:pt>
                <c:pt idx="9674">
                  <c:v>1612.3333333333301</c:v>
                </c:pt>
                <c:pt idx="9675">
                  <c:v>1612.5</c:v>
                </c:pt>
                <c:pt idx="9676">
                  <c:v>1612.6666666666699</c:v>
                </c:pt>
                <c:pt idx="9677">
                  <c:v>1612.8333333333301</c:v>
                </c:pt>
                <c:pt idx="9678">
                  <c:v>1613</c:v>
                </c:pt>
                <c:pt idx="9679">
                  <c:v>1613.1666666666699</c:v>
                </c:pt>
                <c:pt idx="9680">
                  <c:v>1613.3333333333301</c:v>
                </c:pt>
                <c:pt idx="9681">
                  <c:v>1613.5</c:v>
                </c:pt>
                <c:pt idx="9682">
                  <c:v>1613.6666666666699</c:v>
                </c:pt>
                <c:pt idx="9683">
                  <c:v>1613.8333333333301</c:v>
                </c:pt>
                <c:pt idx="9684">
                  <c:v>1614</c:v>
                </c:pt>
                <c:pt idx="9685">
                  <c:v>1614.1666666666699</c:v>
                </c:pt>
                <c:pt idx="9686">
                  <c:v>1614.3333333333301</c:v>
                </c:pt>
                <c:pt idx="9687">
                  <c:v>1614.5</c:v>
                </c:pt>
                <c:pt idx="9688">
                  <c:v>1614.6666666666699</c:v>
                </c:pt>
                <c:pt idx="9689">
                  <c:v>1614.8333333333301</c:v>
                </c:pt>
                <c:pt idx="9690">
                  <c:v>1615</c:v>
                </c:pt>
                <c:pt idx="9691">
                  <c:v>1615.1666666666699</c:v>
                </c:pt>
                <c:pt idx="9692">
                  <c:v>1615.3333333333301</c:v>
                </c:pt>
                <c:pt idx="9693">
                  <c:v>1615.5</c:v>
                </c:pt>
                <c:pt idx="9694">
                  <c:v>1615.6666666666699</c:v>
                </c:pt>
                <c:pt idx="9695">
                  <c:v>1615.8333333333301</c:v>
                </c:pt>
                <c:pt idx="9696">
                  <c:v>1616</c:v>
                </c:pt>
                <c:pt idx="9697">
                  <c:v>1616.1666666666699</c:v>
                </c:pt>
                <c:pt idx="9698">
                  <c:v>1616.3333333333301</c:v>
                </c:pt>
                <c:pt idx="9699">
                  <c:v>1616.5</c:v>
                </c:pt>
                <c:pt idx="9700">
                  <c:v>1616.6666666666699</c:v>
                </c:pt>
                <c:pt idx="9701">
                  <c:v>1616.8333333333301</c:v>
                </c:pt>
                <c:pt idx="9702">
                  <c:v>1617</c:v>
                </c:pt>
                <c:pt idx="9703">
                  <c:v>1617.1666666666699</c:v>
                </c:pt>
                <c:pt idx="9704">
                  <c:v>1617.3333333333301</c:v>
                </c:pt>
                <c:pt idx="9705">
                  <c:v>1617.5</c:v>
                </c:pt>
                <c:pt idx="9706">
                  <c:v>1617.6666666666699</c:v>
                </c:pt>
                <c:pt idx="9707">
                  <c:v>1617.8333333333301</c:v>
                </c:pt>
                <c:pt idx="9708">
                  <c:v>1618</c:v>
                </c:pt>
                <c:pt idx="9709">
                  <c:v>1618.1666666666699</c:v>
                </c:pt>
                <c:pt idx="9710">
                  <c:v>1618.3333333333301</c:v>
                </c:pt>
                <c:pt idx="9711">
                  <c:v>1618.5</c:v>
                </c:pt>
                <c:pt idx="9712">
                  <c:v>1618.6666666666699</c:v>
                </c:pt>
                <c:pt idx="9713">
                  <c:v>1618.8333333333301</c:v>
                </c:pt>
                <c:pt idx="9714">
                  <c:v>1619</c:v>
                </c:pt>
                <c:pt idx="9715">
                  <c:v>1619.1666666666699</c:v>
                </c:pt>
                <c:pt idx="9716">
                  <c:v>1619.3333333333301</c:v>
                </c:pt>
                <c:pt idx="9717">
                  <c:v>1619.5</c:v>
                </c:pt>
                <c:pt idx="9718">
                  <c:v>1619.6666666666699</c:v>
                </c:pt>
                <c:pt idx="9719">
                  <c:v>1619.8333333333301</c:v>
                </c:pt>
                <c:pt idx="9720">
                  <c:v>1620</c:v>
                </c:pt>
                <c:pt idx="9721">
                  <c:v>1620.1666666666699</c:v>
                </c:pt>
                <c:pt idx="9722">
                  <c:v>1620.3333333333301</c:v>
                </c:pt>
                <c:pt idx="9723">
                  <c:v>1620.5</c:v>
                </c:pt>
                <c:pt idx="9724">
                  <c:v>1620.6666666666699</c:v>
                </c:pt>
                <c:pt idx="9725">
                  <c:v>1620.8333333333301</c:v>
                </c:pt>
                <c:pt idx="9726">
                  <c:v>1621</c:v>
                </c:pt>
                <c:pt idx="9727">
                  <c:v>1621.1666666666699</c:v>
                </c:pt>
                <c:pt idx="9728">
                  <c:v>1621.3333333333301</c:v>
                </c:pt>
                <c:pt idx="9729">
                  <c:v>1621.5</c:v>
                </c:pt>
                <c:pt idx="9730">
                  <c:v>1621.6666666666699</c:v>
                </c:pt>
                <c:pt idx="9731">
                  <c:v>1621.8333333333301</c:v>
                </c:pt>
                <c:pt idx="9732">
                  <c:v>1622</c:v>
                </c:pt>
                <c:pt idx="9733">
                  <c:v>1622.1666666666699</c:v>
                </c:pt>
                <c:pt idx="9734">
                  <c:v>1622.3333333333301</c:v>
                </c:pt>
                <c:pt idx="9735">
                  <c:v>1622.5</c:v>
                </c:pt>
                <c:pt idx="9736">
                  <c:v>1622.6666666666699</c:v>
                </c:pt>
                <c:pt idx="9737">
                  <c:v>1622.8333333333301</c:v>
                </c:pt>
                <c:pt idx="9738">
                  <c:v>1623</c:v>
                </c:pt>
                <c:pt idx="9739">
                  <c:v>1623.1666666666699</c:v>
                </c:pt>
                <c:pt idx="9740">
                  <c:v>1623.3333333333301</c:v>
                </c:pt>
                <c:pt idx="9741">
                  <c:v>1623.5</c:v>
                </c:pt>
                <c:pt idx="9742">
                  <c:v>1623.6666666666699</c:v>
                </c:pt>
                <c:pt idx="9743">
                  <c:v>1623.8333333333301</c:v>
                </c:pt>
                <c:pt idx="9744">
                  <c:v>1624</c:v>
                </c:pt>
                <c:pt idx="9745">
                  <c:v>1624.1666666666699</c:v>
                </c:pt>
                <c:pt idx="9746">
                  <c:v>1624.3333333333301</c:v>
                </c:pt>
                <c:pt idx="9747">
                  <c:v>1624.5</c:v>
                </c:pt>
                <c:pt idx="9748">
                  <c:v>1624.6666666666699</c:v>
                </c:pt>
                <c:pt idx="9749">
                  <c:v>1624.8333333333301</c:v>
                </c:pt>
                <c:pt idx="9750">
                  <c:v>1625</c:v>
                </c:pt>
                <c:pt idx="9751">
                  <c:v>1625.1666666666699</c:v>
                </c:pt>
                <c:pt idx="9752">
                  <c:v>1625.3333333333301</c:v>
                </c:pt>
                <c:pt idx="9753">
                  <c:v>1625.5</c:v>
                </c:pt>
                <c:pt idx="9754">
                  <c:v>1625.6666666666699</c:v>
                </c:pt>
                <c:pt idx="9755">
                  <c:v>1625.8333333333301</c:v>
                </c:pt>
                <c:pt idx="9756">
                  <c:v>1626</c:v>
                </c:pt>
                <c:pt idx="9757">
                  <c:v>1626.1666666666699</c:v>
                </c:pt>
                <c:pt idx="9758">
                  <c:v>1626.3333333333301</c:v>
                </c:pt>
                <c:pt idx="9759">
                  <c:v>1626.5</c:v>
                </c:pt>
                <c:pt idx="9760">
                  <c:v>1626.6666666666699</c:v>
                </c:pt>
                <c:pt idx="9761">
                  <c:v>1626.8333333333301</c:v>
                </c:pt>
                <c:pt idx="9762">
                  <c:v>1627</c:v>
                </c:pt>
                <c:pt idx="9763">
                  <c:v>1627.1666666666699</c:v>
                </c:pt>
                <c:pt idx="9764">
                  <c:v>1627.3333333333301</c:v>
                </c:pt>
                <c:pt idx="9765">
                  <c:v>1627.5</c:v>
                </c:pt>
                <c:pt idx="9766">
                  <c:v>1627.6666666666699</c:v>
                </c:pt>
                <c:pt idx="9767">
                  <c:v>1627.8333333333301</c:v>
                </c:pt>
                <c:pt idx="9768">
                  <c:v>1628</c:v>
                </c:pt>
                <c:pt idx="9769">
                  <c:v>1628.1666666666699</c:v>
                </c:pt>
                <c:pt idx="9770">
                  <c:v>1628.3333333333301</c:v>
                </c:pt>
                <c:pt idx="9771">
                  <c:v>1628.5</c:v>
                </c:pt>
                <c:pt idx="9772">
                  <c:v>1628.6666666666699</c:v>
                </c:pt>
                <c:pt idx="9773">
                  <c:v>1628.8333333333301</c:v>
                </c:pt>
                <c:pt idx="9774">
                  <c:v>1629</c:v>
                </c:pt>
                <c:pt idx="9775">
                  <c:v>1629.1666666666699</c:v>
                </c:pt>
                <c:pt idx="9776">
                  <c:v>1629.3333333333301</c:v>
                </c:pt>
                <c:pt idx="9777">
                  <c:v>1629.5</c:v>
                </c:pt>
                <c:pt idx="9778">
                  <c:v>1629.6666666666699</c:v>
                </c:pt>
                <c:pt idx="9779">
                  <c:v>1629.8333333333301</c:v>
                </c:pt>
                <c:pt idx="9780">
                  <c:v>1630</c:v>
                </c:pt>
                <c:pt idx="9781">
                  <c:v>1630.1666666666699</c:v>
                </c:pt>
                <c:pt idx="9782">
                  <c:v>1630.3333333333301</c:v>
                </c:pt>
                <c:pt idx="9783">
                  <c:v>1630.5</c:v>
                </c:pt>
                <c:pt idx="9784">
                  <c:v>1630.6666666666699</c:v>
                </c:pt>
                <c:pt idx="9785">
                  <c:v>1630.8333333333301</c:v>
                </c:pt>
                <c:pt idx="9786">
                  <c:v>1631</c:v>
                </c:pt>
                <c:pt idx="9787">
                  <c:v>1631.1666666666699</c:v>
                </c:pt>
                <c:pt idx="9788">
                  <c:v>1631.3333333333301</c:v>
                </c:pt>
                <c:pt idx="9789">
                  <c:v>1631.5</c:v>
                </c:pt>
                <c:pt idx="9790">
                  <c:v>1631.6666666666699</c:v>
                </c:pt>
                <c:pt idx="9791">
                  <c:v>1631.8333333333301</c:v>
                </c:pt>
                <c:pt idx="9792">
                  <c:v>1632</c:v>
                </c:pt>
                <c:pt idx="9793">
                  <c:v>1632.1666666666699</c:v>
                </c:pt>
                <c:pt idx="9794">
                  <c:v>1632.3333333333301</c:v>
                </c:pt>
                <c:pt idx="9795">
                  <c:v>1632.5</c:v>
                </c:pt>
                <c:pt idx="9796">
                  <c:v>1632.6666666666699</c:v>
                </c:pt>
                <c:pt idx="9797">
                  <c:v>1632.8333333333301</c:v>
                </c:pt>
                <c:pt idx="9798">
                  <c:v>1633</c:v>
                </c:pt>
                <c:pt idx="9799">
                  <c:v>1633.1666666666699</c:v>
                </c:pt>
                <c:pt idx="9800">
                  <c:v>1633.3333333333301</c:v>
                </c:pt>
                <c:pt idx="9801">
                  <c:v>1633.5</c:v>
                </c:pt>
                <c:pt idx="9802">
                  <c:v>1633.6666666666699</c:v>
                </c:pt>
                <c:pt idx="9803">
                  <c:v>1633.8333333333301</c:v>
                </c:pt>
                <c:pt idx="9804">
                  <c:v>1634</c:v>
                </c:pt>
                <c:pt idx="9805">
                  <c:v>1634.1666666666699</c:v>
                </c:pt>
                <c:pt idx="9806">
                  <c:v>1634.3333333333301</c:v>
                </c:pt>
                <c:pt idx="9807">
                  <c:v>1634.5</c:v>
                </c:pt>
                <c:pt idx="9808">
                  <c:v>1634.6666666666699</c:v>
                </c:pt>
                <c:pt idx="9809">
                  <c:v>1634.8333333333301</c:v>
                </c:pt>
                <c:pt idx="9810">
                  <c:v>1635</c:v>
                </c:pt>
                <c:pt idx="9811">
                  <c:v>1635.1666666666699</c:v>
                </c:pt>
                <c:pt idx="9812">
                  <c:v>1635.3333333333301</c:v>
                </c:pt>
                <c:pt idx="9813">
                  <c:v>1635.5</c:v>
                </c:pt>
                <c:pt idx="9814">
                  <c:v>1635.6666666666699</c:v>
                </c:pt>
                <c:pt idx="9815">
                  <c:v>1635.8333333333301</c:v>
                </c:pt>
                <c:pt idx="9816">
                  <c:v>1636</c:v>
                </c:pt>
                <c:pt idx="9817">
                  <c:v>1636.1666666666699</c:v>
                </c:pt>
                <c:pt idx="9818">
                  <c:v>1636.3333333333301</c:v>
                </c:pt>
                <c:pt idx="9819">
                  <c:v>1636.5</c:v>
                </c:pt>
                <c:pt idx="9820">
                  <c:v>1636.6666666666699</c:v>
                </c:pt>
                <c:pt idx="9821">
                  <c:v>1636.8333333333301</c:v>
                </c:pt>
                <c:pt idx="9822">
                  <c:v>1637</c:v>
                </c:pt>
                <c:pt idx="9823">
                  <c:v>1637.1666666666699</c:v>
                </c:pt>
                <c:pt idx="9824">
                  <c:v>1637.3333333333301</c:v>
                </c:pt>
                <c:pt idx="9825">
                  <c:v>1637.5</c:v>
                </c:pt>
                <c:pt idx="9826">
                  <c:v>1637.6666666666699</c:v>
                </c:pt>
                <c:pt idx="9827">
                  <c:v>1637.8333333333301</c:v>
                </c:pt>
                <c:pt idx="9828">
                  <c:v>1638</c:v>
                </c:pt>
                <c:pt idx="9829">
                  <c:v>1638.1666666666699</c:v>
                </c:pt>
                <c:pt idx="9830">
                  <c:v>1638.3333333333301</c:v>
                </c:pt>
                <c:pt idx="9831">
                  <c:v>1638.5</c:v>
                </c:pt>
                <c:pt idx="9832">
                  <c:v>1638.6666666666699</c:v>
                </c:pt>
                <c:pt idx="9833">
                  <c:v>1638.8333333333301</c:v>
                </c:pt>
                <c:pt idx="9834">
                  <c:v>1639</c:v>
                </c:pt>
                <c:pt idx="9835">
                  <c:v>1639.1666666666699</c:v>
                </c:pt>
                <c:pt idx="9836">
                  <c:v>1639.3333333333301</c:v>
                </c:pt>
                <c:pt idx="9837">
                  <c:v>1639.5</c:v>
                </c:pt>
                <c:pt idx="9838">
                  <c:v>1639.6666666666699</c:v>
                </c:pt>
                <c:pt idx="9839">
                  <c:v>1639.8333333333301</c:v>
                </c:pt>
                <c:pt idx="9840">
                  <c:v>1640</c:v>
                </c:pt>
                <c:pt idx="9841">
                  <c:v>1640.1666666666699</c:v>
                </c:pt>
                <c:pt idx="9842">
                  <c:v>1640.3333333333301</c:v>
                </c:pt>
                <c:pt idx="9843">
                  <c:v>1640.5</c:v>
                </c:pt>
                <c:pt idx="9844">
                  <c:v>1640.6666666666699</c:v>
                </c:pt>
                <c:pt idx="9845">
                  <c:v>1640.8333333333301</c:v>
                </c:pt>
                <c:pt idx="9846">
                  <c:v>1641</c:v>
                </c:pt>
                <c:pt idx="9847">
                  <c:v>1641.1666666666699</c:v>
                </c:pt>
                <c:pt idx="9848">
                  <c:v>1641.3333333333301</c:v>
                </c:pt>
                <c:pt idx="9849">
                  <c:v>1641.5</c:v>
                </c:pt>
                <c:pt idx="9850">
                  <c:v>1641.6666666666699</c:v>
                </c:pt>
                <c:pt idx="9851">
                  <c:v>1641.8333333333301</c:v>
                </c:pt>
                <c:pt idx="9852">
                  <c:v>1642</c:v>
                </c:pt>
                <c:pt idx="9853">
                  <c:v>1642.1666666666699</c:v>
                </c:pt>
                <c:pt idx="9854">
                  <c:v>1642.3333333333301</c:v>
                </c:pt>
                <c:pt idx="9855">
                  <c:v>1642.5</c:v>
                </c:pt>
                <c:pt idx="9856">
                  <c:v>1642.6666666666699</c:v>
                </c:pt>
                <c:pt idx="9857">
                  <c:v>1642.8333333333301</c:v>
                </c:pt>
                <c:pt idx="9858">
                  <c:v>1643</c:v>
                </c:pt>
                <c:pt idx="9859">
                  <c:v>1643.1666666666699</c:v>
                </c:pt>
                <c:pt idx="9860">
                  <c:v>1643.3333333333301</c:v>
                </c:pt>
                <c:pt idx="9861">
                  <c:v>1643.5</c:v>
                </c:pt>
                <c:pt idx="9862">
                  <c:v>1643.6666666666699</c:v>
                </c:pt>
                <c:pt idx="9863">
                  <c:v>1643.8333333333301</c:v>
                </c:pt>
                <c:pt idx="9864">
                  <c:v>1644</c:v>
                </c:pt>
                <c:pt idx="9865">
                  <c:v>1644.1666666666699</c:v>
                </c:pt>
                <c:pt idx="9866">
                  <c:v>1644.3333333333301</c:v>
                </c:pt>
                <c:pt idx="9867">
                  <c:v>1644.5</c:v>
                </c:pt>
                <c:pt idx="9868">
                  <c:v>1644.6666666666699</c:v>
                </c:pt>
                <c:pt idx="9869">
                  <c:v>1644.8333333333301</c:v>
                </c:pt>
                <c:pt idx="9870">
                  <c:v>1645</c:v>
                </c:pt>
                <c:pt idx="9871">
                  <c:v>1645.1666666666699</c:v>
                </c:pt>
                <c:pt idx="9872">
                  <c:v>1645.3333333333301</c:v>
                </c:pt>
                <c:pt idx="9873">
                  <c:v>1645.5</c:v>
                </c:pt>
                <c:pt idx="9874">
                  <c:v>1645.6666666666699</c:v>
                </c:pt>
                <c:pt idx="9875">
                  <c:v>1645.8333333333301</c:v>
                </c:pt>
                <c:pt idx="9876">
                  <c:v>1646</c:v>
                </c:pt>
                <c:pt idx="9877">
                  <c:v>1646.1666666666699</c:v>
                </c:pt>
                <c:pt idx="9878">
                  <c:v>1646.3333333333301</c:v>
                </c:pt>
                <c:pt idx="9879">
                  <c:v>1646.5</c:v>
                </c:pt>
                <c:pt idx="9880">
                  <c:v>1646.6666666666699</c:v>
                </c:pt>
                <c:pt idx="9881">
                  <c:v>1646.8333333333301</c:v>
                </c:pt>
                <c:pt idx="9882">
                  <c:v>1647</c:v>
                </c:pt>
                <c:pt idx="9883">
                  <c:v>1647.1666666666699</c:v>
                </c:pt>
                <c:pt idx="9884">
                  <c:v>1647.3333333333301</c:v>
                </c:pt>
                <c:pt idx="9885">
                  <c:v>1647.5</c:v>
                </c:pt>
                <c:pt idx="9886">
                  <c:v>1647.6666666666699</c:v>
                </c:pt>
                <c:pt idx="9887">
                  <c:v>1647.8333333333301</c:v>
                </c:pt>
                <c:pt idx="9888">
                  <c:v>1648</c:v>
                </c:pt>
                <c:pt idx="9889">
                  <c:v>1648.1666666666699</c:v>
                </c:pt>
                <c:pt idx="9890">
                  <c:v>1648.3333333333301</c:v>
                </c:pt>
                <c:pt idx="9891">
                  <c:v>1648.5</c:v>
                </c:pt>
                <c:pt idx="9892">
                  <c:v>1648.6666666666699</c:v>
                </c:pt>
                <c:pt idx="9893">
                  <c:v>1648.8333333333301</c:v>
                </c:pt>
                <c:pt idx="9894">
                  <c:v>1649</c:v>
                </c:pt>
                <c:pt idx="9895">
                  <c:v>1649.1666666666699</c:v>
                </c:pt>
                <c:pt idx="9896">
                  <c:v>1649.3333333333301</c:v>
                </c:pt>
                <c:pt idx="9897">
                  <c:v>1649.5</c:v>
                </c:pt>
                <c:pt idx="9898">
                  <c:v>1649.6666666666699</c:v>
                </c:pt>
                <c:pt idx="9899">
                  <c:v>1649.8333333333301</c:v>
                </c:pt>
                <c:pt idx="9900">
                  <c:v>1650</c:v>
                </c:pt>
                <c:pt idx="9901">
                  <c:v>1650.1666666666699</c:v>
                </c:pt>
                <c:pt idx="9902">
                  <c:v>1650.3333333333301</c:v>
                </c:pt>
                <c:pt idx="9903">
                  <c:v>1650.5</c:v>
                </c:pt>
                <c:pt idx="9904">
                  <c:v>1650.6666666666699</c:v>
                </c:pt>
                <c:pt idx="9905">
                  <c:v>1650.8333333333301</c:v>
                </c:pt>
                <c:pt idx="9906">
                  <c:v>1651</c:v>
                </c:pt>
                <c:pt idx="9907">
                  <c:v>1651.1666666666699</c:v>
                </c:pt>
                <c:pt idx="9908">
                  <c:v>1651.3333333333301</c:v>
                </c:pt>
                <c:pt idx="9909">
                  <c:v>1651.5</c:v>
                </c:pt>
                <c:pt idx="9910">
                  <c:v>1651.6666666666699</c:v>
                </c:pt>
                <c:pt idx="9911">
                  <c:v>1651.8333333333301</c:v>
                </c:pt>
                <c:pt idx="9912">
                  <c:v>1652</c:v>
                </c:pt>
                <c:pt idx="9913">
                  <c:v>1652.1666666666699</c:v>
                </c:pt>
                <c:pt idx="9914">
                  <c:v>1652.3333333333301</c:v>
                </c:pt>
                <c:pt idx="9915">
                  <c:v>1652.5</c:v>
                </c:pt>
                <c:pt idx="9916">
                  <c:v>1652.6666666666699</c:v>
                </c:pt>
                <c:pt idx="9917">
                  <c:v>1652.8333333333301</c:v>
                </c:pt>
                <c:pt idx="9918">
                  <c:v>1653</c:v>
                </c:pt>
                <c:pt idx="9919">
                  <c:v>1653.1666666666699</c:v>
                </c:pt>
                <c:pt idx="9920">
                  <c:v>1653.3333333333301</c:v>
                </c:pt>
                <c:pt idx="9921">
                  <c:v>1653.5</c:v>
                </c:pt>
                <c:pt idx="9922">
                  <c:v>1653.6666666666699</c:v>
                </c:pt>
                <c:pt idx="9923">
                  <c:v>1653.8333333333301</c:v>
                </c:pt>
                <c:pt idx="9924">
                  <c:v>1654</c:v>
                </c:pt>
                <c:pt idx="9925">
                  <c:v>1654.1666666666699</c:v>
                </c:pt>
                <c:pt idx="9926">
                  <c:v>1654.3333333333301</c:v>
                </c:pt>
                <c:pt idx="9927">
                  <c:v>1654.5</c:v>
                </c:pt>
                <c:pt idx="9928">
                  <c:v>1654.6666666666699</c:v>
                </c:pt>
                <c:pt idx="9929">
                  <c:v>1654.8333333333301</c:v>
                </c:pt>
                <c:pt idx="9930">
                  <c:v>1655</c:v>
                </c:pt>
                <c:pt idx="9931">
                  <c:v>1655.1666666666699</c:v>
                </c:pt>
                <c:pt idx="9932">
                  <c:v>1655.3333333333301</c:v>
                </c:pt>
                <c:pt idx="9933">
                  <c:v>1655.5</c:v>
                </c:pt>
                <c:pt idx="9934">
                  <c:v>1655.6666666666699</c:v>
                </c:pt>
                <c:pt idx="9935">
                  <c:v>1655.8333333333301</c:v>
                </c:pt>
                <c:pt idx="9936">
                  <c:v>1656</c:v>
                </c:pt>
                <c:pt idx="9937">
                  <c:v>1656.1666666666699</c:v>
                </c:pt>
                <c:pt idx="9938">
                  <c:v>1656.3333333333301</c:v>
                </c:pt>
                <c:pt idx="9939">
                  <c:v>1656.5</c:v>
                </c:pt>
                <c:pt idx="9940">
                  <c:v>1656.6666666666699</c:v>
                </c:pt>
                <c:pt idx="9941">
                  <c:v>1656.8333333333301</c:v>
                </c:pt>
                <c:pt idx="9942">
                  <c:v>1657</c:v>
                </c:pt>
                <c:pt idx="9943">
                  <c:v>1657.1666666666699</c:v>
                </c:pt>
                <c:pt idx="9944">
                  <c:v>1657.3333333333301</c:v>
                </c:pt>
                <c:pt idx="9945">
                  <c:v>1657.5</c:v>
                </c:pt>
                <c:pt idx="9946">
                  <c:v>1657.6666666666699</c:v>
                </c:pt>
                <c:pt idx="9947">
                  <c:v>1657.8333333333301</c:v>
                </c:pt>
                <c:pt idx="9948">
                  <c:v>1658</c:v>
                </c:pt>
                <c:pt idx="9949">
                  <c:v>1658.1666666666699</c:v>
                </c:pt>
                <c:pt idx="9950">
                  <c:v>1658.3333333333301</c:v>
                </c:pt>
                <c:pt idx="9951">
                  <c:v>1658.5</c:v>
                </c:pt>
                <c:pt idx="9952">
                  <c:v>1658.6666666666699</c:v>
                </c:pt>
                <c:pt idx="9953">
                  <c:v>1658.8333333333301</c:v>
                </c:pt>
                <c:pt idx="9954">
                  <c:v>1659</c:v>
                </c:pt>
                <c:pt idx="9955">
                  <c:v>1659.1666666666699</c:v>
                </c:pt>
                <c:pt idx="9956">
                  <c:v>1659.3333333333301</c:v>
                </c:pt>
                <c:pt idx="9957">
                  <c:v>1659.5</c:v>
                </c:pt>
                <c:pt idx="9958">
                  <c:v>1659.6666666666699</c:v>
                </c:pt>
                <c:pt idx="9959">
                  <c:v>1659.8333333333301</c:v>
                </c:pt>
                <c:pt idx="9960">
                  <c:v>1660</c:v>
                </c:pt>
                <c:pt idx="9961">
                  <c:v>1660.1666666666699</c:v>
                </c:pt>
                <c:pt idx="9962">
                  <c:v>1660.3333333333301</c:v>
                </c:pt>
                <c:pt idx="9963">
                  <c:v>1660.5</c:v>
                </c:pt>
                <c:pt idx="9964">
                  <c:v>1660.6666666666699</c:v>
                </c:pt>
                <c:pt idx="9965">
                  <c:v>1660.8333333333301</c:v>
                </c:pt>
                <c:pt idx="9966">
                  <c:v>1661</c:v>
                </c:pt>
                <c:pt idx="9967">
                  <c:v>1661.1666666666699</c:v>
                </c:pt>
                <c:pt idx="9968">
                  <c:v>1661.3333333333301</c:v>
                </c:pt>
                <c:pt idx="9969">
                  <c:v>1661.5</c:v>
                </c:pt>
                <c:pt idx="9970">
                  <c:v>1661.6666666666699</c:v>
                </c:pt>
                <c:pt idx="9971">
                  <c:v>1661.8333333333301</c:v>
                </c:pt>
                <c:pt idx="9972">
                  <c:v>1662</c:v>
                </c:pt>
                <c:pt idx="9973">
                  <c:v>1662.1666666666699</c:v>
                </c:pt>
                <c:pt idx="9974">
                  <c:v>1662.3333333333301</c:v>
                </c:pt>
                <c:pt idx="9975">
                  <c:v>1662.5</c:v>
                </c:pt>
                <c:pt idx="9976">
                  <c:v>1662.6666666666699</c:v>
                </c:pt>
                <c:pt idx="9977">
                  <c:v>1662.8333333333301</c:v>
                </c:pt>
                <c:pt idx="9978">
                  <c:v>1663</c:v>
                </c:pt>
                <c:pt idx="9979">
                  <c:v>1663.1666666666699</c:v>
                </c:pt>
                <c:pt idx="9980">
                  <c:v>1663.3333333333301</c:v>
                </c:pt>
                <c:pt idx="9981">
                  <c:v>1663.5</c:v>
                </c:pt>
                <c:pt idx="9982">
                  <c:v>1663.6666666666699</c:v>
                </c:pt>
                <c:pt idx="9983">
                  <c:v>1663.8333333333301</c:v>
                </c:pt>
                <c:pt idx="9984">
                  <c:v>1664</c:v>
                </c:pt>
                <c:pt idx="9985">
                  <c:v>1664.1666666666699</c:v>
                </c:pt>
                <c:pt idx="9986">
                  <c:v>1664.3333333333301</c:v>
                </c:pt>
                <c:pt idx="9987">
                  <c:v>1664.5</c:v>
                </c:pt>
                <c:pt idx="9988">
                  <c:v>1664.6666666666699</c:v>
                </c:pt>
                <c:pt idx="9989">
                  <c:v>1664.8333333333301</c:v>
                </c:pt>
                <c:pt idx="9990">
                  <c:v>1665</c:v>
                </c:pt>
                <c:pt idx="9991">
                  <c:v>1665.1666666666699</c:v>
                </c:pt>
                <c:pt idx="9992">
                  <c:v>1665.3333333333301</c:v>
                </c:pt>
                <c:pt idx="9993">
                  <c:v>1665.5</c:v>
                </c:pt>
                <c:pt idx="9994">
                  <c:v>1665.6666666666699</c:v>
                </c:pt>
                <c:pt idx="9995">
                  <c:v>1665.8333333333301</c:v>
                </c:pt>
                <c:pt idx="9996">
                  <c:v>1666</c:v>
                </c:pt>
                <c:pt idx="9997">
                  <c:v>1666.1666666666699</c:v>
                </c:pt>
                <c:pt idx="9998">
                  <c:v>1666.3333333333301</c:v>
                </c:pt>
                <c:pt idx="9999">
                  <c:v>1666.5</c:v>
                </c:pt>
                <c:pt idx="10000">
                  <c:v>1666.6666666666699</c:v>
                </c:pt>
                <c:pt idx="10001">
                  <c:v>1666.8333333333301</c:v>
                </c:pt>
                <c:pt idx="10002">
                  <c:v>1667</c:v>
                </c:pt>
                <c:pt idx="10003">
                  <c:v>1667.1666666666699</c:v>
                </c:pt>
                <c:pt idx="10004">
                  <c:v>1667.3333333333301</c:v>
                </c:pt>
                <c:pt idx="10005">
                  <c:v>1667.5</c:v>
                </c:pt>
                <c:pt idx="10006">
                  <c:v>1667.6666666666699</c:v>
                </c:pt>
                <c:pt idx="10007">
                  <c:v>1667.8333333333301</c:v>
                </c:pt>
                <c:pt idx="10008">
                  <c:v>1668</c:v>
                </c:pt>
                <c:pt idx="10009">
                  <c:v>1668.1666666666699</c:v>
                </c:pt>
                <c:pt idx="10010">
                  <c:v>1668.3333333333301</c:v>
                </c:pt>
                <c:pt idx="10011">
                  <c:v>1668.5</c:v>
                </c:pt>
                <c:pt idx="10012">
                  <c:v>1668.6666666666699</c:v>
                </c:pt>
                <c:pt idx="10013">
                  <c:v>1668.8333333333301</c:v>
                </c:pt>
                <c:pt idx="10014">
                  <c:v>1669</c:v>
                </c:pt>
                <c:pt idx="10015">
                  <c:v>1669.1666666666699</c:v>
                </c:pt>
                <c:pt idx="10016">
                  <c:v>1669.3333333333301</c:v>
                </c:pt>
                <c:pt idx="10017">
                  <c:v>1669.5</c:v>
                </c:pt>
                <c:pt idx="10018">
                  <c:v>1669.6666666666699</c:v>
                </c:pt>
                <c:pt idx="10019">
                  <c:v>1669.8333333333301</c:v>
                </c:pt>
                <c:pt idx="10020">
                  <c:v>1670</c:v>
                </c:pt>
                <c:pt idx="10021">
                  <c:v>1670.1666666666699</c:v>
                </c:pt>
                <c:pt idx="10022">
                  <c:v>1670.3333333333301</c:v>
                </c:pt>
                <c:pt idx="10023">
                  <c:v>1670.5</c:v>
                </c:pt>
                <c:pt idx="10024">
                  <c:v>1670.6666666666699</c:v>
                </c:pt>
                <c:pt idx="10025">
                  <c:v>1670.8333333333301</c:v>
                </c:pt>
                <c:pt idx="10026">
                  <c:v>1671</c:v>
                </c:pt>
                <c:pt idx="10027">
                  <c:v>1671.1666666666699</c:v>
                </c:pt>
                <c:pt idx="10028">
                  <c:v>1671.3333333333301</c:v>
                </c:pt>
                <c:pt idx="10029">
                  <c:v>1671.5</c:v>
                </c:pt>
                <c:pt idx="10030">
                  <c:v>1671.6666666666699</c:v>
                </c:pt>
                <c:pt idx="10031">
                  <c:v>1671.8333333333301</c:v>
                </c:pt>
                <c:pt idx="10032">
                  <c:v>1672</c:v>
                </c:pt>
                <c:pt idx="10033">
                  <c:v>1672.1666666666699</c:v>
                </c:pt>
                <c:pt idx="10034">
                  <c:v>1672.3333333333301</c:v>
                </c:pt>
                <c:pt idx="10035">
                  <c:v>1672.5</c:v>
                </c:pt>
                <c:pt idx="10036">
                  <c:v>1672.6666666666699</c:v>
                </c:pt>
                <c:pt idx="10037">
                  <c:v>1672.8333333333301</c:v>
                </c:pt>
                <c:pt idx="10038">
                  <c:v>1673</c:v>
                </c:pt>
                <c:pt idx="10039">
                  <c:v>1673.1666666666699</c:v>
                </c:pt>
                <c:pt idx="10040">
                  <c:v>1673.3333333333301</c:v>
                </c:pt>
                <c:pt idx="10041">
                  <c:v>1673.5</c:v>
                </c:pt>
                <c:pt idx="10042">
                  <c:v>1673.6666666666699</c:v>
                </c:pt>
                <c:pt idx="10043">
                  <c:v>1673.8333333333301</c:v>
                </c:pt>
                <c:pt idx="10044">
                  <c:v>1674</c:v>
                </c:pt>
                <c:pt idx="10045">
                  <c:v>1674.1666666666699</c:v>
                </c:pt>
                <c:pt idx="10046">
                  <c:v>1674.3333333333301</c:v>
                </c:pt>
                <c:pt idx="10047">
                  <c:v>1674.5</c:v>
                </c:pt>
                <c:pt idx="10048">
                  <c:v>1674.6666666666699</c:v>
                </c:pt>
                <c:pt idx="10049">
                  <c:v>1674.8333333333301</c:v>
                </c:pt>
                <c:pt idx="10050">
                  <c:v>1675</c:v>
                </c:pt>
                <c:pt idx="10051">
                  <c:v>1675.1666666666699</c:v>
                </c:pt>
                <c:pt idx="10052">
                  <c:v>1675.3333333333301</c:v>
                </c:pt>
                <c:pt idx="10053">
                  <c:v>1675.5</c:v>
                </c:pt>
                <c:pt idx="10054">
                  <c:v>1675.6666666666699</c:v>
                </c:pt>
                <c:pt idx="10055">
                  <c:v>1675.8333333333301</c:v>
                </c:pt>
                <c:pt idx="10056">
                  <c:v>1676</c:v>
                </c:pt>
                <c:pt idx="10057">
                  <c:v>1676.1666666666699</c:v>
                </c:pt>
                <c:pt idx="10058">
                  <c:v>1676.3333333333301</c:v>
                </c:pt>
                <c:pt idx="10059">
                  <c:v>1676.5</c:v>
                </c:pt>
                <c:pt idx="10060">
                  <c:v>1676.6666666666699</c:v>
                </c:pt>
                <c:pt idx="10061">
                  <c:v>1676.8333333333301</c:v>
                </c:pt>
                <c:pt idx="10062">
                  <c:v>1677</c:v>
                </c:pt>
                <c:pt idx="10063">
                  <c:v>1677.1666666666699</c:v>
                </c:pt>
                <c:pt idx="10064">
                  <c:v>1677.3333333333301</c:v>
                </c:pt>
                <c:pt idx="10065">
                  <c:v>1677.5</c:v>
                </c:pt>
                <c:pt idx="10066">
                  <c:v>1677.6666666666699</c:v>
                </c:pt>
                <c:pt idx="10067">
                  <c:v>1677.8333333333301</c:v>
                </c:pt>
                <c:pt idx="10068">
                  <c:v>1678</c:v>
                </c:pt>
                <c:pt idx="10069">
                  <c:v>1678.1666666666699</c:v>
                </c:pt>
                <c:pt idx="10070">
                  <c:v>1678.3333333333301</c:v>
                </c:pt>
                <c:pt idx="10071">
                  <c:v>1678.5</c:v>
                </c:pt>
                <c:pt idx="10072">
                  <c:v>1678.6666666666699</c:v>
                </c:pt>
                <c:pt idx="10073">
                  <c:v>1678.8333333333301</c:v>
                </c:pt>
                <c:pt idx="10074">
                  <c:v>1679</c:v>
                </c:pt>
                <c:pt idx="10075">
                  <c:v>1679.1666666666699</c:v>
                </c:pt>
                <c:pt idx="10076">
                  <c:v>1679.3333333333301</c:v>
                </c:pt>
                <c:pt idx="10077">
                  <c:v>1679.5</c:v>
                </c:pt>
                <c:pt idx="10078">
                  <c:v>1679.6666666666699</c:v>
                </c:pt>
                <c:pt idx="10079">
                  <c:v>1679.8333333333301</c:v>
                </c:pt>
                <c:pt idx="10080">
                  <c:v>1680</c:v>
                </c:pt>
                <c:pt idx="10081">
                  <c:v>1680.1666666666699</c:v>
                </c:pt>
                <c:pt idx="10082">
                  <c:v>1680.3333333333301</c:v>
                </c:pt>
                <c:pt idx="10083">
                  <c:v>1680.5</c:v>
                </c:pt>
                <c:pt idx="10084">
                  <c:v>1680.6666666666699</c:v>
                </c:pt>
                <c:pt idx="10085">
                  <c:v>1680.8333333333301</c:v>
                </c:pt>
                <c:pt idx="10086">
                  <c:v>1681</c:v>
                </c:pt>
                <c:pt idx="10087">
                  <c:v>1681.1666666666699</c:v>
                </c:pt>
                <c:pt idx="10088">
                  <c:v>1681.3333333333301</c:v>
                </c:pt>
                <c:pt idx="10089">
                  <c:v>1681.5</c:v>
                </c:pt>
                <c:pt idx="10090">
                  <c:v>1681.6666666666699</c:v>
                </c:pt>
                <c:pt idx="10091">
                  <c:v>1681.8333333333301</c:v>
                </c:pt>
                <c:pt idx="10092">
                  <c:v>1682</c:v>
                </c:pt>
                <c:pt idx="10093">
                  <c:v>1682.1666666666699</c:v>
                </c:pt>
                <c:pt idx="10094">
                  <c:v>1682.3333333333301</c:v>
                </c:pt>
                <c:pt idx="10095">
                  <c:v>1682.5</c:v>
                </c:pt>
                <c:pt idx="10096">
                  <c:v>1682.6666666666699</c:v>
                </c:pt>
                <c:pt idx="10097">
                  <c:v>1682.8333333333301</c:v>
                </c:pt>
                <c:pt idx="10098">
                  <c:v>1683</c:v>
                </c:pt>
                <c:pt idx="10099">
                  <c:v>1683.1666666666699</c:v>
                </c:pt>
                <c:pt idx="10100">
                  <c:v>1683.3333333333301</c:v>
                </c:pt>
                <c:pt idx="10101">
                  <c:v>1683.5</c:v>
                </c:pt>
                <c:pt idx="10102">
                  <c:v>1683.6666666666699</c:v>
                </c:pt>
                <c:pt idx="10103">
                  <c:v>1683.8333333333301</c:v>
                </c:pt>
                <c:pt idx="10104">
                  <c:v>1684</c:v>
                </c:pt>
                <c:pt idx="10105">
                  <c:v>1684.1666666666699</c:v>
                </c:pt>
                <c:pt idx="10106">
                  <c:v>1684.3333333333301</c:v>
                </c:pt>
                <c:pt idx="10107">
                  <c:v>1684.5</c:v>
                </c:pt>
                <c:pt idx="10108">
                  <c:v>1684.6666666666699</c:v>
                </c:pt>
                <c:pt idx="10109">
                  <c:v>1684.8333333333301</c:v>
                </c:pt>
                <c:pt idx="10110">
                  <c:v>1685</c:v>
                </c:pt>
                <c:pt idx="10111">
                  <c:v>1685.1666666666699</c:v>
                </c:pt>
                <c:pt idx="10112">
                  <c:v>1685.3333333333301</c:v>
                </c:pt>
                <c:pt idx="10113">
                  <c:v>1685.5</c:v>
                </c:pt>
                <c:pt idx="10114">
                  <c:v>1685.6666666666699</c:v>
                </c:pt>
                <c:pt idx="10115">
                  <c:v>1685.8333333333301</c:v>
                </c:pt>
                <c:pt idx="10116">
                  <c:v>1686</c:v>
                </c:pt>
                <c:pt idx="10117">
                  <c:v>1686.1666666666699</c:v>
                </c:pt>
                <c:pt idx="10118">
                  <c:v>1686.3333333333301</c:v>
                </c:pt>
                <c:pt idx="10119">
                  <c:v>1686.5</c:v>
                </c:pt>
                <c:pt idx="10120">
                  <c:v>1686.6666666666699</c:v>
                </c:pt>
                <c:pt idx="10121">
                  <c:v>1686.8333333333301</c:v>
                </c:pt>
                <c:pt idx="10122">
                  <c:v>1687</c:v>
                </c:pt>
                <c:pt idx="10123">
                  <c:v>1687.1666666666699</c:v>
                </c:pt>
                <c:pt idx="10124">
                  <c:v>1687.3333333333301</c:v>
                </c:pt>
                <c:pt idx="10125">
                  <c:v>1687.5</c:v>
                </c:pt>
                <c:pt idx="10126">
                  <c:v>1687.6666666666699</c:v>
                </c:pt>
                <c:pt idx="10127">
                  <c:v>1687.8333333333301</c:v>
                </c:pt>
                <c:pt idx="10128">
                  <c:v>1688</c:v>
                </c:pt>
                <c:pt idx="10129">
                  <c:v>1688.1666666666699</c:v>
                </c:pt>
                <c:pt idx="10130">
                  <c:v>1688.3333333333301</c:v>
                </c:pt>
                <c:pt idx="10131">
                  <c:v>1688.5</c:v>
                </c:pt>
                <c:pt idx="10132">
                  <c:v>1688.6666666666699</c:v>
                </c:pt>
                <c:pt idx="10133">
                  <c:v>1688.8333333333301</c:v>
                </c:pt>
                <c:pt idx="10134">
                  <c:v>1689</c:v>
                </c:pt>
                <c:pt idx="10135">
                  <c:v>1689.1666666666699</c:v>
                </c:pt>
                <c:pt idx="10136">
                  <c:v>1689.3333333333301</c:v>
                </c:pt>
                <c:pt idx="10137">
                  <c:v>1689.5</c:v>
                </c:pt>
                <c:pt idx="10138">
                  <c:v>1689.6666666666699</c:v>
                </c:pt>
                <c:pt idx="10139">
                  <c:v>1689.8333333333301</c:v>
                </c:pt>
                <c:pt idx="10140">
                  <c:v>1690</c:v>
                </c:pt>
                <c:pt idx="10141">
                  <c:v>1690.1666666666699</c:v>
                </c:pt>
                <c:pt idx="10142">
                  <c:v>1690.3333333333301</c:v>
                </c:pt>
                <c:pt idx="10143">
                  <c:v>1690.5</c:v>
                </c:pt>
                <c:pt idx="10144">
                  <c:v>1690.6666666666699</c:v>
                </c:pt>
                <c:pt idx="10145">
                  <c:v>1690.8333333333301</c:v>
                </c:pt>
                <c:pt idx="10146">
                  <c:v>1691</c:v>
                </c:pt>
                <c:pt idx="10147">
                  <c:v>1691.1666666666699</c:v>
                </c:pt>
                <c:pt idx="10148">
                  <c:v>1691.3333333333301</c:v>
                </c:pt>
                <c:pt idx="10149">
                  <c:v>1691.5</c:v>
                </c:pt>
                <c:pt idx="10150">
                  <c:v>1691.6666666666699</c:v>
                </c:pt>
                <c:pt idx="10151">
                  <c:v>1691.8333333333301</c:v>
                </c:pt>
                <c:pt idx="10152">
                  <c:v>1692</c:v>
                </c:pt>
                <c:pt idx="10153">
                  <c:v>1692.1666666666699</c:v>
                </c:pt>
                <c:pt idx="10154">
                  <c:v>1692.3333333333301</c:v>
                </c:pt>
                <c:pt idx="10155">
                  <c:v>1692.5</c:v>
                </c:pt>
                <c:pt idx="10156">
                  <c:v>1692.6666666666699</c:v>
                </c:pt>
                <c:pt idx="10157">
                  <c:v>1692.8333333333301</c:v>
                </c:pt>
                <c:pt idx="10158">
                  <c:v>1693</c:v>
                </c:pt>
                <c:pt idx="10159">
                  <c:v>1693.1666666666699</c:v>
                </c:pt>
                <c:pt idx="10160">
                  <c:v>1693.3333333333301</c:v>
                </c:pt>
                <c:pt idx="10161">
                  <c:v>1693.5</c:v>
                </c:pt>
                <c:pt idx="10162">
                  <c:v>1693.6666666666699</c:v>
                </c:pt>
                <c:pt idx="10163">
                  <c:v>1693.8333333333301</c:v>
                </c:pt>
                <c:pt idx="10164">
                  <c:v>1694</c:v>
                </c:pt>
                <c:pt idx="10165">
                  <c:v>1694.1666666666699</c:v>
                </c:pt>
                <c:pt idx="10166">
                  <c:v>1694.3333333333301</c:v>
                </c:pt>
                <c:pt idx="10167">
                  <c:v>1694.5</c:v>
                </c:pt>
                <c:pt idx="10168">
                  <c:v>1694.6666666666699</c:v>
                </c:pt>
                <c:pt idx="10169">
                  <c:v>1694.8333333333301</c:v>
                </c:pt>
                <c:pt idx="10170">
                  <c:v>1695</c:v>
                </c:pt>
                <c:pt idx="10171">
                  <c:v>1695.1666666666699</c:v>
                </c:pt>
                <c:pt idx="10172">
                  <c:v>1695.3333333333301</c:v>
                </c:pt>
                <c:pt idx="10173">
                  <c:v>1695.5</c:v>
                </c:pt>
                <c:pt idx="10174">
                  <c:v>1695.6666666666699</c:v>
                </c:pt>
                <c:pt idx="10175">
                  <c:v>1695.8333333333301</c:v>
                </c:pt>
                <c:pt idx="10176">
                  <c:v>1696</c:v>
                </c:pt>
                <c:pt idx="10177">
                  <c:v>1696.1666666666699</c:v>
                </c:pt>
                <c:pt idx="10178">
                  <c:v>1696.3333333333301</c:v>
                </c:pt>
                <c:pt idx="10179">
                  <c:v>1696.5</c:v>
                </c:pt>
                <c:pt idx="10180">
                  <c:v>1696.6666666666699</c:v>
                </c:pt>
                <c:pt idx="10181">
                  <c:v>1696.8333333333301</c:v>
                </c:pt>
                <c:pt idx="10182">
                  <c:v>1697</c:v>
                </c:pt>
                <c:pt idx="10183">
                  <c:v>1697.1666666666699</c:v>
                </c:pt>
                <c:pt idx="10184">
                  <c:v>1697.3333333333301</c:v>
                </c:pt>
                <c:pt idx="10185">
                  <c:v>1697.5</c:v>
                </c:pt>
                <c:pt idx="10186">
                  <c:v>1697.6666666666699</c:v>
                </c:pt>
                <c:pt idx="10187">
                  <c:v>1697.8333333333301</c:v>
                </c:pt>
                <c:pt idx="10188">
                  <c:v>1698</c:v>
                </c:pt>
                <c:pt idx="10189">
                  <c:v>1698.1666666666699</c:v>
                </c:pt>
                <c:pt idx="10190">
                  <c:v>1698.3333333333301</c:v>
                </c:pt>
                <c:pt idx="10191">
                  <c:v>1698.5</c:v>
                </c:pt>
                <c:pt idx="10192">
                  <c:v>1698.6666666666699</c:v>
                </c:pt>
                <c:pt idx="10193">
                  <c:v>1698.8333333333301</c:v>
                </c:pt>
                <c:pt idx="10194">
                  <c:v>1699</c:v>
                </c:pt>
                <c:pt idx="10195">
                  <c:v>1699.1666666666699</c:v>
                </c:pt>
                <c:pt idx="10196">
                  <c:v>1699.3333333333301</c:v>
                </c:pt>
                <c:pt idx="10197">
                  <c:v>1699.5</c:v>
                </c:pt>
                <c:pt idx="10198">
                  <c:v>1699.6666666666699</c:v>
                </c:pt>
                <c:pt idx="10199">
                  <c:v>1699.8333333333301</c:v>
                </c:pt>
                <c:pt idx="10200">
                  <c:v>1700</c:v>
                </c:pt>
                <c:pt idx="10201">
                  <c:v>1700.1666666666699</c:v>
                </c:pt>
                <c:pt idx="10202">
                  <c:v>1700.3333333333301</c:v>
                </c:pt>
                <c:pt idx="10203">
                  <c:v>1700.5</c:v>
                </c:pt>
                <c:pt idx="10204">
                  <c:v>1700.6666666666699</c:v>
                </c:pt>
                <c:pt idx="10205">
                  <c:v>1700.8333333333301</c:v>
                </c:pt>
                <c:pt idx="10206">
                  <c:v>1701</c:v>
                </c:pt>
                <c:pt idx="10207">
                  <c:v>1701.1666666666699</c:v>
                </c:pt>
                <c:pt idx="10208">
                  <c:v>1701.3333333333301</c:v>
                </c:pt>
                <c:pt idx="10209">
                  <c:v>1701.5</c:v>
                </c:pt>
                <c:pt idx="10210">
                  <c:v>1701.6666666666699</c:v>
                </c:pt>
                <c:pt idx="10211">
                  <c:v>1701.8333333333301</c:v>
                </c:pt>
                <c:pt idx="10212">
                  <c:v>1702</c:v>
                </c:pt>
                <c:pt idx="10213">
                  <c:v>1702.1666666666699</c:v>
                </c:pt>
                <c:pt idx="10214">
                  <c:v>1702.3333333333301</c:v>
                </c:pt>
                <c:pt idx="10215">
                  <c:v>1702.5</c:v>
                </c:pt>
                <c:pt idx="10216">
                  <c:v>1702.6666666666699</c:v>
                </c:pt>
                <c:pt idx="10217">
                  <c:v>1702.8333333333301</c:v>
                </c:pt>
                <c:pt idx="10218">
                  <c:v>1703</c:v>
                </c:pt>
                <c:pt idx="10219">
                  <c:v>1703.1666666666699</c:v>
                </c:pt>
                <c:pt idx="10220">
                  <c:v>1703.3333333333301</c:v>
                </c:pt>
                <c:pt idx="10221">
                  <c:v>1703.5</c:v>
                </c:pt>
                <c:pt idx="10222">
                  <c:v>1703.6666666666699</c:v>
                </c:pt>
                <c:pt idx="10223">
                  <c:v>1703.8333333333301</c:v>
                </c:pt>
                <c:pt idx="10224">
                  <c:v>1704</c:v>
                </c:pt>
                <c:pt idx="10225">
                  <c:v>1704.1666666666699</c:v>
                </c:pt>
                <c:pt idx="10226">
                  <c:v>1704.3333333333301</c:v>
                </c:pt>
                <c:pt idx="10227">
                  <c:v>1704.5</c:v>
                </c:pt>
                <c:pt idx="10228">
                  <c:v>1704.6666666666699</c:v>
                </c:pt>
                <c:pt idx="10229">
                  <c:v>1704.8333333333301</c:v>
                </c:pt>
                <c:pt idx="10230">
                  <c:v>1705</c:v>
                </c:pt>
                <c:pt idx="10231">
                  <c:v>1705.1666666666699</c:v>
                </c:pt>
                <c:pt idx="10232">
                  <c:v>1705.3333333333301</c:v>
                </c:pt>
                <c:pt idx="10233">
                  <c:v>1705.5</c:v>
                </c:pt>
                <c:pt idx="10234">
                  <c:v>1705.6666666666699</c:v>
                </c:pt>
                <c:pt idx="10235">
                  <c:v>1705.8333333333301</c:v>
                </c:pt>
                <c:pt idx="10236">
                  <c:v>1706</c:v>
                </c:pt>
                <c:pt idx="10237">
                  <c:v>1706.1666666666699</c:v>
                </c:pt>
                <c:pt idx="10238">
                  <c:v>1706.3333333333301</c:v>
                </c:pt>
                <c:pt idx="10239">
                  <c:v>1706.5</c:v>
                </c:pt>
                <c:pt idx="10240">
                  <c:v>1706.6666666666699</c:v>
                </c:pt>
                <c:pt idx="10241">
                  <c:v>1706.8333333333301</c:v>
                </c:pt>
                <c:pt idx="10242">
                  <c:v>1707</c:v>
                </c:pt>
                <c:pt idx="10243">
                  <c:v>1707.1666666666699</c:v>
                </c:pt>
                <c:pt idx="10244">
                  <c:v>1707.3333333333301</c:v>
                </c:pt>
                <c:pt idx="10245">
                  <c:v>1707.5</c:v>
                </c:pt>
                <c:pt idx="10246">
                  <c:v>1707.6666666666699</c:v>
                </c:pt>
                <c:pt idx="10247">
                  <c:v>1707.8333333333301</c:v>
                </c:pt>
                <c:pt idx="10248">
                  <c:v>1708</c:v>
                </c:pt>
                <c:pt idx="10249">
                  <c:v>1708.1666666666699</c:v>
                </c:pt>
                <c:pt idx="10250">
                  <c:v>1708.3333333333301</c:v>
                </c:pt>
                <c:pt idx="10251">
                  <c:v>1708.5</c:v>
                </c:pt>
                <c:pt idx="10252">
                  <c:v>1708.6666666666699</c:v>
                </c:pt>
                <c:pt idx="10253">
                  <c:v>1708.8333333333301</c:v>
                </c:pt>
                <c:pt idx="10254">
                  <c:v>1709</c:v>
                </c:pt>
                <c:pt idx="10255">
                  <c:v>1709.1666666666699</c:v>
                </c:pt>
                <c:pt idx="10256">
                  <c:v>1709.3333333333301</c:v>
                </c:pt>
                <c:pt idx="10257">
                  <c:v>1709.5</c:v>
                </c:pt>
                <c:pt idx="10258">
                  <c:v>1709.6666666666699</c:v>
                </c:pt>
                <c:pt idx="10259">
                  <c:v>1709.8333333333301</c:v>
                </c:pt>
                <c:pt idx="10260">
                  <c:v>1710</c:v>
                </c:pt>
                <c:pt idx="10261">
                  <c:v>1710.1666666666699</c:v>
                </c:pt>
                <c:pt idx="10262">
                  <c:v>1710.3333333333301</c:v>
                </c:pt>
                <c:pt idx="10263">
                  <c:v>1710.5</c:v>
                </c:pt>
                <c:pt idx="10264">
                  <c:v>1710.6666666666699</c:v>
                </c:pt>
                <c:pt idx="10265">
                  <c:v>1710.8333333333301</c:v>
                </c:pt>
                <c:pt idx="10266">
                  <c:v>1711</c:v>
                </c:pt>
                <c:pt idx="10267">
                  <c:v>1711.1666666666699</c:v>
                </c:pt>
                <c:pt idx="10268">
                  <c:v>1711.3333333333301</c:v>
                </c:pt>
                <c:pt idx="10269">
                  <c:v>1711.5</c:v>
                </c:pt>
                <c:pt idx="10270">
                  <c:v>1711.6666666666699</c:v>
                </c:pt>
                <c:pt idx="10271">
                  <c:v>1711.8333333333301</c:v>
                </c:pt>
                <c:pt idx="10272">
                  <c:v>1712</c:v>
                </c:pt>
                <c:pt idx="10273">
                  <c:v>1712.1666666666699</c:v>
                </c:pt>
                <c:pt idx="10274">
                  <c:v>1712.3333333333301</c:v>
                </c:pt>
                <c:pt idx="10275">
                  <c:v>1712.5</c:v>
                </c:pt>
                <c:pt idx="10276">
                  <c:v>1712.6666666666699</c:v>
                </c:pt>
                <c:pt idx="10277">
                  <c:v>1712.8333333333301</c:v>
                </c:pt>
                <c:pt idx="10278">
                  <c:v>1713</c:v>
                </c:pt>
                <c:pt idx="10279">
                  <c:v>1713.1666666666699</c:v>
                </c:pt>
                <c:pt idx="10280">
                  <c:v>1713.3333333333301</c:v>
                </c:pt>
                <c:pt idx="10281">
                  <c:v>1713.5</c:v>
                </c:pt>
                <c:pt idx="10282">
                  <c:v>1713.6666666666699</c:v>
                </c:pt>
                <c:pt idx="10283">
                  <c:v>1713.8333333333301</c:v>
                </c:pt>
                <c:pt idx="10284">
                  <c:v>1714</c:v>
                </c:pt>
                <c:pt idx="10285">
                  <c:v>1714.1666666666699</c:v>
                </c:pt>
                <c:pt idx="10286">
                  <c:v>1714.3333333333301</c:v>
                </c:pt>
                <c:pt idx="10287">
                  <c:v>1714.5</c:v>
                </c:pt>
                <c:pt idx="10288">
                  <c:v>1714.6666666666699</c:v>
                </c:pt>
                <c:pt idx="10289">
                  <c:v>1714.8333333333301</c:v>
                </c:pt>
                <c:pt idx="10290">
                  <c:v>1715</c:v>
                </c:pt>
                <c:pt idx="10291">
                  <c:v>1715.1666666666699</c:v>
                </c:pt>
                <c:pt idx="10292">
                  <c:v>1715.3333333333301</c:v>
                </c:pt>
                <c:pt idx="10293">
                  <c:v>1715.5</c:v>
                </c:pt>
                <c:pt idx="10294">
                  <c:v>1715.6666666666699</c:v>
                </c:pt>
                <c:pt idx="10295">
                  <c:v>1715.8333333333301</c:v>
                </c:pt>
                <c:pt idx="10296">
                  <c:v>1716</c:v>
                </c:pt>
                <c:pt idx="10297">
                  <c:v>1716.1666666666699</c:v>
                </c:pt>
                <c:pt idx="10298">
                  <c:v>1716.3333333333301</c:v>
                </c:pt>
                <c:pt idx="10299">
                  <c:v>1716.5</c:v>
                </c:pt>
                <c:pt idx="10300">
                  <c:v>1716.6666666666699</c:v>
                </c:pt>
                <c:pt idx="10301">
                  <c:v>1716.8333333333301</c:v>
                </c:pt>
                <c:pt idx="10302">
                  <c:v>1717</c:v>
                </c:pt>
                <c:pt idx="10303">
                  <c:v>1717.1666666666699</c:v>
                </c:pt>
                <c:pt idx="10304">
                  <c:v>1717.3333333333301</c:v>
                </c:pt>
                <c:pt idx="10305">
                  <c:v>1717.5</c:v>
                </c:pt>
                <c:pt idx="10306">
                  <c:v>1717.6666666666699</c:v>
                </c:pt>
                <c:pt idx="10307">
                  <c:v>1717.8333333333301</c:v>
                </c:pt>
                <c:pt idx="10308">
                  <c:v>1718</c:v>
                </c:pt>
                <c:pt idx="10309">
                  <c:v>1718.1666666666699</c:v>
                </c:pt>
                <c:pt idx="10310">
                  <c:v>1718.3333333333301</c:v>
                </c:pt>
                <c:pt idx="10311">
                  <c:v>1718.5</c:v>
                </c:pt>
                <c:pt idx="10312">
                  <c:v>1718.6666666666699</c:v>
                </c:pt>
                <c:pt idx="10313">
                  <c:v>1718.8333333333301</c:v>
                </c:pt>
                <c:pt idx="10314">
                  <c:v>1719</c:v>
                </c:pt>
                <c:pt idx="10315">
                  <c:v>1719.1666666666699</c:v>
                </c:pt>
                <c:pt idx="10316">
                  <c:v>1719.3333333333301</c:v>
                </c:pt>
                <c:pt idx="10317">
                  <c:v>1719.5</c:v>
                </c:pt>
                <c:pt idx="10318">
                  <c:v>1719.6666666666699</c:v>
                </c:pt>
                <c:pt idx="10319">
                  <c:v>1719.8333333333301</c:v>
                </c:pt>
                <c:pt idx="10320">
                  <c:v>1720</c:v>
                </c:pt>
                <c:pt idx="10321">
                  <c:v>1720.1666666666699</c:v>
                </c:pt>
                <c:pt idx="10322">
                  <c:v>1720.3333333333301</c:v>
                </c:pt>
                <c:pt idx="10323">
                  <c:v>1720.5</c:v>
                </c:pt>
                <c:pt idx="10324">
                  <c:v>1720.6666666666699</c:v>
                </c:pt>
                <c:pt idx="10325">
                  <c:v>1720.8333333333301</c:v>
                </c:pt>
                <c:pt idx="10326">
                  <c:v>1721</c:v>
                </c:pt>
                <c:pt idx="10327">
                  <c:v>1721.1666666666699</c:v>
                </c:pt>
                <c:pt idx="10328">
                  <c:v>1721.3333333333301</c:v>
                </c:pt>
                <c:pt idx="10329">
                  <c:v>1721.5</c:v>
                </c:pt>
                <c:pt idx="10330">
                  <c:v>1721.6666666666699</c:v>
                </c:pt>
                <c:pt idx="10331">
                  <c:v>1721.8333333333301</c:v>
                </c:pt>
                <c:pt idx="10332">
                  <c:v>1722</c:v>
                </c:pt>
                <c:pt idx="10333">
                  <c:v>1722.1666666666699</c:v>
                </c:pt>
                <c:pt idx="10334">
                  <c:v>1722.3333333333301</c:v>
                </c:pt>
                <c:pt idx="10335">
                  <c:v>1722.5</c:v>
                </c:pt>
                <c:pt idx="10336">
                  <c:v>1722.6666666666699</c:v>
                </c:pt>
                <c:pt idx="10337">
                  <c:v>1722.8333333333301</c:v>
                </c:pt>
                <c:pt idx="10338">
                  <c:v>1723</c:v>
                </c:pt>
                <c:pt idx="10339">
                  <c:v>1723.1666666666699</c:v>
                </c:pt>
                <c:pt idx="10340">
                  <c:v>1723.3333333333301</c:v>
                </c:pt>
                <c:pt idx="10341">
                  <c:v>1723.5</c:v>
                </c:pt>
                <c:pt idx="10342">
                  <c:v>1723.6666666666699</c:v>
                </c:pt>
                <c:pt idx="10343">
                  <c:v>1723.8333333333301</c:v>
                </c:pt>
                <c:pt idx="10344">
                  <c:v>1724</c:v>
                </c:pt>
                <c:pt idx="10345">
                  <c:v>1724.1666666666699</c:v>
                </c:pt>
                <c:pt idx="10346">
                  <c:v>1724.3333333333301</c:v>
                </c:pt>
                <c:pt idx="10347">
                  <c:v>1724.5</c:v>
                </c:pt>
                <c:pt idx="10348">
                  <c:v>1724.6666666666699</c:v>
                </c:pt>
                <c:pt idx="10349">
                  <c:v>1724.8333333333301</c:v>
                </c:pt>
                <c:pt idx="10350">
                  <c:v>1725</c:v>
                </c:pt>
                <c:pt idx="10351">
                  <c:v>1725.1666666666699</c:v>
                </c:pt>
                <c:pt idx="10352">
                  <c:v>1725.3333333333301</c:v>
                </c:pt>
                <c:pt idx="10353">
                  <c:v>1725.5</c:v>
                </c:pt>
                <c:pt idx="10354">
                  <c:v>1725.6666666666699</c:v>
                </c:pt>
                <c:pt idx="10355">
                  <c:v>1725.8333333333301</c:v>
                </c:pt>
                <c:pt idx="10356">
                  <c:v>1726</c:v>
                </c:pt>
                <c:pt idx="10357">
                  <c:v>1726.1666666666699</c:v>
                </c:pt>
                <c:pt idx="10358">
                  <c:v>1726.3333333333301</c:v>
                </c:pt>
                <c:pt idx="10359">
                  <c:v>1726.5</c:v>
                </c:pt>
                <c:pt idx="10360">
                  <c:v>1726.6666666666699</c:v>
                </c:pt>
                <c:pt idx="10361">
                  <c:v>1726.8333333333301</c:v>
                </c:pt>
                <c:pt idx="10362">
                  <c:v>1727</c:v>
                </c:pt>
                <c:pt idx="10363">
                  <c:v>1727.1666666666699</c:v>
                </c:pt>
                <c:pt idx="10364">
                  <c:v>1727.3333333333301</c:v>
                </c:pt>
                <c:pt idx="10365">
                  <c:v>1727.5</c:v>
                </c:pt>
                <c:pt idx="10366">
                  <c:v>1727.6666666666699</c:v>
                </c:pt>
                <c:pt idx="10367">
                  <c:v>1727.8333333333301</c:v>
                </c:pt>
                <c:pt idx="10368">
                  <c:v>1728</c:v>
                </c:pt>
                <c:pt idx="10369">
                  <c:v>1728.1666666666699</c:v>
                </c:pt>
                <c:pt idx="10370">
                  <c:v>1728.3333333333301</c:v>
                </c:pt>
                <c:pt idx="10371">
                  <c:v>1728.5</c:v>
                </c:pt>
                <c:pt idx="10372">
                  <c:v>1728.6666666666699</c:v>
                </c:pt>
                <c:pt idx="10373">
                  <c:v>1728.8333333333301</c:v>
                </c:pt>
                <c:pt idx="10374">
                  <c:v>1729</c:v>
                </c:pt>
                <c:pt idx="10375">
                  <c:v>1729.1666666666699</c:v>
                </c:pt>
                <c:pt idx="10376">
                  <c:v>1729.3333333333301</c:v>
                </c:pt>
                <c:pt idx="10377">
                  <c:v>1729.5</c:v>
                </c:pt>
                <c:pt idx="10378">
                  <c:v>1729.6666666666699</c:v>
                </c:pt>
                <c:pt idx="10379">
                  <c:v>1729.8333333333301</c:v>
                </c:pt>
                <c:pt idx="10380">
                  <c:v>1730</c:v>
                </c:pt>
                <c:pt idx="10381">
                  <c:v>1730.1666666666699</c:v>
                </c:pt>
                <c:pt idx="10382">
                  <c:v>1730.3333333333301</c:v>
                </c:pt>
                <c:pt idx="10383">
                  <c:v>1730.5</c:v>
                </c:pt>
                <c:pt idx="10384">
                  <c:v>1730.6666666666699</c:v>
                </c:pt>
                <c:pt idx="10385">
                  <c:v>1730.8333333333301</c:v>
                </c:pt>
                <c:pt idx="10386">
                  <c:v>1731</c:v>
                </c:pt>
                <c:pt idx="10387">
                  <c:v>1731.1666666666699</c:v>
                </c:pt>
                <c:pt idx="10388">
                  <c:v>1731.3333333333301</c:v>
                </c:pt>
                <c:pt idx="10389">
                  <c:v>1731.5</c:v>
                </c:pt>
                <c:pt idx="10390">
                  <c:v>1731.6666666666699</c:v>
                </c:pt>
                <c:pt idx="10391">
                  <c:v>1731.8333333333301</c:v>
                </c:pt>
                <c:pt idx="10392">
                  <c:v>1732</c:v>
                </c:pt>
                <c:pt idx="10393">
                  <c:v>1732.1666666666699</c:v>
                </c:pt>
                <c:pt idx="10394">
                  <c:v>1732.3333333333301</c:v>
                </c:pt>
                <c:pt idx="10395">
                  <c:v>1732.5</c:v>
                </c:pt>
                <c:pt idx="10396">
                  <c:v>1732.6666666666699</c:v>
                </c:pt>
                <c:pt idx="10397">
                  <c:v>1732.8333333333301</c:v>
                </c:pt>
                <c:pt idx="10398">
                  <c:v>1733</c:v>
                </c:pt>
                <c:pt idx="10399">
                  <c:v>1733.1666666666699</c:v>
                </c:pt>
                <c:pt idx="10400">
                  <c:v>1733.3333333333301</c:v>
                </c:pt>
                <c:pt idx="10401">
                  <c:v>1733.5</c:v>
                </c:pt>
                <c:pt idx="10402">
                  <c:v>1733.6666666666699</c:v>
                </c:pt>
                <c:pt idx="10403">
                  <c:v>1733.8333333333301</c:v>
                </c:pt>
                <c:pt idx="10404">
                  <c:v>1734</c:v>
                </c:pt>
                <c:pt idx="10405">
                  <c:v>1734.1666666666699</c:v>
                </c:pt>
                <c:pt idx="10406">
                  <c:v>1734.3333333333301</c:v>
                </c:pt>
                <c:pt idx="10407">
                  <c:v>1734.5</c:v>
                </c:pt>
                <c:pt idx="10408">
                  <c:v>1734.6666666666699</c:v>
                </c:pt>
                <c:pt idx="10409">
                  <c:v>1734.8333333333301</c:v>
                </c:pt>
                <c:pt idx="10410">
                  <c:v>1735</c:v>
                </c:pt>
                <c:pt idx="10411">
                  <c:v>1735.1666666666699</c:v>
                </c:pt>
                <c:pt idx="10412">
                  <c:v>1735.3333333333301</c:v>
                </c:pt>
                <c:pt idx="10413">
                  <c:v>1735.5</c:v>
                </c:pt>
                <c:pt idx="10414">
                  <c:v>1735.6666666666699</c:v>
                </c:pt>
                <c:pt idx="10415">
                  <c:v>1735.8333333333301</c:v>
                </c:pt>
                <c:pt idx="10416">
                  <c:v>1736</c:v>
                </c:pt>
                <c:pt idx="10417">
                  <c:v>1736.1666666666699</c:v>
                </c:pt>
                <c:pt idx="10418">
                  <c:v>1736.3333333333301</c:v>
                </c:pt>
                <c:pt idx="10419">
                  <c:v>1736.5</c:v>
                </c:pt>
                <c:pt idx="10420">
                  <c:v>1736.6666666666699</c:v>
                </c:pt>
                <c:pt idx="10421">
                  <c:v>1736.8333333333301</c:v>
                </c:pt>
                <c:pt idx="10422">
                  <c:v>1737</c:v>
                </c:pt>
                <c:pt idx="10423">
                  <c:v>1737.1666666666699</c:v>
                </c:pt>
                <c:pt idx="10424">
                  <c:v>1737.3333333333301</c:v>
                </c:pt>
                <c:pt idx="10425">
                  <c:v>1737.5</c:v>
                </c:pt>
                <c:pt idx="10426">
                  <c:v>1737.6666666666699</c:v>
                </c:pt>
                <c:pt idx="10427">
                  <c:v>1737.8333333333301</c:v>
                </c:pt>
                <c:pt idx="10428">
                  <c:v>1738</c:v>
                </c:pt>
                <c:pt idx="10429">
                  <c:v>1738.1666666666699</c:v>
                </c:pt>
                <c:pt idx="10430">
                  <c:v>1738.3333333333301</c:v>
                </c:pt>
                <c:pt idx="10431">
                  <c:v>1738.5</c:v>
                </c:pt>
                <c:pt idx="10432">
                  <c:v>1738.6666666666699</c:v>
                </c:pt>
                <c:pt idx="10433">
                  <c:v>1738.8333333333301</c:v>
                </c:pt>
                <c:pt idx="10434">
                  <c:v>1739</c:v>
                </c:pt>
                <c:pt idx="10435">
                  <c:v>1739.1666666666699</c:v>
                </c:pt>
                <c:pt idx="10436">
                  <c:v>1739.3333333333301</c:v>
                </c:pt>
                <c:pt idx="10437">
                  <c:v>1739.5</c:v>
                </c:pt>
                <c:pt idx="10438">
                  <c:v>1739.6666666666699</c:v>
                </c:pt>
                <c:pt idx="10439">
                  <c:v>1739.8333333333301</c:v>
                </c:pt>
                <c:pt idx="10440">
                  <c:v>1740</c:v>
                </c:pt>
                <c:pt idx="10441">
                  <c:v>1740.1666666666699</c:v>
                </c:pt>
                <c:pt idx="10442">
                  <c:v>1740.3333333333301</c:v>
                </c:pt>
                <c:pt idx="10443">
                  <c:v>1740.5</c:v>
                </c:pt>
                <c:pt idx="10444">
                  <c:v>1740.6666666666699</c:v>
                </c:pt>
                <c:pt idx="10445">
                  <c:v>1740.8333333333301</c:v>
                </c:pt>
                <c:pt idx="10446">
                  <c:v>1741</c:v>
                </c:pt>
                <c:pt idx="10447">
                  <c:v>1741.1666666666699</c:v>
                </c:pt>
                <c:pt idx="10448">
                  <c:v>1741.3333333333301</c:v>
                </c:pt>
                <c:pt idx="10449">
                  <c:v>1741.5</c:v>
                </c:pt>
                <c:pt idx="10450">
                  <c:v>1741.6666666666699</c:v>
                </c:pt>
                <c:pt idx="10451">
                  <c:v>1741.8333333333301</c:v>
                </c:pt>
                <c:pt idx="10452">
                  <c:v>1742</c:v>
                </c:pt>
                <c:pt idx="10453">
                  <c:v>1742.1666666666699</c:v>
                </c:pt>
                <c:pt idx="10454">
                  <c:v>1742.3333333333301</c:v>
                </c:pt>
                <c:pt idx="10455">
                  <c:v>1742.5</c:v>
                </c:pt>
                <c:pt idx="10456">
                  <c:v>1742.6666666666699</c:v>
                </c:pt>
                <c:pt idx="10457">
                  <c:v>1742.8333333333301</c:v>
                </c:pt>
                <c:pt idx="10458">
                  <c:v>1743</c:v>
                </c:pt>
                <c:pt idx="10459">
                  <c:v>1743.1666666666699</c:v>
                </c:pt>
                <c:pt idx="10460">
                  <c:v>1743.3333333333301</c:v>
                </c:pt>
                <c:pt idx="10461">
                  <c:v>1743.5</c:v>
                </c:pt>
                <c:pt idx="10462">
                  <c:v>1743.6666666666699</c:v>
                </c:pt>
                <c:pt idx="10463">
                  <c:v>1743.8333333333301</c:v>
                </c:pt>
                <c:pt idx="10464">
                  <c:v>1744</c:v>
                </c:pt>
                <c:pt idx="10465">
                  <c:v>1744.1666666666699</c:v>
                </c:pt>
                <c:pt idx="10466">
                  <c:v>1744.3333333333301</c:v>
                </c:pt>
                <c:pt idx="10467">
                  <c:v>1744.5</c:v>
                </c:pt>
                <c:pt idx="10468">
                  <c:v>1744.6666666666699</c:v>
                </c:pt>
                <c:pt idx="10469">
                  <c:v>1744.8333333333301</c:v>
                </c:pt>
                <c:pt idx="10470">
                  <c:v>1745</c:v>
                </c:pt>
                <c:pt idx="10471">
                  <c:v>1745.1666666666699</c:v>
                </c:pt>
                <c:pt idx="10472">
                  <c:v>1745.3333333333301</c:v>
                </c:pt>
                <c:pt idx="10473">
                  <c:v>1745.5</c:v>
                </c:pt>
                <c:pt idx="10474">
                  <c:v>1745.6666666666699</c:v>
                </c:pt>
                <c:pt idx="10475">
                  <c:v>1745.8333333333301</c:v>
                </c:pt>
                <c:pt idx="10476">
                  <c:v>1746</c:v>
                </c:pt>
                <c:pt idx="10477">
                  <c:v>1746.1666666666699</c:v>
                </c:pt>
                <c:pt idx="10478">
                  <c:v>1746.3333333333301</c:v>
                </c:pt>
                <c:pt idx="10479">
                  <c:v>1746.5</c:v>
                </c:pt>
                <c:pt idx="10480">
                  <c:v>1746.6666666666699</c:v>
                </c:pt>
                <c:pt idx="10481">
                  <c:v>1746.8333333333301</c:v>
                </c:pt>
                <c:pt idx="10482">
                  <c:v>1747</c:v>
                </c:pt>
                <c:pt idx="10483">
                  <c:v>1747.1666666666699</c:v>
                </c:pt>
                <c:pt idx="10484">
                  <c:v>1747.3333333333301</c:v>
                </c:pt>
                <c:pt idx="10485">
                  <c:v>1747.5</c:v>
                </c:pt>
                <c:pt idx="10486">
                  <c:v>1747.6666666666699</c:v>
                </c:pt>
                <c:pt idx="10487">
                  <c:v>1747.8333333333301</c:v>
                </c:pt>
                <c:pt idx="10488">
                  <c:v>1748</c:v>
                </c:pt>
                <c:pt idx="10489">
                  <c:v>1748.1666666666699</c:v>
                </c:pt>
                <c:pt idx="10490">
                  <c:v>1748.3333333333301</c:v>
                </c:pt>
                <c:pt idx="10491">
                  <c:v>1748.5</c:v>
                </c:pt>
                <c:pt idx="10492">
                  <c:v>1748.6666666666699</c:v>
                </c:pt>
                <c:pt idx="10493">
                  <c:v>1748.8333333333301</c:v>
                </c:pt>
                <c:pt idx="10494">
                  <c:v>1749</c:v>
                </c:pt>
                <c:pt idx="10495">
                  <c:v>1749.1666666666699</c:v>
                </c:pt>
                <c:pt idx="10496">
                  <c:v>1749.3333333333301</c:v>
                </c:pt>
                <c:pt idx="10497">
                  <c:v>1749.5</c:v>
                </c:pt>
                <c:pt idx="10498">
                  <c:v>1749.6666666666699</c:v>
                </c:pt>
                <c:pt idx="10499">
                  <c:v>1749.8333333333301</c:v>
                </c:pt>
                <c:pt idx="10500">
                  <c:v>1750</c:v>
                </c:pt>
                <c:pt idx="10501">
                  <c:v>1750.1666666666699</c:v>
                </c:pt>
                <c:pt idx="10502">
                  <c:v>1750.3333333333301</c:v>
                </c:pt>
                <c:pt idx="10503">
                  <c:v>1750.5</c:v>
                </c:pt>
                <c:pt idx="10504">
                  <c:v>1750.6666666666699</c:v>
                </c:pt>
                <c:pt idx="10505">
                  <c:v>1750.8333333333301</c:v>
                </c:pt>
                <c:pt idx="10506">
                  <c:v>1751</c:v>
                </c:pt>
                <c:pt idx="10507">
                  <c:v>1751.1666666666699</c:v>
                </c:pt>
                <c:pt idx="10508">
                  <c:v>1751.3333333333301</c:v>
                </c:pt>
                <c:pt idx="10509">
                  <c:v>1751.5</c:v>
                </c:pt>
                <c:pt idx="10510">
                  <c:v>1751.6666666666699</c:v>
                </c:pt>
                <c:pt idx="10511">
                  <c:v>1751.8333333333301</c:v>
                </c:pt>
                <c:pt idx="10512">
                  <c:v>1752</c:v>
                </c:pt>
                <c:pt idx="10513">
                  <c:v>1752.1666666666699</c:v>
                </c:pt>
                <c:pt idx="10514">
                  <c:v>1752.3333333333301</c:v>
                </c:pt>
                <c:pt idx="10515">
                  <c:v>1752.5</c:v>
                </c:pt>
                <c:pt idx="10516">
                  <c:v>1752.6666666666699</c:v>
                </c:pt>
                <c:pt idx="10517">
                  <c:v>1752.8333333333301</c:v>
                </c:pt>
                <c:pt idx="10518">
                  <c:v>1753</c:v>
                </c:pt>
                <c:pt idx="10519">
                  <c:v>1753.1666666666699</c:v>
                </c:pt>
                <c:pt idx="10520">
                  <c:v>1753.3333333333301</c:v>
                </c:pt>
                <c:pt idx="10521">
                  <c:v>1753.5</c:v>
                </c:pt>
                <c:pt idx="10522">
                  <c:v>1753.6666666666699</c:v>
                </c:pt>
                <c:pt idx="10523">
                  <c:v>1753.8333333333301</c:v>
                </c:pt>
                <c:pt idx="10524">
                  <c:v>1754</c:v>
                </c:pt>
                <c:pt idx="10525">
                  <c:v>1754.1666666666699</c:v>
                </c:pt>
                <c:pt idx="10526">
                  <c:v>1754.3333333333301</c:v>
                </c:pt>
                <c:pt idx="10527">
                  <c:v>1754.5</c:v>
                </c:pt>
                <c:pt idx="10528">
                  <c:v>1754.6666666666699</c:v>
                </c:pt>
                <c:pt idx="10529">
                  <c:v>1754.8333333333301</c:v>
                </c:pt>
                <c:pt idx="10530">
                  <c:v>1755</c:v>
                </c:pt>
                <c:pt idx="10531">
                  <c:v>1755.1666666666699</c:v>
                </c:pt>
                <c:pt idx="10532">
                  <c:v>1755.3333333333301</c:v>
                </c:pt>
                <c:pt idx="10533">
                  <c:v>1755.5</c:v>
                </c:pt>
                <c:pt idx="10534">
                  <c:v>1755.6666666666699</c:v>
                </c:pt>
                <c:pt idx="10535">
                  <c:v>1755.8333333333301</c:v>
                </c:pt>
                <c:pt idx="10536">
                  <c:v>1756</c:v>
                </c:pt>
                <c:pt idx="10537">
                  <c:v>1756.1666666666699</c:v>
                </c:pt>
                <c:pt idx="10538">
                  <c:v>1756.3333333333301</c:v>
                </c:pt>
                <c:pt idx="10539">
                  <c:v>1756.5</c:v>
                </c:pt>
                <c:pt idx="10540">
                  <c:v>1756.6666666666699</c:v>
                </c:pt>
                <c:pt idx="10541">
                  <c:v>1756.8333333333301</c:v>
                </c:pt>
                <c:pt idx="10542">
                  <c:v>1757</c:v>
                </c:pt>
                <c:pt idx="10543">
                  <c:v>1757.1666666666699</c:v>
                </c:pt>
                <c:pt idx="10544">
                  <c:v>1757.3333333333301</c:v>
                </c:pt>
                <c:pt idx="10545">
                  <c:v>1757.5</c:v>
                </c:pt>
                <c:pt idx="10546">
                  <c:v>1757.6666666666699</c:v>
                </c:pt>
                <c:pt idx="10547">
                  <c:v>1757.8333333333301</c:v>
                </c:pt>
                <c:pt idx="10548">
                  <c:v>1758</c:v>
                </c:pt>
                <c:pt idx="10549">
                  <c:v>1758.1666666666699</c:v>
                </c:pt>
                <c:pt idx="10550">
                  <c:v>1758.3333333333301</c:v>
                </c:pt>
                <c:pt idx="10551">
                  <c:v>1758.5</c:v>
                </c:pt>
                <c:pt idx="10552">
                  <c:v>1758.6666666666699</c:v>
                </c:pt>
                <c:pt idx="10553">
                  <c:v>1758.8333333333301</c:v>
                </c:pt>
                <c:pt idx="10554">
                  <c:v>1759</c:v>
                </c:pt>
                <c:pt idx="10555">
                  <c:v>1759.1666666666699</c:v>
                </c:pt>
                <c:pt idx="10556">
                  <c:v>1759.3333333333301</c:v>
                </c:pt>
                <c:pt idx="10557">
                  <c:v>1759.5</c:v>
                </c:pt>
                <c:pt idx="10558">
                  <c:v>1759.6666666666699</c:v>
                </c:pt>
                <c:pt idx="10559">
                  <c:v>1759.8333333333301</c:v>
                </c:pt>
                <c:pt idx="10560">
                  <c:v>1760</c:v>
                </c:pt>
                <c:pt idx="10561">
                  <c:v>1760.1666666666699</c:v>
                </c:pt>
                <c:pt idx="10562">
                  <c:v>1760.3333333333301</c:v>
                </c:pt>
                <c:pt idx="10563">
                  <c:v>1760.5</c:v>
                </c:pt>
                <c:pt idx="10564">
                  <c:v>1760.6666666666699</c:v>
                </c:pt>
                <c:pt idx="10565">
                  <c:v>1760.8333333333301</c:v>
                </c:pt>
                <c:pt idx="10566">
                  <c:v>1761</c:v>
                </c:pt>
                <c:pt idx="10567">
                  <c:v>1761.1666666666699</c:v>
                </c:pt>
                <c:pt idx="10568">
                  <c:v>1761.3333333333301</c:v>
                </c:pt>
                <c:pt idx="10569">
                  <c:v>1761.5</c:v>
                </c:pt>
                <c:pt idx="10570">
                  <c:v>1761.6666666666699</c:v>
                </c:pt>
                <c:pt idx="10571">
                  <c:v>1761.8333333333301</c:v>
                </c:pt>
                <c:pt idx="10572">
                  <c:v>1762</c:v>
                </c:pt>
                <c:pt idx="10573">
                  <c:v>1762.1666666666699</c:v>
                </c:pt>
                <c:pt idx="10574">
                  <c:v>1762.3333333333301</c:v>
                </c:pt>
                <c:pt idx="10575">
                  <c:v>1762.5</c:v>
                </c:pt>
                <c:pt idx="10576">
                  <c:v>1762.6666666666699</c:v>
                </c:pt>
                <c:pt idx="10577">
                  <c:v>1762.8333333333301</c:v>
                </c:pt>
                <c:pt idx="10578">
                  <c:v>1763</c:v>
                </c:pt>
                <c:pt idx="10579">
                  <c:v>1763.1666666666699</c:v>
                </c:pt>
                <c:pt idx="10580">
                  <c:v>1763.3333333333301</c:v>
                </c:pt>
                <c:pt idx="10581">
                  <c:v>1763.5</c:v>
                </c:pt>
                <c:pt idx="10582">
                  <c:v>1763.6666666666699</c:v>
                </c:pt>
                <c:pt idx="10583">
                  <c:v>1763.8333333333301</c:v>
                </c:pt>
                <c:pt idx="10584">
                  <c:v>1764</c:v>
                </c:pt>
                <c:pt idx="10585">
                  <c:v>1764.1666666666699</c:v>
                </c:pt>
                <c:pt idx="10586">
                  <c:v>1764.3333333333301</c:v>
                </c:pt>
                <c:pt idx="10587">
                  <c:v>1764.5</c:v>
                </c:pt>
                <c:pt idx="10588">
                  <c:v>1764.6666666666699</c:v>
                </c:pt>
                <c:pt idx="10589">
                  <c:v>1764.8333333333301</c:v>
                </c:pt>
                <c:pt idx="10590">
                  <c:v>1765</c:v>
                </c:pt>
                <c:pt idx="10591">
                  <c:v>1765.1666666666699</c:v>
                </c:pt>
                <c:pt idx="10592">
                  <c:v>1765.3333333333301</c:v>
                </c:pt>
                <c:pt idx="10593">
                  <c:v>1765.5</c:v>
                </c:pt>
                <c:pt idx="10594">
                  <c:v>1765.6666666666699</c:v>
                </c:pt>
                <c:pt idx="10595">
                  <c:v>1765.8333333333301</c:v>
                </c:pt>
                <c:pt idx="10596">
                  <c:v>1766</c:v>
                </c:pt>
                <c:pt idx="10597">
                  <c:v>1766.1666666666699</c:v>
                </c:pt>
                <c:pt idx="10598">
                  <c:v>1766.3333333333301</c:v>
                </c:pt>
                <c:pt idx="10599">
                  <c:v>1766.5</c:v>
                </c:pt>
                <c:pt idx="10600">
                  <c:v>1766.6666666666699</c:v>
                </c:pt>
                <c:pt idx="10601">
                  <c:v>1766.8333333333301</c:v>
                </c:pt>
                <c:pt idx="10602">
                  <c:v>1767</c:v>
                </c:pt>
                <c:pt idx="10603">
                  <c:v>1767.1666666666699</c:v>
                </c:pt>
                <c:pt idx="10604">
                  <c:v>1767.3333333333301</c:v>
                </c:pt>
                <c:pt idx="10605">
                  <c:v>1767.5</c:v>
                </c:pt>
                <c:pt idx="10606">
                  <c:v>1767.6666666666699</c:v>
                </c:pt>
                <c:pt idx="10607">
                  <c:v>1767.8333333333301</c:v>
                </c:pt>
                <c:pt idx="10608">
                  <c:v>1768</c:v>
                </c:pt>
                <c:pt idx="10609">
                  <c:v>1768.1666666666699</c:v>
                </c:pt>
                <c:pt idx="10610">
                  <c:v>1768.3333333333301</c:v>
                </c:pt>
                <c:pt idx="10611">
                  <c:v>1768.5</c:v>
                </c:pt>
                <c:pt idx="10612">
                  <c:v>1768.6666666666699</c:v>
                </c:pt>
                <c:pt idx="10613">
                  <c:v>1768.8333333333301</c:v>
                </c:pt>
                <c:pt idx="10614">
                  <c:v>1769</c:v>
                </c:pt>
                <c:pt idx="10615">
                  <c:v>1769.1666666666699</c:v>
                </c:pt>
                <c:pt idx="10616">
                  <c:v>1769.3333333333301</c:v>
                </c:pt>
                <c:pt idx="10617">
                  <c:v>1769.5</c:v>
                </c:pt>
                <c:pt idx="10618">
                  <c:v>1769.6666666666699</c:v>
                </c:pt>
                <c:pt idx="10619">
                  <c:v>1769.8333333333301</c:v>
                </c:pt>
                <c:pt idx="10620">
                  <c:v>1770</c:v>
                </c:pt>
                <c:pt idx="10621">
                  <c:v>1770.1666666666699</c:v>
                </c:pt>
                <c:pt idx="10622">
                  <c:v>1770.3333333333301</c:v>
                </c:pt>
                <c:pt idx="10623">
                  <c:v>1770.5</c:v>
                </c:pt>
                <c:pt idx="10624">
                  <c:v>1770.6666666666699</c:v>
                </c:pt>
                <c:pt idx="10625">
                  <c:v>1770.8333333333301</c:v>
                </c:pt>
                <c:pt idx="10626">
                  <c:v>1771</c:v>
                </c:pt>
                <c:pt idx="10627">
                  <c:v>1771.1666666666699</c:v>
                </c:pt>
                <c:pt idx="10628">
                  <c:v>1771.3333333333301</c:v>
                </c:pt>
                <c:pt idx="10629">
                  <c:v>1771.5</c:v>
                </c:pt>
                <c:pt idx="10630">
                  <c:v>1771.6666666666699</c:v>
                </c:pt>
                <c:pt idx="10631">
                  <c:v>1771.8333333333301</c:v>
                </c:pt>
                <c:pt idx="10632">
                  <c:v>1772</c:v>
                </c:pt>
                <c:pt idx="10633">
                  <c:v>1772.1666666666699</c:v>
                </c:pt>
                <c:pt idx="10634">
                  <c:v>1772.3333333333301</c:v>
                </c:pt>
                <c:pt idx="10635">
                  <c:v>1772.5</c:v>
                </c:pt>
                <c:pt idx="10636">
                  <c:v>1772.6666666666699</c:v>
                </c:pt>
                <c:pt idx="10637">
                  <c:v>1772.8333333333301</c:v>
                </c:pt>
                <c:pt idx="10638">
                  <c:v>1773</c:v>
                </c:pt>
                <c:pt idx="10639">
                  <c:v>1773.1666666666699</c:v>
                </c:pt>
                <c:pt idx="10640">
                  <c:v>1773.3333333333301</c:v>
                </c:pt>
                <c:pt idx="10641">
                  <c:v>1773.5</c:v>
                </c:pt>
                <c:pt idx="10642">
                  <c:v>1773.6666666666699</c:v>
                </c:pt>
                <c:pt idx="10643">
                  <c:v>1773.8333333333301</c:v>
                </c:pt>
                <c:pt idx="10644">
                  <c:v>1774</c:v>
                </c:pt>
                <c:pt idx="10645">
                  <c:v>1774.1666666666699</c:v>
                </c:pt>
                <c:pt idx="10646">
                  <c:v>1774.3333333333301</c:v>
                </c:pt>
                <c:pt idx="10647">
                  <c:v>1774.5</c:v>
                </c:pt>
                <c:pt idx="10648">
                  <c:v>1774.6666666666699</c:v>
                </c:pt>
                <c:pt idx="10649">
                  <c:v>1774.8333333333301</c:v>
                </c:pt>
                <c:pt idx="10650">
                  <c:v>1775</c:v>
                </c:pt>
                <c:pt idx="10651">
                  <c:v>1775.1666666666699</c:v>
                </c:pt>
                <c:pt idx="10652">
                  <c:v>1775.3333333333301</c:v>
                </c:pt>
                <c:pt idx="10653">
                  <c:v>1775.5</c:v>
                </c:pt>
                <c:pt idx="10654">
                  <c:v>1775.6666666666699</c:v>
                </c:pt>
                <c:pt idx="10655">
                  <c:v>1775.8333333333301</c:v>
                </c:pt>
                <c:pt idx="10656">
                  <c:v>1776</c:v>
                </c:pt>
                <c:pt idx="10657">
                  <c:v>1776.1666666666699</c:v>
                </c:pt>
                <c:pt idx="10658">
                  <c:v>1776.3333333333301</c:v>
                </c:pt>
                <c:pt idx="10659">
                  <c:v>1776.5</c:v>
                </c:pt>
                <c:pt idx="10660">
                  <c:v>1776.6666666666699</c:v>
                </c:pt>
                <c:pt idx="10661">
                  <c:v>1776.8333333333301</c:v>
                </c:pt>
                <c:pt idx="10662">
                  <c:v>1777</c:v>
                </c:pt>
                <c:pt idx="10663">
                  <c:v>1777.1666666666699</c:v>
                </c:pt>
                <c:pt idx="10664">
                  <c:v>1777.3333333333301</c:v>
                </c:pt>
                <c:pt idx="10665">
                  <c:v>1777.5</c:v>
                </c:pt>
                <c:pt idx="10666">
                  <c:v>1777.6666666666699</c:v>
                </c:pt>
                <c:pt idx="10667">
                  <c:v>1777.8333333333301</c:v>
                </c:pt>
                <c:pt idx="10668">
                  <c:v>1778</c:v>
                </c:pt>
                <c:pt idx="10669">
                  <c:v>1778.1666666666699</c:v>
                </c:pt>
                <c:pt idx="10670">
                  <c:v>1778.3333333333301</c:v>
                </c:pt>
                <c:pt idx="10671">
                  <c:v>1778.5</c:v>
                </c:pt>
                <c:pt idx="10672">
                  <c:v>1778.6666666666699</c:v>
                </c:pt>
                <c:pt idx="10673">
                  <c:v>1778.8333333333301</c:v>
                </c:pt>
                <c:pt idx="10674">
                  <c:v>1779</c:v>
                </c:pt>
                <c:pt idx="10675">
                  <c:v>1779.1666666666699</c:v>
                </c:pt>
                <c:pt idx="10676">
                  <c:v>1779.3333333333301</c:v>
                </c:pt>
                <c:pt idx="10677">
                  <c:v>1779.5</c:v>
                </c:pt>
                <c:pt idx="10678">
                  <c:v>1779.6666666666699</c:v>
                </c:pt>
                <c:pt idx="10679">
                  <c:v>1779.8333333333301</c:v>
                </c:pt>
                <c:pt idx="10680">
                  <c:v>1780</c:v>
                </c:pt>
                <c:pt idx="10681">
                  <c:v>1780.1666666666699</c:v>
                </c:pt>
                <c:pt idx="10682">
                  <c:v>1780.3333333333301</c:v>
                </c:pt>
                <c:pt idx="10683">
                  <c:v>1780.5</c:v>
                </c:pt>
                <c:pt idx="10684">
                  <c:v>1780.6666666666699</c:v>
                </c:pt>
                <c:pt idx="10685">
                  <c:v>1780.8333333333301</c:v>
                </c:pt>
                <c:pt idx="10686">
                  <c:v>1781</c:v>
                </c:pt>
                <c:pt idx="10687">
                  <c:v>1781.1666666666699</c:v>
                </c:pt>
                <c:pt idx="10688">
                  <c:v>1781.3333333333301</c:v>
                </c:pt>
                <c:pt idx="10689">
                  <c:v>1781.5</c:v>
                </c:pt>
                <c:pt idx="10690">
                  <c:v>1781.6666666666699</c:v>
                </c:pt>
                <c:pt idx="10691">
                  <c:v>1781.8333333333301</c:v>
                </c:pt>
                <c:pt idx="10692">
                  <c:v>1782</c:v>
                </c:pt>
                <c:pt idx="10693">
                  <c:v>1782.1666666666699</c:v>
                </c:pt>
                <c:pt idx="10694">
                  <c:v>1782.3333333333301</c:v>
                </c:pt>
                <c:pt idx="10695">
                  <c:v>1782.5</c:v>
                </c:pt>
                <c:pt idx="10696">
                  <c:v>1782.6666666666699</c:v>
                </c:pt>
                <c:pt idx="10697">
                  <c:v>1782.8333333333301</c:v>
                </c:pt>
                <c:pt idx="10698">
                  <c:v>1783</c:v>
                </c:pt>
                <c:pt idx="10699">
                  <c:v>1783.1666666666699</c:v>
                </c:pt>
                <c:pt idx="10700">
                  <c:v>1783.3333333333301</c:v>
                </c:pt>
                <c:pt idx="10701">
                  <c:v>1783.5</c:v>
                </c:pt>
                <c:pt idx="10702">
                  <c:v>1783.6666666666699</c:v>
                </c:pt>
                <c:pt idx="10703">
                  <c:v>1783.8333333333301</c:v>
                </c:pt>
                <c:pt idx="10704">
                  <c:v>1784</c:v>
                </c:pt>
                <c:pt idx="10705">
                  <c:v>1784.1666666666699</c:v>
                </c:pt>
                <c:pt idx="10706">
                  <c:v>1784.3333333333301</c:v>
                </c:pt>
                <c:pt idx="10707">
                  <c:v>1784.5</c:v>
                </c:pt>
                <c:pt idx="10708">
                  <c:v>1784.6666666666699</c:v>
                </c:pt>
                <c:pt idx="10709">
                  <c:v>1784.8333333333301</c:v>
                </c:pt>
                <c:pt idx="10710">
                  <c:v>1785</c:v>
                </c:pt>
                <c:pt idx="10711">
                  <c:v>1785.1666666666699</c:v>
                </c:pt>
                <c:pt idx="10712">
                  <c:v>1785.3333333333301</c:v>
                </c:pt>
                <c:pt idx="10713">
                  <c:v>1785.5</c:v>
                </c:pt>
                <c:pt idx="10714">
                  <c:v>1785.6666666666699</c:v>
                </c:pt>
                <c:pt idx="10715">
                  <c:v>1785.8333333333301</c:v>
                </c:pt>
                <c:pt idx="10716">
                  <c:v>1786</c:v>
                </c:pt>
                <c:pt idx="10717">
                  <c:v>1786.1666666666699</c:v>
                </c:pt>
                <c:pt idx="10718">
                  <c:v>1786.3333333333301</c:v>
                </c:pt>
                <c:pt idx="10719">
                  <c:v>1786.5</c:v>
                </c:pt>
                <c:pt idx="10720">
                  <c:v>1786.6666666666699</c:v>
                </c:pt>
                <c:pt idx="10721">
                  <c:v>1786.8333333333301</c:v>
                </c:pt>
                <c:pt idx="10722">
                  <c:v>1787</c:v>
                </c:pt>
                <c:pt idx="10723">
                  <c:v>1787.1666666666699</c:v>
                </c:pt>
                <c:pt idx="10724">
                  <c:v>1787.3333333333301</c:v>
                </c:pt>
                <c:pt idx="10725">
                  <c:v>1787.5</c:v>
                </c:pt>
                <c:pt idx="10726">
                  <c:v>1787.6666666666699</c:v>
                </c:pt>
                <c:pt idx="10727">
                  <c:v>1787.8333333333301</c:v>
                </c:pt>
                <c:pt idx="10728">
                  <c:v>1788</c:v>
                </c:pt>
                <c:pt idx="10729">
                  <c:v>1788.1666666666699</c:v>
                </c:pt>
                <c:pt idx="10730">
                  <c:v>1788.3333333333301</c:v>
                </c:pt>
                <c:pt idx="10731">
                  <c:v>1788.5</c:v>
                </c:pt>
                <c:pt idx="10732">
                  <c:v>1788.6666666666699</c:v>
                </c:pt>
                <c:pt idx="10733">
                  <c:v>1788.8333333333301</c:v>
                </c:pt>
                <c:pt idx="10734">
                  <c:v>1789</c:v>
                </c:pt>
                <c:pt idx="10735">
                  <c:v>1789.1666666666699</c:v>
                </c:pt>
                <c:pt idx="10736">
                  <c:v>1789.3333333333301</c:v>
                </c:pt>
                <c:pt idx="10737">
                  <c:v>1789.5</c:v>
                </c:pt>
                <c:pt idx="10738">
                  <c:v>1789.6666666666699</c:v>
                </c:pt>
                <c:pt idx="10739">
                  <c:v>1789.8333333333301</c:v>
                </c:pt>
                <c:pt idx="10740">
                  <c:v>1790</c:v>
                </c:pt>
                <c:pt idx="10741">
                  <c:v>1790.1666666666699</c:v>
                </c:pt>
                <c:pt idx="10742">
                  <c:v>1790.3333333333301</c:v>
                </c:pt>
                <c:pt idx="10743">
                  <c:v>1790.5</c:v>
                </c:pt>
                <c:pt idx="10744">
                  <c:v>1790.6666666666699</c:v>
                </c:pt>
                <c:pt idx="10745">
                  <c:v>1790.8333333333301</c:v>
                </c:pt>
                <c:pt idx="10746">
                  <c:v>1791</c:v>
                </c:pt>
                <c:pt idx="10747">
                  <c:v>1791.1666666666699</c:v>
                </c:pt>
                <c:pt idx="10748">
                  <c:v>1791.3333333333301</c:v>
                </c:pt>
                <c:pt idx="10749">
                  <c:v>1791.5</c:v>
                </c:pt>
                <c:pt idx="10750">
                  <c:v>1791.6666666666699</c:v>
                </c:pt>
                <c:pt idx="10751">
                  <c:v>1791.8333333333301</c:v>
                </c:pt>
                <c:pt idx="10752">
                  <c:v>1792</c:v>
                </c:pt>
                <c:pt idx="10753">
                  <c:v>1792.1666666666699</c:v>
                </c:pt>
                <c:pt idx="10754">
                  <c:v>1792.3333333333301</c:v>
                </c:pt>
                <c:pt idx="10755">
                  <c:v>1792.5</c:v>
                </c:pt>
                <c:pt idx="10756">
                  <c:v>1792.6666666666699</c:v>
                </c:pt>
                <c:pt idx="10757">
                  <c:v>1792.8333333333301</c:v>
                </c:pt>
                <c:pt idx="10758">
                  <c:v>1793</c:v>
                </c:pt>
                <c:pt idx="10759">
                  <c:v>1793.1666666666699</c:v>
                </c:pt>
                <c:pt idx="10760">
                  <c:v>1793.3333333333301</c:v>
                </c:pt>
                <c:pt idx="10761">
                  <c:v>1793.5</c:v>
                </c:pt>
                <c:pt idx="10762">
                  <c:v>1793.6666666666699</c:v>
                </c:pt>
                <c:pt idx="10763">
                  <c:v>1793.8333333333301</c:v>
                </c:pt>
                <c:pt idx="10764">
                  <c:v>1794</c:v>
                </c:pt>
                <c:pt idx="10765">
                  <c:v>1794.1666666666699</c:v>
                </c:pt>
                <c:pt idx="10766">
                  <c:v>1794.3333333333301</c:v>
                </c:pt>
                <c:pt idx="10767">
                  <c:v>1794.5</c:v>
                </c:pt>
                <c:pt idx="10768">
                  <c:v>1794.6666666666699</c:v>
                </c:pt>
                <c:pt idx="10769">
                  <c:v>1794.8333333333301</c:v>
                </c:pt>
                <c:pt idx="10770">
                  <c:v>1795</c:v>
                </c:pt>
                <c:pt idx="10771">
                  <c:v>1795.1666666666699</c:v>
                </c:pt>
                <c:pt idx="10772">
                  <c:v>1795.3333333333301</c:v>
                </c:pt>
                <c:pt idx="10773">
                  <c:v>1795.5</c:v>
                </c:pt>
                <c:pt idx="10774">
                  <c:v>1795.6666666666699</c:v>
                </c:pt>
                <c:pt idx="10775">
                  <c:v>1795.8333333333301</c:v>
                </c:pt>
                <c:pt idx="10776">
                  <c:v>1796</c:v>
                </c:pt>
                <c:pt idx="10777">
                  <c:v>1796.1666666666699</c:v>
                </c:pt>
                <c:pt idx="10778">
                  <c:v>1796.3333333333301</c:v>
                </c:pt>
                <c:pt idx="10779">
                  <c:v>1796.5</c:v>
                </c:pt>
                <c:pt idx="10780">
                  <c:v>1796.6666666666699</c:v>
                </c:pt>
                <c:pt idx="10781">
                  <c:v>1796.8333333333301</c:v>
                </c:pt>
                <c:pt idx="10782">
                  <c:v>1797</c:v>
                </c:pt>
                <c:pt idx="10783">
                  <c:v>1797.1666666666699</c:v>
                </c:pt>
                <c:pt idx="10784">
                  <c:v>1797.3333333333301</c:v>
                </c:pt>
                <c:pt idx="10785">
                  <c:v>1797.5</c:v>
                </c:pt>
                <c:pt idx="10786">
                  <c:v>1797.6666666666699</c:v>
                </c:pt>
                <c:pt idx="10787">
                  <c:v>1797.8333333333301</c:v>
                </c:pt>
                <c:pt idx="10788">
                  <c:v>1798</c:v>
                </c:pt>
                <c:pt idx="10789">
                  <c:v>1798.1666666666699</c:v>
                </c:pt>
                <c:pt idx="10790">
                  <c:v>1798.3333333333301</c:v>
                </c:pt>
                <c:pt idx="10791">
                  <c:v>1798.5</c:v>
                </c:pt>
                <c:pt idx="10792">
                  <c:v>1798.6666666666699</c:v>
                </c:pt>
                <c:pt idx="10793">
                  <c:v>1798.8333333333301</c:v>
                </c:pt>
                <c:pt idx="10794">
                  <c:v>1799</c:v>
                </c:pt>
                <c:pt idx="10795">
                  <c:v>1799.1666666666699</c:v>
                </c:pt>
                <c:pt idx="10796">
                  <c:v>1799.3333333333301</c:v>
                </c:pt>
                <c:pt idx="10797">
                  <c:v>1799.5</c:v>
                </c:pt>
                <c:pt idx="10798">
                  <c:v>1799.6666666666699</c:v>
                </c:pt>
                <c:pt idx="10799">
                  <c:v>1799.8333333333301</c:v>
                </c:pt>
                <c:pt idx="10800">
                  <c:v>1800</c:v>
                </c:pt>
                <c:pt idx="10801">
                  <c:v>1800.1666666666699</c:v>
                </c:pt>
                <c:pt idx="10802">
                  <c:v>1800.3333333333301</c:v>
                </c:pt>
                <c:pt idx="10803">
                  <c:v>1800.5</c:v>
                </c:pt>
                <c:pt idx="10804">
                  <c:v>1800.6666666666699</c:v>
                </c:pt>
                <c:pt idx="10805">
                  <c:v>1800.8333333333301</c:v>
                </c:pt>
                <c:pt idx="10806">
                  <c:v>1801</c:v>
                </c:pt>
                <c:pt idx="10807">
                  <c:v>1801.1666666666699</c:v>
                </c:pt>
                <c:pt idx="10808">
                  <c:v>1801.3333333333301</c:v>
                </c:pt>
                <c:pt idx="10809">
                  <c:v>1801.5</c:v>
                </c:pt>
                <c:pt idx="10810">
                  <c:v>1801.6666666666699</c:v>
                </c:pt>
                <c:pt idx="10811">
                  <c:v>1801.8333333333301</c:v>
                </c:pt>
                <c:pt idx="10812">
                  <c:v>1802</c:v>
                </c:pt>
                <c:pt idx="10813">
                  <c:v>1802.1666666666699</c:v>
                </c:pt>
                <c:pt idx="10814">
                  <c:v>1802.3333333333301</c:v>
                </c:pt>
                <c:pt idx="10815">
                  <c:v>1802.5</c:v>
                </c:pt>
                <c:pt idx="10816">
                  <c:v>1802.6666666666699</c:v>
                </c:pt>
                <c:pt idx="10817">
                  <c:v>1802.8333333333301</c:v>
                </c:pt>
                <c:pt idx="10818">
                  <c:v>1803</c:v>
                </c:pt>
                <c:pt idx="10819">
                  <c:v>1803.1666666666699</c:v>
                </c:pt>
                <c:pt idx="10820">
                  <c:v>1803.3333333333301</c:v>
                </c:pt>
                <c:pt idx="10821">
                  <c:v>1803.5</c:v>
                </c:pt>
                <c:pt idx="10822">
                  <c:v>1803.6666666666699</c:v>
                </c:pt>
                <c:pt idx="10823">
                  <c:v>1803.8333333333301</c:v>
                </c:pt>
                <c:pt idx="10824">
                  <c:v>1804</c:v>
                </c:pt>
                <c:pt idx="10825">
                  <c:v>1804.1666666666699</c:v>
                </c:pt>
                <c:pt idx="10826">
                  <c:v>1804.3333333333301</c:v>
                </c:pt>
                <c:pt idx="10827">
                  <c:v>1804.5</c:v>
                </c:pt>
                <c:pt idx="10828">
                  <c:v>1804.6666666666699</c:v>
                </c:pt>
                <c:pt idx="10829">
                  <c:v>1804.8333333333301</c:v>
                </c:pt>
                <c:pt idx="10830">
                  <c:v>1805</c:v>
                </c:pt>
                <c:pt idx="10831">
                  <c:v>1805.1666666666699</c:v>
                </c:pt>
                <c:pt idx="10832">
                  <c:v>1805.3333333333301</c:v>
                </c:pt>
                <c:pt idx="10833">
                  <c:v>1805.5</c:v>
                </c:pt>
                <c:pt idx="10834">
                  <c:v>1805.6666666666699</c:v>
                </c:pt>
                <c:pt idx="10835">
                  <c:v>1805.8333333333301</c:v>
                </c:pt>
                <c:pt idx="10836">
                  <c:v>1806</c:v>
                </c:pt>
                <c:pt idx="10837">
                  <c:v>1806.1666666666699</c:v>
                </c:pt>
                <c:pt idx="10838">
                  <c:v>1806.3333333333301</c:v>
                </c:pt>
                <c:pt idx="10839">
                  <c:v>1806.5</c:v>
                </c:pt>
                <c:pt idx="10840">
                  <c:v>1806.6666666666699</c:v>
                </c:pt>
                <c:pt idx="10841">
                  <c:v>1806.8333333333301</c:v>
                </c:pt>
                <c:pt idx="10842">
                  <c:v>1807</c:v>
                </c:pt>
                <c:pt idx="10843">
                  <c:v>1807.1666666666699</c:v>
                </c:pt>
                <c:pt idx="10844">
                  <c:v>1807.3333333333301</c:v>
                </c:pt>
                <c:pt idx="10845">
                  <c:v>1807.5</c:v>
                </c:pt>
                <c:pt idx="10846">
                  <c:v>1807.6666666666699</c:v>
                </c:pt>
                <c:pt idx="10847">
                  <c:v>1807.8333333333301</c:v>
                </c:pt>
                <c:pt idx="10848">
                  <c:v>1808</c:v>
                </c:pt>
                <c:pt idx="10849">
                  <c:v>1808.1666666666699</c:v>
                </c:pt>
                <c:pt idx="10850">
                  <c:v>1808.3333333333301</c:v>
                </c:pt>
                <c:pt idx="10851">
                  <c:v>1808.5</c:v>
                </c:pt>
                <c:pt idx="10852">
                  <c:v>1808.6666666666699</c:v>
                </c:pt>
                <c:pt idx="10853">
                  <c:v>1808.8333333333301</c:v>
                </c:pt>
                <c:pt idx="10854">
                  <c:v>1809</c:v>
                </c:pt>
                <c:pt idx="10855">
                  <c:v>1809.1666666666699</c:v>
                </c:pt>
                <c:pt idx="10856">
                  <c:v>1809.3333333333301</c:v>
                </c:pt>
                <c:pt idx="10857">
                  <c:v>1809.5</c:v>
                </c:pt>
                <c:pt idx="10858">
                  <c:v>1809.6666666666699</c:v>
                </c:pt>
                <c:pt idx="10859">
                  <c:v>1809.8333333333301</c:v>
                </c:pt>
                <c:pt idx="10860">
                  <c:v>1810</c:v>
                </c:pt>
                <c:pt idx="10861">
                  <c:v>1810.1666666666699</c:v>
                </c:pt>
                <c:pt idx="10862">
                  <c:v>1810.3333333333301</c:v>
                </c:pt>
                <c:pt idx="10863">
                  <c:v>1810.5</c:v>
                </c:pt>
                <c:pt idx="10864">
                  <c:v>1810.6666666666699</c:v>
                </c:pt>
                <c:pt idx="10865">
                  <c:v>1810.8333333333301</c:v>
                </c:pt>
                <c:pt idx="10866">
                  <c:v>1811</c:v>
                </c:pt>
                <c:pt idx="10867">
                  <c:v>1811.1666666666699</c:v>
                </c:pt>
                <c:pt idx="10868">
                  <c:v>1811.3333333333301</c:v>
                </c:pt>
                <c:pt idx="10869">
                  <c:v>1811.5</c:v>
                </c:pt>
                <c:pt idx="10870">
                  <c:v>1811.6666666666699</c:v>
                </c:pt>
                <c:pt idx="10871">
                  <c:v>1811.8333333333301</c:v>
                </c:pt>
                <c:pt idx="10872">
                  <c:v>1812</c:v>
                </c:pt>
                <c:pt idx="10873">
                  <c:v>1812.1666666666699</c:v>
                </c:pt>
                <c:pt idx="10874">
                  <c:v>1812.3333333333301</c:v>
                </c:pt>
                <c:pt idx="10875">
                  <c:v>1812.5</c:v>
                </c:pt>
                <c:pt idx="10876">
                  <c:v>1812.6666666666699</c:v>
                </c:pt>
                <c:pt idx="10877">
                  <c:v>1812.8333333333301</c:v>
                </c:pt>
                <c:pt idx="10878">
                  <c:v>1813</c:v>
                </c:pt>
                <c:pt idx="10879">
                  <c:v>1813.1666666666699</c:v>
                </c:pt>
                <c:pt idx="10880">
                  <c:v>1813.3333333333301</c:v>
                </c:pt>
                <c:pt idx="10881">
                  <c:v>1813.5</c:v>
                </c:pt>
                <c:pt idx="10882">
                  <c:v>1813.6666666666699</c:v>
                </c:pt>
                <c:pt idx="10883">
                  <c:v>1813.8333333333301</c:v>
                </c:pt>
                <c:pt idx="10884">
                  <c:v>1814</c:v>
                </c:pt>
                <c:pt idx="10885">
                  <c:v>1814.1666666666699</c:v>
                </c:pt>
                <c:pt idx="10886">
                  <c:v>1814.3333333333301</c:v>
                </c:pt>
                <c:pt idx="10887">
                  <c:v>1814.5</c:v>
                </c:pt>
                <c:pt idx="10888">
                  <c:v>1814.6666666666699</c:v>
                </c:pt>
                <c:pt idx="10889">
                  <c:v>1814.8333333333301</c:v>
                </c:pt>
                <c:pt idx="10890">
                  <c:v>1815</c:v>
                </c:pt>
                <c:pt idx="10891">
                  <c:v>1815.1666666666699</c:v>
                </c:pt>
                <c:pt idx="10892">
                  <c:v>1815.3333333333301</c:v>
                </c:pt>
                <c:pt idx="10893">
                  <c:v>1815.5</c:v>
                </c:pt>
                <c:pt idx="10894">
                  <c:v>1815.6666666666699</c:v>
                </c:pt>
                <c:pt idx="10895">
                  <c:v>1815.8333333333301</c:v>
                </c:pt>
                <c:pt idx="10896">
                  <c:v>1816</c:v>
                </c:pt>
                <c:pt idx="10897">
                  <c:v>1816.1666666666699</c:v>
                </c:pt>
                <c:pt idx="10898">
                  <c:v>1816.3333333333301</c:v>
                </c:pt>
                <c:pt idx="10899">
                  <c:v>1816.5</c:v>
                </c:pt>
                <c:pt idx="10900">
                  <c:v>1816.6666666666699</c:v>
                </c:pt>
                <c:pt idx="10901">
                  <c:v>1816.8333333333301</c:v>
                </c:pt>
                <c:pt idx="10902">
                  <c:v>1817</c:v>
                </c:pt>
                <c:pt idx="10903">
                  <c:v>1817.1666666666699</c:v>
                </c:pt>
                <c:pt idx="10904">
                  <c:v>1817.3333333333301</c:v>
                </c:pt>
                <c:pt idx="10905">
                  <c:v>1817.5</c:v>
                </c:pt>
                <c:pt idx="10906">
                  <c:v>1817.6666666666699</c:v>
                </c:pt>
                <c:pt idx="10907">
                  <c:v>1817.8333333333301</c:v>
                </c:pt>
                <c:pt idx="10908">
                  <c:v>1818</c:v>
                </c:pt>
                <c:pt idx="10909">
                  <c:v>1818.1666666666699</c:v>
                </c:pt>
                <c:pt idx="10910">
                  <c:v>1818.3333333333301</c:v>
                </c:pt>
                <c:pt idx="10911">
                  <c:v>1818.5</c:v>
                </c:pt>
                <c:pt idx="10912">
                  <c:v>1818.6666666666699</c:v>
                </c:pt>
                <c:pt idx="10913">
                  <c:v>1818.8333333333301</c:v>
                </c:pt>
                <c:pt idx="10914">
                  <c:v>1819</c:v>
                </c:pt>
                <c:pt idx="10915">
                  <c:v>1819.1666666666699</c:v>
                </c:pt>
                <c:pt idx="10916">
                  <c:v>1819.3333333333301</c:v>
                </c:pt>
                <c:pt idx="10917">
                  <c:v>1819.5</c:v>
                </c:pt>
                <c:pt idx="10918">
                  <c:v>1819.6666666666699</c:v>
                </c:pt>
                <c:pt idx="10919">
                  <c:v>1819.8333333333301</c:v>
                </c:pt>
                <c:pt idx="10920">
                  <c:v>1820</c:v>
                </c:pt>
                <c:pt idx="10921">
                  <c:v>1820.1666666666699</c:v>
                </c:pt>
                <c:pt idx="10922">
                  <c:v>1820.3333333333301</c:v>
                </c:pt>
                <c:pt idx="10923">
                  <c:v>1820.5</c:v>
                </c:pt>
                <c:pt idx="10924">
                  <c:v>1820.6666666666699</c:v>
                </c:pt>
                <c:pt idx="10925">
                  <c:v>1820.8333333333301</c:v>
                </c:pt>
                <c:pt idx="10926">
                  <c:v>1821</c:v>
                </c:pt>
                <c:pt idx="10927">
                  <c:v>1821.1666666666699</c:v>
                </c:pt>
                <c:pt idx="10928">
                  <c:v>1821.3333333333301</c:v>
                </c:pt>
                <c:pt idx="10929">
                  <c:v>1821.5</c:v>
                </c:pt>
                <c:pt idx="10930">
                  <c:v>1821.6666666666699</c:v>
                </c:pt>
                <c:pt idx="10931">
                  <c:v>1821.8333333333301</c:v>
                </c:pt>
                <c:pt idx="10932">
                  <c:v>1822</c:v>
                </c:pt>
                <c:pt idx="10933">
                  <c:v>1822.1666666666699</c:v>
                </c:pt>
                <c:pt idx="10934">
                  <c:v>1822.3333333333301</c:v>
                </c:pt>
                <c:pt idx="10935">
                  <c:v>1822.5</c:v>
                </c:pt>
                <c:pt idx="10936">
                  <c:v>1822.6666666666699</c:v>
                </c:pt>
                <c:pt idx="10937">
                  <c:v>1822.8333333333301</c:v>
                </c:pt>
                <c:pt idx="10938">
                  <c:v>1823</c:v>
                </c:pt>
                <c:pt idx="10939">
                  <c:v>1823.1666666666699</c:v>
                </c:pt>
                <c:pt idx="10940">
                  <c:v>1823.3333333333301</c:v>
                </c:pt>
                <c:pt idx="10941">
                  <c:v>1823.5</c:v>
                </c:pt>
                <c:pt idx="10942">
                  <c:v>1823.6666666666699</c:v>
                </c:pt>
                <c:pt idx="10943">
                  <c:v>1823.8333333333301</c:v>
                </c:pt>
                <c:pt idx="10944">
                  <c:v>1824</c:v>
                </c:pt>
                <c:pt idx="10945">
                  <c:v>1824.1666666666699</c:v>
                </c:pt>
                <c:pt idx="10946">
                  <c:v>1824.3333333333301</c:v>
                </c:pt>
                <c:pt idx="10947">
                  <c:v>1824.5</c:v>
                </c:pt>
                <c:pt idx="10948">
                  <c:v>1824.6666666666699</c:v>
                </c:pt>
                <c:pt idx="10949">
                  <c:v>1824.8333333333301</c:v>
                </c:pt>
                <c:pt idx="10950">
                  <c:v>1825</c:v>
                </c:pt>
                <c:pt idx="10951">
                  <c:v>1825.1666666666699</c:v>
                </c:pt>
                <c:pt idx="10952">
                  <c:v>1825.3333333333301</c:v>
                </c:pt>
                <c:pt idx="10953">
                  <c:v>1825.5</c:v>
                </c:pt>
                <c:pt idx="10954">
                  <c:v>1825.6666666666699</c:v>
                </c:pt>
                <c:pt idx="10955">
                  <c:v>1825.8333333333301</c:v>
                </c:pt>
                <c:pt idx="10956">
                  <c:v>1826</c:v>
                </c:pt>
                <c:pt idx="10957">
                  <c:v>1826.1666666666699</c:v>
                </c:pt>
                <c:pt idx="10958">
                  <c:v>1826.3333333333301</c:v>
                </c:pt>
                <c:pt idx="10959">
                  <c:v>1826.5</c:v>
                </c:pt>
                <c:pt idx="10960">
                  <c:v>1826.6666666666699</c:v>
                </c:pt>
                <c:pt idx="10961">
                  <c:v>1826.8333333333301</c:v>
                </c:pt>
                <c:pt idx="10962">
                  <c:v>1827</c:v>
                </c:pt>
                <c:pt idx="10963">
                  <c:v>1827.1666666666699</c:v>
                </c:pt>
                <c:pt idx="10964">
                  <c:v>1827.3333333333301</c:v>
                </c:pt>
                <c:pt idx="10965">
                  <c:v>1827.5</c:v>
                </c:pt>
                <c:pt idx="10966">
                  <c:v>1827.6666666666699</c:v>
                </c:pt>
                <c:pt idx="10967">
                  <c:v>1827.8333333333301</c:v>
                </c:pt>
                <c:pt idx="10968">
                  <c:v>1828</c:v>
                </c:pt>
                <c:pt idx="10969">
                  <c:v>1828.1666666666699</c:v>
                </c:pt>
                <c:pt idx="10970">
                  <c:v>1828.3333333333301</c:v>
                </c:pt>
                <c:pt idx="10971">
                  <c:v>1828.5</c:v>
                </c:pt>
                <c:pt idx="10972">
                  <c:v>1828.6666666666699</c:v>
                </c:pt>
                <c:pt idx="10973">
                  <c:v>1828.8333333333301</c:v>
                </c:pt>
                <c:pt idx="10974">
                  <c:v>1829</c:v>
                </c:pt>
                <c:pt idx="10975">
                  <c:v>1829.1666666666699</c:v>
                </c:pt>
                <c:pt idx="10976">
                  <c:v>1829.3333333333301</c:v>
                </c:pt>
                <c:pt idx="10977">
                  <c:v>1829.5</c:v>
                </c:pt>
                <c:pt idx="10978">
                  <c:v>1829.6666666666699</c:v>
                </c:pt>
                <c:pt idx="10979">
                  <c:v>1829.8333333333301</c:v>
                </c:pt>
                <c:pt idx="10980">
                  <c:v>1830</c:v>
                </c:pt>
                <c:pt idx="10981">
                  <c:v>1830.1666666666699</c:v>
                </c:pt>
                <c:pt idx="10982">
                  <c:v>1830.3333333333301</c:v>
                </c:pt>
                <c:pt idx="10983">
                  <c:v>1830.5</c:v>
                </c:pt>
                <c:pt idx="10984">
                  <c:v>1830.6666666666699</c:v>
                </c:pt>
                <c:pt idx="10985">
                  <c:v>1830.8333333333301</c:v>
                </c:pt>
                <c:pt idx="10986">
                  <c:v>1831</c:v>
                </c:pt>
                <c:pt idx="10987">
                  <c:v>1831.1666666666699</c:v>
                </c:pt>
                <c:pt idx="10988">
                  <c:v>1831.3333333333301</c:v>
                </c:pt>
                <c:pt idx="10989">
                  <c:v>1831.5</c:v>
                </c:pt>
                <c:pt idx="10990">
                  <c:v>1831.6666666666699</c:v>
                </c:pt>
                <c:pt idx="10991">
                  <c:v>1831.8333333333301</c:v>
                </c:pt>
                <c:pt idx="10992">
                  <c:v>1832</c:v>
                </c:pt>
                <c:pt idx="10993">
                  <c:v>1832.1666666666699</c:v>
                </c:pt>
                <c:pt idx="10994">
                  <c:v>1832.3333333333301</c:v>
                </c:pt>
                <c:pt idx="10995">
                  <c:v>1832.5</c:v>
                </c:pt>
                <c:pt idx="10996">
                  <c:v>1832.6666666666699</c:v>
                </c:pt>
                <c:pt idx="10997">
                  <c:v>1832.8333333333301</c:v>
                </c:pt>
                <c:pt idx="10998">
                  <c:v>1833</c:v>
                </c:pt>
                <c:pt idx="10999">
                  <c:v>1833.1666666666699</c:v>
                </c:pt>
                <c:pt idx="11000">
                  <c:v>1833.3333333333301</c:v>
                </c:pt>
                <c:pt idx="11001">
                  <c:v>1833.5</c:v>
                </c:pt>
                <c:pt idx="11002">
                  <c:v>1833.6666666666699</c:v>
                </c:pt>
                <c:pt idx="11003">
                  <c:v>1833.8333333333301</c:v>
                </c:pt>
                <c:pt idx="11004">
                  <c:v>1834</c:v>
                </c:pt>
                <c:pt idx="11005">
                  <c:v>1834.1666666666699</c:v>
                </c:pt>
                <c:pt idx="11006">
                  <c:v>1834.3333333333301</c:v>
                </c:pt>
                <c:pt idx="11007">
                  <c:v>1834.5</c:v>
                </c:pt>
                <c:pt idx="11008">
                  <c:v>1834.6666666666699</c:v>
                </c:pt>
                <c:pt idx="11009">
                  <c:v>1834.8333333333301</c:v>
                </c:pt>
                <c:pt idx="11010">
                  <c:v>1835</c:v>
                </c:pt>
                <c:pt idx="11011">
                  <c:v>1835.1666666666699</c:v>
                </c:pt>
                <c:pt idx="11012">
                  <c:v>1835.3333333333301</c:v>
                </c:pt>
                <c:pt idx="11013">
                  <c:v>1835.5</c:v>
                </c:pt>
                <c:pt idx="11014">
                  <c:v>1835.6666666666699</c:v>
                </c:pt>
                <c:pt idx="11015">
                  <c:v>1835.8333333333301</c:v>
                </c:pt>
                <c:pt idx="11016">
                  <c:v>1836</c:v>
                </c:pt>
                <c:pt idx="11017">
                  <c:v>1836.1666666666699</c:v>
                </c:pt>
                <c:pt idx="11018">
                  <c:v>1836.3333333333301</c:v>
                </c:pt>
                <c:pt idx="11019">
                  <c:v>1836.5</c:v>
                </c:pt>
                <c:pt idx="11020">
                  <c:v>1836.6666666666699</c:v>
                </c:pt>
                <c:pt idx="11021">
                  <c:v>1836.8333333333301</c:v>
                </c:pt>
                <c:pt idx="11022">
                  <c:v>1837</c:v>
                </c:pt>
                <c:pt idx="11023">
                  <c:v>1837.1666666666699</c:v>
                </c:pt>
                <c:pt idx="11024">
                  <c:v>1837.3333333333301</c:v>
                </c:pt>
                <c:pt idx="11025">
                  <c:v>1837.5</c:v>
                </c:pt>
                <c:pt idx="11026">
                  <c:v>1837.6666666666699</c:v>
                </c:pt>
                <c:pt idx="11027">
                  <c:v>1837.8333333333301</c:v>
                </c:pt>
                <c:pt idx="11028">
                  <c:v>1838</c:v>
                </c:pt>
                <c:pt idx="11029">
                  <c:v>1838.1666666666699</c:v>
                </c:pt>
                <c:pt idx="11030">
                  <c:v>1838.3333333333301</c:v>
                </c:pt>
                <c:pt idx="11031">
                  <c:v>1838.5</c:v>
                </c:pt>
                <c:pt idx="11032">
                  <c:v>1838.6666666666699</c:v>
                </c:pt>
                <c:pt idx="11033">
                  <c:v>1838.8333333333301</c:v>
                </c:pt>
                <c:pt idx="11034">
                  <c:v>1839</c:v>
                </c:pt>
                <c:pt idx="11035">
                  <c:v>1839.1666666666699</c:v>
                </c:pt>
                <c:pt idx="11036">
                  <c:v>1839.3333333333301</c:v>
                </c:pt>
                <c:pt idx="11037">
                  <c:v>1839.5</c:v>
                </c:pt>
                <c:pt idx="11038">
                  <c:v>1839.6666666666699</c:v>
                </c:pt>
                <c:pt idx="11039">
                  <c:v>1839.8333333333301</c:v>
                </c:pt>
                <c:pt idx="11040">
                  <c:v>1840</c:v>
                </c:pt>
                <c:pt idx="11041">
                  <c:v>1840.1666666666699</c:v>
                </c:pt>
                <c:pt idx="11042">
                  <c:v>1840.3333333333301</c:v>
                </c:pt>
                <c:pt idx="11043">
                  <c:v>1840.5</c:v>
                </c:pt>
                <c:pt idx="11044">
                  <c:v>1840.6666666666699</c:v>
                </c:pt>
                <c:pt idx="11045">
                  <c:v>1840.8333333333301</c:v>
                </c:pt>
                <c:pt idx="11046">
                  <c:v>1841</c:v>
                </c:pt>
                <c:pt idx="11047">
                  <c:v>1841.1666666666699</c:v>
                </c:pt>
                <c:pt idx="11048">
                  <c:v>1841.3333333333301</c:v>
                </c:pt>
                <c:pt idx="11049">
                  <c:v>1841.5</c:v>
                </c:pt>
                <c:pt idx="11050">
                  <c:v>1841.6666666666699</c:v>
                </c:pt>
                <c:pt idx="11051">
                  <c:v>1841.8333333333301</c:v>
                </c:pt>
                <c:pt idx="11052">
                  <c:v>1842</c:v>
                </c:pt>
                <c:pt idx="11053">
                  <c:v>1842.1666666666699</c:v>
                </c:pt>
                <c:pt idx="11054">
                  <c:v>1842.3333333333301</c:v>
                </c:pt>
                <c:pt idx="11055">
                  <c:v>1842.5</c:v>
                </c:pt>
                <c:pt idx="11056">
                  <c:v>1842.6666666666699</c:v>
                </c:pt>
                <c:pt idx="11057">
                  <c:v>1842.8333333333301</c:v>
                </c:pt>
                <c:pt idx="11058">
                  <c:v>1843</c:v>
                </c:pt>
                <c:pt idx="11059">
                  <c:v>1843.1666666666699</c:v>
                </c:pt>
                <c:pt idx="11060">
                  <c:v>1843.3333333333301</c:v>
                </c:pt>
                <c:pt idx="11061">
                  <c:v>1843.5</c:v>
                </c:pt>
                <c:pt idx="11062">
                  <c:v>1843.6666666666699</c:v>
                </c:pt>
                <c:pt idx="11063">
                  <c:v>1843.8333333333301</c:v>
                </c:pt>
                <c:pt idx="11064">
                  <c:v>1844</c:v>
                </c:pt>
                <c:pt idx="11065">
                  <c:v>1844.1666666666699</c:v>
                </c:pt>
                <c:pt idx="11066">
                  <c:v>1844.3333333333301</c:v>
                </c:pt>
                <c:pt idx="11067">
                  <c:v>1844.5</c:v>
                </c:pt>
                <c:pt idx="11068">
                  <c:v>1844.6666666666699</c:v>
                </c:pt>
                <c:pt idx="11069">
                  <c:v>1844.8333333333301</c:v>
                </c:pt>
                <c:pt idx="11070">
                  <c:v>1845</c:v>
                </c:pt>
                <c:pt idx="11071">
                  <c:v>1845.1666666666699</c:v>
                </c:pt>
                <c:pt idx="11072">
                  <c:v>1845.3333333333301</c:v>
                </c:pt>
                <c:pt idx="11073">
                  <c:v>1845.5</c:v>
                </c:pt>
                <c:pt idx="11074">
                  <c:v>1845.6666666666699</c:v>
                </c:pt>
                <c:pt idx="11075">
                  <c:v>1845.8333333333301</c:v>
                </c:pt>
                <c:pt idx="11076">
                  <c:v>1846</c:v>
                </c:pt>
                <c:pt idx="11077">
                  <c:v>1846.1666666666699</c:v>
                </c:pt>
                <c:pt idx="11078">
                  <c:v>1846.3333333333301</c:v>
                </c:pt>
                <c:pt idx="11079">
                  <c:v>1846.5</c:v>
                </c:pt>
                <c:pt idx="11080">
                  <c:v>1846.6666666666699</c:v>
                </c:pt>
                <c:pt idx="11081">
                  <c:v>1846.8333333333301</c:v>
                </c:pt>
                <c:pt idx="11082">
                  <c:v>1847</c:v>
                </c:pt>
                <c:pt idx="11083">
                  <c:v>1847.1666666666699</c:v>
                </c:pt>
                <c:pt idx="11084">
                  <c:v>1847.3333333333301</c:v>
                </c:pt>
                <c:pt idx="11085">
                  <c:v>1847.5</c:v>
                </c:pt>
                <c:pt idx="11086">
                  <c:v>1847.6666666666699</c:v>
                </c:pt>
                <c:pt idx="11087">
                  <c:v>1847.8333333333301</c:v>
                </c:pt>
                <c:pt idx="11088">
                  <c:v>1848</c:v>
                </c:pt>
                <c:pt idx="11089">
                  <c:v>1848.1666666666699</c:v>
                </c:pt>
                <c:pt idx="11090">
                  <c:v>1848.3333333333301</c:v>
                </c:pt>
                <c:pt idx="11091">
                  <c:v>1848.5</c:v>
                </c:pt>
                <c:pt idx="11092">
                  <c:v>1848.6666666666699</c:v>
                </c:pt>
                <c:pt idx="11093">
                  <c:v>1848.8333333333301</c:v>
                </c:pt>
                <c:pt idx="11094">
                  <c:v>1849</c:v>
                </c:pt>
                <c:pt idx="11095">
                  <c:v>1849.1666666666699</c:v>
                </c:pt>
                <c:pt idx="11096">
                  <c:v>1849.3333333333301</c:v>
                </c:pt>
                <c:pt idx="11097">
                  <c:v>1849.5</c:v>
                </c:pt>
                <c:pt idx="11098">
                  <c:v>1849.6666666666699</c:v>
                </c:pt>
                <c:pt idx="11099">
                  <c:v>1849.8333333333301</c:v>
                </c:pt>
                <c:pt idx="11100">
                  <c:v>1850</c:v>
                </c:pt>
                <c:pt idx="11101">
                  <c:v>1850.1666666666699</c:v>
                </c:pt>
                <c:pt idx="11102">
                  <c:v>1850.3333333333301</c:v>
                </c:pt>
                <c:pt idx="11103">
                  <c:v>1850.5</c:v>
                </c:pt>
                <c:pt idx="11104">
                  <c:v>1850.6666666666699</c:v>
                </c:pt>
                <c:pt idx="11105">
                  <c:v>1850.8333333333301</c:v>
                </c:pt>
                <c:pt idx="11106">
                  <c:v>1851</c:v>
                </c:pt>
                <c:pt idx="11107">
                  <c:v>1851.1666666666699</c:v>
                </c:pt>
                <c:pt idx="11108">
                  <c:v>1851.3333333333301</c:v>
                </c:pt>
                <c:pt idx="11109">
                  <c:v>1851.5</c:v>
                </c:pt>
                <c:pt idx="11110">
                  <c:v>1851.6666666666699</c:v>
                </c:pt>
                <c:pt idx="11111">
                  <c:v>1851.8333333333301</c:v>
                </c:pt>
                <c:pt idx="11112">
                  <c:v>1852</c:v>
                </c:pt>
                <c:pt idx="11113">
                  <c:v>1852.1666666666699</c:v>
                </c:pt>
                <c:pt idx="11114">
                  <c:v>1852.3333333333301</c:v>
                </c:pt>
                <c:pt idx="11115">
                  <c:v>1852.5</c:v>
                </c:pt>
                <c:pt idx="11116">
                  <c:v>1852.6666666666699</c:v>
                </c:pt>
                <c:pt idx="11117">
                  <c:v>1852.8333333333301</c:v>
                </c:pt>
                <c:pt idx="11118">
                  <c:v>1853</c:v>
                </c:pt>
                <c:pt idx="11119">
                  <c:v>1853.1666666666699</c:v>
                </c:pt>
                <c:pt idx="11120">
                  <c:v>1853.3333333333301</c:v>
                </c:pt>
                <c:pt idx="11121">
                  <c:v>1853.5</c:v>
                </c:pt>
                <c:pt idx="11122">
                  <c:v>1853.6666666666699</c:v>
                </c:pt>
                <c:pt idx="11123">
                  <c:v>1853.8333333333301</c:v>
                </c:pt>
                <c:pt idx="11124">
                  <c:v>1854</c:v>
                </c:pt>
                <c:pt idx="11125">
                  <c:v>1854.1666666666699</c:v>
                </c:pt>
                <c:pt idx="11126">
                  <c:v>1854.3333333333301</c:v>
                </c:pt>
                <c:pt idx="11127">
                  <c:v>1854.5</c:v>
                </c:pt>
                <c:pt idx="11128">
                  <c:v>1854.6666666666699</c:v>
                </c:pt>
                <c:pt idx="11129">
                  <c:v>1854.8333333333301</c:v>
                </c:pt>
                <c:pt idx="11130">
                  <c:v>1855</c:v>
                </c:pt>
                <c:pt idx="11131">
                  <c:v>1855.1666666666699</c:v>
                </c:pt>
                <c:pt idx="11132">
                  <c:v>1855.3333333333301</c:v>
                </c:pt>
                <c:pt idx="11133">
                  <c:v>1855.5</c:v>
                </c:pt>
                <c:pt idx="11134">
                  <c:v>1855.6666666666699</c:v>
                </c:pt>
                <c:pt idx="11135">
                  <c:v>1855.8333333333301</c:v>
                </c:pt>
                <c:pt idx="11136">
                  <c:v>1856</c:v>
                </c:pt>
                <c:pt idx="11137">
                  <c:v>1856.1666666666699</c:v>
                </c:pt>
                <c:pt idx="11138">
                  <c:v>1856.3333333333301</c:v>
                </c:pt>
                <c:pt idx="11139">
                  <c:v>1856.5</c:v>
                </c:pt>
                <c:pt idx="11140">
                  <c:v>1856.6666666666699</c:v>
                </c:pt>
                <c:pt idx="11141">
                  <c:v>1856.8333333333301</c:v>
                </c:pt>
                <c:pt idx="11142">
                  <c:v>1857</c:v>
                </c:pt>
                <c:pt idx="11143">
                  <c:v>1857.1666666666699</c:v>
                </c:pt>
                <c:pt idx="11144">
                  <c:v>1857.3333333333301</c:v>
                </c:pt>
                <c:pt idx="11145">
                  <c:v>1857.5</c:v>
                </c:pt>
                <c:pt idx="11146">
                  <c:v>1857.6666666666699</c:v>
                </c:pt>
                <c:pt idx="11147">
                  <c:v>1857.8333333333301</c:v>
                </c:pt>
                <c:pt idx="11148">
                  <c:v>1858</c:v>
                </c:pt>
                <c:pt idx="11149">
                  <c:v>1858.1666666666699</c:v>
                </c:pt>
                <c:pt idx="11150">
                  <c:v>1858.3333333333301</c:v>
                </c:pt>
                <c:pt idx="11151">
                  <c:v>1858.5</c:v>
                </c:pt>
                <c:pt idx="11152">
                  <c:v>1858.6666666666699</c:v>
                </c:pt>
                <c:pt idx="11153">
                  <c:v>1858.8333333333301</c:v>
                </c:pt>
                <c:pt idx="11154">
                  <c:v>1859</c:v>
                </c:pt>
                <c:pt idx="11155">
                  <c:v>1859.1666666666699</c:v>
                </c:pt>
                <c:pt idx="11156">
                  <c:v>1859.3333333333301</c:v>
                </c:pt>
                <c:pt idx="11157">
                  <c:v>1859.5</c:v>
                </c:pt>
                <c:pt idx="11158">
                  <c:v>1859.6666666666699</c:v>
                </c:pt>
                <c:pt idx="11159">
                  <c:v>1859.8333333333301</c:v>
                </c:pt>
                <c:pt idx="11160">
                  <c:v>1860</c:v>
                </c:pt>
                <c:pt idx="11161">
                  <c:v>1860.1666666666699</c:v>
                </c:pt>
                <c:pt idx="11162">
                  <c:v>1860.3333333333301</c:v>
                </c:pt>
                <c:pt idx="11163">
                  <c:v>1860.5</c:v>
                </c:pt>
                <c:pt idx="11164">
                  <c:v>1860.6666666666699</c:v>
                </c:pt>
                <c:pt idx="11165">
                  <c:v>1860.8333333333301</c:v>
                </c:pt>
                <c:pt idx="11166">
                  <c:v>1861</c:v>
                </c:pt>
                <c:pt idx="11167">
                  <c:v>1861.1666666666699</c:v>
                </c:pt>
                <c:pt idx="11168">
                  <c:v>1861.3333333333301</c:v>
                </c:pt>
                <c:pt idx="11169">
                  <c:v>1861.5</c:v>
                </c:pt>
                <c:pt idx="11170">
                  <c:v>1861.6666666666699</c:v>
                </c:pt>
                <c:pt idx="11171">
                  <c:v>1861.8333333333301</c:v>
                </c:pt>
                <c:pt idx="11172">
                  <c:v>1862</c:v>
                </c:pt>
                <c:pt idx="11173">
                  <c:v>1862.1666666666699</c:v>
                </c:pt>
                <c:pt idx="11174">
                  <c:v>1862.3333333333301</c:v>
                </c:pt>
                <c:pt idx="11175">
                  <c:v>1862.5</c:v>
                </c:pt>
                <c:pt idx="11176">
                  <c:v>1862.6666666666699</c:v>
                </c:pt>
                <c:pt idx="11177">
                  <c:v>1862.8333333333301</c:v>
                </c:pt>
                <c:pt idx="11178">
                  <c:v>1863</c:v>
                </c:pt>
                <c:pt idx="11179">
                  <c:v>1863.1666666666699</c:v>
                </c:pt>
                <c:pt idx="11180">
                  <c:v>1863.3333333333301</c:v>
                </c:pt>
                <c:pt idx="11181">
                  <c:v>1863.5</c:v>
                </c:pt>
                <c:pt idx="11182">
                  <c:v>1863.6666666666699</c:v>
                </c:pt>
                <c:pt idx="11183">
                  <c:v>1863.8333333333301</c:v>
                </c:pt>
                <c:pt idx="11184">
                  <c:v>1864</c:v>
                </c:pt>
                <c:pt idx="11185">
                  <c:v>1864.1666666666699</c:v>
                </c:pt>
                <c:pt idx="11186">
                  <c:v>1864.3333333333301</c:v>
                </c:pt>
                <c:pt idx="11187">
                  <c:v>1864.5</c:v>
                </c:pt>
                <c:pt idx="11188">
                  <c:v>1864.6666666666699</c:v>
                </c:pt>
                <c:pt idx="11189">
                  <c:v>1864.8333333333301</c:v>
                </c:pt>
                <c:pt idx="11190">
                  <c:v>1865</c:v>
                </c:pt>
                <c:pt idx="11191">
                  <c:v>1865.1666666666699</c:v>
                </c:pt>
                <c:pt idx="11192">
                  <c:v>1865.3333333333301</c:v>
                </c:pt>
                <c:pt idx="11193">
                  <c:v>1865.5</c:v>
                </c:pt>
                <c:pt idx="11194">
                  <c:v>1865.6666666666699</c:v>
                </c:pt>
                <c:pt idx="11195">
                  <c:v>1865.8333333333301</c:v>
                </c:pt>
                <c:pt idx="11196">
                  <c:v>1866</c:v>
                </c:pt>
                <c:pt idx="11197">
                  <c:v>1866.1666666666699</c:v>
                </c:pt>
                <c:pt idx="11198">
                  <c:v>1866.3333333333301</c:v>
                </c:pt>
                <c:pt idx="11199">
                  <c:v>1866.5</c:v>
                </c:pt>
                <c:pt idx="11200">
                  <c:v>1866.6666666666699</c:v>
                </c:pt>
                <c:pt idx="11201">
                  <c:v>1866.8333333333301</c:v>
                </c:pt>
                <c:pt idx="11202">
                  <c:v>1867</c:v>
                </c:pt>
                <c:pt idx="11203">
                  <c:v>1867.1666666666699</c:v>
                </c:pt>
                <c:pt idx="11204">
                  <c:v>1867.3333333333301</c:v>
                </c:pt>
                <c:pt idx="11205">
                  <c:v>1867.5</c:v>
                </c:pt>
                <c:pt idx="11206">
                  <c:v>1867.6666666666699</c:v>
                </c:pt>
                <c:pt idx="11207">
                  <c:v>1867.8333333333301</c:v>
                </c:pt>
                <c:pt idx="11208">
                  <c:v>1868</c:v>
                </c:pt>
                <c:pt idx="11209">
                  <c:v>1868.1666666666699</c:v>
                </c:pt>
                <c:pt idx="11210">
                  <c:v>1868.3333333333301</c:v>
                </c:pt>
                <c:pt idx="11211">
                  <c:v>1868.5</c:v>
                </c:pt>
                <c:pt idx="11212">
                  <c:v>1868.6666666666699</c:v>
                </c:pt>
                <c:pt idx="11213">
                  <c:v>1868.8333333333301</c:v>
                </c:pt>
                <c:pt idx="11214">
                  <c:v>1869</c:v>
                </c:pt>
                <c:pt idx="11215">
                  <c:v>1869.1666666666699</c:v>
                </c:pt>
                <c:pt idx="11216">
                  <c:v>1869.3333333333301</c:v>
                </c:pt>
                <c:pt idx="11217">
                  <c:v>1869.5</c:v>
                </c:pt>
                <c:pt idx="11218">
                  <c:v>1869.6666666666699</c:v>
                </c:pt>
                <c:pt idx="11219">
                  <c:v>1869.8333333333301</c:v>
                </c:pt>
                <c:pt idx="11220">
                  <c:v>1870</c:v>
                </c:pt>
                <c:pt idx="11221">
                  <c:v>1870.1666666666699</c:v>
                </c:pt>
                <c:pt idx="11222">
                  <c:v>1870.3333333333301</c:v>
                </c:pt>
                <c:pt idx="11223">
                  <c:v>1870.5</c:v>
                </c:pt>
                <c:pt idx="11224">
                  <c:v>1870.6666666666699</c:v>
                </c:pt>
                <c:pt idx="11225">
                  <c:v>1870.8333333333301</c:v>
                </c:pt>
                <c:pt idx="11226">
                  <c:v>1871</c:v>
                </c:pt>
                <c:pt idx="11227">
                  <c:v>1871.1666666666699</c:v>
                </c:pt>
                <c:pt idx="11228">
                  <c:v>1871.3333333333301</c:v>
                </c:pt>
                <c:pt idx="11229">
                  <c:v>1871.5</c:v>
                </c:pt>
                <c:pt idx="11230">
                  <c:v>1871.6666666666699</c:v>
                </c:pt>
                <c:pt idx="11231">
                  <c:v>1871.8333333333301</c:v>
                </c:pt>
                <c:pt idx="11232">
                  <c:v>1872</c:v>
                </c:pt>
                <c:pt idx="11233">
                  <c:v>1872.1666666666699</c:v>
                </c:pt>
                <c:pt idx="11234">
                  <c:v>1872.3333333333301</c:v>
                </c:pt>
                <c:pt idx="11235">
                  <c:v>1872.5</c:v>
                </c:pt>
                <c:pt idx="11236">
                  <c:v>1872.6666666666699</c:v>
                </c:pt>
                <c:pt idx="11237">
                  <c:v>1872.8333333333301</c:v>
                </c:pt>
                <c:pt idx="11238">
                  <c:v>1873</c:v>
                </c:pt>
                <c:pt idx="11239">
                  <c:v>1873.1666666666699</c:v>
                </c:pt>
                <c:pt idx="11240">
                  <c:v>1873.3333333333301</c:v>
                </c:pt>
                <c:pt idx="11241">
                  <c:v>1873.5</c:v>
                </c:pt>
                <c:pt idx="11242">
                  <c:v>1873.6666666666699</c:v>
                </c:pt>
                <c:pt idx="11243">
                  <c:v>1873.8333333333301</c:v>
                </c:pt>
                <c:pt idx="11244">
                  <c:v>1874</c:v>
                </c:pt>
                <c:pt idx="11245">
                  <c:v>1874.1666666666699</c:v>
                </c:pt>
                <c:pt idx="11246">
                  <c:v>1874.3333333333301</c:v>
                </c:pt>
                <c:pt idx="11247">
                  <c:v>1874.5</c:v>
                </c:pt>
                <c:pt idx="11248">
                  <c:v>1874.6666666666699</c:v>
                </c:pt>
                <c:pt idx="11249">
                  <c:v>1874.8333333333301</c:v>
                </c:pt>
                <c:pt idx="11250">
                  <c:v>1875</c:v>
                </c:pt>
                <c:pt idx="11251">
                  <c:v>1875.1666666666699</c:v>
                </c:pt>
                <c:pt idx="11252">
                  <c:v>1875.3333333333301</c:v>
                </c:pt>
                <c:pt idx="11253">
                  <c:v>1875.5</c:v>
                </c:pt>
                <c:pt idx="11254">
                  <c:v>1875.6666666666699</c:v>
                </c:pt>
                <c:pt idx="11255">
                  <c:v>1875.8333333333301</c:v>
                </c:pt>
                <c:pt idx="11256">
                  <c:v>1876</c:v>
                </c:pt>
                <c:pt idx="11257">
                  <c:v>1876.1666666666699</c:v>
                </c:pt>
                <c:pt idx="11258">
                  <c:v>1876.3333333333301</c:v>
                </c:pt>
                <c:pt idx="11259">
                  <c:v>1876.5</c:v>
                </c:pt>
                <c:pt idx="11260">
                  <c:v>1876.6666666666699</c:v>
                </c:pt>
                <c:pt idx="11261">
                  <c:v>1876.8333333333301</c:v>
                </c:pt>
                <c:pt idx="11262">
                  <c:v>1877</c:v>
                </c:pt>
                <c:pt idx="11263">
                  <c:v>1877.1666666666699</c:v>
                </c:pt>
                <c:pt idx="11264">
                  <c:v>1877.3333333333301</c:v>
                </c:pt>
                <c:pt idx="11265">
                  <c:v>1877.5</c:v>
                </c:pt>
                <c:pt idx="11266">
                  <c:v>1877.6666666666699</c:v>
                </c:pt>
                <c:pt idx="11267">
                  <c:v>1877.8333333333301</c:v>
                </c:pt>
                <c:pt idx="11268">
                  <c:v>1878</c:v>
                </c:pt>
                <c:pt idx="11269">
                  <c:v>1878.1666666666699</c:v>
                </c:pt>
                <c:pt idx="11270">
                  <c:v>1878.3333333333301</c:v>
                </c:pt>
                <c:pt idx="11271">
                  <c:v>1878.5</c:v>
                </c:pt>
                <c:pt idx="11272">
                  <c:v>1878.6666666666699</c:v>
                </c:pt>
                <c:pt idx="11273">
                  <c:v>1878.8333333333301</c:v>
                </c:pt>
                <c:pt idx="11274">
                  <c:v>1879</c:v>
                </c:pt>
                <c:pt idx="11275">
                  <c:v>1879.1666666666699</c:v>
                </c:pt>
                <c:pt idx="11276">
                  <c:v>1879.3333333333301</c:v>
                </c:pt>
                <c:pt idx="11277">
                  <c:v>1879.5</c:v>
                </c:pt>
                <c:pt idx="11278">
                  <c:v>1879.6666666666699</c:v>
                </c:pt>
                <c:pt idx="11279">
                  <c:v>1879.8333333333301</c:v>
                </c:pt>
                <c:pt idx="11280">
                  <c:v>1880</c:v>
                </c:pt>
                <c:pt idx="11281">
                  <c:v>1880.1666666666699</c:v>
                </c:pt>
                <c:pt idx="11282">
                  <c:v>1880.3333333333301</c:v>
                </c:pt>
                <c:pt idx="11283">
                  <c:v>1880.5</c:v>
                </c:pt>
                <c:pt idx="11284">
                  <c:v>1880.6666666666699</c:v>
                </c:pt>
                <c:pt idx="11285">
                  <c:v>1880.8333333333301</c:v>
                </c:pt>
                <c:pt idx="11286">
                  <c:v>1881</c:v>
                </c:pt>
                <c:pt idx="11287">
                  <c:v>1881.1666666666699</c:v>
                </c:pt>
                <c:pt idx="11288">
                  <c:v>1881.3333333333301</c:v>
                </c:pt>
                <c:pt idx="11289">
                  <c:v>1881.5</c:v>
                </c:pt>
                <c:pt idx="11290">
                  <c:v>1881.6666666666699</c:v>
                </c:pt>
                <c:pt idx="11291">
                  <c:v>1881.8333333333301</c:v>
                </c:pt>
                <c:pt idx="11292">
                  <c:v>1882</c:v>
                </c:pt>
                <c:pt idx="11293">
                  <c:v>1882.1666666666699</c:v>
                </c:pt>
                <c:pt idx="11294">
                  <c:v>1882.3333333333301</c:v>
                </c:pt>
                <c:pt idx="11295">
                  <c:v>1882.5</c:v>
                </c:pt>
                <c:pt idx="11296">
                  <c:v>1882.6666666666699</c:v>
                </c:pt>
                <c:pt idx="11297">
                  <c:v>1882.8333333333301</c:v>
                </c:pt>
                <c:pt idx="11298">
                  <c:v>1883</c:v>
                </c:pt>
                <c:pt idx="11299">
                  <c:v>1883.1666666666699</c:v>
                </c:pt>
                <c:pt idx="11300">
                  <c:v>1883.3333333333301</c:v>
                </c:pt>
                <c:pt idx="11301">
                  <c:v>1883.5</c:v>
                </c:pt>
                <c:pt idx="11302">
                  <c:v>1883.6666666666699</c:v>
                </c:pt>
                <c:pt idx="11303">
                  <c:v>1883.8333333333301</c:v>
                </c:pt>
                <c:pt idx="11304">
                  <c:v>1884</c:v>
                </c:pt>
                <c:pt idx="11305">
                  <c:v>1884.1666666666699</c:v>
                </c:pt>
                <c:pt idx="11306">
                  <c:v>1884.3333333333301</c:v>
                </c:pt>
                <c:pt idx="11307">
                  <c:v>1884.5</c:v>
                </c:pt>
                <c:pt idx="11308">
                  <c:v>1884.6666666666699</c:v>
                </c:pt>
                <c:pt idx="11309">
                  <c:v>1884.8333333333301</c:v>
                </c:pt>
                <c:pt idx="11310">
                  <c:v>1885</c:v>
                </c:pt>
                <c:pt idx="11311">
                  <c:v>1885.1666666666699</c:v>
                </c:pt>
                <c:pt idx="11312">
                  <c:v>1885.3333333333301</c:v>
                </c:pt>
                <c:pt idx="11313">
                  <c:v>1885.5</c:v>
                </c:pt>
                <c:pt idx="11314">
                  <c:v>1885.6666666666699</c:v>
                </c:pt>
                <c:pt idx="11315">
                  <c:v>1885.8333333333301</c:v>
                </c:pt>
                <c:pt idx="11316">
                  <c:v>1886</c:v>
                </c:pt>
                <c:pt idx="11317">
                  <c:v>1886.1666666666699</c:v>
                </c:pt>
                <c:pt idx="11318">
                  <c:v>1886.3333333333301</c:v>
                </c:pt>
                <c:pt idx="11319">
                  <c:v>1886.5</c:v>
                </c:pt>
                <c:pt idx="11320">
                  <c:v>1886.6666666666699</c:v>
                </c:pt>
                <c:pt idx="11321">
                  <c:v>1886.8333333333301</c:v>
                </c:pt>
                <c:pt idx="11322">
                  <c:v>1887</c:v>
                </c:pt>
                <c:pt idx="11323">
                  <c:v>1887.1666666666699</c:v>
                </c:pt>
                <c:pt idx="11324">
                  <c:v>1887.3333333333301</c:v>
                </c:pt>
                <c:pt idx="11325">
                  <c:v>1887.5</c:v>
                </c:pt>
                <c:pt idx="11326">
                  <c:v>1887.6666666666699</c:v>
                </c:pt>
                <c:pt idx="11327">
                  <c:v>1887.8333333333301</c:v>
                </c:pt>
                <c:pt idx="11328">
                  <c:v>1888</c:v>
                </c:pt>
                <c:pt idx="11329">
                  <c:v>1888.1666666666699</c:v>
                </c:pt>
                <c:pt idx="11330">
                  <c:v>1888.3333333333301</c:v>
                </c:pt>
                <c:pt idx="11331">
                  <c:v>1888.5</c:v>
                </c:pt>
                <c:pt idx="11332">
                  <c:v>1888.6666666666699</c:v>
                </c:pt>
                <c:pt idx="11333">
                  <c:v>1888.8333333333301</c:v>
                </c:pt>
                <c:pt idx="11334">
                  <c:v>1889</c:v>
                </c:pt>
                <c:pt idx="11335">
                  <c:v>1889.1666666666699</c:v>
                </c:pt>
                <c:pt idx="11336">
                  <c:v>1889.3333333333301</c:v>
                </c:pt>
                <c:pt idx="11337">
                  <c:v>1889.5</c:v>
                </c:pt>
                <c:pt idx="11338">
                  <c:v>1889.6666666666699</c:v>
                </c:pt>
                <c:pt idx="11339">
                  <c:v>1889.8333333333301</c:v>
                </c:pt>
                <c:pt idx="11340">
                  <c:v>1890</c:v>
                </c:pt>
                <c:pt idx="11341">
                  <c:v>1890.1666666666699</c:v>
                </c:pt>
                <c:pt idx="11342">
                  <c:v>1890.3333333333301</c:v>
                </c:pt>
                <c:pt idx="11343">
                  <c:v>1890.5</c:v>
                </c:pt>
                <c:pt idx="11344">
                  <c:v>1890.6666666666699</c:v>
                </c:pt>
                <c:pt idx="11345">
                  <c:v>1890.8333333333301</c:v>
                </c:pt>
                <c:pt idx="11346">
                  <c:v>1891</c:v>
                </c:pt>
                <c:pt idx="11347">
                  <c:v>1891.1666666666699</c:v>
                </c:pt>
                <c:pt idx="11348">
                  <c:v>1891.3333333333301</c:v>
                </c:pt>
                <c:pt idx="11349">
                  <c:v>1891.5</c:v>
                </c:pt>
                <c:pt idx="11350">
                  <c:v>1891.6666666666699</c:v>
                </c:pt>
                <c:pt idx="11351">
                  <c:v>1891.8333333333301</c:v>
                </c:pt>
                <c:pt idx="11352">
                  <c:v>1892</c:v>
                </c:pt>
                <c:pt idx="11353">
                  <c:v>1892.1666666666699</c:v>
                </c:pt>
                <c:pt idx="11354">
                  <c:v>1892.3333333333301</c:v>
                </c:pt>
                <c:pt idx="11355">
                  <c:v>1892.5</c:v>
                </c:pt>
                <c:pt idx="11356">
                  <c:v>1892.6666666666699</c:v>
                </c:pt>
                <c:pt idx="11357">
                  <c:v>1892.8333333333301</c:v>
                </c:pt>
                <c:pt idx="11358">
                  <c:v>1893</c:v>
                </c:pt>
                <c:pt idx="11359">
                  <c:v>1893.1666666666699</c:v>
                </c:pt>
                <c:pt idx="11360">
                  <c:v>1893.3333333333301</c:v>
                </c:pt>
                <c:pt idx="11361">
                  <c:v>1893.5</c:v>
                </c:pt>
                <c:pt idx="11362">
                  <c:v>1893.6666666666699</c:v>
                </c:pt>
                <c:pt idx="11363">
                  <c:v>1893.8333333333301</c:v>
                </c:pt>
                <c:pt idx="11364">
                  <c:v>1894</c:v>
                </c:pt>
                <c:pt idx="11365">
                  <c:v>1894.1666666666699</c:v>
                </c:pt>
                <c:pt idx="11366">
                  <c:v>1894.3333333333301</c:v>
                </c:pt>
                <c:pt idx="11367">
                  <c:v>1894.5</c:v>
                </c:pt>
                <c:pt idx="11368">
                  <c:v>1894.6666666666699</c:v>
                </c:pt>
                <c:pt idx="11369">
                  <c:v>1894.8333333333301</c:v>
                </c:pt>
                <c:pt idx="11370">
                  <c:v>1895</c:v>
                </c:pt>
                <c:pt idx="11371">
                  <c:v>1895.1666666666699</c:v>
                </c:pt>
                <c:pt idx="11372">
                  <c:v>1895.3333333333301</c:v>
                </c:pt>
                <c:pt idx="11373">
                  <c:v>1895.5</c:v>
                </c:pt>
                <c:pt idx="11374">
                  <c:v>1895.6666666666699</c:v>
                </c:pt>
                <c:pt idx="11375">
                  <c:v>1895.8333333333301</c:v>
                </c:pt>
                <c:pt idx="11376">
                  <c:v>1896</c:v>
                </c:pt>
                <c:pt idx="11377">
                  <c:v>1896.1666666666699</c:v>
                </c:pt>
                <c:pt idx="11378">
                  <c:v>1896.3333333333301</c:v>
                </c:pt>
                <c:pt idx="11379">
                  <c:v>1896.5</c:v>
                </c:pt>
                <c:pt idx="11380">
                  <c:v>1896.6666666666699</c:v>
                </c:pt>
                <c:pt idx="11381">
                  <c:v>1896.8333333333301</c:v>
                </c:pt>
                <c:pt idx="11382">
                  <c:v>1897</c:v>
                </c:pt>
                <c:pt idx="11383">
                  <c:v>1897.1666666666699</c:v>
                </c:pt>
                <c:pt idx="11384">
                  <c:v>1897.3333333333301</c:v>
                </c:pt>
                <c:pt idx="11385">
                  <c:v>1897.5</c:v>
                </c:pt>
                <c:pt idx="11386">
                  <c:v>1897.6666666666699</c:v>
                </c:pt>
                <c:pt idx="11387">
                  <c:v>1897.8333333333301</c:v>
                </c:pt>
                <c:pt idx="11388">
                  <c:v>1898</c:v>
                </c:pt>
                <c:pt idx="11389">
                  <c:v>1898.1666666666699</c:v>
                </c:pt>
                <c:pt idx="11390">
                  <c:v>1898.3333333333301</c:v>
                </c:pt>
                <c:pt idx="11391">
                  <c:v>1898.5</c:v>
                </c:pt>
                <c:pt idx="11392">
                  <c:v>1898.6666666666699</c:v>
                </c:pt>
                <c:pt idx="11393">
                  <c:v>1898.8333333333301</c:v>
                </c:pt>
                <c:pt idx="11394">
                  <c:v>1899</c:v>
                </c:pt>
                <c:pt idx="11395">
                  <c:v>1899.1666666666699</c:v>
                </c:pt>
                <c:pt idx="11396">
                  <c:v>1899.3333333333301</c:v>
                </c:pt>
                <c:pt idx="11397">
                  <c:v>1899.5</c:v>
                </c:pt>
                <c:pt idx="11398">
                  <c:v>1899.6666666666699</c:v>
                </c:pt>
                <c:pt idx="11399">
                  <c:v>1899.8333333333301</c:v>
                </c:pt>
                <c:pt idx="11400">
                  <c:v>1900</c:v>
                </c:pt>
                <c:pt idx="11401">
                  <c:v>1900.1666666666699</c:v>
                </c:pt>
                <c:pt idx="11402">
                  <c:v>1900.3333333333301</c:v>
                </c:pt>
                <c:pt idx="11403">
                  <c:v>1900.5</c:v>
                </c:pt>
                <c:pt idx="11404">
                  <c:v>1900.6666666666699</c:v>
                </c:pt>
                <c:pt idx="11405">
                  <c:v>1900.8333333333301</c:v>
                </c:pt>
                <c:pt idx="11406">
                  <c:v>1901</c:v>
                </c:pt>
                <c:pt idx="11407">
                  <c:v>1901.1666666666699</c:v>
                </c:pt>
                <c:pt idx="11408">
                  <c:v>1901.3333333333301</c:v>
                </c:pt>
                <c:pt idx="11409">
                  <c:v>1901.5</c:v>
                </c:pt>
                <c:pt idx="11410">
                  <c:v>1901.6666666666699</c:v>
                </c:pt>
                <c:pt idx="11411">
                  <c:v>1901.8333333333301</c:v>
                </c:pt>
                <c:pt idx="11412">
                  <c:v>1902</c:v>
                </c:pt>
                <c:pt idx="11413">
                  <c:v>1902.1666666666699</c:v>
                </c:pt>
                <c:pt idx="11414">
                  <c:v>1902.3333333333301</c:v>
                </c:pt>
                <c:pt idx="11415">
                  <c:v>1902.5</c:v>
                </c:pt>
                <c:pt idx="11416">
                  <c:v>1902.6666666666699</c:v>
                </c:pt>
                <c:pt idx="11417">
                  <c:v>1902.8333333333301</c:v>
                </c:pt>
                <c:pt idx="11418">
                  <c:v>1903</c:v>
                </c:pt>
                <c:pt idx="11419">
                  <c:v>1903.1666666666699</c:v>
                </c:pt>
                <c:pt idx="11420">
                  <c:v>1903.3333333333301</c:v>
                </c:pt>
                <c:pt idx="11421">
                  <c:v>1903.5</c:v>
                </c:pt>
                <c:pt idx="11422">
                  <c:v>1903.6666666666699</c:v>
                </c:pt>
                <c:pt idx="11423">
                  <c:v>1903.8333333333301</c:v>
                </c:pt>
                <c:pt idx="11424">
                  <c:v>1904</c:v>
                </c:pt>
                <c:pt idx="11425">
                  <c:v>1904.1666666666699</c:v>
                </c:pt>
                <c:pt idx="11426">
                  <c:v>1904.3333333333301</c:v>
                </c:pt>
                <c:pt idx="11427">
                  <c:v>1904.5</c:v>
                </c:pt>
                <c:pt idx="11428">
                  <c:v>1904.6666666666699</c:v>
                </c:pt>
                <c:pt idx="11429">
                  <c:v>1904.8333333333301</c:v>
                </c:pt>
                <c:pt idx="11430">
                  <c:v>1905</c:v>
                </c:pt>
                <c:pt idx="11431">
                  <c:v>1905.1666666666699</c:v>
                </c:pt>
                <c:pt idx="11432">
                  <c:v>1905.3333333333301</c:v>
                </c:pt>
                <c:pt idx="11433">
                  <c:v>1905.5</c:v>
                </c:pt>
                <c:pt idx="11434">
                  <c:v>1905.6666666666699</c:v>
                </c:pt>
                <c:pt idx="11435">
                  <c:v>1905.8333333333301</c:v>
                </c:pt>
                <c:pt idx="11436">
                  <c:v>1906</c:v>
                </c:pt>
                <c:pt idx="11437">
                  <c:v>1906.1666666666699</c:v>
                </c:pt>
                <c:pt idx="11438">
                  <c:v>1906.3333333333301</c:v>
                </c:pt>
                <c:pt idx="11439">
                  <c:v>1906.5</c:v>
                </c:pt>
                <c:pt idx="11440">
                  <c:v>1906.6666666666699</c:v>
                </c:pt>
                <c:pt idx="11441">
                  <c:v>1906.8333333333301</c:v>
                </c:pt>
                <c:pt idx="11442">
                  <c:v>1907</c:v>
                </c:pt>
                <c:pt idx="11443">
                  <c:v>1907.1666666666699</c:v>
                </c:pt>
                <c:pt idx="11444">
                  <c:v>1907.3333333333301</c:v>
                </c:pt>
                <c:pt idx="11445">
                  <c:v>1907.5</c:v>
                </c:pt>
                <c:pt idx="11446">
                  <c:v>1907.6666666666699</c:v>
                </c:pt>
                <c:pt idx="11447">
                  <c:v>1907.8333333333301</c:v>
                </c:pt>
                <c:pt idx="11448">
                  <c:v>1908</c:v>
                </c:pt>
                <c:pt idx="11449">
                  <c:v>1908.1666666666699</c:v>
                </c:pt>
                <c:pt idx="11450">
                  <c:v>1908.3333333333301</c:v>
                </c:pt>
                <c:pt idx="11451">
                  <c:v>1908.5</c:v>
                </c:pt>
                <c:pt idx="11452">
                  <c:v>1908.6666666666699</c:v>
                </c:pt>
                <c:pt idx="11453">
                  <c:v>1908.8333333333301</c:v>
                </c:pt>
                <c:pt idx="11454">
                  <c:v>1909</c:v>
                </c:pt>
                <c:pt idx="11455">
                  <c:v>1909.1666666666699</c:v>
                </c:pt>
                <c:pt idx="11456">
                  <c:v>1909.3333333333301</c:v>
                </c:pt>
                <c:pt idx="11457">
                  <c:v>1909.5</c:v>
                </c:pt>
                <c:pt idx="11458">
                  <c:v>1909.6666666666699</c:v>
                </c:pt>
                <c:pt idx="11459">
                  <c:v>1909.8333333333301</c:v>
                </c:pt>
                <c:pt idx="11460">
                  <c:v>1910</c:v>
                </c:pt>
                <c:pt idx="11461">
                  <c:v>1910.1666666666699</c:v>
                </c:pt>
                <c:pt idx="11462">
                  <c:v>1910.3333333333301</c:v>
                </c:pt>
                <c:pt idx="11463">
                  <c:v>1910.5</c:v>
                </c:pt>
                <c:pt idx="11464">
                  <c:v>1910.6666666666699</c:v>
                </c:pt>
                <c:pt idx="11465">
                  <c:v>1910.8333333333301</c:v>
                </c:pt>
                <c:pt idx="11466">
                  <c:v>1911</c:v>
                </c:pt>
                <c:pt idx="11467">
                  <c:v>1911.1666666666699</c:v>
                </c:pt>
                <c:pt idx="11468">
                  <c:v>1911.3333333333301</c:v>
                </c:pt>
                <c:pt idx="11469">
                  <c:v>1911.5</c:v>
                </c:pt>
                <c:pt idx="11470">
                  <c:v>1911.6666666666699</c:v>
                </c:pt>
                <c:pt idx="11471">
                  <c:v>1911.8333333333301</c:v>
                </c:pt>
                <c:pt idx="11472">
                  <c:v>1912</c:v>
                </c:pt>
                <c:pt idx="11473">
                  <c:v>1912.1666666666699</c:v>
                </c:pt>
                <c:pt idx="11474">
                  <c:v>1912.3333333333301</c:v>
                </c:pt>
                <c:pt idx="11475">
                  <c:v>1912.5</c:v>
                </c:pt>
                <c:pt idx="11476">
                  <c:v>1912.6666666666699</c:v>
                </c:pt>
                <c:pt idx="11477">
                  <c:v>1912.8333333333301</c:v>
                </c:pt>
                <c:pt idx="11478">
                  <c:v>1913</c:v>
                </c:pt>
                <c:pt idx="11479">
                  <c:v>1913.1666666666699</c:v>
                </c:pt>
                <c:pt idx="11480">
                  <c:v>1913.3333333333301</c:v>
                </c:pt>
                <c:pt idx="11481">
                  <c:v>1913.5</c:v>
                </c:pt>
                <c:pt idx="11482">
                  <c:v>1913.6666666666699</c:v>
                </c:pt>
                <c:pt idx="11483">
                  <c:v>1913.8333333333301</c:v>
                </c:pt>
                <c:pt idx="11484">
                  <c:v>1914</c:v>
                </c:pt>
                <c:pt idx="11485">
                  <c:v>1914.1666666666699</c:v>
                </c:pt>
                <c:pt idx="11486">
                  <c:v>1914.3333333333301</c:v>
                </c:pt>
                <c:pt idx="11487">
                  <c:v>1914.5</c:v>
                </c:pt>
                <c:pt idx="11488">
                  <c:v>1914.6666666666699</c:v>
                </c:pt>
                <c:pt idx="11489">
                  <c:v>1914.8333333333301</c:v>
                </c:pt>
                <c:pt idx="11490">
                  <c:v>1915</c:v>
                </c:pt>
                <c:pt idx="11491">
                  <c:v>1915.1666666666699</c:v>
                </c:pt>
                <c:pt idx="11492">
                  <c:v>1915.3333333333301</c:v>
                </c:pt>
                <c:pt idx="11493">
                  <c:v>1915.5</c:v>
                </c:pt>
                <c:pt idx="11494">
                  <c:v>1915.6666666666699</c:v>
                </c:pt>
                <c:pt idx="11495">
                  <c:v>1915.8333333333301</c:v>
                </c:pt>
                <c:pt idx="11496">
                  <c:v>1916</c:v>
                </c:pt>
                <c:pt idx="11497">
                  <c:v>1916.1666666666699</c:v>
                </c:pt>
                <c:pt idx="11498">
                  <c:v>1916.3333333333301</c:v>
                </c:pt>
                <c:pt idx="11499">
                  <c:v>1916.5</c:v>
                </c:pt>
                <c:pt idx="11500">
                  <c:v>1916.6666666666699</c:v>
                </c:pt>
                <c:pt idx="11501">
                  <c:v>1916.8333333333301</c:v>
                </c:pt>
                <c:pt idx="11502">
                  <c:v>1917</c:v>
                </c:pt>
                <c:pt idx="11503">
                  <c:v>1917.1666666666699</c:v>
                </c:pt>
                <c:pt idx="11504">
                  <c:v>1917.3333333333301</c:v>
                </c:pt>
                <c:pt idx="11505">
                  <c:v>1917.5</c:v>
                </c:pt>
                <c:pt idx="11506">
                  <c:v>1917.6666666666699</c:v>
                </c:pt>
                <c:pt idx="11507">
                  <c:v>1917.8333333333301</c:v>
                </c:pt>
                <c:pt idx="11508">
                  <c:v>1918</c:v>
                </c:pt>
                <c:pt idx="11509">
                  <c:v>1918.1666666666699</c:v>
                </c:pt>
                <c:pt idx="11510">
                  <c:v>1918.3333333333301</c:v>
                </c:pt>
                <c:pt idx="11511">
                  <c:v>1918.5</c:v>
                </c:pt>
                <c:pt idx="11512">
                  <c:v>1918.6666666666699</c:v>
                </c:pt>
                <c:pt idx="11513">
                  <c:v>1918.8333333333301</c:v>
                </c:pt>
                <c:pt idx="11514">
                  <c:v>1919</c:v>
                </c:pt>
                <c:pt idx="11515">
                  <c:v>1919.1666666666699</c:v>
                </c:pt>
                <c:pt idx="11516">
                  <c:v>1919.3333333333301</c:v>
                </c:pt>
                <c:pt idx="11517">
                  <c:v>1919.5</c:v>
                </c:pt>
                <c:pt idx="11518">
                  <c:v>1919.6666666666699</c:v>
                </c:pt>
                <c:pt idx="11519">
                  <c:v>1919.8333333333301</c:v>
                </c:pt>
                <c:pt idx="11520">
                  <c:v>1920</c:v>
                </c:pt>
                <c:pt idx="11521">
                  <c:v>1920.1666666666699</c:v>
                </c:pt>
                <c:pt idx="11522">
                  <c:v>1920.3333333333301</c:v>
                </c:pt>
                <c:pt idx="11523">
                  <c:v>1920.5</c:v>
                </c:pt>
                <c:pt idx="11524">
                  <c:v>1920.6666666666699</c:v>
                </c:pt>
                <c:pt idx="11525">
                  <c:v>1920.8333333333301</c:v>
                </c:pt>
                <c:pt idx="11526">
                  <c:v>1921</c:v>
                </c:pt>
                <c:pt idx="11527">
                  <c:v>1921.1666666666699</c:v>
                </c:pt>
                <c:pt idx="11528">
                  <c:v>1921.3333333333301</c:v>
                </c:pt>
                <c:pt idx="11529">
                  <c:v>1921.5</c:v>
                </c:pt>
                <c:pt idx="11530">
                  <c:v>1921.6666666666699</c:v>
                </c:pt>
                <c:pt idx="11531">
                  <c:v>1921.8333333333301</c:v>
                </c:pt>
                <c:pt idx="11532">
                  <c:v>1922</c:v>
                </c:pt>
                <c:pt idx="11533">
                  <c:v>1922.1666666666699</c:v>
                </c:pt>
                <c:pt idx="11534">
                  <c:v>1922.3333333333301</c:v>
                </c:pt>
                <c:pt idx="11535">
                  <c:v>1922.5</c:v>
                </c:pt>
                <c:pt idx="11536">
                  <c:v>1922.6666666666699</c:v>
                </c:pt>
                <c:pt idx="11537">
                  <c:v>1922.8333333333301</c:v>
                </c:pt>
                <c:pt idx="11538">
                  <c:v>1923</c:v>
                </c:pt>
                <c:pt idx="11539">
                  <c:v>1923.1666666666699</c:v>
                </c:pt>
                <c:pt idx="11540">
                  <c:v>1923.3333333333301</c:v>
                </c:pt>
                <c:pt idx="11541">
                  <c:v>1923.5</c:v>
                </c:pt>
                <c:pt idx="11542">
                  <c:v>1923.6666666666699</c:v>
                </c:pt>
                <c:pt idx="11543">
                  <c:v>1923.8333333333301</c:v>
                </c:pt>
                <c:pt idx="11544">
                  <c:v>1924</c:v>
                </c:pt>
                <c:pt idx="11545">
                  <c:v>1924.1666666666699</c:v>
                </c:pt>
                <c:pt idx="11546">
                  <c:v>1924.3333333333301</c:v>
                </c:pt>
                <c:pt idx="11547">
                  <c:v>1924.5</c:v>
                </c:pt>
                <c:pt idx="11548">
                  <c:v>1924.6666666666699</c:v>
                </c:pt>
                <c:pt idx="11549">
                  <c:v>1924.8333333333301</c:v>
                </c:pt>
                <c:pt idx="11550">
                  <c:v>1925</c:v>
                </c:pt>
                <c:pt idx="11551">
                  <c:v>1925.1666666666699</c:v>
                </c:pt>
                <c:pt idx="11552">
                  <c:v>1925.3333333333301</c:v>
                </c:pt>
                <c:pt idx="11553">
                  <c:v>1925.5</c:v>
                </c:pt>
                <c:pt idx="11554">
                  <c:v>1925.6666666666699</c:v>
                </c:pt>
                <c:pt idx="11555">
                  <c:v>1925.8333333333301</c:v>
                </c:pt>
                <c:pt idx="11556">
                  <c:v>1926</c:v>
                </c:pt>
                <c:pt idx="11557">
                  <c:v>1926.1666666666699</c:v>
                </c:pt>
                <c:pt idx="11558">
                  <c:v>1926.3333333333301</c:v>
                </c:pt>
                <c:pt idx="11559">
                  <c:v>1926.5</c:v>
                </c:pt>
                <c:pt idx="11560">
                  <c:v>1926.6666666666699</c:v>
                </c:pt>
                <c:pt idx="11561">
                  <c:v>1926.8333333333301</c:v>
                </c:pt>
                <c:pt idx="11562">
                  <c:v>1927</c:v>
                </c:pt>
                <c:pt idx="11563">
                  <c:v>1927.1666666666699</c:v>
                </c:pt>
                <c:pt idx="11564">
                  <c:v>1927.3333333333301</c:v>
                </c:pt>
                <c:pt idx="11565">
                  <c:v>1927.5</c:v>
                </c:pt>
                <c:pt idx="11566">
                  <c:v>1927.6666666666699</c:v>
                </c:pt>
                <c:pt idx="11567">
                  <c:v>1927.8333333333301</c:v>
                </c:pt>
                <c:pt idx="11568">
                  <c:v>1928</c:v>
                </c:pt>
                <c:pt idx="11569">
                  <c:v>1928.1666666666699</c:v>
                </c:pt>
                <c:pt idx="11570">
                  <c:v>1928.3333333333301</c:v>
                </c:pt>
                <c:pt idx="11571">
                  <c:v>1928.5</c:v>
                </c:pt>
                <c:pt idx="11572">
                  <c:v>1928.6666666666699</c:v>
                </c:pt>
                <c:pt idx="11573">
                  <c:v>1928.8333333333301</c:v>
                </c:pt>
                <c:pt idx="11574">
                  <c:v>1929</c:v>
                </c:pt>
                <c:pt idx="11575">
                  <c:v>1929.1666666666699</c:v>
                </c:pt>
                <c:pt idx="11576">
                  <c:v>1929.3333333333301</c:v>
                </c:pt>
                <c:pt idx="11577">
                  <c:v>1929.5</c:v>
                </c:pt>
                <c:pt idx="11578">
                  <c:v>1929.6666666666699</c:v>
                </c:pt>
                <c:pt idx="11579">
                  <c:v>1929.8333333333301</c:v>
                </c:pt>
                <c:pt idx="11580">
                  <c:v>1930</c:v>
                </c:pt>
                <c:pt idx="11581">
                  <c:v>1930.1666666666699</c:v>
                </c:pt>
                <c:pt idx="11582">
                  <c:v>1930.3333333333301</c:v>
                </c:pt>
                <c:pt idx="11583">
                  <c:v>1930.5</c:v>
                </c:pt>
                <c:pt idx="11584">
                  <c:v>1930.6666666666699</c:v>
                </c:pt>
                <c:pt idx="11585">
                  <c:v>1930.8333333333301</c:v>
                </c:pt>
                <c:pt idx="11586">
                  <c:v>1931</c:v>
                </c:pt>
                <c:pt idx="11587">
                  <c:v>1931.1666666666699</c:v>
                </c:pt>
                <c:pt idx="11588">
                  <c:v>1931.3333333333301</c:v>
                </c:pt>
                <c:pt idx="11589">
                  <c:v>1931.5</c:v>
                </c:pt>
                <c:pt idx="11590">
                  <c:v>1931.6666666666699</c:v>
                </c:pt>
                <c:pt idx="11591">
                  <c:v>1931.8333333333301</c:v>
                </c:pt>
                <c:pt idx="11592">
                  <c:v>1932</c:v>
                </c:pt>
                <c:pt idx="11593">
                  <c:v>1932.1666666666699</c:v>
                </c:pt>
                <c:pt idx="11594">
                  <c:v>1932.3333333333301</c:v>
                </c:pt>
                <c:pt idx="11595">
                  <c:v>1932.5</c:v>
                </c:pt>
                <c:pt idx="11596">
                  <c:v>1932.6666666666699</c:v>
                </c:pt>
                <c:pt idx="11597">
                  <c:v>1932.8333333333301</c:v>
                </c:pt>
                <c:pt idx="11598">
                  <c:v>1933</c:v>
                </c:pt>
                <c:pt idx="11599">
                  <c:v>1933.1666666666699</c:v>
                </c:pt>
                <c:pt idx="11600">
                  <c:v>1933.3333333333301</c:v>
                </c:pt>
                <c:pt idx="11601">
                  <c:v>1933.5</c:v>
                </c:pt>
                <c:pt idx="11602">
                  <c:v>1933.6666666666699</c:v>
                </c:pt>
                <c:pt idx="11603">
                  <c:v>1933.8333333333301</c:v>
                </c:pt>
                <c:pt idx="11604">
                  <c:v>1934</c:v>
                </c:pt>
                <c:pt idx="11605">
                  <c:v>1934.1666666666699</c:v>
                </c:pt>
                <c:pt idx="11606">
                  <c:v>1934.3333333333301</c:v>
                </c:pt>
                <c:pt idx="11607">
                  <c:v>1934.5</c:v>
                </c:pt>
                <c:pt idx="11608">
                  <c:v>1934.6666666666699</c:v>
                </c:pt>
                <c:pt idx="11609">
                  <c:v>1934.8333333333301</c:v>
                </c:pt>
                <c:pt idx="11610">
                  <c:v>1935</c:v>
                </c:pt>
                <c:pt idx="11611">
                  <c:v>1935.1666666666699</c:v>
                </c:pt>
                <c:pt idx="11612">
                  <c:v>1935.3333333333301</c:v>
                </c:pt>
                <c:pt idx="11613">
                  <c:v>1935.5</c:v>
                </c:pt>
                <c:pt idx="11614">
                  <c:v>1935.6666666666699</c:v>
                </c:pt>
                <c:pt idx="11615">
                  <c:v>1935.8333333333301</c:v>
                </c:pt>
                <c:pt idx="11616">
                  <c:v>1936</c:v>
                </c:pt>
                <c:pt idx="11617">
                  <c:v>1936.1666666666699</c:v>
                </c:pt>
                <c:pt idx="11618">
                  <c:v>1936.3333333333301</c:v>
                </c:pt>
                <c:pt idx="11619">
                  <c:v>1936.5</c:v>
                </c:pt>
                <c:pt idx="11620">
                  <c:v>1936.6666666666699</c:v>
                </c:pt>
                <c:pt idx="11621">
                  <c:v>1936.8333333333301</c:v>
                </c:pt>
                <c:pt idx="11622">
                  <c:v>1937</c:v>
                </c:pt>
                <c:pt idx="11623">
                  <c:v>1937.1666666666699</c:v>
                </c:pt>
                <c:pt idx="11624">
                  <c:v>1937.3333333333301</c:v>
                </c:pt>
                <c:pt idx="11625">
                  <c:v>1937.5</c:v>
                </c:pt>
                <c:pt idx="11626">
                  <c:v>1937.6666666666699</c:v>
                </c:pt>
                <c:pt idx="11627">
                  <c:v>1937.8333333333301</c:v>
                </c:pt>
                <c:pt idx="11628">
                  <c:v>1938</c:v>
                </c:pt>
                <c:pt idx="11629">
                  <c:v>1938.1666666666699</c:v>
                </c:pt>
                <c:pt idx="11630">
                  <c:v>1938.3333333333301</c:v>
                </c:pt>
                <c:pt idx="11631">
                  <c:v>1938.5</c:v>
                </c:pt>
                <c:pt idx="11632">
                  <c:v>1938.6666666666699</c:v>
                </c:pt>
                <c:pt idx="11633">
                  <c:v>1938.8333333333301</c:v>
                </c:pt>
                <c:pt idx="11634">
                  <c:v>1939</c:v>
                </c:pt>
                <c:pt idx="11635">
                  <c:v>1939.1666666666699</c:v>
                </c:pt>
                <c:pt idx="11636">
                  <c:v>1939.3333333333301</c:v>
                </c:pt>
                <c:pt idx="11637">
                  <c:v>1939.5</c:v>
                </c:pt>
                <c:pt idx="11638">
                  <c:v>1939.6666666666699</c:v>
                </c:pt>
                <c:pt idx="11639">
                  <c:v>1939.8333333333301</c:v>
                </c:pt>
                <c:pt idx="11640">
                  <c:v>1940</c:v>
                </c:pt>
                <c:pt idx="11641">
                  <c:v>1940.1666666666699</c:v>
                </c:pt>
                <c:pt idx="11642">
                  <c:v>1940.3333333333301</c:v>
                </c:pt>
                <c:pt idx="11643">
                  <c:v>1940.5</c:v>
                </c:pt>
                <c:pt idx="11644">
                  <c:v>1940.6666666666699</c:v>
                </c:pt>
                <c:pt idx="11645">
                  <c:v>1940.8333333333301</c:v>
                </c:pt>
                <c:pt idx="11646">
                  <c:v>1941</c:v>
                </c:pt>
                <c:pt idx="11647">
                  <c:v>1941.1666666666699</c:v>
                </c:pt>
                <c:pt idx="11648">
                  <c:v>1941.3333333333301</c:v>
                </c:pt>
                <c:pt idx="11649">
                  <c:v>1941.5</c:v>
                </c:pt>
                <c:pt idx="11650">
                  <c:v>1941.6666666666699</c:v>
                </c:pt>
                <c:pt idx="11651">
                  <c:v>1941.8333333333301</c:v>
                </c:pt>
                <c:pt idx="11652">
                  <c:v>1942</c:v>
                </c:pt>
                <c:pt idx="11653">
                  <c:v>1942.1666666666699</c:v>
                </c:pt>
                <c:pt idx="11654">
                  <c:v>1942.3333333333301</c:v>
                </c:pt>
                <c:pt idx="11655">
                  <c:v>1942.5</c:v>
                </c:pt>
                <c:pt idx="11656">
                  <c:v>1942.6666666666699</c:v>
                </c:pt>
                <c:pt idx="11657">
                  <c:v>1942.8333333333301</c:v>
                </c:pt>
                <c:pt idx="11658">
                  <c:v>1943</c:v>
                </c:pt>
                <c:pt idx="11659">
                  <c:v>1943.1666666666699</c:v>
                </c:pt>
                <c:pt idx="11660">
                  <c:v>1943.3333333333301</c:v>
                </c:pt>
                <c:pt idx="11661">
                  <c:v>1943.5</c:v>
                </c:pt>
                <c:pt idx="11662">
                  <c:v>1943.6666666666699</c:v>
                </c:pt>
                <c:pt idx="11663">
                  <c:v>1943.8333333333301</c:v>
                </c:pt>
                <c:pt idx="11664">
                  <c:v>1944</c:v>
                </c:pt>
                <c:pt idx="11665">
                  <c:v>1944.1666666666699</c:v>
                </c:pt>
                <c:pt idx="11666">
                  <c:v>1944.3333333333301</c:v>
                </c:pt>
                <c:pt idx="11667">
                  <c:v>1944.5</c:v>
                </c:pt>
                <c:pt idx="11668">
                  <c:v>1944.6666666666699</c:v>
                </c:pt>
                <c:pt idx="11669">
                  <c:v>1944.8333333333301</c:v>
                </c:pt>
                <c:pt idx="11670">
                  <c:v>1945</c:v>
                </c:pt>
                <c:pt idx="11671">
                  <c:v>1945.1666666666699</c:v>
                </c:pt>
                <c:pt idx="11672">
                  <c:v>1945.3333333333301</c:v>
                </c:pt>
                <c:pt idx="11673">
                  <c:v>1945.5</c:v>
                </c:pt>
                <c:pt idx="11674">
                  <c:v>1945.6666666666699</c:v>
                </c:pt>
                <c:pt idx="11675">
                  <c:v>1945.8333333333301</c:v>
                </c:pt>
                <c:pt idx="11676">
                  <c:v>1946</c:v>
                </c:pt>
                <c:pt idx="11677">
                  <c:v>1946.1666666666699</c:v>
                </c:pt>
                <c:pt idx="11678">
                  <c:v>1946.3333333333301</c:v>
                </c:pt>
                <c:pt idx="11679">
                  <c:v>1946.5</c:v>
                </c:pt>
                <c:pt idx="11680">
                  <c:v>1946.6666666666699</c:v>
                </c:pt>
                <c:pt idx="11681">
                  <c:v>1946.8333333333301</c:v>
                </c:pt>
                <c:pt idx="11682">
                  <c:v>1947</c:v>
                </c:pt>
                <c:pt idx="11683">
                  <c:v>1947.1666666666699</c:v>
                </c:pt>
                <c:pt idx="11684">
                  <c:v>1947.3333333333301</c:v>
                </c:pt>
                <c:pt idx="11685">
                  <c:v>1947.5</c:v>
                </c:pt>
                <c:pt idx="11686">
                  <c:v>1947.6666666666699</c:v>
                </c:pt>
                <c:pt idx="11687">
                  <c:v>1947.8333333333301</c:v>
                </c:pt>
                <c:pt idx="11688">
                  <c:v>1948</c:v>
                </c:pt>
                <c:pt idx="11689">
                  <c:v>1948.1666666666699</c:v>
                </c:pt>
                <c:pt idx="11690">
                  <c:v>1948.3333333333301</c:v>
                </c:pt>
                <c:pt idx="11691">
                  <c:v>1948.5</c:v>
                </c:pt>
                <c:pt idx="11692">
                  <c:v>1948.6666666666699</c:v>
                </c:pt>
                <c:pt idx="11693">
                  <c:v>1948.8333333333301</c:v>
                </c:pt>
                <c:pt idx="11694">
                  <c:v>1949</c:v>
                </c:pt>
                <c:pt idx="11695">
                  <c:v>1949.1666666666699</c:v>
                </c:pt>
                <c:pt idx="11696">
                  <c:v>1949.3333333333301</c:v>
                </c:pt>
                <c:pt idx="11697">
                  <c:v>1949.5</c:v>
                </c:pt>
                <c:pt idx="11698">
                  <c:v>1949.6666666666699</c:v>
                </c:pt>
                <c:pt idx="11699">
                  <c:v>1949.8333333333301</c:v>
                </c:pt>
                <c:pt idx="11700">
                  <c:v>1950</c:v>
                </c:pt>
                <c:pt idx="11701">
                  <c:v>1950.1666666666699</c:v>
                </c:pt>
                <c:pt idx="11702">
                  <c:v>1950.3333333333301</c:v>
                </c:pt>
                <c:pt idx="11703">
                  <c:v>1950.5</c:v>
                </c:pt>
                <c:pt idx="11704">
                  <c:v>1950.6666666666699</c:v>
                </c:pt>
                <c:pt idx="11705">
                  <c:v>1950.8333333333301</c:v>
                </c:pt>
                <c:pt idx="11706">
                  <c:v>1951</c:v>
                </c:pt>
                <c:pt idx="11707">
                  <c:v>1951.1666666666699</c:v>
                </c:pt>
                <c:pt idx="11708">
                  <c:v>1951.3333333333301</c:v>
                </c:pt>
                <c:pt idx="11709">
                  <c:v>1951.5</c:v>
                </c:pt>
                <c:pt idx="11710">
                  <c:v>1951.6666666666699</c:v>
                </c:pt>
                <c:pt idx="11711">
                  <c:v>1951.8333333333301</c:v>
                </c:pt>
                <c:pt idx="11712">
                  <c:v>1952</c:v>
                </c:pt>
                <c:pt idx="11713">
                  <c:v>1952.1666666666699</c:v>
                </c:pt>
                <c:pt idx="11714">
                  <c:v>1952.3333333333301</c:v>
                </c:pt>
                <c:pt idx="11715">
                  <c:v>1952.5</c:v>
                </c:pt>
                <c:pt idx="11716">
                  <c:v>1952.6666666666699</c:v>
                </c:pt>
                <c:pt idx="11717">
                  <c:v>1952.8333333333301</c:v>
                </c:pt>
                <c:pt idx="11718">
                  <c:v>1953</c:v>
                </c:pt>
                <c:pt idx="11719">
                  <c:v>1953.1666666666699</c:v>
                </c:pt>
                <c:pt idx="11720">
                  <c:v>1953.3333333333301</c:v>
                </c:pt>
                <c:pt idx="11721">
                  <c:v>1953.5</c:v>
                </c:pt>
                <c:pt idx="11722">
                  <c:v>1953.6666666666699</c:v>
                </c:pt>
                <c:pt idx="11723">
                  <c:v>1953.8333333333301</c:v>
                </c:pt>
                <c:pt idx="11724">
                  <c:v>1954</c:v>
                </c:pt>
                <c:pt idx="11725">
                  <c:v>1954.1666666666699</c:v>
                </c:pt>
                <c:pt idx="11726">
                  <c:v>1954.3333333333301</c:v>
                </c:pt>
                <c:pt idx="11727">
                  <c:v>1954.5</c:v>
                </c:pt>
                <c:pt idx="11728">
                  <c:v>1954.6666666666699</c:v>
                </c:pt>
                <c:pt idx="11729">
                  <c:v>1954.8333333333301</c:v>
                </c:pt>
                <c:pt idx="11730">
                  <c:v>1955</c:v>
                </c:pt>
                <c:pt idx="11731">
                  <c:v>1955.1666666666699</c:v>
                </c:pt>
                <c:pt idx="11732">
                  <c:v>1955.3333333333301</c:v>
                </c:pt>
                <c:pt idx="11733">
                  <c:v>1955.5</c:v>
                </c:pt>
                <c:pt idx="11734">
                  <c:v>1955.6666666666699</c:v>
                </c:pt>
                <c:pt idx="11735">
                  <c:v>1955.8333333333301</c:v>
                </c:pt>
                <c:pt idx="11736">
                  <c:v>1956</c:v>
                </c:pt>
                <c:pt idx="11737">
                  <c:v>1956.1666666666699</c:v>
                </c:pt>
                <c:pt idx="11738">
                  <c:v>1956.3333333333301</c:v>
                </c:pt>
                <c:pt idx="11739">
                  <c:v>1956.5</c:v>
                </c:pt>
                <c:pt idx="11740">
                  <c:v>1956.6666666666699</c:v>
                </c:pt>
                <c:pt idx="11741">
                  <c:v>1956.8333333333301</c:v>
                </c:pt>
                <c:pt idx="11742">
                  <c:v>1957</c:v>
                </c:pt>
                <c:pt idx="11743">
                  <c:v>1957.1666666666699</c:v>
                </c:pt>
                <c:pt idx="11744">
                  <c:v>1957.3333333333301</c:v>
                </c:pt>
                <c:pt idx="11745">
                  <c:v>1957.5</c:v>
                </c:pt>
                <c:pt idx="11746">
                  <c:v>1957.6666666666699</c:v>
                </c:pt>
                <c:pt idx="11747">
                  <c:v>1957.8333333333301</c:v>
                </c:pt>
                <c:pt idx="11748">
                  <c:v>1958</c:v>
                </c:pt>
                <c:pt idx="11749">
                  <c:v>1958.1666666666699</c:v>
                </c:pt>
                <c:pt idx="11750">
                  <c:v>1958.3333333333301</c:v>
                </c:pt>
                <c:pt idx="11751">
                  <c:v>1958.5</c:v>
                </c:pt>
                <c:pt idx="11752">
                  <c:v>1958.6666666666699</c:v>
                </c:pt>
                <c:pt idx="11753">
                  <c:v>1958.8333333333301</c:v>
                </c:pt>
                <c:pt idx="11754">
                  <c:v>1959</c:v>
                </c:pt>
                <c:pt idx="11755">
                  <c:v>1959.1666666666699</c:v>
                </c:pt>
                <c:pt idx="11756">
                  <c:v>1959.3333333333301</c:v>
                </c:pt>
                <c:pt idx="11757">
                  <c:v>1959.5</c:v>
                </c:pt>
                <c:pt idx="11758">
                  <c:v>1959.6666666666699</c:v>
                </c:pt>
                <c:pt idx="11759">
                  <c:v>1959.8333333333301</c:v>
                </c:pt>
                <c:pt idx="11760">
                  <c:v>1960</c:v>
                </c:pt>
                <c:pt idx="11761">
                  <c:v>1960.1666666666699</c:v>
                </c:pt>
                <c:pt idx="11762">
                  <c:v>1960.3333333333301</c:v>
                </c:pt>
                <c:pt idx="11763">
                  <c:v>1960.5</c:v>
                </c:pt>
                <c:pt idx="11764">
                  <c:v>1960.6666666666699</c:v>
                </c:pt>
                <c:pt idx="11765">
                  <c:v>1960.8333333333301</c:v>
                </c:pt>
                <c:pt idx="11766">
                  <c:v>1961</c:v>
                </c:pt>
                <c:pt idx="11767">
                  <c:v>1961.1666666666699</c:v>
                </c:pt>
                <c:pt idx="11768">
                  <c:v>1961.3333333333301</c:v>
                </c:pt>
                <c:pt idx="11769">
                  <c:v>1961.5</c:v>
                </c:pt>
                <c:pt idx="11770">
                  <c:v>1961.6666666666699</c:v>
                </c:pt>
                <c:pt idx="11771">
                  <c:v>1961.8333333333301</c:v>
                </c:pt>
                <c:pt idx="11772">
                  <c:v>1962</c:v>
                </c:pt>
                <c:pt idx="11773">
                  <c:v>1962.1666666666699</c:v>
                </c:pt>
                <c:pt idx="11774">
                  <c:v>1962.3333333333301</c:v>
                </c:pt>
                <c:pt idx="11775">
                  <c:v>1962.5</c:v>
                </c:pt>
                <c:pt idx="11776">
                  <c:v>1962.6666666666699</c:v>
                </c:pt>
                <c:pt idx="11777">
                  <c:v>1962.8333333333301</c:v>
                </c:pt>
                <c:pt idx="11778">
                  <c:v>1963</c:v>
                </c:pt>
                <c:pt idx="11779">
                  <c:v>1963.1666666666699</c:v>
                </c:pt>
                <c:pt idx="11780">
                  <c:v>1963.3333333333301</c:v>
                </c:pt>
                <c:pt idx="11781">
                  <c:v>1963.5</c:v>
                </c:pt>
                <c:pt idx="11782">
                  <c:v>1963.6666666666699</c:v>
                </c:pt>
                <c:pt idx="11783">
                  <c:v>1963.8333333333301</c:v>
                </c:pt>
                <c:pt idx="11784">
                  <c:v>1964</c:v>
                </c:pt>
                <c:pt idx="11785">
                  <c:v>1964.1666666666699</c:v>
                </c:pt>
                <c:pt idx="11786">
                  <c:v>1964.3333333333301</c:v>
                </c:pt>
                <c:pt idx="11787">
                  <c:v>1964.5</c:v>
                </c:pt>
                <c:pt idx="11788">
                  <c:v>1964.6666666666699</c:v>
                </c:pt>
                <c:pt idx="11789">
                  <c:v>1964.8333333333301</c:v>
                </c:pt>
                <c:pt idx="11790">
                  <c:v>1965</c:v>
                </c:pt>
                <c:pt idx="11791">
                  <c:v>1965.1666666666699</c:v>
                </c:pt>
                <c:pt idx="11792">
                  <c:v>1965.3333333333301</c:v>
                </c:pt>
                <c:pt idx="11793">
                  <c:v>1965.5</c:v>
                </c:pt>
                <c:pt idx="11794">
                  <c:v>1965.6666666666699</c:v>
                </c:pt>
                <c:pt idx="11795">
                  <c:v>1965.8333333333301</c:v>
                </c:pt>
                <c:pt idx="11796">
                  <c:v>1966</c:v>
                </c:pt>
                <c:pt idx="11797">
                  <c:v>1966.1666666666699</c:v>
                </c:pt>
                <c:pt idx="11798">
                  <c:v>1966.3333333333301</c:v>
                </c:pt>
                <c:pt idx="11799">
                  <c:v>1966.5</c:v>
                </c:pt>
                <c:pt idx="11800">
                  <c:v>1966.6666666666699</c:v>
                </c:pt>
                <c:pt idx="11801">
                  <c:v>1966.8333333333301</c:v>
                </c:pt>
                <c:pt idx="11802">
                  <c:v>1967</c:v>
                </c:pt>
                <c:pt idx="11803">
                  <c:v>1967.1666666666699</c:v>
                </c:pt>
                <c:pt idx="11804">
                  <c:v>1967.3333333333301</c:v>
                </c:pt>
                <c:pt idx="11805">
                  <c:v>1967.5</c:v>
                </c:pt>
                <c:pt idx="11806">
                  <c:v>1967.6666666666699</c:v>
                </c:pt>
                <c:pt idx="11807">
                  <c:v>1967.8333333333301</c:v>
                </c:pt>
                <c:pt idx="11808">
                  <c:v>1968</c:v>
                </c:pt>
                <c:pt idx="11809">
                  <c:v>1968.1666666666699</c:v>
                </c:pt>
                <c:pt idx="11810">
                  <c:v>1968.3333333333301</c:v>
                </c:pt>
                <c:pt idx="11811">
                  <c:v>1968.5</c:v>
                </c:pt>
                <c:pt idx="11812">
                  <c:v>1968.6666666666699</c:v>
                </c:pt>
                <c:pt idx="11813">
                  <c:v>1968.8333333333301</c:v>
                </c:pt>
                <c:pt idx="11814">
                  <c:v>1969</c:v>
                </c:pt>
                <c:pt idx="11815">
                  <c:v>1969.1666666666699</c:v>
                </c:pt>
                <c:pt idx="11816">
                  <c:v>1969.3333333333301</c:v>
                </c:pt>
                <c:pt idx="11817">
                  <c:v>1969.5</c:v>
                </c:pt>
                <c:pt idx="11818">
                  <c:v>1969.6666666666699</c:v>
                </c:pt>
                <c:pt idx="11819">
                  <c:v>1969.8333333333301</c:v>
                </c:pt>
                <c:pt idx="11820">
                  <c:v>1970</c:v>
                </c:pt>
                <c:pt idx="11821">
                  <c:v>1970.1666666666699</c:v>
                </c:pt>
                <c:pt idx="11822">
                  <c:v>1970.3333333333301</c:v>
                </c:pt>
                <c:pt idx="11823">
                  <c:v>1970.5</c:v>
                </c:pt>
                <c:pt idx="11824">
                  <c:v>1970.6666666666699</c:v>
                </c:pt>
                <c:pt idx="11825">
                  <c:v>1970.8333333333301</c:v>
                </c:pt>
                <c:pt idx="11826">
                  <c:v>1971</c:v>
                </c:pt>
                <c:pt idx="11827">
                  <c:v>1971.1666666666699</c:v>
                </c:pt>
                <c:pt idx="11828">
                  <c:v>1971.3333333333301</c:v>
                </c:pt>
                <c:pt idx="11829">
                  <c:v>1971.5</c:v>
                </c:pt>
                <c:pt idx="11830">
                  <c:v>1971.6666666666699</c:v>
                </c:pt>
                <c:pt idx="11831">
                  <c:v>1971.8333333333301</c:v>
                </c:pt>
                <c:pt idx="11832">
                  <c:v>1972</c:v>
                </c:pt>
                <c:pt idx="11833">
                  <c:v>1972.1666666666699</c:v>
                </c:pt>
                <c:pt idx="11834">
                  <c:v>1972.3333333333301</c:v>
                </c:pt>
                <c:pt idx="11835">
                  <c:v>1972.5</c:v>
                </c:pt>
                <c:pt idx="11836">
                  <c:v>1972.6666666666699</c:v>
                </c:pt>
                <c:pt idx="11837">
                  <c:v>1972.8333333333301</c:v>
                </c:pt>
                <c:pt idx="11838">
                  <c:v>1973</c:v>
                </c:pt>
                <c:pt idx="11839">
                  <c:v>1973.1666666666699</c:v>
                </c:pt>
                <c:pt idx="11840">
                  <c:v>1973.3333333333301</c:v>
                </c:pt>
                <c:pt idx="11841">
                  <c:v>1973.5</c:v>
                </c:pt>
                <c:pt idx="11842">
                  <c:v>1973.6666666666699</c:v>
                </c:pt>
                <c:pt idx="11843">
                  <c:v>1973.8333333333301</c:v>
                </c:pt>
                <c:pt idx="11844">
                  <c:v>1974</c:v>
                </c:pt>
                <c:pt idx="11845">
                  <c:v>1974.1666666666699</c:v>
                </c:pt>
                <c:pt idx="11846">
                  <c:v>1974.3333333333301</c:v>
                </c:pt>
                <c:pt idx="11847">
                  <c:v>1974.5</c:v>
                </c:pt>
                <c:pt idx="11848">
                  <c:v>1974.6666666666699</c:v>
                </c:pt>
                <c:pt idx="11849">
                  <c:v>1974.8333333333301</c:v>
                </c:pt>
                <c:pt idx="11850">
                  <c:v>1975</c:v>
                </c:pt>
                <c:pt idx="11851">
                  <c:v>1975.1666666666699</c:v>
                </c:pt>
                <c:pt idx="11852">
                  <c:v>1975.3333333333301</c:v>
                </c:pt>
                <c:pt idx="11853">
                  <c:v>1975.5</c:v>
                </c:pt>
                <c:pt idx="11854">
                  <c:v>1975.6666666666699</c:v>
                </c:pt>
                <c:pt idx="11855">
                  <c:v>1975.8333333333301</c:v>
                </c:pt>
                <c:pt idx="11856">
                  <c:v>1976</c:v>
                </c:pt>
                <c:pt idx="11857">
                  <c:v>1976.1666666666699</c:v>
                </c:pt>
                <c:pt idx="11858">
                  <c:v>1976.3333333333301</c:v>
                </c:pt>
                <c:pt idx="11859">
                  <c:v>1976.5</c:v>
                </c:pt>
                <c:pt idx="11860">
                  <c:v>1976.6666666666699</c:v>
                </c:pt>
                <c:pt idx="11861">
                  <c:v>1976.8333333333301</c:v>
                </c:pt>
                <c:pt idx="11862">
                  <c:v>1977</c:v>
                </c:pt>
                <c:pt idx="11863">
                  <c:v>1977.1666666666699</c:v>
                </c:pt>
                <c:pt idx="11864">
                  <c:v>1977.3333333333301</c:v>
                </c:pt>
                <c:pt idx="11865">
                  <c:v>1977.5</c:v>
                </c:pt>
                <c:pt idx="11866">
                  <c:v>1977.6666666666699</c:v>
                </c:pt>
                <c:pt idx="11867">
                  <c:v>1977.8333333333301</c:v>
                </c:pt>
                <c:pt idx="11868">
                  <c:v>1978</c:v>
                </c:pt>
                <c:pt idx="11869">
                  <c:v>1978.1666666666699</c:v>
                </c:pt>
                <c:pt idx="11870">
                  <c:v>1978.3333333333301</c:v>
                </c:pt>
                <c:pt idx="11871">
                  <c:v>1978.5</c:v>
                </c:pt>
                <c:pt idx="11872">
                  <c:v>1978.6666666666699</c:v>
                </c:pt>
                <c:pt idx="11873">
                  <c:v>1978.8333333333301</c:v>
                </c:pt>
                <c:pt idx="11874">
                  <c:v>1979</c:v>
                </c:pt>
                <c:pt idx="11875">
                  <c:v>1979.1666666666699</c:v>
                </c:pt>
                <c:pt idx="11876">
                  <c:v>1979.3333333333301</c:v>
                </c:pt>
                <c:pt idx="11877">
                  <c:v>1979.5</c:v>
                </c:pt>
                <c:pt idx="11878">
                  <c:v>1979.6666666666699</c:v>
                </c:pt>
                <c:pt idx="11879">
                  <c:v>1979.8333333333301</c:v>
                </c:pt>
                <c:pt idx="11880">
                  <c:v>1980</c:v>
                </c:pt>
                <c:pt idx="11881">
                  <c:v>1980.1666666666699</c:v>
                </c:pt>
                <c:pt idx="11882">
                  <c:v>1980.3333333333301</c:v>
                </c:pt>
                <c:pt idx="11883">
                  <c:v>1980.5</c:v>
                </c:pt>
                <c:pt idx="11884">
                  <c:v>1980.6666666666699</c:v>
                </c:pt>
                <c:pt idx="11885">
                  <c:v>1980.8333333333301</c:v>
                </c:pt>
                <c:pt idx="11886">
                  <c:v>1981</c:v>
                </c:pt>
                <c:pt idx="11887">
                  <c:v>1981.1666666666699</c:v>
                </c:pt>
                <c:pt idx="11888">
                  <c:v>1981.3333333333301</c:v>
                </c:pt>
                <c:pt idx="11889">
                  <c:v>1981.5</c:v>
                </c:pt>
                <c:pt idx="11890">
                  <c:v>1981.6666666666699</c:v>
                </c:pt>
                <c:pt idx="11891">
                  <c:v>1981.8333333333301</c:v>
                </c:pt>
                <c:pt idx="11892">
                  <c:v>1982</c:v>
                </c:pt>
                <c:pt idx="11893">
                  <c:v>1982.1666666666699</c:v>
                </c:pt>
                <c:pt idx="11894">
                  <c:v>1982.3333333333301</c:v>
                </c:pt>
                <c:pt idx="11895">
                  <c:v>1982.5</c:v>
                </c:pt>
                <c:pt idx="11896">
                  <c:v>1982.6666666666699</c:v>
                </c:pt>
                <c:pt idx="11897">
                  <c:v>1982.8333333333301</c:v>
                </c:pt>
                <c:pt idx="11898">
                  <c:v>1983</c:v>
                </c:pt>
                <c:pt idx="11899">
                  <c:v>1983.1666666666699</c:v>
                </c:pt>
                <c:pt idx="11900">
                  <c:v>1983.3333333333301</c:v>
                </c:pt>
                <c:pt idx="11901">
                  <c:v>1983.5</c:v>
                </c:pt>
                <c:pt idx="11902">
                  <c:v>1983.6666666666699</c:v>
                </c:pt>
                <c:pt idx="11903">
                  <c:v>1983.8333333333301</c:v>
                </c:pt>
                <c:pt idx="11904">
                  <c:v>1984</c:v>
                </c:pt>
                <c:pt idx="11905">
                  <c:v>1984.1666666666699</c:v>
                </c:pt>
                <c:pt idx="11906">
                  <c:v>1984.3333333333301</c:v>
                </c:pt>
                <c:pt idx="11907">
                  <c:v>1984.5</c:v>
                </c:pt>
                <c:pt idx="11908">
                  <c:v>1984.6666666666699</c:v>
                </c:pt>
                <c:pt idx="11909">
                  <c:v>1984.8333333333301</c:v>
                </c:pt>
                <c:pt idx="11910">
                  <c:v>1985</c:v>
                </c:pt>
                <c:pt idx="11911">
                  <c:v>1985.1666666666699</c:v>
                </c:pt>
                <c:pt idx="11912">
                  <c:v>1985.3333333333301</c:v>
                </c:pt>
                <c:pt idx="11913">
                  <c:v>1985.5</c:v>
                </c:pt>
                <c:pt idx="11914">
                  <c:v>1985.6666666666699</c:v>
                </c:pt>
                <c:pt idx="11915">
                  <c:v>1985.8333333333301</c:v>
                </c:pt>
                <c:pt idx="11916">
                  <c:v>1986</c:v>
                </c:pt>
                <c:pt idx="11917">
                  <c:v>1986.1666666666699</c:v>
                </c:pt>
                <c:pt idx="11918">
                  <c:v>1986.3333333333301</c:v>
                </c:pt>
                <c:pt idx="11919">
                  <c:v>1986.5</c:v>
                </c:pt>
                <c:pt idx="11920">
                  <c:v>1986.6666666666699</c:v>
                </c:pt>
                <c:pt idx="11921">
                  <c:v>1986.8333333333301</c:v>
                </c:pt>
                <c:pt idx="11922">
                  <c:v>1987</c:v>
                </c:pt>
                <c:pt idx="11923">
                  <c:v>1987.1666666666699</c:v>
                </c:pt>
                <c:pt idx="11924">
                  <c:v>1987.3333333333301</c:v>
                </c:pt>
                <c:pt idx="11925">
                  <c:v>1987.5</c:v>
                </c:pt>
                <c:pt idx="11926">
                  <c:v>1987.6666666666699</c:v>
                </c:pt>
                <c:pt idx="11927">
                  <c:v>1987.8333333333301</c:v>
                </c:pt>
                <c:pt idx="11928">
                  <c:v>1988</c:v>
                </c:pt>
                <c:pt idx="11929">
                  <c:v>1988.1666666666699</c:v>
                </c:pt>
                <c:pt idx="11930">
                  <c:v>1988.3333333333301</c:v>
                </c:pt>
                <c:pt idx="11931">
                  <c:v>1988.5</c:v>
                </c:pt>
                <c:pt idx="11932">
                  <c:v>1988.6666666666699</c:v>
                </c:pt>
                <c:pt idx="11933">
                  <c:v>1988.8333333333301</c:v>
                </c:pt>
                <c:pt idx="11934">
                  <c:v>1989</c:v>
                </c:pt>
                <c:pt idx="11935">
                  <c:v>1989.1666666666699</c:v>
                </c:pt>
                <c:pt idx="11936">
                  <c:v>1989.3333333333301</c:v>
                </c:pt>
                <c:pt idx="11937">
                  <c:v>1989.5</c:v>
                </c:pt>
                <c:pt idx="11938">
                  <c:v>1989.6666666666699</c:v>
                </c:pt>
                <c:pt idx="11939">
                  <c:v>1989.8333333333301</c:v>
                </c:pt>
                <c:pt idx="11940">
                  <c:v>1990</c:v>
                </c:pt>
                <c:pt idx="11941">
                  <c:v>1990.1666666666699</c:v>
                </c:pt>
                <c:pt idx="11942">
                  <c:v>1990.3333333333301</c:v>
                </c:pt>
                <c:pt idx="11943">
                  <c:v>1990.5</c:v>
                </c:pt>
                <c:pt idx="11944">
                  <c:v>1990.6666666666699</c:v>
                </c:pt>
                <c:pt idx="11945">
                  <c:v>1990.8333333333301</c:v>
                </c:pt>
                <c:pt idx="11946">
                  <c:v>1991</c:v>
                </c:pt>
                <c:pt idx="11947">
                  <c:v>1991.1666666666699</c:v>
                </c:pt>
                <c:pt idx="11948">
                  <c:v>1991.3333333333301</c:v>
                </c:pt>
                <c:pt idx="11949">
                  <c:v>1991.5</c:v>
                </c:pt>
                <c:pt idx="11950">
                  <c:v>1991.6666666666699</c:v>
                </c:pt>
                <c:pt idx="11951">
                  <c:v>1991.8333333333301</c:v>
                </c:pt>
                <c:pt idx="11952">
                  <c:v>1992</c:v>
                </c:pt>
                <c:pt idx="11953">
                  <c:v>1992.1666666666699</c:v>
                </c:pt>
                <c:pt idx="11954">
                  <c:v>1992.3333333333301</c:v>
                </c:pt>
                <c:pt idx="11955">
                  <c:v>1992.5</c:v>
                </c:pt>
                <c:pt idx="11956">
                  <c:v>1992.6666666666699</c:v>
                </c:pt>
                <c:pt idx="11957">
                  <c:v>1992.8333333333301</c:v>
                </c:pt>
                <c:pt idx="11958">
                  <c:v>1993</c:v>
                </c:pt>
                <c:pt idx="11959">
                  <c:v>1993.1666666666699</c:v>
                </c:pt>
                <c:pt idx="11960">
                  <c:v>1993.3333333333301</c:v>
                </c:pt>
                <c:pt idx="11961">
                  <c:v>1993.5</c:v>
                </c:pt>
                <c:pt idx="11962">
                  <c:v>1993.6666666666699</c:v>
                </c:pt>
                <c:pt idx="11963">
                  <c:v>1993.8333333333301</c:v>
                </c:pt>
                <c:pt idx="11964">
                  <c:v>1994</c:v>
                </c:pt>
                <c:pt idx="11965">
                  <c:v>1994.1666666666699</c:v>
                </c:pt>
                <c:pt idx="11966">
                  <c:v>1994.3333333333301</c:v>
                </c:pt>
                <c:pt idx="11967">
                  <c:v>1994.5</c:v>
                </c:pt>
                <c:pt idx="11968">
                  <c:v>1994.6666666666699</c:v>
                </c:pt>
                <c:pt idx="11969">
                  <c:v>1994.8333333333301</c:v>
                </c:pt>
                <c:pt idx="11970">
                  <c:v>1995</c:v>
                </c:pt>
                <c:pt idx="11971">
                  <c:v>1995.1666666666699</c:v>
                </c:pt>
                <c:pt idx="11972">
                  <c:v>1995.3333333333301</c:v>
                </c:pt>
                <c:pt idx="11973">
                  <c:v>1995.5</c:v>
                </c:pt>
                <c:pt idx="11974">
                  <c:v>1995.6666666666699</c:v>
                </c:pt>
                <c:pt idx="11975">
                  <c:v>1995.8333333333301</c:v>
                </c:pt>
                <c:pt idx="11976">
                  <c:v>1996</c:v>
                </c:pt>
                <c:pt idx="11977">
                  <c:v>1996.1666666666699</c:v>
                </c:pt>
                <c:pt idx="11978">
                  <c:v>1996.3333333333301</c:v>
                </c:pt>
                <c:pt idx="11979">
                  <c:v>1996.5</c:v>
                </c:pt>
                <c:pt idx="11980">
                  <c:v>1996.6666666666699</c:v>
                </c:pt>
                <c:pt idx="11981">
                  <c:v>1996.8333333333301</c:v>
                </c:pt>
                <c:pt idx="11982">
                  <c:v>1997</c:v>
                </c:pt>
                <c:pt idx="11983">
                  <c:v>1997.1666666666699</c:v>
                </c:pt>
                <c:pt idx="11984">
                  <c:v>1997.3333333333301</c:v>
                </c:pt>
                <c:pt idx="11985">
                  <c:v>1997.5</c:v>
                </c:pt>
                <c:pt idx="11986">
                  <c:v>1997.6666666666699</c:v>
                </c:pt>
                <c:pt idx="11987">
                  <c:v>1997.8333333333301</c:v>
                </c:pt>
                <c:pt idx="11988">
                  <c:v>1998</c:v>
                </c:pt>
                <c:pt idx="11989">
                  <c:v>1998.1666666666699</c:v>
                </c:pt>
                <c:pt idx="11990">
                  <c:v>1998.3333333333301</c:v>
                </c:pt>
                <c:pt idx="11991">
                  <c:v>1998.5</c:v>
                </c:pt>
                <c:pt idx="11992">
                  <c:v>1998.6666666666699</c:v>
                </c:pt>
                <c:pt idx="11993">
                  <c:v>1998.8333333333301</c:v>
                </c:pt>
                <c:pt idx="11994">
                  <c:v>1999</c:v>
                </c:pt>
                <c:pt idx="11995">
                  <c:v>1999.1666666666699</c:v>
                </c:pt>
                <c:pt idx="11996">
                  <c:v>1999.3333333333301</c:v>
                </c:pt>
                <c:pt idx="11997">
                  <c:v>1999.5</c:v>
                </c:pt>
                <c:pt idx="11998">
                  <c:v>1999.6666666666699</c:v>
                </c:pt>
                <c:pt idx="11999">
                  <c:v>1999.8333333333301</c:v>
                </c:pt>
                <c:pt idx="12000">
                  <c:v>2000</c:v>
                </c:pt>
                <c:pt idx="12001">
                  <c:v>2000.1666666666699</c:v>
                </c:pt>
                <c:pt idx="12002">
                  <c:v>2000.3333333333301</c:v>
                </c:pt>
                <c:pt idx="12003">
                  <c:v>2000.5</c:v>
                </c:pt>
                <c:pt idx="12004">
                  <c:v>2000.6666666666699</c:v>
                </c:pt>
                <c:pt idx="12005">
                  <c:v>2000.8333333333301</c:v>
                </c:pt>
                <c:pt idx="12006">
                  <c:v>2001</c:v>
                </c:pt>
                <c:pt idx="12007">
                  <c:v>2001.1666666666699</c:v>
                </c:pt>
                <c:pt idx="12008">
                  <c:v>2001.3333333333301</c:v>
                </c:pt>
                <c:pt idx="12009">
                  <c:v>2001.5</c:v>
                </c:pt>
                <c:pt idx="12010">
                  <c:v>2001.6666666666699</c:v>
                </c:pt>
                <c:pt idx="12011">
                  <c:v>2001.8333333333301</c:v>
                </c:pt>
                <c:pt idx="12012">
                  <c:v>2002</c:v>
                </c:pt>
                <c:pt idx="12013">
                  <c:v>2002.1666666666699</c:v>
                </c:pt>
                <c:pt idx="12014">
                  <c:v>2002.3333333333301</c:v>
                </c:pt>
                <c:pt idx="12015">
                  <c:v>2002.5</c:v>
                </c:pt>
                <c:pt idx="12016">
                  <c:v>2002.6666666666699</c:v>
                </c:pt>
                <c:pt idx="12017">
                  <c:v>2002.8333333333301</c:v>
                </c:pt>
                <c:pt idx="12018">
                  <c:v>2003</c:v>
                </c:pt>
                <c:pt idx="12019">
                  <c:v>2003.1666666666699</c:v>
                </c:pt>
                <c:pt idx="12020">
                  <c:v>2003.3333333333301</c:v>
                </c:pt>
                <c:pt idx="12021">
                  <c:v>2003.5</c:v>
                </c:pt>
                <c:pt idx="12022">
                  <c:v>2003.6666666666699</c:v>
                </c:pt>
                <c:pt idx="12023">
                  <c:v>2003.8333333333301</c:v>
                </c:pt>
                <c:pt idx="12024">
                  <c:v>2004</c:v>
                </c:pt>
                <c:pt idx="12025">
                  <c:v>2004.1666666666699</c:v>
                </c:pt>
                <c:pt idx="12026">
                  <c:v>2004.3333333333301</c:v>
                </c:pt>
                <c:pt idx="12027">
                  <c:v>2004.5</c:v>
                </c:pt>
                <c:pt idx="12028">
                  <c:v>2004.6666666666699</c:v>
                </c:pt>
                <c:pt idx="12029">
                  <c:v>2004.8333333333301</c:v>
                </c:pt>
                <c:pt idx="12030">
                  <c:v>2005</c:v>
                </c:pt>
                <c:pt idx="12031">
                  <c:v>2005.1666666666699</c:v>
                </c:pt>
                <c:pt idx="12032">
                  <c:v>2005.3333333333301</c:v>
                </c:pt>
                <c:pt idx="12033">
                  <c:v>2005.5</c:v>
                </c:pt>
                <c:pt idx="12034">
                  <c:v>2005.6666666666699</c:v>
                </c:pt>
                <c:pt idx="12035">
                  <c:v>2005.8333333333301</c:v>
                </c:pt>
                <c:pt idx="12036">
                  <c:v>2006</c:v>
                </c:pt>
                <c:pt idx="12037">
                  <c:v>2006.1666666666699</c:v>
                </c:pt>
                <c:pt idx="12038">
                  <c:v>2006.3333333333301</c:v>
                </c:pt>
                <c:pt idx="12039">
                  <c:v>2006.5</c:v>
                </c:pt>
                <c:pt idx="12040">
                  <c:v>2006.6666666666699</c:v>
                </c:pt>
                <c:pt idx="12041">
                  <c:v>2006.8333333333301</c:v>
                </c:pt>
                <c:pt idx="12042">
                  <c:v>2007</c:v>
                </c:pt>
                <c:pt idx="12043">
                  <c:v>2007.1666666666699</c:v>
                </c:pt>
                <c:pt idx="12044">
                  <c:v>2007.3333333333301</c:v>
                </c:pt>
                <c:pt idx="12045">
                  <c:v>2007.5</c:v>
                </c:pt>
                <c:pt idx="12046">
                  <c:v>2007.6666666666699</c:v>
                </c:pt>
                <c:pt idx="12047">
                  <c:v>2007.8333333333301</c:v>
                </c:pt>
                <c:pt idx="12048">
                  <c:v>2008</c:v>
                </c:pt>
                <c:pt idx="12049">
                  <c:v>2008.1666666666699</c:v>
                </c:pt>
                <c:pt idx="12050">
                  <c:v>2008.3333333333301</c:v>
                </c:pt>
                <c:pt idx="12051">
                  <c:v>2008.5</c:v>
                </c:pt>
                <c:pt idx="12052">
                  <c:v>2008.6666666666699</c:v>
                </c:pt>
                <c:pt idx="12053">
                  <c:v>2008.8333333333301</c:v>
                </c:pt>
                <c:pt idx="12054">
                  <c:v>2009</c:v>
                </c:pt>
                <c:pt idx="12055">
                  <c:v>2009.1666666666699</c:v>
                </c:pt>
                <c:pt idx="12056">
                  <c:v>2009.3333333333301</c:v>
                </c:pt>
                <c:pt idx="12057">
                  <c:v>2009.5</c:v>
                </c:pt>
                <c:pt idx="12058">
                  <c:v>2009.6666666666699</c:v>
                </c:pt>
                <c:pt idx="12059">
                  <c:v>2009.8333333333301</c:v>
                </c:pt>
                <c:pt idx="12060">
                  <c:v>2010</c:v>
                </c:pt>
                <c:pt idx="12061">
                  <c:v>2010.1666666666699</c:v>
                </c:pt>
                <c:pt idx="12062">
                  <c:v>2010.3333333333301</c:v>
                </c:pt>
                <c:pt idx="12063">
                  <c:v>2010.5</c:v>
                </c:pt>
                <c:pt idx="12064">
                  <c:v>2010.6666666666699</c:v>
                </c:pt>
                <c:pt idx="12065">
                  <c:v>2010.8333333333301</c:v>
                </c:pt>
                <c:pt idx="12066">
                  <c:v>2011</c:v>
                </c:pt>
                <c:pt idx="12067">
                  <c:v>2011.1666666666699</c:v>
                </c:pt>
                <c:pt idx="12068">
                  <c:v>2011.3333333333301</c:v>
                </c:pt>
                <c:pt idx="12069">
                  <c:v>2011.5</c:v>
                </c:pt>
                <c:pt idx="12070">
                  <c:v>2011.6666666666699</c:v>
                </c:pt>
                <c:pt idx="12071">
                  <c:v>2011.8333333333301</c:v>
                </c:pt>
                <c:pt idx="12072">
                  <c:v>2012</c:v>
                </c:pt>
                <c:pt idx="12073">
                  <c:v>2012.1666666666699</c:v>
                </c:pt>
                <c:pt idx="12074">
                  <c:v>2012.3333333333301</c:v>
                </c:pt>
                <c:pt idx="12075">
                  <c:v>2012.5</c:v>
                </c:pt>
                <c:pt idx="12076">
                  <c:v>2012.6666666666699</c:v>
                </c:pt>
                <c:pt idx="12077">
                  <c:v>2012.8333333333301</c:v>
                </c:pt>
                <c:pt idx="12078">
                  <c:v>2013</c:v>
                </c:pt>
                <c:pt idx="12079">
                  <c:v>2013.1666666666699</c:v>
                </c:pt>
                <c:pt idx="12080">
                  <c:v>2013.3333333333301</c:v>
                </c:pt>
                <c:pt idx="12081">
                  <c:v>2013.5</c:v>
                </c:pt>
                <c:pt idx="12082">
                  <c:v>2013.6666666666699</c:v>
                </c:pt>
                <c:pt idx="12083">
                  <c:v>2013.8333333333301</c:v>
                </c:pt>
                <c:pt idx="12084">
                  <c:v>2014</c:v>
                </c:pt>
                <c:pt idx="12085">
                  <c:v>2014.1666666666699</c:v>
                </c:pt>
                <c:pt idx="12086">
                  <c:v>2014.3333333333301</c:v>
                </c:pt>
                <c:pt idx="12087">
                  <c:v>2014.5</c:v>
                </c:pt>
                <c:pt idx="12088">
                  <c:v>2014.6666666666699</c:v>
                </c:pt>
                <c:pt idx="12089">
                  <c:v>2014.8333333333301</c:v>
                </c:pt>
                <c:pt idx="12090">
                  <c:v>2015</c:v>
                </c:pt>
                <c:pt idx="12091">
                  <c:v>2015.1666666666699</c:v>
                </c:pt>
                <c:pt idx="12092">
                  <c:v>2015.3333333333301</c:v>
                </c:pt>
                <c:pt idx="12093">
                  <c:v>2015.5</c:v>
                </c:pt>
                <c:pt idx="12094">
                  <c:v>2015.6666666666699</c:v>
                </c:pt>
                <c:pt idx="12095">
                  <c:v>2015.8333333333301</c:v>
                </c:pt>
                <c:pt idx="12096">
                  <c:v>2016</c:v>
                </c:pt>
                <c:pt idx="12097">
                  <c:v>2016.1666666666699</c:v>
                </c:pt>
                <c:pt idx="12098">
                  <c:v>2016.3333333333301</c:v>
                </c:pt>
                <c:pt idx="12099">
                  <c:v>2016.5</c:v>
                </c:pt>
                <c:pt idx="12100">
                  <c:v>2016.6666666666699</c:v>
                </c:pt>
                <c:pt idx="12101">
                  <c:v>2016.8333333333301</c:v>
                </c:pt>
                <c:pt idx="12102">
                  <c:v>2017</c:v>
                </c:pt>
                <c:pt idx="12103">
                  <c:v>2017.1666666666699</c:v>
                </c:pt>
                <c:pt idx="12104">
                  <c:v>2017.3333333333301</c:v>
                </c:pt>
                <c:pt idx="12105">
                  <c:v>2017.5</c:v>
                </c:pt>
                <c:pt idx="12106">
                  <c:v>2017.6666666666699</c:v>
                </c:pt>
                <c:pt idx="12107">
                  <c:v>2017.8333333333301</c:v>
                </c:pt>
                <c:pt idx="12108">
                  <c:v>2018</c:v>
                </c:pt>
                <c:pt idx="12109">
                  <c:v>2018.1666666666699</c:v>
                </c:pt>
                <c:pt idx="12110">
                  <c:v>2018.3333333333301</c:v>
                </c:pt>
                <c:pt idx="12111">
                  <c:v>2018.5</c:v>
                </c:pt>
                <c:pt idx="12112">
                  <c:v>2018.6666666666699</c:v>
                </c:pt>
                <c:pt idx="12113">
                  <c:v>2018.8333333333301</c:v>
                </c:pt>
                <c:pt idx="12114">
                  <c:v>2019</c:v>
                </c:pt>
                <c:pt idx="12115">
                  <c:v>2019.1666666666699</c:v>
                </c:pt>
                <c:pt idx="12116">
                  <c:v>2019.3333333333301</c:v>
                </c:pt>
                <c:pt idx="12117">
                  <c:v>2019.5</c:v>
                </c:pt>
                <c:pt idx="12118">
                  <c:v>2019.6666666666699</c:v>
                </c:pt>
                <c:pt idx="12119">
                  <c:v>2019.8333333333301</c:v>
                </c:pt>
                <c:pt idx="12120">
                  <c:v>2020</c:v>
                </c:pt>
                <c:pt idx="12121">
                  <c:v>2020.1666666666699</c:v>
                </c:pt>
                <c:pt idx="12122">
                  <c:v>2020.3333333333301</c:v>
                </c:pt>
                <c:pt idx="12123">
                  <c:v>2020.5</c:v>
                </c:pt>
                <c:pt idx="12124">
                  <c:v>2020.6666666666699</c:v>
                </c:pt>
                <c:pt idx="12125">
                  <c:v>2020.8333333333301</c:v>
                </c:pt>
                <c:pt idx="12126">
                  <c:v>2021</c:v>
                </c:pt>
                <c:pt idx="12127">
                  <c:v>2021.1666666666699</c:v>
                </c:pt>
                <c:pt idx="12128">
                  <c:v>2021.3333333333301</c:v>
                </c:pt>
                <c:pt idx="12129">
                  <c:v>2021.5</c:v>
                </c:pt>
                <c:pt idx="12130">
                  <c:v>2021.6666666666699</c:v>
                </c:pt>
                <c:pt idx="12131">
                  <c:v>2021.8333333333301</c:v>
                </c:pt>
                <c:pt idx="12132">
                  <c:v>2022</c:v>
                </c:pt>
                <c:pt idx="12133">
                  <c:v>2022.1666666666699</c:v>
                </c:pt>
                <c:pt idx="12134">
                  <c:v>2022.3333333333301</c:v>
                </c:pt>
                <c:pt idx="12135">
                  <c:v>2022.5</c:v>
                </c:pt>
                <c:pt idx="12136">
                  <c:v>2022.6666666666699</c:v>
                </c:pt>
                <c:pt idx="12137">
                  <c:v>2022.8333333333301</c:v>
                </c:pt>
                <c:pt idx="12138">
                  <c:v>2023</c:v>
                </c:pt>
                <c:pt idx="12139">
                  <c:v>2023.1666666666699</c:v>
                </c:pt>
                <c:pt idx="12140">
                  <c:v>2023.3333333333301</c:v>
                </c:pt>
                <c:pt idx="12141">
                  <c:v>2023.5</c:v>
                </c:pt>
                <c:pt idx="12142">
                  <c:v>2023.6666666666699</c:v>
                </c:pt>
                <c:pt idx="12143">
                  <c:v>2023.8333333333301</c:v>
                </c:pt>
                <c:pt idx="12144">
                  <c:v>2024</c:v>
                </c:pt>
                <c:pt idx="12145">
                  <c:v>2024.1666666666699</c:v>
                </c:pt>
                <c:pt idx="12146">
                  <c:v>2024.3333333333301</c:v>
                </c:pt>
                <c:pt idx="12147">
                  <c:v>2024.5</c:v>
                </c:pt>
                <c:pt idx="12148">
                  <c:v>2024.6666666666699</c:v>
                </c:pt>
                <c:pt idx="12149">
                  <c:v>2024.8333333333301</c:v>
                </c:pt>
                <c:pt idx="12150">
                  <c:v>2025</c:v>
                </c:pt>
                <c:pt idx="12151">
                  <c:v>2025.1666666666699</c:v>
                </c:pt>
                <c:pt idx="12152">
                  <c:v>2025.3333333333301</c:v>
                </c:pt>
                <c:pt idx="12153">
                  <c:v>2025.5</c:v>
                </c:pt>
                <c:pt idx="12154">
                  <c:v>2025.6666666666699</c:v>
                </c:pt>
                <c:pt idx="12155">
                  <c:v>2025.8333333333301</c:v>
                </c:pt>
                <c:pt idx="12156">
                  <c:v>2026</c:v>
                </c:pt>
                <c:pt idx="12157">
                  <c:v>2026.1666666666699</c:v>
                </c:pt>
                <c:pt idx="12158">
                  <c:v>2026.3333333333301</c:v>
                </c:pt>
                <c:pt idx="12159">
                  <c:v>2026.5</c:v>
                </c:pt>
                <c:pt idx="12160">
                  <c:v>2026.6666666666699</c:v>
                </c:pt>
                <c:pt idx="12161">
                  <c:v>2026.8333333333301</c:v>
                </c:pt>
                <c:pt idx="12162">
                  <c:v>2027</c:v>
                </c:pt>
                <c:pt idx="12163">
                  <c:v>2027.1666666666699</c:v>
                </c:pt>
                <c:pt idx="12164">
                  <c:v>2027.3333333333301</c:v>
                </c:pt>
                <c:pt idx="12165">
                  <c:v>2027.5</c:v>
                </c:pt>
                <c:pt idx="12166">
                  <c:v>2027.6666666666699</c:v>
                </c:pt>
                <c:pt idx="12167">
                  <c:v>2027.8333333333301</c:v>
                </c:pt>
                <c:pt idx="12168">
                  <c:v>2028</c:v>
                </c:pt>
                <c:pt idx="12169">
                  <c:v>2028.1666666666699</c:v>
                </c:pt>
                <c:pt idx="12170">
                  <c:v>2028.3333333333301</c:v>
                </c:pt>
                <c:pt idx="12171">
                  <c:v>2028.5</c:v>
                </c:pt>
                <c:pt idx="12172">
                  <c:v>2028.6666666666699</c:v>
                </c:pt>
                <c:pt idx="12173">
                  <c:v>2028.8333333333301</c:v>
                </c:pt>
                <c:pt idx="12174">
                  <c:v>2029</c:v>
                </c:pt>
                <c:pt idx="12175">
                  <c:v>2029.1666666666699</c:v>
                </c:pt>
                <c:pt idx="12176">
                  <c:v>2029.3333333333301</c:v>
                </c:pt>
                <c:pt idx="12177">
                  <c:v>2029.5</c:v>
                </c:pt>
                <c:pt idx="12178">
                  <c:v>2029.6666666666699</c:v>
                </c:pt>
                <c:pt idx="12179">
                  <c:v>2029.8333333333301</c:v>
                </c:pt>
                <c:pt idx="12180">
                  <c:v>2030</c:v>
                </c:pt>
                <c:pt idx="12181">
                  <c:v>2030.1666666666699</c:v>
                </c:pt>
                <c:pt idx="12182">
                  <c:v>2030.3333333333301</c:v>
                </c:pt>
                <c:pt idx="12183">
                  <c:v>2030.5</c:v>
                </c:pt>
                <c:pt idx="12184">
                  <c:v>2030.6666666666699</c:v>
                </c:pt>
                <c:pt idx="12185">
                  <c:v>2030.8333333333301</c:v>
                </c:pt>
                <c:pt idx="12186">
                  <c:v>2031</c:v>
                </c:pt>
                <c:pt idx="12187">
                  <c:v>2031.1666666666699</c:v>
                </c:pt>
                <c:pt idx="12188">
                  <c:v>2031.3333333333301</c:v>
                </c:pt>
                <c:pt idx="12189">
                  <c:v>2031.5</c:v>
                </c:pt>
                <c:pt idx="12190">
                  <c:v>2031.6666666666699</c:v>
                </c:pt>
                <c:pt idx="12191">
                  <c:v>2031.8333333333301</c:v>
                </c:pt>
                <c:pt idx="12192">
                  <c:v>2032</c:v>
                </c:pt>
                <c:pt idx="12193">
                  <c:v>2032.1666666666699</c:v>
                </c:pt>
                <c:pt idx="12194">
                  <c:v>2032.3333333333301</c:v>
                </c:pt>
                <c:pt idx="12195">
                  <c:v>2032.5</c:v>
                </c:pt>
                <c:pt idx="12196">
                  <c:v>2032.6666666666699</c:v>
                </c:pt>
                <c:pt idx="12197">
                  <c:v>2032.8333333333301</c:v>
                </c:pt>
                <c:pt idx="12198">
                  <c:v>2033</c:v>
                </c:pt>
                <c:pt idx="12199">
                  <c:v>2033.1666666666699</c:v>
                </c:pt>
                <c:pt idx="12200">
                  <c:v>2033.3333333333301</c:v>
                </c:pt>
                <c:pt idx="12201">
                  <c:v>2033.5</c:v>
                </c:pt>
                <c:pt idx="12202">
                  <c:v>2033.6666666666699</c:v>
                </c:pt>
                <c:pt idx="12203">
                  <c:v>2033.8333333333301</c:v>
                </c:pt>
                <c:pt idx="12204">
                  <c:v>2034</c:v>
                </c:pt>
                <c:pt idx="12205">
                  <c:v>2034.1666666666699</c:v>
                </c:pt>
                <c:pt idx="12206">
                  <c:v>2034.3333333333301</c:v>
                </c:pt>
                <c:pt idx="12207">
                  <c:v>2034.5</c:v>
                </c:pt>
                <c:pt idx="12208">
                  <c:v>2034.6666666666699</c:v>
                </c:pt>
                <c:pt idx="12209">
                  <c:v>2034.8333333333301</c:v>
                </c:pt>
                <c:pt idx="12210">
                  <c:v>2035</c:v>
                </c:pt>
                <c:pt idx="12211">
                  <c:v>2035.1666666666699</c:v>
                </c:pt>
                <c:pt idx="12212">
                  <c:v>2035.3333333333301</c:v>
                </c:pt>
                <c:pt idx="12213">
                  <c:v>2035.5</c:v>
                </c:pt>
                <c:pt idx="12214">
                  <c:v>2035.6666666666699</c:v>
                </c:pt>
                <c:pt idx="12215">
                  <c:v>2035.8333333333301</c:v>
                </c:pt>
                <c:pt idx="12216">
                  <c:v>2036</c:v>
                </c:pt>
                <c:pt idx="12217">
                  <c:v>2036.1666666666699</c:v>
                </c:pt>
                <c:pt idx="12218">
                  <c:v>2036.3333333333301</c:v>
                </c:pt>
                <c:pt idx="12219">
                  <c:v>2036.5</c:v>
                </c:pt>
                <c:pt idx="12220">
                  <c:v>2036.6666666666699</c:v>
                </c:pt>
                <c:pt idx="12221">
                  <c:v>2036.8333333333301</c:v>
                </c:pt>
                <c:pt idx="12222">
                  <c:v>2037</c:v>
                </c:pt>
                <c:pt idx="12223">
                  <c:v>2037.1666666666699</c:v>
                </c:pt>
                <c:pt idx="12224">
                  <c:v>2037.3333333333301</c:v>
                </c:pt>
                <c:pt idx="12225">
                  <c:v>2037.5</c:v>
                </c:pt>
                <c:pt idx="12226">
                  <c:v>2037.6666666666699</c:v>
                </c:pt>
                <c:pt idx="12227">
                  <c:v>2037.8333333333301</c:v>
                </c:pt>
                <c:pt idx="12228">
                  <c:v>2038</c:v>
                </c:pt>
                <c:pt idx="12229">
                  <c:v>2038.1666666666699</c:v>
                </c:pt>
                <c:pt idx="12230">
                  <c:v>2038.3333333333301</c:v>
                </c:pt>
                <c:pt idx="12231">
                  <c:v>2038.5</c:v>
                </c:pt>
                <c:pt idx="12232">
                  <c:v>2038.6666666666699</c:v>
                </c:pt>
                <c:pt idx="12233">
                  <c:v>2038.8333333333301</c:v>
                </c:pt>
                <c:pt idx="12234">
                  <c:v>2039</c:v>
                </c:pt>
                <c:pt idx="12235">
                  <c:v>2039.1666666666699</c:v>
                </c:pt>
                <c:pt idx="12236">
                  <c:v>2039.3333333333301</c:v>
                </c:pt>
                <c:pt idx="12237">
                  <c:v>2039.5</c:v>
                </c:pt>
                <c:pt idx="12238">
                  <c:v>2039.6666666666699</c:v>
                </c:pt>
                <c:pt idx="12239">
                  <c:v>2039.8333333333301</c:v>
                </c:pt>
                <c:pt idx="12240">
                  <c:v>2040</c:v>
                </c:pt>
                <c:pt idx="12241">
                  <c:v>2040.1666666666699</c:v>
                </c:pt>
                <c:pt idx="12242">
                  <c:v>2040.3333333333301</c:v>
                </c:pt>
                <c:pt idx="12243">
                  <c:v>2040.5</c:v>
                </c:pt>
                <c:pt idx="12244">
                  <c:v>2040.6666666666699</c:v>
                </c:pt>
                <c:pt idx="12245">
                  <c:v>2040.8333333333301</c:v>
                </c:pt>
                <c:pt idx="12246">
                  <c:v>2041</c:v>
                </c:pt>
                <c:pt idx="12247">
                  <c:v>2041.1666666666699</c:v>
                </c:pt>
                <c:pt idx="12248">
                  <c:v>2041.3333333333301</c:v>
                </c:pt>
                <c:pt idx="12249">
                  <c:v>2041.5</c:v>
                </c:pt>
                <c:pt idx="12250">
                  <c:v>2041.6666666666699</c:v>
                </c:pt>
                <c:pt idx="12251">
                  <c:v>2041.8333333333301</c:v>
                </c:pt>
                <c:pt idx="12252">
                  <c:v>2042</c:v>
                </c:pt>
                <c:pt idx="12253">
                  <c:v>2042.1666666666699</c:v>
                </c:pt>
                <c:pt idx="12254">
                  <c:v>2042.3333333333301</c:v>
                </c:pt>
                <c:pt idx="12255">
                  <c:v>2042.5</c:v>
                </c:pt>
                <c:pt idx="12256">
                  <c:v>2042.6666666666699</c:v>
                </c:pt>
                <c:pt idx="12257">
                  <c:v>2042.8333333333301</c:v>
                </c:pt>
                <c:pt idx="12258">
                  <c:v>2043</c:v>
                </c:pt>
                <c:pt idx="12259">
                  <c:v>2043.1666666666699</c:v>
                </c:pt>
                <c:pt idx="12260">
                  <c:v>2043.3333333333301</c:v>
                </c:pt>
                <c:pt idx="12261">
                  <c:v>2043.5</c:v>
                </c:pt>
                <c:pt idx="12262">
                  <c:v>2043.6666666666699</c:v>
                </c:pt>
                <c:pt idx="12263">
                  <c:v>2043.8333333333301</c:v>
                </c:pt>
                <c:pt idx="12264">
                  <c:v>2044</c:v>
                </c:pt>
                <c:pt idx="12265">
                  <c:v>2044.1666666666699</c:v>
                </c:pt>
                <c:pt idx="12266">
                  <c:v>2044.3333333333301</c:v>
                </c:pt>
                <c:pt idx="12267">
                  <c:v>2044.5</c:v>
                </c:pt>
                <c:pt idx="12268">
                  <c:v>2044.6666666666699</c:v>
                </c:pt>
                <c:pt idx="12269">
                  <c:v>2044.8333333333301</c:v>
                </c:pt>
                <c:pt idx="12270">
                  <c:v>2045</c:v>
                </c:pt>
                <c:pt idx="12271">
                  <c:v>2045.1666666666699</c:v>
                </c:pt>
                <c:pt idx="12272">
                  <c:v>2045.3333333333301</c:v>
                </c:pt>
                <c:pt idx="12273">
                  <c:v>2045.5</c:v>
                </c:pt>
                <c:pt idx="12274">
                  <c:v>2045.6666666666699</c:v>
                </c:pt>
                <c:pt idx="12275">
                  <c:v>2045.8333333333301</c:v>
                </c:pt>
                <c:pt idx="12276">
                  <c:v>2046</c:v>
                </c:pt>
                <c:pt idx="12277">
                  <c:v>2046.1666666666699</c:v>
                </c:pt>
                <c:pt idx="12278">
                  <c:v>2046.3333333333301</c:v>
                </c:pt>
                <c:pt idx="12279">
                  <c:v>2046.5</c:v>
                </c:pt>
                <c:pt idx="12280">
                  <c:v>2046.6666666666699</c:v>
                </c:pt>
                <c:pt idx="12281">
                  <c:v>2046.8333333333301</c:v>
                </c:pt>
                <c:pt idx="12282">
                  <c:v>2047</c:v>
                </c:pt>
                <c:pt idx="12283">
                  <c:v>2047.1666666666699</c:v>
                </c:pt>
                <c:pt idx="12284">
                  <c:v>2047.3333333333301</c:v>
                </c:pt>
                <c:pt idx="12285">
                  <c:v>2047.5</c:v>
                </c:pt>
                <c:pt idx="12286">
                  <c:v>2047.6666666666699</c:v>
                </c:pt>
                <c:pt idx="12287">
                  <c:v>2047.8333333333301</c:v>
                </c:pt>
                <c:pt idx="12288">
                  <c:v>2048</c:v>
                </c:pt>
                <c:pt idx="12289">
                  <c:v>2048.1666666666702</c:v>
                </c:pt>
                <c:pt idx="12290">
                  <c:v>2048.3333333333298</c:v>
                </c:pt>
                <c:pt idx="12291">
                  <c:v>2048.5</c:v>
                </c:pt>
                <c:pt idx="12292">
                  <c:v>2048.6666666666702</c:v>
                </c:pt>
                <c:pt idx="12293">
                  <c:v>2048.8333333333298</c:v>
                </c:pt>
                <c:pt idx="12294">
                  <c:v>2049</c:v>
                </c:pt>
                <c:pt idx="12295">
                  <c:v>2049.1666666666702</c:v>
                </c:pt>
                <c:pt idx="12296">
                  <c:v>2049.3333333333298</c:v>
                </c:pt>
                <c:pt idx="12297">
                  <c:v>2049.5</c:v>
                </c:pt>
                <c:pt idx="12298">
                  <c:v>2049.6666666666702</c:v>
                </c:pt>
                <c:pt idx="12299">
                  <c:v>2049.8333333333298</c:v>
                </c:pt>
                <c:pt idx="12300">
                  <c:v>2050</c:v>
                </c:pt>
                <c:pt idx="12301">
                  <c:v>2050.1666666666702</c:v>
                </c:pt>
                <c:pt idx="12302">
                  <c:v>2050.3333333333298</c:v>
                </c:pt>
                <c:pt idx="12303">
                  <c:v>2050.5</c:v>
                </c:pt>
                <c:pt idx="12304">
                  <c:v>2050.6666666666702</c:v>
                </c:pt>
                <c:pt idx="12305">
                  <c:v>2050.8333333333298</c:v>
                </c:pt>
                <c:pt idx="12306">
                  <c:v>2051</c:v>
                </c:pt>
                <c:pt idx="12307">
                  <c:v>2051.1666666666702</c:v>
                </c:pt>
                <c:pt idx="12308">
                  <c:v>2051.3333333333298</c:v>
                </c:pt>
                <c:pt idx="12309">
                  <c:v>2051.5</c:v>
                </c:pt>
                <c:pt idx="12310">
                  <c:v>2051.6666666666702</c:v>
                </c:pt>
                <c:pt idx="12311">
                  <c:v>2051.8333333333298</c:v>
                </c:pt>
                <c:pt idx="12312">
                  <c:v>2052</c:v>
                </c:pt>
                <c:pt idx="12313">
                  <c:v>2052.1666666666702</c:v>
                </c:pt>
                <c:pt idx="12314">
                  <c:v>2052.3333333333298</c:v>
                </c:pt>
                <c:pt idx="12315">
                  <c:v>2052.5</c:v>
                </c:pt>
                <c:pt idx="12316">
                  <c:v>2052.6666666666702</c:v>
                </c:pt>
                <c:pt idx="12317">
                  <c:v>2052.8333333333298</c:v>
                </c:pt>
                <c:pt idx="12318">
                  <c:v>2053</c:v>
                </c:pt>
                <c:pt idx="12319">
                  <c:v>2053.1666666666702</c:v>
                </c:pt>
                <c:pt idx="12320">
                  <c:v>2053.3333333333298</c:v>
                </c:pt>
                <c:pt idx="12321">
                  <c:v>2053.5</c:v>
                </c:pt>
                <c:pt idx="12322">
                  <c:v>2053.6666666666702</c:v>
                </c:pt>
                <c:pt idx="12323">
                  <c:v>2053.8333333333298</c:v>
                </c:pt>
                <c:pt idx="12324">
                  <c:v>2054</c:v>
                </c:pt>
                <c:pt idx="12325">
                  <c:v>2054.1666666666702</c:v>
                </c:pt>
                <c:pt idx="12326">
                  <c:v>2054.3333333333298</c:v>
                </c:pt>
                <c:pt idx="12327">
                  <c:v>2054.5</c:v>
                </c:pt>
                <c:pt idx="12328">
                  <c:v>2054.6666666666702</c:v>
                </c:pt>
                <c:pt idx="12329">
                  <c:v>2054.8333333333298</c:v>
                </c:pt>
                <c:pt idx="12330">
                  <c:v>2055</c:v>
                </c:pt>
                <c:pt idx="12331">
                  <c:v>2055.1666666666702</c:v>
                </c:pt>
                <c:pt idx="12332">
                  <c:v>2055.3333333333298</c:v>
                </c:pt>
                <c:pt idx="12333">
                  <c:v>2055.5</c:v>
                </c:pt>
                <c:pt idx="12334">
                  <c:v>2055.6666666666702</c:v>
                </c:pt>
                <c:pt idx="12335">
                  <c:v>2055.8333333333298</c:v>
                </c:pt>
                <c:pt idx="12336">
                  <c:v>2056</c:v>
                </c:pt>
                <c:pt idx="12337">
                  <c:v>2056.1666666666702</c:v>
                </c:pt>
                <c:pt idx="12338">
                  <c:v>2056.3333333333298</c:v>
                </c:pt>
                <c:pt idx="12339">
                  <c:v>2056.5</c:v>
                </c:pt>
                <c:pt idx="12340">
                  <c:v>2056.6666666666702</c:v>
                </c:pt>
                <c:pt idx="12341">
                  <c:v>2056.8333333333298</c:v>
                </c:pt>
                <c:pt idx="12342">
                  <c:v>2057</c:v>
                </c:pt>
                <c:pt idx="12343">
                  <c:v>2057.1666666666702</c:v>
                </c:pt>
                <c:pt idx="12344">
                  <c:v>2057.3333333333298</c:v>
                </c:pt>
                <c:pt idx="12345">
                  <c:v>2057.5</c:v>
                </c:pt>
                <c:pt idx="12346">
                  <c:v>2057.6666666666702</c:v>
                </c:pt>
                <c:pt idx="12347">
                  <c:v>2057.8333333333298</c:v>
                </c:pt>
                <c:pt idx="12348">
                  <c:v>2058</c:v>
                </c:pt>
                <c:pt idx="12349">
                  <c:v>2058.1666666666702</c:v>
                </c:pt>
                <c:pt idx="12350">
                  <c:v>2058.3333333333298</c:v>
                </c:pt>
                <c:pt idx="12351">
                  <c:v>2058.5</c:v>
                </c:pt>
                <c:pt idx="12352">
                  <c:v>2058.6666666666702</c:v>
                </c:pt>
                <c:pt idx="12353">
                  <c:v>2058.8333333333298</c:v>
                </c:pt>
                <c:pt idx="12354">
                  <c:v>2059</c:v>
                </c:pt>
                <c:pt idx="12355">
                  <c:v>2059.1666666666702</c:v>
                </c:pt>
                <c:pt idx="12356">
                  <c:v>2059.3333333333298</c:v>
                </c:pt>
                <c:pt idx="12357">
                  <c:v>2059.5</c:v>
                </c:pt>
                <c:pt idx="12358">
                  <c:v>2059.6666666666702</c:v>
                </c:pt>
                <c:pt idx="12359">
                  <c:v>2059.8333333333298</c:v>
                </c:pt>
                <c:pt idx="12360">
                  <c:v>2060</c:v>
                </c:pt>
                <c:pt idx="12361">
                  <c:v>2060.1666666666702</c:v>
                </c:pt>
                <c:pt idx="12362">
                  <c:v>2060.3333333333298</c:v>
                </c:pt>
                <c:pt idx="12363">
                  <c:v>2060.5</c:v>
                </c:pt>
                <c:pt idx="12364">
                  <c:v>2060.6666666666702</c:v>
                </c:pt>
                <c:pt idx="12365">
                  <c:v>2060.8333333333298</c:v>
                </c:pt>
                <c:pt idx="12366">
                  <c:v>2061</c:v>
                </c:pt>
                <c:pt idx="12367">
                  <c:v>2061.1666666666702</c:v>
                </c:pt>
                <c:pt idx="12368">
                  <c:v>2061.3333333333298</c:v>
                </c:pt>
                <c:pt idx="12369">
                  <c:v>2061.5</c:v>
                </c:pt>
                <c:pt idx="12370">
                  <c:v>2061.6666666666702</c:v>
                </c:pt>
                <c:pt idx="12371">
                  <c:v>2061.8333333333298</c:v>
                </c:pt>
                <c:pt idx="12372">
                  <c:v>2062</c:v>
                </c:pt>
                <c:pt idx="12373">
                  <c:v>2062.1666666666702</c:v>
                </c:pt>
                <c:pt idx="12374">
                  <c:v>2062.3333333333298</c:v>
                </c:pt>
                <c:pt idx="12375">
                  <c:v>2062.5</c:v>
                </c:pt>
                <c:pt idx="12376">
                  <c:v>2062.6666666666702</c:v>
                </c:pt>
                <c:pt idx="12377">
                  <c:v>2062.8333333333298</c:v>
                </c:pt>
                <c:pt idx="12378">
                  <c:v>2063</c:v>
                </c:pt>
                <c:pt idx="12379">
                  <c:v>2063.1666666666702</c:v>
                </c:pt>
                <c:pt idx="12380">
                  <c:v>2063.3333333333298</c:v>
                </c:pt>
                <c:pt idx="12381">
                  <c:v>2063.5</c:v>
                </c:pt>
                <c:pt idx="12382">
                  <c:v>2063.6666666666702</c:v>
                </c:pt>
                <c:pt idx="12383">
                  <c:v>2063.8333333333298</c:v>
                </c:pt>
                <c:pt idx="12384">
                  <c:v>2064</c:v>
                </c:pt>
                <c:pt idx="12385">
                  <c:v>2064.1666666666702</c:v>
                </c:pt>
                <c:pt idx="12386">
                  <c:v>2064.3333333333298</c:v>
                </c:pt>
                <c:pt idx="12387">
                  <c:v>2064.5</c:v>
                </c:pt>
                <c:pt idx="12388">
                  <c:v>2064.6666666666702</c:v>
                </c:pt>
                <c:pt idx="12389">
                  <c:v>2064.8333333333298</c:v>
                </c:pt>
                <c:pt idx="12390">
                  <c:v>2065</c:v>
                </c:pt>
                <c:pt idx="12391">
                  <c:v>2065.1666666666702</c:v>
                </c:pt>
                <c:pt idx="12392">
                  <c:v>2065.3333333333298</c:v>
                </c:pt>
                <c:pt idx="12393">
                  <c:v>2065.5</c:v>
                </c:pt>
                <c:pt idx="12394">
                  <c:v>2065.6666666666702</c:v>
                </c:pt>
                <c:pt idx="12395">
                  <c:v>2065.8333333333298</c:v>
                </c:pt>
                <c:pt idx="12396">
                  <c:v>2066</c:v>
                </c:pt>
                <c:pt idx="12397">
                  <c:v>2066.1666666666702</c:v>
                </c:pt>
                <c:pt idx="12398">
                  <c:v>2066.3333333333298</c:v>
                </c:pt>
                <c:pt idx="12399">
                  <c:v>2066.5</c:v>
                </c:pt>
                <c:pt idx="12400">
                  <c:v>2066.6666666666702</c:v>
                </c:pt>
                <c:pt idx="12401">
                  <c:v>2066.8333333333298</c:v>
                </c:pt>
                <c:pt idx="12402">
                  <c:v>2067</c:v>
                </c:pt>
                <c:pt idx="12403">
                  <c:v>2067.1666666666702</c:v>
                </c:pt>
                <c:pt idx="12404">
                  <c:v>2067.3333333333298</c:v>
                </c:pt>
                <c:pt idx="12405">
                  <c:v>2067.5</c:v>
                </c:pt>
                <c:pt idx="12406">
                  <c:v>2067.6666666666702</c:v>
                </c:pt>
                <c:pt idx="12407">
                  <c:v>2067.8333333333298</c:v>
                </c:pt>
                <c:pt idx="12408">
                  <c:v>2068</c:v>
                </c:pt>
                <c:pt idx="12409">
                  <c:v>2068.1666666666702</c:v>
                </c:pt>
                <c:pt idx="12410">
                  <c:v>2068.3333333333298</c:v>
                </c:pt>
                <c:pt idx="12411">
                  <c:v>2068.5</c:v>
                </c:pt>
                <c:pt idx="12412">
                  <c:v>2068.6666666666702</c:v>
                </c:pt>
                <c:pt idx="12413">
                  <c:v>2068.8333333333298</c:v>
                </c:pt>
                <c:pt idx="12414">
                  <c:v>2069</c:v>
                </c:pt>
                <c:pt idx="12415">
                  <c:v>2069.1666666666702</c:v>
                </c:pt>
                <c:pt idx="12416">
                  <c:v>2069.3333333333298</c:v>
                </c:pt>
                <c:pt idx="12417">
                  <c:v>2069.5</c:v>
                </c:pt>
                <c:pt idx="12418">
                  <c:v>2069.6666666666702</c:v>
                </c:pt>
                <c:pt idx="12419">
                  <c:v>2069.8333333333298</c:v>
                </c:pt>
                <c:pt idx="12420">
                  <c:v>2070</c:v>
                </c:pt>
                <c:pt idx="12421">
                  <c:v>2070.1666666666702</c:v>
                </c:pt>
                <c:pt idx="12422">
                  <c:v>2070.3333333333298</c:v>
                </c:pt>
                <c:pt idx="12423">
                  <c:v>2070.5</c:v>
                </c:pt>
                <c:pt idx="12424">
                  <c:v>2070.6666666666702</c:v>
                </c:pt>
                <c:pt idx="12425">
                  <c:v>2070.8333333333298</c:v>
                </c:pt>
                <c:pt idx="12426">
                  <c:v>2071</c:v>
                </c:pt>
                <c:pt idx="12427">
                  <c:v>2071.1666666666702</c:v>
                </c:pt>
                <c:pt idx="12428">
                  <c:v>2071.3333333333298</c:v>
                </c:pt>
                <c:pt idx="12429">
                  <c:v>2071.5</c:v>
                </c:pt>
                <c:pt idx="12430">
                  <c:v>2071.6666666666702</c:v>
                </c:pt>
                <c:pt idx="12431">
                  <c:v>2071.8333333333298</c:v>
                </c:pt>
                <c:pt idx="12432">
                  <c:v>2072</c:v>
                </c:pt>
                <c:pt idx="12433">
                  <c:v>2072.1666666666702</c:v>
                </c:pt>
                <c:pt idx="12434">
                  <c:v>2072.3333333333298</c:v>
                </c:pt>
                <c:pt idx="12435">
                  <c:v>2072.5</c:v>
                </c:pt>
                <c:pt idx="12436">
                  <c:v>2072.6666666666702</c:v>
                </c:pt>
                <c:pt idx="12437">
                  <c:v>2072.8333333333298</c:v>
                </c:pt>
                <c:pt idx="12438">
                  <c:v>2073</c:v>
                </c:pt>
                <c:pt idx="12439">
                  <c:v>2073.1666666666702</c:v>
                </c:pt>
                <c:pt idx="12440">
                  <c:v>2073.3333333333298</c:v>
                </c:pt>
                <c:pt idx="12441">
                  <c:v>2073.5</c:v>
                </c:pt>
                <c:pt idx="12442">
                  <c:v>2073.6666666666702</c:v>
                </c:pt>
                <c:pt idx="12443">
                  <c:v>2073.8333333333298</c:v>
                </c:pt>
                <c:pt idx="12444">
                  <c:v>2074</c:v>
                </c:pt>
                <c:pt idx="12445">
                  <c:v>2074.1666666666702</c:v>
                </c:pt>
                <c:pt idx="12446">
                  <c:v>2074.3333333333298</c:v>
                </c:pt>
                <c:pt idx="12447">
                  <c:v>2074.5</c:v>
                </c:pt>
                <c:pt idx="12448">
                  <c:v>2074.6666666666702</c:v>
                </c:pt>
                <c:pt idx="12449">
                  <c:v>2074.8333333333298</c:v>
                </c:pt>
                <c:pt idx="12450">
                  <c:v>2075</c:v>
                </c:pt>
                <c:pt idx="12451">
                  <c:v>2075.1666666666702</c:v>
                </c:pt>
                <c:pt idx="12452">
                  <c:v>2075.3333333333298</c:v>
                </c:pt>
                <c:pt idx="12453">
                  <c:v>2075.5</c:v>
                </c:pt>
                <c:pt idx="12454">
                  <c:v>2075.6666666666702</c:v>
                </c:pt>
                <c:pt idx="12455">
                  <c:v>2075.8333333333298</c:v>
                </c:pt>
                <c:pt idx="12456">
                  <c:v>2076</c:v>
                </c:pt>
                <c:pt idx="12457">
                  <c:v>2076.1666666666702</c:v>
                </c:pt>
                <c:pt idx="12458">
                  <c:v>2076.3333333333298</c:v>
                </c:pt>
                <c:pt idx="12459">
                  <c:v>2076.5</c:v>
                </c:pt>
                <c:pt idx="12460">
                  <c:v>2076.6666666666702</c:v>
                </c:pt>
                <c:pt idx="12461">
                  <c:v>2076.8333333333298</c:v>
                </c:pt>
                <c:pt idx="12462">
                  <c:v>2077</c:v>
                </c:pt>
                <c:pt idx="12463">
                  <c:v>2077.1666666666702</c:v>
                </c:pt>
                <c:pt idx="12464">
                  <c:v>2077.3333333333298</c:v>
                </c:pt>
                <c:pt idx="12465">
                  <c:v>2077.5</c:v>
                </c:pt>
                <c:pt idx="12466">
                  <c:v>2077.6666666666702</c:v>
                </c:pt>
                <c:pt idx="12467">
                  <c:v>2077.8333333333298</c:v>
                </c:pt>
                <c:pt idx="12468">
                  <c:v>2078</c:v>
                </c:pt>
                <c:pt idx="12469">
                  <c:v>2078.1666666666702</c:v>
                </c:pt>
                <c:pt idx="12470">
                  <c:v>2078.3333333333298</c:v>
                </c:pt>
                <c:pt idx="12471">
                  <c:v>2078.5</c:v>
                </c:pt>
                <c:pt idx="12472">
                  <c:v>2078.6666666666702</c:v>
                </c:pt>
                <c:pt idx="12473">
                  <c:v>2078.8333333333298</c:v>
                </c:pt>
                <c:pt idx="12474">
                  <c:v>2079</c:v>
                </c:pt>
                <c:pt idx="12475">
                  <c:v>2079.1666666666702</c:v>
                </c:pt>
                <c:pt idx="12476">
                  <c:v>2079.3333333333298</c:v>
                </c:pt>
                <c:pt idx="12477">
                  <c:v>2079.5</c:v>
                </c:pt>
                <c:pt idx="12478">
                  <c:v>2079.6666666666702</c:v>
                </c:pt>
                <c:pt idx="12479">
                  <c:v>2079.8333333333298</c:v>
                </c:pt>
                <c:pt idx="12480">
                  <c:v>2080</c:v>
                </c:pt>
                <c:pt idx="12481">
                  <c:v>2080.1666666666702</c:v>
                </c:pt>
                <c:pt idx="12482">
                  <c:v>2080.3333333333298</c:v>
                </c:pt>
                <c:pt idx="12483">
                  <c:v>2080.5</c:v>
                </c:pt>
                <c:pt idx="12484">
                  <c:v>2080.6666666666702</c:v>
                </c:pt>
                <c:pt idx="12485">
                  <c:v>2080.8333333333298</c:v>
                </c:pt>
                <c:pt idx="12486">
                  <c:v>2081</c:v>
                </c:pt>
                <c:pt idx="12487">
                  <c:v>2081.1666666666702</c:v>
                </c:pt>
                <c:pt idx="12488">
                  <c:v>2081.3333333333298</c:v>
                </c:pt>
                <c:pt idx="12489">
                  <c:v>2081.5</c:v>
                </c:pt>
                <c:pt idx="12490">
                  <c:v>2081.6666666666702</c:v>
                </c:pt>
                <c:pt idx="12491">
                  <c:v>2081.8333333333298</c:v>
                </c:pt>
                <c:pt idx="12492">
                  <c:v>2082</c:v>
                </c:pt>
                <c:pt idx="12493">
                  <c:v>2082.1666666666702</c:v>
                </c:pt>
                <c:pt idx="12494">
                  <c:v>2082.3333333333298</c:v>
                </c:pt>
                <c:pt idx="12495">
                  <c:v>2082.5</c:v>
                </c:pt>
                <c:pt idx="12496">
                  <c:v>2082.6666666666702</c:v>
                </c:pt>
                <c:pt idx="12497">
                  <c:v>2082.8333333333298</c:v>
                </c:pt>
                <c:pt idx="12498">
                  <c:v>2083</c:v>
                </c:pt>
                <c:pt idx="12499">
                  <c:v>2083.1666666666702</c:v>
                </c:pt>
                <c:pt idx="12500">
                  <c:v>2083.3333333333298</c:v>
                </c:pt>
                <c:pt idx="12501">
                  <c:v>2083.5</c:v>
                </c:pt>
                <c:pt idx="12502">
                  <c:v>2083.6666666666702</c:v>
                </c:pt>
                <c:pt idx="12503">
                  <c:v>2083.8333333333298</c:v>
                </c:pt>
                <c:pt idx="12504">
                  <c:v>2084</c:v>
                </c:pt>
                <c:pt idx="12505">
                  <c:v>2084.1666666666702</c:v>
                </c:pt>
                <c:pt idx="12506">
                  <c:v>2084.3333333333298</c:v>
                </c:pt>
                <c:pt idx="12507">
                  <c:v>2084.5</c:v>
                </c:pt>
                <c:pt idx="12508">
                  <c:v>2084.6666666666702</c:v>
                </c:pt>
                <c:pt idx="12509">
                  <c:v>2084.8333333333298</c:v>
                </c:pt>
                <c:pt idx="12510">
                  <c:v>2085</c:v>
                </c:pt>
                <c:pt idx="12511">
                  <c:v>2085.1666666666702</c:v>
                </c:pt>
                <c:pt idx="12512">
                  <c:v>2085.3333333333298</c:v>
                </c:pt>
                <c:pt idx="12513">
                  <c:v>2085.5</c:v>
                </c:pt>
                <c:pt idx="12514">
                  <c:v>2085.6666666666702</c:v>
                </c:pt>
                <c:pt idx="12515">
                  <c:v>2085.8333333333298</c:v>
                </c:pt>
                <c:pt idx="12516">
                  <c:v>2086</c:v>
                </c:pt>
                <c:pt idx="12517">
                  <c:v>2086.1666666666702</c:v>
                </c:pt>
                <c:pt idx="12518">
                  <c:v>2086.3333333333298</c:v>
                </c:pt>
                <c:pt idx="12519">
                  <c:v>2086.5</c:v>
                </c:pt>
                <c:pt idx="12520">
                  <c:v>2086.6666666666702</c:v>
                </c:pt>
                <c:pt idx="12521">
                  <c:v>2086.8333333333298</c:v>
                </c:pt>
                <c:pt idx="12522">
                  <c:v>2087</c:v>
                </c:pt>
                <c:pt idx="12523">
                  <c:v>2087.1666666666702</c:v>
                </c:pt>
                <c:pt idx="12524">
                  <c:v>2087.3333333333298</c:v>
                </c:pt>
                <c:pt idx="12525">
                  <c:v>2087.5</c:v>
                </c:pt>
                <c:pt idx="12526">
                  <c:v>2087.6666666666702</c:v>
                </c:pt>
                <c:pt idx="12527">
                  <c:v>2087.8333333333298</c:v>
                </c:pt>
                <c:pt idx="12528">
                  <c:v>2088</c:v>
                </c:pt>
                <c:pt idx="12529">
                  <c:v>2088.1666666666702</c:v>
                </c:pt>
                <c:pt idx="12530">
                  <c:v>2088.3333333333298</c:v>
                </c:pt>
                <c:pt idx="12531">
                  <c:v>2088.5</c:v>
                </c:pt>
                <c:pt idx="12532">
                  <c:v>2088.6666666666702</c:v>
                </c:pt>
                <c:pt idx="12533">
                  <c:v>2088.8333333333298</c:v>
                </c:pt>
                <c:pt idx="12534">
                  <c:v>2089</c:v>
                </c:pt>
                <c:pt idx="12535">
                  <c:v>2089.1666666666702</c:v>
                </c:pt>
                <c:pt idx="12536">
                  <c:v>2089.3333333333298</c:v>
                </c:pt>
                <c:pt idx="12537">
                  <c:v>2089.5</c:v>
                </c:pt>
                <c:pt idx="12538">
                  <c:v>2089.6666666666702</c:v>
                </c:pt>
                <c:pt idx="12539">
                  <c:v>2089.8333333333298</c:v>
                </c:pt>
                <c:pt idx="12540">
                  <c:v>2090</c:v>
                </c:pt>
                <c:pt idx="12541">
                  <c:v>2090.1666666666702</c:v>
                </c:pt>
                <c:pt idx="12542">
                  <c:v>2090.3333333333298</c:v>
                </c:pt>
                <c:pt idx="12543">
                  <c:v>2090.5</c:v>
                </c:pt>
                <c:pt idx="12544">
                  <c:v>2090.6666666666702</c:v>
                </c:pt>
                <c:pt idx="12545">
                  <c:v>2090.8333333333298</c:v>
                </c:pt>
                <c:pt idx="12546">
                  <c:v>2091</c:v>
                </c:pt>
                <c:pt idx="12547">
                  <c:v>2091.1666666666702</c:v>
                </c:pt>
                <c:pt idx="12548">
                  <c:v>2091.3333333333298</c:v>
                </c:pt>
                <c:pt idx="12549">
                  <c:v>2091.5</c:v>
                </c:pt>
                <c:pt idx="12550">
                  <c:v>2091.6666666666702</c:v>
                </c:pt>
                <c:pt idx="12551">
                  <c:v>2091.8333333333298</c:v>
                </c:pt>
                <c:pt idx="12552">
                  <c:v>2092</c:v>
                </c:pt>
                <c:pt idx="12553">
                  <c:v>2092.1666666666702</c:v>
                </c:pt>
                <c:pt idx="12554">
                  <c:v>2092.3333333333298</c:v>
                </c:pt>
                <c:pt idx="12555">
                  <c:v>2092.5</c:v>
                </c:pt>
                <c:pt idx="12556">
                  <c:v>2092.6666666666702</c:v>
                </c:pt>
                <c:pt idx="12557">
                  <c:v>2092.8333333333298</c:v>
                </c:pt>
                <c:pt idx="12558">
                  <c:v>2093</c:v>
                </c:pt>
                <c:pt idx="12559">
                  <c:v>2093.1666666666702</c:v>
                </c:pt>
                <c:pt idx="12560">
                  <c:v>2093.3333333333298</c:v>
                </c:pt>
                <c:pt idx="12561">
                  <c:v>2093.5</c:v>
                </c:pt>
                <c:pt idx="12562">
                  <c:v>2093.6666666666702</c:v>
                </c:pt>
                <c:pt idx="12563">
                  <c:v>2093.8333333333298</c:v>
                </c:pt>
                <c:pt idx="12564">
                  <c:v>2094</c:v>
                </c:pt>
                <c:pt idx="12565">
                  <c:v>2094.1666666666702</c:v>
                </c:pt>
                <c:pt idx="12566">
                  <c:v>2094.3333333333298</c:v>
                </c:pt>
                <c:pt idx="12567">
                  <c:v>2094.5</c:v>
                </c:pt>
                <c:pt idx="12568">
                  <c:v>2094.6666666666702</c:v>
                </c:pt>
                <c:pt idx="12569">
                  <c:v>2094.8333333333298</c:v>
                </c:pt>
                <c:pt idx="12570">
                  <c:v>2095</c:v>
                </c:pt>
                <c:pt idx="12571">
                  <c:v>2095.1666666666702</c:v>
                </c:pt>
                <c:pt idx="12572">
                  <c:v>2095.3333333333298</c:v>
                </c:pt>
                <c:pt idx="12573">
                  <c:v>2095.5</c:v>
                </c:pt>
                <c:pt idx="12574">
                  <c:v>2095.6666666666702</c:v>
                </c:pt>
                <c:pt idx="12575">
                  <c:v>2095.8333333333298</c:v>
                </c:pt>
                <c:pt idx="12576">
                  <c:v>2096</c:v>
                </c:pt>
                <c:pt idx="12577">
                  <c:v>2096.1666666666702</c:v>
                </c:pt>
                <c:pt idx="12578">
                  <c:v>2096.3333333333298</c:v>
                </c:pt>
                <c:pt idx="12579">
                  <c:v>2096.5</c:v>
                </c:pt>
                <c:pt idx="12580">
                  <c:v>2096.6666666666702</c:v>
                </c:pt>
                <c:pt idx="12581">
                  <c:v>2096.8333333333298</c:v>
                </c:pt>
                <c:pt idx="12582">
                  <c:v>2097</c:v>
                </c:pt>
                <c:pt idx="12583">
                  <c:v>2097.1666666666702</c:v>
                </c:pt>
                <c:pt idx="12584">
                  <c:v>2097.3333333333298</c:v>
                </c:pt>
                <c:pt idx="12585">
                  <c:v>2097.5</c:v>
                </c:pt>
                <c:pt idx="12586">
                  <c:v>2097.6666666666702</c:v>
                </c:pt>
                <c:pt idx="12587">
                  <c:v>2097.8333333333298</c:v>
                </c:pt>
                <c:pt idx="12588">
                  <c:v>2098</c:v>
                </c:pt>
                <c:pt idx="12589">
                  <c:v>2098.1666666666702</c:v>
                </c:pt>
                <c:pt idx="12590">
                  <c:v>2098.3333333333298</c:v>
                </c:pt>
                <c:pt idx="12591">
                  <c:v>2098.5</c:v>
                </c:pt>
                <c:pt idx="12592">
                  <c:v>2098.6666666666702</c:v>
                </c:pt>
                <c:pt idx="12593">
                  <c:v>2098.8333333333298</c:v>
                </c:pt>
                <c:pt idx="12594">
                  <c:v>2099</c:v>
                </c:pt>
                <c:pt idx="12595">
                  <c:v>2099.1666666666702</c:v>
                </c:pt>
                <c:pt idx="12596">
                  <c:v>2099.3333333333298</c:v>
                </c:pt>
                <c:pt idx="12597">
                  <c:v>2099.5</c:v>
                </c:pt>
                <c:pt idx="12598">
                  <c:v>2099.6666666666702</c:v>
                </c:pt>
                <c:pt idx="12599">
                  <c:v>2099.8333333333298</c:v>
                </c:pt>
                <c:pt idx="12600">
                  <c:v>2100</c:v>
                </c:pt>
                <c:pt idx="12601">
                  <c:v>2100.1666666666702</c:v>
                </c:pt>
                <c:pt idx="12602">
                  <c:v>2100.3333333333298</c:v>
                </c:pt>
                <c:pt idx="12603">
                  <c:v>2100.5</c:v>
                </c:pt>
                <c:pt idx="12604">
                  <c:v>2100.6666666666702</c:v>
                </c:pt>
                <c:pt idx="12605">
                  <c:v>2100.8333333333298</c:v>
                </c:pt>
                <c:pt idx="12606">
                  <c:v>2101</c:v>
                </c:pt>
                <c:pt idx="12607">
                  <c:v>2101.1666666666702</c:v>
                </c:pt>
                <c:pt idx="12608">
                  <c:v>2101.3333333333298</c:v>
                </c:pt>
                <c:pt idx="12609">
                  <c:v>2101.5</c:v>
                </c:pt>
                <c:pt idx="12610">
                  <c:v>2101.6666666666702</c:v>
                </c:pt>
                <c:pt idx="12611">
                  <c:v>2101.8333333333298</c:v>
                </c:pt>
                <c:pt idx="12612">
                  <c:v>2102</c:v>
                </c:pt>
                <c:pt idx="12613">
                  <c:v>2102.1666666666702</c:v>
                </c:pt>
                <c:pt idx="12614">
                  <c:v>2102.3333333333298</c:v>
                </c:pt>
                <c:pt idx="12615">
                  <c:v>2102.5</c:v>
                </c:pt>
                <c:pt idx="12616">
                  <c:v>2102.6666666666702</c:v>
                </c:pt>
                <c:pt idx="12617">
                  <c:v>2102.8333333333298</c:v>
                </c:pt>
                <c:pt idx="12618">
                  <c:v>2103</c:v>
                </c:pt>
                <c:pt idx="12619">
                  <c:v>2103.1666666666702</c:v>
                </c:pt>
                <c:pt idx="12620">
                  <c:v>2103.3333333333298</c:v>
                </c:pt>
                <c:pt idx="12621">
                  <c:v>2103.5</c:v>
                </c:pt>
                <c:pt idx="12622">
                  <c:v>2103.6666666666702</c:v>
                </c:pt>
                <c:pt idx="12623">
                  <c:v>2103.8333333333298</c:v>
                </c:pt>
                <c:pt idx="12624">
                  <c:v>2104</c:v>
                </c:pt>
                <c:pt idx="12625">
                  <c:v>2104.1666666666702</c:v>
                </c:pt>
                <c:pt idx="12626">
                  <c:v>2104.3333333333298</c:v>
                </c:pt>
                <c:pt idx="12627">
                  <c:v>2104.5</c:v>
                </c:pt>
                <c:pt idx="12628">
                  <c:v>2104.6666666666702</c:v>
                </c:pt>
                <c:pt idx="12629">
                  <c:v>2104.8333333333298</c:v>
                </c:pt>
                <c:pt idx="12630">
                  <c:v>2105</c:v>
                </c:pt>
                <c:pt idx="12631">
                  <c:v>2105.1666666666702</c:v>
                </c:pt>
                <c:pt idx="12632">
                  <c:v>2105.3333333333298</c:v>
                </c:pt>
                <c:pt idx="12633">
                  <c:v>2105.5</c:v>
                </c:pt>
                <c:pt idx="12634">
                  <c:v>2105.6666666666702</c:v>
                </c:pt>
                <c:pt idx="12635">
                  <c:v>2105.8333333333298</c:v>
                </c:pt>
                <c:pt idx="12636">
                  <c:v>2106</c:v>
                </c:pt>
                <c:pt idx="12637">
                  <c:v>2106.1666666666702</c:v>
                </c:pt>
                <c:pt idx="12638">
                  <c:v>2106.3333333333298</c:v>
                </c:pt>
                <c:pt idx="12639">
                  <c:v>2106.5</c:v>
                </c:pt>
                <c:pt idx="12640">
                  <c:v>2106.6666666666702</c:v>
                </c:pt>
                <c:pt idx="12641">
                  <c:v>2106.8333333333298</c:v>
                </c:pt>
                <c:pt idx="12642">
                  <c:v>2107</c:v>
                </c:pt>
                <c:pt idx="12643">
                  <c:v>2107.1666666666702</c:v>
                </c:pt>
                <c:pt idx="12644">
                  <c:v>2107.3333333333298</c:v>
                </c:pt>
                <c:pt idx="12645">
                  <c:v>2107.5</c:v>
                </c:pt>
                <c:pt idx="12646">
                  <c:v>2107.6666666666702</c:v>
                </c:pt>
                <c:pt idx="12647">
                  <c:v>2107.8333333333298</c:v>
                </c:pt>
                <c:pt idx="12648">
                  <c:v>2108</c:v>
                </c:pt>
                <c:pt idx="12649">
                  <c:v>2108.1666666666702</c:v>
                </c:pt>
                <c:pt idx="12650">
                  <c:v>2108.3333333333298</c:v>
                </c:pt>
                <c:pt idx="12651">
                  <c:v>2108.5</c:v>
                </c:pt>
                <c:pt idx="12652">
                  <c:v>2108.6666666666702</c:v>
                </c:pt>
                <c:pt idx="12653">
                  <c:v>2108.8333333333298</c:v>
                </c:pt>
                <c:pt idx="12654">
                  <c:v>2109</c:v>
                </c:pt>
                <c:pt idx="12655">
                  <c:v>2109.1666666666702</c:v>
                </c:pt>
                <c:pt idx="12656">
                  <c:v>2109.3333333333298</c:v>
                </c:pt>
                <c:pt idx="12657">
                  <c:v>2109.5</c:v>
                </c:pt>
                <c:pt idx="12658">
                  <c:v>2109.6666666666702</c:v>
                </c:pt>
                <c:pt idx="12659">
                  <c:v>2109.8333333333298</c:v>
                </c:pt>
                <c:pt idx="12660">
                  <c:v>2110</c:v>
                </c:pt>
                <c:pt idx="12661">
                  <c:v>2110.1666666666702</c:v>
                </c:pt>
                <c:pt idx="12662">
                  <c:v>2110.3333333333298</c:v>
                </c:pt>
                <c:pt idx="12663">
                  <c:v>2110.5</c:v>
                </c:pt>
                <c:pt idx="12664">
                  <c:v>2110.6666666666702</c:v>
                </c:pt>
                <c:pt idx="12665">
                  <c:v>2110.8333333333298</c:v>
                </c:pt>
                <c:pt idx="12666">
                  <c:v>2111</c:v>
                </c:pt>
                <c:pt idx="12667">
                  <c:v>2111.1666666666702</c:v>
                </c:pt>
                <c:pt idx="12668">
                  <c:v>2111.3333333333298</c:v>
                </c:pt>
                <c:pt idx="12669">
                  <c:v>2111.5</c:v>
                </c:pt>
                <c:pt idx="12670">
                  <c:v>2111.6666666666702</c:v>
                </c:pt>
                <c:pt idx="12671">
                  <c:v>2111.8333333333298</c:v>
                </c:pt>
                <c:pt idx="12672">
                  <c:v>2112</c:v>
                </c:pt>
                <c:pt idx="12673">
                  <c:v>2112.1666666666702</c:v>
                </c:pt>
                <c:pt idx="12674">
                  <c:v>2112.3333333333298</c:v>
                </c:pt>
                <c:pt idx="12675">
                  <c:v>2112.5</c:v>
                </c:pt>
                <c:pt idx="12676">
                  <c:v>2112.6666666666702</c:v>
                </c:pt>
                <c:pt idx="12677">
                  <c:v>2112.8333333333298</c:v>
                </c:pt>
                <c:pt idx="12678">
                  <c:v>2113</c:v>
                </c:pt>
                <c:pt idx="12679">
                  <c:v>2113.1666666666702</c:v>
                </c:pt>
                <c:pt idx="12680">
                  <c:v>2113.3333333333298</c:v>
                </c:pt>
                <c:pt idx="12681">
                  <c:v>2113.5</c:v>
                </c:pt>
                <c:pt idx="12682">
                  <c:v>2113.6666666666702</c:v>
                </c:pt>
                <c:pt idx="12683">
                  <c:v>2113.8333333333298</c:v>
                </c:pt>
                <c:pt idx="12684">
                  <c:v>2114</c:v>
                </c:pt>
                <c:pt idx="12685">
                  <c:v>2114.1666666666702</c:v>
                </c:pt>
                <c:pt idx="12686">
                  <c:v>2114.3333333333298</c:v>
                </c:pt>
                <c:pt idx="12687">
                  <c:v>2114.5</c:v>
                </c:pt>
                <c:pt idx="12688">
                  <c:v>2114.6666666666702</c:v>
                </c:pt>
                <c:pt idx="12689">
                  <c:v>2114.8333333333298</c:v>
                </c:pt>
                <c:pt idx="12690">
                  <c:v>2115</c:v>
                </c:pt>
                <c:pt idx="12691">
                  <c:v>2115.1666666666702</c:v>
                </c:pt>
                <c:pt idx="12692">
                  <c:v>2115.3333333333298</c:v>
                </c:pt>
                <c:pt idx="12693">
                  <c:v>2115.5</c:v>
                </c:pt>
                <c:pt idx="12694">
                  <c:v>2115.6666666666702</c:v>
                </c:pt>
                <c:pt idx="12695">
                  <c:v>2115.8333333333298</c:v>
                </c:pt>
                <c:pt idx="12696">
                  <c:v>2116</c:v>
                </c:pt>
                <c:pt idx="12697">
                  <c:v>2116.1666666666702</c:v>
                </c:pt>
                <c:pt idx="12698">
                  <c:v>2116.3333333333298</c:v>
                </c:pt>
                <c:pt idx="12699">
                  <c:v>2116.5</c:v>
                </c:pt>
                <c:pt idx="12700">
                  <c:v>2116.6666666666702</c:v>
                </c:pt>
                <c:pt idx="12701">
                  <c:v>2116.8333333333298</c:v>
                </c:pt>
                <c:pt idx="12702">
                  <c:v>2117</c:v>
                </c:pt>
                <c:pt idx="12703">
                  <c:v>2117.1666666666702</c:v>
                </c:pt>
                <c:pt idx="12704">
                  <c:v>2117.3333333333298</c:v>
                </c:pt>
                <c:pt idx="12705">
                  <c:v>2117.5</c:v>
                </c:pt>
                <c:pt idx="12706">
                  <c:v>2117.6666666666702</c:v>
                </c:pt>
                <c:pt idx="12707">
                  <c:v>2117.8333333333298</c:v>
                </c:pt>
                <c:pt idx="12708">
                  <c:v>2118</c:v>
                </c:pt>
                <c:pt idx="12709">
                  <c:v>2118.1666666666702</c:v>
                </c:pt>
                <c:pt idx="12710">
                  <c:v>2118.3333333333298</c:v>
                </c:pt>
                <c:pt idx="12711">
                  <c:v>2118.5</c:v>
                </c:pt>
                <c:pt idx="12712">
                  <c:v>2118.6666666666702</c:v>
                </c:pt>
                <c:pt idx="12713">
                  <c:v>2118.8333333333298</c:v>
                </c:pt>
                <c:pt idx="12714">
                  <c:v>2119</c:v>
                </c:pt>
                <c:pt idx="12715">
                  <c:v>2119.1666666666702</c:v>
                </c:pt>
                <c:pt idx="12716">
                  <c:v>2119.3333333333298</c:v>
                </c:pt>
                <c:pt idx="12717">
                  <c:v>2119.5</c:v>
                </c:pt>
                <c:pt idx="12718">
                  <c:v>2119.6666666666702</c:v>
                </c:pt>
                <c:pt idx="12719">
                  <c:v>2119.8333333333298</c:v>
                </c:pt>
                <c:pt idx="12720">
                  <c:v>2120</c:v>
                </c:pt>
                <c:pt idx="12721">
                  <c:v>2120.1666666666702</c:v>
                </c:pt>
                <c:pt idx="12722">
                  <c:v>2120.3333333333298</c:v>
                </c:pt>
                <c:pt idx="12723">
                  <c:v>2120.5</c:v>
                </c:pt>
                <c:pt idx="12724">
                  <c:v>2120.6666666666702</c:v>
                </c:pt>
                <c:pt idx="12725">
                  <c:v>2120.8333333333298</c:v>
                </c:pt>
                <c:pt idx="12726">
                  <c:v>2121</c:v>
                </c:pt>
                <c:pt idx="12727">
                  <c:v>2121.1666666666702</c:v>
                </c:pt>
                <c:pt idx="12728">
                  <c:v>2121.3333333333298</c:v>
                </c:pt>
                <c:pt idx="12729">
                  <c:v>2121.5</c:v>
                </c:pt>
                <c:pt idx="12730">
                  <c:v>2121.6666666666702</c:v>
                </c:pt>
                <c:pt idx="12731">
                  <c:v>2121.8333333333298</c:v>
                </c:pt>
                <c:pt idx="12732">
                  <c:v>2122</c:v>
                </c:pt>
                <c:pt idx="12733">
                  <c:v>2122.1666666666702</c:v>
                </c:pt>
                <c:pt idx="12734">
                  <c:v>2122.3333333333298</c:v>
                </c:pt>
                <c:pt idx="12735">
                  <c:v>2122.5</c:v>
                </c:pt>
                <c:pt idx="12736">
                  <c:v>2122.6666666666702</c:v>
                </c:pt>
                <c:pt idx="12737">
                  <c:v>2122.8333333333298</c:v>
                </c:pt>
                <c:pt idx="12738">
                  <c:v>2123</c:v>
                </c:pt>
                <c:pt idx="12739">
                  <c:v>2123.1666666666702</c:v>
                </c:pt>
                <c:pt idx="12740">
                  <c:v>2123.3333333333298</c:v>
                </c:pt>
                <c:pt idx="12741">
                  <c:v>2123.5</c:v>
                </c:pt>
                <c:pt idx="12742">
                  <c:v>2123.6666666666702</c:v>
                </c:pt>
                <c:pt idx="12743">
                  <c:v>2123.8333333333298</c:v>
                </c:pt>
                <c:pt idx="12744">
                  <c:v>2124</c:v>
                </c:pt>
                <c:pt idx="12745">
                  <c:v>2124.1666666666702</c:v>
                </c:pt>
                <c:pt idx="12746">
                  <c:v>2124.3333333333298</c:v>
                </c:pt>
                <c:pt idx="12747">
                  <c:v>2124.5</c:v>
                </c:pt>
                <c:pt idx="12748">
                  <c:v>2124.6666666666702</c:v>
                </c:pt>
                <c:pt idx="12749">
                  <c:v>2124.8333333333298</c:v>
                </c:pt>
                <c:pt idx="12750">
                  <c:v>2125</c:v>
                </c:pt>
                <c:pt idx="12751">
                  <c:v>2125.1666666666702</c:v>
                </c:pt>
                <c:pt idx="12752">
                  <c:v>2125.3333333333298</c:v>
                </c:pt>
                <c:pt idx="12753">
                  <c:v>2125.5</c:v>
                </c:pt>
                <c:pt idx="12754">
                  <c:v>2125.6666666666702</c:v>
                </c:pt>
                <c:pt idx="12755">
                  <c:v>2125.8333333333298</c:v>
                </c:pt>
                <c:pt idx="12756">
                  <c:v>2126</c:v>
                </c:pt>
                <c:pt idx="12757">
                  <c:v>2126.1666666666702</c:v>
                </c:pt>
                <c:pt idx="12758">
                  <c:v>2126.3333333333298</c:v>
                </c:pt>
                <c:pt idx="12759">
                  <c:v>2126.5</c:v>
                </c:pt>
                <c:pt idx="12760">
                  <c:v>2126.6666666666702</c:v>
                </c:pt>
                <c:pt idx="12761">
                  <c:v>2126.8333333333298</c:v>
                </c:pt>
                <c:pt idx="12762">
                  <c:v>2127</c:v>
                </c:pt>
                <c:pt idx="12763">
                  <c:v>2127.1666666666702</c:v>
                </c:pt>
                <c:pt idx="12764">
                  <c:v>2127.3333333333298</c:v>
                </c:pt>
                <c:pt idx="12765">
                  <c:v>2127.5</c:v>
                </c:pt>
                <c:pt idx="12766">
                  <c:v>2127.6666666666702</c:v>
                </c:pt>
                <c:pt idx="12767">
                  <c:v>2127.8333333333298</c:v>
                </c:pt>
                <c:pt idx="12768">
                  <c:v>2128</c:v>
                </c:pt>
                <c:pt idx="12769">
                  <c:v>2128.1666666666702</c:v>
                </c:pt>
                <c:pt idx="12770">
                  <c:v>2128.3333333333298</c:v>
                </c:pt>
                <c:pt idx="12771">
                  <c:v>2128.5</c:v>
                </c:pt>
                <c:pt idx="12772">
                  <c:v>2128.6666666666702</c:v>
                </c:pt>
                <c:pt idx="12773">
                  <c:v>2128.8333333333298</c:v>
                </c:pt>
                <c:pt idx="12774">
                  <c:v>2129</c:v>
                </c:pt>
                <c:pt idx="12775">
                  <c:v>2129.1666666666702</c:v>
                </c:pt>
                <c:pt idx="12776">
                  <c:v>2129.3333333333298</c:v>
                </c:pt>
                <c:pt idx="12777">
                  <c:v>2129.5</c:v>
                </c:pt>
                <c:pt idx="12778">
                  <c:v>2129.6666666666702</c:v>
                </c:pt>
                <c:pt idx="12779">
                  <c:v>2129.8333333333298</c:v>
                </c:pt>
                <c:pt idx="12780">
                  <c:v>2130</c:v>
                </c:pt>
                <c:pt idx="12781">
                  <c:v>2130.1666666666702</c:v>
                </c:pt>
                <c:pt idx="12782">
                  <c:v>2130.3333333333298</c:v>
                </c:pt>
                <c:pt idx="12783">
                  <c:v>2130.5</c:v>
                </c:pt>
                <c:pt idx="12784">
                  <c:v>2130.6666666666702</c:v>
                </c:pt>
                <c:pt idx="12785">
                  <c:v>2130.8333333333298</c:v>
                </c:pt>
                <c:pt idx="12786">
                  <c:v>2131</c:v>
                </c:pt>
                <c:pt idx="12787">
                  <c:v>2131.1666666666702</c:v>
                </c:pt>
                <c:pt idx="12788">
                  <c:v>2131.3333333333298</c:v>
                </c:pt>
                <c:pt idx="12789">
                  <c:v>2131.5</c:v>
                </c:pt>
                <c:pt idx="12790">
                  <c:v>2131.6666666666702</c:v>
                </c:pt>
                <c:pt idx="12791">
                  <c:v>2131.8333333333298</c:v>
                </c:pt>
                <c:pt idx="12792">
                  <c:v>2132</c:v>
                </c:pt>
                <c:pt idx="12793">
                  <c:v>2132.1666666666702</c:v>
                </c:pt>
                <c:pt idx="12794">
                  <c:v>2132.3333333333298</c:v>
                </c:pt>
                <c:pt idx="12795">
                  <c:v>2132.5</c:v>
                </c:pt>
                <c:pt idx="12796">
                  <c:v>2132.6666666666702</c:v>
                </c:pt>
                <c:pt idx="12797">
                  <c:v>2132.8333333333298</c:v>
                </c:pt>
                <c:pt idx="12798">
                  <c:v>2133</c:v>
                </c:pt>
                <c:pt idx="12799">
                  <c:v>2133.1666666666702</c:v>
                </c:pt>
                <c:pt idx="12800">
                  <c:v>2133.3333333333298</c:v>
                </c:pt>
                <c:pt idx="12801">
                  <c:v>2133.5</c:v>
                </c:pt>
                <c:pt idx="12802">
                  <c:v>2133.6666666666702</c:v>
                </c:pt>
                <c:pt idx="12803">
                  <c:v>2133.8333333333298</c:v>
                </c:pt>
                <c:pt idx="12804">
                  <c:v>2134</c:v>
                </c:pt>
                <c:pt idx="12805">
                  <c:v>2134.1666666666702</c:v>
                </c:pt>
                <c:pt idx="12806">
                  <c:v>2134.3333333333298</c:v>
                </c:pt>
                <c:pt idx="12807">
                  <c:v>2134.5</c:v>
                </c:pt>
                <c:pt idx="12808">
                  <c:v>2134.6666666666702</c:v>
                </c:pt>
                <c:pt idx="12809">
                  <c:v>2134.8333333333298</c:v>
                </c:pt>
                <c:pt idx="12810">
                  <c:v>2135</c:v>
                </c:pt>
                <c:pt idx="12811">
                  <c:v>2135.1666666666702</c:v>
                </c:pt>
                <c:pt idx="12812">
                  <c:v>2135.3333333333298</c:v>
                </c:pt>
                <c:pt idx="12813">
                  <c:v>2135.5</c:v>
                </c:pt>
                <c:pt idx="12814">
                  <c:v>2135.6666666666702</c:v>
                </c:pt>
                <c:pt idx="12815">
                  <c:v>2135.8333333333298</c:v>
                </c:pt>
                <c:pt idx="12816">
                  <c:v>2136</c:v>
                </c:pt>
                <c:pt idx="12817">
                  <c:v>2136.1666666666702</c:v>
                </c:pt>
                <c:pt idx="12818">
                  <c:v>2136.3333333333298</c:v>
                </c:pt>
                <c:pt idx="12819">
                  <c:v>2136.5</c:v>
                </c:pt>
                <c:pt idx="12820">
                  <c:v>2136.6666666666702</c:v>
                </c:pt>
                <c:pt idx="12821">
                  <c:v>2136.8333333333298</c:v>
                </c:pt>
                <c:pt idx="12822">
                  <c:v>2137</c:v>
                </c:pt>
                <c:pt idx="12823">
                  <c:v>2137.1666666666702</c:v>
                </c:pt>
                <c:pt idx="12824">
                  <c:v>2137.3333333333298</c:v>
                </c:pt>
                <c:pt idx="12825">
                  <c:v>2137.5</c:v>
                </c:pt>
                <c:pt idx="12826">
                  <c:v>2137.6666666666702</c:v>
                </c:pt>
                <c:pt idx="12827">
                  <c:v>2137.8333333333298</c:v>
                </c:pt>
                <c:pt idx="12828">
                  <c:v>2138</c:v>
                </c:pt>
                <c:pt idx="12829">
                  <c:v>2138.1666666666702</c:v>
                </c:pt>
                <c:pt idx="12830">
                  <c:v>2138.3333333333298</c:v>
                </c:pt>
                <c:pt idx="12831">
                  <c:v>2138.5</c:v>
                </c:pt>
                <c:pt idx="12832">
                  <c:v>2138.6666666666702</c:v>
                </c:pt>
                <c:pt idx="12833">
                  <c:v>2138.8333333333298</c:v>
                </c:pt>
                <c:pt idx="12834">
                  <c:v>2139</c:v>
                </c:pt>
                <c:pt idx="12835">
                  <c:v>2139.1666666666702</c:v>
                </c:pt>
                <c:pt idx="12836">
                  <c:v>2139.3333333333298</c:v>
                </c:pt>
                <c:pt idx="12837">
                  <c:v>2139.5</c:v>
                </c:pt>
                <c:pt idx="12838">
                  <c:v>2139.6666666666702</c:v>
                </c:pt>
                <c:pt idx="12839">
                  <c:v>2139.8333333333298</c:v>
                </c:pt>
                <c:pt idx="12840">
                  <c:v>2140</c:v>
                </c:pt>
                <c:pt idx="12841">
                  <c:v>2140.1666666666702</c:v>
                </c:pt>
                <c:pt idx="12842">
                  <c:v>2140.3333333333298</c:v>
                </c:pt>
                <c:pt idx="12843">
                  <c:v>2140.5</c:v>
                </c:pt>
                <c:pt idx="12844">
                  <c:v>2140.6666666666702</c:v>
                </c:pt>
                <c:pt idx="12845">
                  <c:v>2140.8333333333298</c:v>
                </c:pt>
                <c:pt idx="12846">
                  <c:v>2141</c:v>
                </c:pt>
                <c:pt idx="12847">
                  <c:v>2141.1666666666702</c:v>
                </c:pt>
                <c:pt idx="12848">
                  <c:v>2141.3333333333298</c:v>
                </c:pt>
                <c:pt idx="12849">
                  <c:v>2141.5</c:v>
                </c:pt>
                <c:pt idx="12850">
                  <c:v>2141.6666666666702</c:v>
                </c:pt>
                <c:pt idx="12851">
                  <c:v>2141.8333333333298</c:v>
                </c:pt>
                <c:pt idx="12852">
                  <c:v>2142</c:v>
                </c:pt>
                <c:pt idx="12853">
                  <c:v>2142.1666666666702</c:v>
                </c:pt>
                <c:pt idx="12854">
                  <c:v>2142.3333333333298</c:v>
                </c:pt>
                <c:pt idx="12855">
                  <c:v>2142.5</c:v>
                </c:pt>
                <c:pt idx="12856">
                  <c:v>2142.6666666666702</c:v>
                </c:pt>
                <c:pt idx="12857">
                  <c:v>2142.8333333333298</c:v>
                </c:pt>
                <c:pt idx="12858">
                  <c:v>2143</c:v>
                </c:pt>
                <c:pt idx="12859">
                  <c:v>2143.1666666666702</c:v>
                </c:pt>
                <c:pt idx="12860">
                  <c:v>2143.3333333333298</c:v>
                </c:pt>
                <c:pt idx="12861">
                  <c:v>2143.5</c:v>
                </c:pt>
                <c:pt idx="12862">
                  <c:v>2143.6666666666702</c:v>
                </c:pt>
                <c:pt idx="12863">
                  <c:v>2143.8333333333298</c:v>
                </c:pt>
                <c:pt idx="12864">
                  <c:v>2144</c:v>
                </c:pt>
                <c:pt idx="12865">
                  <c:v>2144.1666666666702</c:v>
                </c:pt>
                <c:pt idx="12866">
                  <c:v>2144.3333333333298</c:v>
                </c:pt>
                <c:pt idx="12867">
                  <c:v>2144.5</c:v>
                </c:pt>
                <c:pt idx="12868">
                  <c:v>2144.6666666666702</c:v>
                </c:pt>
                <c:pt idx="12869">
                  <c:v>2144.8333333333298</c:v>
                </c:pt>
                <c:pt idx="12870">
                  <c:v>2145</c:v>
                </c:pt>
                <c:pt idx="12871">
                  <c:v>2145.1666666666702</c:v>
                </c:pt>
                <c:pt idx="12872">
                  <c:v>2145.3333333333298</c:v>
                </c:pt>
                <c:pt idx="12873">
                  <c:v>2145.5</c:v>
                </c:pt>
                <c:pt idx="12874">
                  <c:v>2145.6666666666702</c:v>
                </c:pt>
                <c:pt idx="12875">
                  <c:v>2145.8333333333298</c:v>
                </c:pt>
                <c:pt idx="12876">
                  <c:v>2146</c:v>
                </c:pt>
                <c:pt idx="12877">
                  <c:v>2146.1666666666702</c:v>
                </c:pt>
                <c:pt idx="12878">
                  <c:v>2146.3333333333298</c:v>
                </c:pt>
                <c:pt idx="12879">
                  <c:v>2146.5</c:v>
                </c:pt>
                <c:pt idx="12880">
                  <c:v>2146.6666666666702</c:v>
                </c:pt>
                <c:pt idx="12881">
                  <c:v>2146.8333333333298</c:v>
                </c:pt>
                <c:pt idx="12882">
                  <c:v>2147</c:v>
                </c:pt>
                <c:pt idx="12883">
                  <c:v>2147.1666666666702</c:v>
                </c:pt>
                <c:pt idx="12884">
                  <c:v>2147.3333333333298</c:v>
                </c:pt>
                <c:pt idx="12885">
                  <c:v>2147.5</c:v>
                </c:pt>
                <c:pt idx="12886">
                  <c:v>2147.6666666666702</c:v>
                </c:pt>
                <c:pt idx="12887">
                  <c:v>2147.8333333333298</c:v>
                </c:pt>
                <c:pt idx="12888">
                  <c:v>2148</c:v>
                </c:pt>
                <c:pt idx="12889">
                  <c:v>2148.1666666666702</c:v>
                </c:pt>
                <c:pt idx="12890">
                  <c:v>2148.3333333333298</c:v>
                </c:pt>
                <c:pt idx="12891">
                  <c:v>2148.5</c:v>
                </c:pt>
                <c:pt idx="12892">
                  <c:v>2148.6666666666702</c:v>
                </c:pt>
                <c:pt idx="12893">
                  <c:v>2148.8333333333298</c:v>
                </c:pt>
                <c:pt idx="12894">
                  <c:v>2149</c:v>
                </c:pt>
                <c:pt idx="12895">
                  <c:v>2149.1666666666702</c:v>
                </c:pt>
                <c:pt idx="12896">
                  <c:v>2149.3333333333298</c:v>
                </c:pt>
                <c:pt idx="12897">
                  <c:v>2149.5</c:v>
                </c:pt>
                <c:pt idx="12898">
                  <c:v>2149.6666666666702</c:v>
                </c:pt>
                <c:pt idx="12899">
                  <c:v>2149.8333333333298</c:v>
                </c:pt>
                <c:pt idx="12900">
                  <c:v>2150</c:v>
                </c:pt>
                <c:pt idx="12901">
                  <c:v>2150.1666666666702</c:v>
                </c:pt>
                <c:pt idx="12902">
                  <c:v>2150.3333333333298</c:v>
                </c:pt>
                <c:pt idx="12903">
                  <c:v>2150.5</c:v>
                </c:pt>
                <c:pt idx="12904">
                  <c:v>2150.6666666666702</c:v>
                </c:pt>
                <c:pt idx="12905">
                  <c:v>2150.8333333333298</c:v>
                </c:pt>
                <c:pt idx="12906">
                  <c:v>2151</c:v>
                </c:pt>
                <c:pt idx="12907">
                  <c:v>2151.1666666666702</c:v>
                </c:pt>
                <c:pt idx="12908">
                  <c:v>2151.3333333333298</c:v>
                </c:pt>
                <c:pt idx="12909">
                  <c:v>2151.5</c:v>
                </c:pt>
                <c:pt idx="12910">
                  <c:v>2151.6666666666702</c:v>
                </c:pt>
                <c:pt idx="12911">
                  <c:v>2151.8333333333298</c:v>
                </c:pt>
                <c:pt idx="12912">
                  <c:v>2152</c:v>
                </c:pt>
                <c:pt idx="12913">
                  <c:v>2152.1666666666702</c:v>
                </c:pt>
                <c:pt idx="12914">
                  <c:v>2152.3333333333298</c:v>
                </c:pt>
                <c:pt idx="12915">
                  <c:v>2152.5</c:v>
                </c:pt>
                <c:pt idx="12916">
                  <c:v>2152.6666666666702</c:v>
                </c:pt>
                <c:pt idx="12917">
                  <c:v>2152.8333333333298</c:v>
                </c:pt>
                <c:pt idx="12918">
                  <c:v>2153</c:v>
                </c:pt>
                <c:pt idx="12919">
                  <c:v>2153.1666666666702</c:v>
                </c:pt>
                <c:pt idx="12920">
                  <c:v>2153.3333333333298</c:v>
                </c:pt>
                <c:pt idx="12921">
                  <c:v>2153.5</c:v>
                </c:pt>
                <c:pt idx="12922">
                  <c:v>2153.6666666666702</c:v>
                </c:pt>
                <c:pt idx="12923">
                  <c:v>2153.8333333333298</c:v>
                </c:pt>
                <c:pt idx="12924">
                  <c:v>2154</c:v>
                </c:pt>
                <c:pt idx="12925">
                  <c:v>2154.1666666666702</c:v>
                </c:pt>
                <c:pt idx="12926">
                  <c:v>2154.3333333333298</c:v>
                </c:pt>
                <c:pt idx="12927">
                  <c:v>2154.5</c:v>
                </c:pt>
                <c:pt idx="12928">
                  <c:v>2154.6666666666702</c:v>
                </c:pt>
                <c:pt idx="12929">
                  <c:v>2154.8333333333298</c:v>
                </c:pt>
                <c:pt idx="12930">
                  <c:v>2155</c:v>
                </c:pt>
                <c:pt idx="12931">
                  <c:v>2155.1666666666702</c:v>
                </c:pt>
                <c:pt idx="12932">
                  <c:v>2155.3333333333298</c:v>
                </c:pt>
                <c:pt idx="12933">
                  <c:v>2155.5</c:v>
                </c:pt>
                <c:pt idx="12934">
                  <c:v>2155.6666666666702</c:v>
                </c:pt>
                <c:pt idx="12935">
                  <c:v>2155.8333333333298</c:v>
                </c:pt>
                <c:pt idx="12936">
                  <c:v>2156</c:v>
                </c:pt>
                <c:pt idx="12937">
                  <c:v>2156.1666666666702</c:v>
                </c:pt>
                <c:pt idx="12938">
                  <c:v>2156.3333333333298</c:v>
                </c:pt>
                <c:pt idx="12939">
                  <c:v>2156.5</c:v>
                </c:pt>
                <c:pt idx="12940">
                  <c:v>2156.6666666666702</c:v>
                </c:pt>
                <c:pt idx="12941">
                  <c:v>2156.8333333333298</c:v>
                </c:pt>
                <c:pt idx="12942">
                  <c:v>2157</c:v>
                </c:pt>
                <c:pt idx="12943">
                  <c:v>2157.1666666666702</c:v>
                </c:pt>
                <c:pt idx="12944">
                  <c:v>2157.3333333333298</c:v>
                </c:pt>
                <c:pt idx="12945">
                  <c:v>2157.5</c:v>
                </c:pt>
                <c:pt idx="12946">
                  <c:v>2157.6666666666702</c:v>
                </c:pt>
                <c:pt idx="12947">
                  <c:v>2157.8333333333298</c:v>
                </c:pt>
                <c:pt idx="12948">
                  <c:v>2158</c:v>
                </c:pt>
                <c:pt idx="12949">
                  <c:v>2158.1666666666702</c:v>
                </c:pt>
                <c:pt idx="12950">
                  <c:v>2158.3333333333298</c:v>
                </c:pt>
                <c:pt idx="12951">
                  <c:v>2158.5</c:v>
                </c:pt>
                <c:pt idx="12952">
                  <c:v>2158.6666666666702</c:v>
                </c:pt>
                <c:pt idx="12953">
                  <c:v>2158.8333333333298</c:v>
                </c:pt>
                <c:pt idx="12954">
                  <c:v>2159</c:v>
                </c:pt>
                <c:pt idx="12955">
                  <c:v>2159.1666666666702</c:v>
                </c:pt>
                <c:pt idx="12956">
                  <c:v>2159.3333333333298</c:v>
                </c:pt>
                <c:pt idx="12957">
                  <c:v>2159.5</c:v>
                </c:pt>
                <c:pt idx="12958">
                  <c:v>2159.6666666666702</c:v>
                </c:pt>
                <c:pt idx="12959">
                  <c:v>2159.8333333333298</c:v>
                </c:pt>
                <c:pt idx="12960">
                  <c:v>2160</c:v>
                </c:pt>
                <c:pt idx="12961">
                  <c:v>2160.1666666666702</c:v>
                </c:pt>
                <c:pt idx="12962">
                  <c:v>2160.3333333333298</c:v>
                </c:pt>
                <c:pt idx="12963">
                  <c:v>2160.5</c:v>
                </c:pt>
                <c:pt idx="12964">
                  <c:v>2160.6666666666702</c:v>
                </c:pt>
                <c:pt idx="12965">
                  <c:v>2160.8333333333298</c:v>
                </c:pt>
                <c:pt idx="12966">
                  <c:v>2161</c:v>
                </c:pt>
                <c:pt idx="12967">
                  <c:v>2161.1666666666702</c:v>
                </c:pt>
                <c:pt idx="12968">
                  <c:v>2161.3333333333298</c:v>
                </c:pt>
                <c:pt idx="12969">
                  <c:v>2161.5</c:v>
                </c:pt>
                <c:pt idx="12970">
                  <c:v>2161.6666666666702</c:v>
                </c:pt>
                <c:pt idx="12971">
                  <c:v>2161.8333333333298</c:v>
                </c:pt>
                <c:pt idx="12972">
                  <c:v>2162</c:v>
                </c:pt>
                <c:pt idx="12973">
                  <c:v>2162.1666666666702</c:v>
                </c:pt>
                <c:pt idx="12974">
                  <c:v>2162.3333333333298</c:v>
                </c:pt>
                <c:pt idx="12975">
                  <c:v>2162.5</c:v>
                </c:pt>
                <c:pt idx="12976">
                  <c:v>2162.6666666666702</c:v>
                </c:pt>
                <c:pt idx="12977">
                  <c:v>2162.8333333333298</c:v>
                </c:pt>
                <c:pt idx="12978">
                  <c:v>2163</c:v>
                </c:pt>
                <c:pt idx="12979">
                  <c:v>2163.1666666666702</c:v>
                </c:pt>
                <c:pt idx="12980">
                  <c:v>2163.3333333333298</c:v>
                </c:pt>
                <c:pt idx="12981">
                  <c:v>2163.5</c:v>
                </c:pt>
                <c:pt idx="12982">
                  <c:v>2163.6666666666702</c:v>
                </c:pt>
                <c:pt idx="12983">
                  <c:v>2163.8333333333298</c:v>
                </c:pt>
                <c:pt idx="12984">
                  <c:v>2164</c:v>
                </c:pt>
                <c:pt idx="12985">
                  <c:v>2164.1666666666702</c:v>
                </c:pt>
                <c:pt idx="12986">
                  <c:v>2164.3333333333298</c:v>
                </c:pt>
                <c:pt idx="12987">
                  <c:v>2164.5</c:v>
                </c:pt>
                <c:pt idx="12988">
                  <c:v>2164.6666666666702</c:v>
                </c:pt>
                <c:pt idx="12989">
                  <c:v>2164.8333333333298</c:v>
                </c:pt>
                <c:pt idx="12990">
                  <c:v>2165</c:v>
                </c:pt>
                <c:pt idx="12991">
                  <c:v>2165.1666666666702</c:v>
                </c:pt>
                <c:pt idx="12992">
                  <c:v>2165.3333333333298</c:v>
                </c:pt>
                <c:pt idx="12993">
                  <c:v>2165.5</c:v>
                </c:pt>
                <c:pt idx="12994">
                  <c:v>2165.6666666666702</c:v>
                </c:pt>
                <c:pt idx="12995">
                  <c:v>2165.8333333333298</c:v>
                </c:pt>
                <c:pt idx="12996">
                  <c:v>2166</c:v>
                </c:pt>
                <c:pt idx="12997">
                  <c:v>2166.1666666666702</c:v>
                </c:pt>
                <c:pt idx="12998">
                  <c:v>2166.3333333333298</c:v>
                </c:pt>
                <c:pt idx="12999">
                  <c:v>2166.5</c:v>
                </c:pt>
                <c:pt idx="13000">
                  <c:v>2166.6666666666702</c:v>
                </c:pt>
                <c:pt idx="13001">
                  <c:v>2166.8333333333298</c:v>
                </c:pt>
                <c:pt idx="13002">
                  <c:v>2167</c:v>
                </c:pt>
                <c:pt idx="13003">
                  <c:v>2167.1666666666702</c:v>
                </c:pt>
                <c:pt idx="13004">
                  <c:v>2167.3333333333298</c:v>
                </c:pt>
                <c:pt idx="13005">
                  <c:v>2167.5</c:v>
                </c:pt>
                <c:pt idx="13006">
                  <c:v>2167.6666666666702</c:v>
                </c:pt>
                <c:pt idx="13007">
                  <c:v>2167.8333333333298</c:v>
                </c:pt>
                <c:pt idx="13008">
                  <c:v>2168</c:v>
                </c:pt>
                <c:pt idx="13009">
                  <c:v>2168.1666666666702</c:v>
                </c:pt>
                <c:pt idx="13010">
                  <c:v>2168.3333333333298</c:v>
                </c:pt>
                <c:pt idx="13011">
                  <c:v>2168.5</c:v>
                </c:pt>
                <c:pt idx="13012">
                  <c:v>2168.6666666666702</c:v>
                </c:pt>
                <c:pt idx="13013">
                  <c:v>2168.8333333333298</c:v>
                </c:pt>
                <c:pt idx="13014">
                  <c:v>2169</c:v>
                </c:pt>
                <c:pt idx="13015">
                  <c:v>2169.1666666666702</c:v>
                </c:pt>
                <c:pt idx="13016">
                  <c:v>2169.3333333333298</c:v>
                </c:pt>
                <c:pt idx="13017">
                  <c:v>2169.5</c:v>
                </c:pt>
                <c:pt idx="13018">
                  <c:v>2169.6666666666702</c:v>
                </c:pt>
                <c:pt idx="13019">
                  <c:v>2169.8333333333298</c:v>
                </c:pt>
                <c:pt idx="13020">
                  <c:v>2170</c:v>
                </c:pt>
                <c:pt idx="13021">
                  <c:v>2170.1666666666702</c:v>
                </c:pt>
                <c:pt idx="13022">
                  <c:v>2170.3333333333298</c:v>
                </c:pt>
                <c:pt idx="13023">
                  <c:v>2170.5</c:v>
                </c:pt>
                <c:pt idx="13024">
                  <c:v>2170.6666666666702</c:v>
                </c:pt>
                <c:pt idx="13025">
                  <c:v>2170.8333333333298</c:v>
                </c:pt>
                <c:pt idx="13026">
                  <c:v>2171</c:v>
                </c:pt>
                <c:pt idx="13027">
                  <c:v>2171.1666666666702</c:v>
                </c:pt>
                <c:pt idx="13028">
                  <c:v>2171.3333333333298</c:v>
                </c:pt>
                <c:pt idx="13029">
                  <c:v>2171.5</c:v>
                </c:pt>
                <c:pt idx="13030">
                  <c:v>2171.6666666666702</c:v>
                </c:pt>
                <c:pt idx="13031">
                  <c:v>2171.8333333333298</c:v>
                </c:pt>
                <c:pt idx="13032">
                  <c:v>2172</c:v>
                </c:pt>
                <c:pt idx="13033">
                  <c:v>2172.1666666666702</c:v>
                </c:pt>
                <c:pt idx="13034">
                  <c:v>2172.3333333333298</c:v>
                </c:pt>
                <c:pt idx="13035">
                  <c:v>2172.5</c:v>
                </c:pt>
                <c:pt idx="13036">
                  <c:v>2172.6666666666702</c:v>
                </c:pt>
                <c:pt idx="13037">
                  <c:v>2172.8333333333298</c:v>
                </c:pt>
                <c:pt idx="13038">
                  <c:v>2173</c:v>
                </c:pt>
                <c:pt idx="13039">
                  <c:v>2173.1666666666702</c:v>
                </c:pt>
                <c:pt idx="13040">
                  <c:v>2173.3333333333298</c:v>
                </c:pt>
                <c:pt idx="13041">
                  <c:v>2173.5</c:v>
                </c:pt>
                <c:pt idx="13042">
                  <c:v>2173.6666666666702</c:v>
                </c:pt>
                <c:pt idx="13043">
                  <c:v>2173.8333333333298</c:v>
                </c:pt>
                <c:pt idx="13044">
                  <c:v>2174</c:v>
                </c:pt>
                <c:pt idx="13045">
                  <c:v>2174.1666666666702</c:v>
                </c:pt>
                <c:pt idx="13046">
                  <c:v>2174.3333333333298</c:v>
                </c:pt>
                <c:pt idx="13047">
                  <c:v>2174.5</c:v>
                </c:pt>
                <c:pt idx="13048">
                  <c:v>2174.6666666666702</c:v>
                </c:pt>
                <c:pt idx="13049">
                  <c:v>2174.8333333333298</c:v>
                </c:pt>
                <c:pt idx="13050">
                  <c:v>2175</c:v>
                </c:pt>
                <c:pt idx="13051">
                  <c:v>2175.1666666666702</c:v>
                </c:pt>
                <c:pt idx="13052">
                  <c:v>2175.3333333333298</c:v>
                </c:pt>
                <c:pt idx="13053">
                  <c:v>2175.5</c:v>
                </c:pt>
                <c:pt idx="13054">
                  <c:v>2175.6666666666702</c:v>
                </c:pt>
                <c:pt idx="13055">
                  <c:v>2175.8333333333298</c:v>
                </c:pt>
                <c:pt idx="13056">
                  <c:v>2176</c:v>
                </c:pt>
                <c:pt idx="13057">
                  <c:v>2176.1666666666702</c:v>
                </c:pt>
                <c:pt idx="13058">
                  <c:v>2176.3333333333298</c:v>
                </c:pt>
                <c:pt idx="13059">
                  <c:v>2176.5</c:v>
                </c:pt>
                <c:pt idx="13060">
                  <c:v>2176.6666666666702</c:v>
                </c:pt>
                <c:pt idx="13061">
                  <c:v>2176.8333333333298</c:v>
                </c:pt>
                <c:pt idx="13062">
                  <c:v>2177</c:v>
                </c:pt>
                <c:pt idx="13063">
                  <c:v>2177.1666666666702</c:v>
                </c:pt>
                <c:pt idx="13064">
                  <c:v>2177.3333333333298</c:v>
                </c:pt>
                <c:pt idx="13065">
                  <c:v>2177.5</c:v>
                </c:pt>
                <c:pt idx="13066">
                  <c:v>2177.6666666666702</c:v>
                </c:pt>
                <c:pt idx="13067">
                  <c:v>2177.8333333333298</c:v>
                </c:pt>
                <c:pt idx="13068">
                  <c:v>2178</c:v>
                </c:pt>
                <c:pt idx="13069">
                  <c:v>2178.1666666666702</c:v>
                </c:pt>
                <c:pt idx="13070">
                  <c:v>2178.3333333333298</c:v>
                </c:pt>
                <c:pt idx="13071">
                  <c:v>2178.5</c:v>
                </c:pt>
                <c:pt idx="13072">
                  <c:v>2178.6666666666702</c:v>
                </c:pt>
                <c:pt idx="13073">
                  <c:v>2178.8333333333298</c:v>
                </c:pt>
                <c:pt idx="13074">
                  <c:v>2179</c:v>
                </c:pt>
                <c:pt idx="13075">
                  <c:v>2179.1666666666702</c:v>
                </c:pt>
                <c:pt idx="13076">
                  <c:v>2179.3333333333298</c:v>
                </c:pt>
                <c:pt idx="13077">
                  <c:v>2179.5</c:v>
                </c:pt>
                <c:pt idx="13078">
                  <c:v>2179.6666666666702</c:v>
                </c:pt>
                <c:pt idx="13079">
                  <c:v>2179.8333333333298</c:v>
                </c:pt>
                <c:pt idx="13080">
                  <c:v>2180</c:v>
                </c:pt>
                <c:pt idx="13081">
                  <c:v>2180.1666666666702</c:v>
                </c:pt>
                <c:pt idx="13082">
                  <c:v>2180.3333333333298</c:v>
                </c:pt>
                <c:pt idx="13083">
                  <c:v>2180.5</c:v>
                </c:pt>
                <c:pt idx="13084">
                  <c:v>2180.6666666666702</c:v>
                </c:pt>
                <c:pt idx="13085">
                  <c:v>2180.8333333333298</c:v>
                </c:pt>
                <c:pt idx="13086">
                  <c:v>2181</c:v>
                </c:pt>
                <c:pt idx="13087">
                  <c:v>2181.1666666666702</c:v>
                </c:pt>
                <c:pt idx="13088">
                  <c:v>2181.3333333333298</c:v>
                </c:pt>
                <c:pt idx="13089">
                  <c:v>2181.5</c:v>
                </c:pt>
                <c:pt idx="13090">
                  <c:v>2181.6666666666702</c:v>
                </c:pt>
                <c:pt idx="13091">
                  <c:v>2181.8333333333298</c:v>
                </c:pt>
                <c:pt idx="13092">
                  <c:v>2182</c:v>
                </c:pt>
                <c:pt idx="13093">
                  <c:v>2182.1666666666702</c:v>
                </c:pt>
                <c:pt idx="13094">
                  <c:v>2182.3333333333298</c:v>
                </c:pt>
                <c:pt idx="13095">
                  <c:v>2182.5</c:v>
                </c:pt>
                <c:pt idx="13096">
                  <c:v>2182.6666666666702</c:v>
                </c:pt>
                <c:pt idx="13097">
                  <c:v>2182.8333333333298</c:v>
                </c:pt>
                <c:pt idx="13098">
                  <c:v>2183</c:v>
                </c:pt>
                <c:pt idx="13099">
                  <c:v>2183.1666666666702</c:v>
                </c:pt>
                <c:pt idx="13100">
                  <c:v>2183.3333333333298</c:v>
                </c:pt>
                <c:pt idx="13101">
                  <c:v>2183.5</c:v>
                </c:pt>
                <c:pt idx="13102">
                  <c:v>2183.6666666666702</c:v>
                </c:pt>
                <c:pt idx="13103">
                  <c:v>2183.8333333333298</c:v>
                </c:pt>
                <c:pt idx="13104">
                  <c:v>2184</c:v>
                </c:pt>
                <c:pt idx="13105">
                  <c:v>2184.1666666666702</c:v>
                </c:pt>
                <c:pt idx="13106">
                  <c:v>2184.3333333333298</c:v>
                </c:pt>
                <c:pt idx="13107">
                  <c:v>2184.5</c:v>
                </c:pt>
                <c:pt idx="13108">
                  <c:v>2184.6666666666702</c:v>
                </c:pt>
                <c:pt idx="13109">
                  <c:v>2184.8333333333298</c:v>
                </c:pt>
                <c:pt idx="13110">
                  <c:v>2185</c:v>
                </c:pt>
                <c:pt idx="13111">
                  <c:v>2185.1666666666702</c:v>
                </c:pt>
                <c:pt idx="13112">
                  <c:v>2185.3333333333298</c:v>
                </c:pt>
                <c:pt idx="13113">
                  <c:v>2185.5</c:v>
                </c:pt>
                <c:pt idx="13114">
                  <c:v>2185.6666666666702</c:v>
                </c:pt>
                <c:pt idx="13115">
                  <c:v>2185.8333333333298</c:v>
                </c:pt>
                <c:pt idx="13116">
                  <c:v>2186</c:v>
                </c:pt>
                <c:pt idx="13117">
                  <c:v>2186.1666666666702</c:v>
                </c:pt>
                <c:pt idx="13118">
                  <c:v>2186.3333333333298</c:v>
                </c:pt>
                <c:pt idx="13119">
                  <c:v>2186.5</c:v>
                </c:pt>
                <c:pt idx="13120">
                  <c:v>2186.6666666666702</c:v>
                </c:pt>
                <c:pt idx="13121">
                  <c:v>2186.8333333333298</c:v>
                </c:pt>
                <c:pt idx="13122">
                  <c:v>2187</c:v>
                </c:pt>
                <c:pt idx="13123">
                  <c:v>2187.1666666666702</c:v>
                </c:pt>
                <c:pt idx="13124">
                  <c:v>2187.3333333333298</c:v>
                </c:pt>
                <c:pt idx="13125">
                  <c:v>2187.5</c:v>
                </c:pt>
                <c:pt idx="13126">
                  <c:v>2187.6666666666702</c:v>
                </c:pt>
                <c:pt idx="13127">
                  <c:v>2187.8333333333298</c:v>
                </c:pt>
                <c:pt idx="13128">
                  <c:v>2188</c:v>
                </c:pt>
                <c:pt idx="13129">
                  <c:v>2188.1666666666702</c:v>
                </c:pt>
                <c:pt idx="13130">
                  <c:v>2188.3333333333298</c:v>
                </c:pt>
                <c:pt idx="13131">
                  <c:v>2188.5</c:v>
                </c:pt>
                <c:pt idx="13132">
                  <c:v>2188.6666666666702</c:v>
                </c:pt>
                <c:pt idx="13133">
                  <c:v>2188.8333333333298</c:v>
                </c:pt>
                <c:pt idx="13134">
                  <c:v>2189</c:v>
                </c:pt>
                <c:pt idx="13135">
                  <c:v>2189.1666666666702</c:v>
                </c:pt>
                <c:pt idx="13136">
                  <c:v>2189.3333333333298</c:v>
                </c:pt>
                <c:pt idx="13137">
                  <c:v>2189.5</c:v>
                </c:pt>
                <c:pt idx="13138">
                  <c:v>2189.6666666666702</c:v>
                </c:pt>
                <c:pt idx="13139">
                  <c:v>2189.8333333333298</c:v>
                </c:pt>
                <c:pt idx="13140">
                  <c:v>2190</c:v>
                </c:pt>
                <c:pt idx="13141">
                  <c:v>2190.1666666666702</c:v>
                </c:pt>
                <c:pt idx="13142">
                  <c:v>2190.3333333333298</c:v>
                </c:pt>
                <c:pt idx="13143">
                  <c:v>2190.5</c:v>
                </c:pt>
                <c:pt idx="13144">
                  <c:v>2190.6666666666702</c:v>
                </c:pt>
                <c:pt idx="13145">
                  <c:v>2190.8333333333298</c:v>
                </c:pt>
                <c:pt idx="13146">
                  <c:v>2191</c:v>
                </c:pt>
                <c:pt idx="13147">
                  <c:v>2191.1666666666702</c:v>
                </c:pt>
                <c:pt idx="13148">
                  <c:v>2191.3333333333298</c:v>
                </c:pt>
                <c:pt idx="13149">
                  <c:v>2191.5</c:v>
                </c:pt>
                <c:pt idx="13150">
                  <c:v>2191.6666666666702</c:v>
                </c:pt>
                <c:pt idx="13151">
                  <c:v>2191.8333333333298</c:v>
                </c:pt>
                <c:pt idx="13152">
                  <c:v>2192</c:v>
                </c:pt>
                <c:pt idx="13153">
                  <c:v>2192.1666666666702</c:v>
                </c:pt>
                <c:pt idx="13154">
                  <c:v>2192.3333333333298</c:v>
                </c:pt>
                <c:pt idx="13155">
                  <c:v>2192.5</c:v>
                </c:pt>
                <c:pt idx="13156">
                  <c:v>2192.6666666666702</c:v>
                </c:pt>
                <c:pt idx="13157">
                  <c:v>2192.8333333333298</c:v>
                </c:pt>
                <c:pt idx="13158">
                  <c:v>2193</c:v>
                </c:pt>
                <c:pt idx="13159">
                  <c:v>2193.1666666666702</c:v>
                </c:pt>
                <c:pt idx="13160">
                  <c:v>2193.3333333333298</c:v>
                </c:pt>
                <c:pt idx="13161">
                  <c:v>2193.5</c:v>
                </c:pt>
                <c:pt idx="13162">
                  <c:v>2193.6666666666702</c:v>
                </c:pt>
                <c:pt idx="13163">
                  <c:v>2193.8333333333298</c:v>
                </c:pt>
                <c:pt idx="13164">
                  <c:v>2194</c:v>
                </c:pt>
                <c:pt idx="13165">
                  <c:v>2194.1666666666702</c:v>
                </c:pt>
                <c:pt idx="13166">
                  <c:v>2194.3333333333298</c:v>
                </c:pt>
                <c:pt idx="13167">
                  <c:v>2194.5</c:v>
                </c:pt>
                <c:pt idx="13168">
                  <c:v>2194.6666666666702</c:v>
                </c:pt>
                <c:pt idx="13169">
                  <c:v>2194.8333333333298</c:v>
                </c:pt>
                <c:pt idx="13170">
                  <c:v>2195</c:v>
                </c:pt>
                <c:pt idx="13171">
                  <c:v>2195.1666666666702</c:v>
                </c:pt>
                <c:pt idx="13172">
                  <c:v>2195.3333333333298</c:v>
                </c:pt>
                <c:pt idx="13173">
                  <c:v>2195.5</c:v>
                </c:pt>
                <c:pt idx="13174">
                  <c:v>2195.6666666666702</c:v>
                </c:pt>
                <c:pt idx="13175">
                  <c:v>2195.8333333333298</c:v>
                </c:pt>
                <c:pt idx="13176">
                  <c:v>2196</c:v>
                </c:pt>
                <c:pt idx="13177">
                  <c:v>2196.1666666666702</c:v>
                </c:pt>
                <c:pt idx="13178">
                  <c:v>2196.3333333333298</c:v>
                </c:pt>
                <c:pt idx="13179">
                  <c:v>2196.5</c:v>
                </c:pt>
                <c:pt idx="13180">
                  <c:v>2196.6666666666702</c:v>
                </c:pt>
                <c:pt idx="13181">
                  <c:v>2196.8333333333298</c:v>
                </c:pt>
                <c:pt idx="13182">
                  <c:v>2197</c:v>
                </c:pt>
                <c:pt idx="13183">
                  <c:v>2197.1666666666702</c:v>
                </c:pt>
                <c:pt idx="13184">
                  <c:v>2197.3333333333298</c:v>
                </c:pt>
                <c:pt idx="13185">
                  <c:v>2197.5</c:v>
                </c:pt>
                <c:pt idx="13186">
                  <c:v>2197.6666666666702</c:v>
                </c:pt>
                <c:pt idx="13187">
                  <c:v>2197.8333333333298</c:v>
                </c:pt>
                <c:pt idx="13188">
                  <c:v>2198</c:v>
                </c:pt>
                <c:pt idx="13189">
                  <c:v>2198.1666666666702</c:v>
                </c:pt>
                <c:pt idx="13190">
                  <c:v>2198.3333333333298</c:v>
                </c:pt>
                <c:pt idx="13191">
                  <c:v>2198.5</c:v>
                </c:pt>
                <c:pt idx="13192">
                  <c:v>2198.6666666666702</c:v>
                </c:pt>
                <c:pt idx="13193">
                  <c:v>2198.8333333333298</c:v>
                </c:pt>
                <c:pt idx="13194">
                  <c:v>2199</c:v>
                </c:pt>
                <c:pt idx="13195">
                  <c:v>2199.1666666666702</c:v>
                </c:pt>
                <c:pt idx="13196">
                  <c:v>2199.3333333333298</c:v>
                </c:pt>
                <c:pt idx="13197">
                  <c:v>2199.5</c:v>
                </c:pt>
                <c:pt idx="13198">
                  <c:v>2199.6666666666702</c:v>
                </c:pt>
                <c:pt idx="13199">
                  <c:v>2199.8333333333298</c:v>
                </c:pt>
                <c:pt idx="13200">
                  <c:v>2200</c:v>
                </c:pt>
                <c:pt idx="13201">
                  <c:v>2200.1666666666702</c:v>
                </c:pt>
                <c:pt idx="13202">
                  <c:v>2200.3333333333298</c:v>
                </c:pt>
                <c:pt idx="13203">
                  <c:v>2200.5</c:v>
                </c:pt>
                <c:pt idx="13204">
                  <c:v>2200.6666666666702</c:v>
                </c:pt>
                <c:pt idx="13205">
                  <c:v>2200.8333333333298</c:v>
                </c:pt>
                <c:pt idx="13206">
                  <c:v>2201</c:v>
                </c:pt>
                <c:pt idx="13207">
                  <c:v>2201.1666666666702</c:v>
                </c:pt>
                <c:pt idx="13208">
                  <c:v>2201.3333333333298</c:v>
                </c:pt>
                <c:pt idx="13209">
                  <c:v>2201.5</c:v>
                </c:pt>
                <c:pt idx="13210">
                  <c:v>2201.6666666666702</c:v>
                </c:pt>
                <c:pt idx="13211">
                  <c:v>2201.8333333333298</c:v>
                </c:pt>
                <c:pt idx="13212">
                  <c:v>2202</c:v>
                </c:pt>
                <c:pt idx="13213">
                  <c:v>2202.1666666666702</c:v>
                </c:pt>
                <c:pt idx="13214">
                  <c:v>2202.3333333333298</c:v>
                </c:pt>
                <c:pt idx="13215">
                  <c:v>2202.5</c:v>
                </c:pt>
                <c:pt idx="13216">
                  <c:v>2202.6666666666702</c:v>
                </c:pt>
                <c:pt idx="13217">
                  <c:v>2202.8333333333298</c:v>
                </c:pt>
                <c:pt idx="13218">
                  <c:v>2203</c:v>
                </c:pt>
                <c:pt idx="13219">
                  <c:v>2203.1666666666702</c:v>
                </c:pt>
                <c:pt idx="13220">
                  <c:v>2203.3333333333298</c:v>
                </c:pt>
                <c:pt idx="13221">
                  <c:v>2203.5</c:v>
                </c:pt>
                <c:pt idx="13222">
                  <c:v>2203.6666666666702</c:v>
                </c:pt>
                <c:pt idx="13223">
                  <c:v>2203.8333333333298</c:v>
                </c:pt>
                <c:pt idx="13224">
                  <c:v>2204</c:v>
                </c:pt>
                <c:pt idx="13225">
                  <c:v>2204.1666666666702</c:v>
                </c:pt>
                <c:pt idx="13226">
                  <c:v>2204.3333333333298</c:v>
                </c:pt>
                <c:pt idx="13227">
                  <c:v>2204.5</c:v>
                </c:pt>
                <c:pt idx="13228">
                  <c:v>2204.6666666666702</c:v>
                </c:pt>
                <c:pt idx="13229">
                  <c:v>2204.8333333333298</c:v>
                </c:pt>
                <c:pt idx="13230">
                  <c:v>2205</c:v>
                </c:pt>
                <c:pt idx="13231">
                  <c:v>2205.1666666666702</c:v>
                </c:pt>
                <c:pt idx="13232">
                  <c:v>2205.3333333333298</c:v>
                </c:pt>
                <c:pt idx="13233">
                  <c:v>2205.5</c:v>
                </c:pt>
                <c:pt idx="13234">
                  <c:v>2205.6666666666702</c:v>
                </c:pt>
                <c:pt idx="13235">
                  <c:v>2205.8333333333298</c:v>
                </c:pt>
                <c:pt idx="13236">
                  <c:v>2206</c:v>
                </c:pt>
                <c:pt idx="13237">
                  <c:v>2206.1666666666702</c:v>
                </c:pt>
                <c:pt idx="13238">
                  <c:v>2206.3333333333298</c:v>
                </c:pt>
                <c:pt idx="13239">
                  <c:v>2206.5</c:v>
                </c:pt>
                <c:pt idx="13240">
                  <c:v>2206.6666666666702</c:v>
                </c:pt>
                <c:pt idx="13241">
                  <c:v>2206.8333333333298</c:v>
                </c:pt>
                <c:pt idx="13242">
                  <c:v>2207</c:v>
                </c:pt>
                <c:pt idx="13243">
                  <c:v>2207.1666666666702</c:v>
                </c:pt>
                <c:pt idx="13244">
                  <c:v>2207.3333333333298</c:v>
                </c:pt>
                <c:pt idx="13245">
                  <c:v>2207.5</c:v>
                </c:pt>
                <c:pt idx="13246">
                  <c:v>2207.6666666666702</c:v>
                </c:pt>
                <c:pt idx="13247">
                  <c:v>2207.8333333333298</c:v>
                </c:pt>
                <c:pt idx="13248">
                  <c:v>2208</c:v>
                </c:pt>
                <c:pt idx="13249">
                  <c:v>2208.1666666666702</c:v>
                </c:pt>
                <c:pt idx="13250">
                  <c:v>2208.3333333333298</c:v>
                </c:pt>
                <c:pt idx="13251">
                  <c:v>2208.5</c:v>
                </c:pt>
                <c:pt idx="13252">
                  <c:v>2208.6666666666702</c:v>
                </c:pt>
                <c:pt idx="13253">
                  <c:v>2208.8333333333298</c:v>
                </c:pt>
                <c:pt idx="13254">
                  <c:v>2209</c:v>
                </c:pt>
                <c:pt idx="13255">
                  <c:v>2209.1666666666702</c:v>
                </c:pt>
                <c:pt idx="13256">
                  <c:v>2209.3333333333298</c:v>
                </c:pt>
                <c:pt idx="13257">
                  <c:v>2209.5</c:v>
                </c:pt>
                <c:pt idx="13258">
                  <c:v>2209.6666666666702</c:v>
                </c:pt>
                <c:pt idx="13259">
                  <c:v>2209.8333333333298</c:v>
                </c:pt>
                <c:pt idx="13260">
                  <c:v>2210</c:v>
                </c:pt>
                <c:pt idx="13261">
                  <c:v>2210.1666666666702</c:v>
                </c:pt>
                <c:pt idx="13262">
                  <c:v>2210.3333333333298</c:v>
                </c:pt>
                <c:pt idx="13263">
                  <c:v>2210.5</c:v>
                </c:pt>
                <c:pt idx="13264">
                  <c:v>2210.6666666666702</c:v>
                </c:pt>
                <c:pt idx="13265">
                  <c:v>2210.8333333333298</c:v>
                </c:pt>
                <c:pt idx="13266">
                  <c:v>2211</c:v>
                </c:pt>
                <c:pt idx="13267">
                  <c:v>2211.1666666666702</c:v>
                </c:pt>
                <c:pt idx="13268">
                  <c:v>2211.3333333333298</c:v>
                </c:pt>
                <c:pt idx="13269">
                  <c:v>2211.5</c:v>
                </c:pt>
                <c:pt idx="13270">
                  <c:v>2211.6666666666702</c:v>
                </c:pt>
                <c:pt idx="13271">
                  <c:v>2211.8333333333298</c:v>
                </c:pt>
                <c:pt idx="13272">
                  <c:v>2212</c:v>
                </c:pt>
                <c:pt idx="13273">
                  <c:v>2212.1666666666702</c:v>
                </c:pt>
                <c:pt idx="13274">
                  <c:v>2212.3333333333298</c:v>
                </c:pt>
                <c:pt idx="13275">
                  <c:v>2212.5</c:v>
                </c:pt>
                <c:pt idx="13276">
                  <c:v>2212.6666666666702</c:v>
                </c:pt>
                <c:pt idx="13277">
                  <c:v>2212.8333333333298</c:v>
                </c:pt>
                <c:pt idx="13278">
                  <c:v>2213</c:v>
                </c:pt>
                <c:pt idx="13279">
                  <c:v>2213.1666666666702</c:v>
                </c:pt>
                <c:pt idx="13280">
                  <c:v>2213.3333333333298</c:v>
                </c:pt>
                <c:pt idx="13281">
                  <c:v>2213.5</c:v>
                </c:pt>
                <c:pt idx="13282">
                  <c:v>2213.6666666666702</c:v>
                </c:pt>
                <c:pt idx="13283">
                  <c:v>2213.8333333333298</c:v>
                </c:pt>
                <c:pt idx="13284">
                  <c:v>2214</c:v>
                </c:pt>
                <c:pt idx="13285">
                  <c:v>2214.1666666666702</c:v>
                </c:pt>
                <c:pt idx="13286">
                  <c:v>2214.3333333333298</c:v>
                </c:pt>
                <c:pt idx="13287">
                  <c:v>2214.5</c:v>
                </c:pt>
                <c:pt idx="13288">
                  <c:v>2214.6666666666702</c:v>
                </c:pt>
                <c:pt idx="13289">
                  <c:v>2214.8333333333298</c:v>
                </c:pt>
                <c:pt idx="13290">
                  <c:v>2215</c:v>
                </c:pt>
                <c:pt idx="13291">
                  <c:v>2215.1666666666702</c:v>
                </c:pt>
                <c:pt idx="13292">
                  <c:v>2215.3333333333298</c:v>
                </c:pt>
                <c:pt idx="13293">
                  <c:v>2215.5</c:v>
                </c:pt>
                <c:pt idx="13294">
                  <c:v>2215.6666666666702</c:v>
                </c:pt>
                <c:pt idx="13295">
                  <c:v>2215.8333333333298</c:v>
                </c:pt>
                <c:pt idx="13296">
                  <c:v>2216</c:v>
                </c:pt>
                <c:pt idx="13297">
                  <c:v>2216.1666666666702</c:v>
                </c:pt>
                <c:pt idx="13298">
                  <c:v>2216.3333333333298</c:v>
                </c:pt>
                <c:pt idx="13299">
                  <c:v>2216.5</c:v>
                </c:pt>
                <c:pt idx="13300">
                  <c:v>2216.6666666666702</c:v>
                </c:pt>
                <c:pt idx="13301">
                  <c:v>2216.8333333333298</c:v>
                </c:pt>
                <c:pt idx="13302">
                  <c:v>2217</c:v>
                </c:pt>
                <c:pt idx="13303">
                  <c:v>2217.1666666666702</c:v>
                </c:pt>
                <c:pt idx="13304">
                  <c:v>2217.3333333333298</c:v>
                </c:pt>
                <c:pt idx="13305">
                  <c:v>2217.5</c:v>
                </c:pt>
                <c:pt idx="13306">
                  <c:v>2217.6666666666702</c:v>
                </c:pt>
                <c:pt idx="13307">
                  <c:v>2217.8333333333298</c:v>
                </c:pt>
                <c:pt idx="13308">
                  <c:v>2218</c:v>
                </c:pt>
                <c:pt idx="13309">
                  <c:v>2218.1666666666702</c:v>
                </c:pt>
                <c:pt idx="13310">
                  <c:v>2218.3333333333298</c:v>
                </c:pt>
                <c:pt idx="13311">
                  <c:v>2218.5</c:v>
                </c:pt>
                <c:pt idx="13312">
                  <c:v>2218.6666666666702</c:v>
                </c:pt>
                <c:pt idx="13313">
                  <c:v>2218.8333333333298</c:v>
                </c:pt>
                <c:pt idx="13314">
                  <c:v>2219</c:v>
                </c:pt>
                <c:pt idx="13315">
                  <c:v>2219.1666666666702</c:v>
                </c:pt>
                <c:pt idx="13316">
                  <c:v>2219.3333333333298</c:v>
                </c:pt>
                <c:pt idx="13317">
                  <c:v>2219.5</c:v>
                </c:pt>
                <c:pt idx="13318">
                  <c:v>2219.6666666666702</c:v>
                </c:pt>
                <c:pt idx="13319">
                  <c:v>2219.8333333333298</c:v>
                </c:pt>
                <c:pt idx="13320">
                  <c:v>2220</c:v>
                </c:pt>
                <c:pt idx="13321">
                  <c:v>2220.1666666666702</c:v>
                </c:pt>
                <c:pt idx="13322">
                  <c:v>2220.3333333333298</c:v>
                </c:pt>
                <c:pt idx="13323">
                  <c:v>2220.5</c:v>
                </c:pt>
                <c:pt idx="13324">
                  <c:v>2220.6666666666702</c:v>
                </c:pt>
                <c:pt idx="13325">
                  <c:v>2220.8333333333298</c:v>
                </c:pt>
                <c:pt idx="13326">
                  <c:v>2221</c:v>
                </c:pt>
                <c:pt idx="13327">
                  <c:v>2221.1666666666702</c:v>
                </c:pt>
                <c:pt idx="13328">
                  <c:v>2221.3333333333298</c:v>
                </c:pt>
                <c:pt idx="13329">
                  <c:v>2221.5</c:v>
                </c:pt>
                <c:pt idx="13330">
                  <c:v>2221.6666666666702</c:v>
                </c:pt>
                <c:pt idx="13331">
                  <c:v>2221.8333333333298</c:v>
                </c:pt>
                <c:pt idx="13332">
                  <c:v>2222</c:v>
                </c:pt>
                <c:pt idx="13333">
                  <c:v>2222.1666666666702</c:v>
                </c:pt>
                <c:pt idx="13334">
                  <c:v>2222.3333333333298</c:v>
                </c:pt>
                <c:pt idx="13335">
                  <c:v>2222.5</c:v>
                </c:pt>
                <c:pt idx="13336">
                  <c:v>2222.6666666666702</c:v>
                </c:pt>
                <c:pt idx="13337">
                  <c:v>2222.8333333333298</c:v>
                </c:pt>
                <c:pt idx="13338">
                  <c:v>2223</c:v>
                </c:pt>
                <c:pt idx="13339">
                  <c:v>2223.1666666666702</c:v>
                </c:pt>
                <c:pt idx="13340">
                  <c:v>2223.3333333333298</c:v>
                </c:pt>
                <c:pt idx="13341">
                  <c:v>2223.5</c:v>
                </c:pt>
                <c:pt idx="13342">
                  <c:v>2223.6666666666702</c:v>
                </c:pt>
                <c:pt idx="13343">
                  <c:v>2223.8333333333298</c:v>
                </c:pt>
                <c:pt idx="13344">
                  <c:v>2224</c:v>
                </c:pt>
                <c:pt idx="13345">
                  <c:v>2224.1666666666702</c:v>
                </c:pt>
                <c:pt idx="13346">
                  <c:v>2224.3333333333298</c:v>
                </c:pt>
                <c:pt idx="13347">
                  <c:v>2224.5</c:v>
                </c:pt>
                <c:pt idx="13348">
                  <c:v>2224.6666666666702</c:v>
                </c:pt>
                <c:pt idx="13349">
                  <c:v>2224.8333333333298</c:v>
                </c:pt>
                <c:pt idx="13350">
                  <c:v>2225</c:v>
                </c:pt>
                <c:pt idx="13351">
                  <c:v>2225.1666666666702</c:v>
                </c:pt>
                <c:pt idx="13352">
                  <c:v>2225.3333333333298</c:v>
                </c:pt>
                <c:pt idx="13353">
                  <c:v>2225.5</c:v>
                </c:pt>
                <c:pt idx="13354">
                  <c:v>2225.6666666666702</c:v>
                </c:pt>
                <c:pt idx="13355">
                  <c:v>2225.8333333333298</c:v>
                </c:pt>
                <c:pt idx="13356">
                  <c:v>2226</c:v>
                </c:pt>
                <c:pt idx="13357">
                  <c:v>2226.1666666666702</c:v>
                </c:pt>
                <c:pt idx="13358">
                  <c:v>2226.3333333333298</c:v>
                </c:pt>
                <c:pt idx="13359">
                  <c:v>2226.5</c:v>
                </c:pt>
                <c:pt idx="13360">
                  <c:v>2226.6666666666702</c:v>
                </c:pt>
                <c:pt idx="13361">
                  <c:v>2226.8333333333298</c:v>
                </c:pt>
                <c:pt idx="13362">
                  <c:v>2227</c:v>
                </c:pt>
                <c:pt idx="13363">
                  <c:v>2227.1666666666702</c:v>
                </c:pt>
                <c:pt idx="13364">
                  <c:v>2227.3333333333298</c:v>
                </c:pt>
                <c:pt idx="13365">
                  <c:v>2227.5</c:v>
                </c:pt>
                <c:pt idx="13366">
                  <c:v>2227.6666666666702</c:v>
                </c:pt>
                <c:pt idx="13367">
                  <c:v>2227.8333333333298</c:v>
                </c:pt>
                <c:pt idx="13368">
                  <c:v>2228</c:v>
                </c:pt>
                <c:pt idx="13369">
                  <c:v>2228.1666666666702</c:v>
                </c:pt>
                <c:pt idx="13370">
                  <c:v>2228.3333333333298</c:v>
                </c:pt>
                <c:pt idx="13371">
                  <c:v>2228.5</c:v>
                </c:pt>
                <c:pt idx="13372">
                  <c:v>2228.6666666666702</c:v>
                </c:pt>
                <c:pt idx="13373">
                  <c:v>2228.8333333333298</c:v>
                </c:pt>
                <c:pt idx="13374">
                  <c:v>2229</c:v>
                </c:pt>
                <c:pt idx="13375">
                  <c:v>2229.1666666666702</c:v>
                </c:pt>
                <c:pt idx="13376">
                  <c:v>2229.3333333333298</c:v>
                </c:pt>
                <c:pt idx="13377">
                  <c:v>2229.5</c:v>
                </c:pt>
                <c:pt idx="13378">
                  <c:v>2229.6666666666702</c:v>
                </c:pt>
                <c:pt idx="13379">
                  <c:v>2229.8333333333298</c:v>
                </c:pt>
                <c:pt idx="13380">
                  <c:v>2230</c:v>
                </c:pt>
                <c:pt idx="13381">
                  <c:v>2230.1666666666702</c:v>
                </c:pt>
                <c:pt idx="13382">
                  <c:v>2230.3333333333298</c:v>
                </c:pt>
                <c:pt idx="13383">
                  <c:v>2230.5</c:v>
                </c:pt>
                <c:pt idx="13384">
                  <c:v>2230.6666666666702</c:v>
                </c:pt>
                <c:pt idx="13385">
                  <c:v>2230.8333333333298</c:v>
                </c:pt>
                <c:pt idx="13386">
                  <c:v>2231</c:v>
                </c:pt>
                <c:pt idx="13387">
                  <c:v>2231.1666666666702</c:v>
                </c:pt>
                <c:pt idx="13388">
                  <c:v>2231.3333333333298</c:v>
                </c:pt>
                <c:pt idx="13389">
                  <c:v>2231.5</c:v>
                </c:pt>
                <c:pt idx="13390">
                  <c:v>2231.6666666666702</c:v>
                </c:pt>
                <c:pt idx="13391">
                  <c:v>2231.8333333333298</c:v>
                </c:pt>
                <c:pt idx="13392">
                  <c:v>2232</c:v>
                </c:pt>
                <c:pt idx="13393">
                  <c:v>2232.1666666666702</c:v>
                </c:pt>
                <c:pt idx="13394">
                  <c:v>2232.3333333333298</c:v>
                </c:pt>
                <c:pt idx="13395">
                  <c:v>2232.5</c:v>
                </c:pt>
                <c:pt idx="13396">
                  <c:v>2232.6666666666702</c:v>
                </c:pt>
                <c:pt idx="13397">
                  <c:v>2232.8333333333298</c:v>
                </c:pt>
                <c:pt idx="13398">
                  <c:v>2233</c:v>
                </c:pt>
                <c:pt idx="13399">
                  <c:v>2233.1666666666702</c:v>
                </c:pt>
                <c:pt idx="13400">
                  <c:v>2233.3333333333298</c:v>
                </c:pt>
                <c:pt idx="13401">
                  <c:v>2233.5</c:v>
                </c:pt>
                <c:pt idx="13402">
                  <c:v>2233.6666666666702</c:v>
                </c:pt>
                <c:pt idx="13403">
                  <c:v>2233.8333333333298</c:v>
                </c:pt>
                <c:pt idx="13404">
                  <c:v>2234</c:v>
                </c:pt>
                <c:pt idx="13405">
                  <c:v>2234.1666666666702</c:v>
                </c:pt>
                <c:pt idx="13406">
                  <c:v>2234.3333333333298</c:v>
                </c:pt>
                <c:pt idx="13407">
                  <c:v>2234.5</c:v>
                </c:pt>
                <c:pt idx="13408">
                  <c:v>2234.6666666666702</c:v>
                </c:pt>
                <c:pt idx="13409">
                  <c:v>2234.8333333333298</c:v>
                </c:pt>
                <c:pt idx="13410">
                  <c:v>2235</c:v>
                </c:pt>
                <c:pt idx="13411">
                  <c:v>2235.1666666666702</c:v>
                </c:pt>
                <c:pt idx="13412">
                  <c:v>2235.3333333333298</c:v>
                </c:pt>
                <c:pt idx="13413">
                  <c:v>2235.5</c:v>
                </c:pt>
                <c:pt idx="13414">
                  <c:v>2235.6666666666702</c:v>
                </c:pt>
                <c:pt idx="13415">
                  <c:v>2235.8333333333298</c:v>
                </c:pt>
                <c:pt idx="13416">
                  <c:v>2236</c:v>
                </c:pt>
                <c:pt idx="13417">
                  <c:v>2236.1666666666702</c:v>
                </c:pt>
                <c:pt idx="13418">
                  <c:v>2236.3333333333298</c:v>
                </c:pt>
                <c:pt idx="13419">
                  <c:v>2236.5</c:v>
                </c:pt>
                <c:pt idx="13420">
                  <c:v>2236.6666666666702</c:v>
                </c:pt>
                <c:pt idx="13421">
                  <c:v>2236.8333333333298</c:v>
                </c:pt>
                <c:pt idx="13422">
                  <c:v>2237</c:v>
                </c:pt>
                <c:pt idx="13423">
                  <c:v>2237.1666666666702</c:v>
                </c:pt>
                <c:pt idx="13424">
                  <c:v>2237.3333333333298</c:v>
                </c:pt>
                <c:pt idx="13425">
                  <c:v>2237.5</c:v>
                </c:pt>
                <c:pt idx="13426">
                  <c:v>2237.6666666666702</c:v>
                </c:pt>
                <c:pt idx="13427">
                  <c:v>2237.8333333333298</c:v>
                </c:pt>
                <c:pt idx="13428">
                  <c:v>2238</c:v>
                </c:pt>
                <c:pt idx="13429">
                  <c:v>2238.1666666666702</c:v>
                </c:pt>
                <c:pt idx="13430">
                  <c:v>2238.3333333333298</c:v>
                </c:pt>
                <c:pt idx="13431">
                  <c:v>2238.5</c:v>
                </c:pt>
                <c:pt idx="13432">
                  <c:v>2238.6666666666702</c:v>
                </c:pt>
                <c:pt idx="13433">
                  <c:v>2238.8333333333298</c:v>
                </c:pt>
                <c:pt idx="13434">
                  <c:v>2239</c:v>
                </c:pt>
                <c:pt idx="13435">
                  <c:v>2239.1666666666702</c:v>
                </c:pt>
                <c:pt idx="13436">
                  <c:v>2239.3333333333298</c:v>
                </c:pt>
                <c:pt idx="13437">
                  <c:v>2239.5</c:v>
                </c:pt>
                <c:pt idx="13438">
                  <c:v>2239.6666666666702</c:v>
                </c:pt>
                <c:pt idx="13439">
                  <c:v>2239.8333333333298</c:v>
                </c:pt>
                <c:pt idx="13440">
                  <c:v>2240</c:v>
                </c:pt>
                <c:pt idx="13441">
                  <c:v>2240.1666666666702</c:v>
                </c:pt>
                <c:pt idx="13442">
                  <c:v>2240.3333333333298</c:v>
                </c:pt>
                <c:pt idx="13443">
                  <c:v>2240.5</c:v>
                </c:pt>
                <c:pt idx="13444">
                  <c:v>2240.6666666666702</c:v>
                </c:pt>
                <c:pt idx="13445">
                  <c:v>2240.8333333333298</c:v>
                </c:pt>
                <c:pt idx="13446">
                  <c:v>2241</c:v>
                </c:pt>
                <c:pt idx="13447">
                  <c:v>2241.1666666666702</c:v>
                </c:pt>
                <c:pt idx="13448">
                  <c:v>2241.3333333333298</c:v>
                </c:pt>
                <c:pt idx="13449">
                  <c:v>2241.5</c:v>
                </c:pt>
                <c:pt idx="13450">
                  <c:v>2241.6666666666702</c:v>
                </c:pt>
                <c:pt idx="13451">
                  <c:v>2241.8333333333298</c:v>
                </c:pt>
                <c:pt idx="13452">
                  <c:v>2242</c:v>
                </c:pt>
                <c:pt idx="13453">
                  <c:v>2242.1666666666702</c:v>
                </c:pt>
                <c:pt idx="13454">
                  <c:v>2242.3333333333298</c:v>
                </c:pt>
                <c:pt idx="13455">
                  <c:v>2242.5</c:v>
                </c:pt>
                <c:pt idx="13456">
                  <c:v>2242.6666666666702</c:v>
                </c:pt>
                <c:pt idx="13457">
                  <c:v>2242.8333333333298</c:v>
                </c:pt>
                <c:pt idx="13458">
                  <c:v>2243</c:v>
                </c:pt>
                <c:pt idx="13459">
                  <c:v>2243.1666666666702</c:v>
                </c:pt>
                <c:pt idx="13460">
                  <c:v>2243.3333333333298</c:v>
                </c:pt>
                <c:pt idx="13461">
                  <c:v>2243.5</c:v>
                </c:pt>
                <c:pt idx="13462">
                  <c:v>2243.6666666666702</c:v>
                </c:pt>
                <c:pt idx="13463">
                  <c:v>2243.8333333333298</c:v>
                </c:pt>
                <c:pt idx="13464">
                  <c:v>2244</c:v>
                </c:pt>
                <c:pt idx="13465">
                  <c:v>2244.1666666666702</c:v>
                </c:pt>
                <c:pt idx="13466">
                  <c:v>2244.3333333333298</c:v>
                </c:pt>
                <c:pt idx="13467">
                  <c:v>2244.5</c:v>
                </c:pt>
                <c:pt idx="13468">
                  <c:v>2244.6666666666702</c:v>
                </c:pt>
                <c:pt idx="13469">
                  <c:v>2244.8333333333298</c:v>
                </c:pt>
                <c:pt idx="13470">
                  <c:v>2245</c:v>
                </c:pt>
                <c:pt idx="13471">
                  <c:v>2245.1666666666702</c:v>
                </c:pt>
                <c:pt idx="13472">
                  <c:v>2245.3333333333298</c:v>
                </c:pt>
                <c:pt idx="13473">
                  <c:v>2245.5</c:v>
                </c:pt>
                <c:pt idx="13474">
                  <c:v>2245.6666666666702</c:v>
                </c:pt>
                <c:pt idx="13475">
                  <c:v>2245.8333333333298</c:v>
                </c:pt>
                <c:pt idx="13476">
                  <c:v>2246</c:v>
                </c:pt>
                <c:pt idx="13477">
                  <c:v>2246.1666666666702</c:v>
                </c:pt>
                <c:pt idx="13478">
                  <c:v>2246.3333333333298</c:v>
                </c:pt>
                <c:pt idx="13479">
                  <c:v>2246.5</c:v>
                </c:pt>
                <c:pt idx="13480">
                  <c:v>2246.6666666666702</c:v>
                </c:pt>
                <c:pt idx="13481">
                  <c:v>2246.8333333333298</c:v>
                </c:pt>
                <c:pt idx="13482">
                  <c:v>2247</c:v>
                </c:pt>
                <c:pt idx="13483">
                  <c:v>2247.1666666666702</c:v>
                </c:pt>
                <c:pt idx="13484">
                  <c:v>2247.3333333333298</c:v>
                </c:pt>
                <c:pt idx="13485">
                  <c:v>2247.5</c:v>
                </c:pt>
                <c:pt idx="13486">
                  <c:v>2247.6666666666702</c:v>
                </c:pt>
                <c:pt idx="13487">
                  <c:v>2247.8333333333298</c:v>
                </c:pt>
                <c:pt idx="13488">
                  <c:v>2248</c:v>
                </c:pt>
                <c:pt idx="13489">
                  <c:v>2248.1666666666702</c:v>
                </c:pt>
                <c:pt idx="13490">
                  <c:v>2248.3333333333298</c:v>
                </c:pt>
                <c:pt idx="13491">
                  <c:v>2248.5</c:v>
                </c:pt>
                <c:pt idx="13492">
                  <c:v>2248.6666666666702</c:v>
                </c:pt>
                <c:pt idx="13493">
                  <c:v>2248.8333333333298</c:v>
                </c:pt>
                <c:pt idx="13494">
                  <c:v>2249</c:v>
                </c:pt>
                <c:pt idx="13495">
                  <c:v>2249.1666666666702</c:v>
                </c:pt>
                <c:pt idx="13496">
                  <c:v>2249.3333333333298</c:v>
                </c:pt>
                <c:pt idx="13497">
                  <c:v>2249.5</c:v>
                </c:pt>
                <c:pt idx="13498">
                  <c:v>2249.6666666666702</c:v>
                </c:pt>
                <c:pt idx="13499">
                  <c:v>2249.8333333333298</c:v>
                </c:pt>
                <c:pt idx="13500">
                  <c:v>2250</c:v>
                </c:pt>
                <c:pt idx="13501">
                  <c:v>2250.1666666666702</c:v>
                </c:pt>
                <c:pt idx="13502">
                  <c:v>2250.3333333333298</c:v>
                </c:pt>
                <c:pt idx="13503">
                  <c:v>2250.5</c:v>
                </c:pt>
                <c:pt idx="13504">
                  <c:v>2250.6666666666702</c:v>
                </c:pt>
                <c:pt idx="13505">
                  <c:v>2250.8333333333298</c:v>
                </c:pt>
                <c:pt idx="13506">
                  <c:v>2251</c:v>
                </c:pt>
                <c:pt idx="13507">
                  <c:v>2251.1666666666702</c:v>
                </c:pt>
                <c:pt idx="13508">
                  <c:v>2251.3333333333298</c:v>
                </c:pt>
                <c:pt idx="13509">
                  <c:v>2251.5</c:v>
                </c:pt>
                <c:pt idx="13510">
                  <c:v>2251.6666666666702</c:v>
                </c:pt>
                <c:pt idx="13511">
                  <c:v>2251.8333333333298</c:v>
                </c:pt>
                <c:pt idx="13512">
                  <c:v>2252</c:v>
                </c:pt>
                <c:pt idx="13513">
                  <c:v>2252.1666666666702</c:v>
                </c:pt>
                <c:pt idx="13514">
                  <c:v>2252.3333333333298</c:v>
                </c:pt>
                <c:pt idx="13515">
                  <c:v>2252.5</c:v>
                </c:pt>
                <c:pt idx="13516">
                  <c:v>2252.6666666666702</c:v>
                </c:pt>
                <c:pt idx="13517">
                  <c:v>2252.8333333333298</c:v>
                </c:pt>
                <c:pt idx="13518">
                  <c:v>2253</c:v>
                </c:pt>
                <c:pt idx="13519">
                  <c:v>2253.1666666666702</c:v>
                </c:pt>
                <c:pt idx="13520">
                  <c:v>2253.3333333333298</c:v>
                </c:pt>
                <c:pt idx="13521">
                  <c:v>2253.5</c:v>
                </c:pt>
                <c:pt idx="13522">
                  <c:v>2253.6666666666702</c:v>
                </c:pt>
                <c:pt idx="13523">
                  <c:v>2253.8333333333298</c:v>
                </c:pt>
                <c:pt idx="13524">
                  <c:v>2254</c:v>
                </c:pt>
                <c:pt idx="13525">
                  <c:v>2254.1666666666702</c:v>
                </c:pt>
                <c:pt idx="13526">
                  <c:v>2254.3333333333298</c:v>
                </c:pt>
                <c:pt idx="13527">
                  <c:v>2254.5</c:v>
                </c:pt>
                <c:pt idx="13528">
                  <c:v>2254.6666666666702</c:v>
                </c:pt>
                <c:pt idx="13529">
                  <c:v>2254.8333333333298</c:v>
                </c:pt>
                <c:pt idx="13530">
                  <c:v>2255</c:v>
                </c:pt>
                <c:pt idx="13531">
                  <c:v>2255.1666666666702</c:v>
                </c:pt>
                <c:pt idx="13532">
                  <c:v>2255.3333333333298</c:v>
                </c:pt>
                <c:pt idx="13533">
                  <c:v>2255.5</c:v>
                </c:pt>
                <c:pt idx="13534">
                  <c:v>2255.6666666666702</c:v>
                </c:pt>
                <c:pt idx="13535">
                  <c:v>2255.8333333333298</c:v>
                </c:pt>
                <c:pt idx="13536">
                  <c:v>2256</c:v>
                </c:pt>
                <c:pt idx="13537">
                  <c:v>2256.1666666666702</c:v>
                </c:pt>
                <c:pt idx="13538">
                  <c:v>2256.3333333333298</c:v>
                </c:pt>
                <c:pt idx="13539">
                  <c:v>2256.5</c:v>
                </c:pt>
                <c:pt idx="13540">
                  <c:v>2256.6666666666702</c:v>
                </c:pt>
                <c:pt idx="13541">
                  <c:v>2256.8333333333298</c:v>
                </c:pt>
                <c:pt idx="13542">
                  <c:v>2257</c:v>
                </c:pt>
                <c:pt idx="13543">
                  <c:v>2257.1666666666702</c:v>
                </c:pt>
                <c:pt idx="13544">
                  <c:v>2257.3333333333298</c:v>
                </c:pt>
                <c:pt idx="13545">
                  <c:v>2257.5</c:v>
                </c:pt>
                <c:pt idx="13546">
                  <c:v>2257.6666666666702</c:v>
                </c:pt>
                <c:pt idx="13547">
                  <c:v>2257.8333333333298</c:v>
                </c:pt>
                <c:pt idx="13548">
                  <c:v>2258</c:v>
                </c:pt>
                <c:pt idx="13549">
                  <c:v>2258.1666666666702</c:v>
                </c:pt>
                <c:pt idx="13550">
                  <c:v>2258.3333333333298</c:v>
                </c:pt>
                <c:pt idx="13551">
                  <c:v>2258.5</c:v>
                </c:pt>
                <c:pt idx="13552">
                  <c:v>2258.6666666666702</c:v>
                </c:pt>
                <c:pt idx="13553">
                  <c:v>2258.8333333333298</c:v>
                </c:pt>
                <c:pt idx="13554">
                  <c:v>2259</c:v>
                </c:pt>
                <c:pt idx="13555">
                  <c:v>2259.1666666666702</c:v>
                </c:pt>
                <c:pt idx="13556">
                  <c:v>2259.3333333333298</c:v>
                </c:pt>
                <c:pt idx="13557">
                  <c:v>2259.5</c:v>
                </c:pt>
                <c:pt idx="13558">
                  <c:v>2259.6666666666702</c:v>
                </c:pt>
                <c:pt idx="13559">
                  <c:v>2259.8333333333298</c:v>
                </c:pt>
                <c:pt idx="13560">
                  <c:v>2260</c:v>
                </c:pt>
                <c:pt idx="13561">
                  <c:v>2260.1666666666702</c:v>
                </c:pt>
                <c:pt idx="13562">
                  <c:v>2260.3333333333298</c:v>
                </c:pt>
                <c:pt idx="13563">
                  <c:v>2260.5</c:v>
                </c:pt>
                <c:pt idx="13564">
                  <c:v>2260.6666666666702</c:v>
                </c:pt>
                <c:pt idx="13565">
                  <c:v>2260.8333333333298</c:v>
                </c:pt>
                <c:pt idx="13566">
                  <c:v>2261</c:v>
                </c:pt>
                <c:pt idx="13567">
                  <c:v>2261.1666666666702</c:v>
                </c:pt>
                <c:pt idx="13568">
                  <c:v>2261.3333333333298</c:v>
                </c:pt>
                <c:pt idx="13569">
                  <c:v>2261.5</c:v>
                </c:pt>
                <c:pt idx="13570">
                  <c:v>2261.6666666666702</c:v>
                </c:pt>
                <c:pt idx="13571">
                  <c:v>2261.8333333333298</c:v>
                </c:pt>
                <c:pt idx="13572">
                  <c:v>2262</c:v>
                </c:pt>
                <c:pt idx="13573">
                  <c:v>2262.1666666666702</c:v>
                </c:pt>
                <c:pt idx="13574">
                  <c:v>2262.3333333333298</c:v>
                </c:pt>
                <c:pt idx="13575">
                  <c:v>2262.5</c:v>
                </c:pt>
                <c:pt idx="13576">
                  <c:v>2262.6666666666702</c:v>
                </c:pt>
                <c:pt idx="13577">
                  <c:v>2262.8333333333298</c:v>
                </c:pt>
                <c:pt idx="13578">
                  <c:v>2263</c:v>
                </c:pt>
                <c:pt idx="13579">
                  <c:v>2263.1666666666702</c:v>
                </c:pt>
                <c:pt idx="13580">
                  <c:v>2263.3333333333298</c:v>
                </c:pt>
                <c:pt idx="13581">
                  <c:v>2263.5</c:v>
                </c:pt>
                <c:pt idx="13582">
                  <c:v>2263.6666666666702</c:v>
                </c:pt>
                <c:pt idx="13583">
                  <c:v>2263.8333333333298</c:v>
                </c:pt>
                <c:pt idx="13584">
                  <c:v>2264</c:v>
                </c:pt>
                <c:pt idx="13585">
                  <c:v>2264.1666666666702</c:v>
                </c:pt>
                <c:pt idx="13586">
                  <c:v>2264.3333333333298</c:v>
                </c:pt>
                <c:pt idx="13587">
                  <c:v>2264.5</c:v>
                </c:pt>
                <c:pt idx="13588">
                  <c:v>2264.6666666666702</c:v>
                </c:pt>
                <c:pt idx="13589">
                  <c:v>2264.8333333333298</c:v>
                </c:pt>
                <c:pt idx="13590">
                  <c:v>2265</c:v>
                </c:pt>
                <c:pt idx="13591">
                  <c:v>2265.1666666666702</c:v>
                </c:pt>
                <c:pt idx="13592">
                  <c:v>2265.3333333333298</c:v>
                </c:pt>
                <c:pt idx="13593">
                  <c:v>2265.5</c:v>
                </c:pt>
                <c:pt idx="13594">
                  <c:v>2265.6666666666702</c:v>
                </c:pt>
                <c:pt idx="13595">
                  <c:v>2265.8333333333298</c:v>
                </c:pt>
                <c:pt idx="13596">
                  <c:v>2266</c:v>
                </c:pt>
                <c:pt idx="13597">
                  <c:v>2266.1666666666702</c:v>
                </c:pt>
                <c:pt idx="13598">
                  <c:v>2266.3333333333298</c:v>
                </c:pt>
                <c:pt idx="13599">
                  <c:v>2266.5</c:v>
                </c:pt>
                <c:pt idx="13600">
                  <c:v>2266.6666666666702</c:v>
                </c:pt>
                <c:pt idx="13601">
                  <c:v>2266.8333333333298</c:v>
                </c:pt>
                <c:pt idx="13602">
                  <c:v>2267</c:v>
                </c:pt>
                <c:pt idx="13603">
                  <c:v>2267.1666666666702</c:v>
                </c:pt>
                <c:pt idx="13604">
                  <c:v>2267.3333333333298</c:v>
                </c:pt>
                <c:pt idx="13605">
                  <c:v>2267.5</c:v>
                </c:pt>
                <c:pt idx="13606">
                  <c:v>2267.6666666666702</c:v>
                </c:pt>
                <c:pt idx="13607">
                  <c:v>2267.8333333333298</c:v>
                </c:pt>
                <c:pt idx="13608">
                  <c:v>2268</c:v>
                </c:pt>
                <c:pt idx="13609">
                  <c:v>2268.1666666666702</c:v>
                </c:pt>
                <c:pt idx="13610">
                  <c:v>2268.3333333333298</c:v>
                </c:pt>
                <c:pt idx="13611">
                  <c:v>2268.5</c:v>
                </c:pt>
                <c:pt idx="13612">
                  <c:v>2268.6666666666702</c:v>
                </c:pt>
                <c:pt idx="13613">
                  <c:v>2268.8333333333298</c:v>
                </c:pt>
                <c:pt idx="13614">
                  <c:v>2269</c:v>
                </c:pt>
                <c:pt idx="13615">
                  <c:v>2269.1666666666702</c:v>
                </c:pt>
                <c:pt idx="13616">
                  <c:v>2269.3333333333298</c:v>
                </c:pt>
                <c:pt idx="13617">
                  <c:v>2269.5</c:v>
                </c:pt>
                <c:pt idx="13618">
                  <c:v>2269.6666666666702</c:v>
                </c:pt>
                <c:pt idx="13619">
                  <c:v>2269.8333333333298</c:v>
                </c:pt>
                <c:pt idx="13620">
                  <c:v>2270</c:v>
                </c:pt>
                <c:pt idx="13621">
                  <c:v>2270.1666666666702</c:v>
                </c:pt>
                <c:pt idx="13622">
                  <c:v>2270.3333333333298</c:v>
                </c:pt>
                <c:pt idx="13623">
                  <c:v>2270.5</c:v>
                </c:pt>
                <c:pt idx="13624">
                  <c:v>2270.6666666666702</c:v>
                </c:pt>
                <c:pt idx="13625">
                  <c:v>2270.8333333333298</c:v>
                </c:pt>
                <c:pt idx="13626">
                  <c:v>2271</c:v>
                </c:pt>
                <c:pt idx="13627">
                  <c:v>2271.1666666666702</c:v>
                </c:pt>
                <c:pt idx="13628">
                  <c:v>2271.3333333333298</c:v>
                </c:pt>
                <c:pt idx="13629">
                  <c:v>2271.5</c:v>
                </c:pt>
                <c:pt idx="13630">
                  <c:v>2271.6666666666702</c:v>
                </c:pt>
                <c:pt idx="13631">
                  <c:v>2271.8333333333298</c:v>
                </c:pt>
                <c:pt idx="13632">
                  <c:v>2272</c:v>
                </c:pt>
                <c:pt idx="13633">
                  <c:v>2272.1666666666702</c:v>
                </c:pt>
                <c:pt idx="13634">
                  <c:v>2272.3333333333298</c:v>
                </c:pt>
                <c:pt idx="13635">
                  <c:v>2272.5</c:v>
                </c:pt>
                <c:pt idx="13636">
                  <c:v>2272.6666666666702</c:v>
                </c:pt>
                <c:pt idx="13637">
                  <c:v>2272.8333333333298</c:v>
                </c:pt>
                <c:pt idx="13638">
                  <c:v>2273</c:v>
                </c:pt>
                <c:pt idx="13639">
                  <c:v>2273.1666666666702</c:v>
                </c:pt>
                <c:pt idx="13640">
                  <c:v>2273.3333333333298</c:v>
                </c:pt>
                <c:pt idx="13641">
                  <c:v>2273.5</c:v>
                </c:pt>
                <c:pt idx="13642">
                  <c:v>2273.6666666666702</c:v>
                </c:pt>
                <c:pt idx="13643">
                  <c:v>2273.8333333333298</c:v>
                </c:pt>
                <c:pt idx="13644">
                  <c:v>2274</c:v>
                </c:pt>
                <c:pt idx="13645">
                  <c:v>2274.1666666666702</c:v>
                </c:pt>
                <c:pt idx="13646">
                  <c:v>2274.3333333333298</c:v>
                </c:pt>
                <c:pt idx="13647">
                  <c:v>2274.5</c:v>
                </c:pt>
                <c:pt idx="13648">
                  <c:v>2274.6666666666702</c:v>
                </c:pt>
                <c:pt idx="13649">
                  <c:v>2274.8333333333298</c:v>
                </c:pt>
                <c:pt idx="13650">
                  <c:v>2275</c:v>
                </c:pt>
                <c:pt idx="13651">
                  <c:v>2275.1666666666702</c:v>
                </c:pt>
                <c:pt idx="13652">
                  <c:v>2275.3333333333298</c:v>
                </c:pt>
                <c:pt idx="13653">
                  <c:v>2275.5</c:v>
                </c:pt>
                <c:pt idx="13654">
                  <c:v>2275.6666666666702</c:v>
                </c:pt>
                <c:pt idx="13655">
                  <c:v>2275.8333333333298</c:v>
                </c:pt>
                <c:pt idx="13656">
                  <c:v>2276</c:v>
                </c:pt>
                <c:pt idx="13657">
                  <c:v>2276.1666666666702</c:v>
                </c:pt>
                <c:pt idx="13658">
                  <c:v>2276.3333333333298</c:v>
                </c:pt>
                <c:pt idx="13659">
                  <c:v>2276.5</c:v>
                </c:pt>
                <c:pt idx="13660">
                  <c:v>2276.6666666666702</c:v>
                </c:pt>
                <c:pt idx="13661">
                  <c:v>2276.8333333333298</c:v>
                </c:pt>
                <c:pt idx="13662">
                  <c:v>2277</c:v>
                </c:pt>
                <c:pt idx="13663">
                  <c:v>2277.1666666666702</c:v>
                </c:pt>
                <c:pt idx="13664">
                  <c:v>2277.3333333333298</c:v>
                </c:pt>
                <c:pt idx="13665">
                  <c:v>2277.5</c:v>
                </c:pt>
                <c:pt idx="13666">
                  <c:v>2277.6666666666702</c:v>
                </c:pt>
                <c:pt idx="13667">
                  <c:v>2277.8333333333298</c:v>
                </c:pt>
                <c:pt idx="13668">
                  <c:v>2278</c:v>
                </c:pt>
                <c:pt idx="13669">
                  <c:v>2278.1666666666702</c:v>
                </c:pt>
                <c:pt idx="13670">
                  <c:v>2278.3333333333298</c:v>
                </c:pt>
                <c:pt idx="13671">
                  <c:v>2278.5</c:v>
                </c:pt>
                <c:pt idx="13672">
                  <c:v>2278.6666666666702</c:v>
                </c:pt>
                <c:pt idx="13673">
                  <c:v>2278.8333333333298</c:v>
                </c:pt>
                <c:pt idx="13674">
                  <c:v>2279</c:v>
                </c:pt>
                <c:pt idx="13675">
                  <c:v>2279.1666666666702</c:v>
                </c:pt>
                <c:pt idx="13676">
                  <c:v>2279.3333333333298</c:v>
                </c:pt>
                <c:pt idx="13677">
                  <c:v>2279.5</c:v>
                </c:pt>
                <c:pt idx="13678">
                  <c:v>2279.6666666666702</c:v>
                </c:pt>
                <c:pt idx="13679">
                  <c:v>2279.8333333333298</c:v>
                </c:pt>
                <c:pt idx="13680">
                  <c:v>2280</c:v>
                </c:pt>
                <c:pt idx="13681">
                  <c:v>2280.1666666666702</c:v>
                </c:pt>
                <c:pt idx="13682">
                  <c:v>2280.3333333333298</c:v>
                </c:pt>
                <c:pt idx="13683">
                  <c:v>2280.5</c:v>
                </c:pt>
                <c:pt idx="13684">
                  <c:v>2280.6666666666702</c:v>
                </c:pt>
                <c:pt idx="13685">
                  <c:v>2280.8333333333298</c:v>
                </c:pt>
                <c:pt idx="13686">
                  <c:v>2281</c:v>
                </c:pt>
                <c:pt idx="13687">
                  <c:v>2281.1666666666702</c:v>
                </c:pt>
                <c:pt idx="13688">
                  <c:v>2281.3333333333298</c:v>
                </c:pt>
                <c:pt idx="13689">
                  <c:v>2281.5</c:v>
                </c:pt>
                <c:pt idx="13690">
                  <c:v>2281.6666666666702</c:v>
                </c:pt>
                <c:pt idx="13691">
                  <c:v>2281.8333333333298</c:v>
                </c:pt>
                <c:pt idx="13692">
                  <c:v>2282</c:v>
                </c:pt>
                <c:pt idx="13693">
                  <c:v>2282.1666666666702</c:v>
                </c:pt>
                <c:pt idx="13694">
                  <c:v>2282.3333333333298</c:v>
                </c:pt>
                <c:pt idx="13695">
                  <c:v>2282.5</c:v>
                </c:pt>
                <c:pt idx="13696">
                  <c:v>2282.6666666666702</c:v>
                </c:pt>
                <c:pt idx="13697">
                  <c:v>2282.8333333333298</c:v>
                </c:pt>
                <c:pt idx="13698">
                  <c:v>2283</c:v>
                </c:pt>
                <c:pt idx="13699">
                  <c:v>2283.1666666666702</c:v>
                </c:pt>
                <c:pt idx="13700">
                  <c:v>2283.3333333333298</c:v>
                </c:pt>
                <c:pt idx="13701">
                  <c:v>2283.5</c:v>
                </c:pt>
                <c:pt idx="13702">
                  <c:v>2283.6666666666702</c:v>
                </c:pt>
                <c:pt idx="13703">
                  <c:v>2283.8333333333298</c:v>
                </c:pt>
                <c:pt idx="13704">
                  <c:v>2284</c:v>
                </c:pt>
                <c:pt idx="13705">
                  <c:v>2284.1666666666702</c:v>
                </c:pt>
                <c:pt idx="13706">
                  <c:v>2284.3333333333298</c:v>
                </c:pt>
                <c:pt idx="13707">
                  <c:v>2284.5</c:v>
                </c:pt>
                <c:pt idx="13708">
                  <c:v>2284.6666666666702</c:v>
                </c:pt>
                <c:pt idx="13709">
                  <c:v>2284.8333333333298</c:v>
                </c:pt>
                <c:pt idx="13710">
                  <c:v>2285</c:v>
                </c:pt>
                <c:pt idx="13711">
                  <c:v>2285.1666666666702</c:v>
                </c:pt>
                <c:pt idx="13712">
                  <c:v>2285.3333333333298</c:v>
                </c:pt>
                <c:pt idx="13713">
                  <c:v>2285.5</c:v>
                </c:pt>
                <c:pt idx="13714">
                  <c:v>2285.6666666666702</c:v>
                </c:pt>
                <c:pt idx="13715">
                  <c:v>2285.8333333333298</c:v>
                </c:pt>
                <c:pt idx="13716">
                  <c:v>2286</c:v>
                </c:pt>
                <c:pt idx="13717">
                  <c:v>2286.1666666666702</c:v>
                </c:pt>
                <c:pt idx="13718">
                  <c:v>2286.3333333333298</c:v>
                </c:pt>
                <c:pt idx="13719">
                  <c:v>2286.5</c:v>
                </c:pt>
                <c:pt idx="13720">
                  <c:v>2286.6666666666702</c:v>
                </c:pt>
                <c:pt idx="13721">
                  <c:v>2286.8333333333298</c:v>
                </c:pt>
                <c:pt idx="13722">
                  <c:v>2287</c:v>
                </c:pt>
                <c:pt idx="13723">
                  <c:v>2287.1666666666702</c:v>
                </c:pt>
                <c:pt idx="13724">
                  <c:v>2287.3333333333298</c:v>
                </c:pt>
                <c:pt idx="13725">
                  <c:v>2287.5</c:v>
                </c:pt>
                <c:pt idx="13726">
                  <c:v>2287.6666666666702</c:v>
                </c:pt>
                <c:pt idx="13727">
                  <c:v>2287.8333333333298</c:v>
                </c:pt>
                <c:pt idx="13728">
                  <c:v>2288</c:v>
                </c:pt>
                <c:pt idx="13729">
                  <c:v>2288.1666666666702</c:v>
                </c:pt>
                <c:pt idx="13730">
                  <c:v>2288.3333333333298</c:v>
                </c:pt>
                <c:pt idx="13731">
                  <c:v>2288.5</c:v>
                </c:pt>
                <c:pt idx="13732">
                  <c:v>2288.6666666666702</c:v>
                </c:pt>
                <c:pt idx="13733">
                  <c:v>2288.8333333333298</c:v>
                </c:pt>
                <c:pt idx="13734">
                  <c:v>2289</c:v>
                </c:pt>
                <c:pt idx="13735">
                  <c:v>2289.1666666666702</c:v>
                </c:pt>
                <c:pt idx="13736">
                  <c:v>2289.3333333333298</c:v>
                </c:pt>
                <c:pt idx="13737">
                  <c:v>2289.5</c:v>
                </c:pt>
                <c:pt idx="13738">
                  <c:v>2289.6666666666702</c:v>
                </c:pt>
                <c:pt idx="13739">
                  <c:v>2289.8333333333298</c:v>
                </c:pt>
                <c:pt idx="13740">
                  <c:v>2290</c:v>
                </c:pt>
                <c:pt idx="13741">
                  <c:v>2290.1666666666702</c:v>
                </c:pt>
                <c:pt idx="13742">
                  <c:v>2290.3333333333298</c:v>
                </c:pt>
                <c:pt idx="13743">
                  <c:v>2290.5</c:v>
                </c:pt>
                <c:pt idx="13744">
                  <c:v>2290.6666666666702</c:v>
                </c:pt>
                <c:pt idx="13745">
                  <c:v>2290.8333333333298</c:v>
                </c:pt>
                <c:pt idx="13746">
                  <c:v>2291</c:v>
                </c:pt>
                <c:pt idx="13747">
                  <c:v>2291.1666666666702</c:v>
                </c:pt>
                <c:pt idx="13748">
                  <c:v>2291.3333333333298</c:v>
                </c:pt>
                <c:pt idx="13749">
                  <c:v>2291.5</c:v>
                </c:pt>
                <c:pt idx="13750">
                  <c:v>2291.6666666666702</c:v>
                </c:pt>
                <c:pt idx="13751">
                  <c:v>2291.8333333333298</c:v>
                </c:pt>
                <c:pt idx="13752">
                  <c:v>2292</c:v>
                </c:pt>
                <c:pt idx="13753">
                  <c:v>2292.1666666666702</c:v>
                </c:pt>
                <c:pt idx="13754">
                  <c:v>2292.3333333333298</c:v>
                </c:pt>
                <c:pt idx="13755">
                  <c:v>2292.5</c:v>
                </c:pt>
                <c:pt idx="13756">
                  <c:v>2292.6666666666702</c:v>
                </c:pt>
                <c:pt idx="13757">
                  <c:v>2292.8333333333298</c:v>
                </c:pt>
                <c:pt idx="13758">
                  <c:v>2293</c:v>
                </c:pt>
                <c:pt idx="13759">
                  <c:v>2293.1666666666702</c:v>
                </c:pt>
                <c:pt idx="13760">
                  <c:v>2293.3333333333298</c:v>
                </c:pt>
                <c:pt idx="13761">
                  <c:v>2293.5</c:v>
                </c:pt>
                <c:pt idx="13762">
                  <c:v>2293.6666666666702</c:v>
                </c:pt>
                <c:pt idx="13763">
                  <c:v>2293.8333333333298</c:v>
                </c:pt>
                <c:pt idx="13764">
                  <c:v>2294</c:v>
                </c:pt>
                <c:pt idx="13765">
                  <c:v>2294.1666666666702</c:v>
                </c:pt>
                <c:pt idx="13766">
                  <c:v>2294.3333333333298</c:v>
                </c:pt>
                <c:pt idx="13767">
                  <c:v>2294.5</c:v>
                </c:pt>
                <c:pt idx="13768">
                  <c:v>2294.6666666666702</c:v>
                </c:pt>
                <c:pt idx="13769">
                  <c:v>2294.8333333333298</c:v>
                </c:pt>
                <c:pt idx="13770">
                  <c:v>2295</c:v>
                </c:pt>
                <c:pt idx="13771">
                  <c:v>2295.1666666666702</c:v>
                </c:pt>
                <c:pt idx="13772">
                  <c:v>2295.3333333333298</c:v>
                </c:pt>
                <c:pt idx="13773">
                  <c:v>2295.5</c:v>
                </c:pt>
                <c:pt idx="13774">
                  <c:v>2295.6666666666702</c:v>
                </c:pt>
                <c:pt idx="13775">
                  <c:v>2295.8333333333298</c:v>
                </c:pt>
                <c:pt idx="13776">
                  <c:v>2296</c:v>
                </c:pt>
                <c:pt idx="13777">
                  <c:v>2296.1666666666702</c:v>
                </c:pt>
                <c:pt idx="13778">
                  <c:v>2296.3333333333298</c:v>
                </c:pt>
                <c:pt idx="13779">
                  <c:v>2296.5</c:v>
                </c:pt>
                <c:pt idx="13780">
                  <c:v>2296.6666666666702</c:v>
                </c:pt>
                <c:pt idx="13781">
                  <c:v>2296.8333333333298</c:v>
                </c:pt>
                <c:pt idx="13782">
                  <c:v>2297</c:v>
                </c:pt>
                <c:pt idx="13783">
                  <c:v>2297.1666666666702</c:v>
                </c:pt>
                <c:pt idx="13784">
                  <c:v>2297.3333333333298</c:v>
                </c:pt>
                <c:pt idx="13785">
                  <c:v>2297.5</c:v>
                </c:pt>
                <c:pt idx="13786">
                  <c:v>2297.6666666666702</c:v>
                </c:pt>
                <c:pt idx="13787">
                  <c:v>2297.8333333333298</c:v>
                </c:pt>
                <c:pt idx="13788">
                  <c:v>2298</c:v>
                </c:pt>
                <c:pt idx="13789">
                  <c:v>2298.1666666666702</c:v>
                </c:pt>
                <c:pt idx="13790">
                  <c:v>2298.3333333333298</c:v>
                </c:pt>
                <c:pt idx="13791">
                  <c:v>2298.5</c:v>
                </c:pt>
                <c:pt idx="13792">
                  <c:v>2298.6666666666702</c:v>
                </c:pt>
                <c:pt idx="13793">
                  <c:v>2298.8333333333298</c:v>
                </c:pt>
                <c:pt idx="13794">
                  <c:v>2299</c:v>
                </c:pt>
                <c:pt idx="13795">
                  <c:v>2299.1666666666702</c:v>
                </c:pt>
                <c:pt idx="13796">
                  <c:v>2299.3333333333298</c:v>
                </c:pt>
                <c:pt idx="13797">
                  <c:v>2299.5</c:v>
                </c:pt>
                <c:pt idx="13798">
                  <c:v>2299.6666666666702</c:v>
                </c:pt>
                <c:pt idx="13799">
                  <c:v>2299.8333333333298</c:v>
                </c:pt>
                <c:pt idx="13800">
                  <c:v>2300</c:v>
                </c:pt>
                <c:pt idx="13801">
                  <c:v>2300.1666666666702</c:v>
                </c:pt>
                <c:pt idx="13802">
                  <c:v>2300.3333333333298</c:v>
                </c:pt>
                <c:pt idx="13803">
                  <c:v>2300.5</c:v>
                </c:pt>
                <c:pt idx="13804">
                  <c:v>2300.6666666666702</c:v>
                </c:pt>
                <c:pt idx="13805">
                  <c:v>2300.8333333333298</c:v>
                </c:pt>
                <c:pt idx="13806">
                  <c:v>2301</c:v>
                </c:pt>
                <c:pt idx="13807">
                  <c:v>2301.1666666666702</c:v>
                </c:pt>
                <c:pt idx="13808">
                  <c:v>2301.3333333333298</c:v>
                </c:pt>
                <c:pt idx="13809">
                  <c:v>2301.5</c:v>
                </c:pt>
                <c:pt idx="13810">
                  <c:v>2301.6666666666702</c:v>
                </c:pt>
                <c:pt idx="13811">
                  <c:v>2301.8333333333298</c:v>
                </c:pt>
                <c:pt idx="13812">
                  <c:v>2302</c:v>
                </c:pt>
                <c:pt idx="13813">
                  <c:v>2302.1666666666702</c:v>
                </c:pt>
                <c:pt idx="13814">
                  <c:v>2302.3333333333298</c:v>
                </c:pt>
                <c:pt idx="13815">
                  <c:v>2302.5</c:v>
                </c:pt>
                <c:pt idx="13816">
                  <c:v>2302.6666666666702</c:v>
                </c:pt>
                <c:pt idx="13817">
                  <c:v>2302.8333333333298</c:v>
                </c:pt>
                <c:pt idx="13818">
                  <c:v>2303</c:v>
                </c:pt>
                <c:pt idx="13819">
                  <c:v>2303.1666666666702</c:v>
                </c:pt>
                <c:pt idx="13820">
                  <c:v>2303.3333333333298</c:v>
                </c:pt>
                <c:pt idx="13821">
                  <c:v>2303.5</c:v>
                </c:pt>
                <c:pt idx="13822">
                  <c:v>2303.6666666666702</c:v>
                </c:pt>
                <c:pt idx="13823">
                  <c:v>2303.8333333333298</c:v>
                </c:pt>
                <c:pt idx="13824">
                  <c:v>2304</c:v>
                </c:pt>
                <c:pt idx="13825">
                  <c:v>2304.1666666666702</c:v>
                </c:pt>
                <c:pt idx="13826">
                  <c:v>2304.3333333333298</c:v>
                </c:pt>
                <c:pt idx="13827">
                  <c:v>2304.5</c:v>
                </c:pt>
                <c:pt idx="13828">
                  <c:v>2304.6666666666702</c:v>
                </c:pt>
                <c:pt idx="13829">
                  <c:v>2304.8333333333298</c:v>
                </c:pt>
                <c:pt idx="13830">
                  <c:v>2305</c:v>
                </c:pt>
                <c:pt idx="13831">
                  <c:v>2305.1666666666702</c:v>
                </c:pt>
                <c:pt idx="13832">
                  <c:v>2305.3333333333298</c:v>
                </c:pt>
                <c:pt idx="13833">
                  <c:v>2305.5</c:v>
                </c:pt>
                <c:pt idx="13834">
                  <c:v>2305.6666666666702</c:v>
                </c:pt>
                <c:pt idx="13835">
                  <c:v>2305.8333333333298</c:v>
                </c:pt>
                <c:pt idx="13836">
                  <c:v>2306</c:v>
                </c:pt>
                <c:pt idx="13837">
                  <c:v>2306.1666666666702</c:v>
                </c:pt>
                <c:pt idx="13838">
                  <c:v>2306.3333333333298</c:v>
                </c:pt>
                <c:pt idx="13839">
                  <c:v>2306.5</c:v>
                </c:pt>
                <c:pt idx="13840">
                  <c:v>2306.6666666666702</c:v>
                </c:pt>
                <c:pt idx="13841">
                  <c:v>2306.8333333333298</c:v>
                </c:pt>
                <c:pt idx="13842">
                  <c:v>2307</c:v>
                </c:pt>
                <c:pt idx="13843">
                  <c:v>2307.1666666666702</c:v>
                </c:pt>
                <c:pt idx="13844">
                  <c:v>2307.3333333333298</c:v>
                </c:pt>
                <c:pt idx="13845">
                  <c:v>2307.5</c:v>
                </c:pt>
                <c:pt idx="13846">
                  <c:v>2307.6666666666702</c:v>
                </c:pt>
                <c:pt idx="13847">
                  <c:v>2307.8333333333298</c:v>
                </c:pt>
                <c:pt idx="13848">
                  <c:v>2308</c:v>
                </c:pt>
                <c:pt idx="13849">
                  <c:v>2308.1666666666702</c:v>
                </c:pt>
                <c:pt idx="13850">
                  <c:v>2308.3333333333298</c:v>
                </c:pt>
                <c:pt idx="13851">
                  <c:v>2308.5</c:v>
                </c:pt>
                <c:pt idx="13852">
                  <c:v>2308.6666666666702</c:v>
                </c:pt>
                <c:pt idx="13853">
                  <c:v>2308.8333333333298</c:v>
                </c:pt>
                <c:pt idx="13854">
                  <c:v>2309</c:v>
                </c:pt>
                <c:pt idx="13855">
                  <c:v>2309.1666666666702</c:v>
                </c:pt>
                <c:pt idx="13856">
                  <c:v>2309.3333333333298</c:v>
                </c:pt>
                <c:pt idx="13857">
                  <c:v>2309.5</c:v>
                </c:pt>
                <c:pt idx="13858">
                  <c:v>2309.6666666666702</c:v>
                </c:pt>
                <c:pt idx="13859">
                  <c:v>2309.8333333333298</c:v>
                </c:pt>
                <c:pt idx="13860">
                  <c:v>2310</c:v>
                </c:pt>
                <c:pt idx="13861">
                  <c:v>2310.1666666666702</c:v>
                </c:pt>
                <c:pt idx="13862">
                  <c:v>2310.3333333333298</c:v>
                </c:pt>
                <c:pt idx="13863">
                  <c:v>2310.5</c:v>
                </c:pt>
                <c:pt idx="13864">
                  <c:v>2310.6666666666702</c:v>
                </c:pt>
                <c:pt idx="13865">
                  <c:v>2310.8333333333298</c:v>
                </c:pt>
                <c:pt idx="13866">
                  <c:v>2311</c:v>
                </c:pt>
                <c:pt idx="13867">
                  <c:v>2311.1666666666702</c:v>
                </c:pt>
                <c:pt idx="13868">
                  <c:v>2311.3333333333298</c:v>
                </c:pt>
                <c:pt idx="13869">
                  <c:v>2311.5</c:v>
                </c:pt>
                <c:pt idx="13870">
                  <c:v>2311.6666666666702</c:v>
                </c:pt>
                <c:pt idx="13871">
                  <c:v>2311.8333333333298</c:v>
                </c:pt>
                <c:pt idx="13872">
                  <c:v>2312</c:v>
                </c:pt>
                <c:pt idx="13873">
                  <c:v>2312.1666666666702</c:v>
                </c:pt>
                <c:pt idx="13874">
                  <c:v>2312.3333333333298</c:v>
                </c:pt>
                <c:pt idx="13875">
                  <c:v>2312.5</c:v>
                </c:pt>
                <c:pt idx="13876">
                  <c:v>2312.6666666666702</c:v>
                </c:pt>
                <c:pt idx="13877">
                  <c:v>2312.8333333333298</c:v>
                </c:pt>
                <c:pt idx="13878">
                  <c:v>2313</c:v>
                </c:pt>
                <c:pt idx="13879">
                  <c:v>2313.1666666666702</c:v>
                </c:pt>
                <c:pt idx="13880">
                  <c:v>2313.3333333333298</c:v>
                </c:pt>
                <c:pt idx="13881">
                  <c:v>2313.5</c:v>
                </c:pt>
                <c:pt idx="13882">
                  <c:v>2313.6666666666702</c:v>
                </c:pt>
                <c:pt idx="13883">
                  <c:v>2313.8333333333298</c:v>
                </c:pt>
                <c:pt idx="13884">
                  <c:v>2314</c:v>
                </c:pt>
                <c:pt idx="13885">
                  <c:v>2314.1666666666702</c:v>
                </c:pt>
                <c:pt idx="13886">
                  <c:v>2314.3333333333298</c:v>
                </c:pt>
                <c:pt idx="13887">
                  <c:v>2314.5</c:v>
                </c:pt>
                <c:pt idx="13888">
                  <c:v>2314.6666666666702</c:v>
                </c:pt>
                <c:pt idx="13889">
                  <c:v>2314.8333333333298</c:v>
                </c:pt>
                <c:pt idx="13890">
                  <c:v>2315</c:v>
                </c:pt>
                <c:pt idx="13891">
                  <c:v>2315.1666666666702</c:v>
                </c:pt>
                <c:pt idx="13892">
                  <c:v>2315.3333333333298</c:v>
                </c:pt>
                <c:pt idx="13893">
                  <c:v>2315.5</c:v>
                </c:pt>
                <c:pt idx="13894">
                  <c:v>2315.6666666666702</c:v>
                </c:pt>
                <c:pt idx="13895">
                  <c:v>2315.8333333333298</c:v>
                </c:pt>
                <c:pt idx="13896">
                  <c:v>2316</c:v>
                </c:pt>
                <c:pt idx="13897">
                  <c:v>2316.1666666666702</c:v>
                </c:pt>
                <c:pt idx="13898">
                  <c:v>2316.3333333333298</c:v>
                </c:pt>
                <c:pt idx="13899">
                  <c:v>2316.5</c:v>
                </c:pt>
                <c:pt idx="13900">
                  <c:v>2316.6666666666702</c:v>
                </c:pt>
                <c:pt idx="13901">
                  <c:v>2316.8333333333298</c:v>
                </c:pt>
                <c:pt idx="13902">
                  <c:v>2317</c:v>
                </c:pt>
                <c:pt idx="13903">
                  <c:v>2317.1666666666702</c:v>
                </c:pt>
                <c:pt idx="13904">
                  <c:v>2317.3333333333298</c:v>
                </c:pt>
                <c:pt idx="13905">
                  <c:v>2317.5</c:v>
                </c:pt>
                <c:pt idx="13906">
                  <c:v>2317.6666666666702</c:v>
                </c:pt>
                <c:pt idx="13907">
                  <c:v>2317.8333333333298</c:v>
                </c:pt>
                <c:pt idx="13908">
                  <c:v>2318</c:v>
                </c:pt>
                <c:pt idx="13909">
                  <c:v>2318.1666666666702</c:v>
                </c:pt>
                <c:pt idx="13910">
                  <c:v>2318.3333333333298</c:v>
                </c:pt>
                <c:pt idx="13911">
                  <c:v>2318.5</c:v>
                </c:pt>
                <c:pt idx="13912">
                  <c:v>2318.6666666666702</c:v>
                </c:pt>
                <c:pt idx="13913">
                  <c:v>2318.8333333333298</c:v>
                </c:pt>
                <c:pt idx="13914">
                  <c:v>2319</c:v>
                </c:pt>
                <c:pt idx="13915">
                  <c:v>2319.1666666666702</c:v>
                </c:pt>
                <c:pt idx="13916">
                  <c:v>2319.3333333333298</c:v>
                </c:pt>
                <c:pt idx="13917">
                  <c:v>2319.5</c:v>
                </c:pt>
                <c:pt idx="13918">
                  <c:v>2319.6666666666702</c:v>
                </c:pt>
                <c:pt idx="13919">
                  <c:v>2319.8333333333298</c:v>
                </c:pt>
                <c:pt idx="13920">
                  <c:v>2320</c:v>
                </c:pt>
                <c:pt idx="13921">
                  <c:v>2320.1666666666702</c:v>
                </c:pt>
                <c:pt idx="13922">
                  <c:v>2320.3333333333298</c:v>
                </c:pt>
                <c:pt idx="13923">
                  <c:v>2320.5</c:v>
                </c:pt>
                <c:pt idx="13924">
                  <c:v>2320.6666666666702</c:v>
                </c:pt>
                <c:pt idx="13925">
                  <c:v>2320.8333333333298</c:v>
                </c:pt>
                <c:pt idx="13926">
                  <c:v>2321</c:v>
                </c:pt>
                <c:pt idx="13927">
                  <c:v>2321.1666666666702</c:v>
                </c:pt>
                <c:pt idx="13928">
                  <c:v>2321.3333333333298</c:v>
                </c:pt>
                <c:pt idx="13929">
                  <c:v>2321.5</c:v>
                </c:pt>
                <c:pt idx="13930">
                  <c:v>2321.6666666666702</c:v>
                </c:pt>
                <c:pt idx="13931">
                  <c:v>2321.8333333333298</c:v>
                </c:pt>
                <c:pt idx="13932">
                  <c:v>2322</c:v>
                </c:pt>
                <c:pt idx="13933">
                  <c:v>2322.1666666666702</c:v>
                </c:pt>
                <c:pt idx="13934">
                  <c:v>2322.3333333333298</c:v>
                </c:pt>
                <c:pt idx="13935">
                  <c:v>2322.5</c:v>
                </c:pt>
                <c:pt idx="13936">
                  <c:v>2322.6666666666702</c:v>
                </c:pt>
                <c:pt idx="13937">
                  <c:v>2322.8333333333298</c:v>
                </c:pt>
                <c:pt idx="13938">
                  <c:v>2323</c:v>
                </c:pt>
                <c:pt idx="13939">
                  <c:v>2323.1666666666702</c:v>
                </c:pt>
                <c:pt idx="13940">
                  <c:v>2323.3333333333298</c:v>
                </c:pt>
                <c:pt idx="13941">
                  <c:v>2323.5</c:v>
                </c:pt>
                <c:pt idx="13942">
                  <c:v>2323.6666666666702</c:v>
                </c:pt>
                <c:pt idx="13943">
                  <c:v>2323.8333333333298</c:v>
                </c:pt>
                <c:pt idx="13944">
                  <c:v>2324</c:v>
                </c:pt>
                <c:pt idx="13945">
                  <c:v>2324.1666666666702</c:v>
                </c:pt>
                <c:pt idx="13946">
                  <c:v>2324.3333333333298</c:v>
                </c:pt>
                <c:pt idx="13947">
                  <c:v>2324.5</c:v>
                </c:pt>
                <c:pt idx="13948">
                  <c:v>2324.6666666666702</c:v>
                </c:pt>
                <c:pt idx="13949">
                  <c:v>2324.8333333333298</c:v>
                </c:pt>
                <c:pt idx="13950">
                  <c:v>2325</c:v>
                </c:pt>
                <c:pt idx="13951">
                  <c:v>2325.1666666666702</c:v>
                </c:pt>
                <c:pt idx="13952">
                  <c:v>2325.3333333333298</c:v>
                </c:pt>
                <c:pt idx="13953">
                  <c:v>2325.5</c:v>
                </c:pt>
                <c:pt idx="13954">
                  <c:v>2325.6666666666702</c:v>
                </c:pt>
                <c:pt idx="13955">
                  <c:v>2325.8333333333298</c:v>
                </c:pt>
                <c:pt idx="13956">
                  <c:v>2326</c:v>
                </c:pt>
                <c:pt idx="13957">
                  <c:v>2326.1666666666702</c:v>
                </c:pt>
                <c:pt idx="13958">
                  <c:v>2326.3333333333298</c:v>
                </c:pt>
                <c:pt idx="13959">
                  <c:v>2326.5</c:v>
                </c:pt>
                <c:pt idx="13960">
                  <c:v>2326.6666666666702</c:v>
                </c:pt>
                <c:pt idx="13961">
                  <c:v>2326.8333333333298</c:v>
                </c:pt>
                <c:pt idx="13962">
                  <c:v>2327</c:v>
                </c:pt>
                <c:pt idx="13963">
                  <c:v>2327.1666666666702</c:v>
                </c:pt>
                <c:pt idx="13964">
                  <c:v>2327.3333333333298</c:v>
                </c:pt>
                <c:pt idx="13965">
                  <c:v>2327.5</c:v>
                </c:pt>
                <c:pt idx="13966">
                  <c:v>2327.6666666666702</c:v>
                </c:pt>
                <c:pt idx="13967">
                  <c:v>2327.8333333333298</c:v>
                </c:pt>
                <c:pt idx="13968">
                  <c:v>2328</c:v>
                </c:pt>
                <c:pt idx="13969">
                  <c:v>2328.1666666666702</c:v>
                </c:pt>
                <c:pt idx="13970">
                  <c:v>2328.3333333333298</c:v>
                </c:pt>
                <c:pt idx="13971">
                  <c:v>2328.5</c:v>
                </c:pt>
                <c:pt idx="13972">
                  <c:v>2328.6666666666702</c:v>
                </c:pt>
                <c:pt idx="13973">
                  <c:v>2328.8333333333298</c:v>
                </c:pt>
                <c:pt idx="13974">
                  <c:v>2329</c:v>
                </c:pt>
                <c:pt idx="13975">
                  <c:v>2329.1666666666702</c:v>
                </c:pt>
                <c:pt idx="13976">
                  <c:v>2329.3333333333298</c:v>
                </c:pt>
                <c:pt idx="13977">
                  <c:v>2329.5</c:v>
                </c:pt>
                <c:pt idx="13978">
                  <c:v>2329.6666666666702</c:v>
                </c:pt>
                <c:pt idx="13979">
                  <c:v>2329.8333333333298</c:v>
                </c:pt>
                <c:pt idx="13980">
                  <c:v>2330</c:v>
                </c:pt>
                <c:pt idx="13981">
                  <c:v>2330.1666666666702</c:v>
                </c:pt>
                <c:pt idx="13982">
                  <c:v>2330.3333333333298</c:v>
                </c:pt>
                <c:pt idx="13983">
                  <c:v>2330.5</c:v>
                </c:pt>
                <c:pt idx="13984">
                  <c:v>2330.6666666666702</c:v>
                </c:pt>
                <c:pt idx="13985">
                  <c:v>2330.8333333333298</c:v>
                </c:pt>
                <c:pt idx="13986">
                  <c:v>2331</c:v>
                </c:pt>
                <c:pt idx="13987">
                  <c:v>2331.1666666666702</c:v>
                </c:pt>
                <c:pt idx="13988">
                  <c:v>2331.3333333333298</c:v>
                </c:pt>
                <c:pt idx="13989">
                  <c:v>2331.5</c:v>
                </c:pt>
                <c:pt idx="13990">
                  <c:v>2331.6666666666702</c:v>
                </c:pt>
                <c:pt idx="13991">
                  <c:v>2331.8333333333298</c:v>
                </c:pt>
                <c:pt idx="13992">
                  <c:v>2332</c:v>
                </c:pt>
                <c:pt idx="13993">
                  <c:v>2332.1666666666702</c:v>
                </c:pt>
                <c:pt idx="13994">
                  <c:v>2332.3333333333298</c:v>
                </c:pt>
                <c:pt idx="13995">
                  <c:v>2332.5</c:v>
                </c:pt>
                <c:pt idx="13996">
                  <c:v>2332.6666666666702</c:v>
                </c:pt>
                <c:pt idx="13997">
                  <c:v>2332.8333333333298</c:v>
                </c:pt>
                <c:pt idx="13998">
                  <c:v>2333</c:v>
                </c:pt>
                <c:pt idx="13999">
                  <c:v>2333.1666666666702</c:v>
                </c:pt>
                <c:pt idx="14000">
                  <c:v>2333.3333333333298</c:v>
                </c:pt>
                <c:pt idx="14001">
                  <c:v>2333.5</c:v>
                </c:pt>
                <c:pt idx="14002">
                  <c:v>2333.6666666666702</c:v>
                </c:pt>
                <c:pt idx="14003">
                  <c:v>2333.8333333333298</c:v>
                </c:pt>
                <c:pt idx="14004">
                  <c:v>2334</c:v>
                </c:pt>
                <c:pt idx="14005">
                  <c:v>2334.1666666666702</c:v>
                </c:pt>
                <c:pt idx="14006">
                  <c:v>2334.3333333333298</c:v>
                </c:pt>
                <c:pt idx="14007">
                  <c:v>2334.5</c:v>
                </c:pt>
                <c:pt idx="14008">
                  <c:v>2334.6666666666702</c:v>
                </c:pt>
                <c:pt idx="14009">
                  <c:v>2334.8333333333298</c:v>
                </c:pt>
                <c:pt idx="14010">
                  <c:v>2335</c:v>
                </c:pt>
                <c:pt idx="14011">
                  <c:v>2335.1666666666702</c:v>
                </c:pt>
                <c:pt idx="14012">
                  <c:v>2335.3333333333298</c:v>
                </c:pt>
                <c:pt idx="14013">
                  <c:v>2335.5</c:v>
                </c:pt>
                <c:pt idx="14014">
                  <c:v>2335.6666666666702</c:v>
                </c:pt>
                <c:pt idx="14015">
                  <c:v>2335.8333333333298</c:v>
                </c:pt>
                <c:pt idx="14016">
                  <c:v>2336</c:v>
                </c:pt>
                <c:pt idx="14017">
                  <c:v>2336.1666666666702</c:v>
                </c:pt>
                <c:pt idx="14018">
                  <c:v>2336.3333333333298</c:v>
                </c:pt>
                <c:pt idx="14019">
                  <c:v>2336.5</c:v>
                </c:pt>
                <c:pt idx="14020">
                  <c:v>2336.6666666666702</c:v>
                </c:pt>
                <c:pt idx="14021">
                  <c:v>2336.8333333333298</c:v>
                </c:pt>
                <c:pt idx="14022">
                  <c:v>2337</c:v>
                </c:pt>
                <c:pt idx="14023">
                  <c:v>2337.1666666666702</c:v>
                </c:pt>
                <c:pt idx="14024">
                  <c:v>2337.3333333333298</c:v>
                </c:pt>
                <c:pt idx="14025">
                  <c:v>2337.5</c:v>
                </c:pt>
                <c:pt idx="14026">
                  <c:v>2337.6666666666702</c:v>
                </c:pt>
                <c:pt idx="14027">
                  <c:v>2337.8333333333298</c:v>
                </c:pt>
                <c:pt idx="14028">
                  <c:v>2338</c:v>
                </c:pt>
                <c:pt idx="14029">
                  <c:v>2338.1666666666702</c:v>
                </c:pt>
                <c:pt idx="14030">
                  <c:v>2338.3333333333298</c:v>
                </c:pt>
                <c:pt idx="14031">
                  <c:v>2338.5</c:v>
                </c:pt>
                <c:pt idx="14032">
                  <c:v>2338.6666666666702</c:v>
                </c:pt>
                <c:pt idx="14033">
                  <c:v>2338.8333333333298</c:v>
                </c:pt>
                <c:pt idx="14034">
                  <c:v>2339</c:v>
                </c:pt>
                <c:pt idx="14035">
                  <c:v>2339.1666666666702</c:v>
                </c:pt>
                <c:pt idx="14036">
                  <c:v>2339.3333333333298</c:v>
                </c:pt>
                <c:pt idx="14037">
                  <c:v>2339.5</c:v>
                </c:pt>
                <c:pt idx="14038">
                  <c:v>2339.6666666666702</c:v>
                </c:pt>
                <c:pt idx="14039">
                  <c:v>2339.8333333333298</c:v>
                </c:pt>
                <c:pt idx="14040">
                  <c:v>2340</c:v>
                </c:pt>
                <c:pt idx="14041">
                  <c:v>2340.1666666666702</c:v>
                </c:pt>
                <c:pt idx="14042">
                  <c:v>2340.3333333333298</c:v>
                </c:pt>
                <c:pt idx="14043">
                  <c:v>2340.5</c:v>
                </c:pt>
                <c:pt idx="14044">
                  <c:v>2340.6666666666702</c:v>
                </c:pt>
                <c:pt idx="14045">
                  <c:v>2340.8333333333298</c:v>
                </c:pt>
                <c:pt idx="14046">
                  <c:v>2341</c:v>
                </c:pt>
                <c:pt idx="14047">
                  <c:v>2341.1666666666702</c:v>
                </c:pt>
                <c:pt idx="14048">
                  <c:v>2341.3333333333298</c:v>
                </c:pt>
                <c:pt idx="14049">
                  <c:v>2341.5</c:v>
                </c:pt>
                <c:pt idx="14050">
                  <c:v>2341.6666666666702</c:v>
                </c:pt>
                <c:pt idx="14051">
                  <c:v>2341.8333333333298</c:v>
                </c:pt>
                <c:pt idx="14052">
                  <c:v>2342</c:v>
                </c:pt>
                <c:pt idx="14053">
                  <c:v>2342.1666666666702</c:v>
                </c:pt>
                <c:pt idx="14054">
                  <c:v>2342.3333333333298</c:v>
                </c:pt>
                <c:pt idx="14055">
                  <c:v>2342.5</c:v>
                </c:pt>
                <c:pt idx="14056">
                  <c:v>2342.6666666666702</c:v>
                </c:pt>
                <c:pt idx="14057">
                  <c:v>2342.8333333333298</c:v>
                </c:pt>
                <c:pt idx="14058">
                  <c:v>2343</c:v>
                </c:pt>
                <c:pt idx="14059">
                  <c:v>2343.1666666666702</c:v>
                </c:pt>
                <c:pt idx="14060">
                  <c:v>2343.3333333333298</c:v>
                </c:pt>
                <c:pt idx="14061">
                  <c:v>2343.5</c:v>
                </c:pt>
                <c:pt idx="14062">
                  <c:v>2343.6666666666702</c:v>
                </c:pt>
                <c:pt idx="14063">
                  <c:v>2343.8333333333298</c:v>
                </c:pt>
                <c:pt idx="14064">
                  <c:v>2344</c:v>
                </c:pt>
                <c:pt idx="14065">
                  <c:v>2344.1666666666702</c:v>
                </c:pt>
                <c:pt idx="14066">
                  <c:v>2344.3333333333298</c:v>
                </c:pt>
                <c:pt idx="14067">
                  <c:v>2344.5</c:v>
                </c:pt>
                <c:pt idx="14068">
                  <c:v>2344.6666666666702</c:v>
                </c:pt>
                <c:pt idx="14069">
                  <c:v>2344.8333333333298</c:v>
                </c:pt>
                <c:pt idx="14070">
                  <c:v>2345</c:v>
                </c:pt>
                <c:pt idx="14071">
                  <c:v>2345.1666666666702</c:v>
                </c:pt>
                <c:pt idx="14072">
                  <c:v>2345.3333333333298</c:v>
                </c:pt>
                <c:pt idx="14073">
                  <c:v>2345.5</c:v>
                </c:pt>
                <c:pt idx="14074">
                  <c:v>2345.6666666666702</c:v>
                </c:pt>
                <c:pt idx="14075">
                  <c:v>2345.8333333333298</c:v>
                </c:pt>
                <c:pt idx="14076">
                  <c:v>2346</c:v>
                </c:pt>
                <c:pt idx="14077">
                  <c:v>2346.1666666666702</c:v>
                </c:pt>
                <c:pt idx="14078">
                  <c:v>2346.3333333333298</c:v>
                </c:pt>
                <c:pt idx="14079">
                  <c:v>2346.5</c:v>
                </c:pt>
                <c:pt idx="14080">
                  <c:v>2346.6666666666702</c:v>
                </c:pt>
                <c:pt idx="14081">
                  <c:v>2346.8333333333298</c:v>
                </c:pt>
                <c:pt idx="14082">
                  <c:v>2347</c:v>
                </c:pt>
                <c:pt idx="14083">
                  <c:v>2347.1666666666702</c:v>
                </c:pt>
                <c:pt idx="14084">
                  <c:v>2347.3333333333298</c:v>
                </c:pt>
                <c:pt idx="14085">
                  <c:v>2347.5</c:v>
                </c:pt>
                <c:pt idx="14086">
                  <c:v>2347.6666666666702</c:v>
                </c:pt>
                <c:pt idx="14087">
                  <c:v>2347.8333333333298</c:v>
                </c:pt>
                <c:pt idx="14088">
                  <c:v>2348</c:v>
                </c:pt>
                <c:pt idx="14089">
                  <c:v>2348.1666666666702</c:v>
                </c:pt>
                <c:pt idx="14090">
                  <c:v>2348.3333333333298</c:v>
                </c:pt>
                <c:pt idx="14091">
                  <c:v>2348.5</c:v>
                </c:pt>
                <c:pt idx="14092">
                  <c:v>2348.6666666666702</c:v>
                </c:pt>
                <c:pt idx="14093">
                  <c:v>2348.8333333333298</c:v>
                </c:pt>
                <c:pt idx="14094">
                  <c:v>2349</c:v>
                </c:pt>
                <c:pt idx="14095">
                  <c:v>2349.1666666666702</c:v>
                </c:pt>
                <c:pt idx="14096">
                  <c:v>2349.3333333333298</c:v>
                </c:pt>
                <c:pt idx="14097">
                  <c:v>2349.5</c:v>
                </c:pt>
                <c:pt idx="14098">
                  <c:v>2349.6666666666702</c:v>
                </c:pt>
                <c:pt idx="14099">
                  <c:v>2349.8333333333298</c:v>
                </c:pt>
                <c:pt idx="14100">
                  <c:v>2350</c:v>
                </c:pt>
                <c:pt idx="14101">
                  <c:v>2350.1666666666702</c:v>
                </c:pt>
                <c:pt idx="14102">
                  <c:v>2350.3333333333298</c:v>
                </c:pt>
                <c:pt idx="14103">
                  <c:v>2350.5</c:v>
                </c:pt>
                <c:pt idx="14104">
                  <c:v>2350.6666666666702</c:v>
                </c:pt>
                <c:pt idx="14105">
                  <c:v>2350.8333333333298</c:v>
                </c:pt>
                <c:pt idx="14106">
                  <c:v>2351</c:v>
                </c:pt>
                <c:pt idx="14107">
                  <c:v>2351.1666666666702</c:v>
                </c:pt>
                <c:pt idx="14108">
                  <c:v>2351.3333333333298</c:v>
                </c:pt>
                <c:pt idx="14109">
                  <c:v>2351.5</c:v>
                </c:pt>
                <c:pt idx="14110">
                  <c:v>2351.6666666666702</c:v>
                </c:pt>
                <c:pt idx="14111">
                  <c:v>2351.8333333333298</c:v>
                </c:pt>
                <c:pt idx="14112">
                  <c:v>2352</c:v>
                </c:pt>
                <c:pt idx="14113">
                  <c:v>2352.1666666666702</c:v>
                </c:pt>
                <c:pt idx="14114">
                  <c:v>2352.3333333333298</c:v>
                </c:pt>
                <c:pt idx="14115">
                  <c:v>2352.5</c:v>
                </c:pt>
                <c:pt idx="14116">
                  <c:v>2352.6666666666702</c:v>
                </c:pt>
                <c:pt idx="14117">
                  <c:v>2352.8333333333298</c:v>
                </c:pt>
                <c:pt idx="14118">
                  <c:v>2353</c:v>
                </c:pt>
                <c:pt idx="14119">
                  <c:v>2353.1666666666702</c:v>
                </c:pt>
                <c:pt idx="14120">
                  <c:v>2353.3333333333298</c:v>
                </c:pt>
                <c:pt idx="14121">
                  <c:v>2353.5</c:v>
                </c:pt>
                <c:pt idx="14122">
                  <c:v>2353.6666666666702</c:v>
                </c:pt>
                <c:pt idx="14123">
                  <c:v>2353.8333333333298</c:v>
                </c:pt>
                <c:pt idx="14124">
                  <c:v>2354</c:v>
                </c:pt>
                <c:pt idx="14125">
                  <c:v>2354.1666666666702</c:v>
                </c:pt>
                <c:pt idx="14126">
                  <c:v>2354.3333333333298</c:v>
                </c:pt>
                <c:pt idx="14127">
                  <c:v>2354.5</c:v>
                </c:pt>
                <c:pt idx="14128">
                  <c:v>2354.6666666666702</c:v>
                </c:pt>
                <c:pt idx="14129">
                  <c:v>2354.8333333333298</c:v>
                </c:pt>
                <c:pt idx="14130">
                  <c:v>2355</c:v>
                </c:pt>
                <c:pt idx="14131">
                  <c:v>2355.1666666666702</c:v>
                </c:pt>
                <c:pt idx="14132">
                  <c:v>2355.3333333333298</c:v>
                </c:pt>
                <c:pt idx="14133">
                  <c:v>2355.5</c:v>
                </c:pt>
                <c:pt idx="14134">
                  <c:v>2355.6666666666702</c:v>
                </c:pt>
                <c:pt idx="14135">
                  <c:v>2355.8333333333298</c:v>
                </c:pt>
                <c:pt idx="14136">
                  <c:v>2356</c:v>
                </c:pt>
                <c:pt idx="14137">
                  <c:v>2356.1666666666702</c:v>
                </c:pt>
                <c:pt idx="14138">
                  <c:v>2356.3333333333298</c:v>
                </c:pt>
                <c:pt idx="14139">
                  <c:v>2356.5</c:v>
                </c:pt>
                <c:pt idx="14140">
                  <c:v>2356.6666666666702</c:v>
                </c:pt>
                <c:pt idx="14141">
                  <c:v>2356.8333333333298</c:v>
                </c:pt>
                <c:pt idx="14142">
                  <c:v>2357</c:v>
                </c:pt>
                <c:pt idx="14143">
                  <c:v>2357.1666666666702</c:v>
                </c:pt>
                <c:pt idx="14144">
                  <c:v>2357.3333333333298</c:v>
                </c:pt>
                <c:pt idx="14145">
                  <c:v>2357.5</c:v>
                </c:pt>
                <c:pt idx="14146">
                  <c:v>2357.6666666666702</c:v>
                </c:pt>
                <c:pt idx="14147">
                  <c:v>2357.8333333333298</c:v>
                </c:pt>
                <c:pt idx="14148">
                  <c:v>2358</c:v>
                </c:pt>
                <c:pt idx="14149">
                  <c:v>2358.1666666666702</c:v>
                </c:pt>
                <c:pt idx="14150">
                  <c:v>2358.3333333333298</c:v>
                </c:pt>
                <c:pt idx="14151">
                  <c:v>2358.5</c:v>
                </c:pt>
                <c:pt idx="14152">
                  <c:v>2358.6666666666702</c:v>
                </c:pt>
                <c:pt idx="14153">
                  <c:v>2358.8333333333298</c:v>
                </c:pt>
                <c:pt idx="14154">
                  <c:v>2359</c:v>
                </c:pt>
                <c:pt idx="14155">
                  <c:v>2359.1666666666702</c:v>
                </c:pt>
                <c:pt idx="14156">
                  <c:v>2359.3333333333298</c:v>
                </c:pt>
                <c:pt idx="14157">
                  <c:v>2359.5</c:v>
                </c:pt>
                <c:pt idx="14158">
                  <c:v>2359.6666666666702</c:v>
                </c:pt>
                <c:pt idx="14159">
                  <c:v>2359.8333333333298</c:v>
                </c:pt>
                <c:pt idx="14160">
                  <c:v>2360</c:v>
                </c:pt>
                <c:pt idx="14161">
                  <c:v>2360.1666666666702</c:v>
                </c:pt>
                <c:pt idx="14162">
                  <c:v>2360.3333333333298</c:v>
                </c:pt>
                <c:pt idx="14163">
                  <c:v>2360.5</c:v>
                </c:pt>
                <c:pt idx="14164">
                  <c:v>2360.6666666666702</c:v>
                </c:pt>
                <c:pt idx="14165">
                  <c:v>2360.8333333333298</c:v>
                </c:pt>
                <c:pt idx="14166">
                  <c:v>2361</c:v>
                </c:pt>
                <c:pt idx="14167">
                  <c:v>2361.1666666666702</c:v>
                </c:pt>
                <c:pt idx="14168">
                  <c:v>2361.3333333333298</c:v>
                </c:pt>
                <c:pt idx="14169">
                  <c:v>2361.5</c:v>
                </c:pt>
                <c:pt idx="14170">
                  <c:v>2361.6666666666702</c:v>
                </c:pt>
                <c:pt idx="14171">
                  <c:v>2361.8333333333298</c:v>
                </c:pt>
                <c:pt idx="14172">
                  <c:v>2362</c:v>
                </c:pt>
                <c:pt idx="14173">
                  <c:v>2362.1666666666702</c:v>
                </c:pt>
                <c:pt idx="14174">
                  <c:v>2362.3333333333298</c:v>
                </c:pt>
                <c:pt idx="14175">
                  <c:v>2362.5</c:v>
                </c:pt>
                <c:pt idx="14176">
                  <c:v>2362.6666666666702</c:v>
                </c:pt>
                <c:pt idx="14177">
                  <c:v>2362.8333333333298</c:v>
                </c:pt>
                <c:pt idx="14178">
                  <c:v>2363</c:v>
                </c:pt>
                <c:pt idx="14179">
                  <c:v>2363.1666666666702</c:v>
                </c:pt>
                <c:pt idx="14180">
                  <c:v>2363.3333333333298</c:v>
                </c:pt>
                <c:pt idx="14181">
                  <c:v>2363.5</c:v>
                </c:pt>
                <c:pt idx="14182">
                  <c:v>2363.6666666666702</c:v>
                </c:pt>
                <c:pt idx="14183">
                  <c:v>2363.8333333333298</c:v>
                </c:pt>
                <c:pt idx="14184">
                  <c:v>2364</c:v>
                </c:pt>
                <c:pt idx="14185">
                  <c:v>2364.1666666666702</c:v>
                </c:pt>
                <c:pt idx="14186">
                  <c:v>2364.3333333333298</c:v>
                </c:pt>
                <c:pt idx="14187">
                  <c:v>2364.5</c:v>
                </c:pt>
                <c:pt idx="14188">
                  <c:v>2364.6666666666702</c:v>
                </c:pt>
                <c:pt idx="14189">
                  <c:v>2364.8333333333298</c:v>
                </c:pt>
                <c:pt idx="14190">
                  <c:v>2365</c:v>
                </c:pt>
                <c:pt idx="14191">
                  <c:v>2365.1666666666702</c:v>
                </c:pt>
                <c:pt idx="14192">
                  <c:v>2365.3333333333298</c:v>
                </c:pt>
                <c:pt idx="14193">
                  <c:v>2365.5</c:v>
                </c:pt>
                <c:pt idx="14194">
                  <c:v>2365.6666666666702</c:v>
                </c:pt>
                <c:pt idx="14195">
                  <c:v>2365.8333333333298</c:v>
                </c:pt>
                <c:pt idx="14196">
                  <c:v>2366</c:v>
                </c:pt>
                <c:pt idx="14197">
                  <c:v>2366.1666666666702</c:v>
                </c:pt>
                <c:pt idx="14198">
                  <c:v>2366.3333333333298</c:v>
                </c:pt>
                <c:pt idx="14199">
                  <c:v>2366.5</c:v>
                </c:pt>
                <c:pt idx="14200">
                  <c:v>2366.6666666666702</c:v>
                </c:pt>
                <c:pt idx="14201">
                  <c:v>2366.8333333333298</c:v>
                </c:pt>
                <c:pt idx="14202">
                  <c:v>2367</c:v>
                </c:pt>
                <c:pt idx="14203">
                  <c:v>2367.1666666666702</c:v>
                </c:pt>
                <c:pt idx="14204">
                  <c:v>2367.3333333333298</c:v>
                </c:pt>
                <c:pt idx="14205">
                  <c:v>2367.5</c:v>
                </c:pt>
                <c:pt idx="14206">
                  <c:v>2367.6666666666702</c:v>
                </c:pt>
                <c:pt idx="14207">
                  <c:v>2367.8333333333298</c:v>
                </c:pt>
                <c:pt idx="14208">
                  <c:v>2368</c:v>
                </c:pt>
                <c:pt idx="14209">
                  <c:v>2368.1666666666702</c:v>
                </c:pt>
                <c:pt idx="14210">
                  <c:v>2368.3333333333298</c:v>
                </c:pt>
                <c:pt idx="14211">
                  <c:v>2368.5</c:v>
                </c:pt>
                <c:pt idx="14212">
                  <c:v>2368.6666666666702</c:v>
                </c:pt>
                <c:pt idx="14213">
                  <c:v>2368.8333333333298</c:v>
                </c:pt>
                <c:pt idx="14214">
                  <c:v>2369</c:v>
                </c:pt>
                <c:pt idx="14215">
                  <c:v>2369.1666666666702</c:v>
                </c:pt>
                <c:pt idx="14216">
                  <c:v>2369.3333333333298</c:v>
                </c:pt>
                <c:pt idx="14217">
                  <c:v>2369.5</c:v>
                </c:pt>
                <c:pt idx="14218">
                  <c:v>2369.6666666666702</c:v>
                </c:pt>
                <c:pt idx="14219">
                  <c:v>2369.8333333333298</c:v>
                </c:pt>
                <c:pt idx="14220">
                  <c:v>2370</c:v>
                </c:pt>
                <c:pt idx="14221">
                  <c:v>2370.1666666666702</c:v>
                </c:pt>
                <c:pt idx="14222">
                  <c:v>2370.3333333333298</c:v>
                </c:pt>
                <c:pt idx="14223">
                  <c:v>2370.5</c:v>
                </c:pt>
                <c:pt idx="14224">
                  <c:v>2370.6666666666702</c:v>
                </c:pt>
                <c:pt idx="14225">
                  <c:v>2370.8333333333298</c:v>
                </c:pt>
                <c:pt idx="14226">
                  <c:v>2371</c:v>
                </c:pt>
                <c:pt idx="14227">
                  <c:v>2371.1666666666702</c:v>
                </c:pt>
                <c:pt idx="14228">
                  <c:v>2371.3333333333298</c:v>
                </c:pt>
                <c:pt idx="14229">
                  <c:v>2371.5</c:v>
                </c:pt>
                <c:pt idx="14230">
                  <c:v>2371.6666666666702</c:v>
                </c:pt>
                <c:pt idx="14231">
                  <c:v>2371.8333333333298</c:v>
                </c:pt>
                <c:pt idx="14232">
                  <c:v>2372</c:v>
                </c:pt>
                <c:pt idx="14233">
                  <c:v>2372.1666666666702</c:v>
                </c:pt>
                <c:pt idx="14234">
                  <c:v>2372.3333333333298</c:v>
                </c:pt>
                <c:pt idx="14235">
                  <c:v>2372.5</c:v>
                </c:pt>
                <c:pt idx="14236">
                  <c:v>2372.6666666666702</c:v>
                </c:pt>
                <c:pt idx="14237">
                  <c:v>2372.8333333333298</c:v>
                </c:pt>
                <c:pt idx="14238">
                  <c:v>2373</c:v>
                </c:pt>
                <c:pt idx="14239">
                  <c:v>2373.1666666666702</c:v>
                </c:pt>
                <c:pt idx="14240">
                  <c:v>2373.3333333333298</c:v>
                </c:pt>
                <c:pt idx="14241">
                  <c:v>2373.5</c:v>
                </c:pt>
                <c:pt idx="14242">
                  <c:v>2373.6666666666702</c:v>
                </c:pt>
                <c:pt idx="14243">
                  <c:v>2373.8333333333298</c:v>
                </c:pt>
                <c:pt idx="14244">
                  <c:v>2374</c:v>
                </c:pt>
                <c:pt idx="14245">
                  <c:v>2374.1666666666702</c:v>
                </c:pt>
                <c:pt idx="14246">
                  <c:v>2374.3333333333298</c:v>
                </c:pt>
                <c:pt idx="14247">
                  <c:v>2374.5</c:v>
                </c:pt>
                <c:pt idx="14248">
                  <c:v>2374.6666666666702</c:v>
                </c:pt>
                <c:pt idx="14249">
                  <c:v>2374.8333333333298</c:v>
                </c:pt>
                <c:pt idx="14250">
                  <c:v>2375</c:v>
                </c:pt>
                <c:pt idx="14251">
                  <c:v>2375.1666666666702</c:v>
                </c:pt>
                <c:pt idx="14252">
                  <c:v>2375.3333333333298</c:v>
                </c:pt>
                <c:pt idx="14253">
                  <c:v>2375.5</c:v>
                </c:pt>
                <c:pt idx="14254">
                  <c:v>2375.6666666666702</c:v>
                </c:pt>
                <c:pt idx="14255">
                  <c:v>2375.8333333333298</c:v>
                </c:pt>
                <c:pt idx="14256">
                  <c:v>2376</c:v>
                </c:pt>
                <c:pt idx="14257">
                  <c:v>2376.1666666666702</c:v>
                </c:pt>
                <c:pt idx="14258">
                  <c:v>2376.3333333333298</c:v>
                </c:pt>
                <c:pt idx="14259">
                  <c:v>2376.5</c:v>
                </c:pt>
                <c:pt idx="14260">
                  <c:v>2376.6666666666702</c:v>
                </c:pt>
                <c:pt idx="14261">
                  <c:v>2376.8333333333298</c:v>
                </c:pt>
                <c:pt idx="14262">
                  <c:v>2377</c:v>
                </c:pt>
                <c:pt idx="14263">
                  <c:v>2377.1666666666702</c:v>
                </c:pt>
                <c:pt idx="14264">
                  <c:v>2377.3333333333298</c:v>
                </c:pt>
                <c:pt idx="14265">
                  <c:v>2377.5</c:v>
                </c:pt>
                <c:pt idx="14266">
                  <c:v>2377.6666666666702</c:v>
                </c:pt>
                <c:pt idx="14267">
                  <c:v>2377.8333333333298</c:v>
                </c:pt>
                <c:pt idx="14268">
                  <c:v>2378</c:v>
                </c:pt>
                <c:pt idx="14269">
                  <c:v>2378.1666666666702</c:v>
                </c:pt>
                <c:pt idx="14270">
                  <c:v>2378.3333333333298</c:v>
                </c:pt>
                <c:pt idx="14271">
                  <c:v>2378.5</c:v>
                </c:pt>
                <c:pt idx="14272">
                  <c:v>2378.6666666666702</c:v>
                </c:pt>
                <c:pt idx="14273">
                  <c:v>2378.8333333333298</c:v>
                </c:pt>
                <c:pt idx="14274">
                  <c:v>2379</c:v>
                </c:pt>
                <c:pt idx="14275">
                  <c:v>2379.1666666666702</c:v>
                </c:pt>
                <c:pt idx="14276">
                  <c:v>2379.3333333333298</c:v>
                </c:pt>
                <c:pt idx="14277">
                  <c:v>2379.5</c:v>
                </c:pt>
                <c:pt idx="14278">
                  <c:v>2379.6666666666702</c:v>
                </c:pt>
                <c:pt idx="14279">
                  <c:v>2379.8333333333298</c:v>
                </c:pt>
                <c:pt idx="14280">
                  <c:v>2380</c:v>
                </c:pt>
                <c:pt idx="14281">
                  <c:v>2380.1666666666702</c:v>
                </c:pt>
                <c:pt idx="14282">
                  <c:v>2380.3333333333298</c:v>
                </c:pt>
                <c:pt idx="14283">
                  <c:v>2380.5</c:v>
                </c:pt>
                <c:pt idx="14284">
                  <c:v>2380.6666666666702</c:v>
                </c:pt>
                <c:pt idx="14285">
                  <c:v>2380.8333333333298</c:v>
                </c:pt>
                <c:pt idx="14286">
                  <c:v>2381</c:v>
                </c:pt>
                <c:pt idx="14287">
                  <c:v>2381.1666666666702</c:v>
                </c:pt>
                <c:pt idx="14288">
                  <c:v>2381.3333333333298</c:v>
                </c:pt>
                <c:pt idx="14289">
                  <c:v>2381.5</c:v>
                </c:pt>
                <c:pt idx="14290">
                  <c:v>2381.6666666666702</c:v>
                </c:pt>
                <c:pt idx="14291">
                  <c:v>2381.8333333333298</c:v>
                </c:pt>
                <c:pt idx="14292">
                  <c:v>2382</c:v>
                </c:pt>
                <c:pt idx="14293">
                  <c:v>2382.1666666666702</c:v>
                </c:pt>
                <c:pt idx="14294">
                  <c:v>2382.3333333333298</c:v>
                </c:pt>
                <c:pt idx="14295">
                  <c:v>2382.5</c:v>
                </c:pt>
                <c:pt idx="14296">
                  <c:v>2382.6666666666702</c:v>
                </c:pt>
                <c:pt idx="14297">
                  <c:v>2382.8333333333298</c:v>
                </c:pt>
                <c:pt idx="14298">
                  <c:v>2383</c:v>
                </c:pt>
                <c:pt idx="14299">
                  <c:v>2383.1666666666702</c:v>
                </c:pt>
                <c:pt idx="14300">
                  <c:v>2383.3333333333298</c:v>
                </c:pt>
                <c:pt idx="14301">
                  <c:v>2383.5</c:v>
                </c:pt>
                <c:pt idx="14302">
                  <c:v>2383.6666666666702</c:v>
                </c:pt>
                <c:pt idx="14303">
                  <c:v>2383.8333333333298</c:v>
                </c:pt>
                <c:pt idx="14304">
                  <c:v>2384</c:v>
                </c:pt>
                <c:pt idx="14305">
                  <c:v>2384.1666666666702</c:v>
                </c:pt>
                <c:pt idx="14306">
                  <c:v>2384.3333333333298</c:v>
                </c:pt>
                <c:pt idx="14307">
                  <c:v>2384.5</c:v>
                </c:pt>
                <c:pt idx="14308">
                  <c:v>2384.6666666666702</c:v>
                </c:pt>
                <c:pt idx="14309">
                  <c:v>2384.8333333333298</c:v>
                </c:pt>
                <c:pt idx="14310">
                  <c:v>2385</c:v>
                </c:pt>
                <c:pt idx="14311">
                  <c:v>2385.1666666666702</c:v>
                </c:pt>
                <c:pt idx="14312">
                  <c:v>2385.3333333333298</c:v>
                </c:pt>
                <c:pt idx="14313">
                  <c:v>2385.5</c:v>
                </c:pt>
                <c:pt idx="14314">
                  <c:v>2385.6666666666702</c:v>
                </c:pt>
                <c:pt idx="14315">
                  <c:v>2385.8333333333298</c:v>
                </c:pt>
                <c:pt idx="14316">
                  <c:v>2386</c:v>
                </c:pt>
                <c:pt idx="14317">
                  <c:v>2386.1666666666702</c:v>
                </c:pt>
                <c:pt idx="14318">
                  <c:v>2386.3333333333298</c:v>
                </c:pt>
                <c:pt idx="14319">
                  <c:v>2386.5</c:v>
                </c:pt>
                <c:pt idx="14320">
                  <c:v>2386.6666666666702</c:v>
                </c:pt>
                <c:pt idx="14321">
                  <c:v>2386.8333333333298</c:v>
                </c:pt>
                <c:pt idx="14322">
                  <c:v>2387</c:v>
                </c:pt>
                <c:pt idx="14323">
                  <c:v>2387.1666666666702</c:v>
                </c:pt>
                <c:pt idx="14324">
                  <c:v>2387.3333333333298</c:v>
                </c:pt>
                <c:pt idx="14325">
                  <c:v>2387.5</c:v>
                </c:pt>
                <c:pt idx="14326">
                  <c:v>2387.6666666666702</c:v>
                </c:pt>
                <c:pt idx="14327">
                  <c:v>2387.8333333333298</c:v>
                </c:pt>
                <c:pt idx="14328">
                  <c:v>2388</c:v>
                </c:pt>
                <c:pt idx="14329">
                  <c:v>2388.1666666666702</c:v>
                </c:pt>
                <c:pt idx="14330">
                  <c:v>2388.3333333333298</c:v>
                </c:pt>
                <c:pt idx="14331">
                  <c:v>2388.5</c:v>
                </c:pt>
                <c:pt idx="14332">
                  <c:v>2388.6666666666702</c:v>
                </c:pt>
                <c:pt idx="14333">
                  <c:v>2388.8333333333298</c:v>
                </c:pt>
                <c:pt idx="14334">
                  <c:v>2389</c:v>
                </c:pt>
                <c:pt idx="14335">
                  <c:v>2389.1666666666702</c:v>
                </c:pt>
                <c:pt idx="14336">
                  <c:v>2389.3333333333298</c:v>
                </c:pt>
                <c:pt idx="14337">
                  <c:v>2389.5</c:v>
                </c:pt>
                <c:pt idx="14338">
                  <c:v>2389.6666666666702</c:v>
                </c:pt>
                <c:pt idx="14339">
                  <c:v>2389.8333333333298</c:v>
                </c:pt>
                <c:pt idx="14340">
                  <c:v>2390</c:v>
                </c:pt>
                <c:pt idx="14341">
                  <c:v>2390.1666666666702</c:v>
                </c:pt>
                <c:pt idx="14342">
                  <c:v>2390.3333333333298</c:v>
                </c:pt>
                <c:pt idx="14343">
                  <c:v>2390.5</c:v>
                </c:pt>
                <c:pt idx="14344">
                  <c:v>2390.6666666666702</c:v>
                </c:pt>
                <c:pt idx="14345">
                  <c:v>2390.8333333333298</c:v>
                </c:pt>
                <c:pt idx="14346">
                  <c:v>2391</c:v>
                </c:pt>
                <c:pt idx="14347">
                  <c:v>2391.1666666666702</c:v>
                </c:pt>
                <c:pt idx="14348">
                  <c:v>2391.3333333333298</c:v>
                </c:pt>
                <c:pt idx="14349">
                  <c:v>2391.5</c:v>
                </c:pt>
                <c:pt idx="14350">
                  <c:v>2391.6666666666702</c:v>
                </c:pt>
                <c:pt idx="14351">
                  <c:v>2391.8333333333298</c:v>
                </c:pt>
                <c:pt idx="14352">
                  <c:v>2392</c:v>
                </c:pt>
                <c:pt idx="14353">
                  <c:v>2392.1666666666702</c:v>
                </c:pt>
                <c:pt idx="14354">
                  <c:v>2392.3333333333298</c:v>
                </c:pt>
                <c:pt idx="14355">
                  <c:v>2392.5</c:v>
                </c:pt>
                <c:pt idx="14356">
                  <c:v>2392.6666666666702</c:v>
                </c:pt>
                <c:pt idx="14357">
                  <c:v>2392.8333333333298</c:v>
                </c:pt>
                <c:pt idx="14358">
                  <c:v>2393</c:v>
                </c:pt>
                <c:pt idx="14359">
                  <c:v>2393.1666666666702</c:v>
                </c:pt>
                <c:pt idx="14360">
                  <c:v>2393.3333333333298</c:v>
                </c:pt>
                <c:pt idx="14361">
                  <c:v>2393.5</c:v>
                </c:pt>
                <c:pt idx="14362">
                  <c:v>2393.6666666666702</c:v>
                </c:pt>
                <c:pt idx="14363">
                  <c:v>2393.8333333333298</c:v>
                </c:pt>
                <c:pt idx="14364">
                  <c:v>2394</c:v>
                </c:pt>
                <c:pt idx="14365">
                  <c:v>2394.1666666666702</c:v>
                </c:pt>
                <c:pt idx="14366">
                  <c:v>2394.3333333333298</c:v>
                </c:pt>
                <c:pt idx="14367">
                  <c:v>2394.5</c:v>
                </c:pt>
                <c:pt idx="14368">
                  <c:v>2394.6666666666702</c:v>
                </c:pt>
                <c:pt idx="14369">
                  <c:v>2394.8333333333298</c:v>
                </c:pt>
                <c:pt idx="14370">
                  <c:v>2395</c:v>
                </c:pt>
                <c:pt idx="14371">
                  <c:v>2395.1666666666702</c:v>
                </c:pt>
                <c:pt idx="14372">
                  <c:v>2395.3333333333298</c:v>
                </c:pt>
                <c:pt idx="14373">
                  <c:v>2395.5</c:v>
                </c:pt>
                <c:pt idx="14374">
                  <c:v>2395.6666666666702</c:v>
                </c:pt>
                <c:pt idx="14375">
                  <c:v>2395.8333333333298</c:v>
                </c:pt>
                <c:pt idx="14376">
                  <c:v>2396</c:v>
                </c:pt>
                <c:pt idx="14377">
                  <c:v>2396.1666666666702</c:v>
                </c:pt>
                <c:pt idx="14378">
                  <c:v>2396.3333333333298</c:v>
                </c:pt>
                <c:pt idx="14379">
                  <c:v>2396.5</c:v>
                </c:pt>
                <c:pt idx="14380">
                  <c:v>2396.6666666666702</c:v>
                </c:pt>
                <c:pt idx="14381">
                  <c:v>2396.8333333333298</c:v>
                </c:pt>
                <c:pt idx="14382">
                  <c:v>2397</c:v>
                </c:pt>
                <c:pt idx="14383">
                  <c:v>2397.1666666666702</c:v>
                </c:pt>
                <c:pt idx="14384">
                  <c:v>2397.3333333333298</c:v>
                </c:pt>
                <c:pt idx="14385">
                  <c:v>2397.5</c:v>
                </c:pt>
                <c:pt idx="14386">
                  <c:v>2397.6666666666702</c:v>
                </c:pt>
                <c:pt idx="14387">
                  <c:v>2397.8333333333298</c:v>
                </c:pt>
                <c:pt idx="14388">
                  <c:v>2398</c:v>
                </c:pt>
                <c:pt idx="14389">
                  <c:v>2398.1666666666702</c:v>
                </c:pt>
                <c:pt idx="14390">
                  <c:v>2398.3333333333298</c:v>
                </c:pt>
                <c:pt idx="14391">
                  <c:v>2398.5</c:v>
                </c:pt>
                <c:pt idx="14392">
                  <c:v>2398.6666666666702</c:v>
                </c:pt>
                <c:pt idx="14393">
                  <c:v>2398.8333333333298</c:v>
                </c:pt>
                <c:pt idx="14394">
                  <c:v>2399</c:v>
                </c:pt>
                <c:pt idx="14395">
                  <c:v>2399.1666666666702</c:v>
                </c:pt>
                <c:pt idx="14396">
                  <c:v>2399.3333333333298</c:v>
                </c:pt>
                <c:pt idx="14397">
                  <c:v>2399.5</c:v>
                </c:pt>
                <c:pt idx="14398">
                  <c:v>2399.6666666666702</c:v>
                </c:pt>
                <c:pt idx="14399">
                  <c:v>2399.8333333333298</c:v>
                </c:pt>
                <c:pt idx="14400">
                  <c:v>2400</c:v>
                </c:pt>
                <c:pt idx="14401">
                  <c:v>2400.1666666666702</c:v>
                </c:pt>
                <c:pt idx="14402">
                  <c:v>2400.3333333333298</c:v>
                </c:pt>
                <c:pt idx="14403">
                  <c:v>2400.5</c:v>
                </c:pt>
                <c:pt idx="14404">
                  <c:v>2400.6666666666702</c:v>
                </c:pt>
                <c:pt idx="14405">
                  <c:v>2400.8333333333298</c:v>
                </c:pt>
                <c:pt idx="14406">
                  <c:v>2401</c:v>
                </c:pt>
                <c:pt idx="14407">
                  <c:v>2401.1666666666702</c:v>
                </c:pt>
                <c:pt idx="14408">
                  <c:v>2401.3333333333298</c:v>
                </c:pt>
                <c:pt idx="14409">
                  <c:v>2401.5</c:v>
                </c:pt>
                <c:pt idx="14410">
                  <c:v>2401.6666666666702</c:v>
                </c:pt>
                <c:pt idx="14411">
                  <c:v>2401.8333333333298</c:v>
                </c:pt>
                <c:pt idx="14412">
                  <c:v>2402</c:v>
                </c:pt>
                <c:pt idx="14413">
                  <c:v>2402.1666666666702</c:v>
                </c:pt>
                <c:pt idx="14414">
                  <c:v>2402.3333333333298</c:v>
                </c:pt>
                <c:pt idx="14415">
                  <c:v>2402.5</c:v>
                </c:pt>
                <c:pt idx="14416">
                  <c:v>2402.6666666666702</c:v>
                </c:pt>
                <c:pt idx="14417">
                  <c:v>2402.8333333333298</c:v>
                </c:pt>
                <c:pt idx="14418">
                  <c:v>2403</c:v>
                </c:pt>
                <c:pt idx="14419">
                  <c:v>2403.1666666666702</c:v>
                </c:pt>
                <c:pt idx="14420">
                  <c:v>2403.3333333333298</c:v>
                </c:pt>
                <c:pt idx="14421">
                  <c:v>2403.5</c:v>
                </c:pt>
                <c:pt idx="14422">
                  <c:v>2403.6666666666702</c:v>
                </c:pt>
                <c:pt idx="14423">
                  <c:v>2403.8333333333298</c:v>
                </c:pt>
                <c:pt idx="14424">
                  <c:v>2404</c:v>
                </c:pt>
                <c:pt idx="14425">
                  <c:v>2404.1666666666702</c:v>
                </c:pt>
                <c:pt idx="14426">
                  <c:v>2404.3333333333298</c:v>
                </c:pt>
                <c:pt idx="14427">
                  <c:v>2404.5</c:v>
                </c:pt>
                <c:pt idx="14428">
                  <c:v>2404.6666666666702</c:v>
                </c:pt>
                <c:pt idx="14429">
                  <c:v>2404.8333333333298</c:v>
                </c:pt>
                <c:pt idx="14430">
                  <c:v>2405</c:v>
                </c:pt>
                <c:pt idx="14431">
                  <c:v>2405.1666666666702</c:v>
                </c:pt>
                <c:pt idx="14432">
                  <c:v>2405.3333333333298</c:v>
                </c:pt>
                <c:pt idx="14433">
                  <c:v>2405.5</c:v>
                </c:pt>
                <c:pt idx="14434">
                  <c:v>2405.6666666666702</c:v>
                </c:pt>
                <c:pt idx="14435">
                  <c:v>2405.8333333333298</c:v>
                </c:pt>
                <c:pt idx="14436">
                  <c:v>2406</c:v>
                </c:pt>
                <c:pt idx="14437">
                  <c:v>2406.1666666666702</c:v>
                </c:pt>
                <c:pt idx="14438">
                  <c:v>2406.3333333333298</c:v>
                </c:pt>
                <c:pt idx="14439">
                  <c:v>2406.5</c:v>
                </c:pt>
                <c:pt idx="14440">
                  <c:v>2406.6666666666702</c:v>
                </c:pt>
                <c:pt idx="14441">
                  <c:v>2406.8333333333298</c:v>
                </c:pt>
                <c:pt idx="14442">
                  <c:v>2407</c:v>
                </c:pt>
                <c:pt idx="14443">
                  <c:v>2407.1666666666702</c:v>
                </c:pt>
                <c:pt idx="14444">
                  <c:v>2407.3333333333298</c:v>
                </c:pt>
                <c:pt idx="14445">
                  <c:v>2407.5</c:v>
                </c:pt>
                <c:pt idx="14446">
                  <c:v>2407.6666666666702</c:v>
                </c:pt>
                <c:pt idx="14447">
                  <c:v>2407.8333333333298</c:v>
                </c:pt>
                <c:pt idx="14448">
                  <c:v>2408</c:v>
                </c:pt>
                <c:pt idx="14449">
                  <c:v>2408.1666666666702</c:v>
                </c:pt>
                <c:pt idx="14450">
                  <c:v>2408.3333333333298</c:v>
                </c:pt>
                <c:pt idx="14451">
                  <c:v>2408.5</c:v>
                </c:pt>
                <c:pt idx="14452">
                  <c:v>2408.6666666666702</c:v>
                </c:pt>
                <c:pt idx="14453">
                  <c:v>2408.8333333333298</c:v>
                </c:pt>
                <c:pt idx="14454">
                  <c:v>2409</c:v>
                </c:pt>
                <c:pt idx="14455">
                  <c:v>2409.1666666666702</c:v>
                </c:pt>
                <c:pt idx="14456">
                  <c:v>2409.3333333333298</c:v>
                </c:pt>
                <c:pt idx="14457">
                  <c:v>2409.5</c:v>
                </c:pt>
                <c:pt idx="14458">
                  <c:v>2409.6666666666702</c:v>
                </c:pt>
                <c:pt idx="14459">
                  <c:v>2409.8333333333298</c:v>
                </c:pt>
                <c:pt idx="14460">
                  <c:v>2410</c:v>
                </c:pt>
                <c:pt idx="14461">
                  <c:v>2410.1666666666702</c:v>
                </c:pt>
                <c:pt idx="14462">
                  <c:v>2410.3333333333298</c:v>
                </c:pt>
                <c:pt idx="14463">
                  <c:v>2410.5</c:v>
                </c:pt>
                <c:pt idx="14464">
                  <c:v>2410.6666666666702</c:v>
                </c:pt>
                <c:pt idx="14465">
                  <c:v>2410.8333333333298</c:v>
                </c:pt>
                <c:pt idx="14466">
                  <c:v>2411</c:v>
                </c:pt>
                <c:pt idx="14467">
                  <c:v>2411.1666666666702</c:v>
                </c:pt>
                <c:pt idx="14468">
                  <c:v>2411.3333333333298</c:v>
                </c:pt>
                <c:pt idx="14469">
                  <c:v>2411.5</c:v>
                </c:pt>
                <c:pt idx="14470">
                  <c:v>2411.6666666666702</c:v>
                </c:pt>
                <c:pt idx="14471">
                  <c:v>2411.8333333333298</c:v>
                </c:pt>
                <c:pt idx="14472">
                  <c:v>2412</c:v>
                </c:pt>
                <c:pt idx="14473">
                  <c:v>2412.1666666666702</c:v>
                </c:pt>
                <c:pt idx="14474">
                  <c:v>2412.3333333333298</c:v>
                </c:pt>
                <c:pt idx="14475">
                  <c:v>2412.5</c:v>
                </c:pt>
                <c:pt idx="14476">
                  <c:v>2412.6666666666702</c:v>
                </c:pt>
                <c:pt idx="14477">
                  <c:v>2412.8333333333298</c:v>
                </c:pt>
                <c:pt idx="14478">
                  <c:v>2413</c:v>
                </c:pt>
                <c:pt idx="14479">
                  <c:v>2413.1666666666702</c:v>
                </c:pt>
                <c:pt idx="14480">
                  <c:v>2413.3333333333298</c:v>
                </c:pt>
                <c:pt idx="14481">
                  <c:v>2413.5</c:v>
                </c:pt>
                <c:pt idx="14482">
                  <c:v>2413.6666666666702</c:v>
                </c:pt>
                <c:pt idx="14483">
                  <c:v>2413.8333333333298</c:v>
                </c:pt>
                <c:pt idx="14484">
                  <c:v>2414</c:v>
                </c:pt>
                <c:pt idx="14485">
                  <c:v>2414.1666666666702</c:v>
                </c:pt>
                <c:pt idx="14486">
                  <c:v>2414.3333333333298</c:v>
                </c:pt>
                <c:pt idx="14487">
                  <c:v>2414.5</c:v>
                </c:pt>
                <c:pt idx="14488">
                  <c:v>2414.6666666666702</c:v>
                </c:pt>
                <c:pt idx="14489">
                  <c:v>2414.8333333333298</c:v>
                </c:pt>
                <c:pt idx="14490">
                  <c:v>2415</c:v>
                </c:pt>
                <c:pt idx="14491">
                  <c:v>2415.1666666666702</c:v>
                </c:pt>
                <c:pt idx="14492">
                  <c:v>2415.3333333333298</c:v>
                </c:pt>
                <c:pt idx="14493">
                  <c:v>2415.5</c:v>
                </c:pt>
                <c:pt idx="14494">
                  <c:v>2415.6666666666702</c:v>
                </c:pt>
                <c:pt idx="14495">
                  <c:v>2415.8333333333298</c:v>
                </c:pt>
                <c:pt idx="14496">
                  <c:v>2416</c:v>
                </c:pt>
                <c:pt idx="14497">
                  <c:v>2416.1666666666702</c:v>
                </c:pt>
                <c:pt idx="14498">
                  <c:v>2416.3333333333298</c:v>
                </c:pt>
                <c:pt idx="14499">
                  <c:v>2416.5</c:v>
                </c:pt>
                <c:pt idx="14500">
                  <c:v>2416.6666666666702</c:v>
                </c:pt>
                <c:pt idx="14501">
                  <c:v>2416.8333333333298</c:v>
                </c:pt>
                <c:pt idx="14502">
                  <c:v>2417</c:v>
                </c:pt>
                <c:pt idx="14503">
                  <c:v>2417.1666666666702</c:v>
                </c:pt>
                <c:pt idx="14504">
                  <c:v>2417.3333333333298</c:v>
                </c:pt>
                <c:pt idx="14505">
                  <c:v>2417.5</c:v>
                </c:pt>
                <c:pt idx="14506">
                  <c:v>2417.6666666666702</c:v>
                </c:pt>
                <c:pt idx="14507">
                  <c:v>2417.8333333333298</c:v>
                </c:pt>
                <c:pt idx="14508">
                  <c:v>2418</c:v>
                </c:pt>
                <c:pt idx="14509">
                  <c:v>2418.1666666666702</c:v>
                </c:pt>
                <c:pt idx="14510">
                  <c:v>2418.3333333333298</c:v>
                </c:pt>
                <c:pt idx="14511">
                  <c:v>2418.5</c:v>
                </c:pt>
                <c:pt idx="14512">
                  <c:v>2418.6666666666702</c:v>
                </c:pt>
                <c:pt idx="14513">
                  <c:v>2418.8333333333298</c:v>
                </c:pt>
                <c:pt idx="14514">
                  <c:v>2419</c:v>
                </c:pt>
                <c:pt idx="14515">
                  <c:v>2419.1666666666702</c:v>
                </c:pt>
                <c:pt idx="14516">
                  <c:v>2419.3333333333298</c:v>
                </c:pt>
                <c:pt idx="14517">
                  <c:v>2419.5</c:v>
                </c:pt>
                <c:pt idx="14518">
                  <c:v>2419.6666666666702</c:v>
                </c:pt>
                <c:pt idx="14519">
                  <c:v>2419.8333333333298</c:v>
                </c:pt>
                <c:pt idx="14520">
                  <c:v>2420</c:v>
                </c:pt>
                <c:pt idx="14521">
                  <c:v>2420.1666666666702</c:v>
                </c:pt>
                <c:pt idx="14522">
                  <c:v>2420.3333333333298</c:v>
                </c:pt>
                <c:pt idx="14523">
                  <c:v>2420.5</c:v>
                </c:pt>
                <c:pt idx="14524">
                  <c:v>2420.6666666666702</c:v>
                </c:pt>
                <c:pt idx="14525">
                  <c:v>2420.8333333333298</c:v>
                </c:pt>
                <c:pt idx="14526">
                  <c:v>2421</c:v>
                </c:pt>
                <c:pt idx="14527">
                  <c:v>2421.1666666666702</c:v>
                </c:pt>
                <c:pt idx="14528">
                  <c:v>2421.3333333333298</c:v>
                </c:pt>
                <c:pt idx="14529">
                  <c:v>2421.5</c:v>
                </c:pt>
                <c:pt idx="14530">
                  <c:v>2421.6666666666702</c:v>
                </c:pt>
                <c:pt idx="14531">
                  <c:v>2421.8333333333298</c:v>
                </c:pt>
                <c:pt idx="14532">
                  <c:v>2422</c:v>
                </c:pt>
                <c:pt idx="14533">
                  <c:v>2422.1666666666702</c:v>
                </c:pt>
                <c:pt idx="14534">
                  <c:v>2422.3333333333298</c:v>
                </c:pt>
                <c:pt idx="14535">
                  <c:v>2422.5</c:v>
                </c:pt>
                <c:pt idx="14536">
                  <c:v>2422.6666666666702</c:v>
                </c:pt>
                <c:pt idx="14537">
                  <c:v>2422.8333333333298</c:v>
                </c:pt>
                <c:pt idx="14538">
                  <c:v>2423</c:v>
                </c:pt>
                <c:pt idx="14539">
                  <c:v>2423.1666666666702</c:v>
                </c:pt>
                <c:pt idx="14540">
                  <c:v>2423.3333333333298</c:v>
                </c:pt>
                <c:pt idx="14541">
                  <c:v>2423.5</c:v>
                </c:pt>
                <c:pt idx="14542">
                  <c:v>2423.6666666666702</c:v>
                </c:pt>
                <c:pt idx="14543">
                  <c:v>2423.8333333333298</c:v>
                </c:pt>
                <c:pt idx="14544">
                  <c:v>2424</c:v>
                </c:pt>
                <c:pt idx="14545">
                  <c:v>2424.1666666666702</c:v>
                </c:pt>
                <c:pt idx="14546">
                  <c:v>2424.3333333333298</c:v>
                </c:pt>
                <c:pt idx="14547">
                  <c:v>2424.5</c:v>
                </c:pt>
                <c:pt idx="14548">
                  <c:v>2424.6666666666702</c:v>
                </c:pt>
                <c:pt idx="14549">
                  <c:v>2424.8333333333298</c:v>
                </c:pt>
                <c:pt idx="14550">
                  <c:v>2425</c:v>
                </c:pt>
                <c:pt idx="14551">
                  <c:v>2425.1666666666702</c:v>
                </c:pt>
                <c:pt idx="14552">
                  <c:v>2425.3333333333298</c:v>
                </c:pt>
                <c:pt idx="14553">
                  <c:v>2425.5</c:v>
                </c:pt>
                <c:pt idx="14554">
                  <c:v>2425.6666666666702</c:v>
                </c:pt>
                <c:pt idx="14555">
                  <c:v>2425.8333333333298</c:v>
                </c:pt>
                <c:pt idx="14556">
                  <c:v>2426</c:v>
                </c:pt>
                <c:pt idx="14557">
                  <c:v>2426.1666666666702</c:v>
                </c:pt>
                <c:pt idx="14558">
                  <c:v>2426.3333333333298</c:v>
                </c:pt>
                <c:pt idx="14559">
                  <c:v>2426.5</c:v>
                </c:pt>
                <c:pt idx="14560">
                  <c:v>2426.6666666666702</c:v>
                </c:pt>
                <c:pt idx="14561">
                  <c:v>2426.8333333333298</c:v>
                </c:pt>
                <c:pt idx="14562">
                  <c:v>2427</c:v>
                </c:pt>
                <c:pt idx="14563">
                  <c:v>2427.1666666666702</c:v>
                </c:pt>
                <c:pt idx="14564">
                  <c:v>2427.3333333333298</c:v>
                </c:pt>
                <c:pt idx="14565">
                  <c:v>2427.5</c:v>
                </c:pt>
                <c:pt idx="14566">
                  <c:v>2427.6666666666702</c:v>
                </c:pt>
                <c:pt idx="14567">
                  <c:v>2427.8333333333298</c:v>
                </c:pt>
                <c:pt idx="14568">
                  <c:v>2428</c:v>
                </c:pt>
                <c:pt idx="14569">
                  <c:v>2428.1666666666702</c:v>
                </c:pt>
                <c:pt idx="14570">
                  <c:v>2428.3333333333298</c:v>
                </c:pt>
                <c:pt idx="14571">
                  <c:v>2428.5</c:v>
                </c:pt>
                <c:pt idx="14572">
                  <c:v>2428.6666666666702</c:v>
                </c:pt>
                <c:pt idx="14573">
                  <c:v>2428.8333333333298</c:v>
                </c:pt>
                <c:pt idx="14574">
                  <c:v>2429</c:v>
                </c:pt>
                <c:pt idx="14575">
                  <c:v>2429.1666666666702</c:v>
                </c:pt>
                <c:pt idx="14576">
                  <c:v>2429.3333333333298</c:v>
                </c:pt>
                <c:pt idx="14577">
                  <c:v>2429.5</c:v>
                </c:pt>
                <c:pt idx="14578">
                  <c:v>2429.6666666666702</c:v>
                </c:pt>
                <c:pt idx="14579">
                  <c:v>2429.8333333333298</c:v>
                </c:pt>
                <c:pt idx="14580">
                  <c:v>2430</c:v>
                </c:pt>
                <c:pt idx="14581">
                  <c:v>2430.1666666666702</c:v>
                </c:pt>
                <c:pt idx="14582">
                  <c:v>2430.3333333333298</c:v>
                </c:pt>
                <c:pt idx="14583">
                  <c:v>2430.5</c:v>
                </c:pt>
                <c:pt idx="14584">
                  <c:v>2430.6666666666702</c:v>
                </c:pt>
                <c:pt idx="14585">
                  <c:v>2430.8333333333298</c:v>
                </c:pt>
                <c:pt idx="14586">
                  <c:v>2431</c:v>
                </c:pt>
                <c:pt idx="14587">
                  <c:v>2431.1666666666702</c:v>
                </c:pt>
                <c:pt idx="14588">
                  <c:v>2431.3333333333298</c:v>
                </c:pt>
                <c:pt idx="14589">
                  <c:v>2431.5</c:v>
                </c:pt>
                <c:pt idx="14590">
                  <c:v>2431.6666666666702</c:v>
                </c:pt>
                <c:pt idx="14591">
                  <c:v>2431.8333333333298</c:v>
                </c:pt>
                <c:pt idx="14592">
                  <c:v>2432</c:v>
                </c:pt>
                <c:pt idx="14593">
                  <c:v>2432.1666666666702</c:v>
                </c:pt>
                <c:pt idx="14594">
                  <c:v>2432.3333333333298</c:v>
                </c:pt>
                <c:pt idx="14595">
                  <c:v>2432.5</c:v>
                </c:pt>
                <c:pt idx="14596">
                  <c:v>2432.6666666666702</c:v>
                </c:pt>
                <c:pt idx="14597">
                  <c:v>2432.8333333333298</c:v>
                </c:pt>
                <c:pt idx="14598">
                  <c:v>2433</c:v>
                </c:pt>
                <c:pt idx="14599">
                  <c:v>2433.1666666666702</c:v>
                </c:pt>
                <c:pt idx="14600">
                  <c:v>2433.3333333333298</c:v>
                </c:pt>
                <c:pt idx="14601">
                  <c:v>2433.5</c:v>
                </c:pt>
                <c:pt idx="14602">
                  <c:v>2433.6666666666702</c:v>
                </c:pt>
                <c:pt idx="14603">
                  <c:v>2433.8333333333298</c:v>
                </c:pt>
                <c:pt idx="14604">
                  <c:v>2434</c:v>
                </c:pt>
                <c:pt idx="14605">
                  <c:v>2434.1666666666702</c:v>
                </c:pt>
                <c:pt idx="14606">
                  <c:v>2434.3333333333298</c:v>
                </c:pt>
                <c:pt idx="14607">
                  <c:v>2434.5</c:v>
                </c:pt>
                <c:pt idx="14608">
                  <c:v>2434.6666666666702</c:v>
                </c:pt>
                <c:pt idx="14609">
                  <c:v>2434.8333333333298</c:v>
                </c:pt>
                <c:pt idx="14610">
                  <c:v>2435</c:v>
                </c:pt>
                <c:pt idx="14611">
                  <c:v>2435.1666666666702</c:v>
                </c:pt>
                <c:pt idx="14612">
                  <c:v>2435.3333333333298</c:v>
                </c:pt>
                <c:pt idx="14613">
                  <c:v>2435.5</c:v>
                </c:pt>
                <c:pt idx="14614">
                  <c:v>2435.6666666666702</c:v>
                </c:pt>
                <c:pt idx="14615">
                  <c:v>2435.8333333333298</c:v>
                </c:pt>
                <c:pt idx="14616">
                  <c:v>2436</c:v>
                </c:pt>
                <c:pt idx="14617">
                  <c:v>2436.1666666666702</c:v>
                </c:pt>
                <c:pt idx="14618">
                  <c:v>2436.3333333333298</c:v>
                </c:pt>
                <c:pt idx="14619">
                  <c:v>2436.5</c:v>
                </c:pt>
                <c:pt idx="14620">
                  <c:v>2436.6666666666702</c:v>
                </c:pt>
                <c:pt idx="14621">
                  <c:v>2436.8333333333298</c:v>
                </c:pt>
                <c:pt idx="14622">
                  <c:v>2437</c:v>
                </c:pt>
                <c:pt idx="14623">
                  <c:v>2437.1666666666702</c:v>
                </c:pt>
                <c:pt idx="14624">
                  <c:v>2437.3333333333298</c:v>
                </c:pt>
                <c:pt idx="14625">
                  <c:v>2437.5</c:v>
                </c:pt>
                <c:pt idx="14626">
                  <c:v>2437.6666666666702</c:v>
                </c:pt>
                <c:pt idx="14627">
                  <c:v>2437.8333333333298</c:v>
                </c:pt>
                <c:pt idx="14628">
                  <c:v>2438</c:v>
                </c:pt>
                <c:pt idx="14629">
                  <c:v>2438.1666666666702</c:v>
                </c:pt>
                <c:pt idx="14630">
                  <c:v>2438.3333333333298</c:v>
                </c:pt>
                <c:pt idx="14631">
                  <c:v>2438.5</c:v>
                </c:pt>
                <c:pt idx="14632">
                  <c:v>2438.6666666666702</c:v>
                </c:pt>
                <c:pt idx="14633">
                  <c:v>2438.8333333333298</c:v>
                </c:pt>
                <c:pt idx="14634">
                  <c:v>2439</c:v>
                </c:pt>
                <c:pt idx="14635">
                  <c:v>2439.1666666666702</c:v>
                </c:pt>
                <c:pt idx="14636">
                  <c:v>2439.3333333333298</c:v>
                </c:pt>
                <c:pt idx="14637">
                  <c:v>2439.5</c:v>
                </c:pt>
                <c:pt idx="14638">
                  <c:v>2439.6666666666702</c:v>
                </c:pt>
                <c:pt idx="14639">
                  <c:v>2439.8333333333298</c:v>
                </c:pt>
                <c:pt idx="14640">
                  <c:v>2440</c:v>
                </c:pt>
                <c:pt idx="14641">
                  <c:v>2440.1666666666702</c:v>
                </c:pt>
                <c:pt idx="14642">
                  <c:v>2440.3333333333298</c:v>
                </c:pt>
                <c:pt idx="14643">
                  <c:v>2440.5</c:v>
                </c:pt>
                <c:pt idx="14644">
                  <c:v>2440.6666666666702</c:v>
                </c:pt>
                <c:pt idx="14645">
                  <c:v>2440.8333333333298</c:v>
                </c:pt>
                <c:pt idx="14646">
                  <c:v>2441</c:v>
                </c:pt>
                <c:pt idx="14647">
                  <c:v>2441.1666666666702</c:v>
                </c:pt>
                <c:pt idx="14648">
                  <c:v>2441.3333333333298</c:v>
                </c:pt>
                <c:pt idx="14649">
                  <c:v>2441.5</c:v>
                </c:pt>
                <c:pt idx="14650">
                  <c:v>2441.6666666666702</c:v>
                </c:pt>
                <c:pt idx="14651">
                  <c:v>2441.8333333333298</c:v>
                </c:pt>
                <c:pt idx="14652">
                  <c:v>2442</c:v>
                </c:pt>
                <c:pt idx="14653">
                  <c:v>2442.1666666666702</c:v>
                </c:pt>
                <c:pt idx="14654">
                  <c:v>2442.3333333333298</c:v>
                </c:pt>
                <c:pt idx="14655">
                  <c:v>2442.5</c:v>
                </c:pt>
                <c:pt idx="14656">
                  <c:v>2442.6666666666702</c:v>
                </c:pt>
                <c:pt idx="14657">
                  <c:v>2442.8333333333298</c:v>
                </c:pt>
                <c:pt idx="14658">
                  <c:v>2443</c:v>
                </c:pt>
                <c:pt idx="14659">
                  <c:v>2443.1666666666702</c:v>
                </c:pt>
                <c:pt idx="14660">
                  <c:v>2443.3333333333298</c:v>
                </c:pt>
                <c:pt idx="14661">
                  <c:v>2443.5</c:v>
                </c:pt>
                <c:pt idx="14662">
                  <c:v>2443.6666666666702</c:v>
                </c:pt>
                <c:pt idx="14663">
                  <c:v>2443.8333333333298</c:v>
                </c:pt>
                <c:pt idx="14664">
                  <c:v>2444</c:v>
                </c:pt>
                <c:pt idx="14665">
                  <c:v>2444.1666666666702</c:v>
                </c:pt>
                <c:pt idx="14666">
                  <c:v>2444.3333333333298</c:v>
                </c:pt>
                <c:pt idx="14667">
                  <c:v>2444.5</c:v>
                </c:pt>
                <c:pt idx="14668">
                  <c:v>2444.6666666666702</c:v>
                </c:pt>
                <c:pt idx="14669">
                  <c:v>2444.8333333333298</c:v>
                </c:pt>
                <c:pt idx="14670">
                  <c:v>2445</c:v>
                </c:pt>
                <c:pt idx="14671">
                  <c:v>2445.1666666666702</c:v>
                </c:pt>
                <c:pt idx="14672">
                  <c:v>2445.3333333333298</c:v>
                </c:pt>
                <c:pt idx="14673">
                  <c:v>2445.5</c:v>
                </c:pt>
                <c:pt idx="14674">
                  <c:v>2445.6666666666702</c:v>
                </c:pt>
                <c:pt idx="14675">
                  <c:v>2445.8333333333298</c:v>
                </c:pt>
                <c:pt idx="14676">
                  <c:v>2446</c:v>
                </c:pt>
                <c:pt idx="14677">
                  <c:v>2446.1666666666702</c:v>
                </c:pt>
                <c:pt idx="14678">
                  <c:v>2446.3333333333298</c:v>
                </c:pt>
                <c:pt idx="14679">
                  <c:v>2446.5</c:v>
                </c:pt>
                <c:pt idx="14680">
                  <c:v>2446.6666666666702</c:v>
                </c:pt>
                <c:pt idx="14681">
                  <c:v>2446.8333333333298</c:v>
                </c:pt>
                <c:pt idx="14682">
                  <c:v>2447</c:v>
                </c:pt>
                <c:pt idx="14683">
                  <c:v>2447.1666666666702</c:v>
                </c:pt>
                <c:pt idx="14684">
                  <c:v>2447.3333333333298</c:v>
                </c:pt>
                <c:pt idx="14685">
                  <c:v>2447.5</c:v>
                </c:pt>
                <c:pt idx="14686">
                  <c:v>2447.6666666666702</c:v>
                </c:pt>
                <c:pt idx="14687">
                  <c:v>2447.8333333333298</c:v>
                </c:pt>
                <c:pt idx="14688">
                  <c:v>2448</c:v>
                </c:pt>
                <c:pt idx="14689">
                  <c:v>2448.1666666666702</c:v>
                </c:pt>
                <c:pt idx="14690">
                  <c:v>2448.3333333333298</c:v>
                </c:pt>
                <c:pt idx="14691">
                  <c:v>2448.5</c:v>
                </c:pt>
                <c:pt idx="14692">
                  <c:v>2448.6666666666702</c:v>
                </c:pt>
                <c:pt idx="14693">
                  <c:v>2448.8333333333298</c:v>
                </c:pt>
                <c:pt idx="14694">
                  <c:v>2449</c:v>
                </c:pt>
                <c:pt idx="14695">
                  <c:v>2449.1666666666702</c:v>
                </c:pt>
                <c:pt idx="14696">
                  <c:v>2449.3333333333298</c:v>
                </c:pt>
                <c:pt idx="14697">
                  <c:v>2449.5</c:v>
                </c:pt>
                <c:pt idx="14698">
                  <c:v>2449.6666666666702</c:v>
                </c:pt>
                <c:pt idx="14699">
                  <c:v>2449.8333333333298</c:v>
                </c:pt>
                <c:pt idx="14700">
                  <c:v>2450</c:v>
                </c:pt>
                <c:pt idx="14701">
                  <c:v>2450.1666666666702</c:v>
                </c:pt>
                <c:pt idx="14702">
                  <c:v>2450.3333333333298</c:v>
                </c:pt>
                <c:pt idx="14703">
                  <c:v>2450.5</c:v>
                </c:pt>
                <c:pt idx="14704">
                  <c:v>2450.6666666666702</c:v>
                </c:pt>
                <c:pt idx="14705">
                  <c:v>2450.8333333333298</c:v>
                </c:pt>
                <c:pt idx="14706">
                  <c:v>2451</c:v>
                </c:pt>
                <c:pt idx="14707">
                  <c:v>2451.1666666666702</c:v>
                </c:pt>
                <c:pt idx="14708">
                  <c:v>2451.3333333333298</c:v>
                </c:pt>
                <c:pt idx="14709">
                  <c:v>2451.5</c:v>
                </c:pt>
                <c:pt idx="14710">
                  <c:v>2451.6666666666702</c:v>
                </c:pt>
                <c:pt idx="14711">
                  <c:v>2451.8333333333298</c:v>
                </c:pt>
                <c:pt idx="14712">
                  <c:v>2452</c:v>
                </c:pt>
                <c:pt idx="14713">
                  <c:v>2452.1666666666702</c:v>
                </c:pt>
                <c:pt idx="14714">
                  <c:v>2452.3333333333298</c:v>
                </c:pt>
                <c:pt idx="14715">
                  <c:v>2452.5</c:v>
                </c:pt>
                <c:pt idx="14716">
                  <c:v>2452.6666666666702</c:v>
                </c:pt>
                <c:pt idx="14717">
                  <c:v>2452.8333333333298</c:v>
                </c:pt>
                <c:pt idx="14718">
                  <c:v>2453</c:v>
                </c:pt>
                <c:pt idx="14719">
                  <c:v>2453.1666666666702</c:v>
                </c:pt>
                <c:pt idx="14720">
                  <c:v>2453.3333333333298</c:v>
                </c:pt>
                <c:pt idx="14721">
                  <c:v>2453.5</c:v>
                </c:pt>
                <c:pt idx="14722">
                  <c:v>2453.6666666666702</c:v>
                </c:pt>
                <c:pt idx="14723">
                  <c:v>2453.8333333333298</c:v>
                </c:pt>
                <c:pt idx="14724">
                  <c:v>2454</c:v>
                </c:pt>
                <c:pt idx="14725">
                  <c:v>2454.1666666666702</c:v>
                </c:pt>
                <c:pt idx="14726">
                  <c:v>2454.3333333333298</c:v>
                </c:pt>
                <c:pt idx="14727">
                  <c:v>2454.5</c:v>
                </c:pt>
                <c:pt idx="14728">
                  <c:v>2454.6666666666702</c:v>
                </c:pt>
                <c:pt idx="14729">
                  <c:v>2454.8333333333298</c:v>
                </c:pt>
                <c:pt idx="14730">
                  <c:v>2455</c:v>
                </c:pt>
                <c:pt idx="14731">
                  <c:v>2455.1666666666702</c:v>
                </c:pt>
                <c:pt idx="14732">
                  <c:v>2455.3333333333298</c:v>
                </c:pt>
                <c:pt idx="14733">
                  <c:v>2455.5</c:v>
                </c:pt>
                <c:pt idx="14734">
                  <c:v>2455.6666666666702</c:v>
                </c:pt>
                <c:pt idx="14735">
                  <c:v>2455.8333333333298</c:v>
                </c:pt>
                <c:pt idx="14736">
                  <c:v>2456</c:v>
                </c:pt>
                <c:pt idx="14737">
                  <c:v>2456.1666666666702</c:v>
                </c:pt>
                <c:pt idx="14738">
                  <c:v>2456.3333333333298</c:v>
                </c:pt>
                <c:pt idx="14739">
                  <c:v>2456.5</c:v>
                </c:pt>
                <c:pt idx="14740">
                  <c:v>2456.6666666666702</c:v>
                </c:pt>
                <c:pt idx="14741">
                  <c:v>2456.8333333333298</c:v>
                </c:pt>
                <c:pt idx="14742">
                  <c:v>2457</c:v>
                </c:pt>
                <c:pt idx="14743">
                  <c:v>2457.1666666666702</c:v>
                </c:pt>
                <c:pt idx="14744">
                  <c:v>2457.3333333333298</c:v>
                </c:pt>
                <c:pt idx="14745">
                  <c:v>2457.5</c:v>
                </c:pt>
                <c:pt idx="14746">
                  <c:v>2457.6666666666702</c:v>
                </c:pt>
                <c:pt idx="14747">
                  <c:v>2457.8333333333298</c:v>
                </c:pt>
                <c:pt idx="14748">
                  <c:v>2458</c:v>
                </c:pt>
                <c:pt idx="14749">
                  <c:v>2458.1666666666702</c:v>
                </c:pt>
                <c:pt idx="14750">
                  <c:v>2458.3333333333298</c:v>
                </c:pt>
                <c:pt idx="14751">
                  <c:v>2458.5</c:v>
                </c:pt>
                <c:pt idx="14752">
                  <c:v>2458.6666666666702</c:v>
                </c:pt>
                <c:pt idx="14753">
                  <c:v>2458.8333333333298</c:v>
                </c:pt>
                <c:pt idx="14754">
                  <c:v>2459</c:v>
                </c:pt>
                <c:pt idx="14755">
                  <c:v>2459.1666666666702</c:v>
                </c:pt>
                <c:pt idx="14756">
                  <c:v>2459.3333333333298</c:v>
                </c:pt>
                <c:pt idx="14757">
                  <c:v>2459.5</c:v>
                </c:pt>
                <c:pt idx="14758">
                  <c:v>2459.6666666666702</c:v>
                </c:pt>
                <c:pt idx="14759">
                  <c:v>2459.8333333333298</c:v>
                </c:pt>
                <c:pt idx="14760">
                  <c:v>2460</c:v>
                </c:pt>
                <c:pt idx="14761">
                  <c:v>2460.1666666666702</c:v>
                </c:pt>
                <c:pt idx="14762">
                  <c:v>2460.3333333333298</c:v>
                </c:pt>
                <c:pt idx="14763">
                  <c:v>2460.5</c:v>
                </c:pt>
                <c:pt idx="14764">
                  <c:v>2460.6666666666702</c:v>
                </c:pt>
                <c:pt idx="14765">
                  <c:v>2460.8333333333298</c:v>
                </c:pt>
                <c:pt idx="14766">
                  <c:v>2461</c:v>
                </c:pt>
                <c:pt idx="14767">
                  <c:v>2461.1666666666702</c:v>
                </c:pt>
                <c:pt idx="14768">
                  <c:v>2461.3333333333298</c:v>
                </c:pt>
                <c:pt idx="14769">
                  <c:v>2461.5</c:v>
                </c:pt>
                <c:pt idx="14770">
                  <c:v>2461.6666666666702</c:v>
                </c:pt>
                <c:pt idx="14771">
                  <c:v>2461.8333333333298</c:v>
                </c:pt>
                <c:pt idx="14772">
                  <c:v>2462</c:v>
                </c:pt>
                <c:pt idx="14773">
                  <c:v>2462.1666666666702</c:v>
                </c:pt>
                <c:pt idx="14774">
                  <c:v>2462.3333333333298</c:v>
                </c:pt>
                <c:pt idx="14775">
                  <c:v>2462.5</c:v>
                </c:pt>
                <c:pt idx="14776">
                  <c:v>2462.6666666666702</c:v>
                </c:pt>
                <c:pt idx="14777">
                  <c:v>2462.8333333333298</c:v>
                </c:pt>
                <c:pt idx="14778">
                  <c:v>2463</c:v>
                </c:pt>
                <c:pt idx="14779">
                  <c:v>2463.1666666666702</c:v>
                </c:pt>
                <c:pt idx="14780">
                  <c:v>2463.3333333333298</c:v>
                </c:pt>
                <c:pt idx="14781">
                  <c:v>2463.5</c:v>
                </c:pt>
                <c:pt idx="14782">
                  <c:v>2463.6666666666702</c:v>
                </c:pt>
                <c:pt idx="14783">
                  <c:v>2463.8333333333298</c:v>
                </c:pt>
                <c:pt idx="14784">
                  <c:v>2464</c:v>
                </c:pt>
                <c:pt idx="14785">
                  <c:v>2464.1666666666702</c:v>
                </c:pt>
                <c:pt idx="14786">
                  <c:v>2464.3333333333298</c:v>
                </c:pt>
                <c:pt idx="14787">
                  <c:v>2464.5</c:v>
                </c:pt>
                <c:pt idx="14788">
                  <c:v>2464.6666666666702</c:v>
                </c:pt>
                <c:pt idx="14789">
                  <c:v>2464.8333333333298</c:v>
                </c:pt>
                <c:pt idx="14790">
                  <c:v>2465</c:v>
                </c:pt>
                <c:pt idx="14791">
                  <c:v>2465.1666666666702</c:v>
                </c:pt>
                <c:pt idx="14792">
                  <c:v>2465.3333333333298</c:v>
                </c:pt>
                <c:pt idx="14793">
                  <c:v>2465.5</c:v>
                </c:pt>
                <c:pt idx="14794">
                  <c:v>2465.6666666666702</c:v>
                </c:pt>
                <c:pt idx="14795">
                  <c:v>2465.8333333333298</c:v>
                </c:pt>
                <c:pt idx="14796">
                  <c:v>2466</c:v>
                </c:pt>
                <c:pt idx="14797">
                  <c:v>2466.1666666666702</c:v>
                </c:pt>
                <c:pt idx="14798">
                  <c:v>2466.3333333333298</c:v>
                </c:pt>
                <c:pt idx="14799">
                  <c:v>2466.5</c:v>
                </c:pt>
                <c:pt idx="14800">
                  <c:v>2466.6666666666702</c:v>
                </c:pt>
                <c:pt idx="14801">
                  <c:v>2466.8333333333298</c:v>
                </c:pt>
                <c:pt idx="14802">
                  <c:v>2467</c:v>
                </c:pt>
                <c:pt idx="14803">
                  <c:v>2467.1666666666702</c:v>
                </c:pt>
                <c:pt idx="14804">
                  <c:v>2467.3333333333298</c:v>
                </c:pt>
                <c:pt idx="14805">
                  <c:v>2467.5</c:v>
                </c:pt>
                <c:pt idx="14806">
                  <c:v>2467.6666666666702</c:v>
                </c:pt>
                <c:pt idx="14807">
                  <c:v>2467.8333333333298</c:v>
                </c:pt>
                <c:pt idx="14808">
                  <c:v>2468</c:v>
                </c:pt>
                <c:pt idx="14809">
                  <c:v>2468.1666666666702</c:v>
                </c:pt>
                <c:pt idx="14810">
                  <c:v>2468.3333333333298</c:v>
                </c:pt>
                <c:pt idx="14811">
                  <c:v>2468.5</c:v>
                </c:pt>
                <c:pt idx="14812">
                  <c:v>2468.6666666666702</c:v>
                </c:pt>
                <c:pt idx="14813">
                  <c:v>2468.8333333333298</c:v>
                </c:pt>
                <c:pt idx="14814">
                  <c:v>2469</c:v>
                </c:pt>
                <c:pt idx="14815">
                  <c:v>2469.1666666666702</c:v>
                </c:pt>
                <c:pt idx="14816">
                  <c:v>2469.3333333333298</c:v>
                </c:pt>
                <c:pt idx="14817">
                  <c:v>2469.5</c:v>
                </c:pt>
                <c:pt idx="14818">
                  <c:v>2469.6666666666702</c:v>
                </c:pt>
                <c:pt idx="14819">
                  <c:v>2469.8333333333298</c:v>
                </c:pt>
                <c:pt idx="14820">
                  <c:v>2470</c:v>
                </c:pt>
                <c:pt idx="14821">
                  <c:v>2470.1666666666702</c:v>
                </c:pt>
                <c:pt idx="14822">
                  <c:v>2470.3333333333298</c:v>
                </c:pt>
                <c:pt idx="14823">
                  <c:v>2470.5</c:v>
                </c:pt>
                <c:pt idx="14824">
                  <c:v>2470.6666666666702</c:v>
                </c:pt>
                <c:pt idx="14825">
                  <c:v>2470.8333333333298</c:v>
                </c:pt>
                <c:pt idx="14826">
                  <c:v>2471</c:v>
                </c:pt>
                <c:pt idx="14827">
                  <c:v>2471.1666666666702</c:v>
                </c:pt>
                <c:pt idx="14828">
                  <c:v>2471.3333333333298</c:v>
                </c:pt>
                <c:pt idx="14829">
                  <c:v>2471.5</c:v>
                </c:pt>
                <c:pt idx="14830">
                  <c:v>2471.6666666666702</c:v>
                </c:pt>
                <c:pt idx="14831">
                  <c:v>2471.8333333333298</c:v>
                </c:pt>
                <c:pt idx="14832">
                  <c:v>2472</c:v>
                </c:pt>
                <c:pt idx="14833">
                  <c:v>2472.1666666666702</c:v>
                </c:pt>
                <c:pt idx="14834">
                  <c:v>2472.3333333333298</c:v>
                </c:pt>
                <c:pt idx="14835">
                  <c:v>2472.5</c:v>
                </c:pt>
                <c:pt idx="14836">
                  <c:v>2472.6666666666702</c:v>
                </c:pt>
                <c:pt idx="14837">
                  <c:v>2472.8333333333298</c:v>
                </c:pt>
                <c:pt idx="14838">
                  <c:v>2473</c:v>
                </c:pt>
                <c:pt idx="14839">
                  <c:v>2473.1666666666702</c:v>
                </c:pt>
                <c:pt idx="14840">
                  <c:v>2473.3333333333298</c:v>
                </c:pt>
                <c:pt idx="14841">
                  <c:v>2473.5</c:v>
                </c:pt>
                <c:pt idx="14842">
                  <c:v>2473.6666666666702</c:v>
                </c:pt>
                <c:pt idx="14843">
                  <c:v>2473.8333333333298</c:v>
                </c:pt>
                <c:pt idx="14844">
                  <c:v>2474</c:v>
                </c:pt>
                <c:pt idx="14845">
                  <c:v>2474.1666666666702</c:v>
                </c:pt>
                <c:pt idx="14846">
                  <c:v>2474.3333333333298</c:v>
                </c:pt>
                <c:pt idx="14847">
                  <c:v>2474.5</c:v>
                </c:pt>
                <c:pt idx="14848">
                  <c:v>2474.6666666666702</c:v>
                </c:pt>
                <c:pt idx="14849">
                  <c:v>2474.8333333333298</c:v>
                </c:pt>
                <c:pt idx="14850">
                  <c:v>2475</c:v>
                </c:pt>
                <c:pt idx="14851">
                  <c:v>2475.1666666666702</c:v>
                </c:pt>
                <c:pt idx="14852">
                  <c:v>2475.3333333333298</c:v>
                </c:pt>
                <c:pt idx="14853">
                  <c:v>2475.5</c:v>
                </c:pt>
                <c:pt idx="14854">
                  <c:v>2475.6666666666702</c:v>
                </c:pt>
                <c:pt idx="14855">
                  <c:v>2475.8333333333298</c:v>
                </c:pt>
                <c:pt idx="14856">
                  <c:v>2476</c:v>
                </c:pt>
                <c:pt idx="14857">
                  <c:v>2476.1666666666702</c:v>
                </c:pt>
                <c:pt idx="14858">
                  <c:v>2476.3333333333298</c:v>
                </c:pt>
                <c:pt idx="14859">
                  <c:v>2476.5</c:v>
                </c:pt>
                <c:pt idx="14860">
                  <c:v>2476.6666666666702</c:v>
                </c:pt>
                <c:pt idx="14861">
                  <c:v>2476.8333333333298</c:v>
                </c:pt>
                <c:pt idx="14862">
                  <c:v>2477</c:v>
                </c:pt>
                <c:pt idx="14863">
                  <c:v>2477.1666666666702</c:v>
                </c:pt>
                <c:pt idx="14864">
                  <c:v>2477.3333333333298</c:v>
                </c:pt>
                <c:pt idx="14865">
                  <c:v>2477.5</c:v>
                </c:pt>
                <c:pt idx="14866">
                  <c:v>2477.6666666666702</c:v>
                </c:pt>
                <c:pt idx="14867">
                  <c:v>2477.8333333333298</c:v>
                </c:pt>
                <c:pt idx="14868">
                  <c:v>2478</c:v>
                </c:pt>
                <c:pt idx="14869">
                  <c:v>2478.1666666666702</c:v>
                </c:pt>
                <c:pt idx="14870">
                  <c:v>2478.3333333333298</c:v>
                </c:pt>
                <c:pt idx="14871">
                  <c:v>2478.5</c:v>
                </c:pt>
                <c:pt idx="14872">
                  <c:v>2478.6666666666702</c:v>
                </c:pt>
                <c:pt idx="14873">
                  <c:v>2478.8333333333298</c:v>
                </c:pt>
                <c:pt idx="14874">
                  <c:v>2479</c:v>
                </c:pt>
                <c:pt idx="14875">
                  <c:v>2479.1666666666702</c:v>
                </c:pt>
                <c:pt idx="14876">
                  <c:v>2479.3333333333298</c:v>
                </c:pt>
                <c:pt idx="14877">
                  <c:v>2479.5</c:v>
                </c:pt>
                <c:pt idx="14878">
                  <c:v>2479.6666666666702</c:v>
                </c:pt>
                <c:pt idx="14879">
                  <c:v>2479.8333333333298</c:v>
                </c:pt>
                <c:pt idx="14880">
                  <c:v>2480</c:v>
                </c:pt>
                <c:pt idx="14881">
                  <c:v>2480.1666666666702</c:v>
                </c:pt>
                <c:pt idx="14882">
                  <c:v>2480.3333333333298</c:v>
                </c:pt>
                <c:pt idx="14883">
                  <c:v>2480.5</c:v>
                </c:pt>
                <c:pt idx="14884">
                  <c:v>2480.6666666666702</c:v>
                </c:pt>
                <c:pt idx="14885">
                  <c:v>2480.8333333333298</c:v>
                </c:pt>
                <c:pt idx="14886">
                  <c:v>2481</c:v>
                </c:pt>
                <c:pt idx="14887">
                  <c:v>2481.1666666666702</c:v>
                </c:pt>
                <c:pt idx="14888">
                  <c:v>2481.3333333333298</c:v>
                </c:pt>
                <c:pt idx="14889">
                  <c:v>2481.5</c:v>
                </c:pt>
                <c:pt idx="14890">
                  <c:v>2481.6666666666702</c:v>
                </c:pt>
                <c:pt idx="14891">
                  <c:v>2481.8333333333298</c:v>
                </c:pt>
                <c:pt idx="14892">
                  <c:v>2482</c:v>
                </c:pt>
                <c:pt idx="14893">
                  <c:v>2482.1666666666702</c:v>
                </c:pt>
                <c:pt idx="14894">
                  <c:v>2482.3333333333298</c:v>
                </c:pt>
                <c:pt idx="14895">
                  <c:v>2482.5</c:v>
                </c:pt>
                <c:pt idx="14896">
                  <c:v>2482.6666666666702</c:v>
                </c:pt>
                <c:pt idx="14897">
                  <c:v>2482.8333333333298</c:v>
                </c:pt>
                <c:pt idx="14898">
                  <c:v>2483</c:v>
                </c:pt>
                <c:pt idx="14899">
                  <c:v>2483.1666666666702</c:v>
                </c:pt>
                <c:pt idx="14900">
                  <c:v>2483.3333333333298</c:v>
                </c:pt>
                <c:pt idx="14901">
                  <c:v>2483.5</c:v>
                </c:pt>
                <c:pt idx="14902">
                  <c:v>2483.6666666666702</c:v>
                </c:pt>
                <c:pt idx="14903">
                  <c:v>2483.8333333333298</c:v>
                </c:pt>
                <c:pt idx="14904">
                  <c:v>2484</c:v>
                </c:pt>
                <c:pt idx="14905">
                  <c:v>2484.1666666666702</c:v>
                </c:pt>
                <c:pt idx="14906">
                  <c:v>2484.3333333333298</c:v>
                </c:pt>
                <c:pt idx="14907">
                  <c:v>2484.5</c:v>
                </c:pt>
                <c:pt idx="14908">
                  <c:v>2484.6666666666702</c:v>
                </c:pt>
                <c:pt idx="14909">
                  <c:v>2484.8333333333298</c:v>
                </c:pt>
                <c:pt idx="14910">
                  <c:v>2485</c:v>
                </c:pt>
                <c:pt idx="14911">
                  <c:v>2485.1666666666702</c:v>
                </c:pt>
                <c:pt idx="14912">
                  <c:v>2485.3333333333298</c:v>
                </c:pt>
                <c:pt idx="14913">
                  <c:v>2485.5</c:v>
                </c:pt>
                <c:pt idx="14914">
                  <c:v>2485.6666666666702</c:v>
                </c:pt>
                <c:pt idx="14915">
                  <c:v>2485.8333333333298</c:v>
                </c:pt>
                <c:pt idx="14916">
                  <c:v>2486</c:v>
                </c:pt>
                <c:pt idx="14917">
                  <c:v>2486.1666666666702</c:v>
                </c:pt>
                <c:pt idx="14918">
                  <c:v>2486.3333333333298</c:v>
                </c:pt>
                <c:pt idx="14919">
                  <c:v>2486.5</c:v>
                </c:pt>
                <c:pt idx="14920">
                  <c:v>2486.6666666666702</c:v>
                </c:pt>
                <c:pt idx="14921">
                  <c:v>2486.8333333333298</c:v>
                </c:pt>
                <c:pt idx="14922">
                  <c:v>2487</c:v>
                </c:pt>
                <c:pt idx="14923">
                  <c:v>2487.1666666666702</c:v>
                </c:pt>
                <c:pt idx="14924">
                  <c:v>2487.3333333333298</c:v>
                </c:pt>
                <c:pt idx="14925">
                  <c:v>2487.5</c:v>
                </c:pt>
                <c:pt idx="14926">
                  <c:v>2487.6666666666702</c:v>
                </c:pt>
                <c:pt idx="14927">
                  <c:v>2487.8333333333298</c:v>
                </c:pt>
                <c:pt idx="14928">
                  <c:v>2488</c:v>
                </c:pt>
                <c:pt idx="14929">
                  <c:v>2488.1666666666702</c:v>
                </c:pt>
                <c:pt idx="14930">
                  <c:v>2488.3333333333298</c:v>
                </c:pt>
                <c:pt idx="14931">
                  <c:v>2488.5</c:v>
                </c:pt>
                <c:pt idx="14932">
                  <c:v>2488.6666666666702</c:v>
                </c:pt>
                <c:pt idx="14933">
                  <c:v>2488.8333333333298</c:v>
                </c:pt>
                <c:pt idx="14934">
                  <c:v>2489</c:v>
                </c:pt>
                <c:pt idx="14935">
                  <c:v>2489.1666666666702</c:v>
                </c:pt>
                <c:pt idx="14936">
                  <c:v>2489.3333333333298</c:v>
                </c:pt>
                <c:pt idx="14937">
                  <c:v>2489.5</c:v>
                </c:pt>
                <c:pt idx="14938">
                  <c:v>2489.6666666666702</c:v>
                </c:pt>
                <c:pt idx="14939">
                  <c:v>2489.8333333333298</c:v>
                </c:pt>
                <c:pt idx="14940">
                  <c:v>2490</c:v>
                </c:pt>
                <c:pt idx="14941">
                  <c:v>2490.1666666666702</c:v>
                </c:pt>
                <c:pt idx="14942">
                  <c:v>2490.3333333333298</c:v>
                </c:pt>
                <c:pt idx="14943">
                  <c:v>2490.5</c:v>
                </c:pt>
                <c:pt idx="14944">
                  <c:v>2490.6666666666702</c:v>
                </c:pt>
                <c:pt idx="14945">
                  <c:v>2490.8333333333298</c:v>
                </c:pt>
                <c:pt idx="14946">
                  <c:v>2491</c:v>
                </c:pt>
                <c:pt idx="14947">
                  <c:v>2491.1666666666702</c:v>
                </c:pt>
                <c:pt idx="14948">
                  <c:v>2491.3333333333298</c:v>
                </c:pt>
                <c:pt idx="14949">
                  <c:v>2491.5</c:v>
                </c:pt>
                <c:pt idx="14950">
                  <c:v>2491.6666666666702</c:v>
                </c:pt>
                <c:pt idx="14951">
                  <c:v>2491.8333333333298</c:v>
                </c:pt>
                <c:pt idx="14952">
                  <c:v>2492</c:v>
                </c:pt>
                <c:pt idx="14953">
                  <c:v>2492.1666666666702</c:v>
                </c:pt>
                <c:pt idx="14954">
                  <c:v>2492.3333333333298</c:v>
                </c:pt>
                <c:pt idx="14955">
                  <c:v>2492.5</c:v>
                </c:pt>
                <c:pt idx="14956">
                  <c:v>2492.6666666666702</c:v>
                </c:pt>
                <c:pt idx="14957">
                  <c:v>2492.8333333333298</c:v>
                </c:pt>
                <c:pt idx="14958">
                  <c:v>2493</c:v>
                </c:pt>
                <c:pt idx="14959">
                  <c:v>2493.1666666666702</c:v>
                </c:pt>
                <c:pt idx="14960">
                  <c:v>2493.3333333333298</c:v>
                </c:pt>
                <c:pt idx="14961">
                  <c:v>2493.5</c:v>
                </c:pt>
                <c:pt idx="14962">
                  <c:v>2493.6666666666702</c:v>
                </c:pt>
                <c:pt idx="14963">
                  <c:v>2493.8333333333298</c:v>
                </c:pt>
                <c:pt idx="14964">
                  <c:v>2494</c:v>
                </c:pt>
                <c:pt idx="14965">
                  <c:v>2494.1666666666702</c:v>
                </c:pt>
                <c:pt idx="14966">
                  <c:v>2494.3333333333298</c:v>
                </c:pt>
                <c:pt idx="14967">
                  <c:v>2494.5</c:v>
                </c:pt>
                <c:pt idx="14968">
                  <c:v>2494.6666666666702</c:v>
                </c:pt>
                <c:pt idx="14969">
                  <c:v>2494.8333333333298</c:v>
                </c:pt>
                <c:pt idx="14970">
                  <c:v>2495</c:v>
                </c:pt>
                <c:pt idx="14971">
                  <c:v>2495.1666666666702</c:v>
                </c:pt>
                <c:pt idx="14972">
                  <c:v>2495.3333333333298</c:v>
                </c:pt>
                <c:pt idx="14973">
                  <c:v>2495.5</c:v>
                </c:pt>
                <c:pt idx="14974">
                  <c:v>2495.6666666666702</c:v>
                </c:pt>
                <c:pt idx="14975">
                  <c:v>2495.8333333333298</c:v>
                </c:pt>
                <c:pt idx="14976">
                  <c:v>2496</c:v>
                </c:pt>
                <c:pt idx="14977">
                  <c:v>2496.1666666666702</c:v>
                </c:pt>
                <c:pt idx="14978">
                  <c:v>2496.3333333333298</c:v>
                </c:pt>
                <c:pt idx="14979">
                  <c:v>2496.5</c:v>
                </c:pt>
                <c:pt idx="14980">
                  <c:v>2496.6666666666702</c:v>
                </c:pt>
                <c:pt idx="14981">
                  <c:v>2496.8333333333298</c:v>
                </c:pt>
                <c:pt idx="14982">
                  <c:v>2497</c:v>
                </c:pt>
                <c:pt idx="14983">
                  <c:v>2497.1666666666702</c:v>
                </c:pt>
                <c:pt idx="14984">
                  <c:v>2497.3333333333298</c:v>
                </c:pt>
                <c:pt idx="14985">
                  <c:v>2497.5</c:v>
                </c:pt>
                <c:pt idx="14986">
                  <c:v>2497.6666666666702</c:v>
                </c:pt>
                <c:pt idx="14987">
                  <c:v>2497.8333333333298</c:v>
                </c:pt>
                <c:pt idx="14988">
                  <c:v>2498</c:v>
                </c:pt>
                <c:pt idx="14989">
                  <c:v>2498.1666666666702</c:v>
                </c:pt>
                <c:pt idx="14990">
                  <c:v>2498.3333333333298</c:v>
                </c:pt>
                <c:pt idx="14991">
                  <c:v>2498.5</c:v>
                </c:pt>
                <c:pt idx="14992">
                  <c:v>2498.6666666666702</c:v>
                </c:pt>
                <c:pt idx="14993">
                  <c:v>2498.8333333333298</c:v>
                </c:pt>
                <c:pt idx="14994">
                  <c:v>2499</c:v>
                </c:pt>
                <c:pt idx="14995">
                  <c:v>2499.1666666666702</c:v>
                </c:pt>
                <c:pt idx="14996">
                  <c:v>2499.3333333333298</c:v>
                </c:pt>
                <c:pt idx="14997">
                  <c:v>2499.5</c:v>
                </c:pt>
                <c:pt idx="14998">
                  <c:v>2499.6666666666702</c:v>
                </c:pt>
                <c:pt idx="14999">
                  <c:v>2499.8333333333298</c:v>
                </c:pt>
                <c:pt idx="15000">
                  <c:v>2500</c:v>
                </c:pt>
                <c:pt idx="15001">
                  <c:v>2500.1666666666702</c:v>
                </c:pt>
                <c:pt idx="15002">
                  <c:v>2500.3333333333298</c:v>
                </c:pt>
                <c:pt idx="15003">
                  <c:v>2500.5</c:v>
                </c:pt>
                <c:pt idx="15004">
                  <c:v>2500.6666666666702</c:v>
                </c:pt>
                <c:pt idx="15005">
                  <c:v>2500.8333333333298</c:v>
                </c:pt>
                <c:pt idx="15006">
                  <c:v>2501</c:v>
                </c:pt>
                <c:pt idx="15007">
                  <c:v>2501.1666666666702</c:v>
                </c:pt>
                <c:pt idx="15008">
                  <c:v>2501.3333333333298</c:v>
                </c:pt>
                <c:pt idx="15009">
                  <c:v>2501.5</c:v>
                </c:pt>
                <c:pt idx="15010">
                  <c:v>2501.6666666666702</c:v>
                </c:pt>
                <c:pt idx="15011">
                  <c:v>2501.8333333333298</c:v>
                </c:pt>
                <c:pt idx="15012">
                  <c:v>2502</c:v>
                </c:pt>
                <c:pt idx="15013">
                  <c:v>2502.1666666666702</c:v>
                </c:pt>
                <c:pt idx="15014">
                  <c:v>2502.3333333333298</c:v>
                </c:pt>
                <c:pt idx="15015">
                  <c:v>2502.5</c:v>
                </c:pt>
                <c:pt idx="15016">
                  <c:v>2502.6666666666702</c:v>
                </c:pt>
                <c:pt idx="15017">
                  <c:v>2502.8333333333298</c:v>
                </c:pt>
                <c:pt idx="15018">
                  <c:v>2503</c:v>
                </c:pt>
                <c:pt idx="15019">
                  <c:v>2503.1666666666702</c:v>
                </c:pt>
                <c:pt idx="15020">
                  <c:v>2503.3333333333298</c:v>
                </c:pt>
                <c:pt idx="15021">
                  <c:v>2503.5</c:v>
                </c:pt>
                <c:pt idx="15022">
                  <c:v>2503.6666666666702</c:v>
                </c:pt>
                <c:pt idx="15023">
                  <c:v>2503.8333333333298</c:v>
                </c:pt>
                <c:pt idx="15024">
                  <c:v>2504</c:v>
                </c:pt>
                <c:pt idx="15025">
                  <c:v>2504.1666666666702</c:v>
                </c:pt>
                <c:pt idx="15026">
                  <c:v>2504.3333333333298</c:v>
                </c:pt>
                <c:pt idx="15027">
                  <c:v>2504.5</c:v>
                </c:pt>
                <c:pt idx="15028">
                  <c:v>2504.6666666666702</c:v>
                </c:pt>
                <c:pt idx="15029">
                  <c:v>2504.8333333333298</c:v>
                </c:pt>
                <c:pt idx="15030">
                  <c:v>2505</c:v>
                </c:pt>
                <c:pt idx="15031">
                  <c:v>2505.1666666666702</c:v>
                </c:pt>
                <c:pt idx="15032">
                  <c:v>2505.3333333333298</c:v>
                </c:pt>
                <c:pt idx="15033">
                  <c:v>2505.5</c:v>
                </c:pt>
                <c:pt idx="15034">
                  <c:v>2505.6666666666702</c:v>
                </c:pt>
                <c:pt idx="15035">
                  <c:v>2505.8333333333298</c:v>
                </c:pt>
                <c:pt idx="15036">
                  <c:v>2506</c:v>
                </c:pt>
                <c:pt idx="15037">
                  <c:v>2506.1666666666702</c:v>
                </c:pt>
                <c:pt idx="15038">
                  <c:v>2506.3333333333298</c:v>
                </c:pt>
                <c:pt idx="15039">
                  <c:v>2506.5</c:v>
                </c:pt>
                <c:pt idx="15040">
                  <c:v>2506.6666666666702</c:v>
                </c:pt>
                <c:pt idx="15041">
                  <c:v>2506.8333333333298</c:v>
                </c:pt>
                <c:pt idx="15042">
                  <c:v>2507</c:v>
                </c:pt>
                <c:pt idx="15043">
                  <c:v>2507.1666666666702</c:v>
                </c:pt>
                <c:pt idx="15044">
                  <c:v>2507.3333333333298</c:v>
                </c:pt>
                <c:pt idx="15045">
                  <c:v>2507.5</c:v>
                </c:pt>
                <c:pt idx="15046">
                  <c:v>2507.6666666666702</c:v>
                </c:pt>
                <c:pt idx="15047">
                  <c:v>2507.8333333333298</c:v>
                </c:pt>
                <c:pt idx="15048">
                  <c:v>2508</c:v>
                </c:pt>
                <c:pt idx="15049">
                  <c:v>2508.1666666666702</c:v>
                </c:pt>
                <c:pt idx="15050">
                  <c:v>2508.3333333333298</c:v>
                </c:pt>
                <c:pt idx="15051">
                  <c:v>2508.5</c:v>
                </c:pt>
                <c:pt idx="15052">
                  <c:v>2508.6666666666702</c:v>
                </c:pt>
                <c:pt idx="15053">
                  <c:v>2508.8333333333298</c:v>
                </c:pt>
                <c:pt idx="15054">
                  <c:v>2509</c:v>
                </c:pt>
                <c:pt idx="15055">
                  <c:v>2509.1666666666702</c:v>
                </c:pt>
                <c:pt idx="15056">
                  <c:v>2509.3333333333298</c:v>
                </c:pt>
                <c:pt idx="15057">
                  <c:v>2509.5</c:v>
                </c:pt>
                <c:pt idx="15058">
                  <c:v>2509.6666666666702</c:v>
                </c:pt>
                <c:pt idx="15059">
                  <c:v>2509.8333333333298</c:v>
                </c:pt>
                <c:pt idx="15060">
                  <c:v>2510</c:v>
                </c:pt>
                <c:pt idx="15061">
                  <c:v>2510.1666666666702</c:v>
                </c:pt>
                <c:pt idx="15062">
                  <c:v>2510.3333333333298</c:v>
                </c:pt>
                <c:pt idx="15063">
                  <c:v>2510.5</c:v>
                </c:pt>
                <c:pt idx="15064">
                  <c:v>2510.6666666666702</c:v>
                </c:pt>
                <c:pt idx="15065">
                  <c:v>2510.8333333333298</c:v>
                </c:pt>
                <c:pt idx="15066">
                  <c:v>2511</c:v>
                </c:pt>
                <c:pt idx="15067">
                  <c:v>2511.1666666666702</c:v>
                </c:pt>
                <c:pt idx="15068">
                  <c:v>2511.3333333333298</c:v>
                </c:pt>
                <c:pt idx="15069">
                  <c:v>2511.5</c:v>
                </c:pt>
                <c:pt idx="15070">
                  <c:v>2511.6666666666702</c:v>
                </c:pt>
                <c:pt idx="15071">
                  <c:v>2511.8333333333298</c:v>
                </c:pt>
                <c:pt idx="15072">
                  <c:v>2512</c:v>
                </c:pt>
                <c:pt idx="15073">
                  <c:v>2512.1666666666702</c:v>
                </c:pt>
                <c:pt idx="15074">
                  <c:v>2512.3333333333298</c:v>
                </c:pt>
                <c:pt idx="15075">
                  <c:v>2512.5</c:v>
                </c:pt>
                <c:pt idx="15076">
                  <c:v>2512.6666666666702</c:v>
                </c:pt>
                <c:pt idx="15077">
                  <c:v>2512.8333333333298</c:v>
                </c:pt>
                <c:pt idx="15078">
                  <c:v>2513</c:v>
                </c:pt>
                <c:pt idx="15079">
                  <c:v>2513.1666666666702</c:v>
                </c:pt>
                <c:pt idx="15080">
                  <c:v>2513.3333333333298</c:v>
                </c:pt>
                <c:pt idx="15081">
                  <c:v>2513.5</c:v>
                </c:pt>
                <c:pt idx="15082">
                  <c:v>2513.6666666666702</c:v>
                </c:pt>
                <c:pt idx="15083">
                  <c:v>2513.8333333333298</c:v>
                </c:pt>
                <c:pt idx="15084">
                  <c:v>2514</c:v>
                </c:pt>
                <c:pt idx="15085">
                  <c:v>2514.1666666666702</c:v>
                </c:pt>
                <c:pt idx="15086">
                  <c:v>2514.3333333333298</c:v>
                </c:pt>
                <c:pt idx="15087">
                  <c:v>2514.5</c:v>
                </c:pt>
                <c:pt idx="15088">
                  <c:v>2514.6666666666702</c:v>
                </c:pt>
                <c:pt idx="15089">
                  <c:v>2514.8333333333298</c:v>
                </c:pt>
                <c:pt idx="15090">
                  <c:v>2515</c:v>
                </c:pt>
                <c:pt idx="15091">
                  <c:v>2515.1666666666702</c:v>
                </c:pt>
                <c:pt idx="15092">
                  <c:v>2515.3333333333298</c:v>
                </c:pt>
                <c:pt idx="15093">
                  <c:v>2515.5</c:v>
                </c:pt>
                <c:pt idx="15094">
                  <c:v>2515.6666666666702</c:v>
                </c:pt>
                <c:pt idx="15095">
                  <c:v>2515.8333333333298</c:v>
                </c:pt>
                <c:pt idx="15096">
                  <c:v>2516</c:v>
                </c:pt>
                <c:pt idx="15097">
                  <c:v>2516.1666666666702</c:v>
                </c:pt>
                <c:pt idx="15098">
                  <c:v>2516.3333333333298</c:v>
                </c:pt>
                <c:pt idx="15099">
                  <c:v>2516.5</c:v>
                </c:pt>
                <c:pt idx="15100">
                  <c:v>2516.6666666666702</c:v>
                </c:pt>
                <c:pt idx="15101">
                  <c:v>2516.8333333333298</c:v>
                </c:pt>
                <c:pt idx="15102">
                  <c:v>2517</c:v>
                </c:pt>
                <c:pt idx="15103">
                  <c:v>2517.1666666666702</c:v>
                </c:pt>
                <c:pt idx="15104">
                  <c:v>2517.3333333333298</c:v>
                </c:pt>
                <c:pt idx="15105">
                  <c:v>2517.5</c:v>
                </c:pt>
                <c:pt idx="15106">
                  <c:v>2517.6666666666702</c:v>
                </c:pt>
                <c:pt idx="15107">
                  <c:v>2517.8333333333298</c:v>
                </c:pt>
                <c:pt idx="15108">
                  <c:v>2518</c:v>
                </c:pt>
                <c:pt idx="15109">
                  <c:v>2518.1666666666702</c:v>
                </c:pt>
                <c:pt idx="15110">
                  <c:v>2518.3333333333298</c:v>
                </c:pt>
                <c:pt idx="15111">
                  <c:v>2518.5</c:v>
                </c:pt>
                <c:pt idx="15112">
                  <c:v>2518.6666666666702</c:v>
                </c:pt>
                <c:pt idx="15113">
                  <c:v>2518.8333333333298</c:v>
                </c:pt>
                <c:pt idx="15114">
                  <c:v>2519</c:v>
                </c:pt>
                <c:pt idx="15115">
                  <c:v>2519.1666666666702</c:v>
                </c:pt>
                <c:pt idx="15116">
                  <c:v>2519.3333333333298</c:v>
                </c:pt>
                <c:pt idx="15117">
                  <c:v>2519.5</c:v>
                </c:pt>
                <c:pt idx="15118">
                  <c:v>2519.6666666666702</c:v>
                </c:pt>
                <c:pt idx="15119">
                  <c:v>2519.8333333333298</c:v>
                </c:pt>
                <c:pt idx="15120">
                  <c:v>2520</c:v>
                </c:pt>
                <c:pt idx="15121">
                  <c:v>2520.1666666666702</c:v>
                </c:pt>
                <c:pt idx="15122">
                  <c:v>2520.3333333333298</c:v>
                </c:pt>
                <c:pt idx="15123">
                  <c:v>2520.5</c:v>
                </c:pt>
                <c:pt idx="15124">
                  <c:v>2520.6666666666702</c:v>
                </c:pt>
                <c:pt idx="15125">
                  <c:v>2520.8333333333298</c:v>
                </c:pt>
                <c:pt idx="15126">
                  <c:v>2521</c:v>
                </c:pt>
                <c:pt idx="15127">
                  <c:v>2521.1666666666702</c:v>
                </c:pt>
                <c:pt idx="15128">
                  <c:v>2521.3333333333298</c:v>
                </c:pt>
                <c:pt idx="15129">
                  <c:v>2521.5</c:v>
                </c:pt>
                <c:pt idx="15130">
                  <c:v>2521.6666666666702</c:v>
                </c:pt>
                <c:pt idx="15131">
                  <c:v>2521.8333333333298</c:v>
                </c:pt>
                <c:pt idx="15132">
                  <c:v>2522</c:v>
                </c:pt>
                <c:pt idx="15133">
                  <c:v>2522.1666666666702</c:v>
                </c:pt>
                <c:pt idx="15134">
                  <c:v>2522.3333333333298</c:v>
                </c:pt>
                <c:pt idx="15135">
                  <c:v>2522.5</c:v>
                </c:pt>
                <c:pt idx="15136">
                  <c:v>2522.6666666666702</c:v>
                </c:pt>
                <c:pt idx="15137">
                  <c:v>2522.8333333333298</c:v>
                </c:pt>
                <c:pt idx="15138">
                  <c:v>2523</c:v>
                </c:pt>
                <c:pt idx="15139">
                  <c:v>2523.1666666666702</c:v>
                </c:pt>
                <c:pt idx="15140">
                  <c:v>2523.3333333333298</c:v>
                </c:pt>
                <c:pt idx="15141">
                  <c:v>2523.5</c:v>
                </c:pt>
                <c:pt idx="15142">
                  <c:v>2523.6666666666702</c:v>
                </c:pt>
                <c:pt idx="15143">
                  <c:v>2523.8333333333298</c:v>
                </c:pt>
                <c:pt idx="15144">
                  <c:v>2524</c:v>
                </c:pt>
                <c:pt idx="15145">
                  <c:v>2524.1666666666702</c:v>
                </c:pt>
                <c:pt idx="15146">
                  <c:v>2524.3333333333298</c:v>
                </c:pt>
                <c:pt idx="15147">
                  <c:v>2524.5</c:v>
                </c:pt>
                <c:pt idx="15148">
                  <c:v>2524.6666666666702</c:v>
                </c:pt>
                <c:pt idx="15149">
                  <c:v>2524.8333333333298</c:v>
                </c:pt>
                <c:pt idx="15150">
                  <c:v>2525</c:v>
                </c:pt>
                <c:pt idx="15151">
                  <c:v>2525.1666666666702</c:v>
                </c:pt>
                <c:pt idx="15152">
                  <c:v>2525.3333333333298</c:v>
                </c:pt>
                <c:pt idx="15153">
                  <c:v>2525.5</c:v>
                </c:pt>
                <c:pt idx="15154">
                  <c:v>2525.6666666666702</c:v>
                </c:pt>
                <c:pt idx="15155">
                  <c:v>2525.8333333333298</c:v>
                </c:pt>
                <c:pt idx="15156">
                  <c:v>2526</c:v>
                </c:pt>
                <c:pt idx="15157">
                  <c:v>2526.1666666666702</c:v>
                </c:pt>
                <c:pt idx="15158">
                  <c:v>2526.3333333333298</c:v>
                </c:pt>
                <c:pt idx="15159">
                  <c:v>2526.5</c:v>
                </c:pt>
                <c:pt idx="15160">
                  <c:v>2526.6666666666702</c:v>
                </c:pt>
                <c:pt idx="15161">
                  <c:v>2526.8333333333298</c:v>
                </c:pt>
                <c:pt idx="15162">
                  <c:v>2527</c:v>
                </c:pt>
                <c:pt idx="15163">
                  <c:v>2527.1666666666702</c:v>
                </c:pt>
                <c:pt idx="15164">
                  <c:v>2527.3333333333298</c:v>
                </c:pt>
                <c:pt idx="15165">
                  <c:v>2527.5</c:v>
                </c:pt>
                <c:pt idx="15166">
                  <c:v>2527.6666666666702</c:v>
                </c:pt>
                <c:pt idx="15167">
                  <c:v>2527.8333333333298</c:v>
                </c:pt>
                <c:pt idx="15168">
                  <c:v>2528</c:v>
                </c:pt>
                <c:pt idx="15169">
                  <c:v>2528.1666666666702</c:v>
                </c:pt>
                <c:pt idx="15170">
                  <c:v>2528.3333333333298</c:v>
                </c:pt>
                <c:pt idx="15171">
                  <c:v>2528.5</c:v>
                </c:pt>
                <c:pt idx="15172">
                  <c:v>2528.6666666666702</c:v>
                </c:pt>
                <c:pt idx="15173">
                  <c:v>2528.8333333333298</c:v>
                </c:pt>
                <c:pt idx="15174">
                  <c:v>2529</c:v>
                </c:pt>
                <c:pt idx="15175">
                  <c:v>2529.1666666666702</c:v>
                </c:pt>
                <c:pt idx="15176">
                  <c:v>2529.3333333333298</c:v>
                </c:pt>
                <c:pt idx="15177">
                  <c:v>2529.5</c:v>
                </c:pt>
                <c:pt idx="15178">
                  <c:v>2529.6666666666702</c:v>
                </c:pt>
                <c:pt idx="15179">
                  <c:v>2529.8333333333298</c:v>
                </c:pt>
                <c:pt idx="15180">
                  <c:v>2530</c:v>
                </c:pt>
                <c:pt idx="15181">
                  <c:v>2530.1666666666702</c:v>
                </c:pt>
                <c:pt idx="15182">
                  <c:v>2530.3333333333298</c:v>
                </c:pt>
                <c:pt idx="15183">
                  <c:v>2530.5</c:v>
                </c:pt>
                <c:pt idx="15184">
                  <c:v>2530.6666666666702</c:v>
                </c:pt>
                <c:pt idx="15185">
                  <c:v>2530.8333333333298</c:v>
                </c:pt>
                <c:pt idx="15186">
                  <c:v>2531</c:v>
                </c:pt>
                <c:pt idx="15187">
                  <c:v>2531.1666666666702</c:v>
                </c:pt>
                <c:pt idx="15188">
                  <c:v>2531.3333333333298</c:v>
                </c:pt>
                <c:pt idx="15189">
                  <c:v>2531.5</c:v>
                </c:pt>
                <c:pt idx="15190">
                  <c:v>2531.6666666666702</c:v>
                </c:pt>
                <c:pt idx="15191">
                  <c:v>2531.8333333333298</c:v>
                </c:pt>
                <c:pt idx="15192">
                  <c:v>2532</c:v>
                </c:pt>
                <c:pt idx="15193">
                  <c:v>2532.1666666666702</c:v>
                </c:pt>
                <c:pt idx="15194">
                  <c:v>2532.3333333333298</c:v>
                </c:pt>
                <c:pt idx="15195">
                  <c:v>2532.5</c:v>
                </c:pt>
                <c:pt idx="15196">
                  <c:v>2532.6666666666702</c:v>
                </c:pt>
                <c:pt idx="15197">
                  <c:v>2532.8333333333298</c:v>
                </c:pt>
                <c:pt idx="15198">
                  <c:v>2533</c:v>
                </c:pt>
                <c:pt idx="15199">
                  <c:v>2533.1666666666702</c:v>
                </c:pt>
                <c:pt idx="15200">
                  <c:v>2533.3333333333298</c:v>
                </c:pt>
                <c:pt idx="15201">
                  <c:v>2533.5</c:v>
                </c:pt>
                <c:pt idx="15202">
                  <c:v>2533.6666666666702</c:v>
                </c:pt>
                <c:pt idx="15203">
                  <c:v>2533.8333333333298</c:v>
                </c:pt>
                <c:pt idx="15204">
                  <c:v>2534</c:v>
                </c:pt>
                <c:pt idx="15205">
                  <c:v>2534.1666666666702</c:v>
                </c:pt>
                <c:pt idx="15206">
                  <c:v>2534.3333333333298</c:v>
                </c:pt>
                <c:pt idx="15207">
                  <c:v>2534.5</c:v>
                </c:pt>
                <c:pt idx="15208">
                  <c:v>2534.6666666666702</c:v>
                </c:pt>
                <c:pt idx="15209">
                  <c:v>2534.8333333333298</c:v>
                </c:pt>
                <c:pt idx="15210">
                  <c:v>2535</c:v>
                </c:pt>
                <c:pt idx="15211">
                  <c:v>2535.1666666666702</c:v>
                </c:pt>
                <c:pt idx="15212">
                  <c:v>2535.3333333333298</c:v>
                </c:pt>
                <c:pt idx="15213">
                  <c:v>2535.5</c:v>
                </c:pt>
                <c:pt idx="15214">
                  <c:v>2535.6666666666702</c:v>
                </c:pt>
                <c:pt idx="15215">
                  <c:v>2535.8333333333298</c:v>
                </c:pt>
                <c:pt idx="15216">
                  <c:v>2536</c:v>
                </c:pt>
                <c:pt idx="15217">
                  <c:v>2536.1666666666702</c:v>
                </c:pt>
                <c:pt idx="15218">
                  <c:v>2536.3333333333298</c:v>
                </c:pt>
                <c:pt idx="15219">
                  <c:v>2536.5</c:v>
                </c:pt>
                <c:pt idx="15220">
                  <c:v>2536.6666666666702</c:v>
                </c:pt>
                <c:pt idx="15221">
                  <c:v>2536.8333333333298</c:v>
                </c:pt>
                <c:pt idx="15222">
                  <c:v>2537</c:v>
                </c:pt>
                <c:pt idx="15223">
                  <c:v>2537.1666666666702</c:v>
                </c:pt>
                <c:pt idx="15224">
                  <c:v>2537.3333333333298</c:v>
                </c:pt>
                <c:pt idx="15225">
                  <c:v>2537.5</c:v>
                </c:pt>
                <c:pt idx="15226">
                  <c:v>2537.6666666666702</c:v>
                </c:pt>
                <c:pt idx="15227">
                  <c:v>2537.8333333333298</c:v>
                </c:pt>
                <c:pt idx="15228">
                  <c:v>2538</c:v>
                </c:pt>
                <c:pt idx="15229">
                  <c:v>2538.1666666666702</c:v>
                </c:pt>
                <c:pt idx="15230">
                  <c:v>2538.3333333333298</c:v>
                </c:pt>
                <c:pt idx="15231">
                  <c:v>2538.5</c:v>
                </c:pt>
                <c:pt idx="15232">
                  <c:v>2538.6666666666702</c:v>
                </c:pt>
                <c:pt idx="15233">
                  <c:v>2538.8333333333298</c:v>
                </c:pt>
                <c:pt idx="15234">
                  <c:v>2539</c:v>
                </c:pt>
                <c:pt idx="15235">
                  <c:v>2539.1666666666702</c:v>
                </c:pt>
                <c:pt idx="15236">
                  <c:v>2539.3333333333298</c:v>
                </c:pt>
                <c:pt idx="15237">
                  <c:v>2539.5</c:v>
                </c:pt>
                <c:pt idx="15238">
                  <c:v>2539.6666666666702</c:v>
                </c:pt>
                <c:pt idx="15239">
                  <c:v>2539.8333333333298</c:v>
                </c:pt>
                <c:pt idx="15240">
                  <c:v>2540</c:v>
                </c:pt>
                <c:pt idx="15241">
                  <c:v>2540.1666666666702</c:v>
                </c:pt>
                <c:pt idx="15242">
                  <c:v>2540.3333333333298</c:v>
                </c:pt>
                <c:pt idx="15243">
                  <c:v>2540.5</c:v>
                </c:pt>
                <c:pt idx="15244">
                  <c:v>2540.6666666666702</c:v>
                </c:pt>
                <c:pt idx="15245">
                  <c:v>2540.8333333333298</c:v>
                </c:pt>
                <c:pt idx="15246">
                  <c:v>2541</c:v>
                </c:pt>
                <c:pt idx="15247">
                  <c:v>2541.1666666666702</c:v>
                </c:pt>
                <c:pt idx="15248">
                  <c:v>2541.3333333333298</c:v>
                </c:pt>
                <c:pt idx="15249">
                  <c:v>2541.5</c:v>
                </c:pt>
                <c:pt idx="15250">
                  <c:v>2541.6666666666702</c:v>
                </c:pt>
                <c:pt idx="15251">
                  <c:v>2541.8333333333298</c:v>
                </c:pt>
                <c:pt idx="15252">
                  <c:v>2542</c:v>
                </c:pt>
                <c:pt idx="15253">
                  <c:v>2542.1666666666702</c:v>
                </c:pt>
                <c:pt idx="15254">
                  <c:v>2542.3333333333298</c:v>
                </c:pt>
                <c:pt idx="15255">
                  <c:v>2542.5</c:v>
                </c:pt>
                <c:pt idx="15256">
                  <c:v>2542.6666666666702</c:v>
                </c:pt>
                <c:pt idx="15257">
                  <c:v>2542.8333333333298</c:v>
                </c:pt>
                <c:pt idx="15258">
                  <c:v>2543</c:v>
                </c:pt>
                <c:pt idx="15259">
                  <c:v>2543.1666666666702</c:v>
                </c:pt>
                <c:pt idx="15260">
                  <c:v>2543.3333333333298</c:v>
                </c:pt>
                <c:pt idx="15261">
                  <c:v>2543.5</c:v>
                </c:pt>
                <c:pt idx="15262">
                  <c:v>2543.6666666666702</c:v>
                </c:pt>
                <c:pt idx="15263">
                  <c:v>2543.8333333333298</c:v>
                </c:pt>
                <c:pt idx="15264">
                  <c:v>2544</c:v>
                </c:pt>
                <c:pt idx="15265">
                  <c:v>2544.1666666666702</c:v>
                </c:pt>
                <c:pt idx="15266">
                  <c:v>2544.3333333333298</c:v>
                </c:pt>
                <c:pt idx="15267">
                  <c:v>2544.5</c:v>
                </c:pt>
                <c:pt idx="15268">
                  <c:v>2544.6666666666702</c:v>
                </c:pt>
                <c:pt idx="15269">
                  <c:v>2544.8333333333298</c:v>
                </c:pt>
                <c:pt idx="15270">
                  <c:v>2545</c:v>
                </c:pt>
                <c:pt idx="15271">
                  <c:v>2545.1666666666702</c:v>
                </c:pt>
                <c:pt idx="15272">
                  <c:v>2545.3333333333298</c:v>
                </c:pt>
                <c:pt idx="15273">
                  <c:v>2545.5</c:v>
                </c:pt>
                <c:pt idx="15274">
                  <c:v>2545.6666666666702</c:v>
                </c:pt>
                <c:pt idx="15275">
                  <c:v>2545.8333333333298</c:v>
                </c:pt>
                <c:pt idx="15276">
                  <c:v>2546</c:v>
                </c:pt>
                <c:pt idx="15277">
                  <c:v>2546.1666666666702</c:v>
                </c:pt>
                <c:pt idx="15278">
                  <c:v>2546.3333333333298</c:v>
                </c:pt>
                <c:pt idx="15279">
                  <c:v>2546.5</c:v>
                </c:pt>
                <c:pt idx="15280">
                  <c:v>2546.6666666666702</c:v>
                </c:pt>
                <c:pt idx="15281">
                  <c:v>2546.8333333333298</c:v>
                </c:pt>
                <c:pt idx="15282">
                  <c:v>2547</c:v>
                </c:pt>
                <c:pt idx="15283">
                  <c:v>2547.1666666666702</c:v>
                </c:pt>
                <c:pt idx="15284">
                  <c:v>2547.3333333333298</c:v>
                </c:pt>
                <c:pt idx="15285">
                  <c:v>2547.5</c:v>
                </c:pt>
                <c:pt idx="15286">
                  <c:v>2547.6666666666702</c:v>
                </c:pt>
                <c:pt idx="15287">
                  <c:v>2547.8333333333298</c:v>
                </c:pt>
                <c:pt idx="15288">
                  <c:v>2548</c:v>
                </c:pt>
                <c:pt idx="15289">
                  <c:v>2548.1666666666702</c:v>
                </c:pt>
                <c:pt idx="15290">
                  <c:v>2548.3333333333298</c:v>
                </c:pt>
                <c:pt idx="15291">
                  <c:v>2548.5</c:v>
                </c:pt>
                <c:pt idx="15292">
                  <c:v>2548.6666666666702</c:v>
                </c:pt>
                <c:pt idx="15293">
                  <c:v>2548.8333333333298</c:v>
                </c:pt>
                <c:pt idx="15294">
                  <c:v>2549</c:v>
                </c:pt>
                <c:pt idx="15295">
                  <c:v>2549.1666666666702</c:v>
                </c:pt>
                <c:pt idx="15296">
                  <c:v>2549.3333333333298</c:v>
                </c:pt>
                <c:pt idx="15297">
                  <c:v>2549.5</c:v>
                </c:pt>
                <c:pt idx="15298">
                  <c:v>2549.6666666666702</c:v>
                </c:pt>
                <c:pt idx="15299">
                  <c:v>2549.8333333333298</c:v>
                </c:pt>
                <c:pt idx="15300">
                  <c:v>2550</c:v>
                </c:pt>
                <c:pt idx="15301">
                  <c:v>2550.1666666666702</c:v>
                </c:pt>
                <c:pt idx="15302">
                  <c:v>2550.3333333333298</c:v>
                </c:pt>
                <c:pt idx="15303">
                  <c:v>2550.5</c:v>
                </c:pt>
                <c:pt idx="15304">
                  <c:v>2550.6666666666702</c:v>
                </c:pt>
                <c:pt idx="15305">
                  <c:v>2550.8333333333298</c:v>
                </c:pt>
                <c:pt idx="15306">
                  <c:v>2551</c:v>
                </c:pt>
                <c:pt idx="15307">
                  <c:v>2551.1666666666702</c:v>
                </c:pt>
                <c:pt idx="15308">
                  <c:v>2551.3333333333298</c:v>
                </c:pt>
                <c:pt idx="15309">
                  <c:v>2551.5</c:v>
                </c:pt>
                <c:pt idx="15310">
                  <c:v>2551.6666666666702</c:v>
                </c:pt>
                <c:pt idx="15311">
                  <c:v>2551.8333333333298</c:v>
                </c:pt>
                <c:pt idx="15312">
                  <c:v>2552</c:v>
                </c:pt>
                <c:pt idx="15313">
                  <c:v>2552.1666666666702</c:v>
                </c:pt>
                <c:pt idx="15314">
                  <c:v>2552.3333333333298</c:v>
                </c:pt>
                <c:pt idx="15315">
                  <c:v>2552.5</c:v>
                </c:pt>
                <c:pt idx="15316">
                  <c:v>2552.6666666666702</c:v>
                </c:pt>
                <c:pt idx="15317">
                  <c:v>2552.8333333333298</c:v>
                </c:pt>
                <c:pt idx="15318">
                  <c:v>2553</c:v>
                </c:pt>
                <c:pt idx="15319">
                  <c:v>2553.1666666666702</c:v>
                </c:pt>
                <c:pt idx="15320">
                  <c:v>2553.3333333333298</c:v>
                </c:pt>
                <c:pt idx="15321">
                  <c:v>2553.5</c:v>
                </c:pt>
                <c:pt idx="15322">
                  <c:v>2553.6666666666702</c:v>
                </c:pt>
                <c:pt idx="15323">
                  <c:v>2553.8333333333298</c:v>
                </c:pt>
                <c:pt idx="15324">
                  <c:v>2554</c:v>
                </c:pt>
                <c:pt idx="15325">
                  <c:v>2554.1666666666702</c:v>
                </c:pt>
                <c:pt idx="15326">
                  <c:v>2554.3333333333298</c:v>
                </c:pt>
                <c:pt idx="15327">
                  <c:v>2554.5</c:v>
                </c:pt>
                <c:pt idx="15328">
                  <c:v>2554.6666666666702</c:v>
                </c:pt>
                <c:pt idx="15329">
                  <c:v>2554.8333333333298</c:v>
                </c:pt>
                <c:pt idx="15330">
                  <c:v>2555</c:v>
                </c:pt>
                <c:pt idx="15331">
                  <c:v>2555.1666666666702</c:v>
                </c:pt>
                <c:pt idx="15332">
                  <c:v>2555.3333333333298</c:v>
                </c:pt>
                <c:pt idx="15333">
                  <c:v>2555.5</c:v>
                </c:pt>
                <c:pt idx="15334">
                  <c:v>2555.6666666666702</c:v>
                </c:pt>
                <c:pt idx="15335">
                  <c:v>2555.8333333333298</c:v>
                </c:pt>
                <c:pt idx="15336">
                  <c:v>2556</c:v>
                </c:pt>
                <c:pt idx="15337">
                  <c:v>2556.1666666666702</c:v>
                </c:pt>
                <c:pt idx="15338">
                  <c:v>2556.3333333333298</c:v>
                </c:pt>
                <c:pt idx="15339">
                  <c:v>2556.5</c:v>
                </c:pt>
                <c:pt idx="15340">
                  <c:v>2556.6666666666702</c:v>
                </c:pt>
                <c:pt idx="15341">
                  <c:v>2556.8333333333298</c:v>
                </c:pt>
                <c:pt idx="15342">
                  <c:v>2557</c:v>
                </c:pt>
                <c:pt idx="15343">
                  <c:v>2557.1666666666702</c:v>
                </c:pt>
                <c:pt idx="15344">
                  <c:v>2557.3333333333298</c:v>
                </c:pt>
                <c:pt idx="15345">
                  <c:v>2557.5</c:v>
                </c:pt>
                <c:pt idx="15346">
                  <c:v>2557.6666666666702</c:v>
                </c:pt>
                <c:pt idx="15347">
                  <c:v>2557.8333333333298</c:v>
                </c:pt>
                <c:pt idx="15348">
                  <c:v>2558</c:v>
                </c:pt>
                <c:pt idx="15349">
                  <c:v>2558.1666666666702</c:v>
                </c:pt>
                <c:pt idx="15350">
                  <c:v>2558.3333333333298</c:v>
                </c:pt>
                <c:pt idx="15351">
                  <c:v>2558.5</c:v>
                </c:pt>
                <c:pt idx="15352">
                  <c:v>2558.6666666666702</c:v>
                </c:pt>
                <c:pt idx="15353">
                  <c:v>2558.8333333333298</c:v>
                </c:pt>
                <c:pt idx="15354">
                  <c:v>2559</c:v>
                </c:pt>
                <c:pt idx="15355">
                  <c:v>2559.1666666666702</c:v>
                </c:pt>
                <c:pt idx="15356">
                  <c:v>2559.3333333333298</c:v>
                </c:pt>
                <c:pt idx="15357">
                  <c:v>2559.5</c:v>
                </c:pt>
                <c:pt idx="15358">
                  <c:v>2559.6666666666702</c:v>
                </c:pt>
                <c:pt idx="15359">
                  <c:v>2559.8333333333298</c:v>
                </c:pt>
                <c:pt idx="15360">
                  <c:v>2560</c:v>
                </c:pt>
                <c:pt idx="15361">
                  <c:v>2560.1666666666702</c:v>
                </c:pt>
                <c:pt idx="15362">
                  <c:v>2560.3333333333298</c:v>
                </c:pt>
                <c:pt idx="15363">
                  <c:v>2560.5</c:v>
                </c:pt>
                <c:pt idx="15364">
                  <c:v>2560.6666666666702</c:v>
                </c:pt>
                <c:pt idx="15365">
                  <c:v>2560.8333333333298</c:v>
                </c:pt>
                <c:pt idx="15366">
                  <c:v>2561</c:v>
                </c:pt>
                <c:pt idx="15367">
                  <c:v>2561.1666666666702</c:v>
                </c:pt>
                <c:pt idx="15368">
                  <c:v>2561.3333333333298</c:v>
                </c:pt>
                <c:pt idx="15369">
                  <c:v>2561.5</c:v>
                </c:pt>
                <c:pt idx="15370">
                  <c:v>2561.6666666666702</c:v>
                </c:pt>
                <c:pt idx="15371">
                  <c:v>2561.8333333333298</c:v>
                </c:pt>
                <c:pt idx="15372">
                  <c:v>2562</c:v>
                </c:pt>
                <c:pt idx="15373">
                  <c:v>2562.1666666666702</c:v>
                </c:pt>
                <c:pt idx="15374">
                  <c:v>2562.3333333333298</c:v>
                </c:pt>
                <c:pt idx="15375">
                  <c:v>2562.5</c:v>
                </c:pt>
                <c:pt idx="15376">
                  <c:v>2562.6666666666702</c:v>
                </c:pt>
                <c:pt idx="15377">
                  <c:v>2562.8333333333298</c:v>
                </c:pt>
                <c:pt idx="15378">
                  <c:v>2563</c:v>
                </c:pt>
                <c:pt idx="15379">
                  <c:v>2563.1666666666702</c:v>
                </c:pt>
                <c:pt idx="15380">
                  <c:v>2563.3333333333298</c:v>
                </c:pt>
                <c:pt idx="15381">
                  <c:v>2563.5</c:v>
                </c:pt>
                <c:pt idx="15382">
                  <c:v>2563.6666666666702</c:v>
                </c:pt>
                <c:pt idx="15383">
                  <c:v>2563.8333333333298</c:v>
                </c:pt>
                <c:pt idx="15384">
                  <c:v>2564</c:v>
                </c:pt>
                <c:pt idx="15385">
                  <c:v>2564.1666666666702</c:v>
                </c:pt>
                <c:pt idx="15386">
                  <c:v>2564.3333333333298</c:v>
                </c:pt>
                <c:pt idx="15387">
                  <c:v>2564.5</c:v>
                </c:pt>
                <c:pt idx="15388">
                  <c:v>2564.6666666666702</c:v>
                </c:pt>
                <c:pt idx="15389">
                  <c:v>2564.8333333333298</c:v>
                </c:pt>
                <c:pt idx="15390">
                  <c:v>2565</c:v>
                </c:pt>
                <c:pt idx="15391">
                  <c:v>2565.1666666666702</c:v>
                </c:pt>
                <c:pt idx="15392">
                  <c:v>2565.3333333333298</c:v>
                </c:pt>
                <c:pt idx="15393">
                  <c:v>2565.5</c:v>
                </c:pt>
                <c:pt idx="15394">
                  <c:v>2565.6666666666702</c:v>
                </c:pt>
                <c:pt idx="15395">
                  <c:v>2565.8333333333298</c:v>
                </c:pt>
                <c:pt idx="15396">
                  <c:v>2566</c:v>
                </c:pt>
                <c:pt idx="15397">
                  <c:v>2566.1666666666702</c:v>
                </c:pt>
                <c:pt idx="15398">
                  <c:v>2566.3333333333298</c:v>
                </c:pt>
                <c:pt idx="15399">
                  <c:v>2566.5</c:v>
                </c:pt>
                <c:pt idx="15400">
                  <c:v>2566.6666666666702</c:v>
                </c:pt>
                <c:pt idx="15401">
                  <c:v>2566.8333333333298</c:v>
                </c:pt>
                <c:pt idx="15402">
                  <c:v>2567</c:v>
                </c:pt>
                <c:pt idx="15403">
                  <c:v>2567.1666666666702</c:v>
                </c:pt>
                <c:pt idx="15404">
                  <c:v>2567.3333333333298</c:v>
                </c:pt>
                <c:pt idx="15405">
                  <c:v>2567.5</c:v>
                </c:pt>
                <c:pt idx="15406">
                  <c:v>2567.6666666666702</c:v>
                </c:pt>
                <c:pt idx="15407">
                  <c:v>2567.8333333333298</c:v>
                </c:pt>
                <c:pt idx="15408">
                  <c:v>2568</c:v>
                </c:pt>
                <c:pt idx="15409">
                  <c:v>2568.1666666666702</c:v>
                </c:pt>
                <c:pt idx="15410">
                  <c:v>2568.3333333333298</c:v>
                </c:pt>
                <c:pt idx="15411">
                  <c:v>2568.5</c:v>
                </c:pt>
                <c:pt idx="15412">
                  <c:v>2568.6666666666702</c:v>
                </c:pt>
                <c:pt idx="15413">
                  <c:v>2568.8333333333298</c:v>
                </c:pt>
                <c:pt idx="15414">
                  <c:v>2569</c:v>
                </c:pt>
                <c:pt idx="15415">
                  <c:v>2569.1666666666702</c:v>
                </c:pt>
                <c:pt idx="15416">
                  <c:v>2569.3333333333298</c:v>
                </c:pt>
                <c:pt idx="15417">
                  <c:v>2569.5</c:v>
                </c:pt>
                <c:pt idx="15418">
                  <c:v>2569.6666666666702</c:v>
                </c:pt>
                <c:pt idx="15419">
                  <c:v>2569.8333333333298</c:v>
                </c:pt>
                <c:pt idx="15420">
                  <c:v>2570</c:v>
                </c:pt>
                <c:pt idx="15421">
                  <c:v>2570.1666666666702</c:v>
                </c:pt>
                <c:pt idx="15422">
                  <c:v>2570.3333333333298</c:v>
                </c:pt>
                <c:pt idx="15423">
                  <c:v>2570.5</c:v>
                </c:pt>
                <c:pt idx="15424">
                  <c:v>2570.6666666666702</c:v>
                </c:pt>
                <c:pt idx="15425">
                  <c:v>2570.8333333333298</c:v>
                </c:pt>
                <c:pt idx="15426">
                  <c:v>2571</c:v>
                </c:pt>
                <c:pt idx="15427">
                  <c:v>2571.1666666666702</c:v>
                </c:pt>
                <c:pt idx="15428">
                  <c:v>2571.3333333333298</c:v>
                </c:pt>
                <c:pt idx="15429">
                  <c:v>2571.5</c:v>
                </c:pt>
                <c:pt idx="15430">
                  <c:v>2571.6666666666702</c:v>
                </c:pt>
                <c:pt idx="15431">
                  <c:v>2571.8333333333298</c:v>
                </c:pt>
                <c:pt idx="15432">
                  <c:v>2572</c:v>
                </c:pt>
                <c:pt idx="15433">
                  <c:v>2572.1666666666702</c:v>
                </c:pt>
                <c:pt idx="15434">
                  <c:v>2572.3333333333298</c:v>
                </c:pt>
                <c:pt idx="15435">
                  <c:v>2572.5</c:v>
                </c:pt>
                <c:pt idx="15436">
                  <c:v>2572.6666666666702</c:v>
                </c:pt>
                <c:pt idx="15437">
                  <c:v>2572.8333333333298</c:v>
                </c:pt>
                <c:pt idx="15438">
                  <c:v>2573</c:v>
                </c:pt>
                <c:pt idx="15439">
                  <c:v>2573.1666666666702</c:v>
                </c:pt>
                <c:pt idx="15440">
                  <c:v>2573.3333333333298</c:v>
                </c:pt>
                <c:pt idx="15441">
                  <c:v>2573.5</c:v>
                </c:pt>
                <c:pt idx="15442">
                  <c:v>2573.6666666666702</c:v>
                </c:pt>
                <c:pt idx="15443">
                  <c:v>2573.8333333333298</c:v>
                </c:pt>
                <c:pt idx="15444">
                  <c:v>2574</c:v>
                </c:pt>
                <c:pt idx="15445">
                  <c:v>2574.1666666666702</c:v>
                </c:pt>
                <c:pt idx="15446">
                  <c:v>2574.3333333333298</c:v>
                </c:pt>
                <c:pt idx="15447">
                  <c:v>2574.5</c:v>
                </c:pt>
                <c:pt idx="15448">
                  <c:v>2574.6666666666702</c:v>
                </c:pt>
                <c:pt idx="15449">
                  <c:v>2574.8333333333298</c:v>
                </c:pt>
                <c:pt idx="15450">
                  <c:v>2575</c:v>
                </c:pt>
                <c:pt idx="15451">
                  <c:v>2575.1666666666702</c:v>
                </c:pt>
                <c:pt idx="15452">
                  <c:v>2575.3333333333298</c:v>
                </c:pt>
                <c:pt idx="15453">
                  <c:v>2575.5</c:v>
                </c:pt>
                <c:pt idx="15454">
                  <c:v>2575.6666666666702</c:v>
                </c:pt>
                <c:pt idx="15455">
                  <c:v>2575.8333333333298</c:v>
                </c:pt>
                <c:pt idx="15456">
                  <c:v>2576</c:v>
                </c:pt>
                <c:pt idx="15457">
                  <c:v>2576.1666666666702</c:v>
                </c:pt>
                <c:pt idx="15458">
                  <c:v>2576.3333333333298</c:v>
                </c:pt>
                <c:pt idx="15459">
                  <c:v>2576.5</c:v>
                </c:pt>
                <c:pt idx="15460">
                  <c:v>2576.6666666666702</c:v>
                </c:pt>
                <c:pt idx="15461">
                  <c:v>2576.8333333333298</c:v>
                </c:pt>
                <c:pt idx="15462">
                  <c:v>2577</c:v>
                </c:pt>
                <c:pt idx="15463">
                  <c:v>2577.1666666666702</c:v>
                </c:pt>
                <c:pt idx="15464">
                  <c:v>2577.3333333333298</c:v>
                </c:pt>
                <c:pt idx="15465">
                  <c:v>2577.5</c:v>
                </c:pt>
                <c:pt idx="15466">
                  <c:v>2577.6666666666702</c:v>
                </c:pt>
                <c:pt idx="15467">
                  <c:v>2577.8333333333298</c:v>
                </c:pt>
                <c:pt idx="15468">
                  <c:v>2578</c:v>
                </c:pt>
                <c:pt idx="15469">
                  <c:v>2578.1666666666702</c:v>
                </c:pt>
                <c:pt idx="15470">
                  <c:v>2578.3333333333298</c:v>
                </c:pt>
                <c:pt idx="15471">
                  <c:v>2578.5</c:v>
                </c:pt>
                <c:pt idx="15472">
                  <c:v>2578.6666666666702</c:v>
                </c:pt>
                <c:pt idx="15473">
                  <c:v>2578.8333333333298</c:v>
                </c:pt>
                <c:pt idx="15474">
                  <c:v>2579</c:v>
                </c:pt>
                <c:pt idx="15475">
                  <c:v>2579.1666666666702</c:v>
                </c:pt>
                <c:pt idx="15476">
                  <c:v>2579.3333333333298</c:v>
                </c:pt>
                <c:pt idx="15477">
                  <c:v>2579.5</c:v>
                </c:pt>
                <c:pt idx="15478">
                  <c:v>2579.6666666666702</c:v>
                </c:pt>
                <c:pt idx="15479">
                  <c:v>2579.8333333333298</c:v>
                </c:pt>
                <c:pt idx="15480">
                  <c:v>2580</c:v>
                </c:pt>
                <c:pt idx="15481">
                  <c:v>2580.1666666666702</c:v>
                </c:pt>
                <c:pt idx="15482">
                  <c:v>2580.3333333333298</c:v>
                </c:pt>
                <c:pt idx="15483">
                  <c:v>2580.5</c:v>
                </c:pt>
                <c:pt idx="15484">
                  <c:v>2580.6666666666702</c:v>
                </c:pt>
                <c:pt idx="15485">
                  <c:v>2580.8333333333298</c:v>
                </c:pt>
                <c:pt idx="15486">
                  <c:v>2581</c:v>
                </c:pt>
                <c:pt idx="15487">
                  <c:v>2581.1666666666702</c:v>
                </c:pt>
                <c:pt idx="15488">
                  <c:v>2581.3333333333298</c:v>
                </c:pt>
                <c:pt idx="15489">
                  <c:v>2581.5</c:v>
                </c:pt>
                <c:pt idx="15490">
                  <c:v>2581.6666666666702</c:v>
                </c:pt>
                <c:pt idx="15491">
                  <c:v>2581.8333333333298</c:v>
                </c:pt>
                <c:pt idx="15492">
                  <c:v>2582</c:v>
                </c:pt>
                <c:pt idx="15493">
                  <c:v>2582.1666666666702</c:v>
                </c:pt>
                <c:pt idx="15494">
                  <c:v>2582.3333333333298</c:v>
                </c:pt>
                <c:pt idx="15495">
                  <c:v>2582.5</c:v>
                </c:pt>
                <c:pt idx="15496">
                  <c:v>2582.6666666666702</c:v>
                </c:pt>
                <c:pt idx="15497">
                  <c:v>2582.8333333333298</c:v>
                </c:pt>
                <c:pt idx="15498">
                  <c:v>2583</c:v>
                </c:pt>
                <c:pt idx="15499">
                  <c:v>2583.1666666666702</c:v>
                </c:pt>
                <c:pt idx="15500">
                  <c:v>2583.3333333333298</c:v>
                </c:pt>
                <c:pt idx="15501">
                  <c:v>2583.5</c:v>
                </c:pt>
                <c:pt idx="15502">
                  <c:v>2583.6666666666702</c:v>
                </c:pt>
                <c:pt idx="15503">
                  <c:v>2583.8333333333298</c:v>
                </c:pt>
                <c:pt idx="15504">
                  <c:v>2584</c:v>
                </c:pt>
                <c:pt idx="15505">
                  <c:v>2584.1666666666702</c:v>
                </c:pt>
                <c:pt idx="15506">
                  <c:v>2584.3333333333298</c:v>
                </c:pt>
                <c:pt idx="15507">
                  <c:v>2584.5</c:v>
                </c:pt>
                <c:pt idx="15508">
                  <c:v>2584.6666666666702</c:v>
                </c:pt>
                <c:pt idx="15509">
                  <c:v>2584.8333333333298</c:v>
                </c:pt>
                <c:pt idx="15510">
                  <c:v>2585</c:v>
                </c:pt>
                <c:pt idx="15511">
                  <c:v>2585.1666666666702</c:v>
                </c:pt>
                <c:pt idx="15512">
                  <c:v>2585.3333333333298</c:v>
                </c:pt>
                <c:pt idx="15513">
                  <c:v>2585.5</c:v>
                </c:pt>
                <c:pt idx="15514">
                  <c:v>2585.6666666666702</c:v>
                </c:pt>
                <c:pt idx="15515">
                  <c:v>2585.8333333333298</c:v>
                </c:pt>
                <c:pt idx="15516">
                  <c:v>2586</c:v>
                </c:pt>
                <c:pt idx="15517">
                  <c:v>2586.1666666666702</c:v>
                </c:pt>
                <c:pt idx="15518">
                  <c:v>2586.3333333333298</c:v>
                </c:pt>
                <c:pt idx="15519">
                  <c:v>2586.5</c:v>
                </c:pt>
                <c:pt idx="15520">
                  <c:v>2586.6666666666702</c:v>
                </c:pt>
                <c:pt idx="15521">
                  <c:v>2586.8333333333298</c:v>
                </c:pt>
                <c:pt idx="15522">
                  <c:v>2587</c:v>
                </c:pt>
                <c:pt idx="15523">
                  <c:v>2587.1666666666702</c:v>
                </c:pt>
                <c:pt idx="15524">
                  <c:v>2587.3333333333298</c:v>
                </c:pt>
                <c:pt idx="15525">
                  <c:v>2587.5</c:v>
                </c:pt>
                <c:pt idx="15526">
                  <c:v>2587.6666666666702</c:v>
                </c:pt>
                <c:pt idx="15527">
                  <c:v>2587.8333333333298</c:v>
                </c:pt>
                <c:pt idx="15528">
                  <c:v>2588</c:v>
                </c:pt>
                <c:pt idx="15529">
                  <c:v>2588.1666666666702</c:v>
                </c:pt>
                <c:pt idx="15530">
                  <c:v>2588.3333333333298</c:v>
                </c:pt>
                <c:pt idx="15531">
                  <c:v>2588.5</c:v>
                </c:pt>
                <c:pt idx="15532">
                  <c:v>2588.6666666666702</c:v>
                </c:pt>
                <c:pt idx="15533">
                  <c:v>2588.8333333333298</c:v>
                </c:pt>
                <c:pt idx="15534">
                  <c:v>2589</c:v>
                </c:pt>
                <c:pt idx="15535">
                  <c:v>2589.1666666666702</c:v>
                </c:pt>
                <c:pt idx="15536">
                  <c:v>2589.3333333333298</c:v>
                </c:pt>
                <c:pt idx="15537">
                  <c:v>2589.5</c:v>
                </c:pt>
                <c:pt idx="15538">
                  <c:v>2589.6666666666702</c:v>
                </c:pt>
                <c:pt idx="15539">
                  <c:v>2589.8333333333298</c:v>
                </c:pt>
                <c:pt idx="15540">
                  <c:v>2590</c:v>
                </c:pt>
                <c:pt idx="15541">
                  <c:v>2590.1666666666702</c:v>
                </c:pt>
                <c:pt idx="15542">
                  <c:v>2590.3333333333298</c:v>
                </c:pt>
                <c:pt idx="15543">
                  <c:v>2590.5</c:v>
                </c:pt>
                <c:pt idx="15544">
                  <c:v>2590.6666666666702</c:v>
                </c:pt>
                <c:pt idx="15545">
                  <c:v>2590.8333333333298</c:v>
                </c:pt>
                <c:pt idx="15546">
                  <c:v>2591</c:v>
                </c:pt>
                <c:pt idx="15547">
                  <c:v>2591.1666666666702</c:v>
                </c:pt>
                <c:pt idx="15548">
                  <c:v>2591.3333333333298</c:v>
                </c:pt>
                <c:pt idx="15549">
                  <c:v>2591.5</c:v>
                </c:pt>
                <c:pt idx="15550">
                  <c:v>2591.6666666666702</c:v>
                </c:pt>
                <c:pt idx="15551">
                  <c:v>2591.8333333333298</c:v>
                </c:pt>
                <c:pt idx="15552">
                  <c:v>2592</c:v>
                </c:pt>
                <c:pt idx="15553">
                  <c:v>2592.1666666666702</c:v>
                </c:pt>
                <c:pt idx="15554">
                  <c:v>2592.3333333333298</c:v>
                </c:pt>
                <c:pt idx="15555">
                  <c:v>2592.5</c:v>
                </c:pt>
                <c:pt idx="15556">
                  <c:v>2592.6666666666702</c:v>
                </c:pt>
                <c:pt idx="15557">
                  <c:v>2592.8333333333298</c:v>
                </c:pt>
                <c:pt idx="15558">
                  <c:v>2593</c:v>
                </c:pt>
                <c:pt idx="15559">
                  <c:v>2593.1666666666702</c:v>
                </c:pt>
                <c:pt idx="15560">
                  <c:v>2593.3333333333298</c:v>
                </c:pt>
                <c:pt idx="15561">
                  <c:v>2593.5</c:v>
                </c:pt>
                <c:pt idx="15562">
                  <c:v>2593.6666666666702</c:v>
                </c:pt>
                <c:pt idx="15563">
                  <c:v>2593.8333333333298</c:v>
                </c:pt>
                <c:pt idx="15564">
                  <c:v>2594</c:v>
                </c:pt>
                <c:pt idx="15565">
                  <c:v>2594.1666666666702</c:v>
                </c:pt>
                <c:pt idx="15566">
                  <c:v>2594.3333333333298</c:v>
                </c:pt>
                <c:pt idx="15567">
                  <c:v>2594.5</c:v>
                </c:pt>
                <c:pt idx="15568">
                  <c:v>2594.6666666666702</c:v>
                </c:pt>
                <c:pt idx="15569">
                  <c:v>2594.8333333333298</c:v>
                </c:pt>
                <c:pt idx="15570">
                  <c:v>2595</c:v>
                </c:pt>
                <c:pt idx="15571">
                  <c:v>2595.1666666666702</c:v>
                </c:pt>
                <c:pt idx="15572">
                  <c:v>2595.3333333333298</c:v>
                </c:pt>
                <c:pt idx="15573">
                  <c:v>2595.5</c:v>
                </c:pt>
                <c:pt idx="15574">
                  <c:v>2595.6666666666702</c:v>
                </c:pt>
                <c:pt idx="15575">
                  <c:v>2595.8333333333298</c:v>
                </c:pt>
                <c:pt idx="15576">
                  <c:v>2596</c:v>
                </c:pt>
                <c:pt idx="15577">
                  <c:v>2596.1666666666702</c:v>
                </c:pt>
                <c:pt idx="15578">
                  <c:v>2596.3333333333298</c:v>
                </c:pt>
                <c:pt idx="15579">
                  <c:v>2596.5</c:v>
                </c:pt>
                <c:pt idx="15580">
                  <c:v>2596.6666666666702</c:v>
                </c:pt>
                <c:pt idx="15581">
                  <c:v>2596.8333333333298</c:v>
                </c:pt>
                <c:pt idx="15582">
                  <c:v>2597</c:v>
                </c:pt>
                <c:pt idx="15583">
                  <c:v>2597.1666666666702</c:v>
                </c:pt>
                <c:pt idx="15584">
                  <c:v>2597.3333333333298</c:v>
                </c:pt>
                <c:pt idx="15585">
                  <c:v>2597.5</c:v>
                </c:pt>
                <c:pt idx="15586">
                  <c:v>2597.6666666666702</c:v>
                </c:pt>
                <c:pt idx="15587">
                  <c:v>2597.8333333333298</c:v>
                </c:pt>
                <c:pt idx="15588">
                  <c:v>2598</c:v>
                </c:pt>
                <c:pt idx="15589">
                  <c:v>2598.1666666666702</c:v>
                </c:pt>
                <c:pt idx="15590">
                  <c:v>2598.3333333333298</c:v>
                </c:pt>
                <c:pt idx="15591">
                  <c:v>2598.5</c:v>
                </c:pt>
                <c:pt idx="15592">
                  <c:v>2598.6666666666702</c:v>
                </c:pt>
                <c:pt idx="15593">
                  <c:v>2598.8333333333298</c:v>
                </c:pt>
                <c:pt idx="15594">
                  <c:v>2599</c:v>
                </c:pt>
                <c:pt idx="15595">
                  <c:v>2599.1666666666702</c:v>
                </c:pt>
                <c:pt idx="15596">
                  <c:v>2599.3333333333298</c:v>
                </c:pt>
                <c:pt idx="15597">
                  <c:v>2599.5</c:v>
                </c:pt>
                <c:pt idx="15598">
                  <c:v>2599.6666666666702</c:v>
                </c:pt>
                <c:pt idx="15599">
                  <c:v>2599.8333333333298</c:v>
                </c:pt>
                <c:pt idx="15600">
                  <c:v>2600</c:v>
                </c:pt>
                <c:pt idx="15601">
                  <c:v>2600.1666666666702</c:v>
                </c:pt>
                <c:pt idx="15602">
                  <c:v>2600.3333333333298</c:v>
                </c:pt>
                <c:pt idx="15603">
                  <c:v>2600.5</c:v>
                </c:pt>
                <c:pt idx="15604">
                  <c:v>2600.6666666666702</c:v>
                </c:pt>
                <c:pt idx="15605">
                  <c:v>2600.8333333333298</c:v>
                </c:pt>
                <c:pt idx="15606">
                  <c:v>2601</c:v>
                </c:pt>
                <c:pt idx="15607">
                  <c:v>2601.1666666666702</c:v>
                </c:pt>
                <c:pt idx="15608">
                  <c:v>2601.3333333333298</c:v>
                </c:pt>
                <c:pt idx="15609">
                  <c:v>2601.5</c:v>
                </c:pt>
                <c:pt idx="15610">
                  <c:v>2601.6666666666702</c:v>
                </c:pt>
                <c:pt idx="15611">
                  <c:v>2601.8333333333298</c:v>
                </c:pt>
                <c:pt idx="15612">
                  <c:v>2602</c:v>
                </c:pt>
                <c:pt idx="15613">
                  <c:v>2602.1666666666702</c:v>
                </c:pt>
                <c:pt idx="15614">
                  <c:v>2602.3333333333298</c:v>
                </c:pt>
                <c:pt idx="15615">
                  <c:v>2602.5</c:v>
                </c:pt>
                <c:pt idx="15616">
                  <c:v>2602.6666666666702</c:v>
                </c:pt>
                <c:pt idx="15617">
                  <c:v>2602.8333333333298</c:v>
                </c:pt>
                <c:pt idx="15618">
                  <c:v>2603</c:v>
                </c:pt>
                <c:pt idx="15619">
                  <c:v>2603.1666666666702</c:v>
                </c:pt>
                <c:pt idx="15620">
                  <c:v>2603.3333333333298</c:v>
                </c:pt>
                <c:pt idx="15621">
                  <c:v>2603.5</c:v>
                </c:pt>
                <c:pt idx="15622">
                  <c:v>2603.6666666666702</c:v>
                </c:pt>
                <c:pt idx="15623">
                  <c:v>2603.8333333333298</c:v>
                </c:pt>
                <c:pt idx="15624">
                  <c:v>2604</c:v>
                </c:pt>
                <c:pt idx="15625">
                  <c:v>2604.1666666666702</c:v>
                </c:pt>
                <c:pt idx="15626">
                  <c:v>2604.3333333333298</c:v>
                </c:pt>
                <c:pt idx="15627">
                  <c:v>2604.5</c:v>
                </c:pt>
                <c:pt idx="15628">
                  <c:v>2604.6666666666702</c:v>
                </c:pt>
                <c:pt idx="15629">
                  <c:v>2604.8333333333298</c:v>
                </c:pt>
                <c:pt idx="15630">
                  <c:v>2605</c:v>
                </c:pt>
                <c:pt idx="15631">
                  <c:v>2605.1666666666702</c:v>
                </c:pt>
                <c:pt idx="15632">
                  <c:v>2605.3333333333298</c:v>
                </c:pt>
                <c:pt idx="15633">
                  <c:v>2605.5</c:v>
                </c:pt>
                <c:pt idx="15634">
                  <c:v>2605.6666666666702</c:v>
                </c:pt>
                <c:pt idx="15635">
                  <c:v>2605.8333333333298</c:v>
                </c:pt>
                <c:pt idx="15636">
                  <c:v>2606</c:v>
                </c:pt>
                <c:pt idx="15637">
                  <c:v>2606.1666666666702</c:v>
                </c:pt>
                <c:pt idx="15638">
                  <c:v>2606.3333333333298</c:v>
                </c:pt>
                <c:pt idx="15639">
                  <c:v>2606.5</c:v>
                </c:pt>
                <c:pt idx="15640">
                  <c:v>2606.6666666666702</c:v>
                </c:pt>
                <c:pt idx="15641">
                  <c:v>2606.8333333333298</c:v>
                </c:pt>
                <c:pt idx="15642">
                  <c:v>2607</c:v>
                </c:pt>
                <c:pt idx="15643">
                  <c:v>2607.1666666666702</c:v>
                </c:pt>
                <c:pt idx="15644">
                  <c:v>2607.3333333333298</c:v>
                </c:pt>
                <c:pt idx="15645">
                  <c:v>2607.5</c:v>
                </c:pt>
                <c:pt idx="15646">
                  <c:v>2607.6666666666702</c:v>
                </c:pt>
                <c:pt idx="15647">
                  <c:v>2607.8333333333298</c:v>
                </c:pt>
                <c:pt idx="15648">
                  <c:v>2608</c:v>
                </c:pt>
                <c:pt idx="15649">
                  <c:v>2608.1666666666702</c:v>
                </c:pt>
                <c:pt idx="15650">
                  <c:v>2608.3333333333298</c:v>
                </c:pt>
                <c:pt idx="15651">
                  <c:v>2608.5</c:v>
                </c:pt>
                <c:pt idx="15652">
                  <c:v>2608.6666666666702</c:v>
                </c:pt>
                <c:pt idx="15653">
                  <c:v>2608.8333333333298</c:v>
                </c:pt>
                <c:pt idx="15654">
                  <c:v>2609</c:v>
                </c:pt>
                <c:pt idx="15655">
                  <c:v>2609.1666666666702</c:v>
                </c:pt>
                <c:pt idx="15656">
                  <c:v>2609.3333333333298</c:v>
                </c:pt>
                <c:pt idx="15657">
                  <c:v>2609.5</c:v>
                </c:pt>
                <c:pt idx="15658">
                  <c:v>2609.6666666666702</c:v>
                </c:pt>
                <c:pt idx="15659">
                  <c:v>2609.8333333333298</c:v>
                </c:pt>
                <c:pt idx="15660">
                  <c:v>2610</c:v>
                </c:pt>
                <c:pt idx="15661">
                  <c:v>2610.1666666666702</c:v>
                </c:pt>
                <c:pt idx="15662">
                  <c:v>2610.3333333333298</c:v>
                </c:pt>
                <c:pt idx="15663">
                  <c:v>2610.5</c:v>
                </c:pt>
                <c:pt idx="15664">
                  <c:v>2610.6666666666702</c:v>
                </c:pt>
                <c:pt idx="15665">
                  <c:v>2610.8333333333298</c:v>
                </c:pt>
                <c:pt idx="15666">
                  <c:v>2611</c:v>
                </c:pt>
                <c:pt idx="15667">
                  <c:v>2611.1666666666702</c:v>
                </c:pt>
                <c:pt idx="15668">
                  <c:v>2611.3333333333298</c:v>
                </c:pt>
                <c:pt idx="15669">
                  <c:v>2611.5</c:v>
                </c:pt>
                <c:pt idx="15670">
                  <c:v>2611.6666666666702</c:v>
                </c:pt>
                <c:pt idx="15671">
                  <c:v>2611.8333333333298</c:v>
                </c:pt>
                <c:pt idx="15672">
                  <c:v>2612</c:v>
                </c:pt>
                <c:pt idx="15673">
                  <c:v>2612.1666666666702</c:v>
                </c:pt>
                <c:pt idx="15674">
                  <c:v>2612.3333333333298</c:v>
                </c:pt>
                <c:pt idx="15675">
                  <c:v>2612.5</c:v>
                </c:pt>
                <c:pt idx="15676">
                  <c:v>2612.6666666666702</c:v>
                </c:pt>
                <c:pt idx="15677">
                  <c:v>2612.8333333333298</c:v>
                </c:pt>
                <c:pt idx="15678">
                  <c:v>2613</c:v>
                </c:pt>
                <c:pt idx="15679">
                  <c:v>2613.1666666666702</c:v>
                </c:pt>
                <c:pt idx="15680">
                  <c:v>2613.3333333333298</c:v>
                </c:pt>
                <c:pt idx="15681">
                  <c:v>2613.5</c:v>
                </c:pt>
                <c:pt idx="15682">
                  <c:v>2613.6666666666702</c:v>
                </c:pt>
                <c:pt idx="15683">
                  <c:v>2613.8333333333298</c:v>
                </c:pt>
                <c:pt idx="15684">
                  <c:v>2614</c:v>
                </c:pt>
                <c:pt idx="15685">
                  <c:v>2614.1666666666702</c:v>
                </c:pt>
                <c:pt idx="15686">
                  <c:v>2614.3333333333298</c:v>
                </c:pt>
                <c:pt idx="15687">
                  <c:v>2614.5</c:v>
                </c:pt>
                <c:pt idx="15688">
                  <c:v>2614.6666666666702</c:v>
                </c:pt>
                <c:pt idx="15689">
                  <c:v>2614.8333333333298</c:v>
                </c:pt>
                <c:pt idx="15690">
                  <c:v>2615</c:v>
                </c:pt>
                <c:pt idx="15691">
                  <c:v>2615.1666666666702</c:v>
                </c:pt>
                <c:pt idx="15692">
                  <c:v>2615.3333333333298</c:v>
                </c:pt>
                <c:pt idx="15693">
                  <c:v>2615.5</c:v>
                </c:pt>
                <c:pt idx="15694">
                  <c:v>2615.6666666666702</c:v>
                </c:pt>
                <c:pt idx="15695">
                  <c:v>2615.8333333333298</c:v>
                </c:pt>
                <c:pt idx="15696">
                  <c:v>2616</c:v>
                </c:pt>
                <c:pt idx="15697">
                  <c:v>2616.1666666666702</c:v>
                </c:pt>
                <c:pt idx="15698">
                  <c:v>2616.3333333333298</c:v>
                </c:pt>
                <c:pt idx="15699">
                  <c:v>2616.5</c:v>
                </c:pt>
                <c:pt idx="15700">
                  <c:v>2616.6666666666702</c:v>
                </c:pt>
                <c:pt idx="15701">
                  <c:v>2616.8333333333298</c:v>
                </c:pt>
                <c:pt idx="15702">
                  <c:v>2617</c:v>
                </c:pt>
                <c:pt idx="15703">
                  <c:v>2617.1666666666702</c:v>
                </c:pt>
                <c:pt idx="15704">
                  <c:v>2617.3333333333298</c:v>
                </c:pt>
                <c:pt idx="15705">
                  <c:v>2617.5</c:v>
                </c:pt>
                <c:pt idx="15706">
                  <c:v>2617.6666666666702</c:v>
                </c:pt>
                <c:pt idx="15707">
                  <c:v>2617.8333333333298</c:v>
                </c:pt>
                <c:pt idx="15708">
                  <c:v>2618</c:v>
                </c:pt>
                <c:pt idx="15709">
                  <c:v>2618.1666666666702</c:v>
                </c:pt>
                <c:pt idx="15710">
                  <c:v>2618.3333333333298</c:v>
                </c:pt>
                <c:pt idx="15711">
                  <c:v>2618.5</c:v>
                </c:pt>
                <c:pt idx="15712">
                  <c:v>2618.6666666666702</c:v>
                </c:pt>
                <c:pt idx="15713">
                  <c:v>2618.8333333333298</c:v>
                </c:pt>
                <c:pt idx="15714">
                  <c:v>2619</c:v>
                </c:pt>
                <c:pt idx="15715">
                  <c:v>2619.1666666666702</c:v>
                </c:pt>
                <c:pt idx="15716">
                  <c:v>2619.3333333333298</c:v>
                </c:pt>
                <c:pt idx="15717">
                  <c:v>2619.5</c:v>
                </c:pt>
                <c:pt idx="15718">
                  <c:v>2619.6666666666702</c:v>
                </c:pt>
                <c:pt idx="15719">
                  <c:v>2619.8333333333298</c:v>
                </c:pt>
                <c:pt idx="15720">
                  <c:v>2620</c:v>
                </c:pt>
                <c:pt idx="15721">
                  <c:v>2620.1666666666702</c:v>
                </c:pt>
                <c:pt idx="15722">
                  <c:v>2620.3333333333298</c:v>
                </c:pt>
                <c:pt idx="15723">
                  <c:v>2620.5</c:v>
                </c:pt>
                <c:pt idx="15724">
                  <c:v>2620.6666666666702</c:v>
                </c:pt>
                <c:pt idx="15725">
                  <c:v>2620.8333333333298</c:v>
                </c:pt>
                <c:pt idx="15726">
                  <c:v>2621</c:v>
                </c:pt>
                <c:pt idx="15727">
                  <c:v>2621.1666666666702</c:v>
                </c:pt>
                <c:pt idx="15728">
                  <c:v>2621.3333333333298</c:v>
                </c:pt>
                <c:pt idx="15729">
                  <c:v>2621.5</c:v>
                </c:pt>
                <c:pt idx="15730">
                  <c:v>2621.6666666666702</c:v>
                </c:pt>
                <c:pt idx="15731">
                  <c:v>2621.8333333333298</c:v>
                </c:pt>
                <c:pt idx="15732">
                  <c:v>2622</c:v>
                </c:pt>
                <c:pt idx="15733">
                  <c:v>2622.1666666666702</c:v>
                </c:pt>
                <c:pt idx="15734">
                  <c:v>2622.3333333333298</c:v>
                </c:pt>
                <c:pt idx="15735">
                  <c:v>2622.5</c:v>
                </c:pt>
                <c:pt idx="15736">
                  <c:v>2622.6666666666702</c:v>
                </c:pt>
                <c:pt idx="15737">
                  <c:v>2622.8333333333298</c:v>
                </c:pt>
                <c:pt idx="15738">
                  <c:v>2623</c:v>
                </c:pt>
                <c:pt idx="15739">
                  <c:v>2623.1666666666702</c:v>
                </c:pt>
                <c:pt idx="15740">
                  <c:v>2623.3333333333298</c:v>
                </c:pt>
                <c:pt idx="15741">
                  <c:v>2623.5</c:v>
                </c:pt>
                <c:pt idx="15742">
                  <c:v>2623.6666666666702</c:v>
                </c:pt>
                <c:pt idx="15743">
                  <c:v>2623.8333333333298</c:v>
                </c:pt>
                <c:pt idx="15744">
                  <c:v>2624</c:v>
                </c:pt>
                <c:pt idx="15745">
                  <c:v>2624.1666666666702</c:v>
                </c:pt>
                <c:pt idx="15746">
                  <c:v>2624.3333333333298</c:v>
                </c:pt>
                <c:pt idx="15747">
                  <c:v>2624.5</c:v>
                </c:pt>
                <c:pt idx="15748">
                  <c:v>2624.6666666666702</c:v>
                </c:pt>
                <c:pt idx="15749">
                  <c:v>2624.8333333333298</c:v>
                </c:pt>
                <c:pt idx="15750">
                  <c:v>2625</c:v>
                </c:pt>
                <c:pt idx="15751">
                  <c:v>2625.1666666666702</c:v>
                </c:pt>
                <c:pt idx="15752">
                  <c:v>2625.3333333333298</c:v>
                </c:pt>
                <c:pt idx="15753">
                  <c:v>2625.5</c:v>
                </c:pt>
                <c:pt idx="15754">
                  <c:v>2625.6666666666702</c:v>
                </c:pt>
                <c:pt idx="15755">
                  <c:v>2625.8333333333298</c:v>
                </c:pt>
                <c:pt idx="15756">
                  <c:v>2626</c:v>
                </c:pt>
                <c:pt idx="15757">
                  <c:v>2626.1666666666702</c:v>
                </c:pt>
                <c:pt idx="15758">
                  <c:v>2626.3333333333298</c:v>
                </c:pt>
                <c:pt idx="15759">
                  <c:v>2626.5</c:v>
                </c:pt>
                <c:pt idx="15760">
                  <c:v>2626.6666666666702</c:v>
                </c:pt>
                <c:pt idx="15761">
                  <c:v>2626.8333333333298</c:v>
                </c:pt>
                <c:pt idx="15762">
                  <c:v>2627</c:v>
                </c:pt>
                <c:pt idx="15763">
                  <c:v>2627.1666666666702</c:v>
                </c:pt>
                <c:pt idx="15764">
                  <c:v>2627.3333333333298</c:v>
                </c:pt>
                <c:pt idx="15765">
                  <c:v>2627.5</c:v>
                </c:pt>
                <c:pt idx="15766">
                  <c:v>2627.6666666666702</c:v>
                </c:pt>
                <c:pt idx="15767">
                  <c:v>2627.8333333333298</c:v>
                </c:pt>
                <c:pt idx="15768">
                  <c:v>2628</c:v>
                </c:pt>
                <c:pt idx="15769">
                  <c:v>2628.1666666666702</c:v>
                </c:pt>
                <c:pt idx="15770">
                  <c:v>2628.3333333333298</c:v>
                </c:pt>
                <c:pt idx="15771">
                  <c:v>2628.5</c:v>
                </c:pt>
                <c:pt idx="15772">
                  <c:v>2628.6666666666702</c:v>
                </c:pt>
                <c:pt idx="15773">
                  <c:v>2628.8333333333298</c:v>
                </c:pt>
                <c:pt idx="15774">
                  <c:v>2629</c:v>
                </c:pt>
                <c:pt idx="15775">
                  <c:v>2629.1666666666702</c:v>
                </c:pt>
                <c:pt idx="15776">
                  <c:v>2629.3333333333298</c:v>
                </c:pt>
                <c:pt idx="15777">
                  <c:v>2629.5</c:v>
                </c:pt>
                <c:pt idx="15778">
                  <c:v>2629.6666666666702</c:v>
                </c:pt>
                <c:pt idx="15779">
                  <c:v>2629.8333333333298</c:v>
                </c:pt>
                <c:pt idx="15780">
                  <c:v>2630</c:v>
                </c:pt>
                <c:pt idx="15781">
                  <c:v>2630.1666666666702</c:v>
                </c:pt>
                <c:pt idx="15782">
                  <c:v>2630.3333333333298</c:v>
                </c:pt>
                <c:pt idx="15783">
                  <c:v>2630.5</c:v>
                </c:pt>
                <c:pt idx="15784">
                  <c:v>2630.6666666666702</c:v>
                </c:pt>
                <c:pt idx="15785">
                  <c:v>2630.8333333333298</c:v>
                </c:pt>
                <c:pt idx="15786">
                  <c:v>2631</c:v>
                </c:pt>
                <c:pt idx="15787">
                  <c:v>2631.1666666666702</c:v>
                </c:pt>
                <c:pt idx="15788">
                  <c:v>2631.3333333333298</c:v>
                </c:pt>
                <c:pt idx="15789">
                  <c:v>2631.5</c:v>
                </c:pt>
                <c:pt idx="15790">
                  <c:v>2631.6666666666702</c:v>
                </c:pt>
                <c:pt idx="15791">
                  <c:v>2631.8333333333298</c:v>
                </c:pt>
                <c:pt idx="15792">
                  <c:v>2632</c:v>
                </c:pt>
                <c:pt idx="15793">
                  <c:v>2632.1666666666702</c:v>
                </c:pt>
                <c:pt idx="15794">
                  <c:v>2632.3333333333298</c:v>
                </c:pt>
                <c:pt idx="15795">
                  <c:v>2632.5</c:v>
                </c:pt>
                <c:pt idx="15796">
                  <c:v>2632.6666666666702</c:v>
                </c:pt>
                <c:pt idx="15797">
                  <c:v>2632.8333333333298</c:v>
                </c:pt>
                <c:pt idx="15798">
                  <c:v>2633</c:v>
                </c:pt>
                <c:pt idx="15799">
                  <c:v>2633.1666666666702</c:v>
                </c:pt>
                <c:pt idx="15800">
                  <c:v>2633.3333333333298</c:v>
                </c:pt>
                <c:pt idx="15801">
                  <c:v>2633.5</c:v>
                </c:pt>
                <c:pt idx="15802">
                  <c:v>2633.6666666666702</c:v>
                </c:pt>
                <c:pt idx="15803">
                  <c:v>2633.8333333333298</c:v>
                </c:pt>
                <c:pt idx="15804">
                  <c:v>2634</c:v>
                </c:pt>
                <c:pt idx="15805">
                  <c:v>2634.1666666666702</c:v>
                </c:pt>
                <c:pt idx="15806">
                  <c:v>2634.3333333333298</c:v>
                </c:pt>
                <c:pt idx="15807">
                  <c:v>2634.5</c:v>
                </c:pt>
                <c:pt idx="15808">
                  <c:v>2634.6666666666702</c:v>
                </c:pt>
                <c:pt idx="15809">
                  <c:v>2634.8333333333298</c:v>
                </c:pt>
                <c:pt idx="15810">
                  <c:v>2635</c:v>
                </c:pt>
                <c:pt idx="15811">
                  <c:v>2635.1666666666702</c:v>
                </c:pt>
                <c:pt idx="15812">
                  <c:v>2635.3333333333298</c:v>
                </c:pt>
                <c:pt idx="15813">
                  <c:v>2635.5</c:v>
                </c:pt>
                <c:pt idx="15814">
                  <c:v>2635.6666666666702</c:v>
                </c:pt>
                <c:pt idx="15815">
                  <c:v>2635.8333333333298</c:v>
                </c:pt>
                <c:pt idx="15816">
                  <c:v>2636</c:v>
                </c:pt>
                <c:pt idx="15817">
                  <c:v>2636.1666666666702</c:v>
                </c:pt>
                <c:pt idx="15818">
                  <c:v>2636.3333333333298</c:v>
                </c:pt>
                <c:pt idx="15819">
                  <c:v>2636.5</c:v>
                </c:pt>
                <c:pt idx="15820">
                  <c:v>2636.6666666666702</c:v>
                </c:pt>
                <c:pt idx="15821">
                  <c:v>2636.8333333333298</c:v>
                </c:pt>
                <c:pt idx="15822">
                  <c:v>2637</c:v>
                </c:pt>
                <c:pt idx="15823">
                  <c:v>2637.1666666666702</c:v>
                </c:pt>
                <c:pt idx="15824">
                  <c:v>2637.3333333333298</c:v>
                </c:pt>
                <c:pt idx="15825">
                  <c:v>2637.5</c:v>
                </c:pt>
                <c:pt idx="15826">
                  <c:v>2637.6666666666702</c:v>
                </c:pt>
                <c:pt idx="15827">
                  <c:v>2637.8333333333298</c:v>
                </c:pt>
                <c:pt idx="15828">
                  <c:v>2638</c:v>
                </c:pt>
                <c:pt idx="15829">
                  <c:v>2638.1666666666702</c:v>
                </c:pt>
                <c:pt idx="15830">
                  <c:v>2638.3333333333298</c:v>
                </c:pt>
                <c:pt idx="15831">
                  <c:v>2638.5</c:v>
                </c:pt>
                <c:pt idx="15832">
                  <c:v>2638.6666666666702</c:v>
                </c:pt>
                <c:pt idx="15833">
                  <c:v>2638.8333333333298</c:v>
                </c:pt>
                <c:pt idx="15834">
                  <c:v>2639</c:v>
                </c:pt>
                <c:pt idx="15835">
                  <c:v>2639.1666666666702</c:v>
                </c:pt>
                <c:pt idx="15836">
                  <c:v>2639.3333333333298</c:v>
                </c:pt>
                <c:pt idx="15837">
                  <c:v>2639.5</c:v>
                </c:pt>
                <c:pt idx="15838">
                  <c:v>2639.6666666666702</c:v>
                </c:pt>
                <c:pt idx="15839">
                  <c:v>2639.8333333333298</c:v>
                </c:pt>
                <c:pt idx="15840">
                  <c:v>2640</c:v>
                </c:pt>
                <c:pt idx="15841">
                  <c:v>2640.1666666666702</c:v>
                </c:pt>
                <c:pt idx="15842">
                  <c:v>2640.3333333333298</c:v>
                </c:pt>
                <c:pt idx="15843">
                  <c:v>2640.5</c:v>
                </c:pt>
                <c:pt idx="15844">
                  <c:v>2640.6666666666702</c:v>
                </c:pt>
                <c:pt idx="15845">
                  <c:v>2640.8333333333298</c:v>
                </c:pt>
                <c:pt idx="15846">
                  <c:v>2641</c:v>
                </c:pt>
                <c:pt idx="15847">
                  <c:v>2641.1666666666702</c:v>
                </c:pt>
                <c:pt idx="15848">
                  <c:v>2641.3333333333298</c:v>
                </c:pt>
                <c:pt idx="15849">
                  <c:v>2641.5</c:v>
                </c:pt>
                <c:pt idx="15850">
                  <c:v>2641.6666666666702</c:v>
                </c:pt>
                <c:pt idx="15851">
                  <c:v>2641.8333333333298</c:v>
                </c:pt>
                <c:pt idx="15852">
                  <c:v>2642</c:v>
                </c:pt>
                <c:pt idx="15853">
                  <c:v>2642.1666666666702</c:v>
                </c:pt>
                <c:pt idx="15854">
                  <c:v>2642.3333333333298</c:v>
                </c:pt>
                <c:pt idx="15855">
                  <c:v>2642.5</c:v>
                </c:pt>
                <c:pt idx="15856">
                  <c:v>2642.6666666666702</c:v>
                </c:pt>
                <c:pt idx="15857">
                  <c:v>2642.8333333333298</c:v>
                </c:pt>
                <c:pt idx="15858">
                  <c:v>2643</c:v>
                </c:pt>
                <c:pt idx="15859">
                  <c:v>2643.1666666666702</c:v>
                </c:pt>
                <c:pt idx="15860">
                  <c:v>2643.3333333333298</c:v>
                </c:pt>
                <c:pt idx="15861">
                  <c:v>2643.5</c:v>
                </c:pt>
                <c:pt idx="15862">
                  <c:v>2643.6666666666702</c:v>
                </c:pt>
                <c:pt idx="15863">
                  <c:v>2643.8333333333298</c:v>
                </c:pt>
                <c:pt idx="15864">
                  <c:v>2644</c:v>
                </c:pt>
                <c:pt idx="15865">
                  <c:v>2644.1666666666702</c:v>
                </c:pt>
                <c:pt idx="15866">
                  <c:v>2644.3333333333298</c:v>
                </c:pt>
                <c:pt idx="15867">
                  <c:v>2644.5</c:v>
                </c:pt>
                <c:pt idx="15868">
                  <c:v>2644.6666666666702</c:v>
                </c:pt>
                <c:pt idx="15869">
                  <c:v>2644.8333333333298</c:v>
                </c:pt>
                <c:pt idx="15870">
                  <c:v>2645</c:v>
                </c:pt>
                <c:pt idx="15871">
                  <c:v>2645.1666666666702</c:v>
                </c:pt>
                <c:pt idx="15872">
                  <c:v>2645.3333333333298</c:v>
                </c:pt>
                <c:pt idx="15873">
                  <c:v>2645.5</c:v>
                </c:pt>
                <c:pt idx="15874">
                  <c:v>2645.6666666666702</c:v>
                </c:pt>
                <c:pt idx="15875">
                  <c:v>2645.8333333333298</c:v>
                </c:pt>
                <c:pt idx="15876">
                  <c:v>2646</c:v>
                </c:pt>
                <c:pt idx="15877">
                  <c:v>2646.1666666666702</c:v>
                </c:pt>
                <c:pt idx="15878">
                  <c:v>2646.3333333333298</c:v>
                </c:pt>
                <c:pt idx="15879">
                  <c:v>2646.5</c:v>
                </c:pt>
                <c:pt idx="15880">
                  <c:v>2646.6666666666702</c:v>
                </c:pt>
                <c:pt idx="15881">
                  <c:v>2646.8333333333298</c:v>
                </c:pt>
                <c:pt idx="15882">
                  <c:v>2647</c:v>
                </c:pt>
                <c:pt idx="15883">
                  <c:v>2647.1666666666702</c:v>
                </c:pt>
                <c:pt idx="15884">
                  <c:v>2647.3333333333298</c:v>
                </c:pt>
                <c:pt idx="15885">
                  <c:v>2647.5</c:v>
                </c:pt>
                <c:pt idx="15886">
                  <c:v>2647.6666666666702</c:v>
                </c:pt>
                <c:pt idx="15887">
                  <c:v>2647.8333333333298</c:v>
                </c:pt>
                <c:pt idx="15888">
                  <c:v>2648</c:v>
                </c:pt>
                <c:pt idx="15889">
                  <c:v>2648.1666666666702</c:v>
                </c:pt>
                <c:pt idx="15890">
                  <c:v>2648.3333333333298</c:v>
                </c:pt>
                <c:pt idx="15891">
                  <c:v>2648.5</c:v>
                </c:pt>
                <c:pt idx="15892">
                  <c:v>2648.6666666666702</c:v>
                </c:pt>
                <c:pt idx="15893">
                  <c:v>2648.8333333333298</c:v>
                </c:pt>
                <c:pt idx="15894">
                  <c:v>2649</c:v>
                </c:pt>
                <c:pt idx="15895">
                  <c:v>2649.1666666666702</c:v>
                </c:pt>
                <c:pt idx="15896">
                  <c:v>2649.3333333333298</c:v>
                </c:pt>
                <c:pt idx="15897">
                  <c:v>2649.5</c:v>
                </c:pt>
                <c:pt idx="15898">
                  <c:v>2649.6666666666702</c:v>
                </c:pt>
                <c:pt idx="15899">
                  <c:v>2649.8333333333298</c:v>
                </c:pt>
                <c:pt idx="15900">
                  <c:v>2650</c:v>
                </c:pt>
                <c:pt idx="15901">
                  <c:v>2650.1666666666702</c:v>
                </c:pt>
                <c:pt idx="15902">
                  <c:v>2650.3333333333298</c:v>
                </c:pt>
                <c:pt idx="15903">
                  <c:v>2650.5</c:v>
                </c:pt>
                <c:pt idx="15904">
                  <c:v>2650.6666666666702</c:v>
                </c:pt>
                <c:pt idx="15905">
                  <c:v>2650.8333333333298</c:v>
                </c:pt>
                <c:pt idx="15906">
                  <c:v>2651</c:v>
                </c:pt>
                <c:pt idx="15907">
                  <c:v>2651.1666666666702</c:v>
                </c:pt>
                <c:pt idx="15908">
                  <c:v>2651.3333333333298</c:v>
                </c:pt>
                <c:pt idx="15909">
                  <c:v>2651.5</c:v>
                </c:pt>
                <c:pt idx="15910">
                  <c:v>2651.6666666666702</c:v>
                </c:pt>
                <c:pt idx="15911">
                  <c:v>2651.8333333333298</c:v>
                </c:pt>
                <c:pt idx="15912">
                  <c:v>2652</c:v>
                </c:pt>
                <c:pt idx="15913">
                  <c:v>2652.1666666666702</c:v>
                </c:pt>
                <c:pt idx="15914">
                  <c:v>2652.3333333333298</c:v>
                </c:pt>
                <c:pt idx="15915">
                  <c:v>2652.5</c:v>
                </c:pt>
                <c:pt idx="15916">
                  <c:v>2652.6666666666702</c:v>
                </c:pt>
                <c:pt idx="15917">
                  <c:v>2652.8333333333298</c:v>
                </c:pt>
                <c:pt idx="15918">
                  <c:v>2653</c:v>
                </c:pt>
                <c:pt idx="15919">
                  <c:v>2653.1666666666702</c:v>
                </c:pt>
                <c:pt idx="15920">
                  <c:v>2653.3333333333298</c:v>
                </c:pt>
                <c:pt idx="15921">
                  <c:v>2653.5</c:v>
                </c:pt>
                <c:pt idx="15922">
                  <c:v>2653.6666666666702</c:v>
                </c:pt>
                <c:pt idx="15923">
                  <c:v>2653.8333333333298</c:v>
                </c:pt>
                <c:pt idx="15924">
                  <c:v>2654</c:v>
                </c:pt>
                <c:pt idx="15925">
                  <c:v>2654.1666666666702</c:v>
                </c:pt>
                <c:pt idx="15926">
                  <c:v>2654.3333333333298</c:v>
                </c:pt>
                <c:pt idx="15927">
                  <c:v>2654.5</c:v>
                </c:pt>
                <c:pt idx="15928">
                  <c:v>2654.6666666666702</c:v>
                </c:pt>
                <c:pt idx="15929">
                  <c:v>2654.8333333333298</c:v>
                </c:pt>
                <c:pt idx="15930">
                  <c:v>2655</c:v>
                </c:pt>
                <c:pt idx="15931">
                  <c:v>2655.1666666666702</c:v>
                </c:pt>
                <c:pt idx="15932">
                  <c:v>2655.3333333333298</c:v>
                </c:pt>
                <c:pt idx="15933">
                  <c:v>2655.5</c:v>
                </c:pt>
                <c:pt idx="15934">
                  <c:v>2655.6666666666702</c:v>
                </c:pt>
                <c:pt idx="15935">
                  <c:v>2655.8333333333298</c:v>
                </c:pt>
                <c:pt idx="15936">
                  <c:v>2656</c:v>
                </c:pt>
                <c:pt idx="15937">
                  <c:v>2656.1666666666702</c:v>
                </c:pt>
                <c:pt idx="15938">
                  <c:v>2656.3333333333298</c:v>
                </c:pt>
                <c:pt idx="15939">
                  <c:v>2656.5</c:v>
                </c:pt>
                <c:pt idx="15940">
                  <c:v>2656.6666666666702</c:v>
                </c:pt>
                <c:pt idx="15941">
                  <c:v>2656.8333333333298</c:v>
                </c:pt>
                <c:pt idx="15942">
                  <c:v>2657</c:v>
                </c:pt>
                <c:pt idx="15943">
                  <c:v>2657.1666666666702</c:v>
                </c:pt>
                <c:pt idx="15944">
                  <c:v>2657.3333333333298</c:v>
                </c:pt>
                <c:pt idx="15945">
                  <c:v>2657.5</c:v>
                </c:pt>
                <c:pt idx="15946">
                  <c:v>2657.6666666666702</c:v>
                </c:pt>
                <c:pt idx="15947">
                  <c:v>2657.8333333333298</c:v>
                </c:pt>
                <c:pt idx="15948">
                  <c:v>2658</c:v>
                </c:pt>
                <c:pt idx="15949">
                  <c:v>2658.1666666666702</c:v>
                </c:pt>
                <c:pt idx="15950">
                  <c:v>2658.3333333333298</c:v>
                </c:pt>
                <c:pt idx="15951">
                  <c:v>2658.5</c:v>
                </c:pt>
                <c:pt idx="15952">
                  <c:v>2658.6666666666702</c:v>
                </c:pt>
                <c:pt idx="15953">
                  <c:v>2658.8333333333298</c:v>
                </c:pt>
                <c:pt idx="15954">
                  <c:v>2659</c:v>
                </c:pt>
                <c:pt idx="15955">
                  <c:v>2659.1666666666702</c:v>
                </c:pt>
                <c:pt idx="15956">
                  <c:v>2659.3333333333298</c:v>
                </c:pt>
                <c:pt idx="15957">
                  <c:v>2659.5</c:v>
                </c:pt>
                <c:pt idx="15958">
                  <c:v>2659.6666666666702</c:v>
                </c:pt>
                <c:pt idx="15959">
                  <c:v>2659.8333333333298</c:v>
                </c:pt>
                <c:pt idx="15960">
                  <c:v>2660</c:v>
                </c:pt>
                <c:pt idx="15961">
                  <c:v>2660.1666666666702</c:v>
                </c:pt>
                <c:pt idx="15962">
                  <c:v>2660.3333333333298</c:v>
                </c:pt>
                <c:pt idx="15963">
                  <c:v>2660.5</c:v>
                </c:pt>
                <c:pt idx="15964">
                  <c:v>2660.6666666666702</c:v>
                </c:pt>
                <c:pt idx="15965">
                  <c:v>2660.8333333333298</c:v>
                </c:pt>
                <c:pt idx="15966">
                  <c:v>2661</c:v>
                </c:pt>
                <c:pt idx="15967">
                  <c:v>2661.1666666666702</c:v>
                </c:pt>
                <c:pt idx="15968">
                  <c:v>2661.3333333333298</c:v>
                </c:pt>
                <c:pt idx="15969">
                  <c:v>2661.5</c:v>
                </c:pt>
                <c:pt idx="15970">
                  <c:v>2661.6666666666702</c:v>
                </c:pt>
                <c:pt idx="15971">
                  <c:v>2661.8333333333298</c:v>
                </c:pt>
                <c:pt idx="15972">
                  <c:v>2662</c:v>
                </c:pt>
                <c:pt idx="15973">
                  <c:v>2662.1666666666702</c:v>
                </c:pt>
                <c:pt idx="15974">
                  <c:v>2662.3333333333298</c:v>
                </c:pt>
                <c:pt idx="15975">
                  <c:v>2662.5</c:v>
                </c:pt>
                <c:pt idx="15976">
                  <c:v>2662.6666666666702</c:v>
                </c:pt>
                <c:pt idx="15977">
                  <c:v>2662.8333333333298</c:v>
                </c:pt>
                <c:pt idx="15978">
                  <c:v>2663</c:v>
                </c:pt>
                <c:pt idx="15979">
                  <c:v>2663.1666666666702</c:v>
                </c:pt>
                <c:pt idx="15980">
                  <c:v>2663.3333333333298</c:v>
                </c:pt>
                <c:pt idx="15981">
                  <c:v>2663.5</c:v>
                </c:pt>
                <c:pt idx="15982">
                  <c:v>2663.6666666666702</c:v>
                </c:pt>
                <c:pt idx="15983">
                  <c:v>2663.8333333333298</c:v>
                </c:pt>
                <c:pt idx="15984">
                  <c:v>2664</c:v>
                </c:pt>
                <c:pt idx="15985">
                  <c:v>2664.1666666666702</c:v>
                </c:pt>
                <c:pt idx="15986">
                  <c:v>2664.3333333333298</c:v>
                </c:pt>
                <c:pt idx="15987">
                  <c:v>2664.5</c:v>
                </c:pt>
                <c:pt idx="15988">
                  <c:v>2664.6666666666702</c:v>
                </c:pt>
                <c:pt idx="15989">
                  <c:v>2664.8333333333298</c:v>
                </c:pt>
                <c:pt idx="15990">
                  <c:v>2665</c:v>
                </c:pt>
                <c:pt idx="15991">
                  <c:v>2665.1666666666702</c:v>
                </c:pt>
                <c:pt idx="15992">
                  <c:v>2665.3333333333298</c:v>
                </c:pt>
                <c:pt idx="15993">
                  <c:v>2665.5</c:v>
                </c:pt>
                <c:pt idx="15994">
                  <c:v>2665.6666666666702</c:v>
                </c:pt>
                <c:pt idx="15995">
                  <c:v>2665.8333333333298</c:v>
                </c:pt>
                <c:pt idx="15996">
                  <c:v>2666</c:v>
                </c:pt>
                <c:pt idx="15997">
                  <c:v>2666.1666666666702</c:v>
                </c:pt>
                <c:pt idx="15998">
                  <c:v>2666.3333333333298</c:v>
                </c:pt>
                <c:pt idx="15999">
                  <c:v>2666.5</c:v>
                </c:pt>
                <c:pt idx="16000">
                  <c:v>2666.6666666666702</c:v>
                </c:pt>
                <c:pt idx="16001">
                  <c:v>2666.8333333333298</c:v>
                </c:pt>
                <c:pt idx="16002">
                  <c:v>2667</c:v>
                </c:pt>
                <c:pt idx="16003">
                  <c:v>2667.1666666666702</c:v>
                </c:pt>
                <c:pt idx="16004">
                  <c:v>2667.3333333333298</c:v>
                </c:pt>
                <c:pt idx="16005">
                  <c:v>2667.5</c:v>
                </c:pt>
                <c:pt idx="16006">
                  <c:v>2667.6666666666702</c:v>
                </c:pt>
                <c:pt idx="16007">
                  <c:v>2667.8333333333298</c:v>
                </c:pt>
                <c:pt idx="16008">
                  <c:v>2668</c:v>
                </c:pt>
                <c:pt idx="16009">
                  <c:v>2668.1666666666702</c:v>
                </c:pt>
                <c:pt idx="16010">
                  <c:v>2668.3333333333298</c:v>
                </c:pt>
                <c:pt idx="16011">
                  <c:v>2668.5</c:v>
                </c:pt>
                <c:pt idx="16012">
                  <c:v>2668.6666666666702</c:v>
                </c:pt>
                <c:pt idx="16013">
                  <c:v>2668.8333333333298</c:v>
                </c:pt>
                <c:pt idx="16014">
                  <c:v>2669</c:v>
                </c:pt>
                <c:pt idx="16015">
                  <c:v>2669.1666666666702</c:v>
                </c:pt>
                <c:pt idx="16016">
                  <c:v>2669.3333333333298</c:v>
                </c:pt>
                <c:pt idx="16017">
                  <c:v>2669.5</c:v>
                </c:pt>
                <c:pt idx="16018">
                  <c:v>2669.6666666666702</c:v>
                </c:pt>
                <c:pt idx="16019">
                  <c:v>2669.8333333333298</c:v>
                </c:pt>
                <c:pt idx="16020">
                  <c:v>2670</c:v>
                </c:pt>
                <c:pt idx="16021">
                  <c:v>2670.1666666666702</c:v>
                </c:pt>
                <c:pt idx="16022">
                  <c:v>2670.3333333333298</c:v>
                </c:pt>
                <c:pt idx="16023">
                  <c:v>2670.5</c:v>
                </c:pt>
                <c:pt idx="16024">
                  <c:v>2670.6666666666702</c:v>
                </c:pt>
                <c:pt idx="16025">
                  <c:v>2670.8333333333298</c:v>
                </c:pt>
                <c:pt idx="16026">
                  <c:v>2671</c:v>
                </c:pt>
                <c:pt idx="16027">
                  <c:v>2671.1666666666702</c:v>
                </c:pt>
                <c:pt idx="16028">
                  <c:v>2671.3333333333298</c:v>
                </c:pt>
                <c:pt idx="16029">
                  <c:v>2671.5</c:v>
                </c:pt>
                <c:pt idx="16030">
                  <c:v>2671.6666666666702</c:v>
                </c:pt>
                <c:pt idx="16031">
                  <c:v>2671.8333333333298</c:v>
                </c:pt>
                <c:pt idx="16032">
                  <c:v>2672</c:v>
                </c:pt>
                <c:pt idx="16033">
                  <c:v>2672.1666666666702</c:v>
                </c:pt>
                <c:pt idx="16034">
                  <c:v>2672.3333333333298</c:v>
                </c:pt>
                <c:pt idx="16035">
                  <c:v>2672.5</c:v>
                </c:pt>
                <c:pt idx="16036">
                  <c:v>2672.6666666666702</c:v>
                </c:pt>
                <c:pt idx="16037">
                  <c:v>2672.8333333333298</c:v>
                </c:pt>
                <c:pt idx="16038">
                  <c:v>2673</c:v>
                </c:pt>
                <c:pt idx="16039">
                  <c:v>2673.1666666666702</c:v>
                </c:pt>
                <c:pt idx="16040">
                  <c:v>2673.3333333333298</c:v>
                </c:pt>
                <c:pt idx="16041">
                  <c:v>2673.5</c:v>
                </c:pt>
                <c:pt idx="16042">
                  <c:v>2673.6666666666702</c:v>
                </c:pt>
                <c:pt idx="16043">
                  <c:v>2673.8333333333298</c:v>
                </c:pt>
                <c:pt idx="16044">
                  <c:v>2674</c:v>
                </c:pt>
                <c:pt idx="16045">
                  <c:v>2674.1666666666702</c:v>
                </c:pt>
                <c:pt idx="16046">
                  <c:v>2674.3333333333298</c:v>
                </c:pt>
                <c:pt idx="16047">
                  <c:v>2674.5</c:v>
                </c:pt>
                <c:pt idx="16048">
                  <c:v>2674.6666666666702</c:v>
                </c:pt>
                <c:pt idx="16049">
                  <c:v>2674.8333333333298</c:v>
                </c:pt>
                <c:pt idx="16050">
                  <c:v>2675</c:v>
                </c:pt>
                <c:pt idx="16051">
                  <c:v>2675.1666666666702</c:v>
                </c:pt>
                <c:pt idx="16052">
                  <c:v>2675.3333333333298</c:v>
                </c:pt>
                <c:pt idx="16053">
                  <c:v>2675.5</c:v>
                </c:pt>
                <c:pt idx="16054">
                  <c:v>2675.6666666666702</c:v>
                </c:pt>
                <c:pt idx="16055">
                  <c:v>2675.8333333333298</c:v>
                </c:pt>
                <c:pt idx="16056">
                  <c:v>2676</c:v>
                </c:pt>
                <c:pt idx="16057">
                  <c:v>2676.1666666666702</c:v>
                </c:pt>
                <c:pt idx="16058">
                  <c:v>2676.3333333333298</c:v>
                </c:pt>
                <c:pt idx="16059">
                  <c:v>2676.5</c:v>
                </c:pt>
                <c:pt idx="16060">
                  <c:v>2676.6666666666702</c:v>
                </c:pt>
                <c:pt idx="16061">
                  <c:v>2676.8333333333298</c:v>
                </c:pt>
                <c:pt idx="16062">
                  <c:v>2677</c:v>
                </c:pt>
                <c:pt idx="16063">
                  <c:v>2677.1666666666702</c:v>
                </c:pt>
                <c:pt idx="16064">
                  <c:v>2677.3333333333298</c:v>
                </c:pt>
                <c:pt idx="16065">
                  <c:v>2677.5</c:v>
                </c:pt>
                <c:pt idx="16066">
                  <c:v>2677.6666666666702</c:v>
                </c:pt>
                <c:pt idx="16067">
                  <c:v>2677.8333333333298</c:v>
                </c:pt>
                <c:pt idx="16068">
                  <c:v>2678</c:v>
                </c:pt>
                <c:pt idx="16069">
                  <c:v>2678.1666666666702</c:v>
                </c:pt>
                <c:pt idx="16070">
                  <c:v>2678.3333333333298</c:v>
                </c:pt>
                <c:pt idx="16071">
                  <c:v>2678.5</c:v>
                </c:pt>
                <c:pt idx="16072">
                  <c:v>2678.6666666666702</c:v>
                </c:pt>
                <c:pt idx="16073">
                  <c:v>2678.8333333333298</c:v>
                </c:pt>
                <c:pt idx="16074">
                  <c:v>2679</c:v>
                </c:pt>
                <c:pt idx="16075">
                  <c:v>2679.1666666666702</c:v>
                </c:pt>
                <c:pt idx="16076">
                  <c:v>2679.3333333333298</c:v>
                </c:pt>
                <c:pt idx="16077">
                  <c:v>2679.5</c:v>
                </c:pt>
                <c:pt idx="16078">
                  <c:v>2679.6666666666702</c:v>
                </c:pt>
                <c:pt idx="16079">
                  <c:v>2679.8333333333298</c:v>
                </c:pt>
                <c:pt idx="16080">
                  <c:v>2680</c:v>
                </c:pt>
                <c:pt idx="16081">
                  <c:v>2680.1666666666702</c:v>
                </c:pt>
                <c:pt idx="16082">
                  <c:v>2680.3333333333298</c:v>
                </c:pt>
                <c:pt idx="16083">
                  <c:v>2680.5</c:v>
                </c:pt>
                <c:pt idx="16084">
                  <c:v>2680.6666666666702</c:v>
                </c:pt>
                <c:pt idx="16085">
                  <c:v>2680.8333333333298</c:v>
                </c:pt>
                <c:pt idx="16086">
                  <c:v>2681</c:v>
                </c:pt>
                <c:pt idx="16087">
                  <c:v>2681.1666666666702</c:v>
                </c:pt>
                <c:pt idx="16088">
                  <c:v>2681.3333333333298</c:v>
                </c:pt>
                <c:pt idx="16089">
                  <c:v>2681.5</c:v>
                </c:pt>
                <c:pt idx="16090">
                  <c:v>2681.6666666666702</c:v>
                </c:pt>
                <c:pt idx="16091">
                  <c:v>2681.8333333333298</c:v>
                </c:pt>
                <c:pt idx="16092">
                  <c:v>2682</c:v>
                </c:pt>
                <c:pt idx="16093">
                  <c:v>2682.1666666666702</c:v>
                </c:pt>
                <c:pt idx="16094">
                  <c:v>2682.3333333333298</c:v>
                </c:pt>
                <c:pt idx="16095">
                  <c:v>2682.5</c:v>
                </c:pt>
                <c:pt idx="16096">
                  <c:v>2682.6666666666702</c:v>
                </c:pt>
                <c:pt idx="16097">
                  <c:v>2682.8333333333298</c:v>
                </c:pt>
                <c:pt idx="16098">
                  <c:v>2683</c:v>
                </c:pt>
                <c:pt idx="16099">
                  <c:v>2683.1666666666702</c:v>
                </c:pt>
                <c:pt idx="16100">
                  <c:v>2683.3333333333298</c:v>
                </c:pt>
                <c:pt idx="16101">
                  <c:v>2683.5</c:v>
                </c:pt>
                <c:pt idx="16102">
                  <c:v>2683.6666666666702</c:v>
                </c:pt>
                <c:pt idx="16103">
                  <c:v>2683.8333333333298</c:v>
                </c:pt>
                <c:pt idx="16104">
                  <c:v>2684</c:v>
                </c:pt>
                <c:pt idx="16105">
                  <c:v>2684.1666666666702</c:v>
                </c:pt>
                <c:pt idx="16106">
                  <c:v>2684.3333333333298</c:v>
                </c:pt>
                <c:pt idx="16107">
                  <c:v>2684.5</c:v>
                </c:pt>
                <c:pt idx="16108">
                  <c:v>2684.6666666666702</c:v>
                </c:pt>
                <c:pt idx="16109">
                  <c:v>2684.8333333333298</c:v>
                </c:pt>
                <c:pt idx="16110">
                  <c:v>2685</c:v>
                </c:pt>
                <c:pt idx="16111">
                  <c:v>2685.1666666666702</c:v>
                </c:pt>
                <c:pt idx="16112">
                  <c:v>2685.3333333333298</c:v>
                </c:pt>
                <c:pt idx="16113">
                  <c:v>2685.5</c:v>
                </c:pt>
                <c:pt idx="16114">
                  <c:v>2685.6666666666702</c:v>
                </c:pt>
                <c:pt idx="16115">
                  <c:v>2685.8333333333298</c:v>
                </c:pt>
                <c:pt idx="16116">
                  <c:v>2686</c:v>
                </c:pt>
                <c:pt idx="16117">
                  <c:v>2686.1666666666702</c:v>
                </c:pt>
                <c:pt idx="16118">
                  <c:v>2686.3333333333298</c:v>
                </c:pt>
                <c:pt idx="16119">
                  <c:v>2686.5</c:v>
                </c:pt>
                <c:pt idx="16120">
                  <c:v>2686.6666666666702</c:v>
                </c:pt>
                <c:pt idx="16121">
                  <c:v>2686.8333333333298</c:v>
                </c:pt>
                <c:pt idx="16122">
                  <c:v>2687</c:v>
                </c:pt>
                <c:pt idx="16123">
                  <c:v>2687.1666666666702</c:v>
                </c:pt>
                <c:pt idx="16124">
                  <c:v>2687.3333333333298</c:v>
                </c:pt>
                <c:pt idx="16125">
                  <c:v>2687.5</c:v>
                </c:pt>
                <c:pt idx="16126">
                  <c:v>2687.6666666666702</c:v>
                </c:pt>
                <c:pt idx="16127">
                  <c:v>2687.8333333333298</c:v>
                </c:pt>
                <c:pt idx="16128">
                  <c:v>2688</c:v>
                </c:pt>
                <c:pt idx="16129">
                  <c:v>2688.1666666666702</c:v>
                </c:pt>
                <c:pt idx="16130">
                  <c:v>2688.3333333333298</c:v>
                </c:pt>
                <c:pt idx="16131">
                  <c:v>2688.5</c:v>
                </c:pt>
                <c:pt idx="16132">
                  <c:v>2688.6666666666702</c:v>
                </c:pt>
                <c:pt idx="16133">
                  <c:v>2688.8333333333298</c:v>
                </c:pt>
                <c:pt idx="16134">
                  <c:v>2689</c:v>
                </c:pt>
                <c:pt idx="16135">
                  <c:v>2689.1666666666702</c:v>
                </c:pt>
                <c:pt idx="16136">
                  <c:v>2689.3333333333298</c:v>
                </c:pt>
                <c:pt idx="16137">
                  <c:v>2689.5</c:v>
                </c:pt>
                <c:pt idx="16138">
                  <c:v>2689.6666666666702</c:v>
                </c:pt>
                <c:pt idx="16139">
                  <c:v>2689.8333333333298</c:v>
                </c:pt>
                <c:pt idx="16140">
                  <c:v>2690</c:v>
                </c:pt>
                <c:pt idx="16141">
                  <c:v>2690.1666666666702</c:v>
                </c:pt>
                <c:pt idx="16142">
                  <c:v>2690.3333333333298</c:v>
                </c:pt>
                <c:pt idx="16143">
                  <c:v>2690.5</c:v>
                </c:pt>
                <c:pt idx="16144">
                  <c:v>2690.6666666666702</c:v>
                </c:pt>
                <c:pt idx="16145">
                  <c:v>2690.8333333333298</c:v>
                </c:pt>
                <c:pt idx="16146">
                  <c:v>2691</c:v>
                </c:pt>
                <c:pt idx="16147">
                  <c:v>2691.1666666666702</c:v>
                </c:pt>
                <c:pt idx="16148">
                  <c:v>2691.3333333333298</c:v>
                </c:pt>
                <c:pt idx="16149">
                  <c:v>2691.5</c:v>
                </c:pt>
                <c:pt idx="16150">
                  <c:v>2691.6666666666702</c:v>
                </c:pt>
                <c:pt idx="16151">
                  <c:v>2691.8333333333298</c:v>
                </c:pt>
                <c:pt idx="16152">
                  <c:v>2692</c:v>
                </c:pt>
                <c:pt idx="16153">
                  <c:v>2692.1666666666702</c:v>
                </c:pt>
                <c:pt idx="16154">
                  <c:v>2692.3333333333298</c:v>
                </c:pt>
                <c:pt idx="16155">
                  <c:v>2692.5</c:v>
                </c:pt>
                <c:pt idx="16156">
                  <c:v>2692.6666666666702</c:v>
                </c:pt>
                <c:pt idx="16157">
                  <c:v>2692.8333333333298</c:v>
                </c:pt>
                <c:pt idx="16158">
                  <c:v>2693</c:v>
                </c:pt>
                <c:pt idx="16159">
                  <c:v>2693.1666666666702</c:v>
                </c:pt>
                <c:pt idx="16160">
                  <c:v>2693.3333333333298</c:v>
                </c:pt>
                <c:pt idx="16161">
                  <c:v>2693.5</c:v>
                </c:pt>
                <c:pt idx="16162">
                  <c:v>2693.6666666666702</c:v>
                </c:pt>
                <c:pt idx="16163">
                  <c:v>2693.8333333333298</c:v>
                </c:pt>
                <c:pt idx="16164">
                  <c:v>2694</c:v>
                </c:pt>
                <c:pt idx="16165">
                  <c:v>2694.1666666666702</c:v>
                </c:pt>
                <c:pt idx="16166">
                  <c:v>2694.3333333333298</c:v>
                </c:pt>
                <c:pt idx="16167">
                  <c:v>2694.5</c:v>
                </c:pt>
                <c:pt idx="16168">
                  <c:v>2694.6666666666702</c:v>
                </c:pt>
                <c:pt idx="16169">
                  <c:v>2694.8333333333298</c:v>
                </c:pt>
                <c:pt idx="16170">
                  <c:v>2695</c:v>
                </c:pt>
                <c:pt idx="16171">
                  <c:v>2695.1666666666702</c:v>
                </c:pt>
                <c:pt idx="16172">
                  <c:v>2695.3333333333298</c:v>
                </c:pt>
                <c:pt idx="16173">
                  <c:v>2695.5</c:v>
                </c:pt>
                <c:pt idx="16174">
                  <c:v>2695.6666666666702</c:v>
                </c:pt>
                <c:pt idx="16175">
                  <c:v>2695.8333333333298</c:v>
                </c:pt>
                <c:pt idx="16176">
                  <c:v>2696</c:v>
                </c:pt>
                <c:pt idx="16177">
                  <c:v>2696.1666666666702</c:v>
                </c:pt>
                <c:pt idx="16178">
                  <c:v>2696.3333333333298</c:v>
                </c:pt>
                <c:pt idx="16179">
                  <c:v>2696.5</c:v>
                </c:pt>
                <c:pt idx="16180">
                  <c:v>2696.6666666666702</c:v>
                </c:pt>
                <c:pt idx="16181">
                  <c:v>2696.8333333333298</c:v>
                </c:pt>
                <c:pt idx="16182">
                  <c:v>2697</c:v>
                </c:pt>
                <c:pt idx="16183">
                  <c:v>2697.1666666666702</c:v>
                </c:pt>
                <c:pt idx="16184">
                  <c:v>2697.3333333333298</c:v>
                </c:pt>
                <c:pt idx="16185">
                  <c:v>2697.5</c:v>
                </c:pt>
                <c:pt idx="16186">
                  <c:v>2697.6666666666702</c:v>
                </c:pt>
                <c:pt idx="16187">
                  <c:v>2697.8333333333298</c:v>
                </c:pt>
                <c:pt idx="16188">
                  <c:v>2698</c:v>
                </c:pt>
                <c:pt idx="16189">
                  <c:v>2698.1666666666702</c:v>
                </c:pt>
                <c:pt idx="16190">
                  <c:v>2698.3333333333298</c:v>
                </c:pt>
                <c:pt idx="16191">
                  <c:v>2698.5</c:v>
                </c:pt>
                <c:pt idx="16192">
                  <c:v>2698.6666666666702</c:v>
                </c:pt>
                <c:pt idx="16193">
                  <c:v>2698.8333333333298</c:v>
                </c:pt>
                <c:pt idx="16194">
                  <c:v>2699</c:v>
                </c:pt>
                <c:pt idx="16195">
                  <c:v>2699.1666666666702</c:v>
                </c:pt>
                <c:pt idx="16196">
                  <c:v>2699.3333333333298</c:v>
                </c:pt>
                <c:pt idx="16197">
                  <c:v>2699.5</c:v>
                </c:pt>
                <c:pt idx="16198">
                  <c:v>2699.6666666666702</c:v>
                </c:pt>
                <c:pt idx="16199">
                  <c:v>2699.8333333333298</c:v>
                </c:pt>
                <c:pt idx="16200">
                  <c:v>2700</c:v>
                </c:pt>
                <c:pt idx="16201">
                  <c:v>2700.1666666666702</c:v>
                </c:pt>
                <c:pt idx="16202">
                  <c:v>2700.3333333333298</c:v>
                </c:pt>
                <c:pt idx="16203">
                  <c:v>2700.5</c:v>
                </c:pt>
                <c:pt idx="16204">
                  <c:v>2700.6666666666702</c:v>
                </c:pt>
                <c:pt idx="16205">
                  <c:v>2700.8333333333298</c:v>
                </c:pt>
                <c:pt idx="16206">
                  <c:v>2701</c:v>
                </c:pt>
                <c:pt idx="16207">
                  <c:v>2701.1666666666702</c:v>
                </c:pt>
                <c:pt idx="16208">
                  <c:v>2701.3333333333298</c:v>
                </c:pt>
                <c:pt idx="16209">
                  <c:v>2701.5</c:v>
                </c:pt>
                <c:pt idx="16210">
                  <c:v>2701.6666666666702</c:v>
                </c:pt>
                <c:pt idx="16211">
                  <c:v>2701.8333333333298</c:v>
                </c:pt>
                <c:pt idx="16212">
                  <c:v>2702</c:v>
                </c:pt>
                <c:pt idx="16213">
                  <c:v>2702.1666666666702</c:v>
                </c:pt>
                <c:pt idx="16214">
                  <c:v>2702.3333333333298</c:v>
                </c:pt>
                <c:pt idx="16215">
                  <c:v>2702.5</c:v>
                </c:pt>
                <c:pt idx="16216">
                  <c:v>2702.6666666666702</c:v>
                </c:pt>
                <c:pt idx="16217">
                  <c:v>2702.8333333333298</c:v>
                </c:pt>
                <c:pt idx="16218">
                  <c:v>2703</c:v>
                </c:pt>
                <c:pt idx="16219">
                  <c:v>2703.1666666666702</c:v>
                </c:pt>
                <c:pt idx="16220">
                  <c:v>2703.3333333333298</c:v>
                </c:pt>
                <c:pt idx="16221">
                  <c:v>2703.5</c:v>
                </c:pt>
                <c:pt idx="16222">
                  <c:v>2703.6666666666702</c:v>
                </c:pt>
                <c:pt idx="16223">
                  <c:v>2703.8333333333298</c:v>
                </c:pt>
                <c:pt idx="16224">
                  <c:v>2704</c:v>
                </c:pt>
                <c:pt idx="16225">
                  <c:v>2704.1666666666702</c:v>
                </c:pt>
                <c:pt idx="16226">
                  <c:v>2704.3333333333298</c:v>
                </c:pt>
                <c:pt idx="16227">
                  <c:v>2704.5</c:v>
                </c:pt>
                <c:pt idx="16228">
                  <c:v>2704.6666666666702</c:v>
                </c:pt>
                <c:pt idx="16229">
                  <c:v>2704.8333333333298</c:v>
                </c:pt>
                <c:pt idx="16230">
                  <c:v>2705</c:v>
                </c:pt>
                <c:pt idx="16231">
                  <c:v>2705.1666666666702</c:v>
                </c:pt>
                <c:pt idx="16232">
                  <c:v>2705.3333333333298</c:v>
                </c:pt>
                <c:pt idx="16233">
                  <c:v>2705.5</c:v>
                </c:pt>
                <c:pt idx="16234">
                  <c:v>2705.6666666666702</c:v>
                </c:pt>
                <c:pt idx="16235">
                  <c:v>2705.8333333333298</c:v>
                </c:pt>
                <c:pt idx="16236">
                  <c:v>2706</c:v>
                </c:pt>
                <c:pt idx="16237">
                  <c:v>2706.1666666666702</c:v>
                </c:pt>
                <c:pt idx="16238">
                  <c:v>2706.3333333333298</c:v>
                </c:pt>
                <c:pt idx="16239">
                  <c:v>2706.5</c:v>
                </c:pt>
                <c:pt idx="16240">
                  <c:v>2706.6666666666702</c:v>
                </c:pt>
                <c:pt idx="16241">
                  <c:v>2706.8333333333298</c:v>
                </c:pt>
                <c:pt idx="16242">
                  <c:v>2707</c:v>
                </c:pt>
                <c:pt idx="16243">
                  <c:v>2707.1666666666702</c:v>
                </c:pt>
                <c:pt idx="16244">
                  <c:v>2707.3333333333298</c:v>
                </c:pt>
                <c:pt idx="16245">
                  <c:v>2707.5</c:v>
                </c:pt>
                <c:pt idx="16246">
                  <c:v>2707.6666666666702</c:v>
                </c:pt>
                <c:pt idx="16247">
                  <c:v>2707.8333333333298</c:v>
                </c:pt>
                <c:pt idx="16248">
                  <c:v>2708</c:v>
                </c:pt>
                <c:pt idx="16249">
                  <c:v>2708.1666666666702</c:v>
                </c:pt>
                <c:pt idx="16250">
                  <c:v>2708.3333333333298</c:v>
                </c:pt>
                <c:pt idx="16251">
                  <c:v>2708.5</c:v>
                </c:pt>
                <c:pt idx="16252">
                  <c:v>2708.6666666666702</c:v>
                </c:pt>
                <c:pt idx="16253">
                  <c:v>2708.8333333333298</c:v>
                </c:pt>
                <c:pt idx="16254">
                  <c:v>2709</c:v>
                </c:pt>
                <c:pt idx="16255">
                  <c:v>2709.1666666666702</c:v>
                </c:pt>
                <c:pt idx="16256">
                  <c:v>2709.3333333333298</c:v>
                </c:pt>
                <c:pt idx="16257">
                  <c:v>2709.5</c:v>
                </c:pt>
                <c:pt idx="16258">
                  <c:v>2709.6666666666702</c:v>
                </c:pt>
                <c:pt idx="16259">
                  <c:v>2709.8333333333298</c:v>
                </c:pt>
                <c:pt idx="16260">
                  <c:v>2710</c:v>
                </c:pt>
                <c:pt idx="16261">
                  <c:v>2710.1666666666702</c:v>
                </c:pt>
                <c:pt idx="16262">
                  <c:v>2710.3333333333298</c:v>
                </c:pt>
                <c:pt idx="16263">
                  <c:v>2710.5</c:v>
                </c:pt>
                <c:pt idx="16264">
                  <c:v>2710.6666666666702</c:v>
                </c:pt>
                <c:pt idx="16265">
                  <c:v>2710.8333333333298</c:v>
                </c:pt>
                <c:pt idx="16266">
                  <c:v>2711</c:v>
                </c:pt>
                <c:pt idx="16267">
                  <c:v>2711.1666666666702</c:v>
                </c:pt>
                <c:pt idx="16268">
                  <c:v>2711.3333333333298</c:v>
                </c:pt>
                <c:pt idx="16269">
                  <c:v>2711.5</c:v>
                </c:pt>
                <c:pt idx="16270">
                  <c:v>2711.6666666666702</c:v>
                </c:pt>
                <c:pt idx="16271">
                  <c:v>2711.8333333333298</c:v>
                </c:pt>
                <c:pt idx="16272">
                  <c:v>2712</c:v>
                </c:pt>
                <c:pt idx="16273">
                  <c:v>2712.1666666666702</c:v>
                </c:pt>
                <c:pt idx="16274">
                  <c:v>2712.3333333333298</c:v>
                </c:pt>
                <c:pt idx="16275">
                  <c:v>2712.5</c:v>
                </c:pt>
                <c:pt idx="16276">
                  <c:v>2712.6666666666702</c:v>
                </c:pt>
                <c:pt idx="16277">
                  <c:v>2712.8333333333298</c:v>
                </c:pt>
                <c:pt idx="16278">
                  <c:v>2713</c:v>
                </c:pt>
                <c:pt idx="16279">
                  <c:v>2713.1666666666702</c:v>
                </c:pt>
                <c:pt idx="16280">
                  <c:v>2713.3333333333298</c:v>
                </c:pt>
                <c:pt idx="16281">
                  <c:v>2713.5</c:v>
                </c:pt>
                <c:pt idx="16282">
                  <c:v>2713.6666666666702</c:v>
                </c:pt>
                <c:pt idx="16283">
                  <c:v>2713.8333333333298</c:v>
                </c:pt>
                <c:pt idx="16284">
                  <c:v>2714</c:v>
                </c:pt>
                <c:pt idx="16285">
                  <c:v>2714.1666666666702</c:v>
                </c:pt>
                <c:pt idx="16286">
                  <c:v>2714.3333333333298</c:v>
                </c:pt>
                <c:pt idx="16287">
                  <c:v>2714.5</c:v>
                </c:pt>
                <c:pt idx="16288">
                  <c:v>2714.6666666666702</c:v>
                </c:pt>
                <c:pt idx="16289">
                  <c:v>2714.8333333333298</c:v>
                </c:pt>
                <c:pt idx="16290">
                  <c:v>2715</c:v>
                </c:pt>
                <c:pt idx="16291">
                  <c:v>2715.1666666666702</c:v>
                </c:pt>
                <c:pt idx="16292">
                  <c:v>2715.3333333333298</c:v>
                </c:pt>
                <c:pt idx="16293">
                  <c:v>2715.5</c:v>
                </c:pt>
                <c:pt idx="16294">
                  <c:v>2715.6666666666702</c:v>
                </c:pt>
                <c:pt idx="16295">
                  <c:v>2715.8333333333298</c:v>
                </c:pt>
                <c:pt idx="16296">
                  <c:v>2716</c:v>
                </c:pt>
                <c:pt idx="16297">
                  <c:v>2716.1666666666702</c:v>
                </c:pt>
                <c:pt idx="16298">
                  <c:v>2716.3333333333298</c:v>
                </c:pt>
                <c:pt idx="16299">
                  <c:v>2716.5</c:v>
                </c:pt>
                <c:pt idx="16300">
                  <c:v>2716.6666666666702</c:v>
                </c:pt>
                <c:pt idx="16301">
                  <c:v>2716.8333333333298</c:v>
                </c:pt>
                <c:pt idx="16302">
                  <c:v>2717</c:v>
                </c:pt>
                <c:pt idx="16303">
                  <c:v>2717.1666666666702</c:v>
                </c:pt>
                <c:pt idx="16304">
                  <c:v>2717.3333333333298</c:v>
                </c:pt>
                <c:pt idx="16305">
                  <c:v>2717.5</c:v>
                </c:pt>
                <c:pt idx="16306">
                  <c:v>2717.6666666666702</c:v>
                </c:pt>
                <c:pt idx="16307">
                  <c:v>2717.8333333333298</c:v>
                </c:pt>
                <c:pt idx="16308">
                  <c:v>2718</c:v>
                </c:pt>
                <c:pt idx="16309">
                  <c:v>2718.1666666666702</c:v>
                </c:pt>
                <c:pt idx="16310">
                  <c:v>2718.3333333333298</c:v>
                </c:pt>
                <c:pt idx="16311">
                  <c:v>2718.5</c:v>
                </c:pt>
                <c:pt idx="16312">
                  <c:v>2718.6666666666702</c:v>
                </c:pt>
                <c:pt idx="16313">
                  <c:v>2718.8333333333298</c:v>
                </c:pt>
                <c:pt idx="16314">
                  <c:v>2719</c:v>
                </c:pt>
                <c:pt idx="16315">
                  <c:v>2719.1666666666702</c:v>
                </c:pt>
                <c:pt idx="16316">
                  <c:v>2719.3333333333298</c:v>
                </c:pt>
                <c:pt idx="16317">
                  <c:v>2719.5</c:v>
                </c:pt>
                <c:pt idx="16318">
                  <c:v>2719.6666666666702</c:v>
                </c:pt>
                <c:pt idx="16319">
                  <c:v>2719.8333333333298</c:v>
                </c:pt>
                <c:pt idx="16320">
                  <c:v>2720</c:v>
                </c:pt>
                <c:pt idx="16321">
                  <c:v>2720.1666666666702</c:v>
                </c:pt>
                <c:pt idx="16322">
                  <c:v>2720.3333333333298</c:v>
                </c:pt>
                <c:pt idx="16323">
                  <c:v>2720.5</c:v>
                </c:pt>
                <c:pt idx="16324">
                  <c:v>2720.6666666666702</c:v>
                </c:pt>
                <c:pt idx="16325">
                  <c:v>2720.8333333333298</c:v>
                </c:pt>
                <c:pt idx="16326">
                  <c:v>2721</c:v>
                </c:pt>
                <c:pt idx="16327">
                  <c:v>2721.1666666666702</c:v>
                </c:pt>
                <c:pt idx="16328">
                  <c:v>2721.3333333333298</c:v>
                </c:pt>
                <c:pt idx="16329">
                  <c:v>2721.5</c:v>
                </c:pt>
                <c:pt idx="16330">
                  <c:v>2721.6666666666702</c:v>
                </c:pt>
                <c:pt idx="16331">
                  <c:v>2721.8333333333298</c:v>
                </c:pt>
                <c:pt idx="16332">
                  <c:v>2722</c:v>
                </c:pt>
                <c:pt idx="16333">
                  <c:v>2722.1666666666702</c:v>
                </c:pt>
                <c:pt idx="16334">
                  <c:v>2722.3333333333298</c:v>
                </c:pt>
                <c:pt idx="16335">
                  <c:v>2722.5</c:v>
                </c:pt>
                <c:pt idx="16336">
                  <c:v>2722.6666666666702</c:v>
                </c:pt>
                <c:pt idx="16337">
                  <c:v>2722.8333333333298</c:v>
                </c:pt>
                <c:pt idx="16338">
                  <c:v>2723</c:v>
                </c:pt>
                <c:pt idx="16339">
                  <c:v>2723.1666666666702</c:v>
                </c:pt>
                <c:pt idx="16340">
                  <c:v>2723.3333333333298</c:v>
                </c:pt>
                <c:pt idx="16341">
                  <c:v>2723.5</c:v>
                </c:pt>
                <c:pt idx="16342">
                  <c:v>2723.6666666666702</c:v>
                </c:pt>
                <c:pt idx="16343">
                  <c:v>2723.8333333333298</c:v>
                </c:pt>
                <c:pt idx="16344">
                  <c:v>2724</c:v>
                </c:pt>
                <c:pt idx="16345">
                  <c:v>2724.1666666666702</c:v>
                </c:pt>
                <c:pt idx="16346">
                  <c:v>2724.3333333333298</c:v>
                </c:pt>
                <c:pt idx="16347">
                  <c:v>2724.5</c:v>
                </c:pt>
                <c:pt idx="16348">
                  <c:v>2724.6666666666702</c:v>
                </c:pt>
                <c:pt idx="16349">
                  <c:v>2724.8333333333298</c:v>
                </c:pt>
                <c:pt idx="16350">
                  <c:v>2725</c:v>
                </c:pt>
                <c:pt idx="16351">
                  <c:v>2725.1666666666702</c:v>
                </c:pt>
                <c:pt idx="16352">
                  <c:v>2725.3333333333298</c:v>
                </c:pt>
                <c:pt idx="16353">
                  <c:v>2725.5</c:v>
                </c:pt>
                <c:pt idx="16354">
                  <c:v>2725.6666666666702</c:v>
                </c:pt>
                <c:pt idx="16355">
                  <c:v>2725.8333333333298</c:v>
                </c:pt>
                <c:pt idx="16356">
                  <c:v>2726</c:v>
                </c:pt>
                <c:pt idx="16357">
                  <c:v>2726.1666666666702</c:v>
                </c:pt>
                <c:pt idx="16358">
                  <c:v>2726.3333333333298</c:v>
                </c:pt>
                <c:pt idx="16359">
                  <c:v>2726.5</c:v>
                </c:pt>
                <c:pt idx="16360">
                  <c:v>2726.6666666666702</c:v>
                </c:pt>
                <c:pt idx="16361">
                  <c:v>2726.8333333333298</c:v>
                </c:pt>
                <c:pt idx="16362">
                  <c:v>2727</c:v>
                </c:pt>
                <c:pt idx="16363">
                  <c:v>2727.1666666666702</c:v>
                </c:pt>
                <c:pt idx="16364">
                  <c:v>2727.3333333333298</c:v>
                </c:pt>
                <c:pt idx="16365">
                  <c:v>2727.5</c:v>
                </c:pt>
                <c:pt idx="16366">
                  <c:v>2727.6666666666702</c:v>
                </c:pt>
                <c:pt idx="16367">
                  <c:v>2727.8333333333298</c:v>
                </c:pt>
                <c:pt idx="16368">
                  <c:v>2728</c:v>
                </c:pt>
                <c:pt idx="16369">
                  <c:v>2728.1666666666702</c:v>
                </c:pt>
                <c:pt idx="16370">
                  <c:v>2728.3333333333298</c:v>
                </c:pt>
                <c:pt idx="16371">
                  <c:v>2728.5</c:v>
                </c:pt>
                <c:pt idx="16372">
                  <c:v>2728.6666666666702</c:v>
                </c:pt>
                <c:pt idx="16373">
                  <c:v>2728.8333333333298</c:v>
                </c:pt>
                <c:pt idx="16374">
                  <c:v>2729</c:v>
                </c:pt>
                <c:pt idx="16375">
                  <c:v>2729.1666666666702</c:v>
                </c:pt>
                <c:pt idx="16376">
                  <c:v>2729.3333333333298</c:v>
                </c:pt>
                <c:pt idx="16377">
                  <c:v>2729.5</c:v>
                </c:pt>
                <c:pt idx="16378">
                  <c:v>2729.6666666666702</c:v>
                </c:pt>
                <c:pt idx="16379">
                  <c:v>2729.8333333333298</c:v>
                </c:pt>
                <c:pt idx="16380">
                  <c:v>2730</c:v>
                </c:pt>
                <c:pt idx="16381">
                  <c:v>2730.1666666666702</c:v>
                </c:pt>
                <c:pt idx="16382">
                  <c:v>2730.3333333333298</c:v>
                </c:pt>
                <c:pt idx="16383">
                  <c:v>2730.5</c:v>
                </c:pt>
                <c:pt idx="16384">
                  <c:v>2730.6666666666702</c:v>
                </c:pt>
                <c:pt idx="16385">
                  <c:v>2730.8333333333298</c:v>
                </c:pt>
                <c:pt idx="16386">
                  <c:v>2731</c:v>
                </c:pt>
                <c:pt idx="16387">
                  <c:v>2731.1666666666702</c:v>
                </c:pt>
                <c:pt idx="16388">
                  <c:v>2731.3333333333298</c:v>
                </c:pt>
                <c:pt idx="16389">
                  <c:v>2731.5</c:v>
                </c:pt>
                <c:pt idx="16390">
                  <c:v>2731.6666666666702</c:v>
                </c:pt>
                <c:pt idx="16391">
                  <c:v>2731.8333333333298</c:v>
                </c:pt>
                <c:pt idx="16392">
                  <c:v>2732</c:v>
                </c:pt>
                <c:pt idx="16393">
                  <c:v>2732.1666666666702</c:v>
                </c:pt>
                <c:pt idx="16394">
                  <c:v>2732.3333333333298</c:v>
                </c:pt>
                <c:pt idx="16395">
                  <c:v>2732.5</c:v>
                </c:pt>
                <c:pt idx="16396">
                  <c:v>2732.6666666666702</c:v>
                </c:pt>
                <c:pt idx="16397">
                  <c:v>2732.8333333333298</c:v>
                </c:pt>
                <c:pt idx="16398">
                  <c:v>2733</c:v>
                </c:pt>
                <c:pt idx="16399">
                  <c:v>2733.1666666666702</c:v>
                </c:pt>
                <c:pt idx="16400">
                  <c:v>2733.3333333333298</c:v>
                </c:pt>
                <c:pt idx="16401">
                  <c:v>2733.5</c:v>
                </c:pt>
                <c:pt idx="16402">
                  <c:v>2733.6666666666702</c:v>
                </c:pt>
                <c:pt idx="16403">
                  <c:v>2733.8333333333298</c:v>
                </c:pt>
                <c:pt idx="16404">
                  <c:v>2734</c:v>
                </c:pt>
                <c:pt idx="16405">
                  <c:v>2734.1666666666702</c:v>
                </c:pt>
                <c:pt idx="16406">
                  <c:v>2734.3333333333298</c:v>
                </c:pt>
                <c:pt idx="16407">
                  <c:v>2734.5</c:v>
                </c:pt>
                <c:pt idx="16408">
                  <c:v>2734.6666666666702</c:v>
                </c:pt>
                <c:pt idx="16409">
                  <c:v>2734.8333333333298</c:v>
                </c:pt>
                <c:pt idx="16410">
                  <c:v>2735</c:v>
                </c:pt>
                <c:pt idx="16411">
                  <c:v>2735.1666666666702</c:v>
                </c:pt>
                <c:pt idx="16412">
                  <c:v>2735.3333333333298</c:v>
                </c:pt>
                <c:pt idx="16413">
                  <c:v>2735.5</c:v>
                </c:pt>
                <c:pt idx="16414">
                  <c:v>2735.6666666666702</c:v>
                </c:pt>
                <c:pt idx="16415">
                  <c:v>2735.8333333333298</c:v>
                </c:pt>
                <c:pt idx="16416">
                  <c:v>2736</c:v>
                </c:pt>
                <c:pt idx="16417">
                  <c:v>2736.1666666666702</c:v>
                </c:pt>
                <c:pt idx="16418">
                  <c:v>2736.3333333333298</c:v>
                </c:pt>
                <c:pt idx="16419">
                  <c:v>2736.5</c:v>
                </c:pt>
                <c:pt idx="16420">
                  <c:v>2736.6666666666702</c:v>
                </c:pt>
                <c:pt idx="16421">
                  <c:v>2736.8333333333298</c:v>
                </c:pt>
                <c:pt idx="16422">
                  <c:v>2737</c:v>
                </c:pt>
                <c:pt idx="16423">
                  <c:v>2737.1666666666702</c:v>
                </c:pt>
                <c:pt idx="16424">
                  <c:v>2737.3333333333298</c:v>
                </c:pt>
                <c:pt idx="16425">
                  <c:v>2737.5</c:v>
                </c:pt>
                <c:pt idx="16426">
                  <c:v>2737.6666666666702</c:v>
                </c:pt>
                <c:pt idx="16427">
                  <c:v>2737.8333333333298</c:v>
                </c:pt>
                <c:pt idx="16428">
                  <c:v>2738</c:v>
                </c:pt>
                <c:pt idx="16429">
                  <c:v>2738.1666666666702</c:v>
                </c:pt>
                <c:pt idx="16430">
                  <c:v>2738.3333333333298</c:v>
                </c:pt>
                <c:pt idx="16431">
                  <c:v>2738.5</c:v>
                </c:pt>
                <c:pt idx="16432">
                  <c:v>2738.6666666666702</c:v>
                </c:pt>
                <c:pt idx="16433">
                  <c:v>2738.8333333333298</c:v>
                </c:pt>
                <c:pt idx="16434">
                  <c:v>2739</c:v>
                </c:pt>
                <c:pt idx="16435">
                  <c:v>2739.1666666666702</c:v>
                </c:pt>
                <c:pt idx="16436">
                  <c:v>2739.3333333333298</c:v>
                </c:pt>
                <c:pt idx="16437">
                  <c:v>2739.5</c:v>
                </c:pt>
                <c:pt idx="16438">
                  <c:v>2739.6666666666702</c:v>
                </c:pt>
                <c:pt idx="16439">
                  <c:v>2739.8333333333298</c:v>
                </c:pt>
                <c:pt idx="16440">
                  <c:v>2740</c:v>
                </c:pt>
                <c:pt idx="16441">
                  <c:v>2740.1666666666702</c:v>
                </c:pt>
                <c:pt idx="16442">
                  <c:v>2740.3333333333298</c:v>
                </c:pt>
                <c:pt idx="16443">
                  <c:v>2740.5</c:v>
                </c:pt>
                <c:pt idx="16444">
                  <c:v>2740.6666666666702</c:v>
                </c:pt>
                <c:pt idx="16445">
                  <c:v>2740.8333333333298</c:v>
                </c:pt>
                <c:pt idx="16446">
                  <c:v>2741</c:v>
                </c:pt>
                <c:pt idx="16447">
                  <c:v>2741.1666666666702</c:v>
                </c:pt>
                <c:pt idx="16448">
                  <c:v>2741.3333333333298</c:v>
                </c:pt>
                <c:pt idx="16449">
                  <c:v>2741.5</c:v>
                </c:pt>
                <c:pt idx="16450">
                  <c:v>2741.6666666666702</c:v>
                </c:pt>
                <c:pt idx="16451">
                  <c:v>2741.8333333333298</c:v>
                </c:pt>
                <c:pt idx="16452">
                  <c:v>2742</c:v>
                </c:pt>
                <c:pt idx="16453">
                  <c:v>2742.1666666666702</c:v>
                </c:pt>
                <c:pt idx="16454">
                  <c:v>2742.3333333333298</c:v>
                </c:pt>
                <c:pt idx="16455">
                  <c:v>2742.5</c:v>
                </c:pt>
                <c:pt idx="16456">
                  <c:v>2742.6666666666702</c:v>
                </c:pt>
                <c:pt idx="16457">
                  <c:v>2742.8333333333298</c:v>
                </c:pt>
                <c:pt idx="16458">
                  <c:v>2743</c:v>
                </c:pt>
                <c:pt idx="16459">
                  <c:v>2743.1666666666702</c:v>
                </c:pt>
                <c:pt idx="16460">
                  <c:v>2743.3333333333298</c:v>
                </c:pt>
                <c:pt idx="16461">
                  <c:v>2743.5</c:v>
                </c:pt>
                <c:pt idx="16462">
                  <c:v>2743.6666666666702</c:v>
                </c:pt>
                <c:pt idx="16463">
                  <c:v>2743.8333333333298</c:v>
                </c:pt>
                <c:pt idx="16464">
                  <c:v>2744</c:v>
                </c:pt>
                <c:pt idx="16465">
                  <c:v>2744.1666666666702</c:v>
                </c:pt>
                <c:pt idx="16466">
                  <c:v>2744.3333333333298</c:v>
                </c:pt>
                <c:pt idx="16467">
                  <c:v>2744.5</c:v>
                </c:pt>
                <c:pt idx="16468">
                  <c:v>2744.6666666666702</c:v>
                </c:pt>
                <c:pt idx="16469">
                  <c:v>2744.8333333333298</c:v>
                </c:pt>
                <c:pt idx="16470">
                  <c:v>2745</c:v>
                </c:pt>
                <c:pt idx="16471">
                  <c:v>2745.1666666666702</c:v>
                </c:pt>
                <c:pt idx="16472">
                  <c:v>2745.3333333333298</c:v>
                </c:pt>
                <c:pt idx="16473">
                  <c:v>2745.5</c:v>
                </c:pt>
                <c:pt idx="16474">
                  <c:v>2745.6666666666702</c:v>
                </c:pt>
                <c:pt idx="16475">
                  <c:v>2745.8333333333298</c:v>
                </c:pt>
                <c:pt idx="16476">
                  <c:v>2746</c:v>
                </c:pt>
                <c:pt idx="16477">
                  <c:v>2746.1666666666702</c:v>
                </c:pt>
                <c:pt idx="16478">
                  <c:v>2746.3333333333298</c:v>
                </c:pt>
                <c:pt idx="16479">
                  <c:v>2746.5</c:v>
                </c:pt>
                <c:pt idx="16480">
                  <c:v>2746.6666666666702</c:v>
                </c:pt>
                <c:pt idx="16481">
                  <c:v>2746.8333333333298</c:v>
                </c:pt>
                <c:pt idx="16482">
                  <c:v>2747</c:v>
                </c:pt>
                <c:pt idx="16483">
                  <c:v>2747.1666666666702</c:v>
                </c:pt>
                <c:pt idx="16484">
                  <c:v>2747.3333333333298</c:v>
                </c:pt>
                <c:pt idx="16485">
                  <c:v>2747.5</c:v>
                </c:pt>
                <c:pt idx="16486">
                  <c:v>2747.6666666666702</c:v>
                </c:pt>
                <c:pt idx="16487">
                  <c:v>2747.8333333333298</c:v>
                </c:pt>
                <c:pt idx="16488">
                  <c:v>2748</c:v>
                </c:pt>
                <c:pt idx="16489">
                  <c:v>2748.1666666666702</c:v>
                </c:pt>
                <c:pt idx="16490">
                  <c:v>2748.3333333333298</c:v>
                </c:pt>
                <c:pt idx="16491">
                  <c:v>2748.5</c:v>
                </c:pt>
                <c:pt idx="16492">
                  <c:v>2748.6666666666702</c:v>
                </c:pt>
                <c:pt idx="16493">
                  <c:v>2748.8333333333298</c:v>
                </c:pt>
                <c:pt idx="16494">
                  <c:v>2749</c:v>
                </c:pt>
                <c:pt idx="16495">
                  <c:v>2749.1666666666702</c:v>
                </c:pt>
                <c:pt idx="16496">
                  <c:v>2749.3333333333298</c:v>
                </c:pt>
                <c:pt idx="16497">
                  <c:v>2749.5</c:v>
                </c:pt>
                <c:pt idx="16498">
                  <c:v>2749.6666666666702</c:v>
                </c:pt>
                <c:pt idx="16499">
                  <c:v>2749.8333333333298</c:v>
                </c:pt>
                <c:pt idx="16500">
                  <c:v>2750</c:v>
                </c:pt>
                <c:pt idx="16501">
                  <c:v>2750.1666666666702</c:v>
                </c:pt>
                <c:pt idx="16502">
                  <c:v>2750.3333333333298</c:v>
                </c:pt>
                <c:pt idx="16503">
                  <c:v>2750.5</c:v>
                </c:pt>
                <c:pt idx="16504">
                  <c:v>2750.6666666666702</c:v>
                </c:pt>
                <c:pt idx="16505">
                  <c:v>2750.8333333333298</c:v>
                </c:pt>
                <c:pt idx="16506">
                  <c:v>2751</c:v>
                </c:pt>
                <c:pt idx="16507">
                  <c:v>2751.1666666666702</c:v>
                </c:pt>
                <c:pt idx="16508">
                  <c:v>2751.3333333333298</c:v>
                </c:pt>
                <c:pt idx="16509">
                  <c:v>2751.5</c:v>
                </c:pt>
                <c:pt idx="16510">
                  <c:v>2751.6666666666702</c:v>
                </c:pt>
                <c:pt idx="16511">
                  <c:v>2751.8333333333298</c:v>
                </c:pt>
                <c:pt idx="16512">
                  <c:v>2752</c:v>
                </c:pt>
                <c:pt idx="16513">
                  <c:v>2752.1666666666702</c:v>
                </c:pt>
                <c:pt idx="16514">
                  <c:v>2752.3333333333298</c:v>
                </c:pt>
                <c:pt idx="16515">
                  <c:v>2752.5</c:v>
                </c:pt>
                <c:pt idx="16516">
                  <c:v>2752.6666666666702</c:v>
                </c:pt>
                <c:pt idx="16517">
                  <c:v>2752.8333333333298</c:v>
                </c:pt>
                <c:pt idx="16518">
                  <c:v>2753</c:v>
                </c:pt>
                <c:pt idx="16519">
                  <c:v>2753.1666666666702</c:v>
                </c:pt>
                <c:pt idx="16520">
                  <c:v>2753.3333333333298</c:v>
                </c:pt>
                <c:pt idx="16521">
                  <c:v>2753.5</c:v>
                </c:pt>
                <c:pt idx="16522">
                  <c:v>2753.6666666666702</c:v>
                </c:pt>
                <c:pt idx="16523">
                  <c:v>2753.8333333333298</c:v>
                </c:pt>
                <c:pt idx="16524">
                  <c:v>2754</c:v>
                </c:pt>
                <c:pt idx="16525">
                  <c:v>2754.1666666666702</c:v>
                </c:pt>
                <c:pt idx="16526">
                  <c:v>2754.3333333333298</c:v>
                </c:pt>
                <c:pt idx="16527">
                  <c:v>2754.5</c:v>
                </c:pt>
                <c:pt idx="16528">
                  <c:v>2754.6666666666702</c:v>
                </c:pt>
                <c:pt idx="16529">
                  <c:v>2754.8333333333298</c:v>
                </c:pt>
                <c:pt idx="16530">
                  <c:v>2755</c:v>
                </c:pt>
                <c:pt idx="16531">
                  <c:v>2755.1666666666702</c:v>
                </c:pt>
                <c:pt idx="16532">
                  <c:v>2755.3333333333298</c:v>
                </c:pt>
                <c:pt idx="16533">
                  <c:v>2755.5</c:v>
                </c:pt>
                <c:pt idx="16534">
                  <c:v>2755.6666666666702</c:v>
                </c:pt>
                <c:pt idx="16535">
                  <c:v>2755.8333333333298</c:v>
                </c:pt>
                <c:pt idx="16536">
                  <c:v>2756</c:v>
                </c:pt>
                <c:pt idx="16537">
                  <c:v>2756.1666666666702</c:v>
                </c:pt>
                <c:pt idx="16538">
                  <c:v>2756.3333333333298</c:v>
                </c:pt>
                <c:pt idx="16539">
                  <c:v>2756.5</c:v>
                </c:pt>
                <c:pt idx="16540">
                  <c:v>2756.6666666666702</c:v>
                </c:pt>
                <c:pt idx="16541">
                  <c:v>2756.8333333333298</c:v>
                </c:pt>
                <c:pt idx="16542">
                  <c:v>2757</c:v>
                </c:pt>
                <c:pt idx="16543">
                  <c:v>2757.1666666666702</c:v>
                </c:pt>
                <c:pt idx="16544">
                  <c:v>2757.3333333333298</c:v>
                </c:pt>
                <c:pt idx="16545">
                  <c:v>2757.5</c:v>
                </c:pt>
                <c:pt idx="16546">
                  <c:v>2757.6666666666702</c:v>
                </c:pt>
                <c:pt idx="16547">
                  <c:v>2757.8333333333298</c:v>
                </c:pt>
                <c:pt idx="16548">
                  <c:v>2758</c:v>
                </c:pt>
                <c:pt idx="16549">
                  <c:v>2758.1666666666702</c:v>
                </c:pt>
                <c:pt idx="16550">
                  <c:v>2758.3333333333298</c:v>
                </c:pt>
                <c:pt idx="16551">
                  <c:v>2758.5</c:v>
                </c:pt>
                <c:pt idx="16552">
                  <c:v>2758.6666666666702</c:v>
                </c:pt>
                <c:pt idx="16553">
                  <c:v>2758.8333333333298</c:v>
                </c:pt>
                <c:pt idx="16554">
                  <c:v>2759</c:v>
                </c:pt>
                <c:pt idx="16555">
                  <c:v>2759.1666666666702</c:v>
                </c:pt>
                <c:pt idx="16556">
                  <c:v>2759.3333333333298</c:v>
                </c:pt>
                <c:pt idx="16557">
                  <c:v>2759.5</c:v>
                </c:pt>
                <c:pt idx="16558">
                  <c:v>2759.6666666666702</c:v>
                </c:pt>
                <c:pt idx="16559">
                  <c:v>2759.8333333333298</c:v>
                </c:pt>
                <c:pt idx="16560">
                  <c:v>2760</c:v>
                </c:pt>
                <c:pt idx="16561">
                  <c:v>2760.1666666666702</c:v>
                </c:pt>
                <c:pt idx="16562">
                  <c:v>2760.3333333333298</c:v>
                </c:pt>
                <c:pt idx="16563">
                  <c:v>2760.5</c:v>
                </c:pt>
                <c:pt idx="16564">
                  <c:v>2760.6666666666702</c:v>
                </c:pt>
                <c:pt idx="16565">
                  <c:v>2760.8333333333298</c:v>
                </c:pt>
                <c:pt idx="16566">
                  <c:v>2761</c:v>
                </c:pt>
                <c:pt idx="16567">
                  <c:v>2761.1666666666702</c:v>
                </c:pt>
                <c:pt idx="16568">
                  <c:v>2761.3333333333298</c:v>
                </c:pt>
                <c:pt idx="16569">
                  <c:v>2761.5</c:v>
                </c:pt>
                <c:pt idx="16570">
                  <c:v>2761.6666666666702</c:v>
                </c:pt>
                <c:pt idx="16571">
                  <c:v>2761.8333333333298</c:v>
                </c:pt>
                <c:pt idx="16572">
                  <c:v>2762</c:v>
                </c:pt>
                <c:pt idx="16573">
                  <c:v>2762.1666666666702</c:v>
                </c:pt>
                <c:pt idx="16574">
                  <c:v>2762.3333333333298</c:v>
                </c:pt>
                <c:pt idx="16575">
                  <c:v>2762.5</c:v>
                </c:pt>
                <c:pt idx="16576">
                  <c:v>2762.6666666666702</c:v>
                </c:pt>
                <c:pt idx="16577">
                  <c:v>2762.8333333333298</c:v>
                </c:pt>
                <c:pt idx="16578">
                  <c:v>2763</c:v>
                </c:pt>
                <c:pt idx="16579">
                  <c:v>2763.1666666666702</c:v>
                </c:pt>
                <c:pt idx="16580">
                  <c:v>2763.3333333333298</c:v>
                </c:pt>
                <c:pt idx="16581">
                  <c:v>2763.5</c:v>
                </c:pt>
                <c:pt idx="16582">
                  <c:v>2763.6666666666702</c:v>
                </c:pt>
                <c:pt idx="16583">
                  <c:v>2763.8333333333298</c:v>
                </c:pt>
                <c:pt idx="16584">
                  <c:v>2764</c:v>
                </c:pt>
                <c:pt idx="16585">
                  <c:v>2764.1666666666702</c:v>
                </c:pt>
                <c:pt idx="16586">
                  <c:v>2764.3333333333298</c:v>
                </c:pt>
                <c:pt idx="16587">
                  <c:v>2764.5</c:v>
                </c:pt>
                <c:pt idx="16588">
                  <c:v>2764.6666666666702</c:v>
                </c:pt>
                <c:pt idx="16589">
                  <c:v>2764.8333333333298</c:v>
                </c:pt>
                <c:pt idx="16590">
                  <c:v>2765</c:v>
                </c:pt>
                <c:pt idx="16591">
                  <c:v>2765.1666666666702</c:v>
                </c:pt>
                <c:pt idx="16592">
                  <c:v>2765.3333333333298</c:v>
                </c:pt>
                <c:pt idx="16593">
                  <c:v>2765.5</c:v>
                </c:pt>
                <c:pt idx="16594">
                  <c:v>2765.6666666666702</c:v>
                </c:pt>
                <c:pt idx="16595">
                  <c:v>2765.8333333333298</c:v>
                </c:pt>
                <c:pt idx="16596">
                  <c:v>2766</c:v>
                </c:pt>
                <c:pt idx="16597">
                  <c:v>2766.1666666666702</c:v>
                </c:pt>
                <c:pt idx="16598">
                  <c:v>2766.3333333333298</c:v>
                </c:pt>
                <c:pt idx="16599">
                  <c:v>2766.5</c:v>
                </c:pt>
                <c:pt idx="16600">
                  <c:v>2766.6666666666702</c:v>
                </c:pt>
                <c:pt idx="16601">
                  <c:v>2766.8333333333298</c:v>
                </c:pt>
                <c:pt idx="16602">
                  <c:v>2767</c:v>
                </c:pt>
                <c:pt idx="16603">
                  <c:v>2767.1666666666702</c:v>
                </c:pt>
                <c:pt idx="16604">
                  <c:v>2767.3333333333298</c:v>
                </c:pt>
                <c:pt idx="16605">
                  <c:v>2767.5</c:v>
                </c:pt>
                <c:pt idx="16606">
                  <c:v>2767.6666666666702</c:v>
                </c:pt>
                <c:pt idx="16607">
                  <c:v>2767.8333333333298</c:v>
                </c:pt>
                <c:pt idx="16608">
                  <c:v>2768</c:v>
                </c:pt>
                <c:pt idx="16609">
                  <c:v>2768.1666666666702</c:v>
                </c:pt>
                <c:pt idx="16610">
                  <c:v>2768.3333333333298</c:v>
                </c:pt>
                <c:pt idx="16611">
                  <c:v>2768.5</c:v>
                </c:pt>
                <c:pt idx="16612">
                  <c:v>2768.6666666666702</c:v>
                </c:pt>
                <c:pt idx="16613">
                  <c:v>2768.8333333333298</c:v>
                </c:pt>
                <c:pt idx="16614">
                  <c:v>2769</c:v>
                </c:pt>
                <c:pt idx="16615">
                  <c:v>2769.1666666666702</c:v>
                </c:pt>
                <c:pt idx="16616">
                  <c:v>2769.3333333333298</c:v>
                </c:pt>
                <c:pt idx="16617">
                  <c:v>2769.5</c:v>
                </c:pt>
                <c:pt idx="16618">
                  <c:v>2769.6666666666702</c:v>
                </c:pt>
                <c:pt idx="16619">
                  <c:v>2769.8333333333298</c:v>
                </c:pt>
                <c:pt idx="16620">
                  <c:v>2770</c:v>
                </c:pt>
                <c:pt idx="16621">
                  <c:v>2770.1666666666702</c:v>
                </c:pt>
                <c:pt idx="16622">
                  <c:v>2770.3333333333298</c:v>
                </c:pt>
                <c:pt idx="16623">
                  <c:v>2770.5</c:v>
                </c:pt>
                <c:pt idx="16624">
                  <c:v>2770.6666666666702</c:v>
                </c:pt>
                <c:pt idx="16625">
                  <c:v>2770.8333333333298</c:v>
                </c:pt>
                <c:pt idx="16626">
                  <c:v>2771</c:v>
                </c:pt>
                <c:pt idx="16627">
                  <c:v>2771.1666666666702</c:v>
                </c:pt>
                <c:pt idx="16628">
                  <c:v>2771.3333333333298</c:v>
                </c:pt>
                <c:pt idx="16629">
                  <c:v>2771.5</c:v>
                </c:pt>
                <c:pt idx="16630">
                  <c:v>2771.6666666666702</c:v>
                </c:pt>
                <c:pt idx="16631">
                  <c:v>2771.8333333333298</c:v>
                </c:pt>
                <c:pt idx="16632">
                  <c:v>2772</c:v>
                </c:pt>
                <c:pt idx="16633">
                  <c:v>2772.1666666666702</c:v>
                </c:pt>
                <c:pt idx="16634">
                  <c:v>2772.3333333333298</c:v>
                </c:pt>
                <c:pt idx="16635">
                  <c:v>2772.5</c:v>
                </c:pt>
                <c:pt idx="16636">
                  <c:v>2772.6666666666702</c:v>
                </c:pt>
                <c:pt idx="16637">
                  <c:v>2772.8333333333298</c:v>
                </c:pt>
                <c:pt idx="16638">
                  <c:v>2773</c:v>
                </c:pt>
                <c:pt idx="16639">
                  <c:v>2773.1666666666702</c:v>
                </c:pt>
                <c:pt idx="16640">
                  <c:v>2773.3333333333298</c:v>
                </c:pt>
                <c:pt idx="16641">
                  <c:v>2773.5</c:v>
                </c:pt>
                <c:pt idx="16642">
                  <c:v>2773.6666666666702</c:v>
                </c:pt>
                <c:pt idx="16643">
                  <c:v>2773.8333333333298</c:v>
                </c:pt>
                <c:pt idx="16644">
                  <c:v>2774</c:v>
                </c:pt>
                <c:pt idx="16645">
                  <c:v>2774.1666666666702</c:v>
                </c:pt>
                <c:pt idx="16646">
                  <c:v>2774.3333333333298</c:v>
                </c:pt>
                <c:pt idx="16647">
                  <c:v>2774.5</c:v>
                </c:pt>
                <c:pt idx="16648">
                  <c:v>2774.6666666666702</c:v>
                </c:pt>
                <c:pt idx="16649">
                  <c:v>2774.8333333333298</c:v>
                </c:pt>
                <c:pt idx="16650">
                  <c:v>2775</c:v>
                </c:pt>
                <c:pt idx="16651">
                  <c:v>2775.1666666666702</c:v>
                </c:pt>
                <c:pt idx="16652">
                  <c:v>2775.3333333333298</c:v>
                </c:pt>
                <c:pt idx="16653">
                  <c:v>2775.5</c:v>
                </c:pt>
                <c:pt idx="16654">
                  <c:v>2775.6666666666702</c:v>
                </c:pt>
                <c:pt idx="16655">
                  <c:v>2775.8333333333298</c:v>
                </c:pt>
                <c:pt idx="16656">
                  <c:v>2776</c:v>
                </c:pt>
                <c:pt idx="16657">
                  <c:v>2776.1666666666702</c:v>
                </c:pt>
                <c:pt idx="16658">
                  <c:v>2776.3333333333298</c:v>
                </c:pt>
                <c:pt idx="16659">
                  <c:v>2776.5</c:v>
                </c:pt>
                <c:pt idx="16660">
                  <c:v>2776.6666666666702</c:v>
                </c:pt>
                <c:pt idx="16661">
                  <c:v>2776.8333333333298</c:v>
                </c:pt>
                <c:pt idx="16662">
                  <c:v>2777</c:v>
                </c:pt>
                <c:pt idx="16663">
                  <c:v>2777.1666666666702</c:v>
                </c:pt>
                <c:pt idx="16664">
                  <c:v>2777.3333333333298</c:v>
                </c:pt>
                <c:pt idx="16665">
                  <c:v>2777.5</c:v>
                </c:pt>
                <c:pt idx="16666">
                  <c:v>2777.6666666666702</c:v>
                </c:pt>
                <c:pt idx="16667">
                  <c:v>2777.8333333333298</c:v>
                </c:pt>
                <c:pt idx="16668">
                  <c:v>2778</c:v>
                </c:pt>
                <c:pt idx="16669">
                  <c:v>2778.1666666666702</c:v>
                </c:pt>
                <c:pt idx="16670">
                  <c:v>2778.3333333333298</c:v>
                </c:pt>
                <c:pt idx="16671">
                  <c:v>2778.5</c:v>
                </c:pt>
                <c:pt idx="16672">
                  <c:v>2778.6666666666702</c:v>
                </c:pt>
                <c:pt idx="16673">
                  <c:v>2778.8333333333298</c:v>
                </c:pt>
                <c:pt idx="16674">
                  <c:v>2779</c:v>
                </c:pt>
                <c:pt idx="16675">
                  <c:v>2779.1666666666702</c:v>
                </c:pt>
                <c:pt idx="16676">
                  <c:v>2779.3333333333298</c:v>
                </c:pt>
                <c:pt idx="16677">
                  <c:v>2779.5</c:v>
                </c:pt>
                <c:pt idx="16678">
                  <c:v>2779.6666666666702</c:v>
                </c:pt>
                <c:pt idx="16679">
                  <c:v>2779.8333333333298</c:v>
                </c:pt>
                <c:pt idx="16680">
                  <c:v>2780</c:v>
                </c:pt>
                <c:pt idx="16681">
                  <c:v>2780.1666666666702</c:v>
                </c:pt>
                <c:pt idx="16682">
                  <c:v>2780.3333333333298</c:v>
                </c:pt>
                <c:pt idx="16683">
                  <c:v>2780.5</c:v>
                </c:pt>
                <c:pt idx="16684">
                  <c:v>2780.6666666666702</c:v>
                </c:pt>
                <c:pt idx="16685">
                  <c:v>2780.8333333333298</c:v>
                </c:pt>
                <c:pt idx="16686">
                  <c:v>2781</c:v>
                </c:pt>
                <c:pt idx="16687">
                  <c:v>2781.1666666666702</c:v>
                </c:pt>
                <c:pt idx="16688">
                  <c:v>2781.3333333333298</c:v>
                </c:pt>
                <c:pt idx="16689">
                  <c:v>2781.5</c:v>
                </c:pt>
                <c:pt idx="16690">
                  <c:v>2781.6666666666702</c:v>
                </c:pt>
                <c:pt idx="16691">
                  <c:v>2781.8333333333298</c:v>
                </c:pt>
                <c:pt idx="16692">
                  <c:v>2782</c:v>
                </c:pt>
                <c:pt idx="16693">
                  <c:v>2782.1666666666702</c:v>
                </c:pt>
                <c:pt idx="16694">
                  <c:v>2782.3333333333298</c:v>
                </c:pt>
                <c:pt idx="16695">
                  <c:v>2782.5</c:v>
                </c:pt>
                <c:pt idx="16696">
                  <c:v>2782.6666666666702</c:v>
                </c:pt>
                <c:pt idx="16697">
                  <c:v>2782.8333333333298</c:v>
                </c:pt>
                <c:pt idx="16698">
                  <c:v>2783</c:v>
                </c:pt>
                <c:pt idx="16699">
                  <c:v>2783.1666666666702</c:v>
                </c:pt>
                <c:pt idx="16700">
                  <c:v>2783.3333333333298</c:v>
                </c:pt>
                <c:pt idx="16701">
                  <c:v>2783.5</c:v>
                </c:pt>
                <c:pt idx="16702">
                  <c:v>2783.6666666666702</c:v>
                </c:pt>
                <c:pt idx="16703">
                  <c:v>2783.8333333333298</c:v>
                </c:pt>
                <c:pt idx="16704">
                  <c:v>2784</c:v>
                </c:pt>
                <c:pt idx="16705">
                  <c:v>2784.1666666666702</c:v>
                </c:pt>
                <c:pt idx="16706">
                  <c:v>2784.3333333333298</c:v>
                </c:pt>
                <c:pt idx="16707">
                  <c:v>2784.5</c:v>
                </c:pt>
                <c:pt idx="16708">
                  <c:v>2784.6666666666702</c:v>
                </c:pt>
                <c:pt idx="16709">
                  <c:v>2784.8333333333298</c:v>
                </c:pt>
                <c:pt idx="16710">
                  <c:v>2785</c:v>
                </c:pt>
                <c:pt idx="16711">
                  <c:v>2785.1666666666702</c:v>
                </c:pt>
                <c:pt idx="16712">
                  <c:v>2785.3333333333298</c:v>
                </c:pt>
                <c:pt idx="16713">
                  <c:v>2785.5</c:v>
                </c:pt>
                <c:pt idx="16714">
                  <c:v>2785.6666666666702</c:v>
                </c:pt>
                <c:pt idx="16715">
                  <c:v>2785.8333333333298</c:v>
                </c:pt>
                <c:pt idx="16716">
                  <c:v>2786</c:v>
                </c:pt>
                <c:pt idx="16717">
                  <c:v>2786.1666666666702</c:v>
                </c:pt>
                <c:pt idx="16718">
                  <c:v>2786.3333333333298</c:v>
                </c:pt>
                <c:pt idx="16719">
                  <c:v>2786.5</c:v>
                </c:pt>
                <c:pt idx="16720">
                  <c:v>2786.6666666666702</c:v>
                </c:pt>
                <c:pt idx="16721">
                  <c:v>2786.8333333333298</c:v>
                </c:pt>
                <c:pt idx="16722">
                  <c:v>2787</c:v>
                </c:pt>
                <c:pt idx="16723">
                  <c:v>2787.1666666666702</c:v>
                </c:pt>
                <c:pt idx="16724">
                  <c:v>2787.3333333333298</c:v>
                </c:pt>
                <c:pt idx="16725">
                  <c:v>2787.5</c:v>
                </c:pt>
                <c:pt idx="16726">
                  <c:v>2787.6666666666702</c:v>
                </c:pt>
                <c:pt idx="16727">
                  <c:v>2787.8333333333298</c:v>
                </c:pt>
                <c:pt idx="16728">
                  <c:v>2788</c:v>
                </c:pt>
                <c:pt idx="16729">
                  <c:v>2788.1666666666702</c:v>
                </c:pt>
                <c:pt idx="16730">
                  <c:v>2788.3333333333298</c:v>
                </c:pt>
                <c:pt idx="16731">
                  <c:v>2788.5</c:v>
                </c:pt>
                <c:pt idx="16732">
                  <c:v>2788.6666666666702</c:v>
                </c:pt>
                <c:pt idx="16733">
                  <c:v>2788.8333333333298</c:v>
                </c:pt>
                <c:pt idx="16734">
                  <c:v>2789</c:v>
                </c:pt>
                <c:pt idx="16735">
                  <c:v>2789.1666666666702</c:v>
                </c:pt>
                <c:pt idx="16736">
                  <c:v>2789.3333333333298</c:v>
                </c:pt>
                <c:pt idx="16737">
                  <c:v>2789.5</c:v>
                </c:pt>
                <c:pt idx="16738">
                  <c:v>2789.6666666666702</c:v>
                </c:pt>
                <c:pt idx="16739">
                  <c:v>2789.8333333333298</c:v>
                </c:pt>
                <c:pt idx="16740">
                  <c:v>2790</c:v>
                </c:pt>
                <c:pt idx="16741">
                  <c:v>2790.1666666666702</c:v>
                </c:pt>
                <c:pt idx="16742">
                  <c:v>2790.3333333333298</c:v>
                </c:pt>
                <c:pt idx="16743">
                  <c:v>2790.5</c:v>
                </c:pt>
                <c:pt idx="16744">
                  <c:v>2790.6666666666702</c:v>
                </c:pt>
                <c:pt idx="16745">
                  <c:v>2790.8333333333298</c:v>
                </c:pt>
                <c:pt idx="16746">
                  <c:v>2791</c:v>
                </c:pt>
                <c:pt idx="16747">
                  <c:v>2791.1666666666702</c:v>
                </c:pt>
                <c:pt idx="16748">
                  <c:v>2791.3333333333298</c:v>
                </c:pt>
                <c:pt idx="16749">
                  <c:v>2791.5</c:v>
                </c:pt>
                <c:pt idx="16750">
                  <c:v>2791.6666666666702</c:v>
                </c:pt>
                <c:pt idx="16751">
                  <c:v>2791.8333333333298</c:v>
                </c:pt>
                <c:pt idx="16752">
                  <c:v>2792</c:v>
                </c:pt>
                <c:pt idx="16753">
                  <c:v>2792.1666666666702</c:v>
                </c:pt>
                <c:pt idx="16754">
                  <c:v>2792.3333333333298</c:v>
                </c:pt>
                <c:pt idx="16755">
                  <c:v>2792.5</c:v>
                </c:pt>
                <c:pt idx="16756">
                  <c:v>2792.6666666666702</c:v>
                </c:pt>
                <c:pt idx="16757">
                  <c:v>2792.8333333333298</c:v>
                </c:pt>
                <c:pt idx="16758">
                  <c:v>2793</c:v>
                </c:pt>
                <c:pt idx="16759">
                  <c:v>2793.1666666666702</c:v>
                </c:pt>
                <c:pt idx="16760">
                  <c:v>2793.3333333333298</c:v>
                </c:pt>
                <c:pt idx="16761">
                  <c:v>2793.5</c:v>
                </c:pt>
                <c:pt idx="16762">
                  <c:v>2793.6666666666702</c:v>
                </c:pt>
                <c:pt idx="16763">
                  <c:v>2793.8333333333298</c:v>
                </c:pt>
                <c:pt idx="16764">
                  <c:v>2794</c:v>
                </c:pt>
                <c:pt idx="16765">
                  <c:v>2794.1666666666702</c:v>
                </c:pt>
                <c:pt idx="16766">
                  <c:v>2794.3333333333298</c:v>
                </c:pt>
                <c:pt idx="16767">
                  <c:v>2794.5</c:v>
                </c:pt>
                <c:pt idx="16768">
                  <c:v>2794.6666666666702</c:v>
                </c:pt>
                <c:pt idx="16769">
                  <c:v>2794.8333333333298</c:v>
                </c:pt>
                <c:pt idx="16770">
                  <c:v>2795</c:v>
                </c:pt>
                <c:pt idx="16771">
                  <c:v>2795.1666666666702</c:v>
                </c:pt>
                <c:pt idx="16772">
                  <c:v>2795.3333333333298</c:v>
                </c:pt>
                <c:pt idx="16773">
                  <c:v>2795.5</c:v>
                </c:pt>
                <c:pt idx="16774">
                  <c:v>2795.6666666666702</c:v>
                </c:pt>
                <c:pt idx="16775">
                  <c:v>2795.8333333333298</c:v>
                </c:pt>
                <c:pt idx="16776">
                  <c:v>2796</c:v>
                </c:pt>
                <c:pt idx="16777">
                  <c:v>2796.1666666666702</c:v>
                </c:pt>
                <c:pt idx="16778">
                  <c:v>2796.3333333333298</c:v>
                </c:pt>
                <c:pt idx="16779">
                  <c:v>2796.5</c:v>
                </c:pt>
                <c:pt idx="16780">
                  <c:v>2796.6666666666702</c:v>
                </c:pt>
                <c:pt idx="16781">
                  <c:v>2796.8333333333298</c:v>
                </c:pt>
                <c:pt idx="16782">
                  <c:v>2797</c:v>
                </c:pt>
                <c:pt idx="16783">
                  <c:v>2797.1666666666702</c:v>
                </c:pt>
                <c:pt idx="16784">
                  <c:v>2797.3333333333298</c:v>
                </c:pt>
                <c:pt idx="16785">
                  <c:v>2797.5</c:v>
                </c:pt>
                <c:pt idx="16786">
                  <c:v>2797.6666666666702</c:v>
                </c:pt>
                <c:pt idx="16787">
                  <c:v>2797.8333333333298</c:v>
                </c:pt>
                <c:pt idx="16788">
                  <c:v>2798</c:v>
                </c:pt>
                <c:pt idx="16789">
                  <c:v>2798.1666666666702</c:v>
                </c:pt>
                <c:pt idx="16790">
                  <c:v>2798.3333333333298</c:v>
                </c:pt>
                <c:pt idx="16791">
                  <c:v>2798.5</c:v>
                </c:pt>
                <c:pt idx="16792">
                  <c:v>2798.6666666666702</c:v>
                </c:pt>
                <c:pt idx="16793">
                  <c:v>2798.8333333333298</c:v>
                </c:pt>
                <c:pt idx="16794">
                  <c:v>2799</c:v>
                </c:pt>
                <c:pt idx="16795">
                  <c:v>2799.1666666666702</c:v>
                </c:pt>
                <c:pt idx="16796">
                  <c:v>2799.3333333333298</c:v>
                </c:pt>
                <c:pt idx="16797">
                  <c:v>2799.5</c:v>
                </c:pt>
                <c:pt idx="16798">
                  <c:v>2799.6666666666702</c:v>
                </c:pt>
                <c:pt idx="16799">
                  <c:v>2799.8333333333298</c:v>
                </c:pt>
                <c:pt idx="16800">
                  <c:v>2800</c:v>
                </c:pt>
                <c:pt idx="16801">
                  <c:v>2800.1666666666702</c:v>
                </c:pt>
                <c:pt idx="16802">
                  <c:v>2800.3333333333298</c:v>
                </c:pt>
                <c:pt idx="16803">
                  <c:v>2800.5</c:v>
                </c:pt>
                <c:pt idx="16804">
                  <c:v>2800.6666666666702</c:v>
                </c:pt>
                <c:pt idx="16805">
                  <c:v>2800.8333333333298</c:v>
                </c:pt>
                <c:pt idx="16806">
                  <c:v>2801</c:v>
                </c:pt>
                <c:pt idx="16807">
                  <c:v>2801.1666666666702</c:v>
                </c:pt>
                <c:pt idx="16808">
                  <c:v>2801.3333333333298</c:v>
                </c:pt>
                <c:pt idx="16809">
                  <c:v>2801.5</c:v>
                </c:pt>
                <c:pt idx="16810">
                  <c:v>2801.6666666666702</c:v>
                </c:pt>
                <c:pt idx="16811">
                  <c:v>2801.8333333333298</c:v>
                </c:pt>
                <c:pt idx="16812">
                  <c:v>2802</c:v>
                </c:pt>
                <c:pt idx="16813">
                  <c:v>2802.1666666666702</c:v>
                </c:pt>
                <c:pt idx="16814">
                  <c:v>2802.3333333333298</c:v>
                </c:pt>
                <c:pt idx="16815">
                  <c:v>2802.5</c:v>
                </c:pt>
                <c:pt idx="16816">
                  <c:v>2802.6666666666702</c:v>
                </c:pt>
                <c:pt idx="16817">
                  <c:v>2802.8333333333298</c:v>
                </c:pt>
                <c:pt idx="16818">
                  <c:v>2803</c:v>
                </c:pt>
                <c:pt idx="16819">
                  <c:v>2803.1666666666702</c:v>
                </c:pt>
                <c:pt idx="16820">
                  <c:v>2803.3333333333298</c:v>
                </c:pt>
                <c:pt idx="16821">
                  <c:v>2803.5</c:v>
                </c:pt>
                <c:pt idx="16822">
                  <c:v>2803.6666666666702</c:v>
                </c:pt>
                <c:pt idx="16823">
                  <c:v>2803.8333333333298</c:v>
                </c:pt>
                <c:pt idx="16824">
                  <c:v>2804</c:v>
                </c:pt>
                <c:pt idx="16825">
                  <c:v>2804.1666666666702</c:v>
                </c:pt>
                <c:pt idx="16826">
                  <c:v>2804.3333333333298</c:v>
                </c:pt>
                <c:pt idx="16827">
                  <c:v>2804.5</c:v>
                </c:pt>
                <c:pt idx="16828">
                  <c:v>2804.6666666666702</c:v>
                </c:pt>
                <c:pt idx="16829">
                  <c:v>2804.8333333333298</c:v>
                </c:pt>
                <c:pt idx="16830">
                  <c:v>2805</c:v>
                </c:pt>
                <c:pt idx="16831">
                  <c:v>2805.1666666666702</c:v>
                </c:pt>
                <c:pt idx="16832">
                  <c:v>2805.3333333333298</c:v>
                </c:pt>
                <c:pt idx="16833">
                  <c:v>2805.5</c:v>
                </c:pt>
                <c:pt idx="16834">
                  <c:v>2805.6666666666702</c:v>
                </c:pt>
                <c:pt idx="16835">
                  <c:v>2805.8333333333298</c:v>
                </c:pt>
                <c:pt idx="16836">
                  <c:v>2806</c:v>
                </c:pt>
                <c:pt idx="16837">
                  <c:v>2806.1666666666702</c:v>
                </c:pt>
                <c:pt idx="16838">
                  <c:v>2806.3333333333298</c:v>
                </c:pt>
                <c:pt idx="16839">
                  <c:v>2806.5</c:v>
                </c:pt>
                <c:pt idx="16840">
                  <c:v>2806.6666666666702</c:v>
                </c:pt>
                <c:pt idx="16841">
                  <c:v>2806.8333333333298</c:v>
                </c:pt>
                <c:pt idx="16842">
                  <c:v>2807</c:v>
                </c:pt>
                <c:pt idx="16843">
                  <c:v>2807.1666666666702</c:v>
                </c:pt>
                <c:pt idx="16844">
                  <c:v>2807.3333333333298</c:v>
                </c:pt>
                <c:pt idx="16845">
                  <c:v>2807.5</c:v>
                </c:pt>
                <c:pt idx="16846">
                  <c:v>2807.6666666666702</c:v>
                </c:pt>
                <c:pt idx="16847">
                  <c:v>2807.8333333333298</c:v>
                </c:pt>
                <c:pt idx="16848">
                  <c:v>2808</c:v>
                </c:pt>
                <c:pt idx="16849">
                  <c:v>2808.1666666666702</c:v>
                </c:pt>
                <c:pt idx="16850">
                  <c:v>2808.3333333333298</c:v>
                </c:pt>
                <c:pt idx="16851">
                  <c:v>2808.5</c:v>
                </c:pt>
                <c:pt idx="16852">
                  <c:v>2808.6666666666702</c:v>
                </c:pt>
                <c:pt idx="16853">
                  <c:v>2808.8333333333298</c:v>
                </c:pt>
                <c:pt idx="16854">
                  <c:v>2809</c:v>
                </c:pt>
                <c:pt idx="16855">
                  <c:v>2809.1666666666702</c:v>
                </c:pt>
                <c:pt idx="16856">
                  <c:v>2809.3333333333298</c:v>
                </c:pt>
                <c:pt idx="16857">
                  <c:v>2809.5</c:v>
                </c:pt>
                <c:pt idx="16858">
                  <c:v>2809.6666666666702</c:v>
                </c:pt>
                <c:pt idx="16859">
                  <c:v>2809.8333333333298</c:v>
                </c:pt>
                <c:pt idx="16860">
                  <c:v>2810</c:v>
                </c:pt>
                <c:pt idx="16861">
                  <c:v>2810.1666666666702</c:v>
                </c:pt>
                <c:pt idx="16862">
                  <c:v>2810.3333333333298</c:v>
                </c:pt>
                <c:pt idx="16863">
                  <c:v>2810.5</c:v>
                </c:pt>
                <c:pt idx="16864">
                  <c:v>2810.6666666666702</c:v>
                </c:pt>
                <c:pt idx="16865">
                  <c:v>2810.8333333333298</c:v>
                </c:pt>
                <c:pt idx="16866">
                  <c:v>2811</c:v>
                </c:pt>
                <c:pt idx="16867">
                  <c:v>2811.1666666666702</c:v>
                </c:pt>
                <c:pt idx="16868">
                  <c:v>2811.3333333333298</c:v>
                </c:pt>
                <c:pt idx="16869">
                  <c:v>2811.5</c:v>
                </c:pt>
                <c:pt idx="16870">
                  <c:v>2811.6666666666702</c:v>
                </c:pt>
                <c:pt idx="16871">
                  <c:v>2811.8333333333298</c:v>
                </c:pt>
                <c:pt idx="16872">
                  <c:v>2812</c:v>
                </c:pt>
                <c:pt idx="16873">
                  <c:v>2812.1666666666702</c:v>
                </c:pt>
                <c:pt idx="16874">
                  <c:v>2812.3333333333298</c:v>
                </c:pt>
                <c:pt idx="16875">
                  <c:v>2812.5</c:v>
                </c:pt>
                <c:pt idx="16876">
                  <c:v>2812.6666666666702</c:v>
                </c:pt>
                <c:pt idx="16877">
                  <c:v>2812.8333333333298</c:v>
                </c:pt>
                <c:pt idx="16878">
                  <c:v>2813</c:v>
                </c:pt>
                <c:pt idx="16879">
                  <c:v>2813.1666666666702</c:v>
                </c:pt>
                <c:pt idx="16880">
                  <c:v>2813.3333333333298</c:v>
                </c:pt>
                <c:pt idx="16881">
                  <c:v>2813.5</c:v>
                </c:pt>
                <c:pt idx="16882">
                  <c:v>2813.6666666666702</c:v>
                </c:pt>
                <c:pt idx="16883">
                  <c:v>2813.8333333333298</c:v>
                </c:pt>
                <c:pt idx="16884">
                  <c:v>2814</c:v>
                </c:pt>
                <c:pt idx="16885">
                  <c:v>2814.1666666666702</c:v>
                </c:pt>
                <c:pt idx="16886">
                  <c:v>2814.3333333333298</c:v>
                </c:pt>
                <c:pt idx="16887">
                  <c:v>2814.5</c:v>
                </c:pt>
                <c:pt idx="16888">
                  <c:v>2814.6666666666702</c:v>
                </c:pt>
                <c:pt idx="16889">
                  <c:v>2814.8333333333298</c:v>
                </c:pt>
                <c:pt idx="16890">
                  <c:v>2815</c:v>
                </c:pt>
                <c:pt idx="16891">
                  <c:v>2815.1666666666702</c:v>
                </c:pt>
                <c:pt idx="16892">
                  <c:v>2815.3333333333298</c:v>
                </c:pt>
                <c:pt idx="16893">
                  <c:v>2815.5</c:v>
                </c:pt>
                <c:pt idx="16894">
                  <c:v>2815.6666666666702</c:v>
                </c:pt>
                <c:pt idx="16895">
                  <c:v>2815.8333333333298</c:v>
                </c:pt>
                <c:pt idx="16896">
                  <c:v>2816</c:v>
                </c:pt>
                <c:pt idx="16897">
                  <c:v>2816.1666666666702</c:v>
                </c:pt>
                <c:pt idx="16898">
                  <c:v>2816.3333333333298</c:v>
                </c:pt>
                <c:pt idx="16899">
                  <c:v>2816.5</c:v>
                </c:pt>
                <c:pt idx="16900">
                  <c:v>2816.6666666666702</c:v>
                </c:pt>
                <c:pt idx="16901">
                  <c:v>2816.8333333333298</c:v>
                </c:pt>
                <c:pt idx="16902">
                  <c:v>2817</c:v>
                </c:pt>
                <c:pt idx="16903">
                  <c:v>2817.1666666666702</c:v>
                </c:pt>
                <c:pt idx="16904">
                  <c:v>2817.3333333333298</c:v>
                </c:pt>
                <c:pt idx="16905">
                  <c:v>2817.5</c:v>
                </c:pt>
                <c:pt idx="16906">
                  <c:v>2817.6666666666702</c:v>
                </c:pt>
                <c:pt idx="16907">
                  <c:v>2817.8333333333298</c:v>
                </c:pt>
                <c:pt idx="16908">
                  <c:v>2818</c:v>
                </c:pt>
                <c:pt idx="16909">
                  <c:v>2818.1666666666702</c:v>
                </c:pt>
                <c:pt idx="16910">
                  <c:v>2818.3333333333298</c:v>
                </c:pt>
                <c:pt idx="16911">
                  <c:v>2818.5</c:v>
                </c:pt>
                <c:pt idx="16912">
                  <c:v>2818.6666666666702</c:v>
                </c:pt>
                <c:pt idx="16913">
                  <c:v>2818.8333333333298</c:v>
                </c:pt>
                <c:pt idx="16914">
                  <c:v>2819</c:v>
                </c:pt>
                <c:pt idx="16915">
                  <c:v>2819.1666666666702</c:v>
                </c:pt>
                <c:pt idx="16916">
                  <c:v>2819.3333333333298</c:v>
                </c:pt>
                <c:pt idx="16917">
                  <c:v>2819.5</c:v>
                </c:pt>
                <c:pt idx="16918">
                  <c:v>2819.6666666666702</c:v>
                </c:pt>
                <c:pt idx="16919">
                  <c:v>2819.8333333333298</c:v>
                </c:pt>
                <c:pt idx="16920">
                  <c:v>2820</c:v>
                </c:pt>
                <c:pt idx="16921">
                  <c:v>2820.1666666666702</c:v>
                </c:pt>
                <c:pt idx="16922">
                  <c:v>2820.3333333333298</c:v>
                </c:pt>
                <c:pt idx="16923">
                  <c:v>2820.5</c:v>
                </c:pt>
                <c:pt idx="16924">
                  <c:v>2820.6666666666702</c:v>
                </c:pt>
                <c:pt idx="16925">
                  <c:v>2820.8333333333298</c:v>
                </c:pt>
                <c:pt idx="16926">
                  <c:v>2821</c:v>
                </c:pt>
                <c:pt idx="16927">
                  <c:v>2821.1666666666702</c:v>
                </c:pt>
                <c:pt idx="16928">
                  <c:v>2821.3333333333298</c:v>
                </c:pt>
                <c:pt idx="16929">
                  <c:v>2821.5</c:v>
                </c:pt>
                <c:pt idx="16930">
                  <c:v>2821.6666666666702</c:v>
                </c:pt>
                <c:pt idx="16931">
                  <c:v>2821.8333333333298</c:v>
                </c:pt>
                <c:pt idx="16932">
                  <c:v>2822</c:v>
                </c:pt>
                <c:pt idx="16933">
                  <c:v>2822.1666666666702</c:v>
                </c:pt>
                <c:pt idx="16934">
                  <c:v>2822.3333333333298</c:v>
                </c:pt>
                <c:pt idx="16935">
                  <c:v>2822.5</c:v>
                </c:pt>
                <c:pt idx="16936">
                  <c:v>2822.6666666666702</c:v>
                </c:pt>
                <c:pt idx="16937">
                  <c:v>2822.8333333333298</c:v>
                </c:pt>
                <c:pt idx="16938">
                  <c:v>2823</c:v>
                </c:pt>
                <c:pt idx="16939">
                  <c:v>2823.1666666666702</c:v>
                </c:pt>
                <c:pt idx="16940">
                  <c:v>2823.3333333333298</c:v>
                </c:pt>
                <c:pt idx="16941">
                  <c:v>2823.5</c:v>
                </c:pt>
                <c:pt idx="16942">
                  <c:v>2823.6666666666702</c:v>
                </c:pt>
                <c:pt idx="16943">
                  <c:v>2823.8333333333298</c:v>
                </c:pt>
                <c:pt idx="16944">
                  <c:v>2824</c:v>
                </c:pt>
                <c:pt idx="16945">
                  <c:v>2824.1666666666702</c:v>
                </c:pt>
                <c:pt idx="16946">
                  <c:v>2824.3333333333298</c:v>
                </c:pt>
                <c:pt idx="16947">
                  <c:v>2824.5</c:v>
                </c:pt>
                <c:pt idx="16948">
                  <c:v>2824.6666666666702</c:v>
                </c:pt>
                <c:pt idx="16949">
                  <c:v>2824.8333333333298</c:v>
                </c:pt>
                <c:pt idx="16950">
                  <c:v>2825</c:v>
                </c:pt>
                <c:pt idx="16951">
                  <c:v>2825.1666666666702</c:v>
                </c:pt>
                <c:pt idx="16952">
                  <c:v>2825.3333333333298</c:v>
                </c:pt>
                <c:pt idx="16953">
                  <c:v>2825.5</c:v>
                </c:pt>
                <c:pt idx="16954">
                  <c:v>2825.6666666666702</c:v>
                </c:pt>
                <c:pt idx="16955">
                  <c:v>2825.8333333333298</c:v>
                </c:pt>
                <c:pt idx="16956">
                  <c:v>2826</c:v>
                </c:pt>
                <c:pt idx="16957">
                  <c:v>2826.1666666666702</c:v>
                </c:pt>
                <c:pt idx="16958">
                  <c:v>2826.3333333333298</c:v>
                </c:pt>
                <c:pt idx="16959">
                  <c:v>2826.5</c:v>
                </c:pt>
                <c:pt idx="16960">
                  <c:v>2826.6666666666702</c:v>
                </c:pt>
                <c:pt idx="16961">
                  <c:v>2826.8333333333298</c:v>
                </c:pt>
                <c:pt idx="16962">
                  <c:v>2827</c:v>
                </c:pt>
                <c:pt idx="16963">
                  <c:v>2827.1666666666702</c:v>
                </c:pt>
                <c:pt idx="16964">
                  <c:v>2827.3333333333298</c:v>
                </c:pt>
                <c:pt idx="16965">
                  <c:v>2827.5</c:v>
                </c:pt>
                <c:pt idx="16966">
                  <c:v>2827.6666666666702</c:v>
                </c:pt>
                <c:pt idx="16967">
                  <c:v>2827.8333333333298</c:v>
                </c:pt>
                <c:pt idx="16968">
                  <c:v>2828</c:v>
                </c:pt>
                <c:pt idx="16969">
                  <c:v>2828.1666666666702</c:v>
                </c:pt>
                <c:pt idx="16970">
                  <c:v>2828.3333333333298</c:v>
                </c:pt>
                <c:pt idx="16971">
                  <c:v>2828.5</c:v>
                </c:pt>
                <c:pt idx="16972">
                  <c:v>2828.6666666666702</c:v>
                </c:pt>
                <c:pt idx="16973">
                  <c:v>2828.8333333333298</c:v>
                </c:pt>
                <c:pt idx="16974">
                  <c:v>2829</c:v>
                </c:pt>
                <c:pt idx="16975">
                  <c:v>2829.1666666666702</c:v>
                </c:pt>
                <c:pt idx="16976">
                  <c:v>2829.3333333333298</c:v>
                </c:pt>
                <c:pt idx="16977">
                  <c:v>2829.5</c:v>
                </c:pt>
                <c:pt idx="16978">
                  <c:v>2829.6666666666702</c:v>
                </c:pt>
                <c:pt idx="16979">
                  <c:v>2829.8333333333298</c:v>
                </c:pt>
                <c:pt idx="16980">
                  <c:v>2830</c:v>
                </c:pt>
                <c:pt idx="16981">
                  <c:v>2830.1666666666702</c:v>
                </c:pt>
                <c:pt idx="16982">
                  <c:v>2830.3333333333298</c:v>
                </c:pt>
                <c:pt idx="16983">
                  <c:v>2830.5</c:v>
                </c:pt>
                <c:pt idx="16984">
                  <c:v>2830.6666666666702</c:v>
                </c:pt>
                <c:pt idx="16985">
                  <c:v>2830.8333333333298</c:v>
                </c:pt>
                <c:pt idx="16986">
                  <c:v>2831</c:v>
                </c:pt>
                <c:pt idx="16987">
                  <c:v>2831.1666666666702</c:v>
                </c:pt>
                <c:pt idx="16988">
                  <c:v>2831.3333333333298</c:v>
                </c:pt>
                <c:pt idx="16989">
                  <c:v>2831.5</c:v>
                </c:pt>
                <c:pt idx="16990">
                  <c:v>2831.6666666666702</c:v>
                </c:pt>
                <c:pt idx="16991">
                  <c:v>2831.8333333333298</c:v>
                </c:pt>
                <c:pt idx="16992">
                  <c:v>2832</c:v>
                </c:pt>
                <c:pt idx="16993">
                  <c:v>2832.1666666666702</c:v>
                </c:pt>
                <c:pt idx="16994">
                  <c:v>2832.3333333333298</c:v>
                </c:pt>
                <c:pt idx="16995">
                  <c:v>2832.5</c:v>
                </c:pt>
                <c:pt idx="16996">
                  <c:v>2832.6666666666702</c:v>
                </c:pt>
                <c:pt idx="16997">
                  <c:v>2832.8333333333298</c:v>
                </c:pt>
                <c:pt idx="16998">
                  <c:v>2833</c:v>
                </c:pt>
                <c:pt idx="16999">
                  <c:v>2833.1666666666702</c:v>
                </c:pt>
                <c:pt idx="17000">
                  <c:v>2833.3333333333298</c:v>
                </c:pt>
                <c:pt idx="17001">
                  <c:v>2833.5</c:v>
                </c:pt>
                <c:pt idx="17002">
                  <c:v>2833.6666666666702</c:v>
                </c:pt>
                <c:pt idx="17003">
                  <c:v>2833.8333333333298</c:v>
                </c:pt>
                <c:pt idx="17004">
                  <c:v>2834</c:v>
                </c:pt>
                <c:pt idx="17005">
                  <c:v>2834.1666666666702</c:v>
                </c:pt>
                <c:pt idx="17006">
                  <c:v>2834.3333333333298</c:v>
                </c:pt>
                <c:pt idx="17007">
                  <c:v>2834.5</c:v>
                </c:pt>
                <c:pt idx="17008">
                  <c:v>2834.6666666666702</c:v>
                </c:pt>
                <c:pt idx="17009">
                  <c:v>2834.8333333333298</c:v>
                </c:pt>
                <c:pt idx="17010">
                  <c:v>2835</c:v>
                </c:pt>
                <c:pt idx="17011">
                  <c:v>2835.1666666666702</c:v>
                </c:pt>
                <c:pt idx="17012">
                  <c:v>2835.3333333333298</c:v>
                </c:pt>
                <c:pt idx="17013">
                  <c:v>2835.5</c:v>
                </c:pt>
                <c:pt idx="17014">
                  <c:v>2835.6666666666702</c:v>
                </c:pt>
                <c:pt idx="17015">
                  <c:v>2835.8333333333298</c:v>
                </c:pt>
                <c:pt idx="17016">
                  <c:v>2836</c:v>
                </c:pt>
                <c:pt idx="17017">
                  <c:v>2836.1666666666702</c:v>
                </c:pt>
                <c:pt idx="17018">
                  <c:v>2836.3333333333298</c:v>
                </c:pt>
                <c:pt idx="17019">
                  <c:v>2836.5</c:v>
                </c:pt>
                <c:pt idx="17020">
                  <c:v>2836.6666666666702</c:v>
                </c:pt>
                <c:pt idx="17021">
                  <c:v>2836.8333333333298</c:v>
                </c:pt>
                <c:pt idx="17022">
                  <c:v>2837</c:v>
                </c:pt>
                <c:pt idx="17023">
                  <c:v>2837.1666666666702</c:v>
                </c:pt>
                <c:pt idx="17024">
                  <c:v>2837.3333333333298</c:v>
                </c:pt>
                <c:pt idx="17025">
                  <c:v>2837.5</c:v>
                </c:pt>
                <c:pt idx="17026">
                  <c:v>2837.6666666666702</c:v>
                </c:pt>
                <c:pt idx="17027">
                  <c:v>2837.8333333333298</c:v>
                </c:pt>
                <c:pt idx="17028">
                  <c:v>2838</c:v>
                </c:pt>
                <c:pt idx="17029">
                  <c:v>2838.1666666666702</c:v>
                </c:pt>
                <c:pt idx="17030">
                  <c:v>2838.3333333333298</c:v>
                </c:pt>
                <c:pt idx="17031">
                  <c:v>2838.5</c:v>
                </c:pt>
                <c:pt idx="17032">
                  <c:v>2838.6666666666702</c:v>
                </c:pt>
                <c:pt idx="17033">
                  <c:v>2838.8333333333298</c:v>
                </c:pt>
                <c:pt idx="17034">
                  <c:v>2839</c:v>
                </c:pt>
                <c:pt idx="17035">
                  <c:v>2839.1666666666702</c:v>
                </c:pt>
                <c:pt idx="17036">
                  <c:v>2839.3333333333298</c:v>
                </c:pt>
                <c:pt idx="17037">
                  <c:v>2839.5</c:v>
                </c:pt>
                <c:pt idx="17038">
                  <c:v>2839.6666666666702</c:v>
                </c:pt>
                <c:pt idx="17039">
                  <c:v>2839.8333333333298</c:v>
                </c:pt>
                <c:pt idx="17040">
                  <c:v>2840</c:v>
                </c:pt>
                <c:pt idx="17041">
                  <c:v>2840.1666666666702</c:v>
                </c:pt>
                <c:pt idx="17042">
                  <c:v>2840.3333333333298</c:v>
                </c:pt>
                <c:pt idx="17043">
                  <c:v>2840.5</c:v>
                </c:pt>
                <c:pt idx="17044">
                  <c:v>2840.6666666666702</c:v>
                </c:pt>
                <c:pt idx="17045">
                  <c:v>2840.8333333333298</c:v>
                </c:pt>
                <c:pt idx="17046">
                  <c:v>2841</c:v>
                </c:pt>
                <c:pt idx="17047">
                  <c:v>2841.1666666666702</c:v>
                </c:pt>
                <c:pt idx="17048">
                  <c:v>2841.3333333333298</c:v>
                </c:pt>
                <c:pt idx="17049">
                  <c:v>2841.5</c:v>
                </c:pt>
                <c:pt idx="17050">
                  <c:v>2841.6666666666702</c:v>
                </c:pt>
                <c:pt idx="17051">
                  <c:v>2841.8333333333298</c:v>
                </c:pt>
                <c:pt idx="17052">
                  <c:v>2842</c:v>
                </c:pt>
                <c:pt idx="17053">
                  <c:v>2842.1666666666702</c:v>
                </c:pt>
                <c:pt idx="17054">
                  <c:v>2842.3333333333298</c:v>
                </c:pt>
                <c:pt idx="17055">
                  <c:v>2842.5</c:v>
                </c:pt>
                <c:pt idx="17056">
                  <c:v>2842.6666666666702</c:v>
                </c:pt>
                <c:pt idx="17057">
                  <c:v>2842.8333333333298</c:v>
                </c:pt>
                <c:pt idx="17058">
                  <c:v>2843</c:v>
                </c:pt>
                <c:pt idx="17059">
                  <c:v>2843.1666666666702</c:v>
                </c:pt>
                <c:pt idx="17060">
                  <c:v>2843.3333333333298</c:v>
                </c:pt>
                <c:pt idx="17061">
                  <c:v>2843.5</c:v>
                </c:pt>
                <c:pt idx="17062">
                  <c:v>2843.6666666666702</c:v>
                </c:pt>
                <c:pt idx="17063">
                  <c:v>2843.8333333333298</c:v>
                </c:pt>
                <c:pt idx="17064">
                  <c:v>2844</c:v>
                </c:pt>
                <c:pt idx="17065">
                  <c:v>2844.1666666666702</c:v>
                </c:pt>
                <c:pt idx="17066">
                  <c:v>2844.3333333333298</c:v>
                </c:pt>
                <c:pt idx="17067">
                  <c:v>2844.5</c:v>
                </c:pt>
                <c:pt idx="17068">
                  <c:v>2844.6666666666702</c:v>
                </c:pt>
                <c:pt idx="17069">
                  <c:v>2844.8333333333298</c:v>
                </c:pt>
                <c:pt idx="17070">
                  <c:v>2845</c:v>
                </c:pt>
                <c:pt idx="17071">
                  <c:v>2845.1666666666702</c:v>
                </c:pt>
                <c:pt idx="17072">
                  <c:v>2845.3333333333298</c:v>
                </c:pt>
                <c:pt idx="17073">
                  <c:v>2845.5</c:v>
                </c:pt>
                <c:pt idx="17074">
                  <c:v>2845.6666666666702</c:v>
                </c:pt>
                <c:pt idx="17075">
                  <c:v>2845.8333333333298</c:v>
                </c:pt>
                <c:pt idx="17076">
                  <c:v>2846</c:v>
                </c:pt>
                <c:pt idx="17077">
                  <c:v>2846.1666666666702</c:v>
                </c:pt>
                <c:pt idx="17078">
                  <c:v>2846.3333333333298</c:v>
                </c:pt>
                <c:pt idx="17079">
                  <c:v>2846.5</c:v>
                </c:pt>
                <c:pt idx="17080">
                  <c:v>2846.6666666666702</c:v>
                </c:pt>
                <c:pt idx="17081">
                  <c:v>2846.8333333333298</c:v>
                </c:pt>
                <c:pt idx="17082">
                  <c:v>2847</c:v>
                </c:pt>
                <c:pt idx="17083">
                  <c:v>2847.1666666666702</c:v>
                </c:pt>
                <c:pt idx="17084">
                  <c:v>2847.3333333333298</c:v>
                </c:pt>
                <c:pt idx="17085">
                  <c:v>2847.5</c:v>
                </c:pt>
                <c:pt idx="17086">
                  <c:v>2847.6666666666702</c:v>
                </c:pt>
                <c:pt idx="17087">
                  <c:v>2847.8333333333298</c:v>
                </c:pt>
                <c:pt idx="17088">
                  <c:v>2848</c:v>
                </c:pt>
                <c:pt idx="17089">
                  <c:v>2848.1666666666702</c:v>
                </c:pt>
                <c:pt idx="17090">
                  <c:v>2848.3333333333298</c:v>
                </c:pt>
                <c:pt idx="17091">
                  <c:v>2848.5</c:v>
                </c:pt>
                <c:pt idx="17092">
                  <c:v>2848.6666666666702</c:v>
                </c:pt>
                <c:pt idx="17093">
                  <c:v>2848.8333333333298</c:v>
                </c:pt>
                <c:pt idx="17094">
                  <c:v>2849</c:v>
                </c:pt>
                <c:pt idx="17095">
                  <c:v>2849.1666666666702</c:v>
                </c:pt>
                <c:pt idx="17096">
                  <c:v>2849.3333333333298</c:v>
                </c:pt>
                <c:pt idx="17097">
                  <c:v>2849.5</c:v>
                </c:pt>
                <c:pt idx="17098">
                  <c:v>2849.6666666666702</c:v>
                </c:pt>
                <c:pt idx="17099">
                  <c:v>2849.8333333333298</c:v>
                </c:pt>
                <c:pt idx="17100">
                  <c:v>2850</c:v>
                </c:pt>
                <c:pt idx="17101">
                  <c:v>2850.1666666666702</c:v>
                </c:pt>
                <c:pt idx="17102">
                  <c:v>2850.3333333333298</c:v>
                </c:pt>
                <c:pt idx="17103">
                  <c:v>2850.5</c:v>
                </c:pt>
                <c:pt idx="17104">
                  <c:v>2850.6666666666702</c:v>
                </c:pt>
                <c:pt idx="17105">
                  <c:v>2850.8333333333298</c:v>
                </c:pt>
                <c:pt idx="17106">
                  <c:v>2851</c:v>
                </c:pt>
                <c:pt idx="17107">
                  <c:v>2851.1666666666702</c:v>
                </c:pt>
                <c:pt idx="17108">
                  <c:v>2851.3333333333298</c:v>
                </c:pt>
                <c:pt idx="17109">
                  <c:v>2851.5</c:v>
                </c:pt>
                <c:pt idx="17110">
                  <c:v>2851.6666666666702</c:v>
                </c:pt>
                <c:pt idx="17111">
                  <c:v>2851.8333333333298</c:v>
                </c:pt>
                <c:pt idx="17112">
                  <c:v>2852</c:v>
                </c:pt>
                <c:pt idx="17113">
                  <c:v>2852.1666666666702</c:v>
                </c:pt>
                <c:pt idx="17114">
                  <c:v>2852.3333333333298</c:v>
                </c:pt>
                <c:pt idx="17115">
                  <c:v>2852.5</c:v>
                </c:pt>
                <c:pt idx="17116">
                  <c:v>2852.6666666666702</c:v>
                </c:pt>
                <c:pt idx="17117">
                  <c:v>2852.8333333333298</c:v>
                </c:pt>
                <c:pt idx="17118">
                  <c:v>2853</c:v>
                </c:pt>
                <c:pt idx="17119">
                  <c:v>2853.1666666666702</c:v>
                </c:pt>
                <c:pt idx="17120">
                  <c:v>2853.3333333333298</c:v>
                </c:pt>
                <c:pt idx="17121">
                  <c:v>2853.5</c:v>
                </c:pt>
                <c:pt idx="17122">
                  <c:v>2853.6666666666702</c:v>
                </c:pt>
                <c:pt idx="17123">
                  <c:v>2853.8333333333298</c:v>
                </c:pt>
                <c:pt idx="17124">
                  <c:v>2854</c:v>
                </c:pt>
                <c:pt idx="17125">
                  <c:v>2854.1666666666702</c:v>
                </c:pt>
                <c:pt idx="17126">
                  <c:v>2854.3333333333298</c:v>
                </c:pt>
                <c:pt idx="17127">
                  <c:v>2854.5</c:v>
                </c:pt>
                <c:pt idx="17128">
                  <c:v>2854.6666666666702</c:v>
                </c:pt>
                <c:pt idx="17129">
                  <c:v>2854.8333333333298</c:v>
                </c:pt>
                <c:pt idx="17130">
                  <c:v>2855</c:v>
                </c:pt>
                <c:pt idx="17131">
                  <c:v>2855.1666666666702</c:v>
                </c:pt>
                <c:pt idx="17132">
                  <c:v>2855.3333333333298</c:v>
                </c:pt>
                <c:pt idx="17133">
                  <c:v>2855.5</c:v>
                </c:pt>
                <c:pt idx="17134">
                  <c:v>2855.6666666666702</c:v>
                </c:pt>
                <c:pt idx="17135">
                  <c:v>2855.8333333333298</c:v>
                </c:pt>
                <c:pt idx="17136">
                  <c:v>2856</c:v>
                </c:pt>
                <c:pt idx="17137">
                  <c:v>2856.1666666666702</c:v>
                </c:pt>
                <c:pt idx="17138">
                  <c:v>2856.3333333333298</c:v>
                </c:pt>
                <c:pt idx="17139">
                  <c:v>2856.5</c:v>
                </c:pt>
                <c:pt idx="17140">
                  <c:v>2856.6666666666702</c:v>
                </c:pt>
                <c:pt idx="17141">
                  <c:v>2856.8333333333298</c:v>
                </c:pt>
                <c:pt idx="17142">
                  <c:v>2857</c:v>
                </c:pt>
                <c:pt idx="17143">
                  <c:v>2857.1666666666702</c:v>
                </c:pt>
                <c:pt idx="17144">
                  <c:v>2857.3333333333298</c:v>
                </c:pt>
                <c:pt idx="17145">
                  <c:v>2857.5</c:v>
                </c:pt>
                <c:pt idx="17146">
                  <c:v>2857.6666666666702</c:v>
                </c:pt>
                <c:pt idx="17147">
                  <c:v>2857.8333333333298</c:v>
                </c:pt>
                <c:pt idx="17148">
                  <c:v>2858</c:v>
                </c:pt>
                <c:pt idx="17149">
                  <c:v>2858.1666666666702</c:v>
                </c:pt>
                <c:pt idx="17150">
                  <c:v>2858.3333333333298</c:v>
                </c:pt>
                <c:pt idx="17151">
                  <c:v>2858.5</c:v>
                </c:pt>
                <c:pt idx="17152">
                  <c:v>2858.6666666666702</c:v>
                </c:pt>
                <c:pt idx="17153">
                  <c:v>2858.8333333333298</c:v>
                </c:pt>
                <c:pt idx="17154">
                  <c:v>2859</c:v>
                </c:pt>
                <c:pt idx="17155">
                  <c:v>2859.1666666666702</c:v>
                </c:pt>
                <c:pt idx="17156">
                  <c:v>2859.3333333333298</c:v>
                </c:pt>
                <c:pt idx="17157">
                  <c:v>2859.5</c:v>
                </c:pt>
                <c:pt idx="17158">
                  <c:v>2859.6666666666702</c:v>
                </c:pt>
                <c:pt idx="17159">
                  <c:v>2859.8333333333298</c:v>
                </c:pt>
                <c:pt idx="17160">
                  <c:v>2860</c:v>
                </c:pt>
                <c:pt idx="17161">
                  <c:v>2860.1666666666702</c:v>
                </c:pt>
                <c:pt idx="17162">
                  <c:v>2860.3333333333298</c:v>
                </c:pt>
                <c:pt idx="17163">
                  <c:v>2860.5</c:v>
                </c:pt>
                <c:pt idx="17164">
                  <c:v>2860.6666666666702</c:v>
                </c:pt>
                <c:pt idx="17165">
                  <c:v>2860.8333333333298</c:v>
                </c:pt>
                <c:pt idx="17166">
                  <c:v>2861</c:v>
                </c:pt>
                <c:pt idx="17167">
                  <c:v>2861.1666666666702</c:v>
                </c:pt>
                <c:pt idx="17168">
                  <c:v>2861.3333333333298</c:v>
                </c:pt>
                <c:pt idx="17169">
                  <c:v>2861.5</c:v>
                </c:pt>
                <c:pt idx="17170">
                  <c:v>2861.6666666666702</c:v>
                </c:pt>
                <c:pt idx="17171">
                  <c:v>2861.8333333333298</c:v>
                </c:pt>
                <c:pt idx="17172">
                  <c:v>2862</c:v>
                </c:pt>
                <c:pt idx="17173">
                  <c:v>2862.1666666666702</c:v>
                </c:pt>
                <c:pt idx="17174">
                  <c:v>2862.3333333333298</c:v>
                </c:pt>
                <c:pt idx="17175">
                  <c:v>2862.5</c:v>
                </c:pt>
                <c:pt idx="17176">
                  <c:v>2862.6666666666702</c:v>
                </c:pt>
                <c:pt idx="17177">
                  <c:v>2862.8333333333298</c:v>
                </c:pt>
                <c:pt idx="17178">
                  <c:v>2863</c:v>
                </c:pt>
                <c:pt idx="17179">
                  <c:v>2863.1666666666702</c:v>
                </c:pt>
                <c:pt idx="17180">
                  <c:v>2863.3333333333298</c:v>
                </c:pt>
                <c:pt idx="17181">
                  <c:v>2863.5</c:v>
                </c:pt>
                <c:pt idx="17182">
                  <c:v>2863.6666666666702</c:v>
                </c:pt>
                <c:pt idx="17183">
                  <c:v>2863.8333333333298</c:v>
                </c:pt>
                <c:pt idx="17184">
                  <c:v>2864</c:v>
                </c:pt>
                <c:pt idx="17185">
                  <c:v>2864.1666666666702</c:v>
                </c:pt>
                <c:pt idx="17186">
                  <c:v>2864.3333333333298</c:v>
                </c:pt>
                <c:pt idx="17187">
                  <c:v>2864.5</c:v>
                </c:pt>
                <c:pt idx="17188">
                  <c:v>2864.6666666666702</c:v>
                </c:pt>
                <c:pt idx="17189">
                  <c:v>2864.8333333333298</c:v>
                </c:pt>
                <c:pt idx="17190">
                  <c:v>2865</c:v>
                </c:pt>
                <c:pt idx="17191">
                  <c:v>2865.1666666666702</c:v>
                </c:pt>
                <c:pt idx="17192">
                  <c:v>2865.3333333333298</c:v>
                </c:pt>
                <c:pt idx="17193">
                  <c:v>2865.5</c:v>
                </c:pt>
                <c:pt idx="17194">
                  <c:v>2865.6666666666702</c:v>
                </c:pt>
                <c:pt idx="17195">
                  <c:v>2865.8333333333298</c:v>
                </c:pt>
                <c:pt idx="17196">
                  <c:v>2866</c:v>
                </c:pt>
                <c:pt idx="17197">
                  <c:v>2866.1666666666702</c:v>
                </c:pt>
                <c:pt idx="17198">
                  <c:v>2866.3333333333298</c:v>
                </c:pt>
                <c:pt idx="17199">
                  <c:v>2866.5</c:v>
                </c:pt>
                <c:pt idx="17200">
                  <c:v>2866.6666666666702</c:v>
                </c:pt>
                <c:pt idx="17201">
                  <c:v>2866.8333333333298</c:v>
                </c:pt>
                <c:pt idx="17202">
                  <c:v>2867</c:v>
                </c:pt>
                <c:pt idx="17203">
                  <c:v>2867.1666666666702</c:v>
                </c:pt>
                <c:pt idx="17204">
                  <c:v>2867.3333333333298</c:v>
                </c:pt>
                <c:pt idx="17205">
                  <c:v>2867.5</c:v>
                </c:pt>
                <c:pt idx="17206">
                  <c:v>2867.6666666666702</c:v>
                </c:pt>
                <c:pt idx="17207">
                  <c:v>2867.8333333333298</c:v>
                </c:pt>
                <c:pt idx="17208">
                  <c:v>2868</c:v>
                </c:pt>
                <c:pt idx="17209">
                  <c:v>2868.1666666666702</c:v>
                </c:pt>
                <c:pt idx="17210">
                  <c:v>2868.3333333333298</c:v>
                </c:pt>
                <c:pt idx="17211">
                  <c:v>2868.5</c:v>
                </c:pt>
                <c:pt idx="17212">
                  <c:v>2868.6666666666702</c:v>
                </c:pt>
                <c:pt idx="17213">
                  <c:v>2868.8333333333298</c:v>
                </c:pt>
                <c:pt idx="17214">
                  <c:v>2869</c:v>
                </c:pt>
                <c:pt idx="17215">
                  <c:v>2869.1666666666702</c:v>
                </c:pt>
                <c:pt idx="17216">
                  <c:v>2869.3333333333298</c:v>
                </c:pt>
                <c:pt idx="17217">
                  <c:v>2869.5</c:v>
                </c:pt>
                <c:pt idx="17218">
                  <c:v>2869.6666666666702</c:v>
                </c:pt>
                <c:pt idx="17219">
                  <c:v>2869.8333333333298</c:v>
                </c:pt>
                <c:pt idx="17220">
                  <c:v>2870</c:v>
                </c:pt>
                <c:pt idx="17221">
                  <c:v>2870.1666666666702</c:v>
                </c:pt>
                <c:pt idx="17222">
                  <c:v>2870.3333333333298</c:v>
                </c:pt>
                <c:pt idx="17223">
                  <c:v>2870.5</c:v>
                </c:pt>
                <c:pt idx="17224">
                  <c:v>2870.6666666666702</c:v>
                </c:pt>
                <c:pt idx="17225">
                  <c:v>2870.8333333333298</c:v>
                </c:pt>
                <c:pt idx="17226">
                  <c:v>2871</c:v>
                </c:pt>
                <c:pt idx="17227">
                  <c:v>2871.1666666666702</c:v>
                </c:pt>
                <c:pt idx="17228">
                  <c:v>2871.3333333333298</c:v>
                </c:pt>
                <c:pt idx="17229">
                  <c:v>2871.5</c:v>
                </c:pt>
                <c:pt idx="17230">
                  <c:v>2871.6666666666702</c:v>
                </c:pt>
                <c:pt idx="17231">
                  <c:v>2871.8333333333298</c:v>
                </c:pt>
                <c:pt idx="17232">
                  <c:v>2872</c:v>
                </c:pt>
                <c:pt idx="17233">
                  <c:v>2872.1666666666702</c:v>
                </c:pt>
                <c:pt idx="17234">
                  <c:v>2872.3333333333298</c:v>
                </c:pt>
                <c:pt idx="17235">
                  <c:v>2872.5</c:v>
                </c:pt>
                <c:pt idx="17236">
                  <c:v>2872.6666666666702</c:v>
                </c:pt>
                <c:pt idx="17237">
                  <c:v>2872.8333333333298</c:v>
                </c:pt>
                <c:pt idx="17238">
                  <c:v>2873</c:v>
                </c:pt>
                <c:pt idx="17239">
                  <c:v>2873.1666666666702</c:v>
                </c:pt>
                <c:pt idx="17240">
                  <c:v>2873.3333333333298</c:v>
                </c:pt>
                <c:pt idx="17241">
                  <c:v>2873.5</c:v>
                </c:pt>
                <c:pt idx="17242">
                  <c:v>2873.6666666666702</c:v>
                </c:pt>
                <c:pt idx="17243">
                  <c:v>2873.8333333333298</c:v>
                </c:pt>
                <c:pt idx="17244">
                  <c:v>2874</c:v>
                </c:pt>
                <c:pt idx="17245">
                  <c:v>2874.1666666666702</c:v>
                </c:pt>
                <c:pt idx="17246">
                  <c:v>2874.3333333333298</c:v>
                </c:pt>
                <c:pt idx="17247">
                  <c:v>2874.5</c:v>
                </c:pt>
                <c:pt idx="17248">
                  <c:v>2874.6666666666702</c:v>
                </c:pt>
                <c:pt idx="17249">
                  <c:v>2874.8333333333298</c:v>
                </c:pt>
                <c:pt idx="17250">
                  <c:v>2875</c:v>
                </c:pt>
                <c:pt idx="17251">
                  <c:v>2875.1666666666702</c:v>
                </c:pt>
                <c:pt idx="17252">
                  <c:v>2875.3333333333298</c:v>
                </c:pt>
                <c:pt idx="17253">
                  <c:v>2875.5</c:v>
                </c:pt>
                <c:pt idx="17254">
                  <c:v>2875.6666666666702</c:v>
                </c:pt>
                <c:pt idx="17255">
                  <c:v>2875.8333333333298</c:v>
                </c:pt>
                <c:pt idx="17256">
                  <c:v>2876</c:v>
                </c:pt>
                <c:pt idx="17257">
                  <c:v>2876.1666666666702</c:v>
                </c:pt>
                <c:pt idx="17258">
                  <c:v>2876.3333333333298</c:v>
                </c:pt>
                <c:pt idx="17259">
                  <c:v>2876.5</c:v>
                </c:pt>
                <c:pt idx="17260">
                  <c:v>2876.6666666666702</c:v>
                </c:pt>
                <c:pt idx="17261">
                  <c:v>2876.8333333333298</c:v>
                </c:pt>
                <c:pt idx="17262">
                  <c:v>2877</c:v>
                </c:pt>
                <c:pt idx="17263">
                  <c:v>2877.1666666666702</c:v>
                </c:pt>
                <c:pt idx="17264">
                  <c:v>2877.3333333333298</c:v>
                </c:pt>
                <c:pt idx="17265">
                  <c:v>2877.5</c:v>
                </c:pt>
                <c:pt idx="17266">
                  <c:v>2877.6666666666702</c:v>
                </c:pt>
                <c:pt idx="17267">
                  <c:v>2877.8333333333298</c:v>
                </c:pt>
                <c:pt idx="17268">
                  <c:v>2878</c:v>
                </c:pt>
                <c:pt idx="17269">
                  <c:v>2878.1666666666702</c:v>
                </c:pt>
                <c:pt idx="17270">
                  <c:v>2878.3333333333298</c:v>
                </c:pt>
                <c:pt idx="17271">
                  <c:v>2878.5</c:v>
                </c:pt>
                <c:pt idx="17272">
                  <c:v>2878.6666666666702</c:v>
                </c:pt>
                <c:pt idx="17273">
                  <c:v>2878.8333333333298</c:v>
                </c:pt>
                <c:pt idx="17274">
                  <c:v>2879</c:v>
                </c:pt>
                <c:pt idx="17275">
                  <c:v>2879.1666666666702</c:v>
                </c:pt>
                <c:pt idx="17276">
                  <c:v>2879.3333333333298</c:v>
                </c:pt>
                <c:pt idx="17277">
                  <c:v>2879.5</c:v>
                </c:pt>
                <c:pt idx="17278">
                  <c:v>2879.6666666666702</c:v>
                </c:pt>
                <c:pt idx="17279">
                  <c:v>2879.8333333333298</c:v>
                </c:pt>
                <c:pt idx="17280">
                  <c:v>2880</c:v>
                </c:pt>
                <c:pt idx="17281">
                  <c:v>2880.1666666666702</c:v>
                </c:pt>
                <c:pt idx="17282">
                  <c:v>2880.3333333333298</c:v>
                </c:pt>
                <c:pt idx="17283">
                  <c:v>2880.5</c:v>
                </c:pt>
                <c:pt idx="17284">
                  <c:v>2880.6666666666702</c:v>
                </c:pt>
                <c:pt idx="17285">
                  <c:v>2880.8333333333298</c:v>
                </c:pt>
                <c:pt idx="17286">
                  <c:v>2881</c:v>
                </c:pt>
                <c:pt idx="17287">
                  <c:v>2881.1666666666702</c:v>
                </c:pt>
                <c:pt idx="17288">
                  <c:v>2881.3333333333298</c:v>
                </c:pt>
                <c:pt idx="17289">
                  <c:v>2881.5</c:v>
                </c:pt>
                <c:pt idx="17290">
                  <c:v>2881.6666666666702</c:v>
                </c:pt>
                <c:pt idx="17291">
                  <c:v>2881.8333333333298</c:v>
                </c:pt>
                <c:pt idx="17292">
                  <c:v>2882</c:v>
                </c:pt>
                <c:pt idx="17293">
                  <c:v>2882.1666666666702</c:v>
                </c:pt>
                <c:pt idx="17294">
                  <c:v>2882.3333333333298</c:v>
                </c:pt>
                <c:pt idx="17295">
                  <c:v>2882.5</c:v>
                </c:pt>
                <c:pt idx="17296">
                  <c:v>2882.6666666666702</c:v>
                </c:pt>
                <c:pt idx="17297">
                  <c:v>2882.8333333333298</c:v>
                </c:pt>
                <c:pt idx="17298">
                  <c:v>2883</c:v>
                </c:pt>
                <c:pt idx="17299">
                  <c:v>2883.1666666666702</c:v>
                </c:pt>
                <c:pt idx="17300">
                  <c:v>2883.3333333333298</c:v>
                </c:pt>
                <c:pt idx="17301">
                  <c:v>2883.5</c:v>
                </c:pt>
                <c:pt idx="17302">
                  <c:v>2883.6666666666702</c:v>
                </c:pt>
                <c:pt idx="17303">
                  <c:v>2883.8333333333298</c:v>
                </c:pt>
                <c:pt idx="17304">
                  <c:v>2884</c:v>
                </c:pt>
                <c:pt idx="17305">
                  <c:v>2884.1666666666702</c:v>
                </c:pt>
                <c:pt idx="17306">
                  <c:v>2884.3333333333298</c:v>
                </c:pt>
                <c:pt idx="17307">
                  <c:v>2884.5</c:v>
                </c:pt>
                <c:pt idx="17308">
                  <c:v>2884.6666666666702</c:v>
                </c:pt>
                <c:pt idx="17309">
                  <c:v>2884.8333333333298</c:v>
                </c:pt>
                <c:pt idx="17310">
                  <c:v>2885</c:v>
                </c:pt>
                <c:pt idx="17311">
                  <c:v>2885.1666666666702</c:v>
                </c:pt>
                <c:pt idx="17312">
                  <c:v>2885.3333333333298</c:v>
                </c:pt>
                <c:pt idx="17313">
                  <c:v>2885.5</c:v>
                </c:pt>
                <c:pt idx="17314">
                  <c:v>2885.6666666666702</c:v>
                </c:pt>
                <c:pt idx="17315">
                  <c:v>2885.8333333333298</c:v>
                </c:pt>
                <c:pt idx="17316">
                  <c:v>2886</c:v>
                </c:pt>
                <c:pt idx="17317">
                  <c:v>2886.1666666666702</c:v>
                </c:pt>
                <c:pt idx="17318">
                  <c:v>2886.3333333333298</c:v>
                </c:pt>
                <c:pt idx="17319">
                  <c:v>2886.5</c:v>
                </c:pt>
                <c:pt idx="17320">
                  <c:v>2886.6666666666702</c:v>
                </c:pt>
                <c:pt idx="17321">
                  <c:v>2886.8333333333298</c:v>
                </c:pt>
                <c:pt idx="17322">
                  <c:v>2887</c:v>
                </c:pt>
                <c:pt idx="17323">
                  <c:v>2887.1666666666702</c:v>
                </c:pt>
                <c:pt idx="17324">
                  <c:v>2887.3333333333298</c:v>
                </c:pt>
                <c:pt idx="17325">
                  <c:v>2887.5</c:v>
                </c:pt>
                <c:pt idx="17326">
                  <c:v>2887.6666666666702</c:v>
                </c:pt>
                <c:pt idx="17327">
                  <c:v>2887.8333333333298</c:v>
                </c:pt>
                <c:pt idx="17328">
                  <c:v>2888</c:v>
                </c:pt>
                <c:pt idx="17329">
                  <c:v>2888.1666666666702</c:v>
                </c:pt>
                <c:pt idx="17330">
                  <c:v>2888.3333333333298</c:v>
                </c:pt>
                <c:pt idx="17331">
                  <c:v>2888.5</c:v>
                </c:pt>
                <c:pt idx="17332">
                  <c:v>2888.6666666666702</c:v>
                </c:pt>
                <c:pt idx="17333">
                  <c:v>2888.8333333333298</c:v>
                </c:pt>
                <c:pt idx="17334">
                  <c:v>2889</c:v>
                </c:pt>
                <c:pt idx="17335">
                  <c:v>2889.1666666666702</c:v>
                </c:pt>
                <c:pt idx="17336">
                  <c:v>2889.3333333333298</c:v>
                </c:pt>
                <c:pt idx="17337">
                  <c:v>2889.5</c:v>
                </c:pt>
                <c:pt idx="17338">
                  <c:v>2889.6666666666702</c:v>
                </c:pt>
                <c:pt idx="17339">
                  <c:v>2889.8333333333298</c:v>
                </c:pt>
                <c:pt idx="17340">
                  <c:v>2890</c:v>
                </c:pt>
                <c:pt idx="17341">
                  <c:v>2890.1666666666702</c:v>
                </c:pt>
                <c:pt idx="17342">
                  <c:v>2890.3333333333298</c:v>
                </c:pt>
                <c:pt idx="17343">
                  <c:v>2890.5</c:v>
                </c:pt>
                <c:pt idx="17344">
                  <c:v>2890.6666666666702</c:v>
                </c:pt>
                <c:pt idx="17345">
                  <c:v>2890.8333333333298</c:v>
                </c:pt>
                <c:pt idx="17346">
                  <c:v>2891</c:v>
                </c:pt>
                <c:pt idx="17347">
                  <c:v>2891.1666666666702</c:v>
                </c:pt>
                <c:pt idx="17348">
                  <c:v>2891.3333333333298</c:v>
                </c:pt>
                <c:pt idx="17349">
                  <c:v>2891.5</c:v>
                </c:pt>
                <c:pt idx="17350">
                  <c:v>2891.6666666666702</c:v>
                </c:pt>
                <c:pt idx="17351">
                  <c:v>2891.8333333333298</c:v>
                </c:pt>
                <c:pt idx="17352">
                  <c:v>2892</c:v>
                </c:pt>
                <c:pt idx="17353">
                  <c:v>2892.1666666666702</c:v>
                </c:pt>
                <c:pt idx="17354">
                  <c:v>2892.3333333333298</c:v>
                </c:pt>
                <c:pt idx="17355">
                  <c:v>2892.5</c:v>
                </c:pt>
                <c:pt idx="17356">
                  <c:v>2892.6666666666702</c:v>
                </c:pt>
                <c:pt idx="17357">
                  <c:v>2892.8333333333298</c:v>
                </c:pt>
                <c:pt idx="17358">
                  <c:v>2893</c:v>
                </c:pt>
                <c:pt idx="17359">
                  <c:v>2893.1666666666702</c:v>
                </c:pt>
                <c:pt idx="17360">
                  <c:v>2893.3333333333298</c:v>
                </c:pt>
                <c:pt idx="17361">
                  <c:v>2893.5</c:v>
                </c:pt>
                <c:pt idx="17362">
                  <c:v>2893.6666666666702</c:v>
                </c:pt>
                <c:pt idx="17363">
                  <c:v>2893.8333333333298</c:v>
                </c:pt>
                <c:pt idx="17364">
                  <c:v>2894</c:v>
                </c:pt>
                <c:pt idx="17365">
                  <c:v>2894.1666666666702</c:v>
                </c:pt>
                <c:pt idx="17366">
                  <c:v>2894.3333333333298</c:v>
                </c:pt>
                <c:pt idx="17367">
                  <c:v>2894.5</c:v>
                </c:pt>
                <c:pt idx="17368">
                  <c:v>2894.6666666666702</c:v>
                </c:pt>
                <c:pt idx="17369">
                  <c:v>2894.8333333333298</c:v>
                </c:pt>
                <c:pt idx="17370">
                  <c:v>2895</c:v>
                </c:pt>
                <c:pt idx="17371">
                  <c:v>2895.1666666666702</c:v>
                </c:pt>
                <c:pt idx="17372">
                  <c:v>2895.3333333333298</c:v>
                </c:pt>
                <c:pt idx="17373">
                  <c:v>2895.5</c:v>
                </c:pt>
                <c:pt idx="17374">
                  <c:v>2895.6666666666702</c:v>
                </c:pt>
                <c:pt idx="17375">
                  <c:v>2895.8333333333298</c:v>
                </c:pt>
                <c:pt idx="17376">
                  <c:v>2896</c:v>
                </c:pt>
                <c:pt idx="17377">
                  <c:v>2896.1666666666702</c:v>
                </c:pt>
                <c:pt idx="17378">
                  <c:v>2896.3333333333298</c:v>
                </c:pt>
                <c:pt idx="17379">
                  <c:v>2896.5</c:v>
                </c:pt>
                <c:pt idx="17380">
                  <c:v>2896.6666666666702</c:v>
                </c:pt>
                <c:pt idx="17381">
                  <c:v>2896.8333333333298</c:v>
                </c:pt>
                <c:pt idx="17382">
                  <c:v>2897</c:v>
                </c:pt>
                <c:pt idx="17383">
                  <c:v>2897.1666666666702</c:v>
                </c:pt>
                <c:pt idx="17384">
                  <c:v>2897.3333333333298</c:v>
                </c:pt>
                <c:pt idx="17385">
                  <c:v>2897.5</c:v>
                </c:pt>
                <c:pt idx="17386">
                  <c:v>2897.6666666666702</c:v>
                </c:pt>
                <c:pt idx="17387">
                  <c:v>2897.8333333333298</c:v>
                </c:pt>
                <c:pt idx="17388">
                  <c:v>2898</c:v>
                </c:pt>
                <c:pt idx="17389">
                  <c:v>2898.1666666666702</c:v>
                </c:pt>
                <c:pt idx="17390">
                  <c:v>2898.3333333333298</c:v>
                </c:pt>
                <c:pt idx="17391">
                  <c:v>2898.5</c:v>
                </c:pt>
                <c:pt idx="17392">
                  <c:v>2898.6666666666702</c:v>
                </c:pt>
                <c:pt idx="17393">
                  <c:v>2898.8333333333298</c:v>
                </c:pt>
                <c:pt idx="17394">
                  <c:v>2899</c:v>
                </c:pt>
                <c:pt idx="17395">
                  <c:v>2899.1666666666702</c:v>
                </c:pt>
                <c:pt idx="17396">
                  <c:v>2899.3333333333298</c:v>
                </c:pt>
                <c:pt idx="17397">
                  <c:v>2899.5</c:v>
                </c:pt>
                <c:pt idx="17398">
                  <c:v>2899.6666666666702</c:v>
                </c:pt>
                <c:pt idx="17399">
                  <c:v>2899.8333333333298</c:v>
                </c:pt>
                <c:pt idx="17400">
                  <c:v>2900</c:v>
                </c:pt>
                <c:pt idx="17401">
                  <c:v>2900.1666666666702</c:v>
                </c:pt>
                <c:pt idx="17402">
                  <c:v>2900.3333333333298</c:v>
                </c:pt>
                <c:pt idx="17403">
                  <c:v>2900.5</c:v>
                </c:pt>
                <c:pt idx="17404">
                  <c:v>2900.6666666666702</c:v>
                </c:pt>
                <c:pt idx="17405">
                  <c:v>2900.8333333333298</c:v>
                </c:pt>
                <c:pt idx="17406">
                  <c:v>2901</c:v>
                </c:pt>
                <c:pt idx="17407">
                  <c:v>2901.1666666666702</c:v>
                </c:pt>
                <c:pt idx="17408">
                  <c:v>2901.3333333333298</c:v>
                </c:pt>
                <c:pt idx="17409">
                  <c:v>2901.5</c:v>
                </c:pt>
                <c:pt idx="17410">
                  <c:v>2901.6666666666702</c:v>
                </c:pt>
                <c:pt idx="17411">
                  <c:v>2901.8333333333298</c:v>
                </c:pt>
                <c:pt idx="17412">
                  <c:v>2902</c:v>
                </c:pt>
                <c:pt idx="17413">
                  <c:v>2902.1666666666702</c:v>
                </c:pt>
                <c:pt idx="17414">
                  <c:v>2902.3333333333298</c:v>
                </c:pt>
                <c:pt idx="17415">
                  <c:v>2902.5</c:v>
                </c:pt>
                <c:pt idx="17416">
                  <c:v>2902.6666666666702</c:v>
                </c:pt>
                <c:pt idx="17417">
                  <c:v>2902.8333333333298</c:v>
                </c:pt>
                <c:pt idx="17418">
                  <c:v>2903</c:v>
                </c:pt>
                <c:pt idx="17419">
                  <c:v>2903.1666666666702</c:v>
                </c:pt>
                <c:pt idx="17420">
                  <c:v>2903.3333333333298</c:v>
                </c:pt>
                <c:pt idx="17421">
                  <c:v>2903.5</c:v>
                </c:pt>
                <c:pt idx="17422">
                  <c:v>2903.6666666666702</c:v>
                </c:pt>
                <c:pt idx="17423">
                  <c:v>2903.8333333333298</c:v>
                </c:pt>
                <c:pt idx="17424">
                  <c:v>2904</c:v>
                </c:pt>
                <c:pt idx="17425">
                  <c:v>2904.1666666666702</c:v>
                </c:pt>
                <c:pt idx="17426">
                  <c:v>2904.3333333333298</c:v>
                </c:pt>
                <c:pt idx="17427">
                  <c:v>2904.5</c:v>
                </c:pt>
                <c:pt idx="17428">
                  <c:v>2904.6666666666702</c:v>
                </c:pt>
                <c:pt idx="17429">
                  <c:v>2904.8333333333298</c:v>
                </c:pt>
                <c:pt idx="17430">
                  <c:v>2905</c:v>
                </c:pt>
                <c:pt idx="17431">
                  <c:v>2905.1666666666702</c:v>
                </c:pt>
                <c:pt idx="17432">
                  <c:v>2905.3333333333298</c:v>
                </c:pt>
                <c:pt idx="17433">
                  <c:v>2905.5</c:v>
                </c:pt>
                <c:pt idx="17434">
                  <c:v>2905.6666666666702</c:v>
                </c:pt>
                <c:pt idx="17435">
                  <c:v>2905.8333333333298</c:v>
                </c:pt>
                <c:pt idx="17436">
                  <c:v>2906</c:v>
                </c:pt>
                <c:pt idx="17437">
                  <c:v>2906.1666666666702</c:v>
                </c:pt>
                <c:pt idx="17438">
                  <c:v>2906.3333333333298</c:v>
                </c:pt>
                <c:pt idx="17439">
                  <c:v>2906.5</c:v>
                </c:pt>
                <c:pt idx="17440">
                  <c:v>2906.6666666666702</c:v>
                </c:pt>
                <c:pt idx="17441">
                  <c:v>2906.8333333333298</c:v>
                </c:pt>
                <c:pt idx="17442">
                  <c:v>2907</c:v>
                </c:pt>
                <c:pt idx="17443">
                  <c:v>2907.1666666666702</c:v>
                </c:pt>
                <c:pt idx="17444">
                  <c:v>2907.3333333333298</c:v>
                </c:pt>
                <c:pt idx="17445">
                  <c:v>2907.5</c:v>
                </c:pt>
                <c:pt idx="17446">
                  <c:v>2907.6666666666702</c:v>
                </c:pt>
                <c:pt idx="17447">
                  <c:v>2907.8333333333298</c:v>
                </c:pt>
                <c:pt idx="17448">
                  <c:v>2908</c:v>
                </c:pt>
                <c:pt idx="17449">
                  <c:v>2908.1666666666702</c:v>
                </c:pt>
                <c:pt idx="17450">
                  <c:v>2908.3333333333298</c:v>
                </c:pt>
                <c:pt idx="17451">
                  <c:v>2908.5</c:v>
                </c:pt>
                <c:pt idx="17452">
                  <c:v>2908.6666666666702</c:v>
                </c:pt>
                <c:pt idx="17453">
                  <c:v>2908.8333333333298</c:v>
                </c:pt>
                <c:pt idx="17454">
                  <c:v>2909</c:v>
                </c:pt>
                <c:pt idx="17455">
                  <c:v>2909.1666666666702</c:v>
                </c:pt>
                <c:pt idx="17456">
                  <c:v>2909.3333333333298</c:v>
                </c:pt>
                <c:pt idx="17457">
                  <c:v>2909.5</c:v>
                </c:pt>
                <c:pt idx="17458">
                  <c:v>2909.6666666666702</c:v>
                </c:pt>
                <c:pt idx="17459">
                  <c:v>2909.8333333333298</c:v>
                </c:pt>
                <c:pt idx="17460">
                  <c:v>2910</c:v>
                </c:pt>
                <c:pt idx="17461">
                  <c:v>2910.1666666666702</c:v>
                </c:pt>
                <c:pt idx="17462">
                  <c:v>2910.3333333333298</c:v>
                </c:pt>
                <c:pt idx="17463">
                  <c:v>2910.5</c:v>
                </c:pt>
                <c:pt idx="17464">
                  <c:v>2910.6666666666702</c:v>
                </c:pt>
                <c:pt idx="17465">
                  <c:v>2910.8333333333298</c:v>
                </c:pt>
                <c:pt idx="17466">
                  <c:v>2911</c:v>
                </c:pt>
                <c:pt idx="17467">
                  <c:v>2911.1666666666702</c:v>
                </c:pt>
                <c:pt idx="17468">
                  <c:v>2911.3333333333298</c:v>
                </c:pt>
                <c:pt idx="17469">
                  <c:v>2911.5</c:v>
                </c:pt>
                <c:pt idx="17470">
                  <c:v>2911.6666666666702</c:v>
                </c:pt>
                <c:pt idx="17471">
                  <c:v>2911.8333333333298</c:v>
                </c:pt>
                <c:pt idx="17472">
                  <c:v>2912</c:v>
                </c:pt>
                <c:pt idx="17473">
                  <c:v>2912.1666666666702</c:v>
                </c:pt>
                <c:pt idx="17474">
                  <c:v>2912.3333333333298</c:v>
                </c:pt>
                <c:pt idx="17475">
                  <c:v>2912.5</c:v>
                </c:pt>
                <c:pt idx="17476">
                  <c:v>2912.6666666666702</c:v>
                </c:pt>
                <c:pt idx="17477">
                  <c:v>2912.8333333333298</c:v>
                </c:pt>
                <c:pt idx="17478">
                  <c:v>2913</c:v>
                </c:pt>
                <c:pt idx="17479">
                  <c:v>2913.1666666666702</c:v>
                </c:pt>
                <c:pt idx="17480">
                  <c:v>2913.3333333333298</c:v>
                </c:pt>
                <c:pt idx="17481">
                  <c:v>2913.5</c:v>
                </c:pt>
                <c:pt idx="17482">
                  <c:v>2913.6666666666702</c:v>
                </c:pt>
                <c:pt idx="17483">
                  <c:v>2913.8333333333298</c:v>
                </c:pt>
                <c:pt idx="17484">
                  <c:v>2914</c:v>
                </c:pt>
                <c:pt idx="17485">
                  <c:v>2914.1666666666702</c:v>
                </c:pt>
                <c:pt idx="17486">
                  <c:v>2914.3333333333298</c:v>
                </c:pt>
                <c:pt idx="17487">
                  <c:v>2914.5</c:v>
                </c:pt>
                <c:pt idx="17488">
                  <c:v>2914.6666666666702</c:v>
                </c:pt>
                <c:pt idx="17489">
                  <c:v>2914.8333333333298</c:v>
                </c:pt>
                <c:pt idx="17490">
                  <c:v>2915</c:v>
                </c:pt>
                <c:pt idx="17491">
                  <c:v>2915.1666666666702</c:v>
                </c:pt>
                <c:pt idx="17492">
                  <c:v>2915.3333333333298</c:v>
                </c:pt>
                <c:pt idx="17493">
                  <c:v>2915.5</c:v>
                </c:pt>
                <c:pt idx="17494">
                  <c:v>2915.6666666666702</c:v>
                </c:pt>
                <c:pt idx="17495">
                  <c:v>2915.8333333333298</c:v>
                </c:pt>
                <c:pt idx="17496">
                  <c:v>2916</c:v>
                </c:pt>
                <c:pt idx="17497">
                  <c:v>2916.1666666666702</c:v>
                </c:pt>
                <c:pt idx="17498">
                  <c:v>2916.3333333333298</c:v>
                </c:pt>
                <c:pt idx="17499">
                  <c:v>2916.5</c:v>
                </c:pt>
                <c:pt idx="17500">
                  <c:v>2916.6666666666702</c:v>
                </c:pt>
                <c:pt idx="17501">
                  <c:v>2916.8333333333298</c:v>
                </c:pt>
                <c:pt idx="17502">
                  <c:v>2917</c:v>
                </c:pt>
                <c:pt idx="17503">
                  <c:v>2917.1666666666702</c:v>
                </c:pt>
                <c:pt idx="17504">
                  <c:v>2917.3333333333298</c:v>
                </c:pt>
                <c:pt idx="17505">
                  <c:v>2917.5</c:v>
                </c:pt>
                <c:pt idx="17506">
                  <c:v>2917.6666666666702</c:v>
                </c:pt>
                <c:pt idx="17507">
                  <c:v>2917.8333333333298</c:v>
                </c:pt>
                <c:pt idx="17508">
                  <c:v>2918</c:v>
                </c:pt>
                <c:pt idx="17509">
                  <c:v>2918.1666666666702</c:v>
                </c:pt>
                <c:pt idx="17510">
                  <c:v>2918.3333333333298</c:v>
                </c:pt>
                <c:pt idx="17511">
                  <c:v>2918.5</c:v>
                </c:pt>
                <c:pt idx="17512">
                  <c:v>2918.6666666666702</c:v>
                </c:pt>
                <c:pt idx="17513">
                  <c:v>2918.8333333333298</c:v>
                </c:pt>
                <c:pt idx="17514">
                  <c:v>2919</c:v>
                </c:pt>
                <c:pt idx="17515">
                  <c:v>2919.1666666666702</c:v>
                </c:pt>
                <c:pt idx="17516">
                  <c:v>2919.3333333333298</c:v>
                </c:pt>
                <c:pt idx="17517">
                  <c:v>2919.5</c:v>
                </c:pt>
                <c:pt idx="17518">
                  <c:v>2919.6666666666702</c:v>
                </c:pt>
                <c:pt idx="17519">
                  <c:v>2919.8333333333298</c:v>
                </c:pt>
                <c:pt idx="17520">
                  <c:v>2920</c:v>
                </c:pt>
                <c:pt idx="17521">
                  <c:v>2920.1666666666702</c:v>
                </c:pt>
                <c:pt idx="17522">
                  <c:v>2920.3333333333298</c:v>
                </c:pt>
                <c:pt idx="17523">
                  <c:v>2920.5</c:v>
                </c:pt>
                <c:pt idx="17524">
                  <c:v>2920.6666666666702</c:v>
                </c:pt>
                <c:pt idx="17525">
                  <c:v>2920.8333333333298</c:v>
                </c:pt>
                <c:pt idx="17526">
                  <c:v>2921</c:v>
                </c:pt>
                <c:pt idx="17527">
                  <c:v>2921.1666666666702</c:v>
                </c:pt>
                <c:pt idx="17528">
                  <c:v>2921.3333333333298</c:v>
                </c:pt>
                <c:pt idx="17529">
                  <c:v>2921.5</c:v>
                </c:pt>
                <c:pt idx="17530">
                  <c:v>2921.6666666666702</c:v>
                </c:pt>
                <c:pt idx="17531">
                  <c:v>2921.8333333333298</c:v>
                </c:pt>
                <c:pt idx="17532">
                  <c:v>2922</c:v>
                </c:pt>
                <c:pt idx="17533">
                  <c:v>2922.1666666666702</c:v>
                </c:pt>
                <c:pt idx="17534">
                  <c:v>2922.3333333333298</c:v>
                </c:pt>
                <c:pt idx="17535">
                  <c:v>2922.5</c:v>
                </c:pt>
                <c:pt idx="17536">
                  <c:v>2922.6666666666702</c:v>
                </c:pt>
                <c:pt idx="17537">
                  <c:v>2922.8333333333298</c:v>
                </c:pt>
                <c:pt idx="17538">
                  <c:v>2923</c:v>
                </c:pt>
                <c:pt idx="17539">
                  <c:v>2923.1666666666702</c:v>
                </c:pt>
                <c:pt idx="17540">
                  <c:v>2923.3333333333298</c:v>
                </c:pt>
                <c:pt idx="17541">
                  <c:v>2923.5</c:v>
                </c:pt>
                <c:pt idx="17542">
                  <c:v>2923.6666666666702</c:v>
                </c:pt>
                <c:pt idx="17543">
                  <c:v>2923.8333333333298</c:v>
                </c:pt>
                <c:pt idx="17544">
                  <c:v>2924</c:v>
                </c:pt>
                <c:pt idx="17545">
                  <c:v>2924.1666666666702</c:v>
                </c:pt>
                <c:pt idx="17546">
                  <c:v>2924.3333333333298</c:v>
                </c:pt>
                <c:pt idx="17547">
                  <c:v>2924.5</c:v>
                </c:pt>
                <c:pt idx="17548">
                  <c:v>2924.6666666666702</c:v>
                </c:pt>
                <c:pt idx="17549">
                  <c:v>2924.8333333333298</c:v>
                </c:pt>
                <c:pt idx="17550">
                  <c:v>2925</c:v>
                </c:pt>
                <c:pt idx="17551">
                  <c:v>2925.1666666666702</c:v>
                </c:pt>
                <c:pt idx="17552">
                  <c:v>2925.3333333333298</c:v>
                </c:pt>
                <c:pt idx="17553">
                  <c:v>2925.5</c:v>
                </c:pt>
                <c:pt idx="17554">
                  <c:v>2925.6666666666702</c:v>
                </c:pt>
                <c:pt idx="17555">
                  <c:v>2925.8333333333298</c:v>
                </c:pt>
                <c:pt idx="17556">
                  <c:v>2926</c:v>
                </c:pt>
                <c:pt idx="17557">
                  <c:v>2926.1666666666702</c:v>
                </c:pt>
                <c:pt idx="17558">
                  <c:v>2926.3333333333298</c:v>
                </c:pt>
                <c:pt idx="17559">
                  <c:v>2926.5</c:v>
                </c:pt>
                <c:pt idx="17560">
                  <c:v>2926.6666666666702</c:v>
                </c:pt>
                <c:pt idx="17561">
                  <c:v>2926.8333333333298</c:v>
                </c:pt>
                <c:pt idx="17562">
                  <c:v>2927</c:v>
                </c:pt>
                <c:pt idx="17563">
                  <c:v>2927.1666666666702</c:v>
                </c:pt>
                <c:pt idx="17564">
                  <c:v>2927.3333333333298</c:v>
                </c:pt>
                <c:pt idx="17565">
                  <c:v>2927.5</c:v>
                </c:pt>
                <c:pt idx="17566">
                  <c:v>2927.6666666666702</c:v>
                </c:pt>
                <c:pt idx="17567">
                  <c:v>2927.8333333333298</c:v>
                </c:pt>
                <c:pt idx="17568">
                  <c:v>2928</c:v>
                </c:pt>
                <c:pt idx="17569">
                  <c:v>2928.1666666666702</c:v>
                </c:pt>
                <c:pt idx="17570">
                  <c:v>2928.3333333333298</c:v>
                </c:pt>
                <c:pt idx="17571">
                  <c:v>2928.5</c:v>
                </c:pt>
                <c:pt idx="17572">
                  <c:v>2928.6666666666702</c:v>
                </c:pt>
                <c:pt idx="17573">
                  <c:v>2928.8333333333298</c:v>
                </c:pt>
                <c:pt idx="17574">
                  <c:v>2929</c:v>
                </c:pt>
                <c:pt idx="17575">
                  <c:v>2929.1666666666702</c:v>
                </c:pt>
                <c:pt idx="17576">
                  <c:v>2929.3333333333298</c:v>
                </c:pt>
                <c:pt idx="17577">
                  <c:v>2929.5</c:v>
                </c:pt>
                <c:pt idx="17578">
                  <c:v>2929.6666666666702</c:v>
                </c:pt>
                <c:pt idx="17579">
                  <c:v>2929.8333333333298</c:v>
                </c:pt>
                <c:pt idx="17580">
                  <c:v>2930</c:v>
                </c:pt>
                <c:pt idx="17581">
                  <c:v>2930.1666666666702</c:v>
                </c:pt>
                <c:pt idx="17582">
                  <c:v>2930.3333333333298</c:v>
                </c:pt>
                <c:pt idx="17583">
                  <c:v>2930.5</c:v>
                </c:pt>
                <c:pt idx="17584">
                  <c:v>2930.6666666666702</c:v>
                </c:pt>
                <c:pt idx="17585">
                  <c:v>2930.8333333333298</c:v>
                </c:pt>
                <c:pt idx="17586">
                  <c:v>2931</c:v>
                </c:pt>
                <c:pt idx="17587">
                  <c:v>2931.1666666666702</c:v>
                </c:pt>
                <c:pt idx="17588">
                  <c:v>2931.3333333333298</c:v>
                </c:pt>
                <c:pt idx="17589">
                  <c:v>2931.5</c:v>
                </c:pt>
                <c:pt idx="17590">
                  <c:v>2931.6666666666702</c:v>
                </c:pt>
                <c:pt idx="17591">
                  <c:v>2931.8333333333298</c:v>
                </c:pt>
                <c:pt idx="17592">
                  <c:v>2932</c:v>
                </c:pt>
                <c:pt idx="17593">
                  <c:v>2932.1666666666702</c:v>
                </c:pt>
                <c:pt idx="17594">
                  <c:v>2932.3333333333298</c:v>
                </c:pt>
                <c:pt idx="17595">
                  <c:v>2932.5</c:v>
                </c:pt>
                <c:pt idx="17596">
                  <c:v>2932.6666666666702</c:v>
                </c:pt>
                <c:pt idx="17597">
                  <c:v>2932.8333333333298</c:v>
                </c:pt>
                <c:pt idx="17598">
                  <c:v>2933</c:v>
                </c:pt>
                <c:pt idx="17599">
                  <c:v>2933.1666666666702</c:v>
                </c:pt>
                <c:pt idx="17600">
                  <c:v>2933.3333333333298</c:v>
                </c:pt>
                <c:pt idx="17601">
                  <c:v>2933.5</c:v>
                </c:pt>
                <c:pt idx="17602">
                  <c:v>2933.6666666666702</c:v>
                </c:pt>
                <c:pt idx="17603">
                  <c:v>2933.8333333333298</c:v>
                </c:pt>
                <c:pt idx="17604">
                  <c:v>2934</c:v>
                </c:pt>
                <c:pt idx="17605">
                  <c:v>2934.1666666666702</c:v>
                </c:pt>
                <c:pt idx="17606">
                  <c:v>2934.3333333333298</c:v>
                </c:pt>
                <c:pt idx="17607">
                  <c:v>2934.5</c:v>
                </c:pt>
                <c:pt idx="17608">
                  <c:v>2934.6666666666702</c:v>
                </c:pt>
                <c:pt idx="17609">
                  <c:v>2934.8333333333298</c:v>
                </c:pt>
                <c:pt idx="17610">
                  <c:v>2935</c:v>
                </c:pt>
                <c:pt idx="17611">
                  <c:v>2935.1666666666702</c:v>
                </c:pt>
                <c:pt idx="17612">
                  <c:v>2935.3333333333298</c:v>
                </c:pt>
                <c:pt idx="17613">
                  <c:v>2935.5</c:v>
                </c:pt>
                <c:pt idx="17614">
                  <c:v>2935.6666666666702</c:v>
                </c:pt>
                <c:pt idx="17615">
                  <c:v>2935.8333333333298</c:v>
                </c:pt>
                <c:pt idx="17616">
                  <c:v>2936</c:v>
                </c:pt>
                <c:pt idx="17617">
                  <c:v>2936.1666666666702</c:v>
                </c:pt>
                <c:pt idx="17618">
                  <c:v>2936.3333333333298</c:v>
                </c:pt>
                <c:pt idx="17619">
                  <c:v>2936.5</c:v>
                </c:pt>
                <c:pt idx="17620">
                  <c:v>2936.6666666666702</c:v>
                </c:pt>
                <c:pt idx="17621">
                  <c:v>2936.8333333333298</c:v>
                </c:pt>
                <c:pt idx="17622">
                  <c:v>2937</c:v>
                </c:pt>
                <c:pt idx="17623">
                  <c:v>2937.1666666666702</c:v>
                </c:pt>
                <c:pt idx="17624">
                  <c:v>2937.3333333333298</c:v>
                </c:pt>
                <c:pt idx="17625">
                  <c:v>2937.5</c:v>
                </c:pt>
                <c:pt idx="17626">
                  <c:v>2937.6666666666702</c:v>
                </c:pt>
                <c:pt idx="17627">
                  <c:v>2937.8333333333298</c:v>
                </c:pt>
                <c:pt idx="17628">
                  <c:v>2938</c:v>
                </c:pt>
                <c:pt idx="17629">
                  <c:v>2938.1666666666702</c:v>
                </c:pt>
                <c:pt idx="17630">
                  <c:v>2938.3333333333298</c:v>
                </c:pt>
                <c:pt idx="17631">
                  <c:v>2938.5</c:v>
                </c:pt>
                <c:pt idx="17632">
                  <c:v>2938.6666666666702</c:v>
                </c:pt>
                <c:pt idx="17633">
                  <c:v>2938.8333333333298</c:v>
                </c:pt>
                <c:pt idx="17634">
                  <c:v>2939</c:v>
                </c:pt>
                <c:pt idx="17635">
                  <c:v>2939.1666666666702</c:v>
                </c:pt>
                <c:pt idx="17636">
                  <c:v>2939.3333333333298</c:v>
                </c:pt>
                <c:pt idx="17637">
                  <c:v>2939.5</c:v>
                </c:pt>
                <c:pt idx="17638">
                  <c:v>2939.6666666666702</c:v>
                </c:pt>
                <c:pt idx="17639">
                  <c:v>2939.8333333333298</c:v>
                </c:pt>
                <c:pt idx="17640">
                  <c:v>2940</c:v>
                </c:pt>
                <c:pt idx="17641">
                  <c:v>2940.1666666666702</c:v>
                </c:pt>
                <c:pt idx="17642">
                  <c:v>2940.3333333333298</c:v>
                </c:pt>
                <c:pt idx="17643">
                  <c:v>2940.5</c:v>
                </c:pt>
                <c:pt idx="17644">
                  <c:v>2940.6666666666702</c:v>
                </c:pt>
                <c:pt idx="17645">
                  <c:v>2940.8333333333298</c:v>
                </c:pt>
                <c:pt idx="17646">
                  <c:v>2941</c:v>
                </c:pt>
                <c:pt idx="17647">
                  <c:v>2941.1666666666702</c:v>
                </c:pt>
                <c:pt idx="17648">
                  <c:v>2941.3333333333298</c:v>
                </c:pt>
                <c:pt idx="17649">
                  <c:v>2941.5</c:v>
                </c:pt>
                <c:pt idx="17650">
                  <c:v>2941.6666666666702</c:v>
                </c:pt>
                <c:pt idx="17651">
                  <c:v>2941.8333333333298</c:v>
                </c:pt>
                <c:pt idx="17652">
                  <c:v>2942</c:v>
                </c:pt>
                <c:pt idx="17653">
                  <c:v>2942.1666666666702</c:v>
                </c:pt>
                <c:pt idx="17654">
                  <c:v>2942.3333333333298</c:v>
                </c:pt>
                <c:pt idx="17655">
                  <c:v>2942.5</c:v>
                </c:pt>
                <c:pt idx="17656">
                  <c:v>2942.6666666666702</c:v>
                </c:pt>
                <c:pt idx="17657">
                  <c:v>2942.8333333333298</c:v>
                </c:pt>
                <c:pt idx="17658">
                  <c:v>2943</c:v>
                </c:pt>
                <c:pt idx="17659">
                  <c:v>2943.1666666666702</c:v>
                </c:pt>
                <c:pt idx="17660">
                  <c:v>2943.3333333333298</c:v>
                </c:pt>
                <c:pt idx="17661">
                  <c:v>2943.5</c:v>
                </c:pt>
                <c:pt idx="17662">
                  <c:v>2943.6666666666702</c:v>
                </c:pt>
                <c:pt idx="17663">
                  <c:v>2943.8333333333298</c:v>
                </c:pt>
                <c:pt idx="17664">
                  <c:v>2944</c:v>
                </c:pt>
                <c:pt idx="17665">
                  <c:v>2944.1666666666702</c:v>
                </c:pt>
                <c:pt idx="17666">
                  <c:v>2944.3333333333298</c:v>
                </c:pt>
                <c:pt idx="17667">
                  <c:v>2944.5</c:v>
                </c:pt>
                <c:pt idx="17668">
                  <c:v>2944.6666666666702</c:v>
                </c:pt>
                <c:pt idx="17669">
                  <c:v>2944.8333333333298</c:v>
                </c:pt>
                <c:pt idx="17670">
                  <c:v>2945</c:v>
                </c:pt>
                <c:pt idx="17671">
                  <c:v>2945.1666666666702</c:v>
                </c:pt>
                <c:pt idx="17672">
                  <c:v>2945.3333333333298</c:v>
                </c:pt>
                <c:pt idx="17673">
                  <c:v>2945.5</c:v>
                </c:pt>
                <c:pt idx="17674">
                  <c:v>2945.6666666666702</c:v>
                </c:pt>
                <c:pt idx="17675">
                  <c:v>2945.8333333333298</c:v>
                </c:pt>
                <c:pt idx="17676">
                  <c:v>2946</c:v>
                </c:pt>
                <c:pt idx="17677">
                  <c:v>2946.1666666666702</c:v>
                </c:pt>
                <c:pt idx="17678">
                  <c:v>2946.3333333333298</c:v>
                </c:pt>
                <c:pt idx="17679">
                  <c:v>2946.5</c:v>
                </c:pt>
                <c:pt idx="17680">
                  <c:v>2946.6666666666702</c:v>
                </c:pt>
                <c:pt idx="17681">
                  <c:v>2946.8333333333298</c:v>
                </c:pt>
                <c:pt idx="17682">
                  <c:v>2947</c:v>
                </c:pt>
                <c:pt idx="17683">
                  <c:v>2947.1666666666702</c:v>
                </c:pt>
                <c:pt idx="17684">
                  <c:v>2947.3333333333298</c:v>
                </c:pt>
                <c:pt idx="17685">
                  <c:v>2947.5</c:v>
                </c:pt>
                <c:pt idx="17686">
                  <c:v>2947.6666666666702</c:v>
                </c:pt>
                <c:pt idx="17687">
                  <c:v>2947.8333333333298</c:v>
                </c:pt>
                <c:pt idx="17688">
                  <c:v>2948</c:v>
                </c:pt>
                <c:pt idx="17689">
                  <c:v>2948.1666666666702</c:v>
                </c:pt>
                <c:pt idx="17690">
                  <c:v>2948.3333333333298</c:v>
                </c:pt>
                <c:pt idx="17691">
                  <c:v>2948.5</c:v>
                </c:pt>
                <c:pt idx="17692">
                  <c:v>2948.6666666666702</c:v>
                </c:pt>
                <c:pt idx="17693">
                  <c:v>2948.8333333333298</c:v>
                </c:pt>
                <c:pt idx="17694">
                  <c:v>2949</c:v>
                </c:pt>
                <c:pt idx="17695">
                  <c:v>2949.1666666666702</c:v>
                </c:pt>
                <c:pt idx="17696">
                  <c:v>2949.3333333333298</c:v>
                </c:pt>
                <c:pt idx="17697">
                  <c:v>2949.5</c:v>
                </c:pt>
                <c:pt idx="17698">
                  <c:v>2949.6666666666702</c:v>
                </c:pt>
                <c:pt idx="17699">
                  <c:v>2949.8333333333298</c:v>
                </c:pt>
                <c:pt idx="17700">
                  <c:v>2950</c:v>
                </c:pt>
                <c:pt idx="17701">
                  <c:v>2950.1666666666702</c:v>
                </c:pt>
                <c:pt idx="17702">
                  <c:v>2950.3333333333298</c:v>
                </c:pt>
                <c:pt idx="17703">
                  <c:v>2950.5</c:v>
                </c:pt>
                <c:pt idx="17704">
                  <c:v>2950.6666666666702</c:v>
                </c:pt>
                <c:pt idx="17705">
                  <c:v>2950.8333333333298</c:v>
                </c:pt>
                <c:pt idx="17706">
                  <c:v>2951</c:v>
                </c:pt>
                <c:pt idx="17707">
                  <c:v>2951.1666666666702</c:v>
                </c:pt>
                <c:pt idx="17708">
                  <c:v>2951.3333333333298</c:v>
                </c:pt>
                <c:pt idx="17709">
                  <c:v>2951.5</c:v>
                </c:pt>
                <c:pt idx="17710">
                  <c:v>2951.6666666666702</c:v>
                </c:pt>
                <c:pt idx="17711">
                  <c:v>2951.8333333333298</c:v>
                </c:pt>
                <c:pt idx="17712">
                  <c:v>2952</c:v>
                </c:pt>
                <c:pt idx="17713">
                  <c:v>2952.1666666666702</c:v>
                </c:pt>
                <c:pt idx="17714">
                  <c:v>2952.3333333333298</c:v>
                </c:pt>
                <c:pt idx="17715">
                  <c:v>2952.5</c:v>
                </c:pt>
                <c:pt idx="17716">
                  <c:v>2952.6666666666702</c:v>
                </c:pt>
                <c:pt idx="17717">
                  <c:v>2952.8333333333298</c:v>
                </c:pt>
                <c:pt idx="17718">
                  <c:v>2953</c:v>
                </c:pt>
                <c:pt idx="17719">
                  <c:v>2953.1666666666702</c:v>
                </c:pt>
                <c:pt idx="17720">
                  <c:v>2953.3333333333298</c:v>
                </c:pt>
                <c:pt idx="17721">
                  <c:v>2953.5</c:v>
                </c:pt>
                <c:pt idx="17722">
                  <c:v>2953.6666666666702</c:v>
                </c:pt>
                <c:pt idx="17723">
                  <c:v>2953.8333333333298</c:v>
                </c:pt>
                <c:pt idx="17724">
                  <c:v>2954</c:v>
                </c:pt>
                <c:pt idx="17725">
                  <c:v>2954.1666666666702</c:v>
                </c:pt>
                <c:pt idx="17726">
                  <c:v>2954.3333333333298</c:v>
                </c:pt>
                <c:pt idx="17727">
                  <c:v>2954.5</c:v>
                </c:pt>
                <c:pt idx="17728">
                  <c:v>2954.6666666666702</c:v>
                </c:pt>
                <c:pt idx="17729">
                  <c:v>2954.8333333333298</c:v>
                </c:pt>
                <c:pt idx="17730">
                  <c:v>2955</c:v>
                </c:pt>
                <c:pt idx="17731">
                  <c:v>2955.1666666666702</c:v>
                </c:pt>
                <c:pt idx="17732">
                  <c:v>2955.3333333333298</c:v>
                </c:pt>
                <c:pt idx="17733">
                  <c:v>2955.5</c:v>
                </c:pt>
                <c:pt idx="17734">
                  <c:v>2955.6666666666702</c:v>
                </c:pt>
                <c:pt idx="17735">
                  <c:v>2955.8333333333298</c:v>
                </c:pt>
                <c:pt idx="17736">
                  <c:v>2956</c:v>
                </c:pt>
                <c:pt idx="17737">
                  <c:v>2956.1666666666702</c:v>
                </c:pt>
                <c:pt idx="17738">
                  <c:v>2956.3333333333298</c:v>
                </c:pt>
                <c:pt idx="17739">
                  <c:v>2956.5</c:v>
                </c:pt>
                <c:pt idx="17740">
                  <c:v>2956.6666666666702</c:v>
                </c:pt>
                <c:pt idx="17741">
                  <c:v>2956.8333333333298</c:v>
                </c:pt>
                <c:pt idx="17742">
                  <c:v>2957</c:v>
                </c:pt>
                <c:pt idx="17743">
                  <c:v>2957.1666666666702</c:v>
                </c:pt>
                <c:pt idx="17744">
                  <c:v>2957.3333333333298</c:v>
                </c:pt>
                <c:pt idx="17745">
                  <c:v>2957.5</c:v>
                </c:pt>
                <c:pt idx="17746">
                  <c:v>2957.6666666666702</c:v>
                </c:pt>
                <c:pt idx="17747">
                  <c:v>2957.8333333333298</c:v>
                </c:pt>
                <c:pt idx="17748">
                  <c:v>2958</c:v>
                </c:pt>
                <c:pt idx="17749">
                  <c:v>2958.1666666666702</c:v>
                </c:pt>
                <c:pt idx="17750">
                  <c:v>2958.3333333333298</c:v>
                </c:pt>
                <c:pt idx="17751">
                  <c:v>2958.5</c:v>
                </c:pt>
                <c:pt idx="17752">
                  <c:v>2958.6666666666702</c:v>
                </c:pt>
                <c:pt idx="17753">
                  <c:v>2958.8333333333298</c:v>
                </c:pt>
                <c:pt idx="17754">
                  <c:v>2959</c:v>
                </c:pt>
                <c:pt idx="17755">
                  <c:v>2959.1666666666702</c:v>
                </c:pt>
                <c:pt idx="17756">
                  <c:v>2959.3333333333298</c:v>
                </c:pt>
                <c:pt idx="17757">
                  <c:v>2959.5</c:v>
                </c:pt>
                <c:pt idx="17758">
                  <c:v>2959.6666666666702</c:v>
                </c:pt>
                <c:pt idx="17759">
                  <c:v>2959.8333333333298</c:v>
                </c:pt>
                <c:pt idx="17760">
                  <c:v>2960</c:v>
                </c:pt>
                <c:pt idx="17761">
                  <c:v>2960.1666666666702</c:v>
                </c:pt>
                <c:pt idx="17762">
                  <c:v>2960.3333333333298</c:v>
                </c:pt>
                <c:pt idx="17763">
                  <c:v>2960.5</c:v>
                </c:pt>
                <c:pt idx="17764">
                  <c:v>2960.6666666666702</c:v>
                </c:pt>
                <c:pt idx="17765">
                  <c:v>2960.8333333333298</c:v>
                </c:pt>
                <c:pt idx="17766">
                  <c:v>2961</c:v>
                </c:pt>
                <c:pt idx="17767">
                  <c:v>2961.1666666666702</c:v>
                </c:pt>
                <c:pt idx="17768">
                  <c:v>2961.3333333333298</c:v>
                </c:pt>
                <c:pt idx="17769">
                  <c:v>2961.5</c:v>
                </c:pt>
                <c:pt idx="17770">
                  <c:v>2961.6666666666702</c:v>
                </c:pt>
                <c:pt idx="17771">
                  <c:v>2961.8333333333298</c:v>
                </c:pt>
                <c:pt idx="17772">
                  <c:v>2962</c:v>
                </c:pt>
                <c:pt idx="17773">
                  <c:v>2962.1666666666702</c:v>
                </c:pt>
                <c:pt idx="17774">
                  <c:v>2962.3333333333298</c:v>
                </c:pt>
                <c:pt idx="17775">
                  <c:v>2962.5</c:v>
                </c:pt>
                <c:pt idx="17776">
                  <c:v>2962.6666666666702</c:v>
                </c:pt>
                <c:pt idx="17777">
                  <c:v>2962.8333333333298</c:v>
                </c:pt>
                <c:pt idx="17778">
                  <c:v>2963</c:v>
                </c:pt>
                <c:pt idx="17779">
                  <c:v>2963.1666666666702</c:v>
                </c:pt>
                <c:pt idx="17780">
                  <c:v>2963.3333333333298</c:v>
                </c:pt>
                <c:pt idx="17781">
                  <c:v>2963.5</c:v>
                </c:pt>
                <c:pt idx="17782">
                  <c:v>2963.6666666666702</c:v>
                </c:pt>
                <c:pt idx="17783">
                  <c:v>2963.8333333333298</c:v>
                </c:pt>
                <c:pt idx="17784">
                  <c:v>2964</c:v>
                </c:pt>
                <c:pt idx="17785">
                  <c:v>2964.1666666666702</c:v>
                </c:pt>
                <c:pt idx="17786">
                  <c:v>2964.3333333333298</c:v>
                </c:pt>
                <c:pt idx="17787">
                  <c:v>2964.5</c:v>
                </c:pt>
                <c:pt idx="17788">
                  <c:v>2964.6666666666702</c:v>
                </c:pt>
                <c:pt idx="17789">
                  <c:v>2964.8333333333298</c:v>
                </c:pt>
                <c:pt idx="17790">
                  <c:v>2965</c:v>
                </c:pt>
                <c:pt idx="17791">
                  <c:v>2965.1666666666702</c:v>
                </c:pt>
                <c:pt idx="17792">
                  <c:v>2965.3333333333298</c:v>
                </c:pt>
                <c:pt idx="17793">
                  <c:v>2965.5</c:v>
                </c:pt>
                <c:pt idx="17794">
                  <c:v>2965.6666666666702</c:v>
                </c:pt>
                <c:pt idx="17795">
                  <c:v>2965.8333333333298</c:v>
                </c:pt>
                <c:pt idx="17796">
                  <c:v>2966</c:v>
                </c:pt>
                <c:pt idx="17797">
                  <c:v>2966.1666666666702</c:v>
                </c:pt>
                <c:pt idx="17798">
                  <c:v>2966.3333333333298</c:v>
                </c:pt>
                <c:pt idx="17799">
                  <c:v>2966.5</c:v>
                </c:pt>
                <c:pt idx="17800">
                  <c:v>2966.6666666666702</c:v>
                </c:pt>
                <c:pt idx="17801">
                  <c:v>2966.8333333333298</c:v>
                </c:pt>
                <c:pt idx="17802">
                  <c:v>2967</c:v>
                </c:pt>
                <c:pt idx="17803">
                  <c:v>2967.1666666666702</c:v>
                </c:pt>
                <c:pt idx="17804">
                  <c:v>2967.3333333333298</c:v>
                </c:pt>
                <c:pt idx="17805">
                  <c:v>2967.5</c:v>
                </c:pt>
                <c:pt idx="17806">
                  <c:v>2967.6666666666702</c:v>
                </c:pt>
                <c:pt idx="17807">
                  <c:v>2967.8333333333298</c:v>
                </c:pt>
                <c:pt idx="17808">
                  <c:v>2968</c:v>
                </c:pt>
                <c:pt idx="17809">
                  <c:v>2968.1666666666702</c:v>
                </c:pt>
                <c:pt idx="17810">
                  <c:v>2968.3333333333298</c:v>
                </c:pt>
                <c:pt idx="17811">
                  <c:v>2968.5</c:v>
                </c:pt>
                <c:pt idx="17812">
                  <c:v>2968.6666666666702</c:v>
                </c:pt>
                <c:pt idx="17813">
                  <c:v>2968.8333333333298</c:v>
                </c:pt>
                <c:pt idx="17814">
                  <c:v>2969</c:v>
                </c:pt>
                <c:pt idx="17815">
                  <c:v>2969.1666666666702</c:v>
                </c:pt>
                <c:pt idx="17816">
                  <c:v>2969.3333333333298</c:v>
                </c:pt>
                <c:pt idx="17817">
                  <c:v>2969.5</c:v>
                </c:pt>
                <c:pt idx="17818">
                  <c:v>2969.6666666666702</c:v>
                </c:pt>
                <c:pt idx="17819">
                  <c:v>2969.8333333333298</c:v>
                </c:pt>
                <c:pt idx="17820">
                  <c:v>2970</c:v>
                </c:pt>
                <c:pt idx="17821">
                  <c:v>2970.1666666666702</c:v>
                </c:pt>
                <c:pt idx="17822">
                  <c:v>2970.3333333333298</c:v>
                </c:pt>
                <c:pt idx="17823">
                  <c:v>2970.5</c:v>
                </c:pt>
                <c:pt idx="17824">
                  <c:v>2970.6666666666702</c:v>
                </c:pt>
                <c:pt idx="17825">
                  <c:v>2970.8333333333298</c:v>
                </c:pt>
                <c:pt idx="17826">
                  <c:v>2971</c:v>
                </c:pt>
                <c:pt idx="17827">
                  <c:v>2971.1666666666702</c:v>
                </c:pt>
                <c:pt idx="17828">
                  <c:v>2971.3333333333298</c:v>
                </c:pt>
                <c:pt idx="17829">
                  <c:v>2971.5</c:v>
                </c:pt>
                <c:pt idx="17830">
                  <c:v>2971.6666666666702</c:v>
                </c:pt>
                <c:pt idx="17831">
                  <c:v>2971.8333333333298</c:v>
                </c:pt>
                <c:pt idx="17832">
                  <c:v>2972</c:v>
                </c:pt>
                <c:pt idx="17833">
                  <c:v>2972.1666666666702</c:v>
                </c:pt>
                <c:pt idx="17834">
                  <c:v>2972.3333333333298</c:v>
                </c:pt>
                <c:pt idx="17835">
                  <c:v>2972.5</c:v>
                </c:pt>
                <c:pt idx="17836">
                  <c:v>2972.6666666666702</c:v>
                </c:pt>
                <c:pt idx="17837">
                  <c:v>2972.8333333333298</c:v>
                </c:pt>
                <c:pt idx="17838">
                  <c:v>2973</c:v>
                </c:pt>
                <c:pt idx="17839">
                  <c:v>2973.1666666666702</c:v>
                </c:pt>
                <c:pt idx="17840">
                  <c:v>2973.3333333333298</c:v>
                </c:pt>
                <c:pt idx="17841">
                  <c:v>2973.5</c:v>
                </c:pt>
                <c:pt idx="17842">
                  <c:v>2973.6666666666702</c:v>
                </c:pt>
                <c:pt idx="17843">
                  <c:v>2973.8333333333298</c:v>
                </c:pt>
                <c:pt idx="17844">
                  <c:v>2974</c:v>
                </c:pt>
                <c:pt idx="17845">
                  <c:v>2974.1666666666702</c:v>
                </c:pt>
                <c:pt idx="17846">
                  <c:v>2974.3333333333298</c:v>
                </c:pt>
                <c:pt idx="17847">
                  <c:v>2974.5</c:v>
                </c:pt>
                <c:pt idx="17848">
                  <c:v>2974.6666666666702</c:v>
                </c:pt>
                <c:pt idx="17849">
                  <c:v>2974.8333333333298</c:v>
                </c:pt>
                <c:pt idx="17850">
                  <c:v>2975</c:v>
                </c:pt>
                <c:pt idx="17851">
                  <c:v>2975.1666666666702</c:v>
                </c:pt>
                <c:pt idx="17852">
                  <c:v>2975.3333333333298</c:v>
                </c:pt>
                <c:pt idx="17853">
                  <c:v>2975.5</c:v>
                </c:pt>
                <c:pt idx="17854">
                  <c:v>2975.6666666666702</c:v>
                </c:pt>
                <c:pt idx="17855">
                  <c:v>2975.8333333333298</c:v>
                </c:pt>
                <c:pt idx="17856">
                  <c:v>2976</c:v>
                </c:pt>
                <c:pt idx="17857">
                  <c:v>2976.1666666666702</c:v>
                </c:pt>
                <c:pt idx="17858">
                  <c:v>2976.3333333333298</c:v>
                </c:pt>
                <c:pt idx="17859">
                  <c:v>2976.5</c:v>
                </c:pt>
                <c:pt idx="17860">
                  <c:v>2976.6666666666702</c:v>
                </c:pt>
                <c:pt idx="17861">
                  <c:v>2976.8333333333298</c:v>
                </c:pt>
                <c:pt idx="17862">
                  <c:v>2977</c:v>
                </c:pt>
                <c:pt idx="17863">
                  <c:v>2977.1666666666702</c:v>
                </c:pt>
                <c:pt idx="17864">
                  <c:v>2977.3333333333298</c:v>
                </c:pt>
                <c:pt idx="17865">
                  <c:v>2977.5</c:v>
                </c:pt>
                <c:pt idx="17866">
                  <c:v>2977.6666666666702</c:v>
                </c:pt>
                <c:pt idx="17867">
                  <c:v>2977.8333333333298</c:v>
                </c:pt>
                <c:pt idx="17868">
                  <c:v>2978</c:v>
                </c:pt>
                <c:pt idx="17869">
                  <c:v>2978.1666666666702</c:v>
                </c:pt>
                <c:pt idx="17870">
                  <c:v>2978.3333333333298</c:v>
                </c:pt>
                <c:pt idx="17871">
                  <c:v>2978.5</c:v>
                </c:pt>
                <c:pt idx="17872">
                  <c:v>2978.6666666666702</c:v>
                </c:pt>
                <c:pt idx="17873">
                  <c:v>2978.8333333333298</c:v>
                </c:pt>
                <c:pt idx="17874">
                  <c:v>2979</c:v>
                </c:pt>
                <c:pt idx="17875">
                  <c:v>2979.1666666666702</c:v>
                </c:pt>
                <c:pt idx="17876">
                  <c:v>2979.3333333333298</c:v>
                </c:pt>
                <c:pt idx="17877">
                  <c:v>2979.5</c:v>
                </c:pt>
                <c:pt idx="17878">
                  <c:v>2979.6666666666702</c:v>
                </c:pt>
                <c:pt idx="17879">
                  <c:v>2979.8333333333298</c:v>
                </c:pt>
                <c:pt idx="17880">
                  <c:v>2980</c:v>
                </c:pt>
                <c:pt idx="17881">
                  <c:v>2980.1666666666702</c:v>
                </c:pt>
                <c:pt idx="17882">
                  <c:v>2980.3333333333298</c:v>
                </c:pt>
                <c:pt idx="17883">
                  <c:v>2980.5</c:v>
                </c:pt>
                <c:pt idx="17884">
                  <c:v>2980.6666666666702</c:v>
                </c:pt>
                <c:pt idx="17885">
                  <c:v>2980.8333333333298</c:v>
                </c:pt>
                <c:pt idx="17886">
                  <c:v>2981</c:v>
                </c:pt>
                <c:pt idx="17887">
                  <c:v>2981.1666666666702</c:v>
                </c:pt>
                <c:pt idx="17888">
                  <c:v>2981.3333333333298</c:v>
                </c:pt>
                <c:pt idx="17889">
                  <c:v>2981.5</c:v>
                </c:pt>
                <c:pt idx="17890">
                  <c:v>2981.6666666666702</c:v>
                </c:pt>
                <c:pt idx="17891">
                  <c:v>2981.8333333333298</c:v>
                </c:pt>
                <c:pt idx="17892">
                  <c:v>2982</c:v>
                </c:pt>
                <c:pt idx="17893">
                  <c:v>2982.1666666666702</c:v>
                </c:pt>
                <c:pt idx="17894">
                  <c:v>2982.3333333333298</c:v>
                </c:pt>
                <c:pt idx="17895">
                  <c:v>2982.5</c:v>
                </c:pt>
                <c:pt idx="17896">
                  <c:v>2982.6666666666702</c:v>
                </c:pt>
                <c:pt idx="17897">
                  <c:v>2982.8333333333298</c:v>
                </c:pt>
                <c:pt idx="17898">
                  <c:v>2983</c:v>
                </c:pt>
                <c:pt idx="17899">
                  <c:v>2983.1666666666702</c:v>
                </c:pt>
                <c:pt idx="17900">
                  <c:v>2983.3333333333298</c:v>
                </c:pt>
                <c:pt idx="17901">
                  <c:v>2983.5</c:v>
                </c:pt>
                <c:pt idx="17902">
                  <c:v>2983.6666666666702</c:v>
                </c:pt>
                <c:pt idx="17903">
                  <c:v>2983.8333333333298</c:v>
                </c:pt>
                <c:pt idx="17904">
                  <c:v>2984</c:v>
                </c:pt>
                <c:pt idx="17905">
                  <c:v>2984.1666666666702</c:v>
                </c:pt>
                <c:pt idx="17906">
                  <c:v>2984.3333333333298</c:v>
                </c:pt>
                <c:pt idx="17907">
                  <c:v>2984.5</c:v>
                </c:pt>
                <c:pt idx="17908">
                  <c:v>2984.6666666666702</c:v>
                </c:pt>
                <c:pt idx="17909">
                  <c:v>2984.8333333333298</c:v>
                </c:pt>
                <c:pt idx="17910">
                  <c:v>2985</c:v>
                </c:pt>
                <c:pt idx="17911">
                  <c:v>2985.1666666666702</c:v>
                </c:pt>
                <c:pt idx="17912">
                  <c:v>2985.3333333333298</c:v>
                </c:pt>
                <c:pt idx="17913">
                  <c:v>2985.5</c:v>
                </c:pt>
                <c:pt idx="17914">
                  <c:v>2985.6666666666702</c:v>
                </c:pt>
                <c:pt idx="17915">
                  <c:v>2985.8333333333298</c:v>
                </c:pt>
                <c:pt idx="17916">
                  <c:v>2986</c:v>
                </c:pt>
                <c:pt idx="17917">
                  <c:v>2986.1666666666702</c:v>
                </c:pt>
                <c:pt idx="17918">
                  <c:v>2986.3333333333298</c:v>
                </c:pt>
                <c:pt idx="17919">
                  <c:v>2986.5</c:v>
                </c:pt>
                <c:pt idx="17920">
                  <c:v>2986.6666666666702</c:v>
                </c:pt>
                <c:pt idx="17921">
                  <c:v>2986.8333333333298</c:v>
                </c:pt>
                <c:pt idx="17922">
                  <c:v>2987</c:v>
                </c:pt>
                <c:pt idx="17923">
                  <c:v>2987.1666666666702</c:v>
                </c:pt>
                <c:pt idx="17924">
                  <c:v>2987.3333333333298</c:v>
                </c:pt>
                <c:pt idx="17925">
                  <c:v>2987.5</c:v>
                </c:pt>
                <c:pt idx="17926">
                  <c:v>2987.6666666666702</c:v>
                </c:pt>
                <c:pt idx="17927">
                  <c:v>2987.8333333333298</c:v>
                </c:pt>
                <c:pt idx="17928">
                  <c:v>2988</c:v>
                </c:pt>
                <c:pt idx="17929">
                  <c:v>2988.1666666666702</c:v>
                </c:pt>
                <c:pt idx="17930">
                  <c:v>2988.3333333333298</c:v>
                </c:pt>
                <c:pt idx="17931">
                  <c:v>2988.5</c:v>
                </c:pt>
                <c:pt idx="17932">
                  <c:v>2988.6666666666702</c:v>
                </c:pt>
                <c:pt idx="17933">
                  <c:v>2988.8333333333298</c:v>
                </c:pt>
                <c:pt idx="17934">
                  <c:v>2989</c:v>
                </c:pt>
                <c:pt idx="17935">
                  <c:v>2989.1666666666702</c:v>
                </c:pt>
                <c:pt idx="17936">
                  <c:v>2989.3333333333298</c:v>
                </c:pt>
                <c:pt idx="17937">
                  <c:v>2989.5</c:v>
                </c:pt>
                <c:pt idx="17938">
                  <c:v>2989.6666666666702</c:v>
                </c:pt>
                <c:pt idx="17939">
                  <c:v>2989.8333333333298</c:v>
                </c:pt>
                <c:pt idx="17940">
                  <c:v>2990</c:v>
                </c:pt>
                <c:pt idx="17941">
                  <c:v>2990.1666666666702</c:v>
                </c:pt>
                <c:pt idx="17942">
                  <c:v>2990.3333333333298</c:v>
                </c:pt>
                <c:pt idx="17943">
                  <c:v>2990.5</c:v>
                </c:pt>
                <c:pt idx="17944">
                  <c:v>2990.6666666666702</c:v>
                </c:pt>
                <c:pt idx="17945">
                  <c:v>2990.8333333333298</c:v>
                </c:pt>
                <c:pt idx="17946">
                  <c:v>2991</c:v>
                </c:pt>
                <c:pt idx="17947">
                  <c:v>2991.1666666666702</c:v>
                </c:pt>
                <c:pt idx="17948">
                  <c:v>2991.3333333333298</c:v>
                </c:pt>
                <c:pt idx="17949">
                  <c:v>2991.5</c:v>
                </c:pt>
                <c:pt idx="17950">
                  <c:v>2991.6666666666702</c:v>
                </c:pt>
                <c:pt idx="17951">
                  <c:v>2991.8333333333298</c:v>
                </c:pt>
                <c:pt idx="17952">
                  <c:v>2992</c:v>
                </c:pt>
                <c:pt idx="17953">
                  <c:v>2992.1666666666702</c:v>
                </c:pt>
                <c:pt idx="17954">
                  <c:v>2992.3333333333298</c:v>
                </c:pt>
                <c:pt idx="17955">
                  <c:v>2992.5</c:v>
                </c:pt>
                <c:pt idx="17956">
                  <c:v>2992.6666666666702</c:v>
                </c:pt>
                <c:pt idx="17957">
                  <c:v>2992.8333333333298</c:v>
                </c:pt>
                <c:pt idx="17958">
                  <c:v>2993</c:v>
                </c:pt>
                <c:pt idx="17959">
                  <c:v>2993.1666666666702</c:v>
                </c:pt>
                <c:pt idx="17960">
                  <c:v>2993.3333333333298</c:v>
                </c:pt>
                <c:pt idx="17961">
                  <c:v>2993.5</c:v>
                </c:pt>
                <c:pt idx="17962">
                  <c:v>2993.6666666666702</c:v>
                </c:pt>
                <c:pt idx="17963">
                  <c:v>2993.8333333333298</c:v>
                </c:pt>
                <c:pt idx="17964">
                  <c:v>2994</c:v>
                </c:pt>
                <c:pt idx="17965">
                  <c:v>2994.1666666666702</c:v>
                </c:pt>
                <c:pt idx="17966">
                  <c:v>2994.3333333333298</c:v>
                </c:pt>
                <c:pt idx="17967">
                  <c:v>2994.5</c:v>
                </c:pt>
                <c:pt idx="17968">
                  <c:v>2994.6666666666702</c:v>
                </c:pt>
                <c:pt idx="17969">
                  <c:v>2994.8333333333298</c:v>
                </c:pt>
                <c:pt idx="17970">
                  <c:v>2995</c:v>
                </c:pt>
                <c:pt idx="17971">
                  <c:v>2995.1666666666702</c:v>
                </c:pt>
                <c:pt idx="17972">
                  <c:v>2995.3333333333298</c:v>
                </c:pt>
                <c:pt idx="17973">
                  <c:v>2995.5</c:v>
                </c:pt>
                <c:pt idx="17974">
                  <c:v>2995.6666666666702</c:v>
                </c:pt>
                <c:pt idx="17975">
                  <c:v>2995.8333333333298</c:v>
                </c:pt>
                <c:pt idx="17976">
                  <c:v>2996</c:v>
                </c:pt>
                <c:pt idx="17977">
                  <c:v>2996.1666666666702</c:v>
                </c:pt>
                <c:pt idx="17978">
                  <c:v>2996.3333333333298</c:v>
                </c:pt>
                <c:pt idx="17979">
                  <c:v>2996.5</c:v>
                </c:pt>
                <c:pt idx="17980">
                  <c:v>2996.6666666666702</c:v>
                </c:pt>
                <c:pt idx="17981">
                  <c:v>2996.8333333333298</c:v>
                </c:pt>
                <c:pt idx="17982">
                  <c:v>2997</c:v>
                </c:pt>
                <c:pt idx="17983">
                  <c:v>2997.1666666666702</c:v>
                </c:pt>
                <c:pt idx="17984">
                  <c:v>2997.3333333333298</c:v>
                </c:pt>
                <c:pt idx="17985">
                  <c:v>2997.5</c:v>
                </c:pt>
                <c:pt idx="17986">
                  <c:v>2997.6666666666702</c:v>
                </c:pt>
                <c:pt idx="17987">
                  <c:v>2997.8333333333298</c:v>
                </c:pt>
                <c:pt idx="17988">
                  <c:v>2998</c:v>
                </c:pt>
                <c:pt idx="17989">
                  <c:v>2998.1666666666702</c:v>
                </c:pt>
                <c:pt idx="17990">
                  <c:v>2998.3333333333298</c:v>
                </c:pt>
                <c:pt idx="17991">
                  <c:v>2998.5</c:v>
                </c:pt>
                <c:pt idx="17992">
                  <c:v>2998.6666666666702</c:v>
                </c:pt>
                <c:pt idx="17993">
                  <c:v>2998.8333333333298</c:v>
                </c:pt>
                <c:pt idx="17994">
                  <c:v>2999</c:v>
                </c:pt>
                <c:pt idx="17995">
                  <c:v>2999.1666666666702</c:v>
                </c:pt>
                <c:pt idx="17996">
                  <c:v>2999.3333333333298</c:v>
                </c:pt>
                <c:pt idx="17997">
                  <c:v>2999.5</c:v>
                </c:pt>
                <c:pt idx="17998">
                  <c:v>2999.6666666666702</c:v>
                </c:pt>
                <c:pt idx="17999">
                  <c:v>2999.8333333333298</c:v>
                </c:pt>
                <c:pt idx="18000">
                  <c:v>3000</c:v>
                </c:pt>
                <c:pt idx="18001">
                  <c:v>3000.1666666666702</c:v>
                </c:pt>
                <c:pt idx="18002">
                  <c:v>3000.3333333333298</c:v>
                </c:pt>
                <c:pt idx="18003">
                  <c:v>3000.5</c:v>
                </c:pt>
                <c:pt idx="18004">
                  <c:v>3000.6666666666702</c:v>
                </c:pt>
                <c:pt idx="18005">
                  <c:v>3000.8333333333298</c:v>
                </c:pt>
                <c:pt idx="18006">
                  <c:v>3001</c:v>
                </c:pt>
                <c:pt idx="18007">
                  <c:v>3001.1666666666702</c:v>
                </c:pt>
                <c:pt idx="18008">
                  <c:v>3001.3333333333298</c:v>
                </c:pt>
                <c:pt idx="18009">
                  <c:v>3001.5</c:v>
                </c:pt>
                <c:pt idx="18010">
                  <c:v>3001.6666666666702</c:v>
                </c:pt>
                <c:pt idx="18011">
                  <c:v>3001.8333333333298</c:v>
                </c:pt>
                <c:pt idx="18012">
                  <c:v>3002</c:v>
                </c:pt>
                <c:pt idx="18013">
                  <c:v>3002.1666666666702</c:v>
                </c:pt>
                <c:pt idx="18014">
                  <c:v>3002.3333333333298</c:v>
                </c:pt>
                <c:pt idx="18015">
                  <c:v>3002.5</c:v>
                </c:pt>
                <c:pt idx="18016">
                  <c:v>3002.6666666666702</c:v>
                </c:pt>
                <c:pt idx="18017">
                  <c:v>3002.8333333333298</c:v>
                </c:pt>
                <c:pt idx="18018">
                  <c:v>3003</c:v>
                </c:pt>
                <c:pt idx="18019">
                  <c:v>3003.1666666666702</c:v>
                </c:pt>
                <c:pt idx="18020">
                  <c:v>3003.3333333333298</c:v>
                </c:pt>
                <c:pt idx="18021">
                  <c:v>3003.5</c:v>
                </c:pt>
                <c:pt idx="18022">
                  <c:v>3003.6666666666702</c:v>
                </c:pt>
                <c:pt idx="18023">
                  <c:v>3003.8333333333298</c:v>
                </c:pt>
                <c:pt idx="18024">
                  <c:v>3004</c:v>
                </c:pt>
                <c:pt idx="18025">
                  <c:v>3004.1666666666702</c:v>
                </c:pt>
                <c:pt idx="18026">
                  <c:v>3004.3333333333298</c:v>
                </c:pt>
                <c:pt idx="18027">
                  <c:v>3004.5</c:v>
                </c:pt>
                <c:pt idx="18028">
                  <c:v>3004.6666666666702</c:v>
                </c:pt>
                <c:pt idx="18029">
                  <c:v>3004.8333333333298</c:v>
                </c:pt>
                <c:pt idx="18030">
                  <c:v>3005</c:v>
                </c:pt>
                <c:pt idx="18031">
                  <c:v>3005.1666666666702</c:v>
                </c:pt>
                <c:pt idx="18032">
                  <c:v>3005.3333333333298</c:v>
                </c:pt>
                <c:pt idx="18033">
                  <c:v>3005.5</c:v>
                </c:pt>
                <c:pt idx="18034">
                  <c:v>3005.6666666666702</c:v>
                </c:pt>
                <c:pt idx="18035">
                  <c:v>3005.8333333333298</c:v>
                </c:pt>
                <c:pt idx="18036">
                  <c:v>3006</c:v>
                </c:pt>
                <c:pt idx="18037">
                  <c:v>3006.1666666666702</c:v>
                </c:pt>
                <c:pt idx="18038">
                  <c:v>3006.3333333333298</c:v>
                </c:pt>
                <c:pt idx="18039">
                  <c:v>3006.5</c:v>
                </c:pt>
                <c:pt idx="18040">
                  <c:v>3006.6666666666702</c:v>
                </c:pt>
                <c:pt idx="18041">
                  <c:v>3006.8333333333298</c:v>
                </c:pt>
                <c:pt idx="18042">
                  <c:v>3007</c:v>
                </c:pt>
                <c:pt idx="18043">
                  <c:v>3007.1666666666702</c:v>
                </c:pt>
                <c:pt idx="18044">
                  <c:v>3007.3333333333298</c:v>
                </c:pt>
                <c:pt idx="18045">
                  <c:v>3007.5</c:v>
                </c:pt>
                <c:pt idx="18046">
                  <c:v>3007.6666666666702</c:v>
                </c:pt>
                <c:pt idx="18047">
                  <c:v>3007.8333333333298</c:v>
                </c:pt>
                <c:pt idx="18048">
                  <c:v>3008</c:v>
                </c:pt>
                <c:pt idx="18049">
                  <c:v>3008.1666666666702</c:v>
                </c:pt>
                <c:pt idx="18050">
                  <c:v>3008.3333333333298</c:v>
                </c:pt>
                <c:pt idx="18051">
                  <c:v>3008.5</c:v>
                </c:pt>
                <c:pt idx="18052">
                  <c:v>3008.6666666666702</c:v>
                </c:pt>
                <c:pt idx="18053">
                  <c:v>3008.8333333333298</c:v>
                </c:pt>
                <c:pt idx="18054">
                  <c:v>3009</c:v>
                </c:pt>
                <c:pt idx="18055">
                  <c:v>3009.1666666666702</c:v>
                </c:pt>
                <c:pt idx="18056">
                  <c:v>3009.3333333333298</c:v>
                </c:pt>
                <c:pt idx="18057">
                  <c:v>3009.5</c:v>
                </c:pt>
                <c:pt idx="18058">
                  <c:v>3009.6666666666702</c:v>
                </c:pt>
                <c:pt idx="18059">
                  <c:v>3009.8333333333298</c:v>
                </c:pt>
                <c:pt idx="18060">
                  <c:v>3010</c:v>
                </c:pt>
                <c:pt idx="18061">
                  <c:v>3010.1666666666702</c:v>
                </c:pt>
                <c:pt idx="18062">
                  <c:v>3010.3333333333298</c:v>
                </c:pt>
                <c:pt idx="18063">
                  <c:v>3010.5</c:v>
                </c:pt>
                <c:pt idx="18064">
                  <c:v>3010.6666666666702</c:v>
                </c:pt>
                <c:pt idx="18065">
                  <c:v>3010.8333333333298</c:v>
                </c:pt>
                <c:pt idx="18066">
                  <c:v>3011</c:v>
                </c:pt>
                <c:pt idx="18067">
                  <c:v>3011.1666666666702</c:v>
                </c:pt>
                <c:pt idx="18068">
                  <c:v>3011.3333333333298</c:v>
                </c:pt>
                <c:pt idx="18069">
                  <c:v>3011.5</c:v>
                </c:pt>
                <c:pt idx="18070">
                  <c:v>3011.6666666666702</c:v>
                </c:pt>
                <c:pt idx="18071">
                  <c:v>3011.8333333333298</c:v>
                </c:pt>
                <c:pt idx="18072">
                  <c:v>3012</c:v>
                </c:pt>
                <c:pt idx="18073">
                  <c:v>3012.1666666666702</c:v>
                </c:pt>
                <c:pt idx="18074">
                  <c:v>3012.3333333333298</c:v>
                </c:pt>
                <c:pt idx="18075">
                  <c:v>3012.5</c:v>
                </c:pt>
                <c:pt idx="18076">
                  <c:v>3012.6666666666702</c:v>
                </c:pt>
                <c:pt idx="18077">
                  <c:v>3012.8333333333298</c:v>
                </c:pt>
                <c:pt idx="18078">
                  <c:v>3013</c:v>
                </c:pt>
                <c:pt idx="18079">
                  <c:v>3013.1666666666702</c:v>
                </c:pt>
                <c:pt idx="18080">
                  <c:v>3013.3333333333298</c:v>
                </c:pt>
                <c:pt idx="18081">
                  <c:v>3013.5</c:v>
                </c:pt>
                <c:pt idx="18082">
                  <c:v>3013.6666666666702</c:v>
                </c:pt>
                <c:pt idx="18083">
                  <c:v>3013.8333333333298</c:v>
                </c:pt>
                <c:pt idx="18084">
                  <c:v>3014</c:v>
                </c:pt>
                <c:pt idx="18085">
                  <c:v>3014.1666666666702</c:v>
                </c:pt>
                <c:pt idx="18086">
                  <c:v>3014.3333333333298</c:v>
                </c:pt>
                <c:pt idx="18087">
                  <c:v>3014.5</c:v>
                </c:pt>
                <c:pt idx="18088">
                  <c:v>3014.6666666666702</c:v>
                </c:pt>
                <c:pt idx="18089">
                  <c:v>3014.8333333333298</c:v>
                </c:pt>
                <c:pt idx="18090">
                  <c:v>3015</c:v>
                </c:pt>
                <c:pt idx="18091">
                  <c:v>3015.1666666666702</c:v>
                </c:pt>
                <c:pt idx="18092">
                  <c:v>3015.3333333333298</c:v>
                </c:pt>
                <c:pt idx="18093">
                  <c:v>3015.5</c:v>
                </c:pt>
                <c:pt idx="18094">
                  <c:v>3015.6666666666702</c:v>
                </c:pt>
                <c:pt idx="18095">
                  <c:v>3015.8333333333298</c:v>
                </c:pt>
                <c:pt idx="18096">
                  <c:v>3016</c:v>
                </c:pt>
                <c:pt idx="18097">
                  <c:v>3016.1666666666702</c:v>
                </c:pt>
                <c:pt idx="18098">
                  <c:v>3016.3333333333298</c:v>
                </c:pt>
                <c:pt idx="18099">
                  <c:v>3016.5</c:v>
                </c:pt>
                <c:pt idx="18100">
                  <c:v>3016.6666666666702</c:v>
                </c:pt>
                <c:pt idx="18101">
                  <c:v>3016.8333333333298</c:v>
                </c:pt>
                <c:pt idx="18102">
                  <c:v>3017</c:v>
                </c:pt>
                <c:pt idx="18103">
                  <c:v>3017.1666666666702</c:v>
                </c:pt>
                <c:pt idx="18104">
                  <c:v>3017.3333333333298</c:v>
                </c:pt>
                <c:pt idx="18105">
                  <c:v>3017.5</c:v>
                </c:pt>
                <c:pt idx="18106">
                  <c:v>3017.6666666666702</c:v>
                </c:pt>
                <c:pt idx="18107">
                  <c:v>3017.8333333333298</c:v>
                </c:pt>
                <c:pt idx="18108">
                  <c:v>3018</c:v>
                </c:pt>
                <c:pt idx="18109">
                  <c:v>3018.1666666666702</c:v>
                </c:pt>
                <c:pt idx="18110">
                  <c:v>3018.3333333333298</c:v>
                </c:pt>
                <c:pt idx="18111">
                  <c:v>3018.5</c:v>
                </c:pt>
                <c:pt idx="18112">
                  <c:v>3018.6666666666702</c:v>
                </c:pt>
                <c:pt idx="18113">
                  <c:v>3018.8333333333298</c:v>
                </c:pt>
                <c:pt idx="18114">
                  <c:v>3019</c:v>
                </c:pt>
                <c:pt idx="18115">
                  <c:v>3019.1666666666702</c:v>
                </c:pt>
                <c:pt idx="18116">
                  <c:v>3019.3333333333298</c:v>
                </c:pt>
                <c:pt idx="18117">
                  <c:v>3019.5</c:v>
                </c:pt>
                <c:pt idx="18118">
                  <c:v>3019.6666666666702</c:v>
                </c:pt>
                <c:pt idx="18119">
                  <c:v>3019.8333333333298</c:v>
                </c:pt>
                <c:pt idx="18120">
                  <c:v>3020</c:v>
                </c:pt>
                <c:pt idx="18121">
                  <c:v>3020.1666666666702</c:v>
                </c:pt>
                <c:pt idx="18122">
                  <c:v>3020.3333333333298</c:v>
                </c:pt>
                <c:pt idx="18123">
                  <c:v>3020.5</c:v>
                </c:pt>
                <c:pt idx="18124">
                  <c:v>3020.6666666666702</c:v>
                </c:pt>
                <c:pt idx="18125">
                  <c:v>3020.8333333333298</c:v>
                </c:pt>
                <c:pt idx="18126">
                  <c:v>3021</c:v>
                </c:pt>
                <c:pt idx="18127">
                  <c:v>3021.1666666666702</c:v>
                </c:pt>
                <c:pt idx="18128">
                  <c:v>3021.3333333333298</c:v>
                </c:pt>
                <c:pt idx="18129">
                  <c:v>3021.5</c:v>
                </c:pt>
                <c:pt idx="18130">
                  <c:v>3021.6666666666702</c:v>
                </c:pt>
                <c:pt idx="18131">
                  <c:v>3021.8333333333298</c:v>
                </c:pt>
                <c:pt idx="18132">
                  <c:v>3022</c:v>
                </c:pt>
                <c:pt idx="18133">
                  <c:v>3022.1666666666702</c:v>
                </c:pt>
                <c:pt idx="18134">
                  <c:v>3022.3333333333298</c:v>
                </c:pt>
                <c:pt idx="18135">
                  <c:v>3022.5</c:v>
                </c:pt>
                <c:pt idx="18136">
                  <c:v>3022.6666666666702</c:v>
                </c:pt>
                <c:pt idx="18137">
                  <c:v>3022.8333333333298</c:v>
                </c:pt>
                <c:pt idx="18138">
                  <c:v>3023</c:v>
                </c:pt>
                <c:pt idx="18139">
                  <c:v>3023.1666666666702</c:v>
                </c:pt>
                <c:pt idx="18140">
                  <c:v>3023.3333333333298</c:v>
                </c:pt>
                <c:pt idx="18141">
                  <c:v>3023.5</c:v>
                </c:pt>
                <c:pt idx="18142">
                  <c:v>3023.6666666666702</c:v>
                </c:pt>
                <c:pt idx="18143">
                  <c:v>3023.8333333333298</c:v>
                </c:pt>
                <c:pt idx="18144">
                  <c:v>3024</c:v>
                </c:pt>
                <c:pt idx="18145">
                  <c:v>3024.1666666666702</c:v>
                </c:pt>
                <c:pt idx="18146">
                  <c:v>3024.3333333333298</c:v>
                </c:pt>
                <c:pt idx="18147">
                  <c:v>3024.5</c:v>
                </c:pt>
                <c:pt idx="18148">
                  <c:v>3024.6666666666702</c:v>
                </c:pt>
                <c:pt idx="18149">
                  <c:v>3024.8333333333298</c:v>
                </c:pt>
                <c:pt idx="18150">
                  <c:v>3025</c:v>
                </c:pt>
                <c:pt idx="18151">
                  <c:v>3025.1666666666702</c:v>
                </c:pt>
                <c:pt idx="18152">
                  <c:v>3025.3333333333298</c:v>
                </c:pt>
                <c:pt idx="18153">
                  <c:v>3025.5</c:v>
                </c:pt>
                <c:pt idx="18154">
                  <c:v>3025.6666666666702</c:v>
                </c:pt>
                <c:pt idx="18155">
                  <c:v>3025.8333333333298</c:v>
                </c:pt>
                <c:pt idx="18156">
                  <c:v>3026</c:v>
                </c:pt>
                <c:pt idx="18157">
                  <c:v>3026.1666666666702</c:v>
                </c:pt>
                <c:pt idx="18158">
                  <c:v>3026.3333333333298</c:v>
                </c:pt>
                <c:pt idx="18159">
                  <c:v>3026.5</c:v>
                </c:pt>
                <c:pt idx="18160">
                  <c:v>3026.6666666666702</c:v>
                </c:pt>
                <c:pt idx="18161">
                  <c:v>3026.8333333333298</c:v>
                </c:pt>
                <c:pt idx="18162">
                  <c:v>3027</c:v>
                </c:pt>
                <c:pt idx="18163">
                  <c:v>3027.1666666666702</c:v>
                </c:pt>
                <c:pt idx="18164">
                  <c:v>3027.3333333333298</c:v>
                </c:pt>
                <c:pt idx="18165">
                  <c:v>3027.5</c:v>
                </c:pt>
                <c:pt idx="18166">
                  <c:v>3027.6666666666702</c:v>
                </c:pt>
                <c:pt idx="18167">
                  <c:v>3027.8333333333298</c:v>
                </c:pt>
                <c:pt idx="18168">
                  <c:v>3028</c:v>
                </c:pt>
                <c:pt idx="18169">
                  <c:v>3028.1666666666702</c:v>
                </c:pt>
                <c:pt idx="18170">
                  <c:v>3028.3333333333298</c:v>
                </c:pt>
                <c:pt idx="18171">
                  <c:v>3028.5</c:v>
                </c:pt>
                <c:pt idx="18172">
                  <c:v>3028.6666666666702</c:v>
                </c:pt>
                <c:pt idx="18173">
                  <c:v>3028.8333333333298</c:v>
                </c:pt>
                <c:pt idx="18174">
                  <c:v>3029</c:v>
                </c:pt>
                <c:pt idx="18175">
                  <c:v>3029.1666666666702</c:v>
                </c:pt>
                <c:pt idx="18176">
                  <c:v>3029.3333333333298</c:v>
                </c:pt>
                <c:pt idx="18177">
                  <c:v>3029.5</c:v>
                </c:pt>
                <c:pt idx="18178">
                  <c:v>3029.6666666666702</c:v>
                </c:pt>
                <c:pt idx="18179">
                  <c:v>3029.8333333333298</c:v>
                </c:pt>
                <c:pt idx="18180">
                  <c:v>3030</c:v>
                </c:pt>
                <c:pt idx="18181">
                  <c:v>3030.1666666666702</c:v>
                </c:pt>
                <c:pt idx="18182">
                  <c:v>3030.3333333333298</c:v>
                </c:pt>
                <c:pt idx="18183">
                  <c:v>3030.5</c:v>
                </c:pt>
                <c:pt idx="18184">
                  <c:v>3030.6666666666702</c:v>
                </c:pt>
                <c:pt idx="18185">
                  <c:v>3030.8333333333298</c:v>
                </c:pt>
                <c:pt idx="18186">
                  <c:v>3031</c:v>
                </c:pt>
                <c:pt idx="18187">
                  <c:v>3031.1666666666702</c:v>
                </c:pt>
                <c:pt idx="18188">
                  <c:v>3031.3333333333298</c:v>
                </c:pt>
                <c:pt idx="18189">
                  <c:v>3031.5</c:v>
                </c:pt>
                <c:pt idx="18190">
                  <c:v>3031.6666666666702</c:v>
                </c:pt>
                <c:pt idx="18191">
                  <c:v>3031.8333333333298</c:v>
                </c:pt>
                <c:pt idx="18192">
                  <c:v>3032</c:v>
                </c:pt>
                <c:pt idx="18193">
                  <c:v>3032.1666666666702</c:v>
                </c:pt>
                <c:pt idx="18194">
                  <c:v>3032.3333333333298</c:v>
                </c:pt>
                <c:pt idx="18195">
                  <c:v>3032.5</c:v>
                </c:pt>
                <c:pt idx="18196">
                  <c:v>3032.6666666666702</c:v>
                </c:pt>
                <c:pt idx="18197">
                  <c:v>3032.8333333333298</c:v>
                </c:pt>
                <c:pt idx="18198">
                  <c:v>3033</c:v>
                </c:pt>
                <c:pt idx="18199">
                  <c:v>3033.1666666666702</c:v>
                </c:pt>
                <c:pt idx="18200">
                  <c:v>3033.3333333333298</c:v>
                </c:pt>
                <c:pt idx="18201">
                  <c:v>3033.5</c:v>
                </c:pt>
                <c:pt idx="18202">
                  <c:v>3033.6666666666702</c:v>
                </c:pt>
                <c:pt idx="18203">
                  <c:v>3033.8333333333298</c:v>
                </c:pt>
                <c:pt idx="18204">
                  <c:v>3034</c:v>
                </c:pt>
                <c:pt idx="18205">
                  <c:v>3034.1666666666702</c:v>
                </c:pt>
                <c:pt idx="18206">
                  <c:v>3034.3333333333298</c:v>
                </c:pt>
                <c:pt idx="18207">
                  <c:v>3034.5</c:v>
                </c:pt>
                <c:pt idx="18208">
                  <c:v>3034.6666666666702</c:v>
                </c:pt>
                <c:pt idx="18209">
                  <c:v>3034.8333333333298</c:v>
                </c:pt>
                <c:pt idx="18210">
                  <c:v>3035</c:v>
                </c:pt>
                <c:pt idx="18211">
                  <c:v>3035.1666666666702</c:v>
                </c:pt>
                <c:pt idx="18212">
                  <c:v>3035.3333333333298</c:v>
                </c:pt>
                <c:pt idx="18213">
                  <c:v>3035.5</c:v>
                </c:pt>
                <c:pt idx="18214">
                  <c:v>3035.6666666666702</c:v>
                </c:pt>
                <c:pt idx="18215">
                  <c:v>3035.8333333333298</c:v>
                </c:pt>
                <c:pt idx="18216">
                  <c:v>3036</c:v>
                </c:pt>
                <c:pt idx="18217">
                  <c:v>3036.1666666666702</c:v>
                </c:pt>
                <c:pt idx="18218">
                  <c:v>3036.3333333333298</c:v>
                </c:pt>
                <c:pt idx="18219">
                  <c:v>3036.5</c:v>
                </c:pt>
                <c:pt idx="18220">
                  <c:v>3036.6666666666702</c:v>
                </c:pt>
                <c:pt idx="18221">
                  <c:v>3036.8333333333298</c:v>
                </c:pt>
                <c:pt idx="18222">
                  <c:v>3037</c:v>
                </c:pt>
                <c:pt idx="18223">
                  <c:v>3037.1666666666702</c:v>
                </c:pt>
                <c:pt idx="18224">
                  <c:v>3037.3333333333298</c:v>
                </c:pt>
                <c:pt idx="18225">
                  <c:v>3037.5</c:v>
                </c:pt>
                <c:pt idx="18226">
                  <c:v>3037.6666666666702</c:v>
                </c:pt>
                <c:pt idx="18227">
                  <c:v>3037.8333333333298</c:v>
                </c:pt>
                <c:pt idx="18228">
                  <c:v>3038</c:v>
                </c:pt>
                <c:pt idx="18229">
                  <c:v>3038.1666666666702</c:v>
                </c:pt>
                <c:pt idx="18230">
                  <c:v>3038.3333333333298</c:v>
                </c:pt>
                <c:pt idx="18231">
                  <c:v>3038.5</c:v>
                </c:pt>
                <c:pt idx="18232">
                  <c:v>3038.6666666666702</c:v>
                </c:pt>
                <c:pt idx="18233">
                  <c:v>3038.8333333333298</c:v>
                </c:pt>
                <c:pt idx="18234">
                  <c:v>3039</c:v>
                </c:pt>
                <c:pt idx="18235">
                  <c:v>3039.1666666666702</c:v>
                </c:pt>
                <c:pt idx="18236">
                  <c:v>3039.3333333333298</c:v>
                </c:pt>
                <c:pt idx="18237">
                  <c:v>3039.5</c:v>
                </c:pt>
                <c:pt idx="18238">
                  <c:v>3039.6666666666702</c:v>
                </c:pt>
                <c:pt idx="18239">
                  <c:v>3039.8333333333298</c:v>
                </c:pt>
                <c:pt idx="18240">
                  <c:v>3040</c:v>
                </c:pt>
                <c:pt idx="18241">
                  <c:v>3040.1666666666702</c:v>
                </c:pt>
                <c:pt idx="18242">
                  <c:v>3040.3333333333298</c:v>
                </c:pt>
                <c:pt idx="18243">
                  <c:v>3040.5</c:v>
                </c:pt>
                <c:pt idx="18244">
                  <c:v>3040.6666666666702</c:v>
                </c:pt>
                <c:pt idx="18245">
                  <c:v>3040.8333333333298</c:v>
                </c:pt>
                <c:pt idx="18246">
                  <c:v>3041</c:v>
                </c:pt>
                <c:pt idx="18247">
                  <c:v>3041.1666666666702</c:v>
                </c:pt>
                <c:pt idx="18248">
                  <c:v>3041.3333333333298</c:v>
                </c:pt>
                <c:pt idx="18249">
                  <c:v>3041.5</c:v>
                </c:pt>
                <c:pt idx="18250">
                  <c:v>3041.6666666666702</c:v>
                </c:pt>
                <c:pt idx="18251">
                  <c:v>3041.8333333333298</c:v>
                </c:pt>
                <c:pt idx="18252">
                  <c:v>3042</c:v>
                </c:pt>
                <c:pt idx="18253">
                  <c:v>3042.1666666666702</c:v>
                </c:pt>
                <c:pt idx="18254">
                  <c:v>3042.3333333333298</c:v>
                </c:pt>
                <c:pt idx="18255">
                  <c:v>3042.5</c:v>
                </c:pt>
                <c:pt idx="18256">
                  <c:v>3042.6666666666702</c:v>
                </c:pt>
                <c:pt idx="18257">
                  <c:v>3042.8333333333298</c:v>
                </c:pt>
                <c:pt idx="18258">
                  <c:v>3043</c:v>
                </c:pt>
                <c:pt idx="18259">
                  <c:v>3043.1666666666702</c:v>
                </c:pt>
                <c:pt idx="18260">
                  <c:v>3043.3333333333298</c:v>
                </c:pt>
                <c:pt idx="18261">
                  <c:v>3043.5</c:v>
                </c:pt>
                <c:pt idx="18262">
                  <c:v>3043.6666666666702</c:v>
                </c:pt>
                <c:pt idx="18263">
                  <c:v>3043.8333333333298</c:v>
                </c:pt>
                <c:pt idx="18264">
                  <c:v>3044</c:v>
                </c:pt>
                <c:pt idx="18265">
                  <c:v>3044.1666666666702</c:v>
                </c:pt>
                <c:pt idx="18266">
                  <c:v>3044.3333333333298</c:v>
                </c:pt>
                <c:pt idx="18267">
                  <c:v>3044.5</c:v>
                </c:pt>
                <c:pt idx="18268">
                  <c:v>3044.6666666666702</c:v>
                </c:pt>
                <c:pt idx="18269">
                  <c:v>3044.8333333333298</c:v>
                </c:pt>
                <c:pt idx="18270">
                  <c:v>3045</c:v>
                </c:pt>
                <c:pt idx="18271">
                  <c:v>3045.1666666666702</c:v>
                </c:pt>
                <c:pt idx="18272">
                  <c:v>3045.3333333333298</c:v>
                </c:pt>
                <c:pt idx="18273">
                  <c:v>3045.5</c:v>
                </c:pt>
                <c:pt idx="18274">
                  <c:v>3045.6666666666702</c:v>
                </c:pt>
                <c:pt idx="18275">
                  <c:v>3045.8333333333298</c:v>
                </c:pt>
                <c:pt idx="18276">
                  <c:v>3046</c:v>
                </c:pt>
                <c:pt idx="18277">
                  <c:v>3046.1666666666702</c:v>
                </c:pt>
                <c:pt idx="18278">
                  <c:v>3046.3333333333298</c:v>
                </c:pt>
                <c:pt idx="18279">
                  <c:v>3046.5</c:v>
                </c:pt>
                <c:pt idx="18280">
                  <c:v>3046.6666666666702</c:v>
                </c:pt>
                <c:pt idx="18281">
                  <c:v>3046.8333333333298</c:v>
                </c:pt>
                <c:pt idx="18282">
                  <c:v>3047</c:v>
                </c:pt>
                <c:pt idx="18283">
                  <c:v>3047.1666666666702</c:v>
                </c:pt>
                <c:pt idx="18284">
                  <c:v>3047.3333333333298</c:v>
                </c:pt>
                <c:pt idx="18285">
                  <c:v>3047.5</c:v>
                </c:pt>
                <c:pt idx="18286">
                  <c:v>3047.6666666666702</c:v>
                </c:pt>
                <c:pt idx="18287">
                  <c:v>3047.8333333333298</c:v>
                </c:pt>
                <c:pt idx="18288">
                  <c:v>3048</c:v>
                </c:pt>
                <c:pt idx="18289">
                  <c:v>3048.1666666666702</c:v>
                </c:pt>
                <c:pt idx="18290">
                  <c:v>3048.3333333333298</c:v>
                </c:pt>
                <c:pt idx="18291">
                  <c:v>3048.5</c:v>
                </c:pt>
                <c:pt idx="18292">
                  <c:v>3048.6666666666702</c:v>
                </c:pt>
                <c:pt idx="18293">
                  <c:v>3048.8333333333298</c:v>
                </c:pt>
                <c:pt idx="18294">
                  <c:v>3049</c:v>
                </c:pt>
                <c:pt idx="18295">
                  <c:v>3049.1666666666702</c:v>
                </c:pt>
                <c:pt idx="18296">
                  <c:v>3049.3333333333298</c:v>
                </c:pt>
                <c:pt idx="18297">
                  <c:v>3049.5</c:v>
                </c:pt>
                <c:pt idx="18298">
                  <c:v>3049.6666666666702</c:v>
                </c:pt>
                <c:pt idx="18299">
                  <c:v>3049.8333333333298</c:v>
                </c:pt>
                <c:pt idx="18300">
                  <c:v>3050</c:v>
                </c:pt>
                <c:pt idx="18301">
                  <c:v>3050.1666666666702</c:v>
                </c:pt>
                <c:pt idx="18302">
                  <c:v>3050.3333333333298</c:v>
                </c:pt>
                <c:pt idx="18303">
                  <c:v>3050.5</c:v>
                </c:pt>
                <c:pt idx="18304">
                  <c:v>3050.6666666666702</c:v>
                </c:pt>
                <c:pt idx="18305">
                  <c:v>3050.8333333333298</c:v>
                </c:pt>
                <c:pt idx="18306">
                  <c:v>3051</c:v>
                </c:pt>
                <c:pt idx="18307">
                  <c:v>3051.1666666666702</c:v>
                </c:pt>
                <c:pt idx="18308">
                  <c:v>3051.3333333333298</c:v>
                </c:pt>
                <c:pt idx="18309">
                  <c:v>3051.5</c:v>
                </c:pt>
                <c:pt idx="18310">
                  <c:v>3051.6666666666702</c:v>
                </c:pt>
                <c:pt idx="18311">
                  <c:v>3051.8333333333298</c:v>
                </c:pt>
                <c:pt idx="18312">
                  <c:v>3052</c:v>
                </c:pt>
                <c:pt idx="18313">
                  <c:v>3052.1666666666702</c:v>
                </c:pt>
                <c:pt idx="18314">
                  <c:v>3052.3333333333298</c:v>
                </c:pt>
                <c:pt idx="18315">
                  <c:v>3052.5</c:v>
                </c:pt>
                <c:pt idx="18316">
                  <c:v>3052.6666666666702</c:v>
                </c:pt>
                <c:pt idx="18317">
                  <c:v>3052.8333333333298</c:v>
                </c:pt>
                <c:pt idx="18318">
                  <c:v>3053</c:v>
                </c:pt>
                <c:pt idx="18319">
                  <c:v>3053.1666666666702</c:v>
                </c:pt>
                <c:pt idx="18320">
                  <c:v>3053.3333333333298</c:v>
                </c:pt>
                <c:pt idx="18321">
                  <c:v>3053.5</c:v>
                </c:pt>
                <c:pt idx="18322">
                  <c:v>3053.6666666666702</c:v>
                </c:pt>
                <c:pt idx="18323">
                  <c:v>3053.8333333333298</c:v>
                </c:pt>
                <c:pt idx="18324">
                  <c:v>3054</c:v>
                </c:pt>
                <c:pt idx="18325">
                  <c:v>3054.1666666666702</c:v>
                </c:pt>
                <c:pt idx="18326">
                  <c:v>3054.3333333333298</c:v>
                </c:pt>
                <c:pt idx="18327">
                  <c:v>3054.5</c:v>
                </c:pt>
                <c:pt idx="18328">
                  <c:v>3054.6666666666702</c:v>
                </c:pt>
                <c:pt idx="18329">
                  <c:v>3054.8333333333298</c:v>
                </c:pt>
                <c:pt idx="18330">
                  <c:v>3055</c:v>
                </c:pt>
                <c:pt idx="18331">
                  <c:v>3055.1666666666702</c:v>
                </c:pt>
                <c:pt idx="18332">
                  <c:v>3055.3333333333298</c:v>
                </c:pt>
                <c:pt idx="18333">
                  <c:v>3055.5</c:v>
                </c:pt>
                <c:pt idx="18334">
                  <c:v>3055.6666666666702</c:v>
                </c:pt>
                <c:pt idx="18335">
                  <c:v>3055.8333333333298</c:v>
                </c:pt>
                <c:pt idx="18336">
                  <c:v>3056</c:v>
                </c:pt>
                <c:pt idx="18337">
                  <c:v>3056.1666666666702</c:v>
                </c:pt>
                <c:pt idx="18338">
                  <c:v>3056.3333333333298</c:v>
                </c:pt>
                <c:pt idx="18339">
                  <c:v>3056.5</c:v>
                </c:pt>
                <c:pt idx="18340">
                  <c:v>3056.6666666666702</c:v>
                </c:pt>
                <c:pt idx="18341">
                  <c:v>3056.8333333333298</c:v>
                </c:pt>
                <c:pt idx="18342">
                  <c:v>3057</c:v>
                </c:pt>
                <c:pt idx="18343">
                  <c:v>3057.1666666666702</c:v>
                </c:pt>
                <c:pt idx="18344">
                  <c:v>3057.3333333333298</c:v>
                </c:pt>
                <c:pt idx="18345">
                  <c:v>3057.5</c:v>
                </c:pt>
                <c:pt idx="18346">
                  <c:v>3057.6666666666702</c:v>
                </c:pt>
                <c:pt idx="18347">
                  <c:v>3057.8333333333298</c:v>
                </c:pt>
                <c:pt idx="18348">
                  <c:v>3058</c:v>
                </c:pt>
                <c:pt idx="18349">
                  <c:v>3058.1666666666702</c:v>
                </c:pt>
                <c:pt idx="18350">
                  <c:v>3058.3333333333298</c:v>
                </c:pt>
                <c:pt idx="18351">
                  <c:v>3058.5</c:v>
                </c:pt>
                <c:pt idx="18352">
                  <c:v>3058.6666666666702</c:v>
                </c:pt>
                <c:pt idx="18353">
                  <c:v>3058.8333333333298</c:v>
                </c:pt>
                <c:pt idx="18354">
                  <c:v>3059</c:v>
                </c:pt>
                <c:pt idx="18355">
                  <c:v>3059.1666666666702</c:v>
                </c:pt>
                <c:pt idx="18356">
                  <c:v>3059.3333333333298</c:v>
                </c:pt>
                <c:pt idx="18357">
                  <c:v>3059.5</c:v>
                </c:pt>
                <c:pt idx="18358">
                  <c:v>3059.6666666666702</c:v>
                </c:pt>
                <c:pt idx="18359">
                  <c:v>3059.8333333333298</c:v>
                </c:pt>
                <c:pt idx="18360">
                  <c:v>3060</c:v>
                </c:pt>
                <c:pt idx="18361">
                  <c:v>3060.1666666666702</c:v>
                </c:pt>
                <c:pt idx="18362">
                  <c:v>3060.3333333333298</c:v>
                </c:pt>
                <c:pt idx="18363">
                  <c:v>3060.5</c:v>
                </c:pt>
                <c:pt idx="18364">
                  <c:v>3060.6666666666702</c:v>
                </c:pt>
                <c:pt idx="18365">
                  <c:v>3060.8333333333298</c:v>
                </c:pt>
                <c:pt idx="18366">
                  <c:v>3061</c:v>
                </c:pt>
                <c:pt idx="18367">
                  <c:v>3061.1666666666702</c:v>
                </c:pt>
                <c:pt idx="18368">
                  <c:v>3061.3333333333298</c:v>
                </c:pt>
                <c:pt idx="18369">
                  <c:v>3061.5</c:v>
                </c:pt>
                <c:pt idx="18370">
                  <c:v>3061.6666666666702</c:v>
                </c:pt>
                <c:pt idx="18371">
                  <c:v>3061.8333333333298</c:v>
                </c:pt>
                <c:pt idx="18372">
                  <c:v>3062</c:v>
                </c:pt>
                <c:pt idx="18373">
                  <c:v>3062.1666666666702</c:v>
                </c:pt>
                <c:pt idx="18374">
                  <c:v>3062.3333333333298</c:v>
                </c:pt>
                <c:pt idx="18375">
                  <c:v>3062.5</c:v>
                </c:pt>
                <c:pt idx="18376">
                  <c:v>3062.6666666666702</c:v>
                </c:pt>
                <c:pt idx="18377">
                  <c:v>3062.8333333333298</c:v>
                </c:pt>
                <c:pt idx="18378">
                  <c:v>3063</c:v>
                </c:pt>
                <c:pt idx="18379">
                  <c:v>3063.1666666666702</c:v>
                </c:pt>
                <c:pt idx="18380">
                  <c:v>3063.3333333333298</c:v>
                </c:pt>
                <c:pt idx="18381">
                  <c:v>3063.5</c:v>
                </c:pt>
                <c:pt idx="18382">
                  <c:v>3063.6666666666702</c:v>
                </c:pt>
                <c:pt idx="18383">
                  <c:v>3063.8333333333298</c:v>
                </c:pt>
                <c:pt idx="18384">
                  <c:v>3064</c:v>
                </c:pt>
                <c:pt idx="18385">
                  <c:v>3064.1666666666702</c:v>
                </c:pt>
                <c:pt idx="18386">
                  <c:v>3064.3333333333298</c:v>
                </c:pt>
                <c:pt idx="18387">
                  <c:v>3064.5</c:v>
                </c:pt>
                <c:pt idx="18388">
                  <c:v>3064.6666666666702</c:v>
                </c:pt>
                <c:pt idx="18389">
                  <c:v>3064.8333333333298</c:v>
                </c:pt>
                <c:pt idx="18390">
                  <c:v>3065</c:v>
                </c:pt>
                <c:pt idx="18391">
                  <c:v>3065.1666666666702</c:v>
                </c:pt>
                <c:pt idx="18392">
                  <c:v>3065.3333333333298</c:v>
                </c:pt>
                <c:pt idx="18393">
                  <c:v>3065.5</c:v>
                </c:pt>
                <c:pt idx="18394">
                  <c:v>3065.6666666666702</c:v>
                </c:pt>
                <c:pt idx="18395">
                  <c:v>3065.8333333333298</c:v>
                </c:pt>
                <c:pt idx="18396">
                  <c:v>3066</c:v>
                </c:pt>
                <c:pt idx="18397">
                  <c:v>3066.1666666666702</c:v>
                </c:pt>
                <c:pt idx="18398">
                  <c:v>3066.3333333333298</c:v>
                </c:pt>
                <c:pt idx="18399">
                  <c:v>3066.5</c:v>
                </c:pt>
                <c:pt idx="18400">
                  <c:v>3066.6666666666702</c:v>
                </c:pt>
                <c:pt idx="18401">
                  <c:v>3066.8333333333298</c:v>
                </c:pt>
                <c:pt idx="18402">
                  <c:v>3067</c:v>
                </c:pt>
                <c:pt idx="18403">
                  <c:v>3067.1666666666702</c:v>
                </c:pt>
                <c:pt idx="18404">
                  <c:v>3067.3333333333298</c:v>
                </c:pt>
                <c:pt idx="18405">
                  <c:v>3067.5</c:v>
                </c:pt>
                <c:pt idx="18406">
                  <c:v>3067.6666666666702</c:v>
                </c:pt>
                <c:pt idx="18407">
                  <c:v>3067.8333333333298</c:v>
                </c:pt>
                <c:pt idx="18408">
                  <c:v>3068</c:v>
                </c:pt>
                <c:pt idx="18409">
                  <c:v>3068.1666666666702</c:v>
                </c:pt>
                <c:pt idx="18410">
                  <c:v>3068.3333333333298</c:v>
                </c:pt>
                <c:pt idx="18411">
                  <c:v>3068.5</c:v>
                </c:pt>
                <c:pt idx="18412">
                  <c:v>3068.6666666666702</c:v>
                </c:pt>
                <c:pt idx="18413">
                  <c:v>3068.8333333333298</c:v>
                </c:pt>
                <c:pt idx="18414">
                  <c:v>3069</c:v>
                </c:pt>
                <c:pt idx="18415">
                  <c:v>3069.1666666666702</c:v>
                </c:pt>
                <c:pt idx="18416">
                  <c:v>3069.3333333333298</c:v>
                </c:pt>
                <c:pt idx="18417">
                  <c:v>3069.5</c:v>
                </c:pt>
                <c:pt idx="18418">
                  <c:v>3069.6666666666702</c:v>
                </c:pt>
                <c:pt idx="18419">
                  <c:v>3069.8333333333298</c:v>
                </c:pt>
                <c:pt idx="18420">
                  <c:v>3070</c:v>
                </c:pt>
                <c:pt idx="18421">
                  <c:v>3070.1666666666702</c:v>
                </c:pt>
                <c:pt idx="18422">
                  <c:v>3070.3333333333298</c:v>
                </c:pt>
                <c:pt idx="18423">
                  <c:v>3070.5</c:v>
                </c:pt>
              </c:numCache>
            </c:numRef>
          </c:xVal>
          <c:yVal>
            <c:numRef>
              <c:f>'2018_1_9_1_59'!$AJ$2:$AJ$18425</c:f>
              <c:numCache>
                <c:formatCode>0.00E+00</c:formatCode>
                <c:ptCount val="18424"/>
                <c:pt idx="0">
                  <c:v>7.9571760000000005E-2</c:v>
                </c:pt>
                <c:pt idx="1">
                  <c:v>7.5954859999999999E-2</c:v>
                </c:pt>
                <c:pt idx="2">
                  <c:v>7.7763310000000002E-2</c:v>
                </c:pt>
                <c:pt idx="3">
                  <c:v>7.9571760000000005E-2</c:v>
                </c:pt>
                <c:pt idx="4">
                  <c:v>7.9571760000000005E-2</c:v>
                </c:pt>
                <c:pt idx="5">
                  <c:v>7.7763310000000002E-2</c:v>
                </c:pt>
                <c:pt idx="6">
                  <c:v>7.4146409999999996E-2</c:v>
                </c:pt>
                <c:pt idx="7">
                  <c:v>7.7763310000000002E-2</c:v>
                </c:pt>
                <c:pt idx="8">
                  <c:v>7.9571760000000005E-2</c:v>
                </c:pt>
                <c:pt idx="9">
                  <c:v>7.9571760000000005E-2</c:v>
                </c:pt>
                <c:pt idx="10">
                  <c:v>7.5954859999999999E-2</c:v>
                </c:pt>
                <c:pt idx="11">
                  <c:v>7.5954859999999999E-2</c:v>
                </c:pt>
                <c:pt idx="12">
                  <c:v>7.5954859999999999E-2</c:v>
                </c:pt>
                <c:pt idx="13">
                  <c:v>7.7763310000000002E-2</c:v>
                </c:pt>
                <c:pt idx="14" formatCode="General">
                  <c:v>8.13802E-2</c:v>
                </c:pt>
                <c:pt idx="15">
                  <c:v>7.7763310000000002E-2</c:v>
                </c:pt>
                <c:pt idx="16">
                  <c:v>7.5954859999999999E-2</c:v>
                </c:pt>
                <c:pt idx="17">
                  <c:v>7.5954859999999999E-2</c:v>
                </c:pt>
                <c:pt idx="18">
                  <c:v>7.7763310000000002E-2</c:v>
                </c:pt>
                <c:pt idx="19">
                  <c:v>7.9571760000000005E-2</c:v>
                </c:pt>
                <c:pt idx="20">
                  <c:v>7.7763310000000002E-2</c:v>
                </c:pt>
                <c:pt idx="21">
                  <c:v>7.7763310000000002E-2</c:v>
                </c:pt>
                <c:pt idx="22">
                  <c:v>7.5954859999999999E-2</c:v>
                </c:pt>
                <c:pt idx="23">
                  <c:v>7.9571760000000005E-2</c:v>
                </c:pt>
                <c:pt idx="24" formatCode="General">
                  <c:v>8.13802E-2</c:v>
                </c:pt>
                <c:pt idx="25">
                  <c:v>7.9571760000000005E-2</c:v>
                </c:pt>
                <c:pt idx="26">
                  <c:v>7.9571760000000005E-2</c:v>
                </c:pt>
                <c:pt idx="27">
                  <c:v>7.4146409999999996E-2</c:v>
                </c:pt>
                <c:pt idx="28">
                  <c:v>7.5954859999999999E-2</c:v>
                </c:pt>
                <c:pt idx="29">
                  <c:v>7.7763310000000002E-2</c:v>
                </c:pt>
                <c:pt idx="30" formatCode="General">
                  <c:v>8.13802E-2</c:v>
                </c:pt>
                <c:pt idx="31">
                  <c:v>7.7763310000000002E-2</c:v>
                </c:pt>
                <c:pt idx="32">
                  <c:v>7.5954859999999999E-2</c:v>
                </c:pt>
                <c:pt idx="33">
                  <c:v>7.5954859999999999E-2</c:v>
                </c:pt>
                <c:pt idx="34">
                  <c:v>7.7763310000000002E-2</c:v>
                </c:pt>
                <c:pt idx="35">
                  <c:v>7.9571760000000005E-2</c:v>
                </c:pt>
                <c:pt idx="36">
                  <c:v>7.5954859999999999E-2</c:v>
                </c:pt>
                <c:pt idx="37">
                  <c:v>7.5954859999999999E-2</c:v>
                </c:pt>
                <c:pt idx="38">
                  <c:v>7.5954859999999999E-2</c:v>
                </c:pt>
                <c:pt idx="39">
                  <c:v>7.5954859999999999E-2</c:v>
                </c:pt>
                <c:pt idx="40" formatCode="General">
                  <c:v>8.13802E-2</c:v>
                </c:pt>
                <c:pt idx="41">
                  <c:v>7.9571760000000005E-2</c:v>
                </c:pt>
                <c:pt idx="42">
                  <c:v>7.7763310000000002E-2</c:v>
                </c:pt>
                <c:pt idx="43">
                  <c:v>7.4146409999999996E-2</c:v>
                </c:pt>
                <c:pt idx="44">
                  <c:v>7.5954859999999999E-2</c:v>
                </c:pt>
                <c:pt idx="45">
                  <c:v>7.7763310000000002E-2</c:v>
                </c:pt>
                <c:pt idx="46">
                  <c:v>7.9571760000000005E-2</c:v>
                </c:pt>
                <c:pt idx="47">
                  <c:v>7.7763310000000002E-2</c:v>
                </c:pt>
                <c:pt idx="48">
                  <c:v>7.7763310000000002E-2</c:v>
                </c:pt>
                <c:pt idx="49">
                  <c:v>7.9571760000000005E-2</c:v>
                </c:pt>
                <c:pt idx="50">
                  <c:v>7.9571760000000005E-2</c:v>
                </c:pt>
                <c:pt idx="51">
                  <c:v>7.9571760000000005E-2</c:v>
                </c:pt>
                <c:pt idx="52">
                  <c:v>7.9571760000000005E-2</c:v>
                </c:pt>
                <c:pt idx="53">
                  <c:v>7.4146409999999996E-2</c:v>
                </c:pt>
                <c:pt idx="54">
                  <c:v>7.5954859999999999E-2</c:v>
                </c:pt>
                <c:pt idx="55">
                  <c:v>7.5954859999999999E-2</c:v>
                </c:pt>
                <c:pt idx="56" formatCode="General">
                  <c:v>8.13802E-2</c:v>
                </c:pt>
                <c:pt idx="57">
                  <c:v>7.9571760000000005E-2</c:v>
                </c:pt>
                <c:pt idx="58">
                  <c:v>7.7763310000000002E-2</c:v>
                </c:pt>
                <c:pt idx="59">
                  <c:v>7.5954859999999999E-2</c:v>
                </c:pt>
                <c:pt idx="60">
                  <c:v>7.7763310000000002E-2</c:v>
                </c:pt>
                <c:pt idx="61">
                  <c:v>7.9571760000000005E-2</c:v>
                </c:pt>
                <c:pt idx="62">
                  <c:v>7.7763310000000002E-2</c:v>
                </c:pt>
                <c:pt idx="63">
                  <c:v>7.5954859999999999E-2</c:v>
                </c:pt>
                <c:pt idx="64">
                  <c:v>7.5954859999999999E-2</c:v>
                </c:pt>
                <c:pt idx="65">
                  <c:v>7.5954859999999999E-2</c:v>
                </c:pt>
                <c:pt idx="66" formatCode="General">
                  <c:v>8.13802E-2</c:v>
                </c:pt>
                <c:pt idx="67" formatCode="General">
                  <c:v>8.13802E-2</c:v>
                </c:pt>
                <c:pt idx="68">
                  <c:v>7.9571760000000005E-2</c:v>
                </c:pt>
                <c:pt idx="69">
                  <c:v>7.2337960000000007E-2</c:v>
                </c:pt>
                <c:pt idx="70">
                  <c:v>7.5954859999999999E-2</c:v>
                </c:pt>
                <c:pt idx="71">
                  <c:v>7.7763310000000002E-2</c:v>
                </c:pt>
                <c:pt idx="72">
                  <c:v>7.9571760000000005E-2</c:v>
                </c:pt>
                <c:pt idx="73">
                  <c:v>7.7763310000000002E-2</c:v>
                </c:pt>
                <c:pt idx="74">
                  <c:v>7.7763310000000002E-2</c:v>
                </c:pt>
                <c:pt idx="75">
                  <c:v>7.5954859999999999E-2</c:v>
                </c:pt>
                <c:pt idx="76">
                  <c:v>7.7763310000000002E-2</c:v>
                </c:pt>
                <c:pt idx="77">
                  <c:v>7.9571760000000005E-2</c:v>
                </c:pt>
                <c:pt idx="78" formatCode="General">
                  <c:v>8.13802E-2</c:v>
                </c:pt>
                <c:pt idx="79">
                  <c:v>7.4146409999999996E-2</c:v>
                </c:pt>
                <c:pt idx="80">
                  <c:v>7.5954859999999999E-2</c:v>
                </c:pt>
                <c:pt idx="81">
                  <c:v>7.5954859999999999E-2</c:v>
                </c:pt>
                <c:pt idx="82" formatCode="General">
                  <c:v>8.13802E-2</c:v>
                </c:pt>
                <c:pt idx="83">
                  <c:v>7.9571760000000005E-2</c:v>
                </c:pt>
                <c:pt idx="84">
                  <c:v>7.9571760000000005E-2</c:v>
                </c:pt>
                <c:pt idx="85">
                  <c:v>7.4146409999999996E-2</c:v>
                </c:pt>
                <c:pt idx="86">
                  <c:v>7.5954859999999999E-2</c:v>
                </c:pt>
                <c:pt idx="87">
                  <c:v>7.7763310000000002E-2</c:v>
                </c:pt>
                <c:pt idx="88">
                  <c:v>7.9571760000000005E-2</c:v>
                </c:pt>
                <c:pt idx="89">
                  <c:v>7.7763310000000002E-2</c:v>
                </c:pt>
                <c:pt idx="90">
                  <c:v>7.5954859999999999E-2</c:v>
                </c:pt>
                <c:pt idx="91">
                  <c:v>7.5954859999999999E-2</c:v>
                </c:pt>
                <c:pt idx="92">
                  <c:v>7.9571760000000005E-2</c:v>
                </c:pt>
                <c:pt idx="93" formatCode="General">
                  <c:v>8.13802E-2</c:v>
                </c:pt>
                <c:pt idx="94" formatCode="General">
                  <c:v>8.13802E-2</c:v>
                </c:pt>
                <c:pt idx="95">
                  <c:v>7.5954859999999999E-2</c:v>
                </c:pt>
                <c:pt idx="96">
                  <c:v>7.4146409999999996E-2</c:v>
                </c:pt>
                <c:pt idx="97">
                  <c:v>7.4146409999999996E-2</c:v>
                </c:pt>
                <c:pt idx="98">
                  <c:v>7.9571760000000005E-2</c:v>
                </c:pt>
                <c:pt idx="99">
                  <c:v>7.9571760000000005E-2</c:v>
                </c:pt>
                <c:pt idx="100">
                  <c:v>7.7763310000000002E-2</c:v>
                </c:pt>
                <c:pt idx="101">
                  <c:v>7.5954859999999999E-2</c:v>
                </c:pt>
                <c:pt idx="102">
                  <c:v>7.7763310000000002E-2</c:v>
                </c:pt>
                <c:pt idx="103">
                  <c:v>7.9571760000000005E-2</c:v>
                </c:pt>
                <c:pt idx="104">
                  <c:v>7.9571760000000005E-2</c:v>
                </c:pt>
                <c:pt idx="105">
                  <c:v>7.7763310000000002E-2</c:v>
                </c:pt>
                <c:pt idx="106">
                  <c:v>7.5954859999999999E-2</c:v>
                </c:pt>
                <c:pt idx="107">
                  <c:v>7.5954859999999999E-2</c:v>
                </c:pt>
                <c:pt idx="108">
                  <c:v>7.9571760000000005E-2</c:v>
                </c:pt>
                <c:pt idx="109">
                  <c:v>7.9571760000000005E-2</c:v>
                </c:pt>
                <c:pt idx="110">
                  <c:v>7.9571760000000005E-2</c:v>
                </c:pt>
                <c:pt idx="111">
                  <c:v>7.5954859999999999E-2</c:v>
                </c:pt>
                <c:pt idx="112">
                  <c:v>7.4146409999999996E-2</c:v>
                </c:pt>
                <c:pt idx="113">
                  <c:v>7.5954859999999999E-2</c:v>
                </c:pt>
                <c:pt idx="114" formatCode="General">
                  <c:v>8.13802E-2</c:v>
                </c:pt>
                <c:pt idx="115">
                  <c:v>7.9571760000000005E-2</c:v>
                </c:pt>
                <c:pt idx="116">
                  <c:v>7.7763310000000002E-2</c:v>
                </c:pt>
                <c:pt idx="117">
                  <c:v>7.7763310000000002E-2</c:v>
                </c:pt>
                <c:pt idx="118">
                  <c:v>7.7763310000000002E-2</c:v>
                </c:pt>
                <c:pt idx="119">
                  <c:v>7.9571760000000005E-2</c:v>
                </c:pt>
                <c:pt idx="120" formatCode="General">
                  <c:v>8.13802E-2</c:v>
                </c:pt>
                <c:pt idx="121">
                  <c:v>7.5954859999999999E-2</c:v>
                </c:pt>
                <c:pt idx="122">
                  <c:v>7.5954859999999999E-2</c:v>
                </c:pt>
                <c:pt idx="123">
                  <c:v>7.4146409999999996E-2</c:v>
                </c:pt>
                <c:pt idx="124">
                  <c:v>7.9571760000000005E-2</c:v>
                </c:pt>
                <c:pt idx="125">
                  <c:v>7.9571760000000005E-2</c:v>
                </c:pt>
                <c:pt idx="126">
                  <c:v>7.9571760000000005E-2</c:v>
                </c:pt>
                <c:pt idx="127">
                  <c:v>7.5954859999999999E-2</c:v>
                </c:pt>
                <c:pt idx="128">
                  <c:v>7.5954859999999999E-2</c:v>
                </c:pt>
                <c:pt idx="129">
                  <c:v>7.7763310000000002E-2</c:v>
                </c:pt>
                <c:pt idx="130">
                  <c:v>7.9571760000000005E-2</c:v>
                </c:pt>
                <c:pt idx="131">
                  <c:v>7.9571760000000005E-2</c:v>
                </c:pt>
                <c:pt idx="132">
                  <c:v>7.9571760000000005E-2</c:v>
                </c:pt>
                <c:pt idx="133">
                  <c:v>7.5954859999999999E-2</c:v>
                </c:pt>
                <c:pt idx="134">
                  <c:v>7.5954859999999999E-2</c:v>
                </c:pt>
                <c:pt idx="135">
                  <c:v>7.9571760000000005E-2</c:v>
                </c:pt>
                <c:pt idx="136">
                  <c:v>7.9571760000000005E-2</c:v>
                </c:pt>
                <c:pt idx="137">
                  <c:v>7.5954859999999999E-2</c:v>
                </c:pt>
                <c:pt idx="138">
                  <c:v>7.5954859999999999E-2</c:v>
                </c:pt>
                <c:pt idx="139">
                  <c:v>7.5954859999999999E-2</c:v>
                </c:pt>
                <c:pt idx="140">
                  <c:v>7.9571760000000005E-2</c:v>
                </c:pt>
                <c:pt idx="141" formatCode="General">
                  <c:v>8.13802E-2</c:v>
                </c:pt>
                <c:pt idx="142">
                  <c:v>7.9571760000000005E-2</c:v>
                </c:pt>
                <c:pt idx="143">
                  <c:v>7.7763310000000002E-2</c:v>
                </c:pt>
                <c:pt idx="144">
                  <c:v>7.4146409999999996E-2</c:v>
                </c:pt>
                <c:pt idx="145">
                  <c:v>7.7763310000000002E-2</c:v>
                </c:pt>
                <c:pt idx="146">
                  <c:v>7.9571760000000005E-2</c:v>
                </c:pt>
                <c:pt idx="147">
                  <c:v>7.9571760000000005E-2</c:v>
                </c:pt>
                <c:pt idx="148">
                  <c:v>7.5954859999999999E-2</c:v>
                </c:pt>
                <c:pt idx="149">
                  <c:v>7.5954859999999999E-2</c:v>
                </c:pt>
                <c:pt idx="150">
                  <c:v>7.7763310000000002E-2</c:v>
                </c:pt>
                <c:pt idx="151">
                  <c:v>7.9571760000000005E-2</c:v>
                </c:pt>
                <c:pt idx="152">
                  <c:v>7.9571760000000005E-2</c:v>
                </c:pt>
                <c:pt idx="153">
                  <c:v>7.5954859999999999E-2</c:v>
                </c:pt>
                <c:pt idx="154">
                  <c:v>7.5954859999999999E-2</c:v>
                </c:pt>
                <c:pt idx="155">
                  <c:v>7.5954859999999999E-2</c:v>
                </c:pt>
                <c:pt idx="156">
                  <c:v>7.5954859999999999E-2</c:v>
                </c:pt>
                <c:pt idx="157" formatCode="General">
                  <c:v>8.13802E-2</c:v>
                </c:pt>
                <c:pt idx="158">
                  <c:v>7.9571760000000005E-2</c:v>
                </c:pt>
                <c:pt idx="159">
                  <c:v>7.9571760000000005E-2</c:v>
                </c:pt>
                <c:pt idx="160">
                  <c:v>7.5954859999999999E-2</c:v>
                </c:pt>
                <c:pt idx="161">
                  <c:v>7.5954859999999999E-2</c:v>
                </c:pt>
                <c:pt idx="162">
                  <c:v>7.9571760000000005E-2</c:v>
                </c:pt>
                <c:pt idx="163">
                  <c:v>7.9571760000000005E-2</c:v>
                </c:pt>
                <c:pt idx="164">
                  <c:v>7.7763310000000002E-2</c:v>
                </c:pt>
                <c:pt idx="165">
                  <c:v>7.5954859999999999E-2</c:v>
                </c:pt>
                <c:pt idx="166">
                  <c:v>7.7763310000000002E-2</c:v>
                </c:pt>
                <c:pt idx="167">
                  <c:v>7.9571760000000005E-2</c:v>
                </c:pt>
                <c:pt idx="168" formatCode="General">
                  <c:v>8.13802E-2</c:v>
                </c:pt>
                <c:pt idx="169" formatCode="General">
                  <c:v>8.13802E-2</c:v>
                </c:pt>
                <c:pt idx="170">
                  <c:v>7.4146409999999996E-2</c:v>
                </c:pt>
                <c:pt idx="171">
                  <c:v>7.4146409999999996E-2</c:v>
                </c:pt>
                <c:pt idx="172">
                  <c:v>7.5954859999999999E-2</c:v>
                </c:pt>
                <c:pt idx="173" formatCode="General">
                  <c:v>8.13802E-2</c:v>
                </c:pt>
                <c:pt idx="174">
                  <c:v>7.9571760000000005E-2</c:v>
                </c:pt>
                <c:pt idx="175">
                  <c:v>7.7763310000000002E-2</c:v>
                </c:pt>
                <c:pt idx="176">
                  <c:v>7.5954859999999999E-2</c:v>
                </c:pt>
                <c:pt idx="177">
                  <c:v>7.7763310000000002E-2</c:v>
                </c:pt>
                <c:pt idx="178">
                  <c:v>7.9571760000000005E-2</c:v>
                </c:pt>
                <c:pt idx="179">
                  <c:v>7.7763310000000002E-2</c:v>
                </c:pt>
                <c:pt idx="180">
                  <c:v>7.5954859999999999E-2</c:v>
                </c:pt>
                <c:pt idx="181">
                  <c:v>7.4146409999999996E-2</c:v>
                </c:pt>
                <c:pt idx="182">
                  <c:v>7.5954859999999999E-2</c:v>
                </c:pt>
                <c:pt idx="183" formatCode="General">
                  <c:v>8.13802E-2</c:v>
                </c:pt>
                <c:pt idx="184" formatCode="General">
                  <c:v>8.13802E-2</c:v>
                </c:pt>
                <c:pt idx="185">
                  <c:v>7.9571760000000005E-2</c:v>
                </c:pt>
                <c:pt idx="186">
                  <c:v>7.5954859999999999E-2</c:v>
                </c:pt>
                <c:pt idx="187">
                  <c:v>7.4146409999999996E-2</c:v>
                </c:pt>
                <c:pt idx="188">
                  <c:v>7.5954859999999999E-2</c:v>
                </c:pt>
                <c:pt idx="189">
                  <c:v>7.9571760000000005E-2</c:v>
                </c:pt>
                <c:pt idx="190">
                  <c:v>7.9571760000000005E-2</c:v>
                </c:pt>
                <c:pt idx="191">
                  <c:v>7.7763310000000002E-2</c:v>
                </c:pt>
                <c:pt idx="192">
                  <c:v>7.7763310000000002E-2</c:v>
                </c:pt>
                <c:pt idx="193">
                  <c:v>7.7763310000000002E-2</c:v>
                </c:pt>
                <c:pt idx="194">
                  <c:v>7.9571760000000005E-2</c:v>
                </c:pt>
                <c:pt idx="195" formatCode="General">
                  <c:v>8.13802E-2</c:v>
                </c:pt>
                <c:pt idx="196">
                  <c:v>7.7763310000000002E-2</c:v>
                </c:pt>
                <c:pt idx="197">
                  <c:v>7.5954859999999999E-2</c:v>
                </c:pt>
                <c:pt idx="198">
                  <c:v>7.4146409999999996E-2</c:v>
                </c:pt>
                <c:pt idx="199">
                  <c:v>7.9571760000000005E-2</c:v>
                </c:pt>
                <c:pt idx="200" formatCode="General">
                  <c:v>8.13802E-2</c:v>
                </c:pt>
                <c:pt idx="201">
                  <c:v>7.9571760000000005E-2</c:v>
                </c:pt>
                <c:pt idx="202">
                  <c:v>7.5954859999999999E-2</c:v>
                </c:pt>
                <c:pt idx="203">
                  <c:v>7.5954859999999999E-2</c:v>
                </c:pt>
                <c:pt idx="204">
                  <c:v>7.7763310000000002E-2</c:v>
                </c:pt>
                <c:pt idx="205">
                  <c:v>7.9571760000000005E-2</c:v>
                </c:pt>
                <c:pt idx="206">
                  <c:v>7.9571760000000005E-2</c:v>
                </c:pt>
                <c:pt idx="207">
                  <c:v>7.7763310000000002E-2</c:v>
                </c:pt>
                <c:pt idx="208">
                  <c:v>7.5954859999999999E-2</c:v>
                </c:pt>
                <c:pt idx="209">
                  <c:v>7.9571760000000005E-2</c:v>
                </c:pt>
                <c:pt idx="210" formatCode="General">
                  <c:v>8.13802E-2</c:v>
                </c:pt>
                <c:pt idx="211" formatCode="General">
                  <c:v>8.13802E-2</c:v>
                </c:pt>
                <c:pt idx="212">
                  <c:v>7.5954859999999999E-2</c:v>
                </c:pt>
                <c:pt idx="213">
                  <c:v>7.5954859999999999E-2</c:v>
                </c:pt>
                <c:pt idx="214">
                  <c:v>7.4146409999999996E-2</c:v>
                </c:pt>
                <c:pt idx="215">
                  <c:v>7.9571760000000005E-2</c:v>
                </c:pt>
                <c:pt idx="216">
                  <c:v>7.9571760000000005E-2</c:v>
                </c:pt>
                <c:pt idx="217">
                  <c:v>7.9571760000000005E-2</c:v>
                </c:pt>
                <c:pt idx="218">
                  <c:v>7.7763310000000002E-2</c:v>
                </c:pt>
                <c:pt idx="219">
                  <c:v>7.5954859999999999E-2</c:v>
                </c:pt>
                <c:pt idx="220">
                  <c:v>7.7763310000000002E-2</c:v>
                </c:pt>
                <c:pt idx="221">
                  <c:v>7.9571760000000005E-2</c:v>
                </c:pt>
                <c:pt idx="222">
                  <c:v>7.7763310000000002E-2</c:v>
                </c:pt>
                <c:pt idx="223">
                  <c:v>7.7763310000000002E-2</c:v>
                </c:pt>
                <c:pt idx="224">
                  <c:v>7.5954859999999999E-2</c:v>
                </c:pt>
                <c:pt idx="225">
                  <c:v>7.7763310000000002E-2</c:v>
                </c:pt>
                <c:pt idx="226">
                  <c:v>7.9571760000000005E-2</c:v>
                </c:pt>
                <c:pt idx="227" formatCode="General">
                  <c:v>8.13802E-2</c:v>
                </c:pt>
                <c:pt idx="228">
                  <c:v>7.5954859999999999E-2</c:v>
                </c:pt>
                <c:pt idx="229">
                  <c:v>7.5954859999999999E-2</c:v>
                </c:pt>
                <c:pt idx="230">
                  <c:v>7.5954859999999999E-2</c:v>
                </c:pt>
                <c:pt idx="231">
                  <c:v>7.7763310000000002E-2</c:v>
                </c:pt>
                <c:pt idx="232" formatCode="General">
                  <c:v>8.13802E-2</c:v>
                </c:pt>
                <c:pt idx="233">
                  <c:v>7.9571760000000005E-2</c:v>
                </c:pt>
                <c:pt idx="234">
                  <c:v>7.7763310000000002E-2</c:v>
                </c:pt>
                <c:pt idx="235">
                  <c:v>7.5954859999999999E-2</c:v>
                </c:pt>
                <c:pt idx="236">
                  <c:v>7.7763310000000002E-2</c:v>
                </c:pt>
                <c:pt idx="237">
                  <c:v>7.9571760000000005E-2</c:v>
                </c:pt>
                <c:pt idx="238">
                  <c:v>7.9571760000000005E-2</c:v>
                </c:pt>
                <c:pt idx="239">
                  <c:v>7.7763310000000002E-2</c:v>
                </c:pt>
                <c:pt idx="240">
                  <c:v>7.5954859999999999E-2</c:v>
                </c:pt>
                <c:pt idx="241">
                  <c:v>7.9571760000000005E-2</c:v>
                </c:pt>
                <c:pt idx="242">
                  <c:v>7.9571760000000005E-2</c:v>
                </c:pt>
                <c:pt idx="243">
                  <c:v>7.9571760000000005E-2</c:v>
                </c:pt>
                <c:pt idx="244">
                  <c:v>7.9571760000000005E-2</c:v>
                </c:pt>
                <c:pt idx="245">
                  <c:v>7.4146409999999996E-2</c:v>
                </c:pt>
                <c:pt idx="246">
                  <c:v>7.5954859999999999E-2</c:v>
                </c:pt>
                <c:pt idx="247">
                  <c:v>7.7763310000000002E-2</c:v>
                </c:pt>
                <c:pt idx="248" formatCode="General">
                  <c:v>8.13802E-2</c:v>
                </c:pt>
                <c:pt idx="249">
                  <c:v>7.9571760000000005E-2</c:v>
                </c:pt>
                <c:pt idx="250">
                  <c:v>7.7763310000000002E-2</c:v>
                </c:pt>
                <c:pt idx="251">
                  <c:v>7.5954859999999999E-2</c:v>
                </c:pt>
                <c:pt idx="252">
                  <c:v>7.7763310000000002E-2</c:v>
                </c:pt>
                <c:pt idx="253">
                  <c:v>7.9571760000000005E-2</c:v>
                </c:pt>
                <c:pt idx="254">
                  <c:v>7.7763310000000002E-2</c:v>
                </c:pt>
                <c:pt idx="255">
                  <c:v>7.5954859999999999E-2</c:v>
                </c:pt>
                <c:pt idx="256">
                  <c:v>7.5954859999999999E-2</c:v>
                </c:pt>
                <c:pt idx="257">
                  <c:v>7.5954859999999999E-2</c:v>
                </c:pt>
                <c:pt idx="258" formatCode="General">
                  <c:v>8.13802E-2</c:v>
                </c:pt>
                <c:pt idx="259" formatCode="General">
                  <c:v>8.13802E-2</c:v>
                </c:pt>
                <c:pt idx="260">
                  <c:v>7.9571760000000005E-2</c:v>
                </c:pt>
                <c:pt idx="261">
                  <c:v>7.5954859999999999E-2</c:v>
                </c:pt>
                <c:pt idx="262">
                  <c:v>7.5954859999999999E-2</c:v>
                </c:pt>
                <c:pt idx="263">
                  <c:v>7.7763310000000002E-2</c:v>
                </c:pt>
                <c:pt idx="264">
                  <c:v>7.9571760000000005E-2</c:v>
                </c:pt>
                <c:pt idx="265">
                  <c:v>7.9571760000000005E-2</c:v>
                </c:pt>
                <c:pt idx="266">
                  <c:v>7.7763310000000002E-2</c:v>
                </c:pt>
                <c:pt idx="267">
                  <c:v>7.7763310000000002E-2</c:v>
                </c:pt>
                <c:pt idx="268">
                  <c:v>7.7763310000000002E-2</c:v>
                </c:pt>
                <c:pt idx="269">
                  <c:v>7.9571760000000005E-2</c:v>
                </c:pt>
                <c:pt idx="270">
                  <c:v>7.9571760000000005E-2</c:v>
                </c:pt>
                <c:pt idx="271">
                  <c:v>7.5954859999999999E-2</c:v>
                </c:pt>
                <c:pt idx="272">
                  <c:v>7.4146409999999996E-2</c:v>
                </c:pt>
                <c:pt idx="273">
                  <c:v>7.5954859999999999E-2</c:v>
                </c:pt>
                <c:pt idx="274" formatCode="General">
                  <c:v>8.13802E-2</c:v>
                </c:pt>
                <c:pt idx="275" formatCode="General">
                  <c:v>8.13802E-2</c:v>
                </c:pt>
                <c:pt idx="276" formatCode="General">
                  <c:v>8.13802E-2</c:v>
                </c:pt>
                <c:pt idx="277">
                  <c:v>7.5954859999999999E-2</c:v>
                </c:pt>
                <c:pt idx="278">
                  <c:v>7.5954859999999999E-2</c:v>
                </c:pt>
                <c:pt idx="279">
                  <c:v>7.7763310000000002E-2</c:v>
                </c:pt>
                <c:pt idx="280">
                  <c:v>7.9571760000000005E-2</c:v>
                </c:pt>
                <c:pt idx="281">
                  <c:v>7.7763310000000002E-2</c:v>
                </c:pt>
                <c:pt idx="282">
                  <c:v>7.5954859999999999E-2</c:v>
                </c:pt>
                <c:pt idx="283">
                  <c:v>7.5954859999999999E-2</c:v>
                </c:pt>
                <c:pt idx="284" formatCode="General">
                  <c:v>8.13802E-2</c:v>
                </c:pt>
                <c:pt idx="285" formatCode="General">
                  <c:v>8.13802E-2</c:v>
                </c:pt>
                <c:pt idx="286">
                  <c:v>8.3188659999999998E-2</c:v>
                </c:pt>
                <c:pt idx="287">
                  <c:v>7.7763310000000002E-2</c:v>
                </c:pt>
                <c:pt idx="288">
                  <c:v>7.4146409999999996E-2</c:v>
                </c:pt>
                <c:pt idx="289">
                  <c:v>7.4146409999999996E-2</c:v>
                </c:pt>
                <c:pt idx="290">
                  <c:v>7.9571760000000005E-2</c:v>
                </c:pt>
                <c:pt idx="291">
                  <c:v>7.9571760000000005E-2</c:v>
                </c:pt>
                <c:pt idx="292">
                  <c:v>7.9571760000000005E-2</c:v>
                </c:pt>
                <c:pt idx="293">
                  <c:v>7.5954859999999999E-2</c:v>
                </c:pt>
                <c:pt idx="294">
                  <c:v>7.7763310000000002E-2</c:v>
                </c:pt>
                <c:pt idx="295">
                  <c:v>7.7763310000000002E-2</c:v>
                </c:pt>
                <c:pt idx="296">
                  <c:v>7.9571760000000005E-2</c:v>
                </c:pt>
                <c:pt idx="297">
                  <c:v>7.7763310000000002E-2</c:v>
                </c:pt>
                <c:pt idx="298">
                  <c:v>7.5954859999999999E-2</c:v>
                </c:pt>
                <c:pt idx="299">
                  <c:v>7.5954859999999999E-2</c:v>
                </c:pt>
                <c:pt idx="300">
                  <c:v>7.9571760000000005E-2</c:v>
                </c:pt>
                <c:pt idx="301">
                  <c:v>7.9571760000000005E-2</c:v>
                </c:pt>
                <c:pt idx="302" formatCode="General">
                  <c:v>8.13802E-2</c:v>
                </c:pt>
                <c:pt idx="303">
                  <c:v>7.7763310000000002E-2</c:v>
                </c:pt>
                <c:pt idx="304">
                  <c:v>7.5954859999999999E-2</c:v>
                </c:pt>
                <c:pt idx="305">
                  <c:v>7.5954859999999999E-2</c:v>
                </c:pt>
                <c:pt idx="306">
                  <c:v>7.9571760000000005E-2</c:v>
                </c:pt>
                <c:pt idx="307">
                  <c:v>7.9571760000000005E-2</c:v>
                </c:pt>
                <c:pt idx="308">
                  <c:v>7.7763310000000002E-2</c:v>
                </c:pt>
                <c:pt idx="309">
                  <c:v>7.7763310000000002E-2</c:v>
                </c:pt>
                <c:pt idx="310">
                  <c:v>7.5954859999999999E-2</c:v>
                </c:pt>
                <c:pt idx="311">
                  <c:v>7.9571760000000005E-2</c:v>
                </c:pt>
                <c:pt idx="312">
                  <c:v>7.9571760000000005E-2</c:v>
                </c:pt>
                <c:pt idx="313">
                  <c:v>7.9571760000000005E-2</c:v>
                </c:pt>
                <c:pt idx="314">
                  <c:v>7.5954859999999999E-2</c:v>
                </c:pt>
                <c:pt idx="315">
                  <c:v>7.5954859999999999E-2</c:v>
                </c:pt>
                <c:pt idx="316">
                  <c:v>7.7763310000000002E-2</c:v>
                </c:pt>
                <c:pt idx="317">
                  <c:v>7.9571760000000005E-2</c:v>
                </c:pt>
                <c:pt idx="318">
                  <c:v>7.9571760000000005E-2</c:v>
                </c:pt>
                <c:pt idx="319">
                  <c:v>7.5954859999999999E-2</c:v>
                </c:pt>
                <c:pt idx="320">
                  <c:v>7.5954859999999999E-2</c:v>
                </c:pt>
                <c:pt idx="321">
                  <c:v>7.5954859999999999E-2</c:v>
                </c:pt>
                <c:pt idx="322">
                  <c:v>7.7763310000000002E-2</c:v>
                </c:pt>
                <c:pt idx="323" formatCode="General">
                  <c:v>8.13802E-2</c:v>
                </c:pt>
                <c:pt idx="324">
                  <c:v>7.7763310000000002E-2</c:v>
                </c:pt>
                <c:pt idx="325">
                  <c:v>7.5954859999999999E-2</c:v>
                </c:pt>
                <c:pt idx="326">
                  <c:v>7.5954859999999999E-2</c:v>
                </c:pt>
                <c:pt idx="327">
                  <c:v>7.7763310000000002E-2</c:v>
                </c:pt>
                <c:pt idx="328">
                  <c:v>7.9571760000000005E-2</c:v>
                </c:pt>
                <c:pt idx="329">
                  <c:v>7.7763310000000002E-2</c:v>
                </c:pt>
                <c:pt idx="330">
                  <c:v>7.7763310000000002E-2</c:v>
                </c:pt>
                <c:pt idx="331">
                  <c:v>7.5954859999999999E-2</c:v>
                </c:pt>
                <c:pt idx="332">
                  <c:v>7.9571760000000005E-2</c:v>
                </c:pt>
                <c:pt idx="333">
                  <c:v>7.9571760000000005E-2</c:v>
                </c:pt>
                <c:pt idx="334">
                  <c:v>7.9571760000000005E-2</c:v>
                </c:pt>
                <c:pt idx="335">
                  <c:v>7.9571760000000005E-2</c:v>
                </c:pt>
                <c:pt idx="336">
                  <c:v>7.5954859999999999E-2</c:v>
                </c:pt>
                <c:pt idx="337">
                  <c:v>7.5954859999999999E-2</c:v>
                </c:pt>
                <c:pt idx="338">
                  <c:v>7.7763310000000002E-2</c:v>
                </c:pt>
                <c:pt idx="339" formatCode="General">
                  <c:v>8.13802E-2</c:v>
                </c:pt>
                <c:pt idx="340">
                  <c:v>7.9571760000000005E-2</c:v>
                </c:pt>
                <c:pt idx="341">
                  <c:v>7.5954859999999999E-2</c:v>
                </c:pt>
                <c:pt idx="342">
                  <c:v>7.7763310000000002E-2</c:v>
                </c:pt>
                <c:pt idx="343">
                  <c:v>7.7763310000000002E-2</c:v>
                </c:pt>
                <c:pt idx="344">
                  <c:v>7.9571760000000005E-2</c:v>
                </c:pt>
                <c:pt idx="345">
                  <c:v>7.9571760000000005E-2</c:v>
                </c:pt>
                <c:pt idx="346">
                  <c:v>7.5954859999999999E-2</c:v>
                </c:pt>
                <c:pt idx="347">
                  <c:v>7.5954859999999999E-2</c:v>
                </c:pt>
                <c:pt idx="348">
                  <c:v>7.5954859999999999E-2</c:v>
                </c:pt>
                <c:pt idx="349" formatCode="General">
                  <c:v>8.13802E-2</c:v>
                </c:pt>
                <c:pt idx="350" formatCode="General">
                  <c:v>8.13802E-2</c:v>
                </c:pt>
                <c:pt idx="351">
                  <c:v>7.9571760000000005E-2</c:v>
                </c:pt>
                <c:pt idx="352">
                  <c:v>7.4146409999999996E-2</c:v>
                </c:pt>
                <c:pt idx="353">
                  <c:v>7.4146409999999996E-2</c:v>
                </c:pt>
                <c:pt idx="354">
                  <c:v>7.7763310000000002E-2</c:v>
                </c:pt>
                <c:pt idx="355" formatCode="General">
                  <c:v>8.13802E-2</c:v>
                </c:pt>
                <c:pt idx="356">
                  <c:v>7.9571760000000005E-2</c:v>
                </c:pt>
                <c:pt idx="357">
                  <c:v>7.9571760000000005E-2</c:v>
                </c:pt>
                <c:pt idx="358">
                  <c:v>7.5954859999999999E-2</c:v>
                </c:pt>
                <c:pt idx="359">
                  <c:v>7.9571760000000005E-2</c:v>
                </c:pt>
                <c:pt idx="360">
                  <c:v>7.9571760000000005E-2</c:v>
                </c:pt>
                <c:pt idx="361">
                  <c:v>7.9571760000000005E-2</c:v>
                </c:pt>
                <c:pt idx="362">
                  <c:v>7.5954859999999999E-2</c:v>
                </c:pt>
                <c:pt idx="363">
                  <c:v>7.5954859999999999E-2</c:v>
                </c:pt>
                <c:pt idx="364">
                  <c:v>7.5954859999999999E-2</c:v>
                </c:pt>
                <c:pt idx="365" formatCode="General">
                  <c:v>8.13802E-2</c:v>
                </c:pt>
                <c:pt idx="366" formatCode="General">
                  <c:v>8.13802E-2</c:v>
                </c:pt>
                <c:pt idx="367" formatCode="General">
                  <c:v>8.13802E-2</c:v>
                </c:pt>
                <c:pt idx="368">
                  <c:v>7.4146409999999996E-2</c:v>
                </c:pt>
                <c:pt idx="369">
                  <c:v>7.5954859999999999E-2</c:v>
                </c:pt>
                <c:pt idx="370">
                  <c:v>7.7763310000000002E-2</c:v>
                </c:pt>
                <c:pt idx="371">
                  <c:v>7.7763310000000002E-2</c:v>
                </c:pt>
                <c:pt idx="372">
                  <c:v>7.9571760000000005E-2</c:v>
                </c:pt>
                <c:pt idx="373">
                  <c:v>7.7763310000000002E-2</c:v>
                </c:pt>
                <c:pt idx="374">
                  <c:v>7.5954859999999999E-2</c:v>
                </c:pt>
                <c:pt idx="375">
                  <c:v>7.9571760000000005E-2</c:v>
                </c:pt>
                <c:pt idx="376" formatCode="General">
                  <c:v>8.13802E-2</c:v>
                </c:pt>
                <c:pt idx="377" formatCode="General">
                  <c:v>8.13802E-2</c:v>
                </c:pt>
                <c:pt idx="378">
                  <c:v>7.5954859999999999E-2</c:v>
                </c:pt>
                <c:pt idx="379">
                  <c:v>7.4146409999999996E-2</c:v>
                </c:pt>
                <c:pt idx="380">
                  <c:v>7.4146409999999996E-2</c:v>
                </c:pt>
                <c:pt idx="381">
                  <c:v>7.9571760000000005E-2</c:v>
                </c:pt>
                <c:pt idx="382">
                  <c:v>7.9571760000000005E-2</c:v>
                </c:pt>
                <c:pt idx="383">
                  <c:v>7.9571760000000005E-2</c:v>
                </c:pt>
                <c:pt idx="384">
                  <c:v>7.9571760000000005E-2</c:v>
                </c:pt>
                <c:pt idx="385">
                  <c:v>7.5954859999999999E-2</c:v>
                </c:pt>
                <c:pt idx="386">
                  <c:v>7.7763310000000002E-2</c:v>
                </c:pt>
                <c:pt idx="387">
                  <c:v>7.9571760000000005E-2</c:v>
                </c:pt>
                <c:pt idx="388">
                  <c:v>7.7763310000000002E-2</c:v>
                </c:pt>
                <c:pt idx="389">
                  <c:v>7.5954859999999999E-2</c:v>
                </c:pt>
                <c:pt idx="390">
                  <c:v>7.5954859999999999E-2</c:v>
                </c:pt>
                <c:pt idx="391">
                  <c:v>7.7763310000000002E-2</c:v>
                </c:pt>
                <c:pt idx="392" formatCode="General">
                  <c:v>8.13802E-2</c:v>
                </c:pt>
                <c:pt idx="393" formatCode="General">
                  <c:v>8.13802E-2</c:v>
                </c:pt>
                <c:pt idx="394">
                  <c:v>7.7763310000000002E-2</c:v>
                </c:pt>
                <c:pt idx="395">
                  <c:v>7.5954859999999999E-2</c:v>
                </c:pt>
                <c:pt idx="396">
                  <c:v>7.5954859999999999E-2</c:v>
                </c:pt>
                <c:pt idx="397">
                  <c:v>7.5954859999999999E-2</c:v>
                </c:pt>
                <c:pt idx="398">
                  <c:v>7.9571760000000005E-2</c:v>
                </c:pt>
                <c:pt idx="399">
                  <c:v>7.9571760000000005E-2</c:v>
                </c:pt>
                <c:pt idx="400">
                  <c:v>7.7763310000000002E-2</c:v>
                </c:pt>
                <c:pt idx="401">
                  <c:v>7.7763310000000002E-2</c:v>
                </c:pt>
                <c:pt idx="402">
                  <c:v>7.7763310000000002E-2</c:v>
                </c:pt>
                <c:pt idx="403" formatCode="General">
                  <c:v>8.13802E-2</c:v>
                </c:pt>
                <c:pt idx="404">
                  <c:v>7.9571760000000005E-2</c:v>
                </c:pt>
                <c:pt idx="405">
                  <c:v>7.7763310000000002E-2</c:v>
                </c:pt>
                <c:pt idx="406">
                  <c:v>7.5954859999999999E-2</c:v>
                </c:pt>
                <c:pt idx="407">
                  <c:v>7.9571760000000005E-2</c:v>
                </c:pt>
                <c:pt idx="408">
                  <c:v>7.9571760000000005E-2</c:v>
                </c:pt>
                <c:pt idx="409">
                  <c:v>7.9571760000000005E-2</c:v>
                </c:pt>
                <c:pt idx="410">
                  <c:v>7.9571760000000005E-2</c:v>
                </c:pt>
                <c:pt idx="411">
                  <c:v>7.5954859999999999E-2</c:v>
                </c:pt>
                <c:pt idx="412">
                  <c:v>7.5954859999999999E-2</c:v>
                </c:pt>
                <c:pt idx="413">
                  <c:v>7.7763310000000002E-2</c:v>
                </c:pt>
                <c:pt idx="414">
                  <c:v>7.9571760000000005E-2</c:v>
                </c:pt>
                <c:pt idx="415">
                  <c:v>7.9571760000000005E-2</c:v>
                </c:pt>
                <c:pt idx="416">
                  <c:v>7.7763310000000002E-2</c:v>
                </c:pt>
                <c:pt idx="417">
                  <c:v>7.5954859999999999E-2</c:v>
                </c:pt>
                <c:pt idx="418">
                  <c:v>7.7763310000000002E-2</c:v>
                </c:pt>
                <c:pt idx="419">
                  <c:v>7.9571760000000005E-2</c:v>
                </c:pt>
                <c:pt idx="420" formatCode="General">
                  <c:v>8.13802E-2</c:v>
                </c:pt>
                <c:pt idx="421">
                  <c:v>7.7763310000000002E-2</c:v>
                </c:pt>
                <c:pt idx="422">
                  <c:v>7.5954859999999999E-2</c:v>
                </c:pt>
                <c:pt idx="423">
                  <c:v>7.4146409999999996E-2</c:v>
                </c:pt>
                <c:pt idx="424" formatCode="General">
                  <c:v>8.13802E-2</c:v>
                </c:pt>
                <c:pt idx="425" formatCode="General">
                  <c:v>8.13802E-2</c:v>
                </c:pt>
                <c:pt idx="426">
                  <c:v>7.9571760000000005E-2</c:v>
                </c:pt>
                <c:pt idx="427">
                  <c:v>7.4146409999999996E-2</c:v>
                </c:pt>
                <c:pt idx="428">
                  <c:v>7.5954859999999999E-2</c:v>
                </c:pt>
                <c:pt idx="429">
                  <c:v>7.7763310000000002E-2</c:v>
                </c:pt>
                <c:pt idx="430" formatCode="General">
                  <c:v>8.13802E-2</c:v>
                </c:pt>
                <c:pt idx="431">
                  <c:v>7.9571760000000005E-2</c:v>
                </c:pt>
                <c:pt idx="432">
                  <c:v>7.9571760000000005E-2</c:v>
                </c:pt>
                <c:pt idx="433">
                  <c:v>7.5954859999999999E-2</c:v>
                </c:pt>
                <c:pt idx="434">
                  <c:v>7.7763310000000002E-2</c:v>
                </c:pt>
                <c:pt idx="435">
                  <c:v>7.9571760000000005E-2</c:v>
                </c:pt>
                <c:pt idx="436">
                  <c:v>7.9571760000000005E-2</c:v>
                </c:pt>
                <c:pt idx="437">
                  <c:v>7.7763310000000002E-2</c:v>
                </c:pt>
                <c:pt idx="438">
                  <c:v>7.5954859999999999E-2</c:v>
                </c:pt>
                <c:pt idx="439">
                  <c:v>7.5954859999999999E-2</c:v>
                </c:pt>
                <c:pt idx="440" formatCode="General">
                  <c:v>8.13802E-2</c:v>
                </c:pt>
                <c:pt idx="441" formatCode="General">
                  <c:v>8.13802E-2</c:v>
                </c:pt>
                <c:pt idx="442">
                  <c:v>7.9571760000000005E-2</c:v>
                </c:pt>
                <c:pt idx="443">
                  <c:v>7.4146409999999996E-2</c:v>
                </c:pt>
                <c:pt idx="444">
                  <c:v>7.5954859999999999E-2</c:v>
                </c:pt>
                <c:pt idx="445">
                  <c:v>7.5954859999999999E-2</c:v>
                </c:pt>
                <c:pt idx="446">
                  <c:v>7.9571760000000005E-2</c:v>
                </c:pt>
                <c:pt idx="447">
                  <c:v>7.9571760000000005E-2</c:v>
                </c:pt>
                <c:pt idx="448">
                  <c:v>7.7763310000000002E-2</c:v>
                </c:pt>
                <c:pt idx="449">
                  <c:v>7.7763310000000002E-2</c:v>
                </c:pt>
                <c:pt idx="450">
                  <c:v>7.7763310000000002E-2</c:v>
                </c:pt>
                <c:pt idx="451">
                  <c:v>7.9571760000000005E-2</c:v>
                </c:pt>
                <c:pt idx="452">
                  <c:v>7.9571760000000005E-2</c:v>
                </c:pt>
                <c:pt idx="453">
                  <c:v>7.5954859999999999E-2</c:v>
                </c:pt>
                <c:pt idx="454">
                  <c:v>7.4146409999999996E-2</c:v>
                </c:pt>
                <c:pt idx="455">
                  <c:v>7.5954859999999999E-2</c:v>
                </c:pt>
                <c:pt idx="456">
                  <c:v>7.9571760000000005E-2</c:v>
                </c:pt>
                <c:pt idx="457" formatCode="General">
                  <c:v>8.13802E-2</c:v>
                </c:pt>
                <c:pt idx="458" formatCode="General">
                  <c:v>8.13802E-2</c:v>
                </c:pt>
                <c:pt idx="459">
                  <c:v>7.9571760000000005E-2</c:v>
                </c:pt>
                <c:pt idx="460">
                  <c:v>7.5954859999999999E-2</c:v>
                </c:pt>
                <c:pt idx="461">
                  <c:v>7.7763310000000002E-2</c:v>
                </c:pt>
                <c:pt idx="462">
                  <c:v>7.7763310000000002E-2</c:v>
                </c:pt>
                <c:pt idx="463">
                  <c:v>7.9571760000000005E-2</c:v>
                </c:pt>
                <c:pt idx="464">
                  <c:v>7.7763310000000002E-2</c:v>
                </c:pt>
                <c:pt idx="465">
                  <c:v>7.7763310000000002E-2</c:v>
                </c:pt>
                <c:pt idx="466">
                  <c:v>7.7763310000000002E-2</c:v>
                </c:pt>
                <c:pt idx="467">
                  <c:v>7.9571760000000005E-2</c:v>
                </c:pt>
                <c:pt idx="468" formatCode="General">
                  <c:v>8.13802E-2</c:v>
                </c:pt>
                <c:pt idx="469">
                  <c:v>7.5954859999999999E-2</c:v>
                </c:pt>
                <c:pt idx="470">
                  <c:v>7.5954859999999999E-2</c:v>
                </c:pt>
                <c:pt idx="471">
                  <c:v>7.5954859999999999E-2</c:v>
                </c:pt>
                <c:pt idx="472">
                  <c:v>7.5954859999999999E-2</c:v>
                </c:pt>
                <c:pt idx="473" formatCode="General">
                  <c:v>8.13802E-2</c:v>
                </c:pt>
                <c:pt idx="474" formatCode="General">
                  <c:v>8.13802E-2</c:v>
                </c:pt>
                <c:pt idx="475">
                  <c:v>7.9571760000000005E-2</c:v>
                </c:pt>
                <c:pt idx="476">
                  <c:v>7.5954859999999999E-2</c:v>
                </c:pt>
                <c:pt idx="477">
                  <c:v>7.5954859999999999E-2</c:v>
                </c:pt>
                <c:pt idx="478">
                  <c:v>7.9571760000000005E-2</c:v>
                </c:pt>
                <c:pt idx="479">
                  <c:v>7.9571760000000005E-2</c:v>
                </c:pt>
                <c:pt idx="480">
                  <c:v>7.7763310000000002E-2</c:v>
                </c:pt>
                <c:pt idx="481">
                  <c:v>7.5954859999999999E-2</c:v>
                </c:pt>
                <c:pt idx="482">
                  <c:v>7.7763310000000002E-2</c:v>
                </c:pt>
                <c:pt idx="483">
                  <c:v>7.9571760000000005E-2</c:v>
                </c:pt>
                <c:pt idx="484" formatCode="General">
                  <c:v>8.13802E-2</c:v>
                </c:pt>
                <c:pt idx="485" formatCode="General">
                  <c:v>8.13802E-2</c:v>
                </c:pt>
                <c:pt idx="486">
                  <c:v>7.5954859999999999E-2</c:v>
                </c:pt>
                <c:pt idx="487">
                  <c:v>7.5954859999999999E-2</c:v>
                </c:pt>
                <c:pt idx="488">
                  <c:v>7.5954859999999999E-2</c:v>
                </c:pt>
                <c:pt idx="489" formatCode="General">
                  <c:v>8.13802E-2</c:v>
                </c:pt>
                <c:pt idx="490" formatCode="General">
                  <c:v>8.13802E-2</c:v>
                </c:pt>
                <c:pt idx="491">
                  <c:v>7.9571760000000005E-2</c:v>
                </c:pt>
                <c:pt idx="492">
                  <c:v>7.4146409999999996E-2</c:v>
                </c:pt>
                <c:pt idx="493">
                  <c:v>7.7763310000000002E-2</c:v>
                </c:pt>
                <c:pt idx="494">
                  <c:v>7.7763310000000002E-2</c:v>
                </c:pt>
                <c:pt idx="495">
                  <c:v>7.9571760000000005E-2</c:v>
                </c:pt>
                <c:pt idx="496">
                  <c:v>7.7763310000000002E-2</c:v>
                </c:pt>
                <c:pt idx="497">
                  <c:v>7.7763310000000002E-2</c:v>
                </c:pt>
                <c:pt idx="498">
                  <c:v>7.5954859999999999E-2</c:v>
                </c:pt>
                <c:pt idx="499">
                  <c:v>7.9571760000000005E-2</c:v>
                </c:pt>
                <c:pt idx="500" formatCode="General">
                  <c:v>8.13802E-2</c:v>
                </c:pt>
                <c:pt idx="501" formatCode="General">
                  <c:v>8.13802E-2</c:v>
                </c:pt>
                <c:pt idx="502">
                  <c:v>7.5954859999999999E-2</c:v>
                </c:pt>
                <c:pt idx="503">
                  <c:v>7.5954859999999999E-2</c:v>
                </c:pt>
                <c:pt idx="504">
                  <c:v>7.5954859999999999E-2</c:v>
                </c:pt>
                <c:pt idx="505" formatCode="General">
                  <c:v>8.13802E-2</c:v>
                </c:pt>
                <c:pt idx="506" formatCode="General">
                  <c:v>8.13802E-2</c:v>
                </c:pt>
                <c:pt idx="507">
                  <c:v>7.9571760000000005E-2</c:v>
                </c:pt>
                <c:pt idx="508">
                  <c:v>7.4146409999999996E-2</c:v>
                </c:pt>
                <c:pt idx="509">
                  <c:v>7.5954859999999999E-2</c:v>
                </c:pt>
                <c:pt idx="510">
                  <c:v>7.7763310000000002E-2</c:v>
                </c:pt>
                <c:pt idx="511">
                  <c:v>7.9571760000000005E-2</c:v>
                </c:pt>
                <c:pt idx="512">
                  <c:v>7.9571760000000005E-2</c:v>
                </c:pt>
                <c:pt idx="513">
                  <c:v>7.5954859999999999E-2</c:v>
                </c:pt>
                <c:pt idx="514">
                  <c:v>7.5954859999999999E-2</c:v>
                </c:pt>
                <c:pt idx="515" formatCode="General">
                  <c:v>8.13802E-2</c:v>
                </c:pt>
                <c:pt idx="516" formatCode="General">
                  <c:v>8.13802E-2</c:v>
                </c:pt>
                <c:pt idx="517" formatCode="General">
                  <c:v>8.13802E-2</c:v>
                </c:pt>
                <c:pt idx="518">
                  <c:v>7.4146409999999996E-2</c:v>
                </c:pt>
                <c:pt idx="519">
                  <c:v>7.4146409999999996E-2</c:v>
                </c:pt>
                <c:pt idx="520">
                  <c:v>7.5954859999999999E-2</c:v>
                </c:pt>
                <c:pt idx="521">
                  <c:v>7.7763310000000002E-2</c:v>
                </c:pt>
                <c:pt idx="522" formatCode="General">
                  <c:v>8.13802E-2</c:v>
                </c:pt>
                <c:pt idx="523">
                  <c:v>7.9571760000000005E-2</c:v>
                </c:pt>
                <c:pt idx="524">
                  <c:v>7.7763310000000002E-2</c:v>
                </c:pt>
                <c:pt idx="525">
                  <c:v>7.7763310000000002E-2</c:v>
                </c:pt>
                <c:pt idx="526">
                  <c:v>7.9571760000000005E-2</c:v>
                </c:pt>
                <c:pt idx="527">
                  <c:v>7.9571760000000005E-2</c:v>
                </c:pt>
                <c:pt idx="528">
                  <c:v>7.7763310000000002E-2</c:v>
                </c:pt>
                <c:pt idx="529">
                  <c:v>7.5954859999999999E-2</c:v>
                </c:pt>
                <c:pt idx="530">
                  <c:v>7.5954859999999999E-2</c:v>
                </c:pt>
                <c:pt idx="531">
                  <c:v>7.9571760000000005E-2</c:v>
                </c:pt>
                <c:pt idx="532" formatCode="General">
                  <c:v>8.13802E-2</c:v>
                </c:pt>
                <c:pt idx="533" formatCode="General">
                  <c:v>8.13802E-2</c:v>
                </c:pt>
                <c:pt idx="534">
                  <c:v>7.5954859999999999E-2</c:v>
                </c:pt>
                <c:pt idx="535">
                  <c:v>7.4146409999999996E-2</c:v>
                </c:pt>
                <c:pt idx="536">
                  <c:v>7.5954859999999999E-2</c:v>
                </c:pt>
                <c:pt idx="537">
                  <c:v>7.7763310000000002E-2</c:v>
                </c:pt>
                <c:pt idx="538" formatCode="General">
                  <c:v>8.13802E-2</c:v>
                </c:pt>
                <c:pt idx="539">
                  <c:v>7.7763310000000002E-2</c:v>
                </c:pt>
                <c:pt idx="540">
                  <c:v>7.5954859999999999E-2</c:v>
                </c:pt>
                <c:pt idx="541">
                  <c:v>7.7763310000000002E-2</c:v>
                </c:pt>
                <c:pt idx="542" formatCode="General">
                  <c:v>8.13802E-2</c:v>
                </c:pt>
                <c:pt idx="543" formatCode="General">
                  <c:v>8.13802E-2</c:v>
                </c:pt>
                <c:pt idx="544">
                  <c:v>7.5954859999999999E-2</c:v>
                </c:pt>
                <c:pt idx="545">
                  <c:v>7.5954859999999999E-2</c:v>
                </c:pt>
                <c:pt idx="546">
                  <c:v>7.4146409999999996E-2</c:v>
                </c:pt>
                <c:pt idx="547">
                  <c:v>7.9571760000000005E-2</c:v>
                </c:pt>
                <c:pt idx="548" formatCode="General">
                  <c:v>8.13802E-2</c:v>
                </c:pt>
                <c:pt idx="549" formatCode="General">
                  <c:v>8.13802E-2</c:v>
                </c:pt>
                <c:pt idx="550">
                  <c:v>7.7763310000000002E-2</c:v>
                </c:pt>
                <c:pt idx="551">
                  <c:v>7.5954859999999999E-2</c:v>
                </c:pt>
                <c:pt idx="552">
                  <c:v>7.7763310000000002E-2</c:v>
                </c:pt>
                <c:pt idx="553">
                  <c:v>7.9571760000000005E-2</c:v>
                </c:pt>
                <c:pt idx="554">
                  <c:v>7.7763310000000002E-2</c:v>
                </c:pt>
                <c:pt idx="555">
                  <c:v>7.7763310000000002E-2</c:v>
                </c:pt>
                <c:pt idx="556">
                  <c:v>7.5954859999999999E-2</c:v>
                </c:pt>
                <c:pt idx="557">
                  <c:v>7.9571760000000005E-2</c:v>
                </c:pt>
                <c:pt idx="558" formatCode="General">
                  <c:v>8.13802E-2</c:v>
                </c:pt>
                <c:pt idx="559" formatCode="General">
                  <c:v>8.13802E-2</c:v>
                </c:pt>
                <c:pt idx="560">
                  <c:v>7.5954859999999999E-2</c:v>
                </c:pt>
                <c:pt idx="561">
                  <c:v>7.5954859999999999E-2</c:v>
                </c:pt>
                <c:pt idx="562">
                  <c:v>7.5954859999999999E-2</c:v>
                </c:pt>
                <c:pt idx="563">
                  <c:v>7.5954859999999999E-2</c:v>
                </c:pt>
                <c:pt idx="564">
                  <c:v>7.9571760000000005E-2</c:v>
                </c:pt>
                <c:pt idx="565">
                  <c:v>7.9571760000000005E-2</c:v>
                </c:pt>
                <c:pt idx="566">
                  <c:v>7.7763310000000002E-2</c:v>
                </c:pt>
                <c:pt idx="567">
                  <c:v>7.7763310000000002E-2</c:v>
                </c:pt>
                <c:pt idx="568">
                  <c:v>7.9571760000000005E-2</c:v>
                </c:pt>
                <c:pt idx="569" formatCode="General">
                  <c:v>8.13802E-2</c:v>
                </c:pt>
                <c:pt idx="570">
                  <c:v>7.7763310000000002E-2</c:v>
                </c:pt>
                <c:pt idx="571">
                  <c:v>7.5954859999999999E-2</c:v>
                </c:pt>
                <c:pt idx="572">
                  <c:v>7.5954859999999999E-2</c:v>
                </c:pt>
                <c:pt idx="573">
                  <c:v>7.4146409999999996E-2</c:v>
                </c:pt>
                <c:pt idx="574">
                  <c:v>7.9571760000000005E-2</c:v>
                </c:pt>
                <c:pt idx="575" formatCode="General">
                  <c:v>8.13802E-2</c:v>
                </c:pt>
                <c:pt idx="576" formatCode="General">
                  <c:v>8.13802E-2</c:v>
                </c:pt>
                <c:pt idx="577">
                  <c:v>7.5954859999999999E-2</c:v>
                </c:pt>
                <c:pt idx="578">
                  <c:v>7.5954859999999999E-2</c:v>
                </c:pt>
                <c:pt idx="579">
                  <c:v>7.7763310000000002E-2</c:v>
                </c:pt>
                <c:pt idx="580">
                  <c:v>7.9571760000000005E-2</c:v>
                </c:pt>
                <c:pt idx="581">
                  <c:v>7.7763310000000002E-2</c:v>
                </c:pt>
                <c:pt idx="582">
                  <c:v>7.7763310000000002E-2</c:v>
                </c:pt>
                <c:pt idx="583">
                  <c:v>7.7763310000000002E-2</c:v>
                </c:pt>
                <c:pt idx="584">
                  <c:v>7.9571760000000005E-2</c:v>
                </c:pt>
                <c:pt idx="585" formatCode="General">
                  <c:v>8.13802E-2</c:v>
                </c:pt>
                <c:pt idx="586" formatCode="General">
                  <c:v>8.13802E-2</c:v>
                </c:pt>
                <c:pt idx="587">
                  <c:v>7.5954859999999999E-2</c:v>
                </c:pt>
                <c:pt idx="588">
                  <c:v>7.5954859999999999E-2</c:v>
                </c:pt>
                <c:pt idx="589">
                  <c:v>7.5954859999999999E-2</c:v>
                </c:pt>
                <c:pt idx="590">
                  <c:v>7.9571760000000005E-2</c:v>
                </c:pt>
                <c:pt idx="591">
                  <c:v>7.9571760000000005E-2</c:v>
                </c:pt>
                <c:pt idx="592">
                  <c:v>7.9571760000000005E-2</c:v>
                </c:pt>
                <c:pt idx="593">
                  <c:v>7.5954859999999999E-2</c:v>
                </c:pt>
                <c:pt idx="594">
                  <c:v>7.7763310000000002E-2</c:v>
                </c:pt>
                <c:pt idx="595">
                  <c:v>7.9571760000000005E-2</c:v>
                </c:pt>
                <c:pt idx="596">
                  <c:v>7.9571760000000005E-2</c:v>
                </c:pt>
                <c:pt idx="597">
                  <c:v>7.5954859999999999E-2</c:v>
                </c:pt>
                <c:pt idx="598">
                  <c:v>7.5954859999999999E-2</c:v>
                </c:pt>
                <c:pt idx="599">
                  <c:v>7.4146409999999996E-2</c:v>
                </c:pt>
                <c:pt idx="600">
                  <c:v>7.9571760000000005E-2</c:v>
                </c:pt>
                <c:pt idx="601" formatCode="General">
                  <c:v>8.13802E-2</c:v>
                </c:pt>
                <c:pt idx="602" formatCode="General">
                  <c:v>8.13802E-2</c:v>
                </c:pt>
                <c:pt idx="603">
                  <c:v>7.5954859999999999E-2</c:v>
                </c:pt>
                <c:pt idx="604">
                  <c:v>7.5954859999999999E-2</c:v>
                </c:pt>
                <c:pt idx="605">
                  <c:v>7.7763310000000002E-2</c:v>
                </c:pt>
                <c:pt idx="606" formatCode="General">
                  <c:v>8.13802E-2</c:v>
                </c:pt>
                <c:pt idx="607">
                  <c:v>7.7763310000000002E-2</c:v>
                </c:pt>
                <c:pt idx="608">
                  <c:v>7.7763310000000002E-2</c:v>
                </c:pt>
                <c:pt idx="609">
                  <c:v>7.5954859999999999E-2</c:v>
                </c:pt>
                <c:pt idx="610">
                  <c:v>7.9571760000000005E-2</c:v>
                </c:pt>
                <c:pt idx="611" formatCode="General">
                  <c:v>8.13802E-2</c:v>
                </c:pt>
                <c:pt idx="612">
                  <c:v>7.7763310000000002E-2</c:v>
                </c:pt>
                <c:pt idx="613">
                  <c:v>7.7763310000000002E-2</c:v>
                </c:pt>
                <c:pt idx="614">
                  <c:v>7.5954859999999999E-2</c:v>
                </c:pt>
                <c:pt idx="615">
                  <c:v>7.5954859999999999E-2</c:v>
                </c:pt>
                <c:pt idx="616" formatCode="General">
                  <c:v>8.13802E-2</c:v>
                </c:pt>
                <c:pt idx="617">
                  <c:v>7.9571760000000005E-2</c:v>
                </c:pt>
                <c:pt idx="618">
                  <c:v>7.7763310000000002E-2</c:v>
                </c:pt>
                <c:pt idx="619">
                  <c:v>7.5954859999999999E-2</c:v>
                </c:pt>
                <c:pt idx="620">
                  <c:v>7.7763310000000002E-2</c:v>
                </c:pt>
                <c:pt idx="621">
                  <c:v>7.9571760000000005E-2</c:v>
                </c:pt>
                <c:pt idx="622">
                  <c:v>7.9571760000000005E-2</c:v>
                </c:pt>
                <c:pt idx="623">
                  <c:v>7.9571760000000005E-2</c:v>
                </c:pt>
                <c:pt idx="624">
                  <c:v>7.4146409999999996E-2</c:v>
                </c:pt>
                <c:pt idx="625">
                  <c:v>7.7763310000000002E-2</c:v>
                </c:pt>
                <c:pt idx="626">
                  <c:v>7.9571760000000005E-2</c:v>
                </c:pt>
                <c:pt idx="627" formatCode="General">
                  <c:v>8.13802E-2</c:v>
                </c:pt>
                <c:pt idx="628">
                  <c:v>7.9571760000000005E-2</c:v>
                </c:pt>
                <c:pt idx="629">
                  <c:v>7.5954859999999999E-2</c:v>
                </c:pt>
                <c:pt idx="630">
                  <c:v>7.5954859999999999E-2</c:v>
                </c:pt>
                <c:pt idx="631">
                  <c:v>7.7763310000000002E-2</c:v>
                </c:pt>
                <c:pt idx="632" formatCode="General">
                  <c:v>8.13802E-2</c:v>
                </c:pt>
                <c:pt idx="633">
                  <c:v>7.9571760000000005E-2</c:v>
                </c:pt>
                <c:pt idx="634">
                  <c:v>7.7763310000000002E-2</c:v>
                </c:pt>
                <c:pt idx="635">
                  <c:v>7.5954859999999999E-2</c:v>
                </c:pt>
                <c:pt idx="636">
                  <c:v>7.7763310000000002E-2</c:v>
                </c:pt>
                <c:pt idx="637">
                  <c:v>7.9571760000000005E-2</c:v>
                </c:pt>
                <c:pt idx="638">
                  <c:v>7.9571760000000005E-2</c:v>
                </c:pt>
                <c:pt idx="639">
                  <c:v>7.7763310000000002E-2</c:v>
                </c:pt>
                <c:pt idx="640">
                  <c:v>7.5954859999999999E-2</c:v>
                </c:pt>
                <c:pt idx="641">
                  <c:v>7.4146409999999996E-2</c:v>
                </c:pt>
                <c:pt idx="642">
                  <c:v>7.9571760000000005E-2</c:v>
                </c:pt>
                <c:pt idx="643" formatCode="General">
                  <c:v>8.13802E-2</c:v>
                </c:pt>
                <c:pt idx="644">
                  <c:v>7.9571760000000005E-2</c:v>
                </c:pt>
                <c:pt idx="645">
                  <c:v>7.5954859999999999E-2</c:v>
                </c:pt>
                <c:pt idx="646">
                  <c:v>7.7763310000000002E-2</c:v>
                </c:pt>
                <c:pt idx="647">
                  <c:v>7.7763310000000002E-2</c:v>
                </c:pt>
                <c:pt idx="648" formatCode="General">
                  <c:v>8.13802E-2</c:v>
                </c:pt>
                <c:pt idx="649">
                  <c:v>7.9571760000000005E-2</c:v>
                </c:pt>
                <c:pt idx="650">
                  <c:v>7.7763310000000002E-2</c:v>
                </c:pt>
                <c:pt idx="651">
                  <c:v>7.7763310000000002E-2</c:v>
                </c:pt>
                <c:pt idx="652">
                  <c:v>7.9571760000000005E-2</c:v>
                </c:pt>
                <c:pt idx="653" formatCode="General">
                  <c:v>8.13802E-2</c:v>
                </c:pt>
                <c:pt idx="654" formatCode="General">
                  <c:v>8.13802E-2</c:v>
                </c:pt>
                <c:pt idx="655">
                  <c:v>7.5954859999999999E-2</c:v>
                </c:pt>
                <c:pt idx="656">
                  <c:v>7.5954859999999999E-2</c:v>
                </c:pt>
                <c:pt idx="657">
                  <c:v>7.5954859999999999E-2</c:v>
                </c:pt>
                <c:pt idx="658" formatCode="General">
                  <c:v>8.13802E-2</c:v>
                </c:pt>
                <c:pt idx="659" formatCode="General">
                  <c:v>8.13802E-2</c:v>
                </c:pt>
                <c:pt idx="660">
                  <c:v>7.7763310000000002E-2</c:v>
                </c:pt>
                <c:pt idx="661">
                  <c:v>7.5954859999999999E-2</c:v>
                </c:pt>
                <c:pt idx="662">
                  <c:v>7.5954859999999999E-2</c:v>
                </c:pt>
                <c:pt idx="663" formatCode="General">
                  <c:v>8.13802E-2</c:v>
                </c:pt>
                <c:pt idx="664">
                  <c:v>7.9571760000000005E-2</c:v>
                </c:pt>
                <c:pt idx="665">
                  <c:v>7.7763310000000002E-2</c:v>
                </c:pt>
                <c:pt idx="666">
                  <c:v>7.5954859999999999E-2</c:v>
                </c:pt>
                <c:pt idx="667">
                  <c:v>7.5954859999999999E-2</c:v>
                </c:pt>
                <c:pt idx="668">
                  <c:v>7.9571760000000005E-2</c:v>
                </c:pt>
                <c:pt idx="669" formatCode="General">
                  <c:v>8.13802E-2</c:v>
                </c:pt>
                <c:pt idx="670">
                  <c:v>7.9571760000000005E-2</c:v>
                </c:pt>
                <c:pt idx="671">
                  <c:v>7.5954859999999999E-2</c:v>
                </c:pt>
                <c:pt idx="672">
                  <c:v>7.5954859999999999E-2</c:v>
                </c:pt>
                <c:pt idx="673">
                  <c:v>7.7763310000000002E-2</c:v>
                </c:pt>
                <c:pt idx="674" formatCode="General">
                  <c:v>8.13802E-2</c:v>
                </c:pt>
                <c:pt idx="675">
                  <c:v>7.9571760000000005E-2</c:v>
                </c:pt>
                <c:pt idx="676">
                  <c:v>7.7763310000000002E-2</c:v>
                </c:pt>
                <c:pt idx="677">
                  <c:v>7.7763310000000002E-2</c:v>
                </c:pt>
                <c:pt idx="678">
                  <c:v>7.9571760000000005E-2</c:v>
                </c:pt>
                <c:pt idx="679">
                  <c:v>7.9571760000000005E-2</c:v>
                </c:pt>
                <c:pt idx="680" formatCode="General">
                  <c:v>8.13802E-2</c:v>
                </c:pt>
                <c:pt idx="681">
                  <c:v>7.5954859999999999E-2</c:v>
                </c:pt>
                <c:pt idx="682">
                  <c:v>7.5954859999999999E-2</c:v>
                </c:pt>
                <c:pt idx="683">
                  <c:v>7.7763310000000002E-2</c:v>
                </c:pt>
                <c:pt idx="684" formatCode="General">
                  <c:v>8.13802E-2</c:v>
                </c:pt>
                <c:pt idx="685">
                  <c:v>7.9571760000000005E-2</c:v>
                </c:pt>
                <c:pt idx="686">
                  <c:v>7.7763310000000002E-2</c:v>
                </c:pt>
                <c:pt idx="687">
                  <c:v>7.5954859999999999E-2</c:v>
                </c:pt>
                <c:pt idx="688">
                  <c:v>7.7763310000000002E-2</c:v>
                </c:pt>
                <c:pt idx="689">
                  <c:v>7.9571760000000005E-2</c:v>
                </c:pt>
                <c:pt idx="690">
                  <c:v>7.9571760000000005E-2</c:v>
                </c:pt>
                <c:pt idx="691">
                  <c:v>7.7763310000000002E-2</c:v>
                </c:pt>
                <c:pt idx="692">
                  <c:v>7.7763310000000002E-2</c:v>
                </c:pt>
                <c:pt idx="693">
                  <c:v>7.5954859999999999E-2</c:v>
                </c:pt>
                <c:pt idx="694">
                  <c:v>7.9571760000000005E-2</c:v>
                </c:pt>
                <c:pt idx="695">
                  <c:v>7.9571760000000005E-2</c:v>
                </c:pt>
                <c:pt idx="696">
                  <c:v>7.9571760000000005E-2</c:v>
                </c:pt>
                <c:pt idx="697">
                  <c:v>7.5954859999999999E-2</c:v>
                </c:pt>
                <c:pt idx="698">
                  <c:v>7.5954859999999999E-2</c:v>
                </c:pt>
                <c:pt idx="699">
                  <c:v>7.7763310000000002E-2</c:v>
                </c:pt>
                <c:pt idx="700">
                  <c:v>7.9571760000000005E-2</c:v>
                </c:pt>
                <c:pt idx="701" formatCode="General">
                  <c:v>8.13802E-2</c:v>
                </c:pt>
                <c:pt idx="702">
                  <c:v>7.7763310000000002E-2</c:v>
                </c:pt>
                <c:pt idx="703">
                  <c:v>7.7763310000000002E-2</c:v>
                </c:pt>
                <c:pt idx="704">
                  <c:v>7.7763310000000002E-2</c:v>
                </c:pt>
                <c:pt idx="705">
                  <c:v>7.9571760000000005E-2</c:v>
                </c:pt>
                <c:pt idx="706">
                  <c:v>7.9571760000000005E-2</c:v>
                </c:pt>
                <c:pt idx="707">
                  <c:v>7.5954859999999999E-2</c:v>
                </c:pt>
                <c:pt idx="708">
                  <c:v>7.5954859999999999E-2</c:v>
                </c:pt>
                <c:pt idx="709">
                  <c:v>7.5954859999999999E-2</c:v>
                </c:pt>
                <c:pt idx="710" formatCode="General">
                  <c:v>8.13802E-2</c:v>
                </c:pt>
                <c:pt idx="711" formatCode="General">
                  <c:v>8.13802E-2</c:v>
                </c:pt>
                <c:pt idx="712">
                  <c:v>7.7763310000000002E-2</c:v>
                </c:pt>
                <c:pt idx="713">
                  <c:v>7.4146409999999996E-2</c:v>
                </c:pt>
                <c:pt idx="714">
                  <c:v>7.5954859999999999E-2</c:v>
                </c:pt>
                <c:pt idx="715">
                  <c:v>7.9571760000000005E-2</c:v>
                </c:pt>
                <c:pt idx="716">
                  <c:v>7.9571760000000005E-2</c:v>
                </c:pt>
                <c:pt idx="717">
                  <c:v>7.7763310000000002E-2</c:v>
                </c:pt>
                <c:pt idx="718">
                  <c:v>7.7763310000000002E-2</c:v>
                </c:pt>
                <c:pt idx="719">
                  <c:v>7.5954859999999999E-2</c:v>
                </c:pt>
                <c:pt idx="720" formatCode="General">
                  <c:v>8.13802E-2</c:v>
                </c:pt>
                <c:pt idx="721">
                  <c:v>7.9571760000000005E-2</c:v>
                </c:pt>
                <c:pt idx="722">
                  <c:v>7.9571760000000005E-2</c:v>
                </c:pt>
                <c:pt idx="723">
                  <c:v>7.4146409999999996E-2</c:v>
                </c:pt>
                <c:pt idx="724">
                  <c:v>7.5954859999999999E-2</c:v>
                </c:pt>
                <c:pt idx="725">
                  <c:v>7.5954859999999999E-2</c:v>
                </c:pt>
                <c:pt idx="726" formatCode="General">
                  <c:v>8.13802E-2</c:v>
                </c:pt>
                <c:pt idx="727" formatCode="General">
                  <c:v>8.13802E-2</c:v>
                </c:pt>
                <c:pt idx="728">
                  <c:v>7.9571760000000005E-2</c:v>
                </c:pt>
                <c:pt idx="729">
                  <c:v>7.5954859999999999E-2</c:v>
                </c:pt>
                <c:pt idx="730">
                  <c:v>7.7763310000000002E-2</c:v>
                </c:pt>
                <c:pt idx="731">
                  <c:v>8.3188659999999998E-2</c:v>
                </c:pt>
                <c:pt idx="732" formatCode="General">
                  <c:v>0.12659139999999999</c:v>
                </c:pt>
                <c:pt idx="733">
                  <c:v>7.7763310000000002E-2</c:v>
                </c:pt>
                <c:pt idx="734" formatCode="General">
                  <c:v>0.1030816</c:v>
                </c:pt>
                <c:pt idx="735">
                  <c:v>7.7763310000000002E-2</c:v>
                </c:pt>
                <c:pt idx="736">
                  <c:v>8.6805560000000004E-2</c:v>
                </c:pt>
                <c:pt idx="737" formatCode="General">
                  <c:v>0.13382520000000001</c:v>
                </c:pt>
                <c:pt idx="738" formatCode="General">
                  <c:v>0.1066985</c:v>
                </c:pt>
                <c:pt idx="739">
                  <c:v>7.7763310000000002E-2</c:v>
                </c:pt>
                <c:pt idx="740" formatCode="General">
                  <c:v>0.1012731</c:v>
                </c:pt>
                <c:pt idx="741" formatCode="General">
                  <c:v>0.11935759999999999</c:v>
                </c:pt>
                <c:pt idx="742" formatCode="General">
                  <c:v>8.13802E-2</c:v>
                </c:pt>
                <c:pt idx="743" formatCode="General">
                  <c:v>0.1211661</c:v>
                </c:pt>
                <c:pt idx="744" formatCode="General">
                  <c:v>0.1229745</c:v>
                </c:pt>
                <c:pt idx="745">
                  <c:v>8.4997110000000001E-2</c:v>
                </c:pt>
                <c:pt idx="746" formatCode="General">
                  <c:v>0.1085069</c:v>
                </c:pt>
                <c:pt idx="747" formatCode="General">
                  <c:v>0.1392506</c:v>
                </c:pt>
                <c:pt idx="748" formatCode="General">
                  <c:v>0.12659139999999999</c:v>
                </c:pt>
                <c:pt idx="749" formatCode="General">
                  <c:v>8.13802E-2</c:v>
                </c:pt>
                <c:pt idx="750" formatCode="General">
                  <c:v>0.14105899999999999</c:v>
                </c:pt>
                <c:pt idx="751" formatCode="General">
                  <c:v>0.12659139999999999</c:v>
                </c:pt>
                <c:pt idx="752" formatCode="General">
                  <c:v>0.1030816</c:v>
                </c:pt>
                <c:pt idx="753" formatCode="General">
                  <c:v>0.13201679999999999</c:v>
                </c:pt>
                <c:pt idx="754" formatCode="General">
                  <c:v>0.1356337</c:v>
                </c:pt>
                <c:pt idx="755" formatCode="General">
                  <c:v>0.12659139999999999</c:v>
                </c:pt>
                <c:pt idx="756" formatCode="General">
                  <c:v>0.10489</c:v>
                </c:pt>
                <c:pt idx="757" formatCode="General">
                  <c:v>0.14105899999999999</c:v>
                </c:pt>
                <c:pt idx="758" formatCode="General">
                  <c:v>0.14105899999999999</c:v>
                </c:pt>
                <c:pt idx="759" formatCode="General">
                  <c:v>0.1157407</c:v>
                </c:pt>
                <c:pt idx="760" formatCode="General">
                  <c:v>0.14105899999999999</c:v>
                </c:pt>
                <c:pt idx="761" formatCode="General">
                  <c:v>0.14286750000000001</c:v>
                </c:pt>
                <c:pt idx="762" formatCode="General">
                  <c:v>0.14286750000000001</c:v>
                </c:pt>
                <c:pt idx="763" formatCode="General">
                  <c:v>0.1066985</c:v>
                </c:pt>
                <c:pt idx="764" formatCode="General">
                  <c:v>0.14286750000000001</c:v>
                </c:pt>
                <c:pt idx="765" formatCode="General">
                  <c:v>0.14286750000000001</c:v>
                </c:pt>
                <c:pt idx="766" formatCode="General">
                  <c:v>0.14286750000000001</c:v>
                </c:pt>
                <c:pt idx="767" formatCode="General">
                  <c:v>0.14286750000000001</c:v>
                </c:pt>
                <c:pt idx="768" formatCode="General">
                  <c:v>0.14286750000000001</c:v>
                </c:pt>
                <c:pt idx="769" formatCode="General">
                  <c:v>0.14286750000000001</c:v>
                </c:pt>
                <c:pt idx="770" formatCode="General">
                  <c:v>0.14286750000000001</c:v>
                </c:pt>
                <c:pt idx="771" formatCode="General">
                  <c:v>0.14286750000000001</c:v>
                </c:pt>
                <c:pt idx="772" formatCode="General">
                  <c:v>0.14286750000000001</c:v>
                </c:pt>
                <c:pt idx="773" formatCode="General">
                  <c:v>0.14286750000000001</c:v>
                </c:pt>
                <c:pt idx="774" formatCode="General">
                  <c:v>0.14286750000000001</c:v>
                </c:pt>
                <c:pt idx="775" formatCode="General">
                  <c:v>0.14286750000000001</c:v>
                </c:pt>
                <c:pt idx="776" formatCode="General">
                  <c:v>0.14286750000000001</c:v>
                </c:pt>
                <c:pt idx="777" formatCode="General">
                  <c:v>0.14286750000000001</c:v>
                </c:pt>
                <c:pt idx="778" formatCode="General">
                  <c:v>0.14286750000000001</c:v>
                </c:pt>
                <c:pt idx="779" formatCode="General">
                  <c:v>0.14286750000000001</c:v>
                </c:pt>
                <c:pt idx="780" formatCode="General">
                  <c:v>0.14286750000000001</c:v>
                </c:pt>
                <c:pt idx="781" formatCode="General">
                  <c:v>0.14286750000000001</c:v>
                </c:pt>
                <c:pt idx="782" formatCode="General">
                  <c:v>0.14286750000000001</c:v>
                </c:pt>
                <c:pt idx="783" formatCode="General">
                  <c:v>0.14286750000000001</c:v>
                </c:pt>
                <c:pt idx="784" formatCode="General">
                  <c:v>0.14286750000000001</c:v>
                </c:pt>
                <c:pt idx="785" formatCode="General">
                  <c:v>0.14286750000000001</c:v>
                </c:pt>
                <c:pt idx="786" formatCode="General">
                  <c:v>0.14286750000000001</c:v>
                </c:pt>
                <c:pt idx="787" formatCode="General">
                  <c:v>0.14286750000000001</c:v>
                </c:pt>
                <c:pt idx="788" formatCode="General">
                  <c:v>0.14286750000000001</c:v>
                </c:pt>
                <c:pt idx="789" formatCode="General">
                  <c:v>0.14286750000000001</c:v>
                </c:pt>
                <c:pt idx="790" formatCode="General">
                  <c:v>0.14286750000000001</c:v>
                </c:pt>
                <c:pt idx="791" formatCode="General">
                  <c:v>0.14286750000000001</c:v>
                </c:pt>
                <c:pt idx="792" formatCode="General">
                  <c:v>0.14286750000000001</c:v>
                </c:pt>
                <c:pt idx="793" formatCode="General">
                  <c:v>0.14286750000000001</c:v>
                </c:pt>
                <c:pt idx="794" formatCode="General">
                  <c:v>0.14286750000000001</c:v>
                </c:pt>
                <c:pt idx="795" formatCode="General">
                  <c:v>0.14286750000000001</c:v>
                </c:pt>
                <c:pt idx="796" formatCode="General">
                  <c:v>0.14286750000000001</c:v>
                </c:pt>
                <c:pt idx="797" formatCode="General">
                  <c:v>0.14286750000000001</c:v>
                </c:pt>
                <c:pt idx="798" formatCode="General">
                  <c:v>0.14286750000000001</c:v>
                </c:pt>
                <c:pt idx="799" formatCode="General">
                  <c:v>0.14286750000000001</c:v>
                </c:pt>
                <c:pt idx="800" formatCode="General">
                  <c:v>0.14286750000000001</c:v>
                </c:pt>
                <c:pt idx="801" formatCode="General">
                  <c:v>0.14286750000000001</c:v>
                </c:pt>
                <c:pt idx="802" formatCode="General">
                  <c:v>0.14286750000000001</c:v>
                </c:pt>
                <c:pt idx="803" formatCode="General">
                  <c:v>0.14286750000000001</c:v>
                </c:pt>
                <c:pt idx="804" formatCode="General">
                  <c:v>0.14286750000000001</c:v>
                </c:pt>
                <c:pt idx="805" formatCode="General">
                  <c:v>0.14286750000000001</c:v>
                </c:pt>
                <c:pt idx="806" formatCode="General">
                  <c:v>0.14286750000000001</c:v>
                </c:pt>
                <c:pt idx="807" formatCode="General">
                  <c:v>0.14286750000000001</c:v>
                </c:pt>
                <c:pt idx="808" formatCode="General">
                  <c:v>0.14286750000000001</c:v>
                </c:pt>
                <c:pt idx="809" formatCode="General">
                  <c:v>0.14286750000000001</c:v>
                </c:pt>
                <c:pt idx="810" formatCode="General">
                  <c:v>0.14286750000000001</c:v>
                </c:pt>
                <c:pt idx="811" formatCode="General">
                  <c:v>0.14286750000000001</c:v>
                </c:pt>
                <c:pt idx="812" formatCode="General">
                  <c:v>0.14286750000000001</c:v>
                </c:pt>
                <c:pt idx="813" formatCode="General">
                  <c:v>0.14286750000000001</c:v>
                </c:pt>
                <c:pt idx="814" formatCode="General">
                  <c:v>0.14286750000000001</c:v>
                </c:pt>
                <c:pt idx="815" formatCode="General">
                  <c:v>0.14286750000000001</c:v>
                </c:pt>
                <c:pt idx="816" formatCode="General">
                  <c:v>0.14286750000000001</c:v>
                </c:pt>
                <c:pt idx="817" formatCode="General">
                  <c:v>0.14286750000000001</c:v>
                </c:pt>
                <c:pt idx="818" formatCode="General">
                  <c:v>0.14286750000000001</c:v>
                </c:pt>
                <c:pt idx="819" formatCode="General">
                  <c:v>0.14286750000000001</c:v>
                </c:pt>
                <c:pt idx="820" formatCode="General">
                  <c:v>0.14286750000000001</c:v>
                </c:pt>
                <c:pt idx="821" formatCode="General">
                  <c:v>0.14286750000000001</c:v>
                </c:pt>
                <c:pt idx="822" formatCode="General">
                  <c:v>0.14286750000000001</c:v>
                </c:pt>
                <c:pt idx="823" formatCode="General">
                  <c:v>0.14286750000000001</c:v>
                </c:pt>
                <c:pt idx="824" formatCode="General">
                  <c:v>0.14286750000000001</c:v>
                </c:pt>
                <c:pt idx="825" formatCode="General">
                  <c:v>0.14286750000000001</c:v>
                </c:pt>
                <c:pt idx="826" formatCode="General">
                  <c:v>0.14286750000000001</c:v>
                </c:pt>
                <c:pt idx="827" formatCode="General">
                  <c:v>0.14286750000000001</c:v>
                </c:pt>
                <c:pt idx="828" formatCode="General">
                  <c:v>0.14286750000000001</c:v>
                </c:pt>
                <c:pt idx="829" formatCode="General">
                  <c:v>0.14286750000000001</c:v>
                </c:pt>
                <c:pt idx="830" formatCode="General">
                  <c:v>0.14286750000000001</c:v>
                </c:pt>
                <c:pt idx="831" formatCode="General">
                  <c:v>0.14286750000000001</c:v>
                </c:pt>
                <c:pt idx="832" formatCode="General">
                  <c:v>0.14286750000000001</c:v>
                </c:pt>
                <c:pt idx="833" formatCode="General">
                  <c:v>0.14286750000000001</c:v>
                </c:pt>
                <c:pt idx="834" formatCode="General">
                  <c:v>0.14286750000000001</c:v>
                </c:pt>
                <c:pt idx="835" formatCode="General">
                  <c:v>0.14286750000000001</c:v>
                </c:pt>
                <c:pt idx="836" formatCode="General">
                  <c:v>0.14286750000000001</c:v>
                </c:pt>
                <c:pt idx="837" formatCode="General">
                  <c:v>0.14286750000000001</c:v>
                </c:pt>
                <c:pt idx="838" formatCode="General">
                  <c:v>0.14286750000000001</c:v>
                </c:pt>
                <c:pt idx="839" formatCode="General">
                  <c:v>0.14286750000000001</c:v>
                </c:pt>
                <c:pt idx="840" formatCode="General">
                  <c:v>0.14286750000000001</c:v>
                </c:pt>
                <c:pt idx="841" formatCode="General">
                  <c:v>0.14286750000000001</c:v>
                </c:pt>
                <c:pt idx="842" formatCode="General">
                  <c:v>0.14286750000000001</c:v>
                </c:pt>
                <c:pt idx="843" formatCode="General">
                  <c:v>0.14286750000000001</c:v>
                </c:pt>
                <c:pt idx="844" formatCode="General">
                  <c:v>0.14286750000000001</c:v>
                </c:pt>
                <c:pt idx="845" formatCode="General">
                  <c:v>0.14286750000000001</c:v>
                </c:pt>
                <c:pt idx="846" formatCode="General">
                  <c:v>0.14286750000000001</c:v>
                </c:pt>
                <c:pt idx="847" formatCode="General">
                  <c:v>0.14286750000000001</c:v>
                </c:pt>
                <c:pt idx="848" formatCode="General">
                  <c:v>0.14286750000000001</c:v>
                </c:pt>
                <c:pt idx="849" formatCode="General">
                  <c:v>0.14286750000000001</c:v>
                </c:pt>
                <c:pt idx="850" formatCode="General">
                  <c:v>0.14286750000000001</c:v>
                </c:pt>
                <c:pt idx="851" formatCode="General">
                  <c:v>0.14286750000000001</c:v>
                </c:pt>
                <c:pt idx="852" formatCode="General">
                  <c:v>0.14286750000000001</c:v>
                </c:pt>
                <c:pt idx="853" formatCode="General">
                  <c:v>0.14286750000000001</c:v>
                </c:pt>
                <c:pt idx="854" formatCode="General">
                  <c:v>0.14286750000000001</c:v>
                </c:pt>
                <c:pt idx="855" formatCode="General">
                  <c:v>0.14286750000000001</c:v>
                </c:pt>
                <c:pt idx="856" formatCode="General">
                  <c:v>0.14286750000000001</c:v>
                </c:pt>
                <c:pt idx="857" formatCode="General">
                  <c:v>0.14286750000000001</c:v>
                </c:pt>
                <c:pt idx="858" formatCode="General">
                  <c:v>0.14286750000000001</c:v>
                </c:pt>
                <c:pt idx="859" formatCode="General">
                  <c:v>0.14286750000000001</c:v>
                </c:pt>
                <c:pt idx="860" formatCode="General">
                  <c:v>0.14286750000000001</c:v>
                </c:pt>
                <c:pt idx="861" formatCode="General">
                  <c:v>0.14286750000000001</c:v>
                </c:pt>
                <c:pt idx="862" formatCode="General">
                  <c:v>0.14286750000000001</c:v>
                </c:pt>
                <c:pt idx="863" formatCode="General">
                  <c:v>0.14286750000000001</c:v>
                </c:pt>
                <c:pt idx="864" formatCode="General">
                  <c:v>0.14286750000000001</c:v>
                </c:pt>
                <c:pt idx="865" formatCode="General">
                  <c:v>0.14286750000000001</c:v>
                </c:pt>
                <c:pt idx="866" formatCode="General">
                  <c:v>0.14286750000000001</c:v>
                </c:pt>
                <c:pt idx="867" formatCode="General">
                  <c:v>0.14286750000000001</c:v>
                </c:pt>
                <c:pt idx="868" formatCode="General">
                  <c:v>0.14286750000000001</c:v>
                </c:pt>
                <c:pt idx="869" formatCode="General">
                  <c:v>0.14286750000000001</c:v>
                </c:pt>
                <c:pt idx="870" formatCode="General">
                  <c:v>0.14286750000000001</c:v>
                </c:pt>
                <c:pt idx="871" formatCode="General">
                  <c:v>0.14286750000000001</c:v>
                </c:pt>
                <c:pt idx="872" formatCode="General">
                  <c:v>0.14286750000000001</c:v>
                </c:pt>
                <c:pt idx="873" formatCode="General">
                  <c:v>0.14286750000000001</c:v>
                </c:pt>
                <c:pt idx="874" formatCode="General">
                  <c:v>0.14286750000000001</c:v>
                </c:pt>
                <c:pt idx="875" formatCode="General">
                  <c:v>0.14286750000000001</c:v>
                </c:pt>
                <c:pt idx="876" formatCode="General">
                  <c:v>0.14286750000000001</c:v>
                </c:pt>
                <c:pt idx="877" formatCode="General">
                  <c:v>0.14286750000000001</c:v>
                </c:pt>
                <c:pt idx="878" formatCode="General">
                  <c:v>0.14286750000000001</c:v>
                </c:pt>
                <c:pt idx="879" formatCode="General">
                  <c:v>0.14286750000000001</c:v>
                </c:pt>
                <c:pt idx="880" formatCode="General">
                  <c:v>0.14286750000000001</c:v>
                </c:pt>
                <c:pt idx="881" formatCode="General">
                  <c:v>0.14286750000000001</c:v>
                </c:pt>
                <c:pt idx="882" formatCode="General">
                  <c:v>0.14286750000000001</c:v>
                </c:pt>
                <c:pt idx="883" formatCode="General">
                  <c:v>0.14286750000000001</c:v>
                </c:pt>
                <c:pt idx="884" formatCode="General">
                  <c:v>0.14286750000000001</c:v>
                </c:pt>
                <c:pt idx="885" formatCode="General">
                  <c:v>0.14286750000000001</c:v>
                </c:pt>
                <c:pt idx="886" formatCode="General">
                  <c:v>0.14286750000000001</c:v>
                </c:pt>
                <c:pt idx="887" formatCode="General">
                  <c:v>0.14286750000000001</c:v>
                </c:pt>
                <c:pt idx="888" formatCode="General">
                  <c:v>0.14286750000000001</c:v>
                </c:pt>
                <c:pt idx="889" formatCode="General">
                  <c:v>0.14286750000000001</c:v>
                </c:pt>
                <c:pt idx="890" formatCode="General">
                  <c:v>0.14286750000000001</c:v>
                </c:pt>
                <c:pt idx="891" formatCode="General">
                  <c:v>0.14286750000000001</c:v>
                </c:pt>
                <c:pt idx="892" formatCode="General">
                  <c:v>0.14286750000000001</c:v>
                </c:pt>
                <c:pt idx="893" formatCode="General">
                  <c:v>0.14286750000000001</c:v>
                </c:pt>
                <c:pt idx="894" formatCode="General">
                  <c:v>0.14286750000000001</c:v>
                </c:pt>
                <c:pt idx="895" formatCode="General">
                  <c:v>0.14286750000000001</c:v>
                </c:pt>
                <c:pt idx="896" formatCode="General">
                  <c:v>0.14286750000000001</c:v>
                </c:pt>
                <c:pt idx="897" formatCode="General">
                  <c:v>0.14286750000000001</c:v>
                </c:pt>
                <c:pt idx="898" formatCode="General">
                  <c:v>0.14286750000000001</c:v>
                </c:pt>
                <c:pt idx="899" formatCode="General">
                  <c:v>0.14286750000000001</c:v>
                </c:pt>
                <c:pt idx="900" formatCode="General">
                  <c:v>0.14286750000000001</c:v>
                </c:pt>
                <c:pt idx="901" formatCode="General">
                  <c:v>0.14286750000000001</c:v>
                </c:pt>
                <c:pt idx="902" formatCode="General">
                  <c:v>0.14286750000000001</c:v>
                </c:pt>
                <c:pt idx="903" formatCode="General">
                  <c:v>0.14286750000000001</c:v>
                </c:pt>
                <c:pt idx="904" formatCode="General">
                  <c:v>0.14286750000000001</c:v>
                </c:pt>
                <c:pt idx="905" formatCode="General">
                  <c:v>0.14286750000000001</c:v>
                </c:pt>
                <c:pt idx="906" formatCode="General">
                  <c:v>0.14286750000000001</c:v>
                </c:pt>
                <c:pt idx="907" formatCode="General">
                  <c:v>0.14286750000000001</c:v>
                </c:pt>
                <c:pt idx="908" formatCode="General">
                  <c:v>0.14286750000000001</c:v>
                </c:pt>
                <c:pt idx="909" formatCode="General">
                  <c:v>0.14286750000000001</c:v>
                </c:pt>
                <c:pt idx="910" formatCode="General">
                  <c:v>0.14286750000000001</c:v>
                </c:pt>
                <c:pt idx="911" formatCode="General">
                  <c:v>0.14286750000000001</c:v>
                </c:pt>
                <c:pt idx="912" formatCode="General">
                  <c:v>0.14286750000000001</c:v>
                </c:pt>
                <c:pt idx="913" formatCode="General">
                  <c:v>0.14286750000000001</c:v>
                </c:pt>
                <c:pt idx="914" formatCode="General">
                  <c:v>0.14286750000000001</c:v>
                </c:pt>
                <c:pt idx="915" formatCode="General">
                  <c:v>0.14286750000000001</c:v>
                </c:pt>
                <c:pt idx="916" formatCode="General">
                  <c:v>0.14286750000000001</c:v>
                </c:pt>
                <c:pt idx="917" formatCode="General">
                  <c:v>0.14286750000000001</c:v>
                </c:pt>
                <c:pt idx="918" formatCode="General">
                  <c:v>0.14286750000000001</c:v>
                </c:pt>
                <c:pt idx="919" formatCode="General">
                  <c:v>0.14286750000000001</c:v>
                </c:pt>
                <c:pt idx="920" formatCode="General">
                  <c:v>0.14286750000000001</c:v>
                </c:pt>
                <c:pt idx="921" formatCode="General">
                  <c:v>0.14286750000000001</c:v>
                </c:pt>
                <c:pt idx="922" formatCode="General">
                  <c:v>0.14286750000000001</c:v>
                </c:pt>
                <c:pt idx="923" formatCode="General">
                  <c:v>0.14286750000000001</c:v>
                </c:pt>
                <c:pt idx="924" formatCode="General">
                  <c:v>0.14286750000000001</c:v>
                </c:pt>
                <c:pt idx="925" formatCode="General">
                  <c:v>0.14286750000000001</c:v>
                </c:pt>
                <c:pt idx="926" formatCode="General">
                  <c:v>0.14286750000000001</c:v>
                </c:pt>
                <c:pt idx="927" formatCode="General">
                  <c:v>0.14286750000000001</c:v>
                </c:pt>
                <c:pt idx="928" formatCode="General">
                  <c:v>0.14286750000000001</c:v>
                </c:pt>
                <c:pt idx="929" formatCode="General">
                  <c:v>0.14286750000000001</c:v>
                </c:pt>
                <c:pt idx="930" formatCode="General">
                  <c:v>0.14286750000000001</c:v>
                </c:pt>
                <c:pt idx="931" formatCode="General">
                  <c:v>0.14286750000000001</c:v>
                </c:pt>
                <c:pt idx="932" formatCode="General">
                  <c:v>0.14286750000000001</c:v>
                </c:pt>
                <c:pt idx="933" formatCode="General">
                  <c:v>0.14286750000000001</c:v>
                </c:pt>
                <c:pt idx="934" formatCode="General">
                  <c:v>0.14286750000000001</c:v>
                </c:pt>
                <c:pt idx="935" formatCode="General">
                  <c:v>0.14286750000000001</c:v>
                </c:pt>
                <c:pt idx="936" formatCode="General">
                  <c:v>0.14286750000000001</c:v>
                </c:pt>
                <c:pt idx="937" formatCode="General">
                  <c:v>0.14286750000000001</c:v>
                </c:pt>
                <c:pt idx="938" formatCode="General">
                  <c:v>0.14286750000000001</c:v>
                </c:pt>
                <c:pt idx="939" formatCode="General">
                  <c:v>0.14286750000000001</c:v>
                </c:pt>
                <c:pt idx="940" formatCode="General">
                  <c:v>0.14648439999999999</c:v>
                </c:pt>
                <c:pt idx="941" formatCode="General">
                  <c:v>0.14286750000000001</c:v>
                </c:pt>
                <c:pt idx="942" formatCode="General">
                  <c:v>0.1446759</c:v>
                </c:pt>
                <c:pt idx="943" formatCode="General">
                  <c:v>0.14648439999999999</c:v>
                </c:pt>
                <c:pt idx="944" formatCode="General">
                  <c:v>0.15914349999999999</c:v>
                </c:pt>
                <c:pt idx="945" formatCode="General">
                  <c:v>0.14286750000000001</c:v>
                </c:pt>
                <c:pt idx="946" formatCode="General">
                  <c:v>0.15010129999999999</c:v>
                </c:pt>
                <c:pt idx="947" formatCode="General">
                  <c:v>0.1953125</c:v>
                </c:pt>
                <c:pt idx="948" formatCode="General">
                  <c:v>0.14648439999999999</c:v>
                </c:pt>
                <c:pt idx="949" formatCode="General">
                  <c:v>0.19350410000000001</c:v>
                </c:pt>
                <c:pt idx="950" formatCode="General">
                  <c:v>0.14648439999999999</c:v>
                </c:pt>
                <c:pt idx="951" formatCode="General">
                  <c:v>0.20616319999999999</c:v>
                </c:pt>
                <c:pt idx="952" formatCode="General">
                  <c:v>0.14286750000000001</c:v>
                </c:pt>
                <c:pt idx="953" formatCode="General">
                  <c:v>0.2043547</c:v>
                </c:pt>
                <c:pt idx="954" formatCode="General">
                  <c:v>0.19350410000000001</c:v>
                </c:pt>
                <c:pt idx="955" formatCode="General">
                  <c:v>0.1627604</c:v>
                </c:pt>
                <c:pt idx="956" formatCode="General">
                  <c:v>0.20254630000000001</c:v>
                </c:pt>
                <c:pt idx="957" formatCode="General">
                  <c:v>0.15914349999999999</c:v>
                </c:pt>
                <c:pt idx="958" formatCode="General">
                  <c:v>0.19892940000000001</c:v>
                </c:pt>
                <c:pt idx="959" formatCode="General">
                  <c:v>0.19350410000000001</c:v>
                </c:pt>
                <c:pt idx="960" formatCode="General">
                  <c:v>0.20073779999999999</c:v>
                </c:pt>
                <c:pt idx="961" formatCode="General">
                  <c:v>0.2097801</c:v>
                </c:pt>
                <c:pt idx="962" formatCode="General">
                  <c:v>0.18446180000000001</c:v>
                </c:pt>
                <c:pt idx="963" formatCode="General">
                  <c:v>0.20254630000000001</c:v>
                </c:pt>
                <c:pt idx="964" formatCode="General">
                  <c:v>0.20254630000000001</c:v>
                </c:pt>
                <c:pt idx="965" formatCode="General">
                  <c:v>0.20797160000000001</c:v>
                </c:pt>
                <c:pt idx="966" formatCode="General">
                  <c:v>0.2097801</c:v>
                </c:pt>
                <c:pt idx="967" formatCode="General">
                  <c:v>0.20616319999999999</c:v>
                </c:pt>
                <c:pt idx="968" formatCode="General">
                  <c:v>0.20616319999999999</c:v>
                </c:pt>
                <c:pt idx="969" formatCode="General">
                  <c:v>0.20797160000000001</c:v>
                </c:pt>
                <c:pt idx="970" formatCode="General">
                  <c:v>0.20797160000000001</c:v>
                </c:pt>
                <c:pt idx="971" formatCode="General">
                  <c:v>0.2097801</c:v>
                </c:pt>
                <c:pt idx="972" formatCode="General">
                  <c:v>0.2097801</c:v>
                </c:pt>
                <c:pt idx="973" formatCode="General">
                  <c:v>0.2043547</c:v>
                </c:pt>
                <c:pt idx="974" formatCode="General">
                  <c:v>0.2043547</c:v>
                </c:pt>
                <c:pt idx="975" formatCode="General">
                  <c:v>0.20616319999999999</c:v>
                </c:pt>
                <c:pt idx="976" formatCode="General">
                  <c:v>0.20797160000000001</c:v>
                </c:pt>
                <c:pt idx="977" formatCode="General">
                  <c:v>0.20797160000000001</c:v>
                </c:pt>
                <c:pt idx="978" formatCode="General">
                  <c:v>0.20616319999999999</c:v>
                </c:pt>
                <c:pt idx="979" formatCode="General">
                  <c:v>0.2043547</c:v>
                </c:pt>
                <c:pt idx="980" formatCode="General">
                  <c:v>0.20616319999999999</c:v>
                </c:pt>
                <c:pt idx="981" formatCode="General">
                  <c:v>0.20797160000000001</c:v>
                </c:pt>
                <c:pt idx="982" formatCode="General">
                  <c:v>0.20797160000000001</c:v>
                </c:pt>
                <c:pt idx="983" formatCode="General">
                  <c:v>0.20616319999999999</c:v>
                </c:pt>
                <c:pt idx="984" formatCode="General">
                  <c:v>0.2043547</c:v>
                </c:pt>
                <c:pt idx="985" formatCode="General">
                  <c:v>0.2043547</c:v>
                </c:pt>
                <c:pt idx="986" formatCode="General">
                  <c:v>0.2097801</c:v>
                </c:pt>
                <c:pt idx="987" formatCode="General">
                  <c:v>0.2097801</c:v>
                </c:pt>
                <c:pt idx="988" formatCode="General">
                  <c:v>0.20797160000000001</c:v>
                </c:pt>
                <c:pt idx="989" formatCode="General">
                  <c:v>0.2043547</c:v>
                </c:pt>
                <c:pt idx="990" formatCode="General">
                  <c:v>0.20616319999999999</c:v>
                </c:pt>
                <c:pt idx="991" formatCode="General">
                  <c:v>0.20616319999999999</c:v>
                </c:pt>
                <c:pt idx="992" formatCode="General">
                  <c:v>0.2097801</c:v>
                </c:pt>
                <c:pt idx="993" formatCode="General">
                  <c:v>0.20797160000000001</c:v>
                </c:pt>
                <c:pt idx="994" formatCode="General">
                  <c:v>0.20616319999999999</c:v>
                </c:pt>
                <c:pt idx="995" formatCode="General">
                  <c:v>0.20616319999999999</c:v>
                </c:pt>
                <c:pt idx="996" formatCode="General">
                  <c:v>0.20797160000000001</c:v>
                </c:pt>
                <c:pt idx="997" formatCode="General">
                  <c:v>0.2097801</c:v>
                </c:pt>
                <c:pt idx="998" formatCode="General">
                  <c:v>0.20616319999999999</c:v>
                </c:pt>
                <c:pt idx="999" formatCode="General">
                  <c:v>0.2043547</c:v>
                </c:pt>
                <c:pt idx="1000" formatCode="General">
                  <c:v>0.2043547</c:v>
                </c:pt>
                <c:pt idx="1001" formatCode="General">
                  <c:v>0.20616319999999999</c:v>
                </c:pt>
                <c:pt idx="1002" formatCode="General">
                  <c:v>0.2097801</c:v>
                </c:pt>
                <c:pt idx="1003" formatCode="General">
                  <c:v>0.20797160000000001</c:v>
                </c:pt>
                <c:pt idx="1004" formatCode="General">
                  <c:v>0.20797160000000001</c:v>
                </c:pt>
                <c:pt idx="1005" formatCode="General">
                  <c:v>0.2043547</c:v>
                </c:pt>
                <c:pt idx="1006" formatCode="General">
                  <c:v>0.20616319999999999</c:v>
                </c:pt>
                <c:pt idx="1007" formatCode="General">
                  <c:v>0.20616319999999999</c:v>
                </c:pt>
                <c:pt idx="1008" formatCode="General">
                  <c:v>0.20797160000000001</c:v>
                </c:pt>
                <c:pt idx="1009" formatCode="General">
                  <c:v>0.20616319999999999</c:v>
                </c:pt>
                <c:pt idx="1010" formatCode="General">
                  <c:v>0.2043547</c:v>
                </c:pt>
                <c:pt idx="1011" formatCode="General">
                  <c:v>0.20797160000000001</c:v>
                </c:pt>
                <c:pt idx="1012" formatCode="General">
                  <c:v>0.2097801</c:v>
                </c:pt>
                <c:pt idx="1013" formatCode="General">
                  <c:v>0.2097801</c:v>
                </c:pt>
                <c:pt idx="1014" formatCode="General">
                  <c:v>0.20797160000000001</c:v>
                </c:pt>
                <c:pt idx="1015" formatCode="General">
                  <c:v>0.20254630000000001</c:v>
                </c:pt>
                <c:pt idx="1016" formatCode="General">
                  <c:v>0.2043547</c:v>
                </c:pt>
                <c:pt idx="1017" formatCode="General">
                  <c:v>0.20616319999999999</c:v>
                </c:pt>
                <c:pt idx="1018" formatCode="General">
                  <c:v>0.2097801</c:v>
                </c:pt>
                <c:pt idx="1019" formatCode="General">
                  <c:v>0.20797160000000001</c:v>
                </c:pt>
                <c:pt idx="1020" formatCode="General">
                  <c:v>0.20616319999999999</c:v>
                </c:pt>
                <c:pt idx="1021" formatCode="General">
                  <c:v>0.2043547</c:v>
                </c:pt>
                <c:pt idx="1022" formatCode="General">
                  <c:v>0.20797160000000001</c:v>
                </c:pt>
                <c:pt idx="1023" formatCode="General">
                  <c:v>0.2097801</c:v>
                </c:pt>
                <c:pt idx="1024" formatCode="General">
                  <c:v>0.20616319999999999</c:v>
                </c:pt>
                <c:pt idx="1025" formatCode="General">
                  <c:v>0.2043547</c:v>
                </c:pt>
                <c:pt idx="1026" formatCode="General">
                  <c:v>0.2043547</c:v>
                </c:pt>
                <c:pt idx="1027" formatCode="General">
                  <c:v>0.2043547</c:v>
                </c:pt>
                <c:pt idx="1028" formatCode="General">
                  <c:v>0.2097801</c:v>
                </c:pt>
                <c:pt idx="1029" formatCode="General">
                  <c:v>0.20797160000000001</c:v>
                </c:pt>
                <c:pt idx="1030" formatCode="General">
                  <c:v>0.20797160000000001</c:v>
                </c:pt>
                <c:pt idx="1031" formatCode="General">
                  <c:v>0.2043547</c:v>
                </c:pt>
                <c:pt idx="1032" formatCode="General">
                  <c:v>0.20616319999999999</c:v>
                </c:pt>
                <c:pt idx="1033" formatCode="General">
                  <c:v>0.2097801</c:v>
                </c:pt>
                <c:pt idx="1034" formatCode="General">
                  <c:v>0.20797160000000001</c:v>
                </c:pt>
                <c:pt idx="1035" formatCode="General">
                  <c:v>0.20616319999999999</c:v>
                </c:pt>
                <c:pt idx="1036" formatCode="General">
                  <c:v>0.2043547</c:v>
                </c:pt>
                <c:pt idx="1037" formatCode="General">
                  <c:v>0.20797160000000001</c:v>
                </c:pt>
                <c:pt idx="1038" formatCode="General">
                  <c:v>0.20797160000000001</c:v>
                </c:pt>
                <c:pt idx="1039" formatCode="General">
                  <c:v>0.2097801</c:v>
                </c:pt>
                <c:pt idx="1040" formatCode="General">
                  <c:v>0.20797160000000001</c:v>
                </c:pt>
                <c:pt idx="1041" formatCode="General">
                  <c:v>0.20254630000000001</c:v>
                </c:pt>
                <c:pt idx="1042" formatCode="General">
                  <c:v>0.2043547</c:v>
                </c:pt>
                <c:pt idx="1043" formatCode="General">
                  <c:v>0.20797160000000001</c:v>
                </c:pt>
                <c:pt idx="1044" formatCode="General">
                  <c:v>0.2097801</c:v>
                </c:pt>
                <c:pt idx="1045" formatCode="General">
                  <c:v>0.20797160000000001</c:v>
                </c:pt>
                <c:pt idx="1046" formatCode="General">
                  <c:v>0.20616319999999999</c:v>
                </c:pt>
                <c:pt idx="1047" formatCode="General">
                  <c:v>0.20616319999999999</c:v>
                </c:pt>
                <c:pt idx="1048" formatCode="General">
                  <c:v>0.20616319999999999</c:v>
                </c:pt>
                <c:pt idx="1049" formatCode="General">
                  <c:v>0.2097801</c:v>
                </c:pt>
                <c:pt idx="1050" formatCode="General">
                  <c:v>0.20616319999999999</c:v>
                </c:pt>
                <c:pt idx="1051" formatCode="General">
                  <c:v>0.2043547</c:v>
                </c:pt>
                <c:pt idx="1052" formatCode="General">
                  <c:v>0.2043547</c:v>
                </c:pt>
                <c:pt idx="1053" formatCode="General">
                  <c:v>0.20616319999999999</c:v>
                </c:pt>
                <c:pt idx="1054" formatCode="General">
                  <c:v>0.2097801</c:v>
                </c:pt>
                <c:pt idx="1055" formatCode="General">
                  <c:v>0.2097801</c:v>
                </c:pt>
                <c:pt idx="1056" formatCode="General">
                  <c:v>0.20616319999999999</c:v>
                </c:pt>
                <c:pt idx="1057" formatCode="General">
                  <c:v>0.2043547</c:v>
                </c:pt>
                <c:pt idx="1058" formatCode="General">
                  <c:v>0.2043547</c:v>
                </c:pt>
                <c:pt idx="1059" formatCode="General">
                  <c:v>0.20797160000000001</c:v>
                </c:pt>
                <c:pt idx="1060" formatCode="General">
                  <c:v>0.20616319999999999</c:v>
                </c:pt>
                <c:pt idx="1061" formatCode="General">
                  <c:v>0.20616319999999999</c:v>
                </c:pt>
                <c:pt idx="1062" formatCode="General">
                  <c:v>0.20616319999999999</c:v>
                </c:pt>
                <c:pt idx="1063" formatCode="General">
                  <c:v>0.20797160000000001</c:v>
                </c:pt>
                <c:pt idx="1064" formatCode="General">
                  <c:v>0.20797160000000001</c:v>
                </c:pt>
                <c:pt idx="1065" formatCode="General">
                  <c:v>0.2097801</c:v>
                </c:pt>
                <c:pt idx="1066" formatCode="General">
                  <c:v>0.2097801</c:v>
                </c:pt>
                <c:pt idx="1067" formatCode="General">
                  <c:v>0.2043547</c:v>
                </c:pt>
                <c:pt idx="1068" formatCode="General">
                  <c:v>0.2043547</c:v>
                </c:pt>
                <c:pt idx="1069" formatCode="General">
                  <c:v>0.20616319999999999</c:v>
                </c:pt>
                <c:pt idx="1070" formatCode="General">
                  <c:v>0.2097801</c:v>
                </c:pt>
                <c:pt idx="1071" formatCode="General">
                  <c:v>0.20797160000000001</c:v>
                </c:pt>
                <c:pt idx="1072" formatCode="General">
                  <c:v>0.20616319999999999</c:v>
                </c:pt>
                <c:pt idx="1073" formatCode="General">
                  <c:v>0.20616319999999999</c:v>
                </c:pt>
                <c:pt idx="1074" formatCode="General">
                  <c:v>0.20797160000000001</c:v>
                </c:pt>
                <c:pt idx="1075" formatCode="General">
                  <c:v>0.20797160000000001</c:v>
                </c:pt>
                <c:pt idx="1076" formatCode="General">
                  <c:v>0.20616319999999999</c:v>
                </c:pt>
                <c:pt idx="1077" formatCode="General">
                  <c:v>0.2043547</c:v>
                </c:pt>
                <c:pt idx="1078" formatCode="General">
                  <c:v>0.2043547</c:v>
                </c:pt>
                <c:pt idx="1079" formatCode="General">
                  <c:v>0.2043547</c:v>
                </c:pt>
                <c:pt idx="1080" formatCode="General">
                  <c:v>0.21158850000000001</c:v>
                </c:pt>
                <c:pt idx="1081" formatCode="General">
                  <c:v>0.2097801</c:v>
                </c:pt>
                <c:pt idx="1082" formatCode="General">
                  <c:v>0.20797160000000001</c:v>
                </c:pt>
                <c:pt idx="1083" formatCode="General">
                  <c:v>0.2043547</c:v>
                </c:pt>
                <c:pt idx="1084" formatCode="General">
                  <c:v>0.20616319999999999</c:v>
                </c:pt>
                <c:pt idx="1085" formatCode="General">
                  <c:v>0.20616319999999999</c:v>
                </c:pt>
                <c:pt idx="1086" formatCode="General">
                  <c:v>0.20797160000000001</c:v>
                </c:pt>
                <c:pt idx="1087" formatCode="General">
                  <c:v>0.20616319999999999</c:v>
                </c:pt>
                <c:pt idx="1088" formatCode="General">
                  <c:v>0.2043547</c:v>
                </c:pt>
                <c:pt idx="1089" formatCode="General">
                  <c:v>0.20797160000000001</c:v>
                </c:pt>
                <c:pt idx="1090" formatCode="General">
                  <c:v>0.2097801</c:v>
                </c:pt>
                <c:pt idx="1091" formatCode="General">
                  <c:v>0.20797160000000001</c:v>
                </c:pt>
                <c:pt idx="1092" formatCode="General">
                  <c:v>0.20797160000000001</c:v>
                </c:pt>
                <c:pt idx="1093" formatCode="General">
                  <c:v>0.2043547</c:v>
                </c:pt>
                <c:pt idx="1094" formatCode="General">
                  <c:v>0.2043547</c:v>
                </c:pt>
                <c:pt idx="1095" formatCode="General">
                  <c:v>0.213397</c:v>
                </c:pt>
                <c:pt idx="1096" formatCode="General">
                  <c:v>0.2097801</c:v>
                </c:pt>
                <c:pt idx="1097" formatCode="General">
                  <c:v>0.2097801</c:v>
                </c:pt>
                <c:pt idx="1098" formatCode="General">
                  <c:v>0.2097801</c:v>
                </c:pt>
                <c:pt idx="1099" formatCode="General">
                  <c:v>0.2097801</c:v>
                </c:pt>
                <c:pt idx="1100" formatCode="General">
                  <c:v>0.21701390000000001</c:v>
                </c:pt>
                <c:pt idx="1101" formatCode="General">
                  <c:v>0.2224392</c:v>
                </c:pt>
                <c:pt idx="1102" formatCode="General">
                  <c:v>0.2513744</c:v>
                </c:pt>
                <c:pt idx="1103" formatCode="General">
                  <c:v>0.26222509999999999</c:v>
                </c:pt>
                <c:pt idx="1104" formatCode="General">
                  <c:v>0.25679980000000002</c:v>
                </c:pt>
                <c:pt idx="1105" formatCode="General">
                  <c:v>0.25318289999999999</c:v>
                </c:pt>
                <c:pt idx="1106" formatCode="General">
                  <c:v>0.22967299999999999</c:v>
                </c:pt>
                <c:pt idx="1107" formatCode="General">
                  <c:v>0.27126739999999999</c:v>
                </c:pt>
                <c:pt idx="1108" formatCode="General">
                  <c:v>0.2694589</c:v>
                </c:pt>
                <c:pt idx="1109" formatCode="General">
                  <c:v>0.27126739999999999</c:v>
                </c:pt>
                <c:pt idx="1110" formatCode="General">
                  <c:v>0.27126739999999999</c:v>
                </c:pt>
                <c:pt idx="1111" formatCode="General">
                  <c:v>0.2694589</c:v>
                </c:pt>
                <c:pt idx="1112" formatCode="General">
                  <c:v>0.26584200000000002</c:v>
                </c:pt>
                <c:pt idx="1113" formatCode="General">
                  <c:v>0.27126739999999999</c:v>
                </c:pt>
                <c:pt idx="1114" formatCode="General">
                  <c:v>0.27307579999999998</c:v>
                </c:pt>
                <c:pt idx="1115" formatCode="General">
                  <c:v>0.27126739999999999</c:v>
                </c:pt>
                <c:pt idx="1116" formatCode="General">
                  <c:v>0.27307579999999998</c:v>
                </c:pt>
                <c:pt idx="1117" formatCode="General">
                  <c:v>0.27126739999999999</c:v>
                </c:pt>
                <c:pt idx="1118" formatCode="General">
                  <c:v>0.27126739999999999</c:v>
                </c:pt>
                <c:pt idx="1119" formatCode="General">
                  <c:v>0.2694589</c:v>
                </c:pt>
                <c:pt idx="1120" formatCode="General">
                  <c:v>0.27126739999999999</c:v>
                </c:pt>
                <c:pt idx="1121" formatCode="General">
                  <c:v>0.27126739999999999</c:v>
                </c:pt>
                <c:pt idx="1122" formatCode="General">
                  <c:v>0.27126739999999999</c:v>
                </c:pt>
                <c:pt idx="1123" formatCode="General">
                  <c:v>0.27126739999999999</c:v>
                </c:pt>
                <c:pt idx="1124" formatCode="General">
                  <c:v>0.27307579999999998</c:v>
                </c:pt>
                <c:pt idx="1125" formatCode="General">
                  <c:v>0.27307579999999998</c:v>
                </c:pt>
                <c:pt idx="1126" formatCode="General">
                  <c:v>0.27126739999999999</c:v>
                </c:pt>
                <c:pt idx="1127" formatCode="General">
                  <c:v>0.27126739999999999</c:v>
                </c:pt>
                <c:pt idx="1128" formatCode="General">
                  <c:v>0.2694589</c:v>
                </c:pt>
                <c:pt idx="1129" formatCode="General">
                  <c:v>0.27126739999999999</c:v>
                </c:pt>
                <c:pt idx="1130" formatCode="General">
                  <c:v>0.2694589</c:v>
                </c:pt>
                <c:pt idx="1131" formatCode="General">
                  <c:v>0.27126739999999999</c:v>
                </c:pt>
                <c:pt idx="1132" formatCode="General">
                  <c:v>0.27307579999999998</c:v>
                </c:pt>
                <c:pt idx="1133" formatCode="General">
                  <c:v>0.27307579999999998</c:v>
                </c:pt>
                <c:pt idx="1134" formatCode="General">
                  <c:v>0.27126739999999999</c:v>
                </c:pt>
                <c:pt idx="1135" formatCode="General">
                  <c:v>0.27126739999999999</c:v>
                </c:pt>
                <c:pt idx="1136" formatCode="General">
                  <c:v>0.2694589</c:v>
                </c:pt>
                <c:pt idx="1137" formatCode="General">
                  <c:v>0.27126739999999999</c:v>
                </c:pt>
                <c:pt idx="1138" formatCode="General">
                  <c:v>0.2694589</c:v>
                </c:pt>
                <c:pt idx="1139" formatCode="General">
                  <c:v>0.27126739999999999</c:v>
                </c:pt>
                <c:pt idx="1140" formatCode="General">
                  <c:v>0.27126739999999999</c:v>
                </c:pt>
                <c:pt idx="1141" formatCode="General">
                  <c:v>0.27126739999999999</c:v>
                </c:pt>
                <c:pt idx="1142" formatCode="General">
                  <c:v>0.27126739999999999</c:v>
                </c:pt>
                <c:pt idx="1143" formatCode="General">
                  <c:v>0.27126739999999999</c:v>
                </c:pt>
                <c:pt idx="1144" formatCode="General">
                  <c:v>0.2694589</c:v>
                </c:pt>
                <c:pt idx="1145" formatCode="General">
                  <c:v>0.27126739999999999</c:v>
                </c:pt>
                <c:pt idx="1146" formatCode="General">
                  <c:v>0.2694589</c:v>
                </c:pt>
                <c:pt idx="1147" formatCode="General">
                  <c:v>0.27126739999999999</c:v>
                </c:pt>
                <c:pt idx="1148" formatCode="General">
                  <c:v>0.27126739999999999</c:v>
                </c:pt>
                <c:pt idx="1149" formatCode="General">
                  <c:v>0.27126739999999999</c:v>
                </c:pt>
                <c:pt idx="1150" formatCode="General">
                  <c:v>0.27126739999999999</c:v>
                </c:pt>
                <c:pt idx="1151" formatCode="General">
                  <c:v>0.27307579999999998</c:v>
                </c:pt>
                <c:pt idx="1152" formatCode="General">
                  <c:v>0.27126739999999999</c:v>
                </c:pt>
                <c:pt idx="1153" formatCode="General">
                  <c:v>0.27126739999999999</c:v>
                </c:pt>
                <c:pt idx="1154" formatCode="General">
                  <c:v>0.2694589</c:v>
                </c:pt>
                <c:pt idx="1155" formatCode="General">
                  <c:v>0.27126739999999999</c:v>
                </c:pt>
                <c:pt idx="1156" formatCode="General">
                  <c:v>0.2694589</c:v>
                </c:pt>
                <c:pt idx="1157" formatCode="General">
                  <c:v>0.27126739999999999</c:v>
                </c:pt>
                <c:pt idx="1158" formatCode="General">
                  <c:v>0.27307579999999998</c:v>
                </c:pt>
                <c:pt idx="1159" formatCode="General">
                  <c:v>0.27307579999999998</c:v>
                </c:pt>
                <c:pt idx="1160" formatCode="General">
                  <c:v>0.27126739999999999</c:v>
                </c:pt>
                <c:pt idx="1161" formatCode="General">
                  <c:v>0.27126739999999999</c:v>
                </c:pt>
                <c:pt idx="1162" formatCode="General">
                  <c:v>0.27126739999999999</c:v>
                </c:pt>
                <c:pt idx="1163" formatCode="General">
                  <c:v>0.2694589</c:v>
                </c:pt>
                <c:pt idx="1164" formatCode="General">
                  <c:v>0.27126739999999999</c:v>
                </c:pt>
                <c:pt idx="1165" formatCode="General">
                  <c:v>0.27126739999999999</c:v>
                </c:pt>
                <c:pt idx="1166" formatCode="General">
                  <c:v>0.27126739999999999</c:v>
                </c:pt>
                <c:pt idx="1167" formatCode="General">
                  <c:v>0.27307579999999998</c:v>
                </c:pt>
                <c:pt idx="1168" formatCode="General">
                  <c:v>0.27126739999999999</c:v>
                </c:pt>
                <c:pt idx="1169" formatCode="General">
                  <c:v>0.27126739999999999</c:v>
                </c:pt>
                <c:pt idx="1170" formatCode="General">
                  <c:v>0.27126739999999999</c:v>
                </c:pt>
                <c:pt idx="1171" formatCode="General">
                  <c:v>0.2694589</c:v>
                </c:pt>
                <c:pt idx="1172" formatCode="General">
                  <c:v>0.27126739999999999</c:v>
                </c:pt>
                <c:pt idx="1173" formatCode="General">
                  <c:v>0.27126739999999999</c:v>
                </c:pt>
                <c:pt idx="1174" formatCode="General">
                  <c:v>0.27126739999999999</c:v>
                </c:pt>
                <c:pt idx="1175" formatCode="General">
                  <c:v>0.27126739999999999</c:v>
                </c:pt>
                <c:pt idx="1176" formatCode="General">
                  <c:v>0.27126739999999999</c:v>
                </c:pt>
                <c:pt idx="1177" formatCode="General">
                  <c:v>0.27126739999999999</c:v>
                </c:pt>
                <c:pt idx="1178" formatCode="General">
                  <c:v>0.27126739999999999</c:v>
                </c:pt>
                <c:pt idx="1179" formatCode="General">
                  <c:v>0.27126739999999999</c:v>
                </c:pt>
                <c:pt idx="1180" formatCode="General">
                  <c:v>0.27126739999999999</c:v>
                </c:pt>
                <c:pt idx="1181" formatCode="General">
                  <c:v>0.2694589</c:v>
                </c:pt>
                <c:pt idx="1182" formatCode="General">
                  <c:v>0.27126739999999999</c:v>
                </c:pt>
                <c:pt idx="1183" formatCode="General">
                  <c:v>0.27126739999999999</c:v>
                </c:pt>
                <c:pt idx="1184" formatCode="General">
                  <c:v>0.27307579999999998</c:v>
                </c:pt>
                <c:pt idx="1185" formatCode="General">
                  <c:v>0.27307579999999998</c:v>
                </c:pt>
                <c:pt idx="1186" formatCode="General">
                  <c:v>0.27307579999999998</c:v>
                </c:pt>
                <c:pt idx="1187" formatCode="General">
                  <c:v>0.2694589</c:v>
                </c:pt>
                <c:pt idx="1188" formatCode="General">
                  <c:v>0.27126739999999999</c:v>
                </c:pt>
                <c:pt idx="1189" formatCode="General">
                  <c:v>0.2694589</c:v>
                </c:pt>
                <c:pt idx="1190" formatCode="General">
                  <c:v>0.27126739999999999</c:v>
                </c:pt>
                <c:pt idx="1191" formatCode="General">
                  <c:v>0.2694589</c:v>
                </c:pt>
                <c:pt idx="1192" formatCode="General">
                  <c:v>0.27126739999999999</c:v>
                </c:pt>
                <c:pt idx="1193" formatCode="General">
                  <c:v>0.27126739999999999</c:v>
                </c:pt>
                <c:pt idx="1194" formatCode="General">
                  <c:v>0.27126739999999999</c:v>
                </c:pt>
                <c:pt idx="1195" formatCode="General">
                  <c:v>0.27126739999999999</c:v>
                </c:pt>
                <c:pt idx="1196" formatCode="General">
                  <c:v>0.27126739999999999</c:v>
                </c:pt>
                <c:pt idx="1197" formatCode="General">
                  <c:v>0.2694589</c:v>
                </c:pt>
                <c:pt idx="1198" formatCode="General">
                  <c:v>0.27126739999999999</c:v>
                </c:pt>
                <c:pt idx="1199" formatCode="General">
                  <c:v>0.2694589</c:v>
                </c:pt>
                <c:pt idx="1200" formatCode="General">
                  <c:v>0.27126739999999999</c:v>
                </c:pt>
                <c:pt idx="1201" formatCode="General">
                  <c:v>0.27126739999999999</c:v>
                </c:pt>
                <c:pt idx="1202" formatCode="General">
                  <c:v>0.27307579999999998</c:v>
                </c:pt>
                <c:pt idx="1203" formatCode="General">
                  <c:v>0.27488430000000003</c:v>
                </c:pt>
                <c:pt idx="1204" formatCode="General">
                  <c:v>0.27126739999999999</c:v>
                </c:pt>
                <c:pt idx="1205" formatCode="General">
                  <c:v>0.29296879999999997</c:v>
                </c:pt>
                <c:pt idx="1206" formatCode="General">
                  <c:v>0.27126739999999999</c:v>
                </c:pt>
                <c:pt idx="1207" formatCode="General">
                  <c:v>0.3255208</c:v>
                </c:pt>
                <c:pt idx="1208" formatCode="General">
                  <c:v>0.27669270000000001</c:v>
                </c:pt>
                <c:pt idx="1209" formatCode="General">
                  <c:v>0.27126739999999999</c:v>
                </c:pt>
                <c:pt idx="1210" formatCode="General">
                  <c:v>0.3345631</c:v>
                </c:pt>
                <c:pt idx="1211" formatCode="General">
                  <c:v>0.33637149999999999</c:v>
                </c:pt>
                <c:pt idx="1212" formatCode="General">
                  <c:v>0.27488430000000003</c:v>
                </c:pt>
                <c:pt idx="1213" formatCode="General">
                  <c:v>0.32009549999999998</c:v>
                </c:pt>
                <c:pt idx="1214" formatCode="General">
                  <c:v>0.33637149999999999</c:v>
                </c:pt>
                <c:pt idx="1215" formatCode="General">
                  <c:v>0.32732929999999999</c:v>
                </c:pt>
                <c:pt idx="1216" formatCode="General">
                  <c:v>0.3345631</c:v>
                </c:pt>
                <c:pt idx="1217" formatCode="General">
                  <c:v>0.3255208</c:v>
                </c:pt>
                <c:pt idx="1218" formatCode="General">
                  <c:v>0.33275460000000001</c:v>
                </c:pt>
                <c:pt idx="1219" formatCode="General">
                  <c:v>0.33998840000000002</c:v>
                </c:pt>
                <c:pt idx="1220" formatCode="General">
                  <c:v>0.33817999999999998</c:v>
                </c:pt>
                <c:pt idx="1221" formatCode="General">
                  <c:v>0.3345631</c:v>
                </c:pt>
                <c:pt idx="1222" formatCode="General">
                  <c:v>0.33275460000000001</c:v>
                </c:pt>
                <c:pt idx="1223" formatCode="General">
                  <c:v>0.33275460000000001</c:v>
                </c:pt>
                <c:pt idx="1224" formatCode="General">
                  <c:v>0.33275460000000001</c:v>
                </c:pt>
                <c:pt idx="1225" formatCode="General">
                  <c:v>0.33817999999999998</c:v>
                </c:pt>
                <c:pt idx="1226" formatCode="General">
                  <c:v>0.33817999999999998</c:v>
                </c:pt>
                <c:pt idx="1227" formatCode="General">
                  <c:v>0.3345631</c:v>
                </c:pt>
                <c:pt idx="1228" formatCode="General">
                  <c:v>0.33637149999999999</c:v>
                </c:pt>
                <c:pt idx="1229" formatCode="General">
                  <c:v>0.3345631</c:v>
                </c:pt>
                <c:pt idx="1230" formatCode="General">
                  <c:v>0.33817999999999998</c:v>
                </c:pt>
                <c:pt idx="1231" formatCode="General">
                  <c:v>0.33817999999999998</c:v>
                </c:pt>
                <c:pt idx="1232" formatCode="General">
                  <c:v>0.33094620000000002</c:v>
                </c:pt>
                <c:pt idx="1233" formatCode="General">
                  <c:v>0.33275460000000001</c:v>
                </c:pt>
                <c:pt idx="1234" formatCode="General">
                  <c:v>0.3345631</c:v>
                </c:pt>
                <c:pt idx="1235" formatCode="General">
                  <c:v>0.33817999999999998</c:v>
                </c:pt>
                <c:pt idx="1236" formatCode="General">
                  <c:v>0.33817999999999998</c:v>
                </c:pt>
                <c:pt idx="1237" formatCode="General">
                  <c:v>0.33637149999999999</c:v>
                </c:pt>
                <c:pt idx="1238" formatCode="General">
                  <c:v>0.3345631</c:v>
                </c:pt>
                <c:pt idx="1239" formatCode="General">
                  <c:v>0.33275460000000001</c:v>
                </c:pt>
                <c:pt idx="1240" formatCode="General">
                  <c:v>0.33637149999999999</c:v>
                </c:pt>
                <c:pt idx="1241" formatCode="General">
                  <c:v>0.3345631</c:v>
                </c:pt>
                <c:pt idx="1242" formatCode="General">
                  <c:v>0.33637149999999999</c:v>
                </c:pt>
                <c:pt idx="1243" formatCode="General">
                  <c:v>0.33275460000000001</c:v>
                </c:pt>
                <c:pt idx="1244" formatCode="General">
                  <c:v>0.3345631</c:v>
                </c:pt>
                <c:pt idx="1245" formatCode="General">
                  <c:v>0.33817999999999998</c:v>
                </c:pt>
                <c:pt idx="1246" formatCode="General">
                  <c:v>0.33817999999999998</c:v>
                </c:pt>
                <c:pt idx="1247" formatCode="General">
                  <c:v>0.3345631</c:v>
                </c:pt>
                <c:pt idx="1248" formatCode="General">
                  <c:v>0.33094620000000002</c:v>
                </c:pt>
                <c:pt idx="1249" formatCode="General">
                  <c:v>0.33275460000000001</c:v>
                </c:pt>
                <c:pt idx="1250" formatCode="General">
                  <c:v>0.33817999999999998</c:v>
                </c:pt>
                <c:pt idx="1251" formatCode="General">
                  <c:v>0.33817999999999998</c:v>
                </c:pt>
                <c:pt idx="1252" formatCode="General">
                  <c:v>0.3345631</c:v>
                </c:pt>
                <c:pt idx="1253" formatCode="General">
                  <c:v>0.33275460000000001</c:v>
                </c:pt>
                <c:pt idx="1254" formatCode="General">
                  <c:v>0.3345631</c:v>
                </c:pt>
                <c:pt idx="1255" formatCode="General">
                  <c:v>0.33637149999999999</c:v>
                </c:pt>
                <c:pt idx="1256" formatCode="General">
                  <c:v>0.33637149999999999</c:v>
                </c:pt>
                <c:pt idx="1257" formatCode="General">
                  <c:v>0.33637149999999999</c:v>
                </c:pt>
                <c:pt idx="1258" formatCode="General">
                  <c:v>0.33275460000000001</c:v>
                </c:pt>
                <c:pt idx="1259" formatCode="General">
                  <c:v>0.33275460000000001</c:v>
                </c:pt>
                <c:pt idx="1260" formatCode="General">
                  <c:v>0.33637149999999999</c:v>
                </c:pt>
                <c:pt idx="1261" formatCode="General">
                  <c:v>0.33817999999999998</c:v>
                </c:pt>
                <c:pt idx="1262" formatCode="General">
                  <c:v>0.33817999999999998</c:v>
                </c:pt>
                <c:pt idx="1263" formatCode="General">
                  <c:v>0.3345631</c:v>
                </c:pt>
                <c:pt idx="1264" formatCode="General">
                  <c:v>0.33275460000000001</c:v>
                </c:pt>
                <c:pt idx="1265" formatCode="General">
                  <c:v>0.3345631</c:v>
                </c:pt>
                <c:pt idx="1266" formatCode="General">
                  <c:v>0.3345631</c:v>
                </c:pt>
                <c:pt idx="1267" formatCode="General">
                  <c:v>0.33637149999999999</c:v>
                </c:pt>
                <c:pt idx="1268" formatCode="General">
                  <c:v>0.3345631</c:v>
                </c:pt>
                <c:pt idx="1269" formatCode="General">
                  <c:v>0.3345631</c:v>
                </c:pt>
                <c:pt idx="1270" formatCode="General">
                  <c:v>0.33637149999999999</c:v>
                </c:pt>
                <c:pt idx="1271" formatCode="General">
                  <c:v>0.33817999999999998</c:v>
                </c:pt>
                <c:pt idx="1272" formatCode="General">
                  <c:v>0.33998840000000002</c:v>
                </c:pt>
                <c:pt idx="1273" formatCode="General">
                  <c:v>0.33637149999999999</c:v>
                </c:pt>
                <c:pt idx="1274" formatCode="General">
                  <c:v>0.33275460000000001</c:v>
                </c:pt>
                <c:pt idx="1275" formatCode="General">
                  <c:v>0.33094620000000002</c:v>
                </c:pt>
                <c:pt idx="1276" formatCode="General">
                  <c:v>0.33817999999999998</c:v>
                </c:pt>
                <c:pt idx="1277" formatCode="General">
                  <c:v>0.33817999999999998</c:v>
                </c:pt>
                <c:pt idx="1278" formatCode="General">
                  <c:v>0.33637149999999999</c:v>
                </c:pt>
                <c:pt idx="1279" formatCode="General">
                  <c:v>0.3345631</c:v>
                </c:pt>
                <c:pt idx="1280" formatCode="General">
                  <c:v>0.3345631</c:v>
                </c:pt>
                <c:pt idx="1281" formatCode="General">
                  <c:v>0.33817999999999998</c:v>
                </c:pt>
                <c:pt idx="1282" formatCode="General">
                  <c:v>0.33817999999999998</c:v>
                </c:pt>
                <c:pt idx="1283" formatCode="General">
                  <c:v>0.3345631</c:v>
                </c:pt>
                <c:pt idx="1284" formatCode="General">
                  <c:v>0.33275460000000001</c:v>
                </c:pt>
                <c:pt idx="1285" formatCode="General">
                  <c:v>0.3345631</c:v>
                </c:pt>
                <c:pt idx="1286" formatCode="General">
                  <c:v>0.33817999999999998</c:v>
                </c:pt>
                <c:pt idx="1287" formatCode="General">
                  <c:v>0.33817999999999998</c:v>
                </c:pt>
                <c:pt idx="1288" formatCode="General">
                  <c:v>0.33817999999999998</c:v>
                </c:pt>
                <c:pt idx="1289" formatCode="General">
                  <c:v>0.33275460000000001</c:v>
                </c:pt>
                <c:pt idx="1290" formatCode="General">
                  <c:v>0.3725405</c:v>
                </c:pt>
                <c:pt idx="1291" formatCode="General">
                  <c:v>0.3634983</c:v>
                </c:pt>
                <c:pt idx="1292" formatCode="General">
                  <c:v>0.33637149999999999</c:v>
                </c:pt>
                <c:pt idx="1293" formatCode="General">
                  <c:v>0.3345631</c:v>
                </c:pt>
                <c:pt idx="1294" formatCode="General">
                  <c:v>0.39785880000000001</c:v>
                </c:pt>
                <c:pt idx="1295" formatCode="General">
                  <c:v>0.3436053</c:v>
                </c:pt>
                <c:pt idx="1296" formatCode="General">
                  <c:v>0.33817999999999998</c:v>
                </c:pt>
                <c:pt idx="1297" formatCode="General">
                  <c:v>0.38881660000000001</c:v>
                </c:pt>
                <c:pt idx="1298" formatCode="General">
                  <c:v>0.3996673</c:v>
                </c:pt>
                <c:pt idx="1299" formatCode="General">
                  <c:v>0.34722219999999998</c:v>
                </c:pt>
                <c:pt idx="1300" formatCode="General">
                  <c:v>0.3996673</c:v>
                </c:pt>
                <c:pt idx="1301" formatCode="General">
                  <c:v>0.36711519999999997</c:v>
                </c:pt>
                <c:pt idx="1302" formatCode="General">
                  <c:v>0.38700810000000002</c:v>
                </c:pt>
                <c:pt idx="1303" formatCode="General">
                  <c:v>0.3996673</c:v>
                </c:pt>
                <c:pt idx="1304" formatCode="General">
                  <c:v>0.3996673</c:v>
                </c:pt>
                <c:pt idx="1305" formatCode="General">
                  <c:v>0.3996673</c:v>
                </c:pt>
                <c:pt idx="1306" formatCode="General">
                  <c:v>0.3996673</c:v>
                </c:pt>
                <c:pt idx="1307" formatCode="General">
                  <c:v>0.3996673</c:v>
                </c:pt>
                <c:pt idx="1308" formatCode="General">
                  <c:v>0.3996673</c:v>
                </c:pt>
                <c:pt idx="1309" formatCode="General">
                  <c:v>0.3996673</c:v>
                </c:pt>
                <c:pt idx="1310" formatCode="General">
                  <c:v>0.3996673</c:v>
                </c:pt>
                <c:pt idx="1311" formatCode="General">
                  <c:v>0.3996673</c:v>
                </c:pt>
                <c:pt idx="1312" formatCode="General">
                  <c:v>0.3996673</c:v>
                </c:pt>
                <c:pt idx="1313" formatCode="General">
                  <c:v>0.3996673</c:v>
                </c:pt>
                <c:pt idx="1314" formatCode="General">
                  <c:v>0.3996673</c:v>
                </c:pt>
                <c:pt idx="1315" formatCode="General">
                  <c:v>0.3996673</c:v>
                </c:pt>
                <c:pt idx="1316" formatCode="General">
                  <c:v>0.3996673</c:v>
                </c:pt>
                <c:pt idx="1317" formatCode="General">
                  <c:v>0.3996673</c:v>
                </c:pt>
                <c:pt idx="1318" formatCode="General">
                  <c:v>0.3996673</c:v>
                </c:pt>
                <c:pt idx="1319" formatCode="General">
                  <c:v>0.3996673</c:v>
                </c:pt>
                <c:pt idx="1320" formatCode="General">
                  <c:v>0.3996673</c:v>
                </c:pt>
                <c:pt idx="1321" formatCode="General">
                  <c:v>0.3996673</c:v>
                </c:pt>
                <c:pt idx="1322" formatCode="General">
                  <c:v>0.3996673</c:v>
                </c:pt>
                <c:pt idx="1323" formatCode="General">
                  <c:v>0.3996673</c:v>
                </c:pt>
                <c:pt idx="1324" formatCode="General">
                  <c:v>0.3996673</c:v>
                </c:pt>
                <c:pt idx="1325" formatCode="General">
                  <c:v>0.3996673</c:v>
                </c:pt>
                <c:pt idx="1326" formatCode="General">
                  <c:v>0.3996673</c:v>
                </c:pt>
                <c:pt idx="1327" formatCode="General">
                  <c:v>0.3996673</c:v>
                </c:pt>
                <c:pt idx="1328" formatCode="General">
                  <c:v>0.3996673</c:v>
                </c:pt>
                <c:pt idx="1329" formatCode="General">
                  <c:v>0.3996673</c:v>
                </c:pt>
                <c:pt idx="1330" formatCode="General">
                  <c:v>0.3996673</c:v>
                </c:pt>
                <c:pt idx="1331" formatCode="General">
                  <c:v>0.3996673</c:v>
                </c:pt>
                <c:pt idx="1332" formatCode="General">
                  <c:v>0.3996673</c:v>
                </c:pt>
                <c:pt idx="1333" formatCode="General">
                  <c:v>0.3996673</c:v>
                </c:pt>
                <c:pt idx="1334" formatCode="General">
                  <c:v>0.3996673</c:v>
                </c:pt>
                <c:pt idx="1335" formatCode="General">
                  <c:v>0.3996673</c:v>
                </c:pt>
                <c:pt idx="1336" formatCode="General">
                  <c:v>0.3996673</c:v>
                </c:pt>
                <c:pt idx="1337" formatCode="General">
                  <c:v>0.3996673</c:v>
                </c:pt>
                <c:pt idx="1338" formatCode="General">
                  <c:v>0.3996673</c:v>
                </c:pt>
                <c:pt idx="1339" formatCode="General">
                  <c:v>0.3996673</c:v>
                </c:pt>
                <c:pt idx="1340" formatCode="General">
                  <c:v>0.3996673</c:v>
                </c:pt>
                <c:pt idx="1341" formatCode="General">
                  <c:v>0.3996673</c:v>
                </c:pt>
                <c:pt idx="1342" formatCode="General">
                  <c:v>0.3996673</c:v>
                </c:pt>
                <c:pt idx="1343" formatCode="General">
                  <c:v>0.3996673</c:v>
                </c:pt>
                <c:pt idx="1344" formatCode="General">
                  <c:v>0.3996673</c:v>
                </c:pt>
                <c:pt idx="1345" formatCode="General">
                  <c:v>0.3996673</c:v>
                </c:pt>
                <c:pt idx="1346" formatCode="General">
                  <c:v>0.3996673</c:v>
                </c:pt>
                <c:pt idx="1347" formatCode="General">
                  <c:v>0.3996673</c:v>
                </c:pt>
                <c:pt idx="1348" formatCode="General">
                  <c:v>0.3996673</c:v>
                </c:pt>
                <c:pt idx="1349" formatCode="General">
                  <c:v>0.3996673</c:v>
                </c:pt>
                <c:pt idx="1350" formatCode="General">
                  <c:v>0.3996673</c:v>
                </c:pt>
                <c:pt idx="1351" formatCode="General">
                  <c:v>0.3996673</c:v>
                </c:pt>
                <c:pt idx="1352" formatCode="General">
                  <c:v>0.3996673</c:v>
                </c:pt>
                <c:pt idx="1353" formatCode="General">
                  <c:v>0.3996673</c:v>
                </c:pt>
                <c:pt idx="1354" formatCode="General">
                  <c:v>0.3996673</c:v>
                </c:pt>
                <c:pt idx="1355" formatCode="General">
                  <c:v>0.3996673</c:v>
                </c:pt>
                <c:pt idx="1356" formatCode="General">
                  <c:v>0.3996673</c:v>
                </c:pt>
                <c:pt idx="1357" formatCode="General">
                  <c:v>0.3996673</c:v>
                </c:pt>
                <c:pt idx="1358" formatCode="General">
                  <c:v>0.3996673</c:v>
                </c:pt>
                <c:pt idx="1359" formatCode="General">
                  <c:v>0.3996673</c:v>
                </c:pt>
                <c:pt idx="1360" formatCode="General">
                  <c:v>0.3996673</c:v>
                </c:pt>
                <c:pt idx="1361" formatCode="General">
                  <c:v>0.3996673</c:v>
                </c:pt>
                <c:pt idx="1362" formatCode="General">
                  <c:v>0.3996673</c:v>
                </c:pt>
                <c:pt idx="1363" formatCode="General">
                  <c:v>0.3996673</c:v>
                </c:pt>
                <c:pt idx="1364" formatCode="General">
                  <c:v>0.3996673</c:v>
                </c:pt>
                <c:pt idx="1365" formatCode="General">
                  <c:v>0.3996673</c:v>
                </c:pt>
                <c:pt idx="1366" formatCode="General">
                  <c:v>0.3996673</c:v>
                </c:pt>
                <c:pt idx="1367" formatCode="General">
                  <c:v>0.3996673</c:v>
                </c:pt>
                <c:pt idx="1368" formatCode="General">
                  <c:v>0.42136869999999998</c:v>
                </c:pt>
                <c:pt idx="1369" formatCode="General">
                  <c:v>0.46657989999999999</c:v>
                </c:pt>
                <c:pt idx="1370" formatCode="General">
                  <c:v>0.46115450000000002</c:v>
                </c:pt>
                <c:pt idx="1371" formatCode="General">
                  <c:v>0.46115450000000002</c:v>
                </c:pt>
                <c:pt idx="1372" formatCode="General">
                  <c:v>0.46115450000000002</c:v>
                </c:pt>
                <c:pt idx="1373" formatCode="General">
                  <c:v>0.46657989999999999</c:v>
                </c:pt>
                <c:pt idx="1374" formatCode="General">
                  <c:v>0.46657989999999999</c:v>
                </c:pt>
                <c:pt idx="1375" formatCode="General">
                  <c:v>0.4647714</c:v>
                </c:pt>
                <c:pt idx="1376" formatCode="General">
                  <c:v>0.46296300000000001</c:v>
                </c:pt>
                <c:pt idx="1377" formatCode="General">
                  <c:v>0.4647714</c:v>
                </c:pt>
                <c:pt idx="1378" formatCode="General">
                  <c:v>0.46657989999999999</c:v>
                </c:pt>
                <c:pt idx="1379" formatCode="General">
                  <c:v>0.46657989999999999</c:v>
                </c:pt>
                <c:pt idx="1380" formatCode="General">
                  <c:v>0.46115450000000002</c:v>
                </c:pt>
                <c:pt idx="1381" formatCode="General">
                  <c:v>0.46115450000000002</c:v>
                </c:pt>
                <c:pt idx="1382" formatCode="General">
                  <c:v>0.46115450000000002</c:v>
                </c:pt>
                <c:pt idx="1383" formatCode="General">
                  <c:v>0.46657989999999999</c:v>
                </c:pt>
                <c:pt idx="1384" formatCode="General">
                  <c:v>0.46657989999999999</c:v>
                </c:pt>
                <c:pt idx="1385" formatCode="General">
                  <c:v>0.4647714</c:v>
                </c:pt>
                <c:pt idx="1386" formatCode="General">
                  <c:v>0.46115450000000002</c:v>
                </c:pt>
                <c:pt idx="1387" formatCode="General">
                  <c:v>0.46296300000000001</c:v>
                </c:pt>
                <c:pt idx="1388" formatCode="General">
                  <c:v>0.4647714</c:v>
                </c:pt>
                <c:pt idx="1389" formatCode="General">
                  <c:v>0.4647714</c:v>
                </c:pt>
                <c:pt idx="1390" formatCode="General">
                  <c:v>0.46296300000000001</c:v>
                </c:pt>
                <c:pt idx="1391" formatCode="General">
                  <c:v>0.46115450000000002</c:v>
                </c:pt>
                <c:pt idx="1392" formatCode="General">
                  <c:v>0.46296300000000001</c:v>
                </c:pt>
                <c:pt idx="1393" formatCode="General">
                  <c:v>0.46657989999999999</c:v>
                </c:pt>
                <c:pt idx="1394" formatCode="General">
                  <c:v>0.46657989999999999</c:v>
                </c:pt>
                <c:pt idx="1395" formatCode="General">
                  <c:v>0.4647714</c:v>
                </c:pt>
                <c:pt idx="1396" formatCode="General">
                  <c:v>0.46296300000000001</c:v>
                </c:pt>
                <c:pt idx="1397" formatCode="General">
                  <c:v>0.46296300000000001</c:v>
                </c:pt>
                <c:pt idx="1398" formatCode="General">
                  <c:v>0.4647714</c:v>
                </c:pt>
                <c:pt idx="1399" formatCode="General">
                  <c:v>0.4647714</c:v>
                </c:pt>
                <c:pt idx="1400" formatCode="General">
                  <c:v>0.46115450000000002</c:v>
                </c:pt>
                <c:pt idx="1401" formatCode="General">
                  <c:v>0.46296300000000001</c:v>
                </c:pt>
                <c:pt idx="1402" formatCode="General">
                  <c:v>0.4647714</c:v>
                </c:pt>
                <c:pt idx="1403" formatCode="General">
                  <c:v>0.46657989999999999</c:v>
                </c:pt>
                <c:pt idx="1404" formatCode="General">
                  <c:v>0.46657989999999999</c:v>
                </c:pt>
                <c:pt idx="1405" formatCode="General">
                  <c:v>0.46115450000000002</c:v>
                </c:pt>
                <c:pt idx="1406" formatCode="General">
                  <c:v>0.46115450000000002</c:v>
                </c:pt>
                <c:pt idx="1407" formatCode="General">
                  <c:v>0.46115450000000002</c:v>
                </c:pt>
                <c:pt idx="1408" formatCode="General">
                  <c:v>0.4647714</c:v>
                </c:pt>
                <c:pt idx="1409" formatCode="General">
                  <c:v>0.46657989999999999</c:v>
                </c:pt>
                <c:pt idx="1410" formatCode="General">
                  <c:v>0.4647714</c:v>
                </c:pt>
                <c:pt idx="1411" formatCode="General">
                  <c:v>0.46296300000000001</c:v>
                </c:pt>
                <c:pt idx="1412" formatCode="General">
                  <c:v>0.4647714</c:v>
                </c:pt>
                <c:pt idx="1413" formatCode="General">
                  <c:v>0.4647714</c:v>
                </c:pt>
                <c:pt idx="1414" formatCode="General">
                  <c:v>0.46657989999999999</c:v>
                </c:pt>
                <c:pt idx="1415" formatCode="General">
                  <c:v>0.46115450000000002</c:v>
                </c:pt>
                <c:pt idx="1416" formatCode="General">
                  <c:v>0.46115450000000002</c:v>
                </c:pt>
                <c:pt idx="1417" formatCode="General">
                  <c:v>0.46115450000000002</c:v>
                </c:pt>
                <c:pt idx="1418" formatCode="General">
                  <c:v>0.46838829999999998</c:v>
                </c:pt>
                <c:pt idx="1419" formatCode="General">
                  <c:v>0.46657989999999999</c:v>
                </c:pt>
                <c:pt idx="1420" formatCode="General">
                  <c:v>0.4647714</c:v>
                </c:pt>
                <c:pt idx="1421" formatCode="General">
                  <c:v>0.46296300000000001</c:v>
                </c:pt>
                <c:pt idx="1422" formatCode="General">
                  <c:v>0.46296300000000001</c:v>
                </c:pt>
                <c:pt idx="1423" formatCode="General">
                  <c:v>0.4647714</c:v>
                </c:pt>
                <c:pt idx="1424" formatCode="General">
                  <c:v>0.46657989999999999</c:v>
                </c:pt>
                <c:pt idx="1425" formatCode="General">
                  <c:v>0.46296300000000001</c:v>
                </c:pt>
                <c:pt idx="1426" formatCode="General">
                  <c:v>0.46115450000000002</c:v>
                </c:pt>
                <c:pt idx="1427" formatCode="General">
                  <c:v>0.46115450000000002</c:v>
                </c:pt>
                <c:pt idx="1428" formatCode="General">
                  <c:v>0.46657989999999999</c:v>
                </c:pt>
                <c:pt idx="1429" formatCode="General">
                  <c:v>0.46657989999999999</c:v>
                </c:pt>
                <c:pt idx="1430" formatCode="General">
                  <c:v>0.46657989999999999</c:v>
                </c:pt>
                <c:pt idx="1431" formatCode="General">
                  <c:v>0.46115450000000002</c:v>
                </c:pt>
                <c:pt idx="1432" formatCode="General">
                  <c:v>0.46115450000000002</c:v>
                </c:pt>
                <c:pt idx="1433" formatCode="General">
                  <c:v>0.46296300000000001</c:v>
                </c:pt>
                <c:pt idx="1434" formatCode="General">
                  <c:v>0.46657989999999999</c:v>
                </c:pt>
                <c:pt idx="1435" formatCode="General">
                  <c:v>0.51179110000000005</c:v>
                </c:pt>
                <c:pt idx="1436" formatCode="General">
                  <c:v>0.52806710000000001</c:v>
                </c:pt>
                <c:pt idx="1437" formatCode="General">
                  <c:v>0.52806710000000001</c:v>
                </c:pt>
                <c:pt idx="1438" formatCode="General">
                  <c:v>0.52806710000000001</c:v>
                </c:pt>
                <c:pt idx="1439" formatCode="General">
                  <c:v>0.52806710000000001</c:v>
                </c:pt>
                <c:pt idx="1440" formatCode="General">
                  <c:v>0.52806710000000001</c:v>
                </c:pt>
                <c:pt idx="1441" formatCode="General">
                  <c:v>0.52806710000000001</c:v>
                </c:pt>
                <c:pt idx="1442" formatCode="General">
                  <c:v>0.52806710000000001</c:v>
                </c:pt>
                <c:pt idx="1443" formatCode="General">
                  <c:v>0.52806710000000001</c:v>
                </c:pt>
                <c:pt idx="1444" formatCode="General">
                  <c:v>0.52806710000000001</c:v>
                </c:pt>
                <c:pt idx="1445" formatCode="General">
                  <c:v>0.52806710000000001</c:v>
                </c:pt>
                <c:pt idx="1446" formatCode="General">
                  <c:v>0.5298756</c:v>
                </c:pt>
                <c:pt idx="1447" formatCode="General">
                  <c:v>0.52806710000000001</c:v>
                </c:pt>
                <c:pt idx="1448" formatCode="General">
                  <c:v>0.52806710000000001</c:v>
                </c:pt>
                <c:pt idx="1449" formatCode="General">
                  <c:v>0.5298756</c:v>
                </c:pt>
                <c:pt idx="1450" formatCode="General">
                  <c:v>0.52806710000000001</c:v>
                </c:pt>
                <c:pt idx="1451" formatCode="General">
                  <c:v>0.52806710000000001</c:v>
                </c:pt>
                <c:pt idx="1452" formatCode="General">
                  <c:v>0.52806710000000001</c:v>
                </c:pt>
                <c:pt idx="1453" formatCode="General">
                  <c:v>0.52806710000000001</c:v>
                </c:pt>
                <c:pt idx="1454" formatCode="General">
                  <c:v>0.5298756</c:v>
                </c:pt>
                <c:pt idx="1455" formatCode="General">
                  <c:v>0.52806710000000001</c:v>
                </c:pt>
                <c:pt idx="1456" formatCode="General">
                  <c:v>0.52806710000000001</c:v>
                </c:pt>
                <c:pt idx="1457" formatCode="General">
                  <c:v>0.52625860000000002</c:v>
                </c:pt>
                <c:pt idx="1458" formatCode="General">
                  <c:v>0.52806710000000001</c:v>
                </c:pt>
                <c:pt idx="1459" formatCode="General">
                  <c:v>0.52806710000000001</c:v>
                </c:pt>
                <c:pt idx="1460" formatCode="General">
                  <c:v>0.5298756</c:v>
                </c:pt>
                <c:pt idx="1461" formatCode="General">
                  <c:v>0.52806710000000001</c:v>
                </c:pt>
                <c:pt idx="1462" formatCode="General">
                  <c:v>0.52806710000000001</c:v>
                </c:pt>
                <c:pt idx="1463" formatCode="General">
                  <c:v>0.52806710000000001</c:v>
                </c:pt>
                <c:pt idx="1464" formatCode="General">
                  <c:v>0.52806710000000001</c:v>
                </c:pt>
                <c:pt idx="1465" formatCode="General">
                  <c:v>0.52806710000000001</c:v>
                </c:pt>
                <c:pt idx="1466" formatCode="General">
                  <c:v>0.52806710000000001</c:v>
                </c:pt>
                <c:pt idx="1467" formatCode="General">
                  <c:v>0.52806710000000001</c:v>
                </c:pt>
                <c:pt idx="1468" formatCode="General">
                  <c:v>0.52806710000000001</c:v>
                </c:pt>
                <c:pt idx="1469" formatCode="General">
                  <c:v>0.52806710000000001</c:v>
                </c:pt>
                <c:pt idx="1470" formatCode="General">
                  <c:v>0.52806710000000001</c:v>
                </c:pt>
                <c:pt idx="1471" formatCode="General">
                  <c:v>0.52806710000000001</c:v>
                </c:pt>
                <c:pt idx="1472" formatCode="General">
                  <c:v>0.52806710000000001</c:v>
                </c:pt>
                <c:pt idx="1473" formatCode="General">
                  <c:v>0.52806710000000001</c:v>
                </c:pt>
                <c:pt idx="1474" formatCode="General">
                  <c:v>0.52806710000000001</c:v>
                </c:pt>
                <c:pt idx="1475" formatCode="General">
                  <c:v>0.52806710000000001</c:v>
                </c:pt>
                <c:pt idx="1476" formatCode="General">
                  <c:v>0.52806710000000001</c:v>
                </c:pt>
                <c:pt idx="1477" formatCode="General">
                  <c:v>0.52806710000000001</c:v>
                </c:pt>
                <c:pt idx="1478" formatCode="General">
                  <c:v>0.5298756</c:v>
                </c:pt>
                <c:pt idx="1479" formatCode="General">
                  <c:v>0.52806710000000001</c:v>
                </c:pt>
                <c:pt idx="1480" formatCode="General">
                  <c:v>0.52806710000000001</c:v>
                </c:pt>
                <c:pt idx="1481" formatCode="General">
                  <c:v>0.52806710000000001</c:v>
                </c:pt>
                <c:pt idx="1482" formatCode="General">
                  <c:v>0.52806710000000001</c:v>
                </c:pt>
                <c:pt idx="1483" formatCode="General">
                  <c:v>0.52806710000000001</c:v>
                </c:pt>
                <c:pt idx="1484" formatCode="General">
                  <c:v>0.52806710000000001</c:v>
                </c:pt>
                <c:pt idx="1485" formatCode="General">
                  <c:v>0.52806710000000001</c:v>
                </c:pt>
                <c:pt idx="1486" formatCode="General">
                  <c:v>0.58774599999999999</c:v>
                </c:pt>
                <c:pt idx="1487" formatCode="General">
                  <c:v>0.58955440000000003</c:v>
                </c:pt>
                <c:pt idx="1488" formatCode="General">
                  <c:v>0.5298756</c:v>
                </c:pt>
                <c:pt idx="1489" formatCode="General">
                  <c:v>0.52806710000000001</c:v>
                </c:pt>
                <c:pt idx="1490" formatCode="General">
                  <c:v>0.56604460000000001</c:v>
                </c:pt>
                <c:pt idx="1491" formatCode="General">
                  <c:v>0.59136279999999997</c:v>
                </c:pt>
                <c:pt idx="1492" formatCode="General">
                  <c:v>0.59136279999999997</c:v>
                </c:pt>
                <c:pt idx="1493" formatCode="General">
                  <c:v>0.5298756</c:v>
                </c:pt>
                <c:pt idx="1494" formatCode="General">
                  <c:v>0.59317129999999996</c:v>
                </c:pt>
                <c:pt idx="1495" formatCode="General">
                  <c:v>0.59497979999999995</c:v>
                </c:pt>
                <c:pt idx="1496" formatCode="General">
                  <c:v>0.59136279999999997</c:v>
                </c:pt>
                <c:pt idx="1497" formatCode="General">
                  <c:v>0.58955440000000003</c:v>
                </c:pt>
                <c:pt idx="1498" formatCode="General">
                  <c:v>0.59136279999999997</c:v>
                </c:pt>
                <c:pt idx="1499" formatCode="General">
                  <c:v>0.59497979999999995</c:v>
                </c:pt>
                <c:pt idx="1500" formatCode="General">
                  <c:v>0.59497979999999995</c:v>
                </c:pt>
                <c:pt idx="1501" formatCode="General">
                  <c:v>0.59136279999999997</c:v>
                </c:pt>
                <c:pt idx="1502" formatCode="General">
                  <c:v>0.59136279999999997</c:v>
                </c:pt>
                <c:pt idx="1503" formatCode="General">
                  <c:v>0.59136279999999997</c:v>
                </c:pt>
                <c:pt idx="1504" formatCode="General">
                  <c:v>0.59497979999999995</c:v>
                </c:pt>
                <c:pt idx="1505" formatCode="General">
                  <c:v>0.59136279999999997</c:v>
                </c:pt>
                <c:pt idx="1506" formatCode="General">
                  <c:v>0.58955440000000003</c:v>
                </c:pt>
                <c:pt idx="1507" formatCode="General">
                  <c:v>0.58955440000000003</c:v>
                </c:pt>
                <c:pt idx="1508" formatCode="General">
                  <c:v>0.59136279999999997</c:v>
                </c:pt>
                <c:pt idx="1509" formatCode="General">
                  <c:v>0.59497979999999995</c:v>
                </c:pt>
                <c:pt idx="1510" formatCode="General">
                  <c:v>0.59497979999999995</c:v>
                </c:pt>
                <c:pt idx="1511" formatCode="General">
                  <c:v>0.59317129999999996</c:v>
                </c:pt>
                <c:pt idx="1512" formatCode="General">
                  <c:v>0.58955440000000003</c:v>
                </c:pt>
                <c:pt idx="1513" formatCode="General">
                  <c:v>0.59136279999999997</c:v>
                </c:pt>
                <c:pt idx="1514" formatCode="General">
                  <c:v>0.59317129999999996</c:v>
                </c:pt>
                <c:pt idx="1515" formatCode="General">
                  <c:v>0.59317129999999996</c:v>
                </c:pt>
                <c:pt idx="1516" formatCode="General">
                  <c:v>0.59136279999999997</c:v>
                </c:pt>
                <c:pt idx="1517" formatCode="General">
                  <c:v>0.58955440000000003</c:v>
                </c:pt>
                <c:pt idx="1518" formatCode="General">
                  <c:v>0.59497979999999995</c:v>
                </c:pt>
                <c:pt idx="1519" formatCode="General">
                  <c:v>0.59497979999999995</c:v>
                </c:pt>
                <c:pt idx="1520" formatCode="General">
                  <c:v>0.59497979999999995</c:v>
                </c:pt>
                <c:pt idx="1521" formatCode="General">
                  <c:v>0.59317129999999996</c:v>
                </c:pt>
                <c:pt idx="1522" formatCode="General">
                  <c:v>0.58955440000000003</c:v>
                </c:pt>
                <c:pt idx="1523" formatCode="General">
                  <c:v>0.59136279999999997</c:v>
                </c:pt>
                <c:pt idx="1524" formatCode="General">
                  <c:v>0.59497979999999995</c:v>
                </c:pt>
                <c:pt idx="1525" formatCode="General">
                  <c:v>0.59497979999999995</c:v>
                </c:pt>
                <c:pt idx="1526" formatCode="General">
                  <c:v>0.59136279999999997</c:v>
                </c:pt>
                <c:pt idx="1527" formatCode="General">
                  <c:v>0.59136279999999997</c:v>
                </c:pt>
                <c:pt idx="1528" formatCode="General">
                  <c:v>0.59317129999999996</c:v>
                </c:pt>
                <c:pt idx="1529" formatCode="General">
                  <c:v>0.59497979999999995</c:v>
                </c:pt>
                <c:pt idx="1530" formatCode="General">
                  <c:v>0.59497979999999995</c:v>
                </c:pt>
                <c:pt idx="1531" formatCode="General">
                  <c:v>0.58955440000000003</c:v>
                </c:pt>
                <c:pt idx="1532" formatCode="General">
                  <c:v>0.58955440000000003</c:v>
                </c:pt>
                <c:pt idx="1533" formatCode="General">
                  <c:v>0.59136279999999997</c:v>
                </c:pt>
                <c:pt idx="1534" formatCode="General">
                  <c:v>0.59317129999999996</c:v>
                </c:pt>
                <c:pt idx="1535" formatCode="General">
                  <c:v>0.59497979999999995</c:v>
                </c:pt>
                <c:pt idx="1536" formatCode="General">
                  <c:v>0.59136279999999997</c:v>
                </c:pt>
                <c:pt idx="1537" formatCode="General">
                  <c:v>0.58955440000000003</c:v>
                </c:pt>
                <c:pt idx="1538" formatCode="General">
                  <c:v>0.59317129999999996</c:v>
                </c:pt>
                <c:pt idx="1539" formatCode="General">
                  <c:v>0.59497979999999995</c:v>
                </c:pt>
                <c:pt idx="1540" formatCode="General">
                  <c:v>0.59678819999999999</c:v>
                </c:pt>
                <c:pt idx="1541" formatCode="General">
                  <c:v>0.59136279999999997</c:v>
                </c:pt>
                <c:pt idx="1542" formatCode="General">
                  <c:v>0.58955440000000003</c:v>
                </c:pt>
                <c:pt idx="1543" formatCode="General">
                  <c:v>0.59136279999999997</c:v>
                </c:pt>
                <c:pt idx="1544" formatCode="General">
                  <c:v>0.59497979999999995</c:v>
                </c:pt>
                <c:pt idx="1545" formatCode="General">
                  <c:v>0.59317129999999996</c:v>
                </c:pt>
                <c:pt idx="1546" formatCode="General">
                  <c:v>0.59317129999999996</c:v>
                </c:pt>
                <c:pt idx="1547" formatCode="General">
                  <c:v>0.58955440000000003</c:v>
                </c:pt>
                <c:pt idx="1548" formatCode="General">
                  <c:v>0.59317129999999996</c:v>
                </c:pt>
                <c:pt idx="1549" formatCode="General">
                  <c:v>0.59678819999999999</c:v>
                </c:pt>
                <c:pt idx="1550" formatCode="General">
                  <c:v>0.59678819999999999</c:v>
                </c:pt>
                <c:pt idx="1551" formatCode="General">
                  <c:v>0.59136279999999997</c:v>
                </c:pt>
                <c:pt idx="1552" formatCode="General">
                  <c:v>0.59136279999999997</c:v>
                </c:pt>
                <c:pt idx="1553" formatCode="General">
                  <c:v>0.58955440000000003</c:v>
                </c:pt>
                <c:pt idx="1554" formatCode="General">
                  <c:v>0.59497979999999995</c:v>
                </c:pt>
                <c:pt idx="1555" formatCode="General">
                  <c:v>0.59497979999999995</c:v>
                </c:pt>
                <c:pt idx="1556" formatCode="General">
                  <c:v>0.59317129999999996</c:v>
                </c:pt>
                <c:pt idx="1557" formatCode="General">
                  <c:v>0.6329572</c:v>
                </c:pt>
                <c:pt idx="1558" formatCode="General">
                  <c:v>0.59317129999999996</c:v>
                </c:pt>
                <c:pt idx="1559" formatCode="General">
                  <c:v>0.59497979999999995</c:v>
                </c:pt>
                <c:pt idx="1560" formatCode="General">
                  <c:v>0.59317129999999996</c:v>
                </c:pt>
                <c:pt idx="1561" formatCode="General">
                  <c:v>0.61668120000000004</c:v>
                </c:pt>
                <c:pt idx="1562" formatCode="General">
                  <c:v>0.65646700000000002</c:v>
                </c:pt>
                <c:pt idx="1563" formatCode="General">
                  <c:v>0.65646700000000002</c:v>
                </c:pt>
                <c:pt idx="1564" formatCode="General">
                  <c:v>0.65646700000000002</c:v>
                </c:pt>
                <c:pt idx="1565" formatCode="General">
                  <c:v>0.64561639999999998</c:v>
                </c:pt>
                <c:pt idx="1566" formatCode="General">
                  <c:v>0.59497979999999995</c:v>
                </c:pt>
                <c:pt idx="1567" formatCode="General">
                  <c:v>0.59136279999999997</c:v>
                </c:pt>
                <c:pt idx="1568" formatCode="General">
                  <c:v>0.6419994</c:v>
                </c:pt>
                <c:pt idx="1569" formatCode="General">
                  <c:v>0.65646700000000002</c:v>
                </c:pt>
                <c:pt idx="1570" formatCode="General">
                  <c:v>0.65646700000000002</c:v>
                </c:pt>
                <c:pt idx="1571" formatCode="General">
                  <c:v>0.65646700000000002</c:v>
                </c:pt>
                <c:pt idx="1572" formatCode="General">
                  <c:v>0.65646700000000002</c:v>
                </c:pt>
                <c:pt idx="1573" formatCode="General">
                  <c:v>0.65646700000000002</c:v>
                </c:pt>
                <c:pt idx="1574" formatCode="General">
                  <c:v>0.65646700000000002</c:v>
                </c:pt>
                <c:pt idx="1575" formatCode="General">
                  <c:v>0.65646700000000002</c:v>
                </c:pt>
                <c:pt idx="1576" formatCode="General">
                  <c:v>0.65646700000000002</c:v>
                </c:pt>
                <c:pt idx="1577" formatCode="General">
                  <c:v>0.65646700000000002</c:v>
                </c:pt>
                <c:pt idx="1578" formatCode="General">
                  <c:v>0.65646700000000002</c:v>
                </c:pt>
                <c:pt idx="1579" formatCode="General">
                  <c:v>0.65646700000000002</c:v>
                </c:pt>
                <c:pt idx="1580" formatCode="General">
                  <c:v>0.65646700000000002</c:v>
                </c:pt>
                <c:pt idx="1581" formatCode="General">
                  <c:v>0.65646700000000002</c:v>
                </c:pt>
                <c:pt idx="1582" formatCode="General">
                  <c:v>0.65646700000000002</c:v>
                </c:pt>
                <c:pt idx="1583" formatCode="General">
                  <c:v>0.65646700000000002</c:v>
                </c:pt>
                <c:pt idx="1584" formatCode="General">
                  <c:v>0.65646700000000002</c:v>
                </c:pt>
                <c:pt idx="1585" formatCode="General">
                  <c:v>0.65646700000000002</c:v>
                </c:pt>
                <c:pt idx="1586" formatCode="General">
                  <c:v>0.65646700000000002</c:v>
                </c:pt>
                <c:pt idx="1587" formatCode="General">
                  <c:v>0.65646700000000002</c:v>
                </c:pt>
                <c:pt idx="1588" formatCode="General">
                  <c:v>0.65646700000000002</c:v>
                </c:pt>
                <c:pt idx="1589" formatCode="General">
                  <c:v>0.65646700000000002</c:v>
                </c:pt>
                <c:pt idx="1590" formatCode="General">
                  <c:v>0.65646700000000002</c:v>
                </c:pt>
                <c:pt idx="1591" formatCode="General">
                  <c:v>0.65646700000000002</c:v>
                </c:pt>
                <c:pt idx="1592" formatCode="General">
                  <c:v>0.65646700000000002</c:v>
                </c:pt>
                <c:pt idx="1593" formatCode="General">
                  <c:v>0.65646700000000002</c:v>
                </c:pt>
                <c:pt idx="1594" formatCode="General">
                  <c:v>0.65646700000000002</c:v>
                </c:pt>
                <c:pt idx="1595" formatCode="General">
                  <c:v>0.65646700000000002</c:v>
                </c:pt>
                <c:pt idx="1596" formatCode="General">
                  <c:v>0.65646700000000002</c:v>
                </c:pt>
                <c:pt idx="1597" formatCode="General">
                  <c:v>0.65646700000000002</c:v>
                </c:pt>
                <c:pt idx="1598" formatCode="General">
                  <c:v>0.65646700000000002</c:v>
                </c:pt>
                <c:pt idx="1599" formatCode="General">
                  <c:v>0.65646700000000002</c:v>
                </c:pt>
                <c:pt idx="1600" formatCode="General">
                  <c:v>0.65646700000000002</c:v>
                </c:pt>
                <c:pt idx="1601" formatCode="General">
                  <c:v>0.65646700000000002</c:v>
                </c:pt>
                <c:pt idx="1602" formatCode="General">
                  <c:v>0.65646700000000002</c:v>
                </c:pt>
                <c:pt idx="1603" formatCode="General">
                  <c:v>0.65646700000000002</c:v>
                </c:pt>
                <c:pt idx="1604" formatCode="General">
                  <c:v>0.65646700000000002</c:v>
                </c:pt>
                <c:pt idx="1605" formatCode="General">
                  <c:v>0.65646700000000002</c:v>
                </c:pt>
                <c:pt idx="1606" formatCode="General">
                  <c:v>0.65646700000000002</c:v>
                </c:pt>
                <c:pt idx="1607" formatCode="General">
                  <c:v>0.65646700000000002</c:v>
                </c:pt>
                <c:pt idx="1608" formatCode="General">
                  <c:v>0.65646700000000002</c:v>
                </c:pt>
                <c:pt idx="1609" formatCode="General">
                  <c:v>0.65646700000000002</c:v>
                </c:pt>
                <c:pt idx="1610" formatCode="General">
                  <c:v>0.65646700000000002</c:v>
                </c:pt>
                <c:pt idx="1611" formatCode="General">
                  <c:v>0.65646700000000002</c:v>
                </c:pt>
                <c:pt idx="1612" formatCode="General">
                  <c:v>0.65646700000000002</c:v>
                </c:pt>
                <c:pt idx="1613" formatCode="General">
                  <c:v>0.65646700000000002</c:v>
                </c:pt>
                <c:pt idx="1614" formatCode="General">
                  <c:v>0.65646700000000002</c:v>
                </c:pt>
                <c:pt idx="1615" formatCode="General">
                  <c:v>0.65646700000000002</c:v>
                </c:pt>
                <c:pt idx="1616" formatCode="General">
                  <c:v>0.65646700000000002</c:v>
                </c:pt>
                <c:pt idx="1617" formatCode="General">
                  <c:v>0.65646700000000002</c:v>
                </c:pt>
                <c:pt idx="1618" formatCode="General">
                  <c:v>0.65646700000000002</c:v>
                </c:pt>
                <c:pt idx="1619" formatCode="General">
                  <c:v>0.65646700000000002</c:v>
                </c:pt>
                <c:pt idx="1620" formatCode="General">
                  <c:v>0.65646700000000002</c:v>
                </c:pt>
                <c:pt idx="1621" formatCode="General">
                  <c:v>0.65646700000000002</c:v>
                </c:pt>
                <c:pt idx="1622" formatCode="General">
                  <c:v>0.65646700000000002</c:v>
                </c:pt>
                <c:pt idx="1623" formatCode="General">
                  <c:v>0.65646700000000002</c:v>
                </c:pt>
                <c:pt idx="1624" formatCode="General">
                  <c:v>0.65646700000000002</c:v>
                </c:pt>
                <c:pt idx="1625" formatCode="General">
                  <c:v>0.65646700000000002</c:v>
                </c:pt>
                <c:pt idx="1626" formatCode="General">
                  <c:v>0.65646700000000002</c:v>
                </c:pt>
                <c:pt idx="1627" formatCode="General">
                  <c:v>0.65646700000000002</c:v>
                </c:pt>
                <c:pt idx="1628" formatCode="General">
                  <c:v>0.65646700000000002</c:v>
                </c:pt>
                <c:pt idx="1629" formatCode="General">
                  <c:v>0.65646700000000002</c:v>
                </c:pt>
                <c:pt idx="1630" formatCode="General">
                  <c:v>0.65646700000000002</c:v>
                </c:pt>
                <c:pt idx="1631" formatCode="General">
                  <c:v>0.65646700000000002</c:v>
                </c:pt>
                <c:pt idx="1632" formatCode="General">
                  <c:v>0.65646700000000002</c:v>
                </c:pt>
                <c:pt idx="1633" formatCode="General">
                  <c:v>0.65646700000000002</c:v>
                </c:pt>
                <c:pt idx="1634" formatCode="General">
                  <c:v>0.65646700000000002</c:v>
                </c:pt>
                <c:pt idx="1635" formatCode="General">
                  <c:v>0.65646700000000002</c:v>
                </c:pt>
                <c:pt idx="1636" formatCode="General">
                  <c:v>0.65646700000000002</c:v>
                </c:pt>
                <c:pt idx="1637" formatCode="General">
                  <c:v>0.65646700000000002</c:v>
                </c:pt>
                <c:pt idx="1638" formatCode="General">
                  <c:v>0.65646700000000002</c:v>
                </c:pt>
                <c:pt idx="1639" formatCode="General">
                  <c:v>0.65646700000000002</c:v>
                </c:pt>
                <c:pt idx="1640" formatCode="General">
                  <c:v>0.65646700000000002</c:v>
                </c:pt>
                <c:pt idx="1641" formatCode="General">
                  <c:v>0.65646700000000002</c:v>
                </c:pt>
                <c:pt idx="1642" formatCode="General">
                  <c:v>0.65646700000000002</c:v>
                </c:pt>
                <c:pt idx="1643" formatCode="General">
                  <c:v>0.65646700000000002</c:v>
                </c:pt>
                <c:pt idx="1644" formatCode="General">
                  <c:v>0.65646700000000002</c:v>
                </c:pt>
                <c:pt idx="1645" formatCode="General">
                  <c:v>0.65646700000000002</c:v>
                </c:pt>
                <c:pt idx="1646" formatCode="General">
                  <c:v>0.65646700000000002</c:v>
                </c:pt>
                <c:pt idx="1647" formatCode="General">
                  <c:v>0.65646700000000002</c:v>
                </c:pt>
                <c:pt idx="1648" formatCode="General">
                  <c:v>0.65646700000000002</c:v>
                </c:pt>
                <c:pt idx="1649" formatCode="General">
                  <c:v>0.65646700000000002</c:v>
                </c:pt>
                <c:pt idx="1650" formatCode="General">
                  <c:v>0.65646700000000002</c:v>
                </c:pt>
                <c:pt idx="1651" formatCode="General">
                  <c:v>0.65646700000000002</c:v>
                </c:pt>
                <c:pt idx="1652" formatCode="General">
                  <c:v>0.65646700000000002</c:v>
                </c:pt>
                <c:pt idx="1653" formatCode="General">
                  <c:v>0.65646700000000002</c:v>
                </c:pt>
                <c:pt idx="1654" formatCode="General">
                  <c:v>0.65646700000000002</c:v>
                </c:pt>
                <c:pt idx="1655" formatCode="General">
                  <c:v>0.65646700000000002</c:v>
                </c:pt>
                <c:pt idx="1656" formatCode="General">
                  <c:v>0.65646700000000002</c:v>
                </c:pt>
                <c:pt idx="1657" formatCode="General">
                  <c:v>0.65646700000000002</c:v>
                </c:pt>
                <c:pt idx="1658" formatCode="General">
                  <c:v>0.65646700000000002</c:v>
                </c:pt>
                <c:pt idx="1659" formatCode="General">
                  <c:v>0.65646700000000002</c:v>
                </c:pt>
                <c:pt idx="1660" formatCode="General">
                  <c:v>0.65646700000000002</c:v>
                </c:pt>
                <c:pt idx="1661" formatCode="General">
                  <c:v>0.65646700000000002</c:v>
                </c:pt>
                <c:pt idx="1662" formatCode="General">
                  <c:v>0.65646700000000002</c:v>
                </c:pt>
                <c:pt idx="1663" formatCode="General">
                  <c:v>0.65646700000000002</c:v>
                </c:pt>
                <c:pt idx="1664" formatCode="General">
                  <c:v>0.65646700000000002</c:v>
                </c:pt>
                <c:pt idx="1665" formatCode="General">
                  <c:v>0.65646700000000002</c:v>
                </c:pt>
                <c:pt idx="1666" formatCode="General">
                  <c:v>0.65646700000000002</c:v>
                </c:pt>
                <c:pt idx="1667" formatCode="General">
                  <c:v>0.65646700000000002</c:v>
                </c:pt>
                <c:pt idx="1668" formatCode="General">
                  <c:v>0.65646700000000002</c:v>
                </c:pt>
                <c:pt idx="1669" formatCode="General">
                  <c:v>0.65646700000000002</c:v>
                </c:pt>
                <c:pt idx="1670" formatCode="General">
                  <c:v>0.65646700000000002</c:v>
                </c:pt>
                <c:pt idx="1671" formatCode="General">
                  <c:v>0.65646700000000002</c:v>
                </c:pt>
                <c:pt idx="1672" formatCode="General">
                  <c:v>0.71433740000000001</c:v>
                </c:pt>
                <c:pt idx="1673" formatCode="General">
                  <c:v>0.66008389999999995</c:v>
                </c:pt>
                <c:pt idx="1674" formatCode="General">
                  <c:v>0.65646700000000002</c:v>
                </c:pt>
                <c:pt idx="1675" formatCode="General">
                  <c:v>0.71795430000000005</c:v>
                </c:pt>
                <c:pt idx="1676" formatCode="General">
                  <c:v>0.66370079999999998</c:v>
                </c:pt>
                <c:pt idx="1677" formatCode="General">
                  <c:v>0.65646700000000002</c:v>
                </c:pt>
                <c:pt idx="1678" formatCode="General">
                  <c:v>0.71433740000000001</c:v>
                </c:pt>
                <c:pt idx="1679" formatCode="General">
                  <c:v>0.67274299999999998</c:v>
                </c:pt>
                <c:pt idx="1680" formatCode="General">
                  <c:v>0.65646700000000002</c:v>
                </c:pt>
                <c:pt idx="1681" formatCode="General">
                  <c:v>0.71433740000000001</c:v>
                </c:pt>
                <c:pt idx="1682" formatCode="General">
                  <c:v>0.72157110000000002</c:v>
                </c:pt>
                <c:pt idx="1683" formatCode="General">
                  <c:v>0.65827550000000001</c:v>
                </c:pt>
                <c:pt idx="1684" formatCode="General">
                  <c:v>0.65646700000000002</c:v>
                </c:pt>
                <c:pt idx="1685" formatCode="General">
                  <c:v>0.72157110000000002</c:v>
                </c:pt>
                <c:pt idx="1686" formatCode="General">
                  <c:v>0.72337960000000001</c:v>
                </c:pt>
                <c:pt idx="1687" formatCode="General">
                  <c:v>0.72157110000000002</c:v>
                </c:pt>
                <c:pt idx="1688" formatCode="General">
                  <c:v>0.6799769</c:v>
                </c:pt>
                <c:pt idx="1689" formatCode="General">
                  <c:v>0.65646700000000002</c:v>
                </c:pt>
                <c:pt idx="1690" formatCode="General">
                  <c:v>0.72157110000000002</c:v>
                </c:pt>
                <c:pt idx="1691" formatCode="General">
                  <c:v>0.72337960000000001</c:v>
                </c:pt>
                <c:pt idx="1692" formatCode="General">
                  <c:v>0.66370079999999998</c:v>
                </c:pt>
                <c:pt idx="1693" formatCode="General">
                  <c:v>0.7161459</c:v>
                </c:pt>
                <c:pt idx="1694" formatCode="General">
                  <c:v>0.71976269999999998</c:v>
                </c:pt>
                <c:pt idx="1695" formatCode="General">
                  <c:v>0.6691262</c:v>
                </c:pt>
                <c:pt idx="1696" formatCode="General">
                  <c:v>0.65646700000000002</c:v>
                </c:pt>
                <c:pt idx="1697" formatCode="General">
                  <c:v>0.71976269999999998</c:v>
                </c:pt>
                <c:pt idx="1698" formatCode="General">
                  <c:v>0.71976269999999998</c:v>
                </c:pt>
                <c:pt idx="1699" formatCode="General">
                  <c:v>0.72337960000000001</c:v>
                </c:pt>
                <c:pt idx="1700" formatCode="General">
                  <c:v>0.72337960000000001</c:v>
                </c:pt>
                <c:pt idx="1701" formatCode="General">
                  <c:v>0.72337960000000001</c:v>
                </c:pt>
                <c:pt idx="1702" formatCode="General">
                  <c:v>0.70167820000000003</c:v>
                </c:pt>
                <c:pt idx="1703" formatCode="General">
                  <c:v>0.71795430000000005</c:v>
                </c:pt>
                <c:pt idx="1704" formatCode="General">
                  <c:v>0.71976269999999998</c:v>
                </c:pt>
                <c:pt idx="1705" formatCode="General">
                  <c:v>0.72157110000000002</c:v>
                </c:pt>
                <c:pt idx="1706" formatCode="General">
                  <c:v>0.72337960000000001</c:v>
                </c:pt>
                <c:pt idx="1707" formatCode="General">
                  <c:v>0.72157110000000002</c:v>
                </c:pt>
                <c:pt idx="1708" formatCode="General">
                  <c:v>0.71795430000000005</c:v>
                </c:pt>
                <c:pt idx="1709" formatCode="General">
                  <c:v>0.72157110000000002</c:v>
                </c:pt>
                <c:pt idx="1710" formatCode="General">
                  <c:v>0.72337960000000001</c:v>
                </c:pt>
                <c:pt idx="1711" formatCode="General">
                  <c:v>0.7251881</c:v>
                </c:pt>
                <c:pt idx="1712" formatCode="General">
                  <c:v>0.71976269999999998</c:v>
                </c:pt>
                <c:pt idx="1713" formatCode="General">
                  <c:v>0.71795430000000005</c:v>
                </c:pt>
                <c:pt idx="1714" formatCode="General">
                  <c:v>0.71976269999999998</c:v>
                </c:pt>
                <c:pt idx="1715" formatCode="General">
                  <c:v>0.7251881</c:v>
                </c:pt>
                <c:pt idx="1716" formatCode="General">
                  <c:v>0.72337960000000001</c:v>
                </c:pt>
                <c:pt idx="1717" formatCode="General">
                  <c:v>0.72337960000000001</c:v>
                </c:pt>
                <c:pt idx="1718" formatCode="General">
                  <c:v>0.71795430000000005</c:v>
                </c:pt>
                <c:pt idx="1719" formatCode="General">
                  <c:v>0.72157110000000002</c:v>
                </c:pt>
                <c:pt idx="1720" formatCode="General">
                  <c:v>0.72157110000000002</c:v>
                </c:pt>
                <c:pt idx="1721" formatCode="General">
                  <c:v>0.7251881</c:v>
                </c:pt>
                <c:pt idx="1722" formatCode="General">
                  <c:v>0.72157110000000002</c:v>
                </c:pt>
                <c:pt idx="1723" formatCode="General">
                  <c:v>0.71795430000000005</c:v>
                </c:pt>
                <c:pt idx="1724" formatCode="General">
                  <c:v>0.71795430000000005</c:v>
                </c:pt>
                <c:pt idx="1725" formatCode="General">
                  <c:v>0.7251881</c:v>
                </c:pt>
                <c:pt idx="1726" formatCode="General">
                  <c:v>0.7251881</c:v>
                </c:pt>
                <c:pt idx="1727" formatCode="General">
                  <c:v>0.72337960000000001</c:v>
                </c:pt>
                <c:pt idx="1728" formatCode="General">
                  <c:v>0.71795430000000005</c:v>
                </c:pt>
                <c:pt idx="1729" formatCode="General">
                  <c:v>0.72157110000000002</c:v>
                </c:pt>
                <c:pt idx="1730" formatCode="General">
                  <c:v>0.72157110000000002</c:v>
                </c:pt>
                <c:pt idx="1731" formatCode="General">
                  <c:v>0.72337960000000001</c:v>
                </c:pt>
                <c:pt idx="1732" formatCode="General">
                  <c:v>0.72157110000000002</c:v>
                </c:pt>
                <c:pt idx="1733" formatCode="General">
                  <c:v>0.71795430000000005</c:v>
                </c:pt>
                <c:pt idx="1734" formatCode="General">
                  <c:v>0.72157110000000002</c:v>
                </c:pt>
                <c:pt idx="1735" formatCode="General">
                  <c:v>0.72337960000000001</c:v>
                </c:pt>
                <c:pt idx="1736" formatCode="General">
                  <c:v>0.72337960000000001</c:v>
                </c:pt>
                <c:pt idx="1737" formatCode="General">
                  <c:v>0.72337960000000001</c:v>
                </c:pt>
                <c:pt idx="1738" formatCode="General">
                  <c:v>0.71976269999999998</c:v>
                </c:pt>
                <c:pt idx="1739" formatCode="General">
                  <c:v>0.71976269999999998</c:v>
                </c:pt>
                <c:pt idx="1740" formatCode="General">
                  <c:v>0.72157110000000002</c:v>
                </c:pt>
                <c:pt idx="1741" formatCode="General">
                  <c:v>0.72337960000000001</c:v>
                </c:pt>
                <c:pt idx="1742" formatCode="General">
                  <c:v>0.71976269999999998</c:v>
                </c:pt>
                <c:pt idx="1743" formatCode="General">
                  <c:v>0.71976269999999998</c:v>
                </c:pt>
                <c:pt idx="1744" formatCode="General">
                  <c:v>0.72157110000000002</c:v>
                </c:pt>
                <c:pt idx="1745" formatCode="General">
                  <c:v>0.7251881</c:v>
                </c:pt>
                <c:pt idx="1746" formatCode="General">
                  <c:v>0.7251881</c:v>
                </c:pt>
                <c:pt idx="1747" formatCode="General">
                  <c:v>0.71976269999999998</c:v>
                </c:pt>
                <c:pt idx="1748" formatCode="General">
                  <c:v>0.71795430000000005</c:v>
                </c:pt>
                <c:pt idx="1749" formatCode="General">
                  <c:v>0.71976269999999998</c:v>
                </c:pt>
                <c:pt idx="1750" formatCode="General">
                  <c:v>0.72157110000000002</c:v>
                </c:pt>
                <c:pt idx="1751" formatCode="General">
                  <c:v>0.72337960000000001</c:v>
                </c:pt>
                <c:pt idx="1752" formatCode="General">
                  <c:v>0.71976269999999998</c:v>
                </c:pt>
                <c:pt idx="1753" formatCode="General">
                  <c:v>0.71976269999999998</c:v>
                </c:pt>
                <c:pt idx="1754" formatCode="General">
                  <c:v>0.71976269999999998</c:v>
                </c:pt>
                <c:pt idx="1755" formatCode="General">
                  <c:v>0.72337960000000001</c:v>
                </c:pt>
                <c:pt idx="1756" formatCode="General">
                  <c:v>0.72337960000000001</c:v>
                </c:pt>
                <c:pt idx="1757" formatCode="General">
                  <c:v>0.71976269999999998</c:v>
                </c:pt>
                <c:pt idx="1758" formatCode="General">
                  <c:v>0.71795430000000005</c:v>
                </c:pt>
                <c:pt idx="1759" formatCode="General">
                  <c:v>0.71976269999999998</c:v>
                </c:pt>
                <c:pt idx="1760" formatCode="General">
                  <c:v>0.72337960000000001</c:v>
                </c:pt>
                <c:pt idx="1761" formatCode="General">
                  <c:v>0.72337960000000001</c:v>
                </c:pt>
                <c:pt idx="1762" formatCode="General">
                  <c:v>0.72157110000000002</c:v>
                </c:pt>
                <c:pt idx="1763" formatCode="General">
                  <c:v>0.71976269999999998</c:v>
                </c:pt>
                <c:pt idx="1764" formatCode="General">
                  <c:v>0.72157110000000002</c:v>
                </c:pt>
                <c:pt idx="1765" formatCode="General">
                  <c:v>0.72337960000000001</c:v>
                </c:pt>
                <c:pt idx="1766" formatCode="General">
                  <c:v>0.72337960000000001</c:v>
                </c:pt>
                <c:pt idx="1767" formatCode="General">
                  <c:v>0.71976269999999998</c:v>
                </c:pt>
                <c:pt idx="1768" formatCode="General">
                  <c:v>0.71795430000000005</c:v>
                </c:pt>
                <c:pt idx="1769" formatCode="General">
                  <c:v>0.71976269999999998</c:v>
                </c:pt>
                <c:pt idx="1770" formatCode="General">
                  <c:v>0.72337960000000001</c:v>
                </c:pt>
                <c:pt idx="1771" formatCode="General">
                  <c:v>0.72337960000000001</c:v>
                </c:pt>
                <c:pt idx="1772" formatCode="General">
                  <c:v>0.72337960000000001</c:v>
                </c:pt>
                <c:pt idx="1773" formatCode="General">
                  <c:v>0.71976269999999998</c:v>
                </c:pt>
                <c:pt idx="1774" formatCode="General">
                  <c:v>0.71976269999999998</c:v>
                </c:pt>
                <c:pt idx="1775" formatCode="General">
                  <c:v>0.72337960000000001</c:v>
                </c:pt>
                <c:pt idx="1776" formatCode="General">
                  <c:v>0.72157110000000002</c:v>
                </c:pt>
                <c:pt idx="1777" formatCode="General">
                  <c:v>0.71976269999999998</c:v>
                </c:pt>
                <c:pt idx="1778" formatCode="General">
                  <c:v>0.71795430000000005</c:v>
                </c:pt>
                <c:pt idx="1779" formatCode="General">
                  <c:v>0.71976269999999998</c:v>
                </c:pt>
                <c:pt idx="1780" formatCode="General">
                  <c:v>0.7251881</c:v>
                </c:pt>
                <c:pt idx="1781" formatCode="General">
                  <c:v>0.7251881</c:v>
                </c:pt>
                <c:pt idx="1782" formatCode="General">
                  <c:v>0.72337960000000001</c:v>
                </c:pt>
                <c:pt idx="1783" formatCode="General">
                  <c:v>0.71976269999999998</c:v>
                </c:pt>
                <c:pt idx="1784" formatCode="General">
                  <c:v>0.71976269999999998</c:v>
                </c:pt>
                <c:pt idx="1785" formatCode="General">
                  <c:v>0.72157110000000002</c:v>
                </c:pt>
                <c:pt idx="1786" formatCode="General">
                  <c:v>0.72157110000000002</c:v>
                </c:pt>
                <c:pt idx="1787" formatCode="General">
                  <c:v>0.72157110000000002</c:v>
                </c:pt>
                <c:pt idx="1788" formatCode="General">
                  <c:v>0.71976269999999998</c:v>
                </c:pt>
                <c:pt idx="1789" formatCode="General">
                  <c:v>0.72157110000000002</c:v>
                </c:pt>
                <c:pt idx="1790" formatCode="General">
                  <c:v>0.72337960000000001</c:v>
                </c:pt>
                <c:pt idx="1791" formatCode="General">
                  <c:v>0.72337960000000001</c:v>
                </c:pt>
                <c:pt idx="1792" formatCode="General">
                  <c:v>0.72337960000000001</c:v>
                </c:pt>
                <c:pt idx="1793" formatCode="General">
                  <c:v>0.71795430000000005</c:v>
                </c:pt>
                <c:pt idx="1794" formatCode="General">
                  <c:v>0.71976269999999998</c:v>
                </c:pt>
                <c:pt idx="1795" formatCode="General">
                  <c:v>0.72157110000000002</c:v>
                </c:pt>
                <c:pt idx="1796" formatCode="General">
                  <c:v>0.7251881</c:v>
                </c:pt>
                <c:pt idx="1797" formatCode="General">
                  <c:v>0.72157110000000002</c:v>
                </c:pt>
                <c:pt idx="1798" formatCode="General">
                  <c:v>0.71976269999999998</c:v>
                </c:pt>
                <c:pt idx="1799" formatCode="General">
                  <c:v>0.72157110000000002</c:v>
                </c:pt>
                <c:pt idx="1800" formatCode="General">
                  <c:v>0.72337960000000001</c:v>
                </c:pt>
                <c:pt idx="1801" formatCode="General">
                  <c:v>0.72337960000000001</c:v>
                </c:pt>
                <c:pt idx="1802" formatCode="General">
                  <c:v>0.71976269999999998</c:v>
                </c:pt>
                <c:pt idx="1803" formatCode="General">
                  <c:v>0.71795430000000005</c:v>
                </c:pt>
                <c:pt idx="1804" formatCode="General">
                  <c:v>0.71795430000000005</c:v>
                </c:pt>
                <c:pt idx="1805" formatCode="General">
                  <c:v>0.72337960000000001</c:v>
                </c:pt>
                <c:pt idx="1806" formatCode="General">
                  <c:v>0.7251881</c:v>
                </c:pt>
                <c:pt idx="1807" formatCode="General">
                  <c:v>0.72157110000000002</c:v>
                </c:pt>
                <c:pt idx="1808" formatCode="General">
                  <c:v>0.71976269999999998</c:v>
                </c:pt>
                <c:pt idx="1809" formatCode="General">
                  <c:v>0.74688949999999998</c:v>
                </c:pt>
                <c:pt idx="1810" formatCode="General">
                  <c:v>0.7251881</c:v>
                </c:pt>
                <c:pt idx="1811" formatCode="General">
                  <c:v>0.72699650000000005</c:v>
                </c:pt>
                <c:pt idx="1812" formatCode="General">
                  <c:v>0.72157110000000002</c:v>
                </c:pt>
                <c:pt idx="1813" formatCode="General">
                  <c:v>0.75954860000000002</c:v>
                </c:pt>
                <c:pt idx="1814" formatCode="General">
                  <c:v>0.74508099999999999</c:v>
                </c:pt>
                <c:pt idx="1815" formatCode="General">
                  <c:v>0.72337960000000001</c:v>
                </c:pt>
                <c:pt idx="1816" formatCode="General">
                  <c:v>0.72337960000000001</c:v>
                </c:pt>
                <c:pt idx="1817" formatCode="General">
                  <c:v>0.72337960000000001</c:v>
                </c:pt>
                <c:pt idx="1818" formatCode="General">
                  <c:v>0.71795430000000005</c:v>
                </c:pt>
                <c:pt idx="1819" formatCode="General">
                  <c:v>0.71976269999999998</c:v>
                </c:pt>
                <c:pt idx="1820" formatCode="General">
                  <c:v>0.72157110000000002</c:v>
                </c:pt>
                <c:pt idx="1821" formatCode="General">
                  <c:v>0.72337960000000001</c:v>
                </c:pt>
                <c:pt idx="1822" formatCode="General">
                  <c:v>0.72157110000000002</c:v>
                </c:pt>
                <c:pt idx="1823" formatCode="General">
                  <c:v>0.78305849999999999</c:v>
                </c:pt>
                <c:pt idx="1824" formatCode="General">
                  <c:v>0.78486690000000003</c:v>
                </c:pt>
                <c:pt idx="1825" formatCode="General">
                  <c:v>0.78486690000000003</c:v>
                </c:pt>
                <c:pt idx="1826" formatCode="General">
                  <c:v>0.78486690000000003</c:v>
                </c:pt>
                <c:pt idx="1827" formatCode="General">
                  <c:v>0.78667529999999997</c:v>
                </c:pt>
                <c:pt idx="1828" formatCode="General">
                  <c:v>0.78486690000000003</c:v>
                </c:pt>
                <c:pt idx="1829" formatCode="General">
                  <c:v>0.78486690000000003</c:v>
                </c:pt>
                <c:pt idx="1830" formatCode="General">
                  <c:v>0.78486690000000003</c:v>
                </c:pt>
                <c:pt idx="1831" formatCode="General">
                  <c:v>0.78305849999999999</c:v>
                </c:pt>
                <c:pt idx="1832" formatCode="General">
                  <c:v>0.72157110000000002</c:v>
                </c:pt>
                <c:pt idx="1833" formatCode="General">
                  <c:v>0.78486690000000003</c:v>
                </c:pt>
                <c:pt idx="1834" formatCode="General">
                  <c:v>0.78667529999999997</c:v>
                </c:pt>
                <c:pt idx="1835" formatCode="General">
                  <c:v>0.78486690000000003</c:v>
                </c:pt>
                <c:pt idx="1836" formatCode="General">
                  <c:v>0.78667529999999997</c:v>
                </c:pt>
                <c:pt idx="1837" formatCode="General">
                  <c:v>0.78667529999999997</c:v>
                </c:pt>
                <c:pt idx="1838" formatCode="General">
                  <c:v>0.78486690000000003</c:v>
                </c:pt>
                <c:pt idx="1839" formatCode="General">
                  <c:v>0.78486690000000003</c:v>
                </c:pt>
                <c:pt idx="1840" formatCode="General">
                  <c:v>0.78486690000000003</c:v>
                </c:pt>
                <c:pt idx="1841" formatCode="General">
                  <c:v>0.78486690000000003</c:v>
                </c:pt>
                <c:pt idx="1842" formatCode="General">
                  <c:v>0.78486690000000003</c:v>
                </c:pt>
                <c:pt idx="1843" formatCode="General">
                  <c:v>0.78486690000000003</c:v>
                </c:pt>
                <c:pt idx="1844" formatCode="General">
                  <c:v>0.78667529999999997</c:v>
                </c:pt>
                <c:pt idx="1845" formatCode="General">
                  <c:v>0.78486690000000003</c:v>
                </c:pt>
                <c:pt idx="1846" formatCode="General">
                  <c:v>0.78486690000000003</c:v>
                </c:pt>
                <c:pt idx="1847" formatCode="General">
                  <c:v>0.78486690000000003</c:v>
                </c:pt>
                <c:pt idx="1848" formatCode="General">
                  <c:v>0.78667529999999997</c:v>
                </c:pt>
                <c:pt idx="1849" formatCode="General">
                  <c:v>0.78667529999999997</c:v>
                </c:pt>
                <c:pt idx="1850" formatCode="General">
                  <c:v>0.78486690000000003</c:v>
                </c:pt>
                <c:pt idx="1851" formatCode="General">
                  <c:v>0.78486690000000003</c:v>
                </c:pt>
                <c:pt idx="1852" formatCode="General">
                  <c:v>0.78667529999999997</c:v>
                </c:pt>
                <c:pt idx="1853" formatCode="General">
                  <c:v>0.78667529999999997</c:v>
                </c:pt>
                <c:pt idx="1854" formatCode="General">
                  <c:v>0.78486690000000003</c:v>
                </c:pt>
                <c:pt idx="1855" formatCode="General">
                  <c:v>0.78486690000000003</c:v>
                </c:pt>
                <c:pt idx="1856" formatCode="General">
                  <c:v>0.78486690000000003</c:v>
                </c:pt>
                <c:pt idx="1857" formatCode="General">
                  <c:v>0.78486690000000003</c:v>
                </c:pt>
                <c:pt idx="1858" formatCode="General">
                  <c:v>0.78486690000000003</c:v>
                </c:pt>
                <c:pt idx="1859" formatCode="General">
                  <c:v>0.78486690000000003</c:v>
                </c:pt>
                <c:pt idx="1860" formatCode="General">
                  <c:v>0.78486690000000003</c:v>
                </c:pt>
                <c:pt idx="1861" formatCode="General">
                  <c:v>0.78667529999999997</c:v>
                </c:pt>
                <c:pt idx="1862" formatCode="General">
                  <c:v>0.78486690000000003</c:v>
                </c:pt>
                <c:pt idx="1863" formatCode="General">
                  <c:v>0.78486690000000003</c:v>
                </c:pt>
                <c:pt idx="1864" formatCode="General">
                  <c:v>0.78667529999999997</c:v>
                </c:pt>
                <c:pt idx="1865" formatCode="General">
                  <c:v>0.78486690000000003</c:v>
                </c:pt>
                <c:pt idx="1866" formatCode="General">
                  <c:v>0.78486690000000003</c:v>
                </c:pt>
                <c:pt idx="1867" formatCode="General">
                  <c:v>0.78486690000000003</c:v>
                </c:pt>
                <c:pt idx="1868" formatCode="General">
                  <c:v>0.78486690000000003</c:v>
                </c:pt>
                <c:pt idx="1869" formatCode="General">
                  <c:v>0.78486690000000003</c:v>
                </c:pt>
                <c:pt idx="1870" formatCode="General">
                  <c:v>0.78667529999999997</c:v>
                </c:pt>
                <c:pt idx="1871" formatCode="General">
                  <c:v>0.78667529999999997</c:v>
                </c:pt>
                <c:pt idx="1872" formatCode="General">
                  <c:v>0.78486690000000003</c:v>
                </c:pt>
                <c:pt idx="1873" formatCode="General">
                  <c:v>0.78486690000000003</c:v>
                </c:pt>
                <c:pt idx="1874" formatCode="General">
                  <c:v>0.78486690000000003</c:v>
                </c:pt>
                <c:pt idx="1875" formatCode="General">
                  <c:v>0.78486690000000003</c:v>
                </c:pt>
                <c:pt idx="1876" formatCode="General">
                  <c:v>0.78486690000000003</c:v>
                </c:pt>
                <c:pt idx="1877" formatCode="General">
                  <c:v>0.78486690000000003</c:v>
                </c:pt>
                <c:pt idx="1878" formatCode="General">
                  <c:v>0.78667529999999997</c:v>
                </c:pt>
                <c:pt idx="1879" formatCode="General">
                  <c:v>0.78667529999999997</c:v>
                </c:pt>
                <c:pt idx="1880" formatCode="General">
                  <c:v>0.78667529999999997</c:v>
                </c:pt>
                <c:pt idx="1881" formatCode="General">
                  <c:v>0.78486690000000003</c:v>
                </c:pt>
                <c:pt idx="1882" formatCode="General">
                  <c:v>0.78486690000000003</c:v>
                </c:pt>
                <c:pt idx="1883" formatCode="General">
                  <c:v>0.78486690000000003</c:v>
                </c:pt>
                <c:pt idx="1884" formatCode="General">
                  <c:v>0.78486690000000003</c:v>
                </c:pt>
                <c:pt idx="1885" formatCode="General">
                  <c:v>0.78486690000000003</c:v>
                </c:pt>
                <c:pt idx="1886" formatCode="General">
                  <c:v>0.78667529999999997</c:v>
                </c:pt>
                <c:pt idx="1887" formatCode="General">
                  <c:v>0.78667529999999997</c:v>
                </c:pt>
                <c:pt idx="1888" formatCode="General">
                  <c:v>0.78486690000000003</c:v>
                </c:pt>
                <c:pt idx="1889" formatCode="General">
                  <c:v>0.78486690000000003</c:v>
                </c:pt>
                <c:pt idx="1890" formatCode="General">
                  <c:v>0.78486690000000003</c:v>
                </c:pt>
                <c:pt idx="1891" formatCode="General">
                  <c:v>0.78486690000000003</c:v>
                </c:pt>
                <c:pt idx="1892" formatCode="General">
                  <c:v>0.78486690000000003</c:v>
                </c:pt>
                <c:pt idx="1893" formatCode="General">
                  <c:v>0.78486690000000003</c:v>
                </c:pt>
                <c:pt idx="1894" formatCode="General">
                  <c:v>0.78667529999999997</c:v>
                </c:pt>
                <c:pt idx="1895" formatCode="General">
                  <c:v>0.78667529999999997</c:v>
                </c:pt>
                <c:pt idx="1896" formatCode="General">
                  <c:v>0.78486690000000003</c:v>
                </c:pt>
                <c:pt idx="1897" formatCode="General">
                  <c:v>0.78667529999999997</c:v>
                </c:pt>
                <c:pt idx="1898" formatCode="General">
                  <c:v>0.78486690000000003</c:v>
                </c:pt>
                <c:pt idx="1899" formatCode="General">
                  <c:v>0.78486690000000003</c:v>
                </c:pt>
                <c:pt idx="1900" formatCode="General">
                  <c:v>0.78486690000000003</c:v>
                </c:pt>
                <c:pt idx="1901" formatCode="General">
                  <c:v>0.78486690000000003</c:v>
                </c:pt>
                <c:pt idx="1902" formatCode="General">
                  <c:v>0.78486690000000003</c:v>
                </c:pt>
                <c:pt idx="1903" formatCode="General">
                  <c:v>0.78667529999999997</c:v>
                </c:pt>
                <c:pt idx="1904" formatCode="General">
                  <c:v>0.78667529999999997</c:v>
                </c:pt>
                <c:pt idx="1905" formatCode="General">
                  <c:v>0.78667529999999997</c:v>
                </c:pt>
                <c:pt idx="1906" formatCode="General">
                  <c:v>0.78486690000000003</c:v>
                </c:pt>
                <c:pt idx="1907" formatCode="General">
                  <c:v>0.78486690000000003</c:v>
                </c:pt>
                <c:pt idx="1908" formatCode="General">
                  <c:v>0.78486690000000003</c:v>
                </c:pt>
                <c:pt idx="1909" formatCode="General">
                  <c:v>0.78486690000000003</c:v>
                </c:pt>
                <c:pt idx="1910" formatCode="General">
                  <c:v>0.78667529999999997</c:v>
                </c:pt>
                <c:pt idx="1911" formatCode="General">
                  <c:v>0.78667529999999997</c:v>
                </c:pt>
                <c:pt idx="1912" formatCode="General">
                  <c:v>0.78667529999999997</c:v>
                </c:pt>
                <c:pt idx="1913" formatCode="General">
                  <c:v>0.78667529999999997</c:v>
                </c:pt>
                <c:pt idx="1914" formatCode="General">
                  <c:v>0.78667529999999997</c:v>
                </c:pt>
                <c:pt idx="1915" formatCode="General">
                  <c:v>0.78486690000000003</c:v>
                </c:pt>
                <c:pt idx="1916" formatCode="General">
                  <c:v>0.78486690000000003</c:v>
                </c:pt>
                <c:pt idx="1917" formatCode="General">
                  <c:v>0.78486690000000003</c:v>
                </c:pt>
                <c:pt idx="1918" formatCode="General">
                  <c:v>0.78486690000000003</c:v>
                </c:pt>
                <c:pt idx="1919" formatCode="General">
                  <c:v>0.78486690000000003</c:v>
                </c:pt>
                <c:pt idx="1920" formatCode="General">
                  <c:v>0.78667529999999997</c:v>
                </c:pt>
                <c:pt idx="1921" formatCode="General">
                  <c:v>0.78667529999999997</c:v>
                </c:pt>
                <c:pt idx="1922" formatCode="General">
                  <c:v>0.78667529999999997</c:v>
                </c:pt>
                <c:pt idx="1923" formatCode="General">
                  <c:v>0.78486690000000003</c:v>
                </c:pt>
                <c:pt idx="1924" formatCode="General">
                  <c:v>0.78486690000000003</c:v>
                </c:pt>
                <c:pt idx="1925" formatCode="General">
                  <c:v>0.78486690000000003</c:v>
                </c:pt>
                <c:pt idx="1926" formatCode="General">
                  <c:v>0.78486690000000003</c:v>
                </c:pt>
                <c:pt idx="1927" formatCode="General">
                  <c:v>0.78486690000000003</c:v>
                </c:pt>
                <c:pt idx="1928" formatCode="General">
                  <c:v>0.78667529999999997</c:v>
                </c:pt>
                <c:pt idx="1929" formatCode="General">
                  <c:v>0.78667529999999997</c:v>
                </c:pt>
                <c:pt idx="1930" formatCode="General">
                  <c:v>0.78667529999999997</c:v>
                </c:pt>
                <c:pt idx="1931" formatCode="General">
                  <c:v>0.78667529999999997</c:v>
                </c:pt>
                <c:pt idx="1932" formatCode="General">
                  <c:v>0.78486690000000003</c:v>
                </c:pt>
                <c:pt idx="1933" formatCode="General">
                  <c:v>0.78486690000000003</c:v>
                </c:pt>
                <c:pt idx="1934" formatCode="General">
                  <c:v>0.78486690000000003</c:v>
                </c:pt>
                <c:pt idx="1935" formatCode="General">
                  <c:v>0.78486690000000003</c:v>
                </c:pt>
                <c:pt idx="1936" formatCode="General">
                  <c:v>0.78486690000000003</c:v>
                </c:pt>
                <c:pt idx="1937" formatCode="General">
                  <c:v>0.78667529999999997</c:v>
                </c:pt>
                <c:pt idx="1938" formatCode="General">
                  <c:v>0.78667529999999997</c:v>
                </c:pt>
                <c:pt idx="1939" formatCode="General">
                  <c:v>0.78486690000000003</c:v>
                </c:pt>
                <c:pt idx="1940" formatCode="General">
                  <c:v>0.78486690000000003</c:v>
                </c:pt>
                <c:pt idx="1941" formatCode="General">
                  <c:v>0.78486690000000003</c:v>
                </c:pt>
                <c:pt idx="1942" formatCode="General">
                  <c:v>0.78667529999999997</c:v>
                </c:pt>
                <c:pt idx="1943" formatCode="General">
                  <c:v>0.78486690000000003</c:v>
                </c:pt>
                <c:pt idx="1944" formatCode="General">
                  <c:v>0.78486690000000003</c:v>
                </c:pt>
                <c:pt idx="1945" formatCode="General">
                  <c:v>0.78667529999999997</c:v>
                </c:pt>
                <c:pt idx="1946" formatCode="General">
                  <c:v>0.78486690000000003</c:v>
                </c:pt>
                <c:pt idx="1947" formatCode="General">
                  <c:v>0.78667529999999997</c:v>
                </c:pt>
                <c:pt idx="1948" formatCode="General">
                  <c:v>0.78486690000000003</c:v>
                </c:pt>
                <c:pt idx="1949" formatCode="General">
                  <c:v>0.78486690000000003</c:v>
                </c:pt>
                <c:pt idx="1950" formatCode="General">
                  <c:v>0.78486690000000003</c:v>
                </c:pt>
                <c:pt idx="1951" formatCode="General">
                  <c:v>0.78486690000000003</c:v>
                </c:pt>
                <c:pt idx="1952" formatCode="General">
                  <c:v>0.78486690000000003</c:v>
                </c:pt>
                <c:pt idx="1953" formatCode="General">
                  <c:v>0.78486690000000003</c:v>
                </c:pt>
                <c:pt idx="1954" formatCode="General">
                  <c:v>0.78667529999999997</c:v>
                </c:pt>
                <c:pt idx="1955" formatCode="General">
                  <c:v>0.78667529999999997</c:v>
                </c:pt>
                <c:pt idx="1956" formatCode="General">
                  <c:v>0.78667529999999997</c:v>
                </c:pt>
                <c:pt idx="1957" formatCode="General">
                  <c:v>0.78486690000000003</c:v>
                </c:pt>
                <c:pt idx="1958" formatCode="General">
                  <c:v>0.78486690000000003</c:v>
                </c:pt>
                <c:pt idx="1959" formatCode="General">
                  <c:v>0.78486690000000003</c:v>
                </c:pt>
                <c:pt idx="1960" formatCode="General">
                  <c:v>0.78486690000000003</c:v>
                </c:pt>
                <c:pt idx="1961" formatCode="General">
                  <c:v>0.78486690000000003</c:v>
                </c:pt>
                <c:pt idx="1962" formatCode="General">
                  <c:v>0.78486690000000003</c:v>
                </c:pt>
                <c:pt idx="1963" formatCode="General">
                  <c:v>0.78667529999999997</c:v>
                </c:pt>
                <c:pt idx="1964" formatCode="General">
                  <c:v>0.78667529999999997</c:v>
                </c:pt>
                <c:pt idx="1965" formatCode="General">
                  <c:v>0.78486690000000003</c:v>
                </c:pt>
                <c:pt idx="1966" formatCode="General">
                  <c:v>0.78486690000000003</c:v>
                </c:pt>
                <c:pt idx="1967" formatCode="General">
                  <c:v>0.78486690000000003</c:v>
                </c:pt>
                <c:pt idx="1968" formatCode="General">
                  <c:v>0.78486690000000003</c:v>
                </c:pt>
                <c:pt idx="1969" formatCode="General">
                  <c:v>0.78486690000000003</c:v>
                </c:pt>
                <c:pt idx="1970" formatCode="General">
                  <c:v>0.78486690000000003</c:v>
                </c:pt>
                <c:pt idx="1971" formatCode="General">
                  <c:v>0.78667529999999997</c:v>
                </c:pt>
                <c:pt idx="1972" formatCode="General">
                  <c:v>0.78486690000000003</c:v>
                </c:pt>
                <c:pt idx="1973" formatCode="General">
                  <c:v>0.78486690000000003</c:v>
                </c:pt>
                <c:pt idx="1974" formatCode="General">
                  <c:v>0.78486690000000003</c:v>
                </c:pt>
                <c:pt idx="1975" formatCode="General">
                  <c:v>0.78486690000000003</c:v>
                </c:pt>
                <c:pt idx="1976" formatCode="General">
                  <c:v>0.78486690000000003</c:v>
                </c:pt>
                <c:pt idx="1977" formatCode="General">
                  <c:v>0.78486690000000003</c:v>
                </c:pt>
                <c:pt idx="1978" formatCode="General">
                  <c:v>0.78486690000000003</c:v>
                </c:pt>
                <c:pt idx="1979" formatCode="General">
                  <c:v>0.78667529999999997</c:v>
                </c:pt>
                <c:pt idx="1980" formatCode="General">
                  <c:v>0.78667529999999997</c:v>
                </c:pt>
                <c:pt idx="1981" formatCode="General">
                  <c:v>0.78667529999999997</c:v>
                </c:pt>
                <c:pt idx="1982" formatCode="General">
                  <c:v>0.78486690000000003</c:v>
                </c:pt>
                <c:pt idx="1983" formatCode="General">
                  <c:v>0.78486690000000003</c:v>
                </c:pt>
                <c:pt idx="1984" formatCode="General">
                  <c:v>0.78486690000000003</c:v>
                </c:pt>
                <c:pt idx="1985" formatCode="General">
                  <c:v>0.78486690000000003</c:v>
                </c:pt>
                <c:pt idx="1986" formatCode="General">
                  <c:v>0.78667529999999997</c:v>
                </c:pt>
                <c:pt idx="1987" formatCode="General">
                  <c:v>0.78667529999999997</c:v>
                </c:pt>
                <c:pt idx="1988" formatCode="General">
                  <c:v>0.78667529999999997</c:v>
                </c:pt>
                <c:pt idx="1989" formatCode="General">
                  <c:v>0.78486690000000003</c:v>
                </c:pt>
                <c:pt idx="1990" formatCode="General">
                  <c:v>0.78667529999999997</c:v>
                </c:pt>
                <c:pt idx="1991" formatCode="General">
                  <c:v>0.78486690000000003</c:v>
                </c:pt>
                <c:pt idx="1992" formatCode="General">
                  <c:v>0.78486690000000003</c:v>
                </c:pt>
                <c:pt idx="1993" formatCode="General">
                  <c:v>0.78486690000000003</c:v>
                </c:pt>
                <c:pt idx="1994" formatCode="General">
                  <c:v>0.78667529999999997</c:v>
                </c:pt>
                <c:pt idx="1995" formatCode="General">
                  <c:v>0.78486690000000003</c:v>
                </c:pt>
                <c:pt idx="1996" formatCode="General">
                  <c:v>0.78667529999999997</c:v>
                </c:pt>
                <c:pt idx="1997" formatCode="General">
                  <c:v>0.78667529999999997</c:v>
                </c:pt>
                <c:pt idx="1998" formatCode="General">
                  <c:v>0.78667529999999997</c:v>
                </c:pt>
                <c:pt idx="1999" formatCode="General">
                  <c:v>0.78486690000000003</c:v>
                </c:pt>
                <c:pt idx="2000" formatCode="General">
                  <c:v>0.78486690000000003</c:v>
                </c:pt>
                <c:pt idx="2001" formatCode="General">
                  <c:v>0.78486690000000003</c:v>
                </c:pt>
                <c:pt idx="2002" formatCode="General">
                  <c:v>0.78667529999999997</c:v>
                </c:pt>
                <c:pt idx="2003" formatCode="General">
                  <c:v>0.78486690000000003</c:v>
                </c:pt>
                <c:pt idx="2004" formatCode="General">
                  <c:v>0.78486690000000003</c:v>
                </c:pt>
                <c:pt idx="2005" formatCode="General">
                  <c:v>0.78667529999999997</c:v>
                </c:pt>
                <c:pt idx="2006" formatCode="General">
                  <c:v>0.78667529999999997</c:v>
                </c:pt>
                <c:pt idx="2007" formatCode="General">
                  <c:v>0.78486690000000003</c:v>
                </c:pt>
                <c:pt idx="2008" formatCode="General">
                  <c:v>0.78486690000000003</c:v>
                </c:pt>
                <c:pt idx="2009" formatCode="General">
                  <c:v>0.84816270000000005</c:v>
                </c:pt>
                <c:pt idx="2010" formatCode="General">
                  <c:v>0.7902922</c:v>
                </c:pt>
                <c:pt idx="2011" formatCode="General">
                  <c:v>0.78305849999999999</c:v>
                </c:pt>
                <c:pt idx="2012" formatCode="General">
                  <c:v>0.80475989999999997</c:v>
                </c:pt>
                <c:pt idx="2013" formatCode="General">
                  <c:v>0.78667529999999997</c:v>
                </c:pt>
                <c:pt idx="2014" formatCode="General">
                  <c:v>0.83912030000000004</c:v>
                </c:pt>
                <c:pt idx="2015" formatCode="General">
                  <c:v>0.78667529999999997</c:v>
                </c:pt>
                <c:pt idx="2016" formatCode="General">
                  <c:v>0.78667529999999997</c:v>
                </c:pt>
                <c:pt idx="2017" formatCode="General">
                  <c:v>0.78848370000000001</c:v>
                </c:pt>
                <c:pt idx="2018" formatCode="General">
                  <c:v>0.79752610000000002</c:v>
                </c:pt>
                <c:pt idx="2019" formatCode="General">
                  <c:v>0.78667529999999997</c:v>
                </c:pt>
                <c:pt idx="2020" formatCode="General">
                  <c:v>0.8373119</c:v>
                </c:pt>
                <c:pt idx="2021" formatCode="General">
                  <c:v>0.78486690000000003</c:v>
                </c:pt>
                <c:pt idx="2022" formatCode="General">
                  <c:v>0.79571769999999997</c:v>
                </c:pt>
                <c:pt idx="2023" formatCode="General">
                  <c:v>0.81741889999999995</c:v>
                </c:pt>
                <c:pt idx="2024" formatCode="General">
                  <c:v>0.78667529999999997</c:v>
                </c:pt>
                <c:pt idx="2025" formatCode="General">
                  <c:v>0.7902922</c:v>
                </c:pt>
                <c:pt idx="2026" formatCode="General">
                  <c:v>0.83007810000000004</c:v>
                </c:pt>
                <c:pt idx="2027" formatCode="General">
                  <c:v>0.78667529999999997</c:v>
                </c:pt>
                <c:pt idx="2028" formatCode="General">
                  <c:v>0.81199359999999998</c:v>
                </c:pt>
                <c:pt idx="2029" formatCode="General">
                  <c:v>0.79752610000000002</c:v>
                </c:pt>
                <c:pt idx="2030" formatCode="General">
                  <c:v>0.79933449999999995</c:v>
                </c:pt>
                <c:pt idx="2031" formatCode="General">
                  <c:v>0.81199359999999998</c:v>
                </c:pt>
                <c:pt idx="2032" formatCode="General">
                  <c:v>0.79390919999999998</c:v>
                </c:pt>
                <c:pt idx="2033" formatCode="General">
                  <c:v>0.84092880000000003</c:v>
                </c:pt>
                <c:pt idx="2034" formatCode="General">
                  <c:v>0.82465279999999996</c:v>
                </c:pt>
                <c:pt idx="2035" formatCode="General">
                  <c:v>0.78667529999999997</c:v>
                </c:pt>
                <c:pt idx="2036" formatCode="General">
                  <c:v>0.80656830000000002</c:v>
                </c:pt>
                <c:pt idx="2037" formatCode="General">
                  <c:v>0.84454580000000001</c:v>
                </c:pt>
                <c:pt idx="2038" formatCode="General">
                  <c:v>0.80295139999999998</c:v>
                </c:pt>
                <c:pt idx="2039" formatCode="General">
                  <c:v>0.79390919999999998</c:v>
                </c:pt>
                <c:pt idx="2040" formatCode="General">
                  <c:v>0.83188660000000003</c:v>
                </c:pt>
                <c:pt idx="2041" formatCode="General">
                  <c:v>0.83188660000000003</c:v>
                </c:pt>
                <c:pt idx="2042" formatCode="General">
                  <c:v>0.79752610000000002</c:v>
                </c:pt>
                <c:pt idx="2043" formatCode="General">
                  <c:v>0.7902922</c:v>
                </c:pt>
                <c:pt idx="2044" formatCode="General">
                  <c:v>0.81018520000000005</c:v>
                </c:pt>
                <c:pt idx="2045" formatCode="General">
                  <c:v>0.84635419999999995</c:v>
                </c:pt>
                <c:pt idx="2046" formatCode="General">
                  <c:v>0.78848370000000001</c:v>
                </c:pt>
                <c:pt idx="2047" formatCode="General">
                  <c:v>0.8192275</c:v>
                </c:pt>
                <c:pt idx="2048" formatCode="General">
                  <c:v>0.84454580000000001</c:v>
                </c:pt>
                <c:pt idx="2049" formatCode="General">
                  <c:v>0.7902922</c:v>
                </c:pt>
                <c:pt idx="2050" formatCode="General">
                  <c:v>0.84816270000000005</c:v>
                </c:pt>
                <c:pt idx="2051" formatCode="General">
                  <c:v>0.83188660000000003</c:v>
                </c:pt>
                <c:pt idx="2052" formatCode="General">
                  <c:v>0.79752610000000002</c:v>
                </c:pt>
                <c:pt idx="2053" formatCode="General">
                  <c:v>0.84997109999999998</c:v>
                </c:pt>
                <c:pt idx="2054" formatCode="General">
                  <c:v>0.83550349999999995</c:v>
                </c:pt>
                <c:pt idx="2055" formatCode="General">
                  <c:v>0.81199359999999998</c:v>
                </c:pt>
                <c:pt idx="2056" formatCode="General">
                  <c:v>0.84273730000000002</c:v>
                </c:pt>
                <c:pt idx="2057" formatCode="General">
                  <c:v>0.81561050000000002</c:v>
                </c:pt>
                <c:pt idx="2058" formatCode="General">
                  <c:v>0.84997109999999998</c:v>
                </c:pt>
                <c:pt idx="2059" formatCode="General">
                  <c:v>0.78848370000000001</c:v>
                </c:pt>
                <c:pt idx="2060" formatCode="General">
                  <c:v>0.84997109999999998</c:v>
                </c:pt>
                <c:pt idx="2061" formatCode="General">
                  <c:v>0.78848370000000001</c:v>
                </c:pt>
                <c:pt idx="2062" formatCode="General">
                  <c:v>0.84454580000000001</c:v>
                </c:pt>
                <c:pt idx="2063" formatCode="General">
                  <c:v>0.83188660000000003</c:v>
                </c:pt>
                <c:pt idx="2064" formatCode="General">
                  <c:v>0.85177950000000002</c:v>
                </c:pt>
                <c:pt idx="2065" formatCode="General">
                  <c:v>0.84816270000000005</c:v>
                </c:pt>
                <c:pt idx="2066" formatCode="General">
                  <c:v>0.84635419999999995</c:v>
                </c:pt>
                <c:pt idx="2067" formatCode="General">
                  <c:v>0.84816270000000005</c:v>
                </c:pt>
                <c:pt idx="2068" formatCode="General">
                  <c:v>0.80656830000000002</c:v>
                </c:pt>
                <c:pt idx="2069" formatCode="General">
                  <c:v>0.85177950000000002</c:v>
                </c:pt>
                <c:pt idx="2070" formatCode="General">
                  <c:v>0.83369499999999996</c:v>
                </c:pt>
                <c:pt idx="2071" formatCode="General">
                  <c:v>0.84816270000000005</c:v>
                </c:pt>
                <c:pt idx="2072" formatCode="General">
                  <c:v>0.83550349999999995</c:v>
                </c:pt>
                <c:pt idx="2073" formatCode="General">
                  <c:v>0.85177950000000002</c:v>
                </c:pt>
                <c:pt idx="2074" formatCode="General">
                  <c:v>0.85358800000000001</c:v>
                </c:pt>
                <c:pt idx="2075" formatCode="General">
                  <c:v>0.85177950000000002</c:v>
                </c:pt>
                <c:pt idx="2076" formatCode="General">
                  <c:v>0.84816270000000005</c:v>
                </c:pt>
                <c:pt idx="2077" formatCode="General">
                  <c:v>0.84816270000000005</c:v>
                </c:pt>
                <c:pt idx="2078" formatCode="General">
                  <c:v>0.84997109999999998</c:v>
                </c:pt>
                <c:pt idx="2079" formatCode="General">
                  <c:v>0.84997109999999998</c:v>
                </c:pt>
                <c:pt idx="2080" formatCode="General">
                  <c:v>0.84816270000000005</c:v>
                </c:pt>
                <c:pt idx="2081" formatCode="General">
                  <c:v>0.84635419999999995</c:v>
                </c:pt>
                <c:pt idx="2082" formatCode="General">
                  <c:v>0.84997109999999998</c:v>
                </c:pt>
                <c:pt idx="2083" formatCode="General">
                  <c:v>0.85177950000000002</c:v>
                </c:pt>
                <c:pt idx="2084" formatCode="General">
                  <c:v>0.85358800000000001</c:v>
                </c:pt>
                <c:pt idx="2085" formatCode="General">
                  <c:v>0.84816270000000005</c:v>
                </c:pt>
                <c:pt idx="2086" formatCode="General">
                  <c:v>0.84816270000000005</c:v>
                </c:pt>
                <c:pt idx="2087" formatCode="General">
                  <c:v>0.84635419999999995</c:v>
                </c:pt>
                <c:pt idx="2088" formatCode="General">
                  <c:v>0.84816270000000005</c:v>
                </c:pt>
                <c:pt idx="2089" formatCode="General">
                  <c:v>0.85177950000000002</c:v>
                </c:pt>
                <c:pt idx="2090" formatCode="General">
                  <c:v>0.84997109999999998</c:v>
                </c:pt>
                <c:pt idx="2091" formatCode="General">
                  <c:v>0.84816270000000005</c:v>
                </c:pt>
                <c:pt idx="2092" formatCode="General">
                  <c:v>0.84997109999999998</c:v>
                </c:pt>
                <c:pt idx="2093" formatCode="General">
                  <c:v>0.85177950000000002</c:v>
                </c:pt>
                <c:pt idx="2094" formatCode="General">
                  <c:v>0.85358800000000001</c:v>
                </c:pt>
                <c:pt idx="2095" formatCode="General">
                  <c:v>0.84635419999999995</c:v>
                </c:pt>
                <c:pt idx="2096" formatCode="General">
                  <c:v>0.84635419999999995</c:v>
                </c:pt>
                <c:pt idx="2097" formatCode="General">
                  <c:v>0.84816270000000005</c:v>
                </c:pt>
                <c:pt idx="2098" formatCode="General">
                  <c:v>0.85177950000000002</c:v>
                </c:pt>
                <c:pt idx="2099" formatCode="General">
                  <c:v>0.85177950000000002</c:v>
                </c:pt>
                <c:pt idx="2100" formatCode="General">
                  <c:v>0.85177950000000002</c:v>
                </c:pt>
                <c:pt idx="2101" formatCode="General">
                  <c:v>0.84997109999999998</c:v>
                </c:pt>
                <c:pt idx="2102" formatCode="General">
                  <c:v>0.84997109999999998</c:v>
                </c:pt>
                <c:pt idx="2103" formatCode="General">
                  <c:v>0.84997109999999998</c:v>
                </c:pt>
                <c:pt idx="2104" formatCode="General">
                  <c:v>0.85358800000000001</c:v>
                </c:pt>
                <c:pt idx="2105" formatCode="General">
                  <c:v>0.84635419999999995</c:v>
                </c:pt>
                <c:pt idx="2106" formatCode="General">
                  <c:v>0.84635419999999995</c:v>
                </c:pt>
                <c:pt idx="2107" formatCode="General">
                  <c:v>0.84635419999999995</c:v>
                </c:pt>
                <c:pt idx="2108" formatCode="General">
                  <c:v>0.85358800000000001</c:v>
                </c:pt>
                <c:pt idx="2109" formatCode="General">
                  <c:v>0.85177950000000002</c:v>
                </c:pt>
                <c:pt idx="2110" formatCode="General">
                  <c:v>0.85177950000000002</c:v>
                </c:pt>
                <c:pt idx="2111" formatCode="General">
                  <c:v>0.84816270000000005</c:v>
                </c:pt>
                <c:pt idx="2112" formatCode="General">
                  <c:v>0.84997109999999998</c:v>
                </c:pt>
                <c:pt idx="2113" formatCode="General">
                  <c:v>0.84997109999999998</c:v>
                </c:pt>
                <c:pt idx="2114" formatCode="General">
                  <c:v>0.84997109999999998</c:v>
                </c:pt>
                <c:pt idx="2115" formatCode="General">
                  <c:v>0.84816270000000005</c:v>
                </c:pt>
                <c:pt idx="2116" formatCode="General">
                  <c:v>0.84816270000000005</c:v>
                </c:pt>
                <c:pt idx="2117" formatCode="General">
                  <c:v>0.84816270000000005</c:v>
                </c:pt>
                <c:pt idx="2118" formatCode="General">
                  <c:v>0.85358800000000001</c:v>
                </c:pt>
                <c:pt idx="2119" formatCode="General">
                  <c:v>0.85358800000000001</c:v>
                </c:pt>
                <c:pt idx="2120" formatCode="General">
                  <c:v>0.85177950000000002</c:v>
                </c:pt>
                <c:pt idx="2121" formatCode="General">
                  <c:v>0.84635419999999995</c:v>
                </c:pt>
                <c:pt idx="2122" formatCode="General">
                  <c:v>0.84635419999999995</c:v>
                </c:pt>
                <c:pt idx="2123" formatCode="General">
                  <c:v>0.84997109999999998</c:v>
                </c:pt>
                <c:pt idx="2124" formatCode="General">
                  <c:v>0.84997109999999998</c:v>
                </c:pt>
                <c:pt idx="2125" formatCode="General">
                  <c:v>0.84816270000000005</c:v>
                </c:pt>
                <c:pt idx="2126" formatCode="General">
                  <c:v>0.84816270000000005</c:v>
                </c:pt>
                <c:pt idx="2127" formatCode="General">
                  <c:v>0.85177950000000002</c:v>
                </c:pt>
                <c:pt idx="2128" formatCode="General">
                  <c:v>0.85358800000000001</c:v>
                </c:pt>
                <c:pt idx="2129" formatCode="General">
                  <c:v>0.85177950000000002</c:v>
                </c:pt>
                <c:pt idx="2130" formatCode="General">
                  <c:v>0.84635419999999995</c:v>
                </c:pt>
                <c:pt idx="2131" formatCode="General">
                  <c:v>0.84635419999999995</c:v>
                </c:pt>
                <c:pt idx="2132" formatCode="General">
                  <c:v>0.84816270000000005</c:v>
                </c:pt>
                <c:pt idx="2133" formatCode="General">
                  <c:v>0.84997109999999998</c:v>
                </c:pt>
                <c:pt idx="2134" formatCode="General">
                  <c:v>0.85358800000000001</c:v>
                </c:pt>
                <c:pt idx="2135" formatCode="General">
                  <c:v>0.84997109999999998</c:v>
                </c:pt>
                <c:pt idx="2136" formatCode="General">
                  <c:v>0.84816270000000005</c:v>
                </c:pt>
                <c:pt idx="2137" formatCode="General">
                  <c:v>0.84997109999999998</c:v>
                </c:pt>
                <c:pt idx="2138" formatCode="General">
                  <c:v>0.84997109999999998</c:v>
                </c:pt>
                <c:pt idx="2139" formatCode="General">
                  <c:v>0.85177950000000002</c:v>
                </c:pt>
                <c:pt idx="2140" formatCode="General">
                  <c:v>0.84816270000000005</c:v>
                </c:pt>
                <c:pt idx="2141" formatCode="General">
                  <c:v>0.84635419999999995</c:v>
                </c:pt>
                <c:pt idx="2142" formatCode="General">
                  <c:v>0.84997109999999998</c:v>
                </c:pt>
                <c:pt idx="2143" formatCode="General">
                  <c:v>0.85358800000000001</c:v>
                </c:pt>
                <c:pt idx="2144" formatCode="General">
                  <c:v>0.85358800000000001</c:v>
                </c:pt>
                <c:pt idx="2145" formatCode="General">
                  <c:v>0.84997109999999998</c:v>
                </c:pt>
                <c:pt idx="2146" formatCode="General">
                  <c:v>0.84816270000000005</c:v>
                </c:pt>
                <c:pt idx="2147" formatCode="General">
                  <c:v>0.84997109999999998</c:v>
                </c:pt>
                <c:pt idx="2148" formatCode="General">
                  <c:v>0.85177950000000002</c:v>
                </c:pt>
                <c:pt idx="2149" formatCode="General">
                  <c:v>0.85177950000000002</c:v>
                </c:pt>
                <c:pt idx="2150" formatCode="General">
                  <c:v>0.84816270000000005</c:v>
                </c:pt>
                <c:pt idx="2151" formatCode="General">
                  <c:v>0.84816270000000005</c:v>
                </c:pt>
                <c:pt idx="2152" formatCode="General">
                  <c:v>0.84997109999999998</c:v>
                </c:pt>
                <c:pt idx="2153" formatCode="General">
                  <c:v>0.85358800000000001</c:v>
                </c:pt>
                <c:pt idx="2154" formatCode="General">
                  <c:v>0.85177950000000002</c:v>
                </c:pt>
                <c:pt idx="2155" formatCode="General">
                  <c:v>0.84816270000000005</c:v>
                </c:pt>
                <c:pt idx="2156" formatCode="General">
                  <c:v>0.84635419999999995</c:v>
                </c:pt>
                <c:pt idx="2157" formatCode="General">
                  <c:v>0.84997109999999998</c:v>
                </c:pt>
                <c:pt idx="2158" formatCode="General">
                  <c:v>0.85177950000000002</c:v>
                </c:pt>
                <c:pt idx="2159" formatCode="General">
                  <c:v>0.84997109999999998</c:v>
                </c:pt>
                <c:pt idx="2160" formatCode="General">
                  <c:v>0.84816270000000005</c:v>
                </c:pt>
                <c:pt idx="2161" formatCode="General">
                  <c:v>0.84635419999999995</c:v>
                </c:pt>
                <c:pt idx="2162" formatCode="General">
                  <c:v>0.84997109999999998</c:v>
                </c:pt>
                <c:pt idx="2163" formatCode="General">
                  <c:v>0.85177950000000002</c:v>
                </c:pt>
                <c:pt idx="2164" formatCode="General">
                  <c:v>0.85177950000000002</c:v>
                </c:pt>
                <c:pt idx="2165" formatCode="General">
                  <c:v>0.84997109999999998</c:v>
                </c:pt>
                <c:pt idx="2166" formatCode="General">
                  <c:v>0.84816270000000005</c:v>
                </c:pt>
                <c:pt idx="2167" formatCode="General">
                  <c:v>0.84997109999999998</c:v>
                </c:pt>
                <c:pt idx="2168" formatCode="General">
                  <c:v>0.85358800000000001</c:v>
                </c:pt>
                <c:pt idx="2169" formatCode="General">
                  <c:v>0.84997109999999998</c:v>
                </c:pt>
                <c:pt idx="2170" formatCode="General">
                  <c:v>0.84816270000000005</c:v>
                </c:pt>
                <c:pt idx="2171" formatCode="General">
                  <c:v>0.84635419999999995</c:v>
                </c:pt>
                <c:pt idx="2172" formatCode="General">
                  <c:v>0.85177950000000002</c:v>
                </c:pt>
                <c:pt idx="2173" formatCode="General">
                  <c:v>0.85177950000000002</c:v>
                </c:pt>
                <c:pt idx="2174" formatCode="General">
                  <c:v>0.85177950000000002</c:v>
                </c:pt>
                <c:pt idx="2175" formatCode="General">
                  <c:v>0.84997109999999998</c:v>
                </c:pt>
                <c:pt idx="2176" formatCode="General">
                  <c:v>0.84816270000000005</c:v>
                </c:pt>
                <c:pt idx="2177" formatCode="General">
                  <c:v>0.84997109999999998</c:v>
                </c:pt>
                <c:pt idx="2178" formatCode="General">
                  <c:v>0.85177950000000002</c:v>
                </c:pt>
                <c:pt idx="2179" formatCode="General">
                  <c:v>0.84997109999999998</c:v>
                </c:pt>
                <c:pt idx="2180" formatCode="General">
                  <c:v>0.84816270000000005</c:v>
                </c:pt>
                <c:pt idx="2181" formatCode="General">
                  <c:v>0.84635419999999995</c:v>
                </c:pt>
                <c:pt idx="2182" formatCode="General">
                  <c:v>0.85177950000000002</c:v>
                </c:pt>
                <c:pt idx="2183" formatCode="General">
                  <c:v>0.85177950000000002</c:v>
                </c:pt>
                <c:pt idx="2184" formatCode="General">
                  <c:v>0.85358800000000001</c:v>
                </c:pt>
                <c:pt idx="2185" formatCode="General">
                  <c:v>0.84816270000000005</c:v>
                </c:pt>
                <c:pt idx="2186" formatCode="General">
                  <c:v>0.84816270000000005</c:v>
                </c:pt>
                <c:pt idx="2187" formatCode="General">
                  <c:v>0.84997109999999998</c:v>
                </c:pt>
                <c:pt idx="2188" formatCode="General">
                  <c:v>0.85358800000000001</c:v>
                </c:pt>
                <c:pt idx="2189" formatCode="General">
                  <c:v>0.84997109999999998</c:v>
                </c:pt>
                <c:pt idx="2190" formatCode="General">
                  <c:v>0.84816270000000005</c:v>
                </c:pt>
                <c:pt idx="2191" formatCode="General">
                  <c:v>0.84816270000000005</c:v>
                </c:pt>
                <c:pt idx="2192" formatCode="General">
                  <c:v>0.85177950000000002</c:v>
                </c:pt>
                <c:pt idx="2193" formatCode="General">
                  <c:v>0.85358800000000001</c:v>
                </c:pt>
                <c:pt idx="2194" formatCode="General">
                  <c:v>0.85358800000000001</c:v>
                </c:pt>
                <c:pt idx="2195" formatCode="General">
                  <c:v>0.84816270000000005</c:v>
                </c:pt>
                <c:pt idx="2196" formatCode="General">
                  <c:v>0.84635419999999995</c:v>
                </c:pt>
                <c:pt idx="2197" formatCode="General">
                  <c:v>0.84816270000000005</c:v>
                </c:pt>
                <c:pt idx="2198" formatCode="General">
                  <c:v>0.84997109999999998</c:v>
                </c:pt>
                <c:pt idx="2199" formatCode="General">
                  <c:v>0.84997109999999998</c:v>
                </c:pt>
                <c:pt idx="2200" formatCode="General">
                  <c:v>0.84816270000000005</c:v>
                </c:pt>
                <c:pt idx="2201" formatCode="General">
                  <c:v>0.84997109999999998</c:v>
                </c:pt>
                <c:pt idx="2202" formatCode="General">
                  <c:v>0.85177950000000002</c:v>
                </c:pt>
                <c:pt idx="2203" formatCode="General">
                  <c:v>0.85358800000000001</c:v>
                </c:pt>
                <c:pt idx="2204" formatCode="General">
                  <c:v>0.84816270000000005</c:v>
                </c:pt>
                <c:pt idx="2205" formatCode="General">
                  <c:v>0.84635419999999995</c:v>
                </c:pt>
                <c:pt idx="2206" formatCode="General">
                  <c:v>0.84635419999999995</c:v>
                </c:pt>
                <c:pt idx="2207" formatCode="General">
                  <c:v>0.84816270000000005</c:v>
                </c:pt>
                <c:pt idx="2208" formatCode="General">
                  <c:v>0.85358800000000001</c:v>
                </c:pt>
                <c:pt idx="2209" formatCode="General">
                  <c:v>0.85177950000000002</c:v>
                </c:pt>
                <c:pt idx="2210" formatCode="General">
                  <c:v>0.84816270000000005</c:v>
                </c:pt>
                <c:pt idx="2211" formatCode="General">
                  <c:v>0.84997109999999998</c:v>
                </c:pt>
                <c:pt idx="2212" formatCode="General">
                  <c:v>0.84997109999999998</c:v>
                </c:pt>
                <c:pt idx="2213" formatCode="General">
                  <c:v>0.85177950000000002</c:v>
                </c:pt>
                <c:pt idx="2214" formatCode="General">
                  <c:v>0.84816270000000005</c:v>
                </c:pt>
                <c:pt idx="2215" formatCode="General">
                  <c:v>0.84635419999999995</c:v>
                </c:pt>
                <c:pt idx="2216" formatCode="General">
                  <c:v>0.84635419999999995</c:v>
                </c:pt>
                <c:pt idx="2217" formatCode="General">
                  <c:v>0.85177950000000002</c:v>
                </c:pt>
                <c:pt idx="2218" formatCode="General">
                  <c:v>0.85358800000000001</c:v>
                </c:pt>
                <c:pt idx="2219" formatCode="General">
                  <c:v>0.85177950000000002</c:v>
                </c:pt>
                <c:pt idx="2220" formatCode="General">
                  <c:v>0.84997109999999998</c:v>
                </c:pt>
                <c:pt idx="2221" formatCode="General">
                  <c:v>0.84816270000000005</c:v>
                </c:pt>
                <c:pt idx="2222" formatCode="General">
                  <c:v>0.84997109999999998</c:v>
                </c:pt>
                <c:pt idx="2223" formatCode="General">
                  <c:v>0.85177950000000002</c:v>
                </c:pt>
                <c:pt idx="2224" formatCode="General">
                  <c:v>0.84997109999999998</c:v>
                </c:pt>
                <c:pt idx="2225" formatCode="General">
                  <c:v>0.84816270000000005</c:v>
                </c:pt>
                <c:pt idx="2226" formatCode="General">
                  <c:v>0.84635419999999995</c:v>
                </c:pt>
                <c:pt idx="2227" formatCode="General">
                  <c:v>0.85358800000000001</c:v>
                </c:pt>
                <c:pt idx="2228" formatCode="General">
                  <c:v>0.85358800000000001</c:v>
                </c:pt>
                <c:pt idx="2229" formatCode="General">
                  <c:v>0.85177950000000002</c:v>
                </c:pt>
                <c:pt idx="2230" formatCode="General">
                  <c:v>0.84635419999999995</c:v>
                </c:pt>
                <c:pt idx="2231" formatCode="General">
                  <c:v>0.84816270000000005</c:v>
                </c:pt>
                <c:pt idx="2232" formatCode="General">
                  <c:v>0.84997109999999998</c:v>
                </c:pt>
                <c:pt idx="2233" formatCode="General">
                  <c:v>0.85177950000000002</c:v>
                </c:pt>
                <c:pt idx="2234" formatCode="General">
                  <c:v>0.84816270000000005</c:v>
                </c:pt>
                <c:pt idx="2235" formatCode="General">
                  <c:v>0.84816270000000005</c:v>
                </c:pt>
                <c:pt idx="2236" formatCode="General">
                  <c:v>0.84816270000000005</c:v>
                </c:pt>
                <c:pt idx="2237" formatCode="General">
                  <c:v>0.85177950000000002</c:v>
                </c:pt>
                <c:pt idx="2238" formatCode="General">
                  <c:v>0.85177950000000002</c:v>
                </c:pt>
                <c:pt idx="2239" formatCode="General">
                  <c:v>0.85177950000000002</c:v>
                </c:pt>
                <c:pt idx="2240" formatCode="General">
                  <c:v>0.84635419999999995</c:v>
                </c:pt>
                <c:pt idx="2241" formatCode="General">
                  <c:v>0.84816270000000005</c:v>
                </c:pt>
                <c:pt idx="2242" formatCode="General">
                  <c:v>0.84997109999999998</c:v>
                </c:pt>
                <c:pt idx="2243" formatCode="General">
                  <c:v>0.85177950000000002</c:v>
                </c:pt>
                <c:pt idx="2244" formatCode="General">
                  <c:v>0.84997109999999998</c:v>
                </c:pt>
                <c:pt idx="2245" formatCode="General">
                  <c:v>0.84816270000000005</c:v>
                </c:pt>
                <c:pt idx="2246" formatCode="General">
                  <c:v>0.84997109999999998</c:v>
                </c:pt>
                <c:pt idx="2247" formatCode="General">
                  <c:v>0.85177950000000002</c:v>
                </c:pt>
                <c:pt idx="2248" formatCode="General">
                  <c:v>0.85358800000000001</c:v>
                </c:pt>
                <c:pt idx="2249" formatCode="General">
                  <c:v>0.85177950000000002</c:v>
                </c:pt>
                <c:pt idx="2250" formatCode="General">
                  <c:v>0.84635419999999995</c:v>
                </c:pt>
                <c:pt idx="2251" formatCode="General">
                  <c:v>0.84816270000000005</c:v>
                </c:pt>
                <c:pt idx="2252" formatCode="General">
                  <c:v>0.84816270000000005</c:v>
                </c:pt>
                <c:pt idx="2253" formatCode="General">
                  <c:v>0.85177950000000002</c:v>
                </c:pt>
                <c:pt idx="2254" formatCode="General">
                  <c:v>0.84997109999999998</c:v>
                </c:pt>
                <c:pt idx="2255" formatCode="General">
                  <c:v>0.84816270000000005</c:v>
                </c:pt>
                <c:pt idx="2256" formatCode="General">
                  <c:v>0.84816270000000005</c:v>
                </c:pt>
                <c:pt idx="2257" formatCode="General">
                  <c:v>0.84997109999999998</c:v>
                </c:pt>
                <c:pt idx="2258" formatCode="General">
                  <c:v>0.85358800000000001</c:v>
                </c:pt>
                <c:pt idx="2259" formatCode="General">
                  <c:v>0.84997109999999998</c:v>
                </c:pt>
                <c:pt idx="2260" formatCode="General">
                  <c:v>0.84635419999999995</c:v>
                </c:pt>
                <c:pt idx="2261" formatCode="General">
                  <c:v>0.84635419999999995</c:v>
                </c:pt>
                <c:pt idx="2262" formatCode="General">
                  <c:v>0.84816270000000005</c:v>
                </c:pt>
                <c:pt idx="2263" formatCode="General">
                  <c:v>0.85177950000000002</c:v>
                </c:pt>
                <c:pt idx="2264" formatCode="General">
                  <c:v>0.84997109999999998</c:v>
                </c:pt>
                <c:pt idx="2265" formatCode="General">
                  <c:v>0.84997109999999998</c:v>
                </c:pt>
                <c:pt idx="2266" formatCode="General">
                  <c:v>0.84997109999999998</c:v>
                </c:pt>
                <c:pt idx="2267" formatCode="General">
                  <c:v>0.85177950000000002</c:v>
                </c:pt>
                <c:pt idx="2268" formatCode="General">
                  <c:v>0.85177950000000002</c:v>
                </c:pt>
                <c:pt idx="2269" formatCode="General">
                  <c:v>0.84997109999999998</c:v>
                </c:pt>
                <c:pt idx="2270" formatCode="General">
                  <c:v>0.84635419999999995</c:v>
                </c:pt>
                <c:pt idx="2271" formatCode="General">
                  <c:v>0.84635419999999995</c:v>
                </c:pt>
                <c:pt idx="2272" formatCode="General">
                  <c:v>0.85177950000000002</c:v>
                </c:pt>
                <c:pt idx="2273" formatCode="General">
                  <c:v>0.85177950000000002</c:v>
                </c:pt>
                <c:pt idx="2274" formatCode="General">
                  <c:v>0.84997109999999998</c:v>
                </c:pt>
                <c:pt idx="2275" formatCode="General">
                  <c:v>0.84816270000000005</c:v>
                </c:pt>
                <c:pt idx="2276" formatCode="General">
                  <c:v>0.84997109999999998</c:v>
                </c:pt>
                <c:pt idx="2277" formatCode="General">
                  <c:v>0.85177950000000002</c:v>
                </c:pt>
                <c:pt idx="2278" formatCode="General">
                  <c:v>0.85177950000000002</c:v>
                </c:pt>
                <c:pt idx="2279" formatCode="General">
                  <c:v>0.84997109999999998</c:v>
                </c:pt>
                <c:pt idx="2280" formatCode="General">
                  <c:v>0.84635419999999995</c:v>
                </c:pt>
                <c:pt idx="2281" formatCode="General">
                  <c:v>0.84635419999999995</c:v>
                </c:pt>
                <c:pt idx="2282" formatCode="General">
                  <c:v>0.85177950000000002</c:v>
                </c:pt>
                <c:pt idx="2283" formatCode="General">
                  <c:v>0.85358800000000001</c:v>
                </c:pt>
                <c:pt idx="2284" formatCode="General">
                  <c:v>0.85177950000000002</c:v>
                </c:pt>
                <c:pt idx="2285" formatCode="General">
                  <c:v>0.84816270000000005</c:v>
                </c:pt>
                <c:pt idx="2286" formatCode="General">
                  <c:v>0.84635419999999995</c:v>
                </c:pt>
                <c:pt idx="2287" formatCode="General">
                  <c:v>0.84816270000000005</c:v>
                </c:pt>
                <c:pt idx="2288" formatCode="General">
                  <c:v>0.85177950000000002</c:v>
                </c:pt>
                <c:pt idx="2289" formatCode="General">
                  <c:v>0.84997109999999998</c:v>
                </c:pt>
                <c:pt idx="2290" formatCode="General">
                  <c:v>0.84816270000000005</c:v>
                </c:pt>
                <c:pt idx="2291" formatCode="General">
                  <c:v>0.84997109999999998</c:v>
                </c:pt>
                <c:pt idx="2292" formatCode="General">
                  <c:v>0.85177950000000002</c:v>
                </c:pt>
                <c:pt idx="2293" formatCode="General">
                  <c:v>0.85358800000000001</c:v>
                </c:pt>
                <c:pt idx="2294" formatCode="General">
                  <c:v>0.85177950000000002</c:v>
                </c:pt>
                <c:pt idx="2295" formatCode="General">
                  <c:v>0.84816270000000005</c:v>
                </c:pt>
                <c:pt idx="2296" formatCode="General">
                  <c:v>0.84635419999999995</c:v>
                </c:pt>
                <c:pt idx="2297" formatCode="General">
                  <c:v>0.84816270000000005</c:v>
                </c:pt>
                <c:pt idx="2298" formatCode="General">
                  <c:v>0.85177950000000002</c:v>
                </c:pt>
                <c:pt idx="2299" formatCode="General">
                  <c:v>0.84997109999999998</c:v>
                </c:pt>
                <c:pt idx="2300" formatCode="General">
                  <c:v>0.84816270000000005</c:v>
                </c:pt>
                <c:pt idx="2301" formatCode="General">
                  <c:v>0.84997109999999998</c:v>
                </c:pt>
                <c:pt idx="2302" formatCode="General">
                  <c:v>0.84997109999999998</c:v>
                </c:pt>
                <c:pt idx="2303" formatCode="General">
                  <c:v>0.85177950000000002</c:v>
                </c:pt>
                <c:pt idx="2304" formatCode="General">
                  <c:v>0.84816270000000005</c:v>
                </c:pt>
                <c:pt idx="2305" formatCode="General">
                  <c:v>0.84635419999999995</c:v>
                </c:pt>
                <c:pt idx="2306" formatCode="General">
                  <c:v>0.84635419999999995</c:v>
                </c:pt>
                <c:pt idx="2307" formatCode="General">
                  <c:v>0.84816270000000005</c:v>
                </c:pt>
                <c:pt idx="2308" formatCode="General">
                  <c:v>0.85177950000000002</c:v>
                </c:pt>
                <c:pt idx="2309" formatCode="General">
                  <c:v>0.85177950000000002</c:v>
                </c:pt>
                <c:pt idx="2310" formatCode="General">
                  <c:v>0.84997109999999998</c:v>
                </c:pt>
                <c:pt idx="2311" formatCode="General">
                  <c:v>0.84997109999999998</c:v>
                </c:pt>
                <c:pt idx="2312" formatCode="General">
                  <c:v>0.84997109999999998</c:v>
                </c:pt>
                <c:pt idx="2313" formatCode="General">
                  <c:v>0.85177950000000002</c:v>
                </c:pt>
                <c:pt idx="2314" formatCode="General">
                  <c:v>0.84816270000000005</c:v>
                </c:pt>
                <c:pt idx="2315" formatCode="General">
                  <c:v>0.84816270000000005</c:v>
                </c:pt>
                <c:pt idx="2316" formatCode="General">
                  <c:v>0.84635419999999995</c:v>
                </c:pt>
                <c:pt idx="2317" formatCode="General">
                  <c:v>0.85358800000000001</c:v>
                </c:pt>
                <c:pt idx="2318" formatCode="General">
                  <c:v>0.85358800000000001</c:v>
                </c:pt>
                <c:pt idx="2319" formatCode="General">
                  <c:v>0.85177950000000002</c:v>
                </c:pt>
                <c:pt idx="2320" formatCode="General">
                  <c:v>0.84997109999999998</c:v>
                </c:pt>
                <c:pt idx="2321" formatCode="General">
                  <c:v>0.84816270000000005</c:v>
                </c:pt>
                <c:pt idx="2322" formatCode="General">
                  <c:v>0.84997109999999998</c:v>
                </c:pt>
                <c:pt idx="2323" formatCode="General">
                  <c:v>0.85177950000000002</c:v>
                </c:pt>
                <c:pt idx="2324" formatCode="General">
                  <c:v>0.84997109999999998</c:v>
                </c:pt>
                <c:pt idx="2325" formatCode="General">
                  <c:v>0.84816270000000005</c:v>
                </c:pt>
                <c:pt idx="2326" formatCode="General">
                  <c:v>0.84816270000000005</c:v>
                </c:pt>
                <c:pt idx="2327" formatCode="General">
                  <c:v>0.85177950000000002</c:v>
                </c:pt>
                <c:pt idx="2328" formatCode="General">
                  <c:v>0.85177950000000002</c:v>
                </c:pt>
                <c:pt idx="2329" formatCode="General">
                  <c:v>0.85177950000000002</c:v>
                </c:pt>
                <c:pt idx="2330" formatCode="General">
                  <c:v>0.84635419999999995</c:v>
                </c:pt>
                <c:pt idx="2331" formatCode="General">
                  <c:v>0.84635419999999995</c:v>
                </c:pt>
                <c:pt idx="2332" formatCode="General">
                  <c:v>0.84816270000000005</c:v>
                </c:pt>
                <c:pt idx="2333" formatCode="General">
                  <c:v>0.85358800000000001</c:v>
                </c:pt>
                <c:pt idx="2334" formatCode="General">
                  <c:v>0.84997109999999998</c:v>
                </c:pt>
                <c:pt idx="2335" formatCode="General">
                  <c:v>0.84997109999999998</c:v>
                </c:pt>
                <c:pt idx="2336" formatCode="General">
                  <c:v>0.84816270000000005</c:v>
                </c:pt>
                <c:pt idx="2337" formatCode="General">
                  <c:v>0.85177950000000002</c:v>
                </c:pt>
                <c:pt idx="2338" formatCode="General">
                  <c:v>0.85177950000000002</c:v>
                </c:pt>
                <c:pt idx="2339" formatCode="General">
                  <c:v>0.85177950000000002</c:v>
                </c:pt>
                <c:pt idx="2340" formatCode="General">
                  <c:v>0.84635419999999995</c:v>
                </c:pt>
                <c:pt idx="2341" formatCode="General">
                  <c:v>0.84635419999999995</c:v>
                </c:pt>
                <c:pt idx="2342" formatCode="General">
                  <c:v>0.84997109999999998</c:v>
                </c:pt>
                <c:pt idx="2343" formatCode="General">
                  <c:v>0.85358800000000001</c:v>
                </c:pt>
                <c:pt idx="2344" formatCode="General">
                  <c:v>0.84997109999999998</c:v>
                </c:pt>
                <c:pt idx="2345" formatCode="General">
                  <c:v>0.84816270000000005</c:v>
                </c:pt>
                <c:pt idx="2346" formatCode="General">
                  <c:v>0.84816270000000005</c:v>
                </c:pt>
                <c:pt idx="2347" formatCode="General">
                  <c:v>0.84997109999999998</c:v>
                </c:pt>
                <c:pt idx="2348" formatCode="General">
                  <c:v>0.85177950000000002</c:v>
                </c:pt>
                <c:pt idx="2349" formatCode="General">
                  <c:v>0.85358800000000001</c:v>
                </c:pt>
                <c:pt idx="2350" formatCode="General">
                  <c:v>0.84816270000000005</c:v>
                </c:pt>
                <c:pt idx="2351" formatCode="General">
                  <c:v>0.84816270000000005</c:v>
                </c:pt>
                <c:pt idx="2352" formatCode="General">
                  <c:v>0.84816270000000005</c:v>
                </c:pt>
                <c:pt idx="2353" formatCode="General">
                  <c:v>0.85358800000000001</c:v>
                </c:pt>
                <c:pt idx="2354" formatCode="General">
                  <c:v>0.85177950000000002</c:v>
                </c:pt>
                <c:pt idx="2355" formatCode="General">
                  <c:v>0.84816270000000005</c:v>
                </c:pt>
                <c:pt idx="2356" formatCode="General">
                  <c:v>0.84816270000000005</c:v>
                </c:pt>
                <c:pt idx="2357" formatCode="General">
                  <c:v>0.84997109999999998</c:v>
                </c:pt>
                <c:pt idx="2358" formatCode="General">
                  <c:v>0.85177950000000002</c:v>
                </c:pt>
                <c:pt idx="2359" formatCode="General">
                  <c:v>0.84997109999999998</c:v>
                </c:pt>
                <c:pt idx="2360" formatCode="General">
                  <c:v>0.84816270000000005</c:v>
                </c:pt>
                <c:pt idx="2361" formatCode="General">
                  <c:v>0.84635419999999995</c:v>
                </c:pt>
                <c:pt idx="2362" formatCode="General">
                  <c:v>0.85177950000000002</c:v>
                </c:pt>
                <c:pt idx="2363" formatCode="General">
                  <c:v>0.85177950000000002</c:v>
                </c:pt>
                <c:pt idx="2364" formatCode="General">
                  <c:v>0.85177950000000002</c:v>
                </c:pt>
                <c:pt idx="2365" formatCode="General">
                  <c:v>0.84997109999999998</c:v>
                </c:pt>
                <c:pt idx="2366" formatCode="General">
                  <c:v>0.84816270000000005</c:v>
                </c:pt>
                <c:pt idx="2367" formatCode="General">
                  <c:v>0.84997109999999998</c:v>
                </c:pt>
                <c:pt idx="2368" formatCode="General">
                  <c:v>0.85177950000000002</c:v>
                </c:pt>
                <c:pt idx="2369" formatCode="General">
                  <c:v>0.84997109999999998</c:v>
                </c:pt>
                <c:pt idx="2370" formatCode="General">
                  <c:v>0.84816270000000005</c:v>
                </c:pt>
                <c:pt idx="2371" formatCode="General">
                  <c:v>0.84635419999999995</c:v>
                </c:pt>
                <c:pt idx="2372" formatCode="General">
                  <c:v>0.85177950000000002</c:v>
                </c:pt>
                <c:pt idx="2373" formatCode="General">
                  <c:v>0.85177950000000002</c:v>
                </c:pt>
                <c:pt idx="2374" formatCode="General">
                  <c:v>0.85177950000000002</c:v>
                </c:pt>
                <c:pt idx="2375" formatCode="General">
                  <c:v>0.84635419999999995</c:v>
                </c:pt>
                <c:pt idx="2376" formatCode="General">
                  <c:v>0.84816270000000005</c:v>
                </c:pt>
                <c:pt idx="2377" formatCode="General">
                  <c:v>0.84997109999999998</c:v>
                </c:pt>
                <c:pt idx="2378" formatCode="General">
                  <c:v>0.85177950000000002</c:v>
                </c:pt>
                <c:pt idx="2379" formatCode="General">
                  <c:v>0.84997109999999998</c:v>
                </c:pt>
                <c:pt idx="2380" formatCode="General">
                  <c:v>0.84816270000000005</c:v>
                </c:pt>
                <c:pt idx="2381" formatCode="General">
                  <c:v>0.84635419999999995</c:v>
                </c:pt>
                <c:pt idx="2382" formatCode="General">
                  <c:v>0.84997109999999998</c:v>
                </c:pt>
                <c:pt idx="2383" formatCode="General">
                  <c:v>0.85177950000000002</c:v>
                </c:pt>
                <c:pt idx="2384" formatCode="General">
                  <c:v>0.85358800000000001</c:v>
                </c:pt>
                <c:pt idx="2385" formatCode="General">
                  <c:v>0.84816270000000005</c:v>
                </c:pt>
                <c:pt idx="2386" formatCode="General">
                  <c:v>0.85358800000000001</c:v>
                </c:pt>
                <c:pt idx="2387" formatCode="General">
                  <c:v>0.84816270000000005</c:v>
                </c:pt>
                <c:pt idx="2388" formatCode="General">
                  <c:v>0.86986399999999997</c:v>
                </c:pt>
                <c:pt idx="2389" formatCode="General">
                  <c:v>0.84997109999999998</c:v>
                </c:pt>
                <c:pt idx="2390" formatCode="General">
                  <c:v>0.86986399999999997</c:v>
                </c:pt>
                <c:pt idx="2391" formatCode="General">
                  <c:v>0.86443859999999995</c:v>
                </c:pt>
                <c:pt idx="2392" formatCode="General">
                  <c:v>0.85177950000000002</c:v>
                </c:pt>
                <c:pt idx="2393" formatCode="General">
                  <c:v>0.85539639999999995</c:v>
                </c:pt>
                <c:pt idx="2394" formatCode="General">
                  <c:v>0.88071469999999996</c:v>
                </c:pt>
                <c:pt idx="2395" formatCode="General">
                  <c:v>0.85177950000000002</c:v>
                </c:pt>
                <c:pt idx="2396" formatCode="General">
                  <c:v>0.89879920000000002</c:v>
                </c:pt>
                <c:pt idx="2397" formatCode="General">
                  <c:v>0.84816270000000005</c:v>
                </c:pt>
                <c:pt idx="2398" formatCode="General">
                  <c:v>0.90060759999999995</c:v>
                </c:pt>
                <c:pt idx="2399" formatCode="General">
                  <c:v>0.85177950000000002</c:v>
                </c:pt>
                <c:pt idx="2400" formatCode="General">
                  <c:v>0.90422449999999999</c:v>
                </c:pt>
                <c:pt idx="2401" formatCode="General">
                  <c:v>0.85177950000000002</c:v>
                </c:pt>
                <c:pt idx="2402" formatCode="General">
                  <c:v>0.90784140000000002</c:v>
                </c:pt>
                <c:pt idx="2403" formatCode="General">
                  <c:v>0.85358800000000001</c:v>
                </c:pt>
                <c:pt idx="2404" formatCode="General">
                  <c:v>0.91145830000000005</c:v>
                </c:pt>
                <c:pt idx="2405" formatCode="General">
                  <c:v>0.84816270000000005</c:v>
                </c:pt>
                <c:pt idx="2406" formatCode="General">
                  <c:v>0.88071469999999996</c:v>
                </c:pt>
                <c:pt idx="2407" formatCode="General">
                  <c:v>0.84816270000000005</c:v>
                </c:pt>
                <c:pt idx="2408" formatCode="General">
                  <c:v>0.90241610000000005</c:v>
                </c:pt>
                <c:pt idx="2409" formatCode="General">
                  <c:v>0.85177950000000002</c:v>
                </c:pt>
                <c:pt idx="2410" formatCode="General">
                  <c:v>0.85901329999999998</c:v>
                </c:pt>
                <c:pt idx="2411" formatCode="General">
                  <c:v>0.90964979999999995</c:v>
                </c:pt>
                <c:pt idx="2412" formatCode="General">
                  <c:v>0.85177950000000002</c:v>
                </c:pt>
                <c:pt idx="2413" formatCode="General">
                  <c:v>0.90964979999999995</c:v>
                </c:pt>
                <c:pt idx="2414" formatCode="General">
                  <c:v>0.85901329999999998</c:v>
                </c:pt>
                <c:pt idx="2415" formatCode="General">
                  <c:v>0.90241610000000005</c:v>
                </c:pt>
                <c:pt idx="2416" formatCode="General">
                  <c:v>0.85539639999999995</c:v>
                </c:pt>
                <c:pt idx="2417" formatCode="General">
                  <c:v>0.91145830000000005</c:v>
                </c:pt>
                <c:pt idx="2418" formatCode="General">
                  <c:v>0.87890630000000003</c:v>
                </c:pt>
                <c:pt idx="2419" formatCode="General">
                  <c:v>0.90422449999999999</c:v>
                </c:pt>
                <c:pt idx="2420" formatCode="General">
                  <c:v>0.89518229999999999</c:v>
                </c:pt>
                <c:pt idx="2421" formatCode="General">
                  <c:v>0.8734809</c:v>
                </c:pt>
                <c:pt idx="2422" formatCode="General">
                  <c:v>0.90422449999999999</c:v>
                </c:pt>
                <c:pt idx="2423" formatCode="General">
                  <c:v>0.8752894</c:v>
                </c:pt>
                <c:pt idx="2424" formatCode="General">
                  <c:v>0.85901329999999998</c:v>
                </c:pt>
                <c:pt idx="2425" formatCode="General">
                  <c:v>0.91326669999999999</c:v>
                </c:pt>
                <c:pt idx="2426" formatCode="General">
                  <c:v>0.86986399999999997</c:v>
                </c:pt>
                <c:pt idx="2427" formatCode="General">
                  <c:v>0.8734809</c:v>
                </c:pt>
                <c:pt idx="2428" formatCode="General">
                  <c:v>0.91326669999999999</c:v>
                </c:pt>
                <c:pt idx="2429" formatCode="General">
                  <c:v>0.88975689999999996</c:v>
                </c:pt>
                <c:pt idx="2430" formatCode="General">
                  <c:v>0.90241610000000005</c:v>
                </c:pt>
                <c:pt idx="2431" formatCode="General">
                  <c:v>0.91326669999999999</c:v>
                </c:pt>
                <c:pt idx="2432" formatCode="General">
                  <c:v>0.84816270000000005</c:v>
                </c:pt>
                <c:pt idx="2433" formatCode="General">
                  <c:v>0.91326669999999999</c:v>
                </c:pt>
                <c:pt idx="2434" formatCode="General">
                  <c:v>0.88614000000000004</c:v>
                </c:pt>
                <c:pt idx="2435" formatCode="General">
                  <c:v>0.90603299999999998</c:v>
                </c:pt>
                <c:pt idx="2436" formatCode="General">
                  <c:v>0.91326669999999999</c:v>
                </c:pt>
                <c:pt idx="2437" formatCode="General">
                  <c:v>0.91326669999999999</c:v>
                </c:pt>
                <c:pt idx="2438" formatCode="General">
                  <c:v>0.85539639999999995</c:v>
                </c:pt>
                <c:pt idx="2439" formatCode="General">
                  <c:v>0.90784140000000002</c:v>
                </c:pt>
                <c:pt idx="2440" formatCode="General">
                  <c:v>0.91326669999999999</c:v>
                </c:pt>
                <c:pt idx="2441" formatCode="General">
                  <c:v>0.89156539999999995</c:v>
                </c:pt>
                <c:pt idx="2442" formatCode="General">
                  <c:v>0.90784140000000002</c:v>
                </c:pt>
                <c:pt idx="2443" formatCode="General">
                  <c:v>0.91326669999999999</c:v>
                </c:pt>
                <c:pt idx="2444" formatCode="General">
                  <c:v>0.90422449999999999</c:v>
                </c:pt>
                <c:pt idx="2445" formatCode="General">
                  <c:v>0.91326669999999999</c:v>
                </c:pt>
                <c:pt idx="2446" formatCode="General">
                  <c:v>0.90603299999999998</c:v>
                </c:pt>
                <c:pt idx="2447" formatCode="General">
                  <c:v>0.91326669999999999</c:v>
                </c:pt>
                <c:pt idx="2448" formatCode="General">
                  <c:v>0.91326669999999999</c:v>
                </c:pt>
                <c:pt idx="2449" formatCode="General">
                  <c:v>0.90603299999999998</c:v>
                </c:pt>
                <c:pt idx="2450" formatCode="General">
                  <c:v>0.91326669999999999</c:v>
                </c:pt>
                <c:pt idx="2451" formatCode="General">
                  <c:v>0.91326669999999999</c:v>
                </c:pt>
                <c:pt idx="2452" formatCode="General">
                  <c:v>0.91326669999999999</c:v>
                </c:pt>
                <c:pt idx="2453" formatCode="General">
                  <c:v>0.91326669999999999</c:v>
                </c:pt>
                <c:pt idx="2454" formatCode="General">
                  <c:v>0.91326669999999999</c:v>
                </c:pt>
                <c:pt idx="2455" formatCode="General">
                  <c:v>0.91326669999999999</c:v>
                </c:pt>
                <c:pt idx="2456" formatCode="General">
                  <c:v>0.91326669999999999</c:v>
                </c:pt>
                <c:pt idx="2457" formatCode="General">
                  <c:v>0.91326669999999999</c:v>
                </c:pt>
                <c:pt idx="2458" formatCode="General">
                  <c:v>0.91326669999999999</c:v>
                </c:pt>
                <c:pt idx="2459" formatCode="General">
                  <c:v>0.91326669999999999</c:v>
                </c:pt>
                <c:pt idx="2460" formatCode="General">
                  <c:v>0.91507519999999998</c:v>
                </c:pt>
                <c:pt idx="2461" formatCode="General">
                  <c:v>0.91326669999999999</c:v>
                </c:pt>
                <c:pt idx="2462" formatCode="General">
                  <c:v>0.91326669999999999</c:v>
                </c:pt>
                <c:pt idx="2463" formatCode="General">
                  <c:v>0.91326669999999999</c:v>
                </c:pt>
                <c:pt idx="2464" formatCode="General">
                  <c:v>0.91507519999999998</c:v>
                </c:pt>
                <c:pt idx="2465" formatCode="General">
                  <c:v>0.91326669999999999</c:v>
                </c:pt>
                <c:pt idx="2466" formatCode="General">
                  <c:v>0.91326669999999999</c:v>
                </c:pt>
                <c:pt idx="2467" formatCode="General">
                  <c:v>0.91326669999999999</c:v>
                </c:pt>
                <c:pt idx="2468" formatCode="General">
                  <c:v>0.91326669999999999</c:v>
                </c:pt>
                <c:pt idx="2469" formatCode="General">
                  <c:v>0.91326669999999999</c:v>
                </c:pt>
                <c:pt idx="2470" formatCode="General">
                  <c:v>0.91507519999999998</c:v>
                </c:pt>
                <c:pt idx="2471" formatCode="General">
                  <c:v>0.91507519999999998</c:v>
                </c:pt>
                <c:pt idx="2472" formatCode="General">
                  <c:v>0.91326669999999999</c:v>
                </c:pt>
                <c:pt idx="2473" formatCode="General">
                  <c:v>0.91326669999999999</c:v>
                </c:pt>
                <c:pt idx="2474" formatCode="General">
                  <c:v>0.91326669999999999</c:v>
                </c:pt>
                <c:pt idx="2475" formatCode="General">
                  <c:v>0.91326669999999999</c:v>
                </c:pt>
                <c:pt idx="2476" formatCode="General">
                  <c:v>0.91507519999999998</c:v>
                </c:pt>
                <c:pt idx="2477" formatCode="General">
                  <c:v>0.91507519999999998</c:v>
                </c:pt>
                <c:pt idx="2478" formatCode="General">
                  <c:v>0.91326669999999999</c:v>
                </c:pt>
                <c:pt idx="2479" formatCode="General">
                  <c:v>0.91507519999999998</c:v>
                </c:pt>
                <c:pt idx="2480" formatCode="General">
                  <c:v>0.91326669999999999</c:v>
                </c:pt>
                <c:pt idx="2481" formatCode="General">
                  <c:v>0.91326669999999999</c:v>
                </c:pt>
                <c:pt idx="2482" formatCode="General">
                  <c:v>0.91507519999999998</c:v>
                </c:pt>
                <c:pt idx="2483" formatCode="General">
                  <c:v>0.91507519999999998</c:v>
                </c:pt>
                <c:pt idx="2484" formatCode="General">
                  <c:v>0.91507519999999998</c:v>
                </c:pt>
                <c:pt idx="2485" formatCode="General">
                  <c:v>0.91507519999999998</c:v>
                </c:pt>
                <c:pt idx="2486" formatCode="General">
                  <c:v>0.91507519999999998</c:v>
                </c:pt>
                <c:pt idx="2487" formatCode="General">
                  <c:v>0.91507519999999998</c:v>
                </c:pt>
                <c:pt idx="2488" formatCode="General">
                  <c:v>0.91507519999999998</c:v>
                </c:pt>
                <c:pt idx="2489" formatCode="General">
                  <c:v>0.91507519999999998</c:v>
                </c:pt>
                <c:pt idx="2490" formatCode="General">
                  <c:v>0.91507519999999998</c:v>
                </c:pt>
                <c:pt idx="2491" formatCode="General">
                  <c:v>0.91326669999999999</c:v>
                </c:pt>
                <c:pt idx="2492" formatCode="General">
                  <c:v>0.91507519999999998</c:v>
                </c:pt>
                <c:pt idx="2493" formatCode="General">
                  <c:v>0.91507519999999998</c:v>
                </c:pt>
                <c:pt idx="2494" formatCode="General">
                  <c:v>0.91326669999999999</c:v>
                </c:pt>
                <c:pt idx="2495" formatCode="General">
                  <c:v>0.91507519999999998</c:v>
                </c:pt>
                <c:pt idx="2496" formatCode="General">
                  <c:v>0.91507519999999998</c:v>
                </c:pt>
                <c:pt idx="2497" formatCode="General">
                  <c:v>0.91507519999999998</c:v>
                </c:pt>
                <c:pt idx="2498" formatCode="General">
                  <c:v>0.91507519999999998</c:v>
                </c:pt>
                <c:pt idx="2499" formatCode="General">
                  <c:v>0.91507519999999998</c:v>
                </c:pt>
                <c:pt idx="2500" formatCode="General">
                  <c:v>0.91507519999999998</c:v>
                </c:pt>
                <c:pt idx="2501" formatCode="General">
                  <c:v>0.91326669999999999</c:v>
                </c:pt>
                <c:pt idx="2502" formatCode="General">
                  <c:v>0.91507519999999998</c:v>
                </c:pt>
                <c:pt idx="2503" formatCode="General">
                  <c:v>0.91507519999999998</c:v>
                </c:pt>
                <c:pt idx="2504" formatCode="General">
                  <c:v>0.91507519999999998</c:v>
                </c:pt>
                <c:pt idx="2505" formatCode="General">
                  <c:v>0.91507519999999998</c:v>
                </c:pt>
                <c:pt idx="2506" formatCode="General">
                  <c:v>0.91507519999999998</c:v>
                </c:pt>
                <c:pt idx="2507" formatCode="General">
                  <c:v>0.91326669999999999</c:v>
                </c:pt>
                <c:pt idx="2508" formatCode="General">
                  <c:v>0.91326669999999999</c:v>
                </c:pt>
                <c:pt idx="2509" formatCode="General">
                  <c:v>0.91326669999999999</c:v>
                </c:pt>
                <c:pt idx="2510" formatCode="General">
                  <c:v>0.91326669999999999</c:v>
                </c:pt>
                <c:pt idx="2511" formatCode="General">
                  <c:v>0.91326669999999999</c:v>
                </c:pt>
                <c:pt idx="2512" formatCode="General">
                  <c:v>0.91507519999999998</c:v>
                </c:pt>
                <c:pt idx="2513" formatCode="General">
                  <c:v>0.91507519999999998</c:v>
                </c:pt>
                <c:pt idx="2514" formatCode="General">
                  <c:v>0.91507519999999998</c:v>
                </c:pt>
                <c:pt idx="2515" formatCode="General">
                  <c:v>0.91507519999999998</c:v>
                </c:pt>
                <c:pt idx="2516" formatCode="General">
                  <c:v>0.91326669999999999</c:v>
                </c:pt>
                <c:pt idx="2517" formatCode="General">
                  <c:v>0.91507519999999998</c:v>
                </c:pt>
                <c:pt idx="2518" formatCode="General">
                  <c:v>0.91507519999999998</c:v>
                </c:pt>
                <c:pt idx="2519" formatCode="General">
                  <c:v>0.91326669999999999</c:v>
                </c:pt>
                <c:pt idx="2520" formatCode="General">
                  <c:v>0.91326669999999999</c:v>
                </c:pt>
                <c:pt idx="2521" formatCode="General">
                  <c:v>0.91507519999999998</c:v>
                </c:pt>
                <c:pt idx="2522" formatCode="General">
                  <c:v>0.91326669999999999</c:v>
                </c:pt>
                <c:pt idx="2523" formatCode="General">
                  <c:v>0.91507519999999998</c:v>
                </c:pt>
                <c:pt idx="2524" formatCode="General">
                  <c:v>0.91326669999999999</c:v>
                </c:pt>
                <c:pt idx="2525" formatCode="General">
                  <c:v>0.91326669999999999</c:v>
                </c:pt>
                <c:pt idx="2526" formatCode="General">
                  <c:v>0.91326669999999999</c:v>
                </c:pt>
                <c:pt idx="2527" formatCode="General">
                  <c:v>0.91507519999999998</c:v>
                </c:pt>
                <c:pt idx="2528" formatCode="General">
                  <c:v>0.91326669999999999</c:v>
                </c:pt>
                <c:pt idx="2529" formatCode="General">
                  <c:v>0.91326669999999999</c:v>
                </c:pt>
                <c:pt idx="2530" formatCode="General">
                  <c:v>0.91326669999999999</c:v>
                </c:pt>
                <c:pt idx="2531" formatCode="General">
                  <c:v>0.91507519999999998</c:v>
                </c:pt>
                <c:pt idx="2532" formatCode="General">
                  <c:v>0.91507519999999998</c:v>
                </c:pt>
                <c:pt idx="2533" formatCode="General">
                  <c:v>0.91326669999999999</c:v>
                </c:pt>
                <c:pt idx="2534" formatCode="General">
                  <c:v>0.91507519999999998</c:v>
                </c:pt>
                <c:pt idx="2535" formatCode="General">
                  <c:v>0.91326669999999999</c:v>
                </c:pt>
                <c:pt idx="2536" formatCode="General">
                  <c:v>0.91326669999999999</c:v>
                </c:pt>
                <c:pt idx="2537" formatCode="General">
                  <c:v>0.91507519999999998</c:v>
                </c:pt>
                <c:pt idx="2538" formatCode="General">
                  <c:v>0.91326669999999999</c:v>
                </c:pt>
                <c:pt idx="2539" formatCode="General">
                  <c:v>0.91326669999999999</c:v>
                </c:pt>
                <c:pt idx="2540" formatCode="General">
                  <c:v>0.91507519999999998</c:v>
                </c:pt>
                <c:pt idx="2541" formatCode="General">
                  <c:v>0.91507519999999998</c:v>
                </c:pt>
                <c:pt idx="2542" formatCode="General">
                  <c:v>0.91507519999999998</c:v>
                </c:pt>
                <c:pt idx="2543" formatCode="General">
                  <c:v>0.91326669999999999</c:v>
                </c:pt>
                <c:pt idx="2544" formatCode="General">
                  <c:v>0.91326669999999999</c:v>
                </c:pt>
                <c:pt idx="2545" formatCode="General">
                  <c:v>0.91507519999999998</c:v>
                </c:pt>
                <c:pt idx="2546" formatCode="General">
                  <c:v>0.91507519999999998</c:v>
                </c:pt>
                <c:pt idx="2547" formatCode="General">
                  <c:v>0.91326669999999999</c:v>
                </c:pt>
                <c:pt idx="2548" formatCode="General">
                  <c:v>0.91507519999999998</c:v>
                </c:pt>
                <c:pt idx="2549" formatCode="General">
                  <c:v>0.91507519999999998</c:v>
                </c:pt>
                <c:pt idx="2550" formatCode="General">
                  <c:v>0.91507519999999998</c:v>
                </c:pt>
                <c:pt idx="2551" formatCode="General">
                  <c:v>0.91326669999999999</c:v>
                </c:pt>
                <c:pt idx="2552" formatCode="General">
                  <c:v>0.91507519999999998</c:v>
                </c:pt>
                <c:pt idx="2553" formatCode="General">
                  <c:v>0.91507519999999998</c:v>
                </c:pt>
                <c:pt idx="2554" formatCode="General">
                  <c:v>0.91326669999999999</c:v>
                </c:pt>
                <c:pt idx="2555" formatCode="General">
                  <c:v>0.91507519999999998</c:v>
                </c:pt>
                <c:pt idx="2556" formatCode="General">
                  <c:v>0.91507519999999998</c:v>
                </c:pt>
                <c:pt idx="2557" formatCode="General">
                  <c:v>0.91507519999999998</c:v>
                </c:pt>
                <c:pt idx="2558" formatCode="General">
                  <c:v>0.91507519999999998</c:v>
                </c:pt>
                <c:pt idx="2559" formatCode="General">
                  <c:v>0.91507519999999998</c:v>
                </c:pt>
                <c:pt idx="2560" formatCode="General">
                  <c:v>0.91507519999999998</c:v>
                </c:pt>
                <c:pt idx="2561" formatCode="General">
                  <c:v>0.91507519999999998</c:v>
                </c:pt>
                <c:pt idx="2562" formatCode="General">
                  <c:v>0.91507519999999998</c:v>
                </c:pt>
                <c:pt idx="2563" formatCode="General">
                  <c:v>0.91507519999999998</c:v>
                </c:pt>
                <c:pt idx="2564" formatCode="General">
                  <c:v>0.91326669999999999</c:v>
                </c:pt>
                <c:pt idx="2565" formatCode="General">
                  <c:v>0.91326669999999999</c:v>
                </c:pt>
                <c:pt idx="2566" formatCode="General">
                  <c:v>0.91507519999999998</c:v>
                </c:pt>
                <c:pt idx="2567" formatCode="General">
                  <c:v>0.91326669999999999</c:v>
                </c:pt>
                <c:pt idx="2568" formatCode="General">
                  <c:v>0.91507519999999998</c:v>
                </c:pt>
                <c:pt idx="2569" formatCode="General">
                  <c:v>0.91507519999999998</c:v>
                </c:pt>
                <c:pt idx="2570" formatCode="General">
                  <c:v>0.91326669999999999</c:v>
                </c:pt>
                <c:pt idx="2571" formatCode="General">
                  <c:v>0.91507519999999998</c:v>
                </c:pt>
                <c:pt idx="2572" formatCode="General">
                  <c:v>0.91326669999999999</c:v>
                </c:pt>
                <c:pt idx="2573" formatCode="General">
                  <c:v>0.91326669999999999</c:v>
                </c:pt>
                <c:pt idx="2574" formatCode="General">
                  <c:v>0.91326669999999999</c:v>
                </c:pt>
                <c:pt idx="2575" formatCode="General">
                  <c:v>0.91326669999999999</c:v>
                </c:pt>
                <c:pt idx="2576" formatCode="General">
                  <c:v>0.91326669999999999</c:v>
                </c:pt>
                <c:pt idx="2577" formatCode="General">
                  <c:v>0.91507519999999998</c:v>
                </c:pt>
                <c:pt idx="2578" formatCode="General">
                  <c:v>0.91507519999999998</c:v>
                </c:pt>
                <c:pt idx="2579" formatCode="General">
                  <c:v>0.91507519999999998</c:v>
                </c:pt>
                <c:pt idx="2580" formatCode="General">
                  <c:v>0.91507519999999998</c:v>
                </c:pt>
                <c:pt idx="2581" formatCode="General">
                  <c:v>0.91507519999999998</c:v>
                </c:pt>
                <c:pt idx="2582" formatCode="General">
                  <c:v>0.91507519999999998</c:v>
                </c:pt>
                <c:pt idx="2583" formatCode="General">
                  <c:v>0.91507519999999998</c:v>
                </c:pt>
                <c:pt idx="2584" formatCode="General">
                  <c:v>0.91507519999999998</c:v>
                </c:pt>
                <c:pt idx="2585" formatCode="General">
                  <c:v>0.91507519999999998</c:v>
                </c:pt>
                <c:pt idx="2586" formatCode="General">
                  <c:v>0.91326669999999999</c:v>
                </c:pt>
                <c:pt idx="2587" formatCode="General">
                  <c:v>0.91507519999999998</c:v>
                </c:pt>
                <c:pt idx="2588" formatCode="General">
                  <c:v>0.91507519999999998</c:v>
                </c:pt>
                <c:pt idx="2589" formatCode="General">
                  <c:v>0.91507519999999998</c:v>
                </c:pt>
                <c:pt idx="2590" formatCode="General">
                  <c:v>0.91507519999999998</c:v>
                </c:pt>
                <c:pt idx="2591" formatCode="General">
                  <c:v>0.91507519999999998</c:v>
                </c:pt>
                <c:pt idx="2592" formatCode="General">
                  <c:v>0.91145830000000005</c:v>
                </c:pt>
                <c:pt idx="2593" formatCode="General">
                  <c:v>0.91145830000000005</c:v>
                </c:pt>
                <c:pt idx="2594" formatCode="General">
                  <c:v>0.90964979999999995</c:v>
                </c:pt>
                <c:pt idx="2595" formatCode="General">
                  <c:v>0.90964979999999995</c:v>
                </c:pt>
                <c:pt idx="2596" formatCode="General">
                  <c:v>0.90964979999999995</c:v>
                </c:pt>
                <c:pt idx="2597" formatCode="General">
                  <c:v>0.90964979999999995</c:v>
                </c:pt>
                <c:pt idx="2598" formatCode="General">
                  <c:v>0.90784140000000002</c:v>
                </c:pt>
                <c:pt idx="2599" formatCode="General">
                  <c:v>0.90784140000000002</c:v>
                </c:pt>
                <c:pt idx="2600" formatCode="General">
                  <c:v>0.90784140000000002</c:v>
                </c:pt>
                <c:pt idx="2601" formatCode="General">
                  <c:v>0.90784140000000002</c:v>
                </c:pt>
                <c:pt idx="2602" formatCode="General">
                  <c:v>0.90784140000000002</c:v>
                </c:pt>
                <c:pt idx="2603" formatCode="General">
                  <c:v>0.90784140000000002</c:v>
                </c:pt>
                <c:pt idx="2604" formatCode="General">
                  <c:v>0.90784140000000002</c:v>
                </c:pt>
                <c:pt idx="2605" formatCode="General">
                  <c:v>0.90784140000000002</c:v>
                </c:pt>
                <c:pt idx="2606" formatCode="General">
                  <c:v>0.90603299999999998</c:v>
                </c:pt>
                <c:pt idx="2607" formatCode="General">
                  <c:v>0.90603299999999998</c:v>
                </c:pt>
                <c:pt idx="2608" formatCode="General">
                  <c:v>0.90603299999999998</c:v>
                </c:pt>
                <c:pt idx="2609" formatCode="General">
                  <c:v>0.90603299999999998</c:v>
                </c:pt>
                <c:pt idx="2610" formatCode="General">
                  <c:v>0.90603299999999998</c:v>
                </c:pt>
                <c:pt idx="2611" formatCode="General">
                  <c:v>0.90603299999999998</c:v>
                </c:pt>
                <c:pt idx="2612" formatCode="General">
                  <c:v>0.90603299999999998</c:v>
                </c:pt>
                <c:pt idx="2613" formatCode="General">
                  <c:v>0.90603299999999998</c:v>
                </c:pt>
                <c:pt idx="2614" formatCode="General">
                  <c:v>0.90603299999999998</c:v>
                </c:pt>
                <c:pt idx="2615" formatCode="General">
                  <c:v>0.90603299999999998</c:v>
                </c:pt>
                <c:pt idx="2616" formatCode="General">
                  <c:v>0.90603299999999998</c:v>
                </c:pt>
                <c:pt idx="2617" formatCode="General">
                  <c:v>0.90603299999999998</c:v>
                </c:pt>
                <c:pt idx="2618" formatCode="General">
                  <c:v>0.90603299999999998</c:v>
                </c:pt>
                <c:pt idx="2619" formatCode="General">
                  <c:v>0.90603299999999998</c:v>
                </c:pt>
                <c:pt idx="2620" formatCode="General">
                  <c:v>0.90603299999999998</c:v>
                </c:pt>
                <c:pt idx="2621" formatCode="General">
                  <c:v>0.90603299999999998</c:v>
                </c:pt>
                <c:pt idx="2622" formatCode="General">
                  <c:v>0.90422449999999999</c:v>
                </c:pt>
                <c:pt idx="2623" formatCode="General">
                  <c:v>0.90784140000000002</c:v>
                </c:pt>
                <c:pt idx="2624" formatCode="General">
                  <c:v>0.92773439999999996</c:v>
                </c:pt>
                <c:pt idx="2625" formatCode="General">
                  <c:v>0.97113720000000003</c:v>
                </c:pt>
                <c:pt idx="2626" formatCode="General">
                  <c:v>0.97294559999999997</c:v>
                </c:pt>
                <c:pt idx="2627" formatCode="General">
                  <c:v>0.97113720000000003</c:v>
                </c:pt>
                <c:pt idx="2628" formatCode="General">
                  <c:v>0.96932879999999999</c:v>
                </c:pt>
                <c:pt idx="2629" formatCode="General">
                  <c:v>0.9675203</c:v>
                </c:pt>
                <c:pt idx="2630" formatCode="General">
                  <c:v>0.9675203</c:v>
                </c:pt>
                <c:pt idx="2631" formatCode="General">
                  <c:v>0.97113720000000003</c:v>
                </c:pt>
                <c:pt idx="2632" formatCode="General">
                  <c:v>0.96932879999999999</c:v>
                </c:pt>
                <c:pt idx="2633" formatCode="General">
                  <c:v>0.96932879999999999</c:v>
                </c:pt>
                <c:pt idx="2634" formatCode="General">
                  <c:v>0.97113720000000003</c:v>
                </c:pt>
                <c:pt idx="2635" formatCode="General">
                  <c:v>0.97113720000000003</c:v>
                </c:pt>
                <c:pt idx="2636" formatCode="General">
                  <c:v>0.97113720000000003</c:v>
                </c:pt>
                <c:pt idx="2637" formatCode="General">
                  <c:v>0.96932879999999999</c:v>
                </c:pt>
                <c:pt idx="2638" formatCode="General">
                  <c:v>0.9675203</c:v>
                </c:pt>
                <c:pt idx="2639" formatCode="General">
                  <c:v>0.9675203</c:v>
                </c:pt>
                <c:pt idx="2640" formatCode="General">
                  <c:v>0.9675203</c:v>
                </c:pt>
                <c:pt idx="2641" formatCode="General">
                  <c:v>0.9675203</c:v>
                </c:pt>
                <c:pt idx="2642" formatCode="General">
                  <c:v>0.97113720000000003</c:v>
                </c:pt>
                <c:pt idx="2643" formatCode="General">
                  <c:v>0.97113720000000003</c:v>
                </c:pt>
                <c:pt idx="2644" formatCode="General">
                  <c:v>0.97294559999999997</c:v>
                </c:pt>
                <c:pt idx="2645" formatCode="General">
                  <c:v>0.9675203</c:v>
                </c:pt>
                <c:pt idx="2646" formatCode="General">
                  <c:v>0.9675203</c:v>
                </c:pt>
                <c:pt idx="2647" formatCode="General">
                  <c:v>0.9675203</c:v>
                </c:pt>
                <c:pt idx="2648" formatCode="General">
                  <c:v>0.96932879999999999</c:v>
                </c:pt>
                <c:pt idx="2649" formatCode="General">
                  <c:v>0.96932879999999999</c:v>
                </c:pt>
                <c:pt idx="2650" formatCode="General">
                  <c:v>0.9675203</c:v>
                </c:pt>
                <c:pt idx="2651" formatCode="General">
                  <c:v>0.96932879999999999</c:v>
                </c:pt>
                <c:pt idx="2652" formatCode="General">
                  <c:v>0.97294559999999997</c:v>
                </c:pt>
                <c:pt idx="2653" formatCode="General">
                  <c:v>0.97294559999999997</c:v>
                </c:pt>
                <c:pt idx="2654" formatCode="General">
                  <c:v>0.97294559999999997</c:v>
                </c:pt>
                <c:pt idx="2655" formatCode="General">
                  <c:v>0.97294559999999997</c:v>
                </c:pt>
                <c:pt idx="2656" formatCode="General">
                  <c:v>0.9675203</c:v>
                </c:pt>
                <c:pt idx="2657" formatCode="General">
                  <c:v>0.9675203</c:v>
                </c:pt>
                <c:pt idx="2658" formatCode="General">
                  <c:v>0.9675203</c:v>
                </c:pt>
                <c:pt idx="2659" formatCode="General">
                  <c:v>0.9675203</c:v>
                </c:pt>
                <c:pt idx="2660" formatCode="General">
                  <c:v>0.96932879999999999</c:v>
                </c:pt>
                <c:pt idx="2661" formatCode="General">
                  <c:v>0.96932879999999999</c:v>
                </c:pt>
                <c:pt idx="2662" formatCode="General">
                  <c:v>0.96932879999999999</c:v>
                </c:pt>
                <c:pt idx="2663" formatCode="General">
                  <c:v>0.97294559999999997</c:v>
                </c:pt>
                <c:pt idx="2664" formatCode="General">
                  <c:v>0.97113720000000003</c:v>
                </c:pt>
                <c:pt idx="2665" formatCode="General">
                  <c:v>0.97113720000000003</c:v>
                </c:pt>
                <c:pt idx="2666" formatCode="General">
                  <c:v>0.96932879999999999</c:v>
                </c:pt>
                <c:pt idx="2667" formatCode="General">
                  <c:v>0.9675203</c:v>
                </c:pt>
                <c:pt idx="2668" formatCode="General">
                  <c:v>0.96932879999999999</c:v>
                </c:pt>
                <c:pt idx="2669" formatCode="General">
                  <c:v>0.9675203</c:v>
                </c:pt>
                <c:pt idx="2670" formatCode="General">
                  <c:v>0.9675203</c:v>
                </c:pt>
                <c:pt idx="2671" formatCode="General">
                  <c:v>0.9675203</c:v>
                </c:pt>
                <c:pt idx="2672" formatCode="General">
                  <c:v>0.9675203</c:v>
                </c:pt>
                <c:pt idx="2673" formatCode="General">
                  <c:v>0.9675203</c:v>
                </c:pt>
                <c:pt idx="2674" formatCode="General">
                  <c:v>0.97294559999999997</c:v>
                </c:pt>
                <c:pt idx="2675" formatCode="General">
                  <c:v>0.97113720000000003</c:v>
                </c:pt>
                <c:pt idx="2676" formatCode="General">
                  <c:v>0.97113720000000003</c:v>
                </c:pt>
                <c:pt idx="2677" formatCode="General">
                  <c:v>0.97113720000000003</c:v>
                </c:pt>
                <c:pt idx="2678" formatCode="General">
                  <c:v>0.96932879999999999</c:v>
                </c:pt>
                <c:pt idx="2679" formatCode="General">
                  <c:v>0.96932879999999999</c:v>
                </c:pt>
                <c:pt idx="2680" formatCode="General">
                  <c:v>0.96932879999999999</c:v>
                </c:pt>
                <c:pt idx="2681" formatCode="General">
                  <c:v>0.96571180000000001</c:v>
                </c:pt>
                <c:pt idx="2682" formatCode="General">
                  <c:v>0.9675203</c:v>
                </c:pt>
                <c:pt idx="2683" formatCode="General">
                  <c:v>0.9675203</c:v>
                </c:pt>
                <c:pt idx="2684" formatCode="General">
                  <c:v>0.96932879999999999</c:v>
                </c:pt>
                <c:pt idx="2685" formatCode="General">
                  <c:v>0.97113720000000003</c:v>
                </c:pt>
                <c:pt idx="2686" formatCode="General">
                  <c:v>0.97113720000000003</c:v>
                </c:pt>
                <c:pt idx="2687" formatCode="General">
                  <c:v>0.97113720000000003</c:v>
                </c:pt>
                <c:pt idx="2688" formatCode="General">
                  <c:v>0.97113720000000003</c:v>
                </c:pt>
                <c:pt idx="2689" formatCode="General">
                  <c:v>0.97294559999999997</c:v>
                </c:pt>
                <c:pt idx="2690" formatCode="General">
                  <c:v>0.97113720000000003</c:v>
                </c:pt>
                <c:pt idx="2691" formatCode="General">
                  <c:v>0.9675203</c:v>
                </c:pt>
                <c:pt idx="2692" formatCode="General">
                  <c:v>0.9675203</c:v>
                </c:pt>
                <c:pt idx="2693" formatCode="General">
                  <c:v>0.9675203</c:v>
                </c:pt>
                <c:pt idx="2694" formatCode="General">
                  <c:v>0.9675203</c:v>
                </c:pt>
                <c:pt idx="2695" formatCode="General">
                  <c:v>0.9675203</c:v>
                </c:pt>
                <c:pt idx="2696" formatCode="General">
                  <c:v>0.9675203</c:v>
                </c:pt>
                <c:pt idx="2697" formatCode="General">
                  <c:v>0.96932879999999999</c:v>
                </c:pt>
                <c:pt idx="2698" formatCode="General">
                  <c:v>0.97113720000000003</c:v>
                </c:pt>
                <c:pt idx="2699" formatCode="General">
                  <c:v>0.97294559999999997</c:v>
                </c:pt>
                <c:pt idx="2700" formatCode="General">
                  <c:v>0.97294559999999997</c:v>
                </c:pt>
                <c:pt idx="2701" formatCode="General">
                  <c:v>0.97294559999999997</c:v>
                </c:pt>
                <c:pt idx="2702" formatCode="General">
                  <c:v>0.96932879999999999</c:v>
                </c:pt>
                <c:pt idx="2703" formatCode="General">
                  <c:v>0.96932879999999999</c:v>
                </c:pt>
                <c:pt idx="2704" formatCode="General">
                  <c:v>0.97113720000000003</c:v>
                </c:pt>
                <c:pt idx="2705" formatCode="General">
                  <c:v>0.97113720000000003</c:v>
                </c:pt>
                <c:pt idx="2706" formatCode="General">
                  <c:v>0.9675203</c:v>
                </c:pt>
                <c:pt idx="2707" formatCode="General">
                  <c:v>0.9675203</c:v>
                </c:pt>
                <c:pt idx="2708" formatCode="General">
                  <c:v>0.9675203</c:v>
                </c:pt>
                <c:pt idx="2709" formatCode="General">
                  <c:v>0.97113720000000003</c:v>
                </c:pt>
                <c:pt idx="2710" formatCode="General">
                  <c:v>0.97113720000000003</c:v>
                </c:pt>
                <c:pt idx="2711" formatCode="General">
                  <c:v>0.97113720000000003</c:v>
                </c:pt>
                <c:pt idx="2712" formatCode="General">
                  <c:v>0.97113720000000003</c:v>
                </c:pt>
                <c:pt idx="2713" formatCode="General">
                  <c:v>0.97294559999999997</c:v>
                </c:pt>
                <c:pt idx="2714" formatCode="General">
                  <c:v>0.97294559999999997</c:v>
                </c:pt>
                <c:pt idx="2715" formatCode="General">
                  <c:v>0.97294559999999997</c:v>
                </c:pt>
                <c:pt idx="2716" formatCode="General">
                  <c:v>0.9675203</c:v>
                </c:pt>
                <c:pt idx="2717" formatCode="General">
                  <c:v>0.9675203</c:v>
                </c:pt>
                <c:pt idx="2718" formatCode="General">
                  <c:v>0.96932879999999999</c:v>
                </c:pt>
                <c:pt idx="2719" formatCode="General">
                  <c:v>0.96932879999999999</c:v>
                </c:pt>
                <c:pt idx="2720" formatCode="General">
                  <c:v>0.96932879999999999</c:v>
                </c:pt>
                <c:pt idx="2721" formatCode="General">
                  <c:v>0.96932879999999999</c:v>
                </c:pt>
                <c:pt idx="2722" formatCode="General">
                  <c:v>0.96932879999999999</c:v>
                </c:pt>
                <c:pt idx="2723" formatCode="General">
                  <c:v>0.97294559999999997</c:v>
                </c:pt>
                <c:pt idx="2724" formatCode="General">
                  <c:v>0.97113720000000003</c:v>
                </c:pt>
                <c:pt idx="2725" formatCode="General">
                  <c:v>0.97113720000000003</c:v>
                </c:pt>
                <c:pt idx="2726" formatCode="General">
                  <c:v>0.97294559999999997</c:v>
                </c:pt>
                <c:pt idx="2727" formatCode="General">
                  <c:v>0.97113720000000003</c:v>
                </c:pt>
                <c:pt idx="2728" formatCode="General">
                  <c:v>0.97113720000000003</c:v>
                </c:pt>
                <c:pt idx="2729" formatCode="General">
                  <c:v>0.97113720000000003</c:v>
                </c:pt>
                <c:pt idx="2730" formatCode="General">
                  <c:v>0.97113720000000003</c:v>
                </c:pt>
                <c:pt idx="2731" formatCode="General">
                  <c:v>0.96932879999999999</c:v>
                </c:pt>
                <c:pt idx="2732" formatCode="General">
                  <c:v>0.9675203</c:v>
                </c:pt>
                <c:pt idx="2733" formatCode="General">
                  <c:v>0.9675203</c:v>
                </c:pt>
                <c:pt idx="2734" formatCode="General">
                  <c:v>0.96932879999999999</c:v>
                </c:pt>
                <c:pt idx="2735" formatCode="General">
                  <c:v>0.97113720000000003</c:v>
                </c:pt>
                <c:pt idx="2736" formatCode="General">
                  <c:v>0.96932879999999999</c:v>
                </c:pt>
                <c:pt idx="2737" formatCode="General">
                  <c:v>0.96932879999999999</c:v>
                </c:pt>
                <c:pt idx="2738" formatCode="General">
                  <c:v>0.97294559999999997</c:v>
                </c:pt>
                <c:pt idx="2739" formatCode="General">
                  <c:v>0.97294559999999997</c:v>
                </c:pt>
                <c:pt idx="2740" formatCode="General">
                  <c:v>0.97294559999999997</c:v>
                </c:pt>
                <c:pt idx="2741" formatCode="General">
                  <c:v>0.96932879999999999</c:v>
                </c:pt>
                <c:pt idx="2742" formatCode="General">
                  <c:v>0.96932879999999999</c:v>
                </c:pt>
                <c:pt idx="2743" formatCode="General">
                  <c:v>0.96932879999999999</c:v>
                </c:pt>
                <c:pt idx="2744" formatCode="General">
                  <c:v>0.96932879999999999</c:v>
                </c:pt>
                <c:pt idx="2745" formatCode="General">
                  <c:v>0.9675203</c:v>
                </c:pt>
                <c:pt idx="2746" formatCode="General">
                  <c:v>0.9675203</c:v>
                </c:pt>
                <c:pt idx="2747" formatCode="General">
                  <c:v>0.96932879999999999</c:v>
                </c:pt>
                <c:pt idx="2748" formatCode="General">
                  <c:v>0.9675203</c:v>
                </c:pt>
                <c:pt idx="2749" formatCode="General">
                  <c:v>0.97294559999999997</c:v>
                </c:pt>
                <c:pt idx="2750" formatCode="General">
                  <c:v>0.97113720000000003</c:v>
                </c:pt>
                <c:pt idx="2751" formatCode="General">
                  <c:v>0.97113720000000003</c:v>
                </c:pt>
                <c:pt idx="2752" formatCode="General">
                  <c:v>0.97294559999999997</c:v>
                </c:pt>
                <c:pt idx="2753" formatCode="General">
                  <c:v>0.97294559999999997</c:v>
                </c:pt>
                <c:pt idx="2754" formatCode="General">
                  <c:v>0.97294559999999997</c:v>
                </c:pt>
                <c:pt idx="2755" formatCode="General">
                  <c:v>0.97294559999999997</c:v>
                </c:pt>
                <c:pt idx="2756" formatCode="General">
                  <c:v>0.96932879999999999</c:v>
                </c:pt>
                <c:pt idx="2757" formatCode="General">
                  <c:v>0.96932879999999999</c:v>
                </c:pt>
                <c:pt idx="2758" formatCode="General">
                  <c:v>0.9675203</c:v>
                </c:pt>
                <c:pt idx="2759" formatCode="General">
                  <c:v>0.96932879999999999</c:v>
                </c:pt>
                <c:pt idx="2760" formatCode="General">
                  <c:v>0.96932879999999999</c:v>
                </c:pt>
                <c:pt idx="2761" formatCode="General">
                  <c:v>0.96932879999999999</c:v>
                </c:pt>
                <c:pt idx="2762" formatCode="General">
                  <c:v>0.96932879999999999</c:v>
                </c:pt>
                <c:pt idx="2763" formatCode="General">
                  <c:v>0.97294559999999997</c:v>
                </c:pt>
                <c:pt idx="2764" formatCode="General">
                  <c:v>0.97294559999999997</c:v>
                </c:pt>
                <c:pt idx="2765" formatCode="General">
                  <c:v>0.97294559999999997</c:v>
                </c:pt>
                <c:pt idx="2766" formatCode="General">
                  <c:v>0.97113720000000003</c:v>
                </c:pt>
                <c:pt idx="2767" formatCode="General">
                  <c:v>0.97113720000000003</c:v>
                </c:pt>
                <c:pt idx="2768" formatCode="General">
                  <c:v>0.97113720000000003</c:v>
                </c:pt>
                <c:pt idx="2769" formatCode="General">
                  <c:v>0.97113720000000003</c:v>
                </c:pt>
                <c:pt idx="2770" formatCode="General">
                  <c:v>0.9675203</c:v>
                </c:pt>
                <c:pt idx="2771" formatCode="General">
                  <c:v>0.9675203</c:v>
                </c:pt>
                <c:pt idx="2772" formatCode="General">
                  <c:v>0.9675203</c:v>
                </c:pt>
                <c:pt idx="2773" formatCode="General">
                  <c:v>0.97294559999999997</c:v>
                </c:pt>
                <c:pt idx="2774" formatCode="General">
                  <c:v>0.97113720000000003</c:v>
                </c:pt>
                <c:pt idx="2775" formatCode="General">
                  <c:v>0.97113720000000003</c:v>
                </c:pt>
                <c:pt idx="2776" formatCode="General">
                  <c:v>0.97113720000000003</c:v>
                </c:pt>
                <c:pt idx="2777" formatCode="General">
                  <c:v>0.97294559999999997</c:v>
                </c:pt>
                <c:pt idx="2778" formatCode="General">
                  <c:v>0.97113720000000003</c:v>
                </c:pt>
                <c:pt idx="2779" formatCode="General">
                  <c:v>0.97294559999999997</c:v>
                </c:pt>
                <c:pt idx="2780" formatCode="General">
                  <c:v>0.97294559999999997</c:v>
                </c:pt>
                <c:pt idx="2781" formatCode="General">
                  <c:v>0.96932879999999999</c:v>
                </c:pt>
                <c:pt idx="2782" formatCode="General">
                  <c:v>0.96932879999999999</c:v>
                </c:pt>
                <c:pt idx="2783" formatCode="General">
                  <c:v>0.9675203</c:v>
                </c:pt>
                <c:pt idx="2784" formatCode="General">
                  <c:v>0.96932879999999999</c:v>
                </c:pt>
                <c:pt idx="2785" formatCode="General">
                  <c:v>0.96932879999999999</c:v>
                </c:pt>
                <c:pt idx="2786" formatCode="General">
                  <c:v>0.96932879999999999</c:v>
                </c:pt>
                <c:pt idx="2787" formatCode="General">
                  <c:v>0.96932879999999999</c:v>
                </c:pt>
                <c:pt idx="2788" formatCode="General">
                  <c:v>0.97294559999999997</c:v>
                </c:pt>
                <c:pt idx="2789" formatCode="General">
                  <c:v>0.97294559999999997</c:v>
                </c:pt>
                <c:pt idx="2790" formatCode="General">
                  <c:v>0.97475400000000001</c:v>
                </c:pt>
                <c:pt idx="2791" formatCode="General">
                  <c:v>0.97113720000000003</c:v>
                </c:pt>
                <c:pt idx="2792" formatCode="General">
                  <c:v>0.97113720000000003</c:v>
                </c:pt>
                <c:pt idx="2793" formatCode="General">
                  <c:v>0.97113720000000003</c:v>
                </c:pt>
                <c:pt idx="2794" formatCode="General">
                  <c:v>0.97113720000000003</c:v>
                </c:pt>
                <c:pt idx="2795" formatCode="General">
                  <c:v>0.9675203</c:v>
                </c:pt>
                <c:pt idx="2796" formatCode="General">
                  <c:v>0.9675203</c:v>
                </c:pt>
                <c:pt idx="2797" formatCode="General">
                  <c:v>0.9675203</c:v>
                </c:pt>
                <c:pt idx="2798" formatCode="General">
                  <c:v>0.97113720000000003</c:v>
                </c:pt>
                <c:pt idx="2799" formatCode="General">
                  <c:v>0.97113720000000003</c:v>
                </c:pt>
                <c:pt idx="2800" formatCode="General">
                  <c:v>0.97113720000000003</c:v>
                </c:pt>
                <c:pt idx="2801" formatCode="General">
                  <c:v>0.97113720000000003</c:v>
                </c:pt>
                <c:pt idx="2802" formatCode="General">
                  <c:v>0.97294559999999997</c:v>
                </c:pt>
                <c:pt idx="2803" formatCode="General">
                  <c:v>0.97294559999999997</c:v>
                </c:pt>
                <c:pt idx="2804" formatCode="General">
                  <c:v>0.97294559999999997</c:v>
                </c:pt>
                <c:pt idx="2805" formatCode="General">
                  <c:v>0.97294559999999997</c:v>
                </c:pt>
                <c:pt idx="2806" formatCode="General">
                  <c:v>0.9675203</c:v>
                </c:pt>
                <c:pt idx="2807" formatCode="General">
                  <c:v>0.96932879999999999</c:v>
                </c:pt>
                <c:pt idx="2808" formatCode="General">
                  <c:v>0.9675203</c:v>
                </c:pt>
                <c:pt idx="2809" formatCode="General">
                  <c:v>0.96932879999999999</c:v>
                </c:pt>
                <c:pt idx="2810" formatCode="General">
                  <c:v>0.96932879999999999</c:v>
                </c:pt>
                <c:pt idx="2811" formatCode="General">
                  <c:v>0.96932879999999999</c:v>
                </c:pt>
                <c:pt idx="2812" formatCode="General">
                  <c:v>0.96932879999999999</c:v>
                </c:pt>
                <c:pt idx="2813" formatCode="General">
                  <c:v>0.97294559999999997</c:v>
                </c:pt>
                <c:pt idx="2814" formatCode="General">
                  <c:v>0.97294559999999997</c:v>
                </c:pt>
                <c:pt idx="2815" formatCode="General">
                  <c:v>0.97294559999999997</c:v>
                </c:pt>
                <c:pt idx="2816" formatCode="General">
                  <c:v>0.97113720000000003</c:v>
                </c:pt>
                <c:pt idx="2817" formatCode="General">
                  <c:v>0.97113720000000003</c:v>
                </c:pt>
                <c:pt idx="2818" formatCode="General">
                  <c:v>0.97113720000000003</c:v>
                </c:pt>
                <c:pt idx="2819" formatCode="General">
                  <c:v>0.97113720000000003</c:v>
                </c:pt>
                <c:pt idx="2820" formatCode="General">
                  <c:v>0.9675203</c:v>
                </c:pt>
                <c:pt idx="2821" formatCode="General">
                  <c:v>0.9675203</c:v>
                </c:pt>
                <c:pt idx="2822" formatCode="General">
                  <c:v>0.9675203</c:v>
                </c:pt>
                <c:pt idx="2823" formatCode="General">
                  <c:v>0.97113720000000003</c:v>
                </c:pt>
                <c:pt idx="2824" formatCode="General">
                  <c:v>0.97294559999999997</c:v>
                </c:pt>
                <c:pt idx="2825" formatCode="General">
                  <c:v>0.97294559999999997</c:v>
                </c:pt>
                <c:pt idx="2826" formatCode="General">
                  <c:v>0.97113720000000003</c:v>
                </c:pt>
                <c:pt idx="2827" formatCode="General">
                  <c:v>0.97294559999999997</c:v>
                </c:pt>
                <c:pt idx="2828" formatCode="General">
                  <c:v>0.97294559999999997</c:v>
                </c:pt>
                <c:pt idx="2829" formatCode="General">
                  <c:v>0.97294559999999997</c:v>
                </c:pt>
                <c:pt idx="2830" formatCode="General">
                  <c:v>0.97294559999999997</c:v>
                </c:pt>
                <c:pt idx="2831" formatCode="General">
                  <c:v>0.9675203</c:v>
                </c:pt>
                <c:pt idx="2832" formatCode="General">
                  <c:v>0.9675203</c:v>
                </c:pt>
                <c:pt idx="2833" formatCode="General">
                  <c:v>0.9675203</c:v>
                </c:pt>
                <c:pt idx="2834" formatCode="General">
                  <c:v>0.9675203</c:v>
                </c:pt>
                <c:pt idx="2835" formatCode="General">
                  <c:v>0.96932879999999999</c:v>
                </c:pt>
                <c:pt idx="2836" formatCode="General">
                  <c:v>0.96932879999999999</c:v>
                </c:pt>
                <c:pt idx="2837" formatCode="General">
                  <c:v>0.96932879999999999</c:v>
                </c:pt>
                <c:pt idx="2838" formatCode="General">
                  <c:v>0.97294559999999997</c:v>
                </c:pt>
                <c:pt idx="2839" formatCode="General">
                  <c:v>0.97294559999999997</c:v>
                </c:pt>
                <c:pt idx="2840" formatCode="General">
                  <c:v>0.97294559999999997</c:v>
                </c:pt>
                <c:pt idx="2841" formatCode="General">
                  <c:v>0.96932879999999999</c:v>
                </c:pt>
                <c:pt idx="2842" formatCode="General">
                  <c:v>0.97113720000000003</c:v>
                </c:pt>
                <c:pt idx="2843" formatCode="General">
                  <c:v>0.97113720000000003</c:v>
                </c:pt>
                <c:pt idx="2844" formatCode="General">
                  <c:v>0.97113720000000003</c:v>
                </c:pt>
                <c:pt idx="2845" formatCode="General">
                  <c:v>0.9675203</c:v>
                </c:pt>
                <c:pt idx="2846" formatCode="General">
                  <c:v>0.9675203</c:v>
                </c:pt>
                <c:pt idx="2847" formatCode="General">
                  <c:v>0.96932879999999999</c:v>
                </c:pt>
                <c:pt idx="2848" formatCode="General">
                  <c:v>0.97294559999999997</c:v>
                </c:pt>
                <c:pt idx="2849" formatCode="General">
                  <c:v>0.97294559999999997</c:v>
                </c:pt>
                <c:pt idx="2850" formatCode="General">
                  <c:v>0.97294559999999997</c:v>
                </c:pt>
                <c:pt idx="2851" formatCode="General">
                  <c:v>0.97294559999999997</c:v>
                </c:pt>
                <c:pt idx="2852" formatCode="General">
                  <c:v>0.97294559999999997</c:v>
                </c:pt>
                <c:pt idx="2853" formatCode="General">
                  <c:v>0.97294559999999997</c:v>
                </c:pt>
                <c:pt idx="2854" formatCode="General">
                  <c:v>0.97294559999999997</c:v>
                </c:pt>
                <c:pt idx="2855" formatCode="General">
                  <c:v>0.97294559999999997</c:v>
                </c:pt>
                <c:pt idx="2856" formatCode="General">
                  <c:v>0.9675203</c:v>
                </c:pt>
                <c:pt idx="2857" formatCode="General">
                  <c:v>0.9675203</c:v>
                </c:pt>
                <c:pt idx="2858" formatCode="General">
                  <c:v>0.9675203</c:v>
                </c:pt>
                <c:pt idx="2859" formatCode="General">
                  <c:v>0.97113720000000003</c:v>
                </c:pt>
                <c:pt idx="2860" formatCode="General">
                  <c:v>0.96932879999999999</c:v>
                </c:pt>
                <c:pt idx="2861" formatCode="General">
                  <c:v>0.96932879999999999</c:v>
                </c:pt>
                <c:pt idx="2862" formatCode="General">
                  <c:v>0.97113720000000003</c:v>
                </c:pt>
                <c:pt idx="2863" formatCode="General">
                  <c:v>0.97475400000000001</c:v>
                </c:pt>
                <c:pt idx="2864" formatCode="General">
                  <c:v>0.97294559999999997</c:v>
                </c:pt>
                <c:pt idx="2865" formatCode="General">
                  <c:v>0.97294559999999997</c:v>
                </c:pt>
                <c:pt idx="2866" formatCode="General">
                  <c:v>0.96932879999999999</c:v>
                </c:pt>
                <c:pt idx="2867" formatCode="General">
                  <c:v>0.96932879999999999</c:v>
                </c:pt>
                <c:pt idx="2868" formatCode="General">
                  <c:v>0.96932879999999999</c:v>
                </c:pt>
                <c:pt idx="2869" formatCode="General">
                  <c:v>0.96932879999999999</c:v>
                </c:pt>
                <c:pt idx="2870" formatCode="General">
                  <c:v>0.96932879999999999</c:v>
                </c:pt>
                <c:pt idx="2871" formatCode="General">
                  <c:v>0.9675203</c:v>
                </c:pt>
                <c:pt idx="2872" formatCode="General">
                  <c:v>0.9675203</c:v>
                </c:pt>
                <c:pt idx="2873" formatCode="General">
                  <c:v>0.97294559999999997</c:v>
                </c:pt>
                <c:pt idx="2874" formatCode="General">
                  <c:v>0.97294559999999997</c:v>
                </c:pt>
                <c:pt idx="2875" formatCode="General">
                  <c:v>0.97113720000000003</c:v>
                </c:pt>
                <c:pt idx="2876" formatCode="General">
                  <c:v>0.97294559999999997</c:v>
                </c:pt>
                <c:pt idx="2877" formatCode="General">
                  <c:v>0.97113720000000003</c:v>
                </c:pt>
                <c:pt idx="2878" formatCode="General">
                  <c:v>0.97113720000000003</c:v>
                </c:pt>
                <c:pt idx="2879" formatCode="General">
                  <c:v>0.97113720000000003</c:v>
                </c:pt>
                <c:pt idx="2880" formatCode="General">
                  <c:v>0.9675203</c:v>
                </c:pt>
                <c:pt idx="2881" formatCode="General">
                  <c:v>0.9675203</c:v>
                </c:pt>
                <c:pt idx="2882" formatCode="General">
                  <c:v>0.9675203</c:v>
                </c:pt>
                <c:pt idx="2883" formatCode="General">
                  <c:v>0.9675203</c:v>
                </c:pt>
                <c:pt idx="2884" formatCode="General">
                  <c:v>0.97113720000000003</c:v>
                </c:pt>
                <c:pt idx="2885" formatCode="General">
                  <c:v>0.97113720000000003</c:v>
                </c:pt>
                <c:pt idx="2886" formatCode="General">
                  <c:v>0.97113720000000003</c:v>
                </c:pt>
                <c:pt idx="2887" formatCode="General">
                  <c:v>0.97113720000000003</c:v>
                </c:pt>
                <c:pt idx="2888" formatCode="General">
                  <c:v>0.97475400000000001</c:v>
                </c:pt>
                <c:pt idx="2889" formatCode="General">
                  <c:v>0.97113720000000003</c:v>
                </c:pt>
                <c:pt idx="2890" formatCode="General">
                  <c:v>0.97294559999999997</c:v>
                </c:pt>
                <c:pt idx="2891" formatCode="General">
                  <c:v>0.96932879999999999</c:v>
                </c:pt>
                <c:pt idx="2892" formatCode="General">
                  <c:v>0.96932879999999999</c:v>
                </c:pt>
                <c:pt idx="2893" formatCode="General">
                  <c:v>0.9675203</c:v>
                </c:pt>
                <c:pt idx="2894" formatCode="General">
                  <c:v>0.96932879999999999</c:v>
                </c:pt>
                <c:pt idx="2895" formatCode="General">
                  <c:v>0.96932879999999999</c:v>
                </c:pt>
                <c:pt idx="2896" formatCode="General">
                  <c:v>0.96932879999999999</c:v>
                </c:pt>
                <c:pt idx="2897" formatCode="General">
                  <c:v>0.9675203</c:v>
                </c:pt>
                <c:pt idx="2898" formatCode="General">
                  <c:v>0.97294559999999997</c:v>
                </c:pt>
                <c:pt idx="2899" formatCode="General">
                  <c:v>0.97294559999999997</c:v>
                </c:pt>
                <c:pt idx="2900" formatCode="General">
                  <c:v>0.97294559999999997</c:v>
                </c:pt>
                <c:pt idx="2901" formatCode="General">
                  <c:v>0.97294559999999997</c:v>
                </c:pt>
                <c:pt idx="2902" formatCode="General">
                  <c:v>0.97113720000000003</c:v>
                </c:pt>
                <c:pt idx="2903" formatCode="General">
                  <c:v>0.96932879999999999</c:v>
                </c:pt>
                <c:pt idx="2904" formatCode="General">
                  <c:v>0.97113720000000003</c:v>
                </c:pt>
                <c:pt idx="2905" formatCode="General">
                  <c:v>0.9675203</c:v>
                </c:pt>
                <c:pt idx="2906" formatCode="General">
                  <c:v>0.9675203</c:v>
                </c:pt>
                <c:pt idx="2907" formatCode="General">
                  <c:v>0.9675203</c:v>
                </c:pt>
                <c:pt idx="2908" formatCode="General">
                  <c:v>0.9675203</c:v>
                </c:pt>
                <c:pt idx="2909" formatCode="General">
                  <c:v>0.97113720000000003</c:v>
                </c:pt>
                <c:pt idx="2910" formatCode="General">
                  <c:v>0.97113720000000003</c:v>
                </c:pt>
                <c:pt idx="2911" formatCode="General">
                  <c:v>0.97113720000000003</c:v>
                </c:pt>
                <c:pt idx="2912" formatCode="General">
                  <c:v>0.97294559999999997</c:v>
                </c:pt>
                <c:pt idx="2913" formatCode="General">
                  <c:v>0.97294559999999997</c:v>
                </c:pt>
                <c:pt idx="2914" formatCode="General">
                  <c:v>0.97113720000000003</c:v>
                </c:pt>
                <c:pt idx="2915" formatCode="General">
                  <c:v>0.97113720000000003</c:v>
                </c:pt>
                <c:pt idx="2916" formatCode="General">
                  <c:v>0.9675203</c:v>
                </c:pt>
                <c:pt idx="2917" formatCode="General">
                  <c:v>0.96932879999999999</c:v>
                </c:pt>
                <c:pt idx="2918" formatCode="General">
                  <c:v>0.96932879999999999</c:v>
                </c:pt>
                <c:pt idx="2919" formatCode="General">
                  <c:v>0.96932879999999999</c:v>
                </c:pt>
                <c:pt idx="2920" formatCode="General">
                  <c:v>0.97113720000000003</c:v>
                </c:pt>
                <c:pt idx="2921" formatCode="General">
                  <c:v>0.97113720000000003</c:v>
                </c:pt>
                <c:pt idx="2922" formatCode="General">
                  <c:v>0.97113720000000003</c:v>
                </c:pt>
                <c:pt idx="2923" formatCode="General">
                  <c:v>0.97294559999999997</c:v>
                </c:pt>
                <c:pt idx="2924" formatCode="General">
                  <c:v>0.97294559999999997</c:v>
                </c:pt>
                <c:pt idx="2925" formatCode="General">
                  <c:v>0.97475400000000001</c:v>
                </c:pt>
                <c:pt idx="2926" formatCode="General">
                  <c:v>0.97294559999999997</c:v>
                </c:pt>
                <c:pt idx="2927" formatCode="General">
                  <c:v>0.96932879999999999</c:v>
                </c:pt>
                <c:pt idx="2928" formatCode="General">
                  <c:v>0.96932879999999999</c:v>
                </c:pt>
                <c:pt idx="2929" formatCode="General">
                  <c:v>0.96932879999999999</c:v>
                </c:pt>
                <c:pt idx="2930" formatCode="General">
                  <c:v>0.96932879999999999</c:v>
                </c:pt>
                <c:pt idx="2931" formatCode="General">
                  <c:v>0.9675203</c:v>
                </c:pt>
                <c:pt idx="2932" formatCode="General">
                  <c:v>0.96932879999999999</c:v>
                </c:pt>
                <c:pt idx="2933" formatCode="General">
                  <c:v>0.96932879999999999</c:v>
                </c:pt>
                <c:pt idx="2934" formatCode="General">
                  <c:v>0.97294559999999997</c:v>
                </c:pt>
                <c:pt idx="2935" formatCode="General">
                  <c:v>0.97113720000000003</c:v>
                </c:pt>
                <c:pt idx="2936" formatCode="General">
                  <c:v>0.97294559999999997</c:v>
                </c:pt>
                <c:pt idx="2937" formatCode="General">
                  <c:v>0.97113720000000003</c:v>
                </c:pt>
                <c:pt idx="2938" formatCode="General">
                  <c:v>0.97113720000000003</c:v>
                </c:pt>
                <c:pt idx="2939" formatCode="General">
                  <c:v>0.97113720000000003</c:v>
                </c:pt>
                <c:pt idx="2940" formatCode="General">
                  <c:v>0.97113720000000003</c:v>
                </c:pt>
                <c:pt idx="2941" formatCode="General">
                  <c:v>0.9675203</c:v>
                </c:pt>
                <c:pt idx="2942" formatCode="General">
                  <c:v>0.9675203</c:v>
                </c:pt>
                <c:pt idx="2943" formatCode="General">
                  <c:v>0.9675203</c:v>
                </c:pt>
                <c:pt idx="2944" formatCode="General">
                  <c:v>0.97294559999999997</c:v>
                </c:pt>
                <c:pt idx="2945" formatCode="General">
                  <c:v>0.97294559999999997</c:v>
                </c:pt>
                <c:pt idx="2946" formatCode="General">
                  <c:v>0.97113720000000003</c:v>
                </c:pt>
                <c:pt idx="2947" formatCode="General">
                  <c:v>0.97113720000000003</c:v>
                </c:pt>
                <c:pt idx="2948" formatCode="General">
                  <c:v>0.97294559999999997</c:v>
                </c:pt>
                <c:pt idx="2949" formatCode="General">
                  <c:v>0.97294559999999997</c:v>
                </c:pt>
                <c:pt idx="2950" formatCode="General">
                  <c:v>0.97294559999999997</c:v>
                </c:pt>
                <c:pt idx="2951" formatCode="General">
                  <c:v>0.97294559999999997</c:v>
                </c:pt>
                <c:pt idx="2952" formatCode="General">
                  <c:v>0.9675203</c:v>
                </c:pt>
                <c:pt idx="2953" formatCode="General">
                  <c:v>0.9675203</c:v>
                </c:pt>
                <c:pt idx="2954" formatCode="General">
                  <c:v>0.96932879999999999</c:v>
                </c:pt>
                <c:pt idx="2955" formatCode="General">
                  <c:v>0.97113720000000003</c:v>
                </c:pt>
                <c:pt idx="2956" formatCode="General">
                  <c:v>0.97113720000000003</c:v>
                </c:pt>
                <c:pt idx="2957" formatCode="General">
                  <c:v>0.96932879999999999</c:v>
                </c:pt>
                <c:pt idx="2958" formatCode="General">
                  <c:v>0.97113720000000003</c:v>
                </c:pt>
                <c:pt idx="2959" formatCode="General">
                  <c:v>0.97294559999999997</c:v>
                </c:pt>
                <c:pt idx="2960" formatCode="General">
                  <c:v>0.97294559999999997</c:v>
                </c:pt>
                <c:pt idx="2961" formatCode="General">
                  <c:v>0.97294559999999997</c:v>
                </c:pt>
                <c:pt idx="2962" formatCode="General">
                  <c:v>0.96932879999999999</c:v>
                </c:pt>
                <c:pt idx="2963" formatCode="General">
                  <c:v>0.96932879999999999</c:v>
                </c:pt>
                <c:pt idx="2964" formatCode="General">
                  <c:v>0.96932879999999999</c:v>
                </c:pt>
                <c:pt idx="2965" formatCode="General">
                  <c:v>0.96932879999999999</c:v>
                </c:pt>
                <c:pt idx="2966" formatCode="General">
                  <c:v>0.96932879999999999</c:v>
                </c:pt>
                <c:pt idx="2967" formatCode="General">
                  <c:v>0.96932879999999999</c:v>
                </c:pt>
                <c:pt idx="2968" formatCode="General">
                  <c:v>0.96932879999999999</c:v>
                </c:pt>
                <c:pt idx="2969" formatCode="General">
                  <c:v>0.97294559999999997</c:v>
                </c:pt>
                <c:pt idx="2970" formatCode="General">
                  <c:v>0.97294559999999997</c:v>
                </c:pt>
                <c:pt idx="2971" formatCode="General">
                  <c:v>0.97294559999999997</c:v>
                </c:pt>
                <c:pt idx="2972" formatCode="General">
                  <c:v>0.97113720000000003</c:v>
                </c:pt>
                <c:pt idx="2973" formatCode="General">
                  <c:v>0.97113720000000003</c:v>
                </c:pt>
                <c:pt idx="2974" formatCode="General">
                  <c:v>0.97113720000000003</c:v>
                </c:pt>
                <c:pt idx="2975" formatCode="General">
                  <c:v>0.97113720000000003</c:v>
                </c:pt>
                <c:pt idx="2976" formatCode="General">
                  <c:v>0.96932879999999999</c:v>
                </c:pt>
                <c:pt idx="2977" formatCode="General">
                  <c:v>0.9675203</c:v>
                </c:pt>
                <c:pt idx="2978" formatCode="General">
                  <c:v>0.96932879999999999</c:v>
                </c:pt>
                <c:pt idx="2979" formatCode="General">
                  <c:v>0.9675203</c:v>
                </c:pt>
                <c:pt idx="2980" formatCode="General">
                  <c:v>0.97113720000000003</c:v>
                </c:pt>
                <c:pt idx="2981" formatCode="General">
                  <c:v>0.97113720000000003</c:v>
                </c:pt>
                <c:pt idx="2982" formatCode="General">
                  <c:v>0.97113720000000003</c:v>
                </c:pt>
                <c:pt idx="2983" formatCode="General">
                  <c:v>0.97113720000000003</c:v>
                </c:pt>
                <c:pt idx="2984" formatCode="General">
                  <c:v>0.97294559999999997</c:v>
                </c:pt>
                <c:pt idx="2985" formatCode="General">
                  <c:v>0.97294559999999997</c:v>
                </c:pt>
                <c:pt idx="2986" formatCode="General">
                  <c:v>0.97294559999999997</c:v>
                </c:pt>
                <c:pt idx="2987" formatCode="General">
                  <c:v>0.9675203</c:v>
                </c:pt>
                <c:pt idx="2988" formatCode="General">
                  <c:v>0.96932879999999999</c:v>
                </c:pt>
                <c:pt idx="2989" formatCode="General">
                  <c:v>0.96932879999999999</c:v>
                </c:pt>
                <c:pt idx="2990" formatCode="General">
                  <c:v>0.9675203</c:v>
                </c:pt>
                <c:pt idx="2991" formatCode="General">
                  <c:v>0.96932879999999999</c:v>
                </c:pt>
                <c:pt idx="2992" formatCode="General">
                  <c:v>0.96932879999999999</c:v>
                </c:pt>
                <c:pt idx="2993" formatCode="General">
                  <c:v>0.97113720000000003</c:v>
                </c:pt>
                <c:pt idx="2994" formatCode="General">
                  <c:v>0.97294559999999997</c:v>
                </c:pt>
                <c:pt idx="2995" formatCode="General">
                  <c:v>0.97294559999999997</c:v>
                </c:pt>
                <c:pt idx="2996" formatCode="General">
                  <c:v>0.97294559999999997</c:v>
                </c:pt>
                <c:pt idx="2997" formatCode="General">
                  <c:v>0.97294559999999997</c:v>
                </c:pt>
                <c:pt idx="2998" formatCode="General">
                  <c:v>0.96932879999999999</c:v>
                </c:pt>
                <c:pt idx="2999" formatCode="General">
                  <c:v>0.96932879999999999</c:v>
                </c:pt>
                <c:pt idx="3000" formatCode="General">
                  <c:v>0.96932879999999999</c:v>
                </c:pt>
                <c:pt idx="3001" formatCode="General">
                  <c:v>0.96932879999999999</c:v>
                </c:pt>
                <c:pt idx="3002" formatCode="General">
                  <c:v>0.9675203</c:v>
                </c:pt>
                <c:pt idx="3003" formatCode="General">
                  <c:v>0.9675203</c:v>
                </c:pt>
                <c:pt idx="3004" formatCode="General">
                  <c:v>0.96932879999999999</c:v>
                </c:pt>
                <c:pt idx="3005" formatCode="General">
                  <c:v>0.97294559999999997</c:v>
                </c:pt>
                <c:pt idx="3006" formatCode="General">
                  <c:v>0.97294559999999997</c:v>
                </c:pt>
                <c:pt idx="3007" formatCode="General">
                  <c:v>0.97475400000000001</c:v>
                </c:pt>
                <c:pt idx="3008" formatCode="General">
                  <c:v>0.97113720000000003</c:v>
                </c:pt>
                <c:pt idx="3009" formatCode="General">
                  <c:v>0.97113720000000003</c:v>
                </c:pt>
                <c:pt idx="3010" formatCode="General">
                  <c:v>0.97113720000000003</c:v>
                </c:pt>
                <c:pt idx="3011" formatCode="General">
                  <c:v>0.97113720000000003</c:v>
                </c:pt>
                <c:pt idx="3012" formatCode="General">
                  <c:v>0.9675203</c:v>
                </c:pt>
                <c:pt idx="3013" formatCode="General">
                  <c:v>0.9675203</c:v>
                </c:pt>
                <c:pt idx="3014" formatCode="General">
                  <c:v>0.96932879999999999</c:v>
                </c:pt>
                <c:pt idx="3015" formatCode="General">
                  <c:v>0.96932879999999999</c:v>
                </c:pt>
                <c:pt idx="3016" formatCode="General">
                  <c:v>0.97113720000000003</c:v>
                </c:pt>
                <c:pt idx="3017" formatCode="General">
                  <c:v>0.97113720000000003</c:v>
                </c:pt>
                <c:pt idx="3018" formatCode="General">
                  <c:v>0.97113720000000003</c:v>
                </c:pt>
                <c:pt idx="3019" formatCode="General">
                  <c:v>0.97294559999999997</c:v>
                </c:pt>
                <c:pt idx="3020" formatCode="General">
                  <c:v>0.97294559999999997</c:v>
                </c:pt>
                <c:pt idx="3021" formatCode="General">
                  <c:v>0.97294559999999997</c:v>
                </c:pt>
                <c:pt idx="3022" formatCode="General">
                  <c:v>0.97113720000000003</c:v>
                </c:pt>
                <c:pt idx="3023" formatCode="General">
                  <c:v>0.9675203</c:v>
                </c:pt>
                <c:pt idx="3024" formatCode="General">
                  <c:v>0.9675203</c:v>
                </c:pt>
                <c:pt idx="3025" formatCode="General">
                  <c:v>0.9675203</c:v>
                </c:pt>
                <c:pt idx="3026" formatCode="General">
                  <c:v>0.96932879999999999</c:v>
                </c:pt>
                <c:pt idx="3027" formatCode="General">
                  <c:v>0.97113720000000003</c:v>
                </c:pt>
                <c:pt idx="3028" formatCode="General">
                  <c:v>0.96932879999999999</c:v>
                </c:pt>
                <c:pt idx="3029" formatCode="General">
                  <c:v>0.97113720000000003</c:v>
                </c:pt>
                <c:pt idx="3030" formatCode="General">
                  <c:v>0.97294559999999997</c:v>
                </c:pt>
                <c:pt idx="3031" formatCode="General">
                  <c:v>0.97294559999999997</c:v>
                </c:pt>
                <c:pt idx="3032" formatCode="General">
                  <c:v>0.97294559999999997</c:v>
                </c:pt>
                <c:pt idx="3033" formatCode="General">
                  <c:v>0.96932879999999999</c:v>
                </c:pt>
                <c:pt idx="3034" formatCode="General">
                  <c:v>0.96932879999999999</c:v>
                </c:pt>
                <c:pt idx="3035" formatCode="General">
                  <c:v>0.96932879999999999</c:v>
                </c:pt>
                <c:pt idx="3036" formatCode="General">
                  <c:v>0.96932879999999999</c:v>
                </c:pt>
                <c:pt idx="3037" formatCode="General">
                  <c:v>0.96932879999999999</c:v>
                </c:pt>
                <c:pt idx="3038" formatCode="General">
                  <c:v>0.96932879999999999</c:v>
                </c:pt>
                <c:pt idx="3039" formatCode="General">
                  <c:v>0.9675203</c:v>
                </c:pt>
                <c:pt idx="3040" formatCode="General">
                  <c:v>0.97294559999999997</c:v>
                </c:pt>
                <c:pt idx="3041" formatCode="General">
                  <c:v>0.97294559999999997</c:v>
                </c:pt>
                <c:pt idx="3042" formatCode="General">
                  <c:v>0.97294559999999997</c:v>
                </c:pt>
                <c:pt idx="3043" formatCode="General">
                  <c:v>0.97294559999999997</c:v>
                </c:pt>
                <c:pt idx="3044" formatCode="General">
                  <c:v>0.97113720000000003</c:v>
                </c:pt>
                <c:pt idx="3045" formatCode="General">
                  <c:v>0.97113720000000003</c:v>
                </c:pt>
                <c:pt idx="3046" formatCode="General">
                  <c:v>0.97113720000000003</c:v>
                </c:pt>
                <c:pt idx="3047" formatCode="General">
                  <c:v>0.9675203</c:v>
                </c:pt>
                <c:pt idx="3048" formatCode="General">
                  <c:v>0.9675203</c:v>
                </c:pt>
                <c:pt idx="3049" formatCode="General">
                  <c:v>0.96932879999999999</c:v>
                </c:pt>
                <c:pt idx="3050" formatCode="General">
                  <c:v>0.9675203</c:v>
                </c:pt>
                <c:pt idx="3051" formatCode="General">
                  <c:v>0.97113720000000003</c:v>
                </c:pt>
                <c:pt idx="3052" formatCode="General">
                  <c:v>0.97294559999999997</c:v>
                </c:pt>
                <c:pt idx="3053" formatCode="General">
                  <c:v>0.97294559999999997</c:v>
                </c:pt>
                <c:pt idx="3054" formatCode="General">
                  <c:v>0.97113720000000003</c:v>
                </c:pt>
                <c:pt idx="3055" formatCode="General">
                  <c:v>0.97113720000000003</c:v>
                </c:pt>
                <c:pt idx="3056" formatCode="General">
                  <c:v>0.97113720000000003</c:v>
                </c:pt>
                <c:pt idx="3057" formatCode="General">
                  <c:v>0.97113720000000003</c:v>
                </c:pt>
                <c:pt idx="3058" formatCode="General">
                  <c:v>0.9675203</c:v>
                </c:pt>
                <c:pt idx="3059" formatCode="General">
                  <c:v>0.9675203</c:v>
                </c:pt>
                <c:pt idx="3060" formatCode="General">
                  <c:v>0.9675203</c:v>
                </c:pt>
                <c:pt idx="3061" formatCode="General">
                  <c:v>0.9675203</c:v>
                </c:pt>
                <c:pt idx="3062" formatCode="General">
                  <c:v>0.97113720000000003</c:v>
                </c:pt>
                <c:pt idx="3063" formatCode="General">
                  <c:v>0.97113720000000003</c:v>
                </c:pt>
                <c:pt idx="3064" formatCode="General">
                  <c:v>0.97113720000000003</c:v>
                </c:pt>
                <c:pt idx="3065" formatCode="General">
                  <c:v>0.97294559999999997</c:v>
                </c:pt>
                <c:pt idx="3066" formatCode="General">
                  <c:v>0.97294559999999997</c:v>
                </c:pt>
                <c:pt idx="3067" formatCode="General">
                  <c:v>0.97475400000000001</c:v>
                </c:pt>
                <c:pt idx="3068" formatCode="General">
                  <c:v>0.97294559999999997</c:v>
                </c:pt>
                <c:pt idx="3069" formatCode="General">
                  <c:v>0.96932879999999999</c:v>
                </c:pt>
                <c:pt idx="3070" formatCode="General">
                  <c:v>0.96932879999999999</c:v>
                </c:pt>
                <c:pt idx="3071" formatCode="General">
                  <c:v>0.9675203</c:v>
                </c:pt>
                <c:pt idx="3072" formatCode="General">
                  <c:v>0.97113720000000003</c:v>
                </c:pt>
                <c:pt idx="3073" formatCode="General">
                  <c:v>0.96932879999999999</c:v>
                </c:pt>
                <c:pt idx="3074" formatCode="General">
                  <c:v>0.96932879999999999</c:v>
                </c:pt>
                <c:pt idx="3075" formatCode="General">
                  <c:v>0.96932879999999999</c:v>
                </c:pt>
                <c:pt idx="3076" formatCode="General">
                  <c:v>0.97294559999999997</c:v>
                </c:pt>
                <c:pt idx="3077" formatCode="General">
                  <c:v>0.97294559999999997</c:v>
                </c:pt>
                <c:pt idx="3078" formatCode="General">
                  <c:v>0.97294559999999997</c:v>
                </c:pt>
                <c:pt idx="3079" formatCode="General">
                  <c:v>0.97113720000000003</c:v>
                </c:pt>
                <c:pt idx="3080" formatCode="General">
                  <c:v>0.96932879999999999</c:v>
                </c:pt>
                <c:pt idx="3081" formatCode="General">
                  <c:v>0.97113720000000003</c:v>
                </c:pt>
                <c:pt idx="3082" formatCode="General">
                  <c:v>0.96932879999999999</c:v>
                </c:pt>
                <c:pt idx="3083" formatCode="General">
                  <c:v>0.96932879999999999</c:v>
                </c:pt>
                <c:pt idx="3084" formatCode="General">
                  <c:v>0.9675203</c:v>
                </c:pt>
                <c:pt idx="3085" formatCode="General">
                  <c:v>0.9675203</c:v>
                </c:pt>
                <c:pt idx="3086" formatCode="General">
                  <c:v>0.96932879999999999</c:v>
                </c:pt>
                <c:pt idx="3087" formatCode="General">
                  <c:v>0.97294559999999997</c:v>
                </c:pt>
                <c:pt idx="3088" formatCode="General">
                  <c:v>0.97294559999999997</c:v>
                </c:pt>
                <c:pt idx="3089" formatCode="General">
                  <c:v>0.97294559999999997</c:v>
                </c:pt>
                <c:pt idx="3090" formatCode="General">
                  <c:v>0.97113720000000003</c:v>
                </c:pt>
                <c:pt idx="3091" formatCode="General">
                  <c:v>0.97113720000000003</c:v>
                </c:pt>
                <c:pt idx="3092" formatCode="General">
                  <c:v>0.97113720000000003</c:v>
                </c:pt>
                <c:pt idx="3093" formatCode="General">
                  <c:v>0.97113720000000003</c:v>
                </c:pt>
                <c:pt idx="3094" formatCode="General">
                  <c:v>0.96932879999999999</c:v>
                </c:pt>
                <c:pt idx="3095" formatCode="General">
                  <c:v>0.9675203</c:v>
                </c:pt>
                <c:pt idx="3096" formatCode="General">
                  <c:v>0.9675203</c:v>
                </c:pt>
                <c:pt idx="3097" formatCode="General">
                  <c:v>0.97113720000000003</c:v>
                </c:pt>
                <c:pt idx="3098" formatCode="General">
                  <c:v>0.97113720000000003</c:v>
                </c:pt>
                <c:pt idx="3099" formatCode="General">
                  <c:v>0.97113720000000003</c:v>
                </c:pt>
                <c:pt idx="3100" formatCode="General">
                  <c:v>0.97294559999999997</c:v>
                </c:pt>
                <c:pt idx="3101" formatCode="General">
                  <c:v>0.97475400000000001</c:v>
                </c:pt>
                <c:pt idx="3102" formatCode="General">
                  <c:v>0.97294559999999997</c:v>
                </c:pt>
                <c:pt idx="3103" formatCode="General">
                  <c:v>0.97294559999999997</c:v>
                </c:pt>
                <c:pt idx="3104" formatCode="General">
                  <c:v>0.96932879999999999</c:v>
                </c:pt>
                <c:pt idx="3105" formatCode="General">
                  <c:v>0.96932879999999999</c:v>
                </c:pt>
                <c:pt idx="3106" formatCode="General">
                  <c:v>0.96932879999999999</c:v>
                </c:pt>
                <c:pt idx="3107" formatCode="General">
                  <c:v>0.9675203</c:v>
                </c:pt>
                <c:pt idx="3108" formatCode="General">
                  <c:v>0.96932879999999999</c:v>
                </c:pt>
                <c:pt idx="3109" formatCode="General">
                  <c:v>0.97113720000000003</c:v>
                </c:pt>
                <c:pt idx="3110" formatCode="General">
                  <c:v>0.96932879999999999</c:v>
                </c:pt>
                <c:pt idx="3111" formatCode="General">
                  <c:v>0.97294559999999997</c:v>
                </c:pt>
                <c:pt idx="3112" formatCode="General">
                  <c:v>0.97294559999999997</c:v>
                </c:pt>
                <c:pt idx="3113" formatCode="General">
                  <c:v>0.97294559999999997</c:v>
                </c:pt>
                <c:pt idx="3114" formatCode="General">
                  <c:v>0.97294559999999997</c:v>
                </c:pt>
                <c:pt idx="3115" formatCode="General">
                  <c:v>0.96932879999999999</c:v>
                </c:pt>
                <c:pt idx="3116" formatCode="General">
                  <c:v>0.96932879999999999</c:v>
                </c:pt>
                <c:pt idx="3117" formatCode="General">
                  <c:v>0.96932879999999999</c:v>
                </c:pt>
                <c:pt idx="3118" formatCode="General">
                  <c:v>0.96932879999999999</c:v>
                </c:pt>
                <c:pt idx="3119" formatCode="General">
                  <c:v>0.96932879999999999</c:v>
                </c:pt>
                <c:pt idx="3120" formatCode="General">
                  <c:v>0.96932879999999999</c:v>
                </c:pt>
                <c:pt idx="3121" formatCode="General">
                  <c:v>0.9675203</c:v>
                </c:pt>
                <c:pt idx="3122" formatCode="General">
                  <c:v>0.97113720000000003</c:v>
                </c:pt>
                <c:pt idx="3123" formatCode="General">
                  <c:v>0.97475400000000001</c:v>
                </c:pt>
                <c:pt idx="3124" formatCode="General">
                  <c:v>0.97475400000000001</c:v>
                </c:pt>
                <c:pt idx="3125" formatCode="General">
                  <c:v>0.97294559999999997</c:v>
                </c:pt>
                <c:pt idx="3126" formatCode="General">
                  <c:v>0.98198779999999997</c:v>
                </c:pt>
                <c:pt idx="3127" formatCode="General">
                  <c:v>0.97475400000000001</c:v>
                </c:pt>
                <c:pt idx="3128" formatCode="General">
                  <c:v>0.97113720000000003</c:v>
                </c:pt>
                <c:pt idx="3129" formatCode="General">
                  <c:v>0.9675203</c:v>
                </c:pt>
                <c:pt idx="3130" formatCode="General">
                  <c:v>0.96932879999999999</c:v>
                </c:pt>
                <c:pt idx="3131" formatCode="General">
                  <c:v>0.97294559999999997</c:v>
                </c:pt>
                <c:pt idx="3132" formatCode="General">
                  <c:v>0.97475400000000001</c:v>
                </c:pt>
                <c:pt idx="3133" formatCode="General">
                  <c:v>0.98017940000000003</c:v>
                </c:pt>
                <c:pt idx="3134" formatCode="General">
                  <c:v>0.98198779999999997</c:v>
                </c:pt>
                <c:pt idx="3135" formatCode="General">
                  <c:v>0.97475400000000001</c:v>
                </c:pt>
                <c:pt idx="3136" formatCode="General">
                  <c:v>0.97837099999999999</c:v>
                </c:pt>
                <c:pt idx="3137" formatCode="General">
                  <c:v>0.98379620000000001</c:v>
                </c:pt>
                <c:pt idx="3138" formatCode="General">
                  <c:v>0.98379620000000001</c:v>
                </c:pt>
                <c:pt idx="3139" formatCode="General">
                  <c:v>0.98017940000000003</c:v>
                </c:pt>
                <c:pt idx="3140" formatCode="General">
                  <c:v>0.97475400000000001</c:v>
                </c:pt>
                <c:pt idx="3141" formatCode="General">
                  <c:v>0.9765625</c:v>
                </c:pt>
                <c:pt idx="3142" formatCode="General">
                  <c:v>0.96932879999999999</c:v>
                </c:pt>
                <c:pt idx="3143" formatCode="General">
                  <c:v>0.97294559999999997</c:v>
                </c:pt>
                <c:pt idx="3144" formatCode="General">
                  <c:v>0.97294559999999997</c:v>
                </c:pt>
                <c:pt idx="3145" formatCode="General">
                  <c:v>0.98922169999999998</c:v>
                </c:pt>
                <c:pt idx="3146" formatCode="General">
                  <c:v>0.97294559999999997</c:v>
                </c:pt>
                <c:pt idx="3147" formatCode="General">
                  <c:v>0.9765625</c:v>
                </c:pt>
                <c:pt idx="3148" formatCode="General">
                  <c:v>1.005498</c:v>
                </c:pt>
                <c:pt idx="3149" formatCode="General">
                  <c:v>0.97475400000000001</c:v>
                </c:pt>
                <c:pt idx="3150" formatCode="General">
                  <c:v>0.96932879999999999</c:v>
                </c:pt>
                <c:pt idx="3151" formatCode="General">
                  <c:v>0.97113720000000003</c:v>
                </c:pt>
                <c:pt idx="3152" formatCode="General">
                  <c:v>0.97113720000000003</c:v>
                </c:pt>
                <c:pt idx="3153" formatCode="General">
                  <c:v>0.97837099999999999</c:v>
                </c:pt>
                <c:pt idx="3154" formatCode="General">
                  <c:v>0.97113720000000003</c:v>
                </c:pt>
                <c:pt idx="3155" formatCode="General">
                  <c:v>0.97475400000000001</c:v>
                </c:pt>
                <c:pt idx="3156" formatCode="General">
                  <c:v>1.007306</c:v>
                </c:pt>
                <c:pt idx="3157" formatCode="General">
                  <c:v>0.99283860000000002</c:v>
                </c:pt>
                <c:pt idx="3158" formatCode="General">
                  <c:v>0.97475400000000001</c:v>
                </c:pt>
                <c:pt idx="3159" formatCode="General">
                  <c:v>0.99645539999999999</c:v>
                </c:pt>
                <c:pt idx="3160" formatCode="General">
                  <c:v>0.97475400000000001</c:v>
                </c:pt>
                <c:pt idx="3161" formatCode="General">
                  <c:v>0.98017940000000003</c:v>
                </c:pt>
                <c:pt idx="3162" formatCode="General">
                  <c:v>0.9765625</c:v>
                </c:pt>
                <c:pt idx="3163" formatCode="General">
                  <c:v>0.97294559999999997</c:v>
                </c:pt>
                <c:pt idx="3164" formatCode="General">
                  <c:v>0.99283860000000002</c:v>
                </c:pt>
                <c:pt idx="3165" formatCode="General">
                  <c:v>1.010923</c:v>
                </c:pt>
                <c:pt idx="3166" formatCode="General">
                  <c:v>1.009115</c:v>
                </c:pt>
                <c:pt idx="3167" formatCode="General">
                  <c:v>1.007306</c:v>
                </c:pt>
                <c:pt idx="3168" formatCode="General">
                  <c:v>1.012731</c:v>
                </c:pt>
                <c:pt idx="3169" formatCode="General">
                  <c:v>0.99826389999999998</c:v>
                </c:pt>
                <c:pt idx="3170" formatCode="General">
                  <c:v>1.009115</c:v>
                </c:pt>
                <c:pt idx="3171" formatCode="General">
                  <c:v>0.98741319999999999</c:v>
                </c:pt>
                <c:pt idx="3172" formatCode="General">
                  <c:v>0.97837099999999999</c:v>
                </c:pt>
                <c:pt idx="3173" formatCode="General">
                  <c:v>0.97837099999999999</c:v>
                </c:pt>
                <c:pt idx="3174" formatCode="General">
                  <c:v>0.9856047</c:v>
                </c:pt>
                <c:pt idx="3175" formatCode="General">
                  <c:v>1.007306</c:v>
                </c:pt>
                <c:pt idx="3176" formatCode="General">
                  <c:v>1.0000720000000001</c:v>
                </c:pt>
                <c:pt idx="3177" formatCode="General">
                  <c:v>0.99103019999999997</c:v>
                </c:pt>
                <c:pt idx="3178" formatCode="General">
                  <c:v>0.98198779999999997</c:v>
                </c:pt>
                <c:pt idx="3179" formatCode="General">
                  <c:v>0.99283860000000002</c:v>
                </c:pt>
                <c:pt idx="3180" formatCode="General">
                  <c:v>0.99826389999999998</c:v>
                </c:pt>
                <c:pt idx="3181" formatCode="General">
                  <c:v>1.001881</c:v>
                </c:pt>
                <c:pt idx="3182" formatCode="General">
                  <c:v>0.98922169999999998</c:v>
                </c:pt>
                <c:pt idx="3183" formatCode="General">
                  <c:v>0.9856047</c:v>
                </c:pt>
                <c:pt idx="3184" formatCode="General">
                  <c:v>0.98017940000000003</c:v>
                </c:pt>
                <c:pt idx="3185" formatCode="General">
                  <c:v>0.98922169999999998</c:v>
                </c:pt>
                <c:pt idx="3186" formatCode="General">
                  <c:v>1.0000720000000001</c:v>
                </c:pt>
                <c:pt idx="3187" formatCode="General">
                  <c:v>1.032624</c:v>
                </c:pt>
                <c:pt idx="3188" formatCode="General">
                  <c:v>1.030816</c:v>
                </c:pt>
                <c:pt idx="3189" formatCode="General">
                  <c:v>1.019965</c:v>
                </c:pt>
                <c:pt idx="3190" formatCode="General">
                  <c:v>0.99464699999999995</c:v>
                </c:pt>
                <c:pt idx="3191" formatCode="General">
                  <c:v>0.99103019999999997</c:v>
                </c:pt>
                <c:pt idx="3192" formatCode="General">
                  <c:v>1.001881</c:v>
                </c:pt>
                <c:pt idx="3193" formatCode="General">
                  <c:v>1.016348</c:v>
                </c:pt>
                <c:pt idx="3194" formatCode="General">
                  <c:v>1.032624</c:v>
                </c:pt>
                <c:pt idx="3195" formatCode="General">
                  <c:v>1.0290079999999999</c:v>
                </c:pt>
                <c:pt idx="3196" formatCode="General">
                  <c:v>1.032624</c:v>
                </c:pt>
                <c:pt idx="3197" formatCode="General">
                  <c:v>0.99826389999999998</c:v>
                </c:pt>
                <c:pt idx="3198" formatCode="General">
                  <c:v>0.98017940000000003</c:v>
                </c:pt>
                <c:pt idx="3199" formatCode="General">
                  <c:v>0.99464699999999995</c:v>
                </c:pt>
                <c:pt idx="3200" formatCode="General">
                  <c:v>0.99464699999999995</c:v>
                </c:pt>
                <c:pt idx="3201" formatCode="General">
                  <c:v>1.0036890000000001</c:v>
                </c:pt>
                <c:pt idx="3202" formatCode="General">
                  <c:v>1.001881</c:v>
                </c:pt>
                <c:pt idx="3203" formatCode="General">
                  <c:v>0.98198779999999997</c:v>
                </c:pt>
                <c:pt idx="3204" formatCode="General">
                  <c:v>1.0000720000000001</c:v>
                </c:pt>
                <c:pt idx="3205" formatCode="General">
                  <c:v>1.019965</c:v>
                </c:pt>
                <c:pt idx="3206" formatCode="General">
                  <c:v>1.0253909999999999</c:v>
                </c:pt>
                <c:pt idx="3207" formatCode="General">
                  <c:v>1.032624</c:v>
                </c:pt>
                <c:pt idx="3208" formatCode="General">
                  <c:v>1.0344329999999999</c:v>
                </c:pt>
                <c:pt idx="3209" formatCode="General">
                  <c:v>1.032624</c:v>
                </c:pt>
                <c:pt idx="3210" formatCode="General">
                  <c:v>1.032624</c:v>
                </c:pt>
                <c:pt idx="3211" formatCode="General">
                  <c:v>1.0344329999999999</c:v>
                </c:pt>
                <c:pt idx="3212" formatCode="General">
                  <c:v>1.032624</c:v>
                </c:pt>
                <c:pt idx="3213" formatCode="General">
                  <c:v>1.0344329999999999</c:v>
                </c:pt>
                <c:pt idx="3214" formatCode="General">
                  <c:v>1.0344329999999999</c:v>
                </c:pt>
                <c:pt idx="3215" formatCode="General">
                  <c:v>1.0344329999999999</c:v>
                </c:pt>
                <c:pt idx="3216" formatCode="General">
                  <c:v>1.036241</c:v>
                </c:pt>
                <c:pt idx="3217" formatCode="General">
                  <c:v>1.0344329999999999</c:v>
                </c:pt>
                <c:pt idx="3218" formatCode="General">
                  <c:v>1.036241</c:v>
                </c:pt>
                <c:pt idx="3219" formatCode="General">
                  <c:v>1.0344329999999999</c:v>
                </c:pt>
                <c:pt idx="3220" formatCode="General">
                  <c:v>1.036241</c:v>
                </c:pt>
                <c:pt idx="3221" formatCode="General">
                  <c:v>1.0344329999999999</c:v>
                </c:pt>
                <c:pt idx="3222" formatCode="General">
                  <c:v>1.0344329999999999</c:v>
                </c:pt>
                <c:pt idx="3223" formatCode="General">
                  <c:v>1.0344329999999999</c:v>
                </c:pt>
                <c:pt idx="3224" formatCode="General">
                  <c:v>1.0344329999999999</c:v>
                </c:pt>
                <c:pt idx="3225" formatCode="General">
                  <c:v>1.036241</c:v>
                </c:pt>
                <c:pt idx="3226" formatCode="General">
                  <c:v>1.036241</c:v>
                </c:pt>
                <c:pt idx="3227" formatCode="General">
                  <c:v>1.0344329999999999</c:v>
                </c:pt>
                <c:pt idx="3228" formatCode="General">
                  <c:v>1.0344329999999999</c:v>
                </c:pt>
                <c:pt idx="3229" formatCode="General">
                  <c:v>1.0344329999999999</c:v>
                </c:pt>
                <c:pt idx="3230" formatCode="General">
                  <c:v>1.036241</c:v>
                </c:pt>
                <c:pt idx="3231" formatCode="General">
                  <c:v>1.032624</c:v>
                </c:pt>
                <c:pt idx="3232" formatCode="General">
                  <c:v>1.0344329999999999</c:v>
                </c:pt>
                <c:pt idx="3233" formatCode="General">
                  <c:v>1.0344329999999999</c:v>
                </c:pt>
                <c:pt idx="3234" formatCode="General">
                  <c:v>1.032624</c:v>
                </c:pt>
                <c:pt idx="3235" formatCode="General">
                  <c:v>1.0344329999999999</c:v>
                </c:pt>
                <c:pt idx="3236" formatCode="General">
                  <c:v>1.0344329999999999</c:v>
                </c:pt>
                <c:pt idx="3237" formatCode="General">
                  <c:v>1.0344329999999999</c:v>
                </c:pt>
                <c:pt idx="3238" formatCode="General">
                  <c:v>1.0344329999999999</c:v>
                </c:pt>
                <c:pt idx="3239" formatCode="General">
                  <c:v>1.0344329999999999</c:v>
                </c:pt>
                <c:pt idx="3240" formatCode="General">
                  <c:v>1.0344329999999999</c:v>
                </c:pt>
                <c:pt idx="3241" formatCode="General">
                  <c:v>1.0344329999999999</c:v>
                </c:pt>
                <c:pt idx="3242" formatCode="General">
                  <c:v>1.036241</c:v>
                </c:pt>
                <c:pt idx="3243" formatCode="General">
                  <c:v>1.0344329999999999</c:v>
                </c:pt>
                <c:pt idx="3244" formatCode="General">
                  <c:v>1.036241</c:v>
                </c:pt>
                <c:pt idx="3245" formatCode="General">
                  <c:v>1.0344329999999999</c:v>
                </c:pt>
                <c:pt idx="3246" formatCode="General">
                  <c:v>1.0344329999999999</c:v>
                </c:pt>
                <c:pt idx="3247" formatCode="General">
                  <c:v>1.0344329999999999</c:v>
                </c:pt>
                <c:pt idx="3248" formatCode="General">
                  <c:v>1.0344329999999999</c:v>
                </c:pt>
                <c:pt idx="3249" formatCode="General">
                  <c:v>1.0344329999999999</c:v>
                </c:pt>
                <c:pt idx="3250" formatCode="General">
                  <c:v>1.036241</c:v>
                </c:pt>
                <c:pt idx="3251" formatCode="General">
                  <c:v>1.036241</c:v>
                </c:pt>
                <c:pt idx="3252" formatCode="General">
                  <c:v>1.036241</c:v>
                </c:pt>
                <c:pt idx="3253" formatCode="General">
                  <c:v>1.0344329999999999</c:v>
                </c:pt>
                <c:pt idx="3254" formatCode="General">
                  <c:v>1.0344329999999999</c:v>
                </c:pt>
                <c:pt idx="3255" formatCode="General">
                  <c:v>1.0344329999999999</c:v>
                </c:pt>
                <c:pt idx="3256" formatCode="General">
                  <c:v>1.0344329999999999</c:v>
                </c:pt>
                <c:pt idx="3257" formatCode="General">
                  <c:v>1.0344329999999999</c:v>
                </c:pt>
                <c:pt idx="3258" formatCode="General">
                  <c:v>1.0344329999999999</c:v>
                </c:pt>
                <c:pt idx="3259" formatCode="General">
                  <c:v>1.0344329999999999</c:v>
                </c:pt>
                <c:pt idx="3260" formatCode="General">
                  <c:v>1.032624</c:v>
                </c:pt>
                <c:pt idx="3261" formatCode="General">
                  <c:v>1.0344329999999999</c:v>
                </c:pt>
                <c:pt idx="3262" formatCode="General">
                  <c:v>1.0344329999999999</c:v>
                </c:pt>
                <c:pt idx="3263" formatCode="General">
                  <c:v>1.0344329999999999</c:v>
                </c:pt>
                <c:pt idx="3264" formatCode="General">
                  <c:v>1.0344329999999999</c:v>
                </c:pt>
                <c:pt idx="3265" formatCode="General">
                  <c:v>1.0344329999999999</c:v>
                </c:pt>
                <c:pt idx="3266" formatCode="General">
                  <c:v>1.0344329999999999</c:v>
                </c:pt>
                <c:pt idx="3267" formatCode="General">
                  <c:v>1.0344329999999999</c:v>
                </c:pt>
                <c:pt idx="3268" formatCode="General">
                  <c:v>1.032624</c:v>
                </c:pt>
                <c:pt idx="3269" formatCode="General">
                  <c:v>1.032624</c:v>
                </c:pt>
                <c:pt idx="3270" formatCode="General">
                  <c:v>1.0344329999999999</c:v>
                </c:pt>
                <c:pt idx="3271" formatCode="General">
                  <c:v>1.0344329999999999</c:v>
                </c:pt>
                <c:pt idx="3272" formatCode="General">
                  <c:v>1.0344329999999999</c:v>
                </c:pt>
                <c:pt idx="3273" formatCode="General">
                  <c:v>1.0344329999999999</c:v>
                </c:pt>
                <c:pt idx="3274" formatCode="General">
                  <c:v>1.0344329999999999</c:v>
                </c:pt>
                <c:pt idx="3275" formatCode="General">
                  <c:v>1.0344329999999999</c:v>
                </c:pt>
                <c:pt idx="3276" formatCode="General">
                  <c:v>1.036241</c:v>
                </c:pt>
                <c:pt idx="3277" formatCode="General">
                  <c:v>1.0344329999999999</c:v>
                </c:pt>
                <c:pt idx="3278" formatCode="General">
                  <c:v>1.0344329999999999</c:v>
                </c:pt>
                <c:pt idx="3279" formatCode="General">
                  <c:v>1.032624</c:v>
                </c:pt>
                <c:pt idx="3280" formatCode="General">
                  <c:v>1.0344329999999999</c:v>
                </c:pt>
                <c:pt idx="3281" formatCode="General">
                  <c:v>1.0344329999999999</c:v>
                </c:pt>
                <c:pt idx="3282" formatCode="General">
                  <c:v>1.0344329999999999</c:v>
                </c:pt>
                <c:pt idx="3283" formatCode="General">
                  <c:v>1.036241</c:v>
                </c:pt>
                <c:pt idx="3284" formatCode="General">
                  <c:v>1.036241</c:v>
                </c:pt>
                <c:pt idx="3285" formatCode="General">
                  <c:v>1.0344329999999999</c:v>
                </c:pt>
                <c:pt idx="3286" formatCode="General">
                  <c:v>1.0344329999999999</c:v>
                </c:pt>
                <c:pt idx="3287" formatCode="General">
                  <c:v>1.036241</c:v>
                </c:pt>
                <c:pt idx="3288" formatCode="General">
                  <c:v>1.0344329999999999</c:v>
                </c:pt>
                <c:pt idx="3289" formatCode="General">
                  <c:v>1.0344329999999999</c:v>
                </c:pt>
                <c:pt idx="3290" formatCode="General">
                  <c:v>1.0344329999999999</c:v>
                </c:pt>
                <c:pt idx="3291" formatCode="General">
                  <c:v>1.0344329999999999</c:v>
                </c:pt>
                <c:pt idx="3292" formatCode="General">
                  <c:v>1.0344329999999999</c:v>
                </c:pt>
                <c:pt idx="3293" formatCode="General">
                  <c:v>1.0344329999999999</c:v>
                </c:pt>
                <c:pt idx="3294" formatCode="General">
                  <c:v>1.032624</c:v>
                </c:pt>
                <c:pt idx="3295" formatCode="General">
                  <c:v>1.0344329999999999</c:v>
                </c:pt>
                <c:pt idx="3296" formatCode="General">
                  <c:v>1.036241</c:v>
                </c:pt>
                <c:pt idx="3297" formatCode="General">
                  <c:v>1.0344329999999999</c:v>
                </c:pt>
                <c:pt idx="3298" formatCode="General">
                  <c:v>1.0344329999999999</c:v>
                </c:pt>
                <c:pt idx="3299" formatCode="General">
                  <c:v>1.0344329999999999</c:v>
                </c:pt>
                <c:pt idx="3300" formatCode="General">
                  <c:v>1.0344329999999999</c:v>
                </c:pt>
                <c:pt idx="3301" formatCode="General">
                  <c:v>1.0344329999999999</c:v>
                </c:pt>
                <c:pt idx="3302" formatCode="General">
                  <c:v>1.0344329999999999</c:v>
                </c:pt>
                <c:pt idx="3303" formatCode="General">
                  <c:v>1.032624</c:v>
                </c:pt>
                <c:pt idx="3304" formatCode="General">
                  <c:v>1.0344329999999999</c:v>
                </c:pt>
                <c:pt idx="3305" formatCode="General">
                  <c:v>1.0344329999999999</c:v>
                </c:pt>
                <c:pt idx="3306" formatCode="General">
                  <c:v>1.0344329999999999</c:v>
                </c:pt>
                <c:pt idx="3307" formatCode="General">
                  <c:v>1.0344329999999999</c:v>
                </c:pt>
                <c:pt idx="3308" formatCode="General">
                  <c:v>1.0344329999999999</c:v>
                </c:pt>
                <c:pt idx="3309" formatCode="General">
                  <c:v>1.0344329999999999</c:v>
                </c:pt>
                <c:pt idx="3310" formatCode="General">
                  <c:v>1.036241</c:v>
                </c:pt>
                <c:pt idx="3311" formatCode="General">
                  <c:v>1.0344329999999999</c:v>
                </c:pt>
                <c:pt idx="3312" formatCode="General">
                  <c:v>1.036241</c:v>
                </c:pt>
                <c:pt idx="3313" formatCode="General">
                  <c:v>1.0344329999999999</c:v>
                </c:pt>
                <c:pt idx="3314" formatCode="General">
                  <c:v>1.032624</c:v>
                </c:pt>
                <c:pt idx="3315" formatCode="General">
                  <c:v>1.0344329999999999</c:v>
                </c:pt>
                <c:pt idx="3316" formatCode="General">
                  <c:v>1.0344329999999999</c:v>
                </c:pt>
                <c:pt idx="3317" formatCode="General">
                  <c:v>1.0344329999999999</c:v>
                </c:pt>
                <c:pt idx="3318" formatCode="General">
                  <c:v>1.0344329999999999</c:v>
                </c:pt>
                <c:pt idx="3319" formatCode="General">
                  <c:v>1.0344329999999999</c:v>
                </c:pt>
                <c:pt idx="3320" formatCode="General">
                  <c:v>1.0344329999999999</c:v>
                </c:pt>
                <c:pt idx="3321" formatCode="General">
                  <c:v>1.036241</c:v>
                </c:pt>
                <c:pt idx="3322" formatCode="General">
                  <c:v>1.036241</c:v>
                </c:pt>
                <c:pt idx="3323" formatCode="General">
                  <c:v>1.0344329999999999</c:v>
                </c:pt>
                <c:pt idx="3324" formatCode="General">
                  <c:v>1.0344329999999999</c:v>
                </c:pt>
                <c:pt idx="3325" formatCode="General">
                  <c:v>1.0344329999999999</c:v>
                </c:pt>
                <c:pt idx="3326" formatCode="General">
                  <c:v>1.0344329999999999</c:v>
                </c:pt>
                <c:pt idx="3327" formatCode="General">
                  <c:v>1.0344329999999999</c:v>
                </c:pt>
                <c:pt idx="3328" formatCode="General">
                  <c:v>1.0344329999999999</c:v>
                </c:pt>
                <c:pt idx="3329" formatCode="General">
                  <c:v>1.0344329999999999</c:v>
                </c:pt>
                <c:pt idx="3330" formatCode="General">
                  <c:v>1.0344329999999999</c:v>
                </c:pt>
                <c:pt idx="3331" formatCode="General">
                  <c:v>1.0344329999999999</c:v>
                </c:pt>
                <c:pt idx="3332" formatCode="General">
                  <c:v>1.0344329999999999</c:v>
                </c:pt>
                <c:pt idx="3333" formatCode="General">
                  <c:v>1.036241</c:v>
                </c:pt>
                <c:pt idx="3334" formatCode="General">
                  <c:v>1.0344329999999999</c:v>
                </c:pt>
                <c:pt idx="3335" formatCode="General">
                  <c:v>1.0344329999999999</c:v>
                </c:pt>
                <c:pt idx="3336" formatCode="General">
                  <c:v>1.036241</c:v>
                </c:pt>
                <c:pt idx="3337" formatCode="General">
                  <c:v>1.0344329999999999</c:v>
                </c:pt>
                <c:pt idx="3338" formatCode="General">
                  <c:v>1.0344329999999999</c:v>
                </c:pt>
                <c:pt idx="3339" formatCode="General">
                  <c:v>1.0344329999999999</c:v>
                </c:pt>
                <c:pt idx="3340" formatCode="General">
                  <c:v>1.032624</c:v>
                </c:pt>
                <c:pt idx="3341" formatCode="General">
                  <c:v>1.036241</c:v>
                </c:pt>
                <c:pt idx="3342" formatCode="General">
                  <c:v>1.0344329999999999</c:v>
                </c:pt>
                <c:pt idx="3343" formatCode="General">
                  <c:v>1.036241</c:v>
                </c:pt>
                <c:pt idx="3344" formatCode="General">
                  <c:v>1.036241</c:v>
                </c:pt>
                <c:pt idx="3345" formatCode="General">
                  <c:v>1.0344329999999999</c:v>
                </c:pt>
                <c:pt idx="3346" formatCode="General">
                  <c:v>1.036241</c:v>
                </c:pt>
                <c:pt idx="3347" formatCode="General">
                  <c:v>1.036241</c:v>
                </c:pt>
                <c:pt idx="3348" formatCode="General">
                  <c:v>1.0344329999999999</c:v>
                </c:pt>
                <c:pt idx="3349" formatCode="General">
                  <c:v>1.0344329999999999</c:v>
                </c:pt>
                <c:pt idx="3350" formatCode="General">
                  <c:v>1.036241</c:v>
                </c:pt>
                <c:pt idx="3351" formatCode="General">
                  <c:v>1.036241</c:v>
                </c:pt>
                <c:pt idx="3352" formatCode="General">
                  <c:v>1.036241</c:v>
                </c:pt>
                <c:pt idx="3353" formatCode="General">
                  <c:v>1.0344329999999999</c:v>
                </c:pt>
                <c:pt idx="3354" formatCode="General">
                  <c:v>1.0344329999999999</c:v>
                </c:pt>
                <c:pt idx="3355" formatCode="General">
                  <c:v>1.0344329999999999</c:v>
                </c:pt>
                <c:pt idx="3356" formatCode="General">
                  <c:v>1.036241</c:v>
                </c:pt>
                <c:pt idx="3357" formatCode="General">
                  <c:v>1.0344329999999999</c:v>
                </c:pt>
                <c:pt idx="3358" formatCode="General">
                  <c:v>1.0344329999999999</c:v>
                </c:pt>
                <c:pt idx="3359" formatCode="General">
                  <c:v>1.0344329999999999</c:v>
                </c:pt>
                <c:pt idx="3360" formatCode="General">
                  <c:v>1.0344329999999999</c:v>
                </c:pt>
                <c:pt idx="3361" formatCode="General">
                  <c:v>1.0344329999999999</c:v>
                </c:pt>
                <c:pt idx="3362" formatCode="General">
                  <c:v>1.0344329999999999</c:v>
                </c:pt>
                <c:pt idx="3363" formatCode="General">
                  <c:v>1.0344329999999999</c:v>
                </c:pt>
                <c:pt idx="3364" formatCode="General">
                  <c:v>1.0344329999999999</c:v>
                </c:pt>
                <c:pt idx="3365" formatCode="General">
                  <c:v>1.0344329999999999</c:v>
                </c:pt>
                <c:pt idx="3366" formatCode="General">
                  <c:v>1.0344329999999999</c:v>
                </c:pt>
                <c:pt idx="3367" formatCode="General">
                  <c:v>1.036241</c:v>
                </c:pt>
                <c:pt idx="3368" formatCode="General">
                  <c:v>1.0344329999999999</c:v>
                </c:pt>
                <c:pt idx="3369" formatCode="General">
                  <c:v>1.0344329999999999</c:v>
                </c:pt>
                <c:pt idx="3370" formatCode="General">
                  <c:v>1.036241</c:v>
                </c:pt>
                <c:pt idx="3371" formatCode="General">
                  <c:v>1.0344329999999999</c:v>
                </c:pt>
                <c:pt idx="3372" formatCode="General">
                  <c:v>1.032624</c:v>
                </c:pt>
                <c:pt idx="3373" formatCode="General">
                  <c:v>1.0344329999999999</c:v>
                </c:pt>
                <c:pt idx="3374" formatCode="General">
                  <c:v>1.0344329999999999</c:v>
                </c:pt>
                <c:pt idx="3375" formatCode="General">
                  <c:v>1.0344329999999999</c:v>
                </c:pt>
                <c:pt idx="3376" formatCode="General">
                  <c:v>1.0344329999999999</c:v>
                </c:pt>
                <c:pt idx="3377" formatCode="General">
                  <c:v>1.036241</c:v>
                </c:pt>
                <c:pt idx="3378" formatCode="General">
                  <c:v>1.036241</c:v>
                </c:pt>
                <c:pt idx="3379" formatCode="General">
                  <c:v>1.0344329999999999</c:v>
                </c:pt>
                <c:pt idx="3380" formatCode="General">
                  <c:v>1.036241</c:v>
                </c:pt>
                <c:pt idx="3381" formatCode="General">
                  <c:v>1.036241</c:v>
                </c:pt>
                <c:pt idx="3382" formatCode="General">
                  <c:v>1.036241</c:v>
                </c:pt>
                <c:pt idx="3383" formatCode="General">
                  <c:v>1.0344329999999999</c:v>
                </c:pt>
                <c:pt idx="3384" formatCode="General">
                  <c:v>1.0344329999999999</c:v>
                </c:pt>
                <c:pt idx="3385" formatCode="General">
                  <c:v>1.0344329999999999</c:v>
                </c:pt>
                <c:pt idx="3386" formatCode="General">
                  <c:v>1.0344329999999999</c:v>
                </c:pt>
                <c:pt idx="3387" formatCode="General">
                  <c:v>1.0344329999999999</c:v>
                </c:pt>
                <c:pt idx="3388" formatCode="General">
                  <c:v>1.0344329999999999</c:v>
                </c:pt>
                <c:pt idx="3389" formatCode="General">
                  <c:v>1.0344329999999999</c:v>
                </c:pt>
                <c:pt idx="3390" formatCode="General">
                  <c:v>1.036241</c:v>
                </c:pt>
                <c:pt idx="3391" formatCode="General">
                  <c:v>1.0344329999999999</c:v>
                </c:pt>
                <c:pt idx="3392" formatCode="General">
                  <c:v>1.0344329999999999</c:v>
                </c:pt>
                <c:pt idx="3393" formatCode="General">
                  <c:v>1.0344329999999999</c:v>
                </c:pt>
                <c:pt idx="3394" formatCode="General">
                  <c:v>1.0344329999999999</c:v>
                </c:pt>
                <c:pt idx="3395" formatCode="General">
                  <c:v>1.0344329999999999</c:v>
                </c:pt>
                <c:pt idx="3396" formatCode="General">
                  <c:v>1.0344329999999999</c:v>
                </c:pt>
                <c:pt idx="3397" formatCode="General">
                  <c:v>1.0344329999999999</c:v>
                </c:pt>
                <c:pt idx="3398" formatCode="General">
                  <c:v>1.0344329999999999</c:v>
                </c:pt>
                <c:pt idx="3399" formatCode="General">
                  <c:v>1.0344329999999999</c:v>
                </c:pt>
                <c:pt idx="3400" formatCode="General">
                  <c:v>1.0344329999999999</c:v>
                </c:pt>
                <c:pt idx="3401" formatCode="General">
                  <c:v>1.036241</c:v>
                </c:pt>
                <c:pt idx="3402" formatCode="General">
                  <c:v>1.036241</c:v>
                </c:pt>
                <c:pt idx="3403" formatCode="General">
                  <c:v>1.0344329999999999</c:v>
                </c:pt>
                <c:pt idx="3404" formatCode="General">
                  <c:v>1.036241</c:v>
                </c:pt>
                <c:pt idx="3405" formatCode="General">
                  <c:v>1.0344329999999999</c:v>
                </c:pt>
                <c:pt idx="3406" formatCode="General">
                  <c:v>1.0344329999999999</c:v>
                </c:pt>
                <c:pt idx="3407" formatCode="General">
                  <c:v>1.036241</c:v>
                </c:pt>
                <c:pt idx="3408" formatCode="General">
                  <c:v>1.0344329999999999</c:v>
                </c:pt>
                <c:pt idx="3409" formatCode="General">
                  <c:v>1.0344329999999999</c:v>
                </c:pt>
                <c:pt idx="3410" formatCode="General">
                  <c:v>1.0344329999999999</c:v>
                </c:pt>
                <c:pt idx="3411" formatCode="General">
                  <c:v>1.0344329999999999</c:v>
                </c:pt>
                <c:pt idx="3412" formatCode="General">
                  <c:v>1.036241</c:v>
                </c:pt>
                <c:pt idx="3413" formatCode="General">
                  <c:v>1.036241</c:v>
                </c:pt>
                <c:pt idx="3414" formatCode="General">
                  <c:v>1.036241</c:v>
                </c:pt>
                <c:pt idx="3415" formatCode="General">
                  <c:v>1.036241</c:v>
                </c:pt>
                <c:pt idx="3416" formatCode="General">
                  <c:v>1.0344329999999999</c:v>
                </c:pt>
                <c:pt idx="3417" formatCode="General">
                  <c:v>1.0344329999999999</c:v>
                </c:pt>
                <c:pt idx="3418" formatCode="General">
                  <c:v>1.0344329999999999</c:v>
                </c:pt>
                <c:pt idx="3419" formatCode="General">
                  <c:v>1.0344329999999999</c:v>
                </c:pt>
                <c:pt idx="3420" formatCode="General">
                  <c:v>1.0344329999999999</c:v>
                </c:pt>
                <c:pt idx="3421" formatCode="General">
                  <c:v>1.0344329999999999</c:v>
                </c:pt>
                <c:pt idx="3422" formatCode="General">
                  <c:v>1.0344329999999999</c:v>
                </c:pt>
                <c:pt idx="3423" formatCode="General">
                  <c:v>1.0344329999999999</c:v>
                </c:pt>
                <c:pt idx="3424" formatCode="General">
                  <c:v>1.0344329999999999</c:v>
                </c:pt>
                <c:pt idx="3425" formatCode="General">
                  <c:v>1.0344329999999999</c:v>
                </c:pt>
                <c:pt idx="3426" formatCode="General">
                  <c:v>1.0344329999999999</c:v>
                </c:pt>
                <c:pt idx="3427" formatCode="General">
                  <c:v>1.036241</c:v>
                </c:pt>
                <c:pt idx="3428" formatCode="General">
                  <c:v>1.0344329999999999</c:v>
                </c:pt>
                <c:pt idx="3429" formatCode="General">
                  <c:v>1.0344329999999999</c:v>
                </c:pt>
                <c:pt idx="3430" formatCode="General">
                  <c:v>1.0344329999999999</c:v>
                </c:pt>
                <c:pt idx="3431" formatCode="General">
                  <c:v>1.0344329999999999</c:v>
                </c:pt>
                <c:pt idx="3432" formatCode="General">
                  <c:v>1.032624</c:v>
                </c:pt>
                <c:pt idx="3433" formatCode="General">
                  <c:v>1.036241</c:v>
                </c:pt>
                <c:pt idx="3434" formatCode="General">
                  <c:v>1.036241</c:v>
                </c:pt>
                <c:pt idx="3435" formatCode="General">
                  <c:v>1.036241</c:v>
                </c:pt>
                <c:pt idx="3436" formatCode="General">
                  <c:v>1.0344329999999999</c:v>
                </c:pt>
                <c:pt idx="3437" formatCode="General">
                  <c:v>1.036241</c:v>
                </c:pt>
                <c:pt idx="3438" formatCode="General">
                  <c:v>1.036241</c:v>
                </c:pt>
                <c:pt idx="3439" formatCode="General">
                  <c:v>1.0344329999999999</c:v>
                </c:pt>
                <c:pt idx="3440" formatCode="General">
                  <c:v>1.0344329999999999</c:v>
                </c:pt>
                <c:pt idx="3441" formatCode="General">
                  <c:v>1.0344329999999999</c:v>
                </c:pt>
                <c:pt idx="3442" formatCode="General">
                  <c:v>1.0344329999999999</c:v>
                </c:pt>
                <c:pt idx="3443" formatCode="General">
                  <c:v>1.032624</c:v>
                </c:pt>
                <c:pt idx="3444" formatCode="General">
                  <c:v>1.0344329999999999</c:v>
                </c:pt>
                <c:pt idx="3445" formatCode="General">
                  <c:v>1.036241</c:v>
                </c:pt>
                <c:pt idx="3446" formatCode="General">
                  <c:v>1.036241</c:v>
                </c:pt>
                <c:pt idx="3447" formatCode="General">
                  <c:v>1.0344329999999999</c:v>
                </c:pt>
                <c:pt idx="3448" formatCode="General">
                  <c:v>1.0344329999999999</c:v>
                </c:pt>
                <c:pt idx="3449" formatCode="General">
                  <c:v>1.0344329999999999</c:v>
                </c:pt>
                <c:pt idx="3450" formatCode="General">
                  <c:v>1.036241</c:v>
                </c:pt>
                <c:pt idx="3451" formatCode="General">
                  <c:v>1.0344329999999999</c:v>
                </c:pt>
                <c:pt idx="3452" formatCode="General">
                  <c:v>1.0344329999999999</c:v>
                </c:pt>
                <c:pt idx="3453" formatCode="General">
                  <c:v>1.0344329999999999</c:v>
                </c:pt>
                <c:pt idx="3454" formatCode="General">
                  <c:v>1.032624</c:v>
                </c:pt>
                <c:pt idx="3455" formatCode="General">
                  <c:v>1.0344329999999999</c:v>
                </c:pt>
                <c:pt idx="3456" formatCode="General">
                  <c:v>1.0344329999999999</c:v>
                </c:pt>
                <c:pt idx="3457" formatCode="General">
                  <c:v>1.0344329999999999</c:v>
                </c:pt>
                <c:pt idx="3458" formatCode="General">
                  <c:v>1.0344329999999999</c:v>
                </c:pt>
                <c:pt idx="3459" formatCode="General">
                  <c:v>1.0344329999999999</c:v>
                </c:pt>
                <c:pt idx="3460" formatCode="General">
                  <c:v>1.0344329999999999</c:v>
                </c:pt>
                <c:pt idx="3461" formatCode="General">
                  <c:v>1.0344329999999999</c:v>
                </c:pt>
                <c:pt idx="3462" formatCode="General">
                  <c:v>1.0344329999999999</c:v>
                </c:pt>
                <c:pt idx="3463" formatCode="General">
                  <c:v>1.0344329999999999</c:v>
                </c:pt>
                <c:pt idx="3464" formatCode="General">
                  <c:v>1.036241</c:v>
                </c:pt>
                <c:pt idx="3465" formatCode="General">
                  <c:v>1.0344329999999999</c:v>
                </c:pt>
                <c:pt idx="3466" formatCode="General">
                  <c:v>1.0344329999999999</c:v>
                </c:pt>
                <c:pt idx="3467" formatCode="General">
                  <c:v>1.0344329999999999</c:v>
                </c:pt>
                <c:pt idx="3468" formatCode="General">
                  <c:v>1.0344329999999999</c:v>
                </c:pt>
                <c:pt idx="3469" formatCode="General">
                  <c:v>1.036241</c:v>
                </c:pt>
                <c:pt idx="3470" formatCode="General">
                  <c:v>1.036241</c:v>
                </c:pt>
                <c:pt idx="3471" formatCode="General">
                  <c:v>1.036241</c:v>
                </c:pt>
                <c:pt idx="3472" formatCode="General">
                  <c:v>1.036241</c:v>
                </c:pt>
                <c:pt idx="3473" formatCode="General">
                  <c:v>1.0344329999999999</c:v>
                </c:pt>
                <c:pt idx="3474" formatCode="General">
                  <c:v>1.0344329999999999</c:v>
                </c:pt>
                <c:pt idx="3475" formatCode="General">
                  <c:v>1.0344329999999999</c:v>
                </c:pt>
                <c:pt idx="3476" formatCode="General">
                  <c:v>1.0344329999999999</c:v>
                </c:pt>
                <c:pt idx="3477" formatCode="General">
                  <c:v>1.0344329999999999</c:v>
                </c:pt>
                <c:pt idx="3478" formatCode="General">
                  <c:v>1.0344329999999999</c:v>
                </c:pt>
                <c:pt idx="3479" formatCode="General">
                  <c:v>1.0344329999999999</c:v>
                </c:pt>
                <c:pt idx="3480" formatCode="General">
                  <c:v>1.0344329999999999</c:v>
                </c:pt>
                <c:pt idx="3481" formatCode="General">
                  <c:v>1.0344329999999999</c:v>
                </c:pt>
                <c:pt idx="3482" formatCode="General">
                  <c:v>1.0344329999999999</c:v>
                </c:pt>
                <c:pt idx="3483" formatCode="General">
                  <c:v>1.0344329999999999</c:v>
                </c:pt>
                <c:pt idx="3484" formatCode="General">
                  <c:v>1.0344329999999999</c:v>
                </c:pt>
                <c:pt idx="3485" formatCode="General">
                  <c:v>1.0344329999999999</c:v>
                </c:pt>
                <c:pt idx="3486" formatCode="General">
                  <c:v>1.0344329999999999</c:v>
                </c:pt>
                <c:pt idx="3487" formatCode="General">
                  <c:v>1.0344329999999999</c:v>
                </c:pt>
                <c:pt idx="3488" formatCode="General">
                  <c:v>1.0344329999999999</c:v>
                </c:pt>
                <c:pt idx="3489" formatCode="General">
                  <c:v>1.036241</c:v>
                </c:pt>
                <c:pt idx="3490" formatCode="General">
                  <c:v>1.0344329999999999</c:v>
                </c:pt>
                <c:pt idx="3491" formatCode="General">
                  <c:v>1.0344329999999999</c:v>
                </c:pt>
                <c:pt idx="3492" formatCode="General">
                  <c:v>1.0344329999999999</c:v>
                </c:pt>
                <c:pt idx="3493" formatCode="General">
                  <c:v>1.036241</c:v>
                </c:pt>
                <c:pt idx="3494" formatCode="General">
                  <c:v>1.036241</c:v>
                </c:pt>
                <c:pt idx="3495" formatCode="General">
                  <c:v>1.0344329999999999</c:v>
                </c:pt>
                <c:pt idx="3496" formatCode="General">
                  <c:v>1.0344329999999999</c:v>
                </c:pt>
                <c:pt idx="3497" formatCode="General">
                  <c:v>1.0344329999999999</c:v>
                </c:pt>
                <c:pt idx="3498" formatCode="General">
                  <c:v>1.0344329999999999</c:v>
                </c:pt>
                <c:pt idx="3499" formatCode="General">
                  <c:v>1.0344329999999999</c:v>
                </c:pt>
                <c:pt idx="3500" formatCode="General">
                  <c:v>1.0344329999999999</c:v>
                </c:pt>
                <c:pt idx="3501" formatCode="General">
                  <c:v>1.0344329999999999</c:v>
                </c:pt>
                <c:pt idx="3502" formatCode="General">
                  <c:v>1.036241</c:v>
                </c:pt>
                <c:pt idx="3503" formatCode="General">
                  <c:v>1.0344329999999999</c:v>
                </c:pt>
                <c:pt idx="3504" formatCode="General">
                  <c:v>1.0344329999999999</c:v>
                </c:pt>
                <c:pt idx="3505" formatCode="General">
                  <c:v>1.0344329999999999</c:v>
                </c:pt>
                <c:pt idx="3506" formatCode="General">
                  <c:v>1.0344329999999999</c:v>
                </c:pt>
                <c:pt idx="3507" formatCode="General">
                  <c:v>1.0344329999999999</c:v>
                </c:pt>
                <c:pt idx="3508" formatCode="General">
                  <c:v>1.0344329999999999</c:v>
                </c:pt>
                <c:pt idx="3509" formatCode="General">
                  <c:v>1.0344329999999999</c:v>
                </c:pt>
                <c:pt idx="3510" formatCode="General">
                  <c:v>1.032624</c:v>
                </c:pt>
                <c:pt idx="3511" formatCode="General">
                  <c:v>1.0344329999999999</c:v>
                </c:pt>
                <c:pt idx="3512" formatCode="General">
                  <c:v>1.0344329999999999</c:v>
                </c:pt>
                <c:pt idx="3513" formatCode="General">
                  <c:v>1.0344329999999999</c:v>
                </c:pt>
                <c:pt idx="3514" formatCode="General">
                  <c:v>1.0344329999999999</c:v>
                </c:pt>
                <c:pt idx="3515" formatCode="General">
                  <c:v>1.0344329999999999</c:v>
                </c:pt>
                <c:pt idx="3516" formatCode="General">
                  <c:v>1.0344329999999999</c:v>
                </c:pt>
                <c:pt idx="3517" formatCode="General">
                  <c:v>1.036241</c:v>
                </c:pt>
                <c:pt idx="3518" formatCode="General">
                  <c:v>1.0344329999999999</c:v>
                </c:pt>
                <c:pt idx="3519" formatCode="General">
                  <c:v>1.0344329999999999</c:v>
                </c:pt>
                <c:pt idx="3520" formatCode="General">
                  <c:v>1.0344329999999999</c:v>
                </c:pt>
                <c:pt idx="3521" formatCode="General">
                  <c:v>1.0344329999999999</c:v>
                </c:pt>
                <c:pt idx="3522" formatCode="General">
                  <c:v>1.0344329999999999</c:v>
                </c:pt>
                <c:pt idx="3523" formatCode="General">
                  <c:v>1.0344329999999999</c:v>
                </c:pt>
                <c:pt idx="3524" formatCode="General">
                  <c:v>1.0344329999999999</c:v>
                </c:pt>
                <c:pt idx="3525" formatCode="General">
                  <c:v>1.0344329999999999</c:v>
                </c:pt>
                <c:pt idx="3526" formatCode="General">
                  <c:v>1.036241</c:v>
                </c:pt>
                <c:pt idx="3527" formatCode="General">
                  <c:v>1.036241</c:v>
                </c:pt>
                <c:pt idx="3528" formatCode="General">
                  <c:v>1.036241</c:v>
                </c:pt>
                <c:pt idx="3529" formatCode="General">
                  <c:v>1.0344329999999999</c:v>
                </c:pt>
                <c:pt idx="3530" formatCode="General">
                  <c:v>1.0344329999999999</c:v>
                </c:pt>
                <c:pt idx="3531" formatCode="General">
                  <c:v>1.036241</c:v>
                </c:pt>
                <c:pt idx="3532" formatCode="General">
                  <c:v>1.0344329999999999</c:v>
                </c:pt>
                <c:pt idx="3533" formatCode="General">
                  <c:v>1.032624</c:v>
                </c:pt>
                <c:pt idx="3534" formatCode="General">
                  <c:v>1.0344329999999999</c:v>
                </c:pt>
                <c:pt idx="3535" formatCode="General">
                  <c:v>1.0344329999999999</c:v>
                </c:pt>
                <c:pt idx="3536" formatCode="General">
                  <c:v>1.0344329999999999</c:v>
                </c:pt>
                <c:pt idx="3537" formatCode="General">
                  <c:v>1.0344329999999999</c:v>
                </c:pt>
                <c:pt idx="3538" formatCode="General">
                  <c:v>1.032624</c:v>
                </c:pt>
                <c:pt idx="3539" formatCode="General">
                  <c:v>1.0344329999999999</c:v>
                </c:pt>
                <c:pt idx="3540" formatCode="General">
                  <c:v>1.0344329999999999</c:v>
                </c:pt>
                <c:pt idx="3541" formatCode="General">
                  <c:v>1.0344329999999999</c:v>
                </c:pt>
                <c:pt idx="3542" formatCode="General">
                  <c:v>1.0344329999999999</c:v>
                </c:pt>
                <c:pt idx="3543" formatCode="General">
                  <c:v>1.0344329999999999</c:v>
                </c:pt>
                <c:pt idx="3544" formatCode="General">
                  <c:v>1.032624</c:v>
                </c:pt>
                <c:pt idx="3545" formatCode="General">
                  <c:v>1.032624</c:v>
                </c:pt>
                <c:pt idx="3546" formatCode="General">
                  <c:v>1.0344329999999999</c:v>
                </c:pt>
                <c:pt idx="3547" formatCode="General">
                  <c:v>1.0344329999999999</c:v>
                </c:pt>
                <c:pt idx="3548" formatCode="General">
                  <c:v>1.0344329999999999</c:v>
                </c:pt>
                <c:pt idx="3549" formatCode="General">
                  <c:v>1.0344329999999999</c:v>
                </c:pt>
                <c:pt idx="3550" formatCode="General">
                  <c:v>1.036241</c:v>
                </c:pt>
                <c:pt idx="3551" formatCode="General">
                  <c:v>1.0344329999999999</c:v>
                </c:pt>
                <c:pt idx="3552" formatCode="General">
                  <c:v>1.0344329999999999</c:v>
                </c:pt>
                <c:pt idx="3553" formatCode="General">
                  <c:v>1.0344329999999999</c:v>
                </c:pt>
                <c:pt idx="3554" formatCode="General">
                  <c:v>1.0344329999999999</c:v>
                </c:pt>
                <c:pt idx="3555" formatCode="General">
                  <c:v>1.032624</c:v>
                </c:pt>
                <c:pt idx="3556" formatCode="General">
                  <c:v>1.0344329999999999</c:v>
                </c:pt>
                <c:pt idx="3557" formatCode="General">
                  <c:v>1.0344329999999999</c:v>
                </c:pt>
                <c:pt idx="3558" formatCode="General">
                  <c:v>1.0344329999999999</c:v>
                </c:pt>
                <c:pt idx="3559" formatCode="General">
                  <c:v>1.036241</c:v>
                </c:pt>
                <c:pt idx="3560" formatCode="General">
                  <c:v>1.0344329999999999</c:v>
                </c:pt>
                <c:pt idx="3561" formatCode="General">
                  <c:v>1.0344329999999999</c:v>
                </c:pt>
                <c:pt idx="3562" formatCode="General">
                  <c:v>1.0344329999999999</c:v>
                </c:pt>
                <c:pt idx="3563" formatCode="General">
                  <c:v>1.036241</c:v>
                </c:pt>
                <c:pt idx="3564" formatCode="General">
                  <c:v>1.0344329999999999</c:v>
                </c:pt>
                <c:pt idx="3565" formatCode="General">
                  <c:v>1.0344329999999999</c:v>
                </c:pt>
                <c:pt idx="3566" formatCode="General">
                  <c:v>1.0344329999999999</c:v>
                </c:pt>
                <c:pt idx="3567" formatCode="General">
                  <c:v>1.0344329999999999</c:v>
                </c:pt>
                <c:pt idx="3568" formatCode="General">
                  <c:v>1.0344329999999999</c:v>
                </c:pt>
                <c:pt idx="3569" formatCode="General">
                  <c:v>1.0344329999999999</c:v>
                </c:pt>
                <c:pt idx="3570" formatCode="General">
                  <c:v>1.0344329999999999</c:v>
                </c:pt>
                <c:pt idx="3571" formatCode="General">
                  <c:v>1.0344329999999999</c:v>
                </c:pt>
                <c:pt idx="3572" formatCode="General">
                  <c:v>1.0344329999999999</c:v>
                </c:pt>
                <c:pt idx="3573" formatCode="General">
                  <c:v>1.0344329999999999</c:v>
                </c:pt>
                <c:pt idx="3574" formatCode="General">
                  <c:v>1.0344329999999999</c:v>
                </c:pt>
                <c:pt idx="3575" formatCode="General">
                  <c:v>1.0344329999999999</c:v>
                </c:pt>
                <c:pt idx="3576" formatCode="General">
                  <c:v>1.0344329999999999</c:v>
                </c:pt>
                <c:pt idx="3577" formatCode="General">
                  <c:v>1.0344329999999999</c:v>
                </c:pt>
                <c:pt idx="3578" formatCode="General">
                  <c:v>1.0344329999999999</c:v>
                </c:pt>
                <c:pt idx="3579" formatCode="General">
                  <c:v>1.0344329999999999</c:v>
                </c:pt>
                <c:pt idx="3580" formatCode="General">
                  <c:v>1.0344329999999999</c:v>
                </c:pt>
                <c:pt idx="3581" formatCode="General">
                  <c:v>1.0344329999999999</c:v>
                </c:pt>
                <c:pt idx="3582" formatCode="General">
                  <c:v>1.0344329999999999</c:v>
                </c:pt>
                <c:pt idx="3583" formatCode="General">
                  <c:v>1.036241</c:v>
                </c:pt>
                <c:pt idx="3584" formatCode="General">
                  <c:v>1.036241</c:v>
                </c:pt>
                <c:pt idx="3585" formatCode="General">
                  <c:v>1.0344329999999999</c:v>
                </c:pt>
                <c:pt idx="3586" formatCode="General">
                  <c:v>1.036241</c:v>
                </c:pt>
                <c:pt idx="3587" formatCode="General">
                  <c:v>1.036241</c:v>
                </c:pt>
                <c:pt idx="3588" formatCode="General">
                  <c:v>1.036241</c:v>
                </c:pt>
                <c:pt idx="3589" formatCode="General">
                  <c:v>1.0344329999999999</c:v>
                </c:pt>
                <c:pt idx="3590" formatCode="General">
                  <c:v>1.032624</c:v>
                </c:pt>
                <c:pt idx="3591" formatCode="General">
                  <c:v>1.0344329999999999</c:v>
                </c:pt>
                <c:pt idx="3592" formatCode="General">
                  <c:v>1.0344329999999999</c:v>
                </c:pt>
                <c:pt idx="3593" formatCode="General">
                  <c:v>1.0344329999999999</c:v>
                </c:pt>
                <c:pt idx="3594" formatCode="General">
                  <c:v>1.036241</c:v>
                </c:pt>
                <c:pt idx="3595" formatCode="General">
                  <c:v>1.0344329999999999</c:v>
                </c:pt>
                <c:pt idx="3596" formatCode="General">
                  <c:v>1.036241</c:v>
                </c:pt>
                <c:pt idx="3597" formatCode="General">
                  <c:v>1.036241</c:v>
                </c:pt>
                <c:pt idx="3598" formatCode="General">
                  <c:v>1.0344329999999999</c:v>
                </c:pt>
                <c:pt idx="3599" formatCode="General">
                  <c:v>1.0344329999999999</c:v>
                </c:pt>
                <c:pt idx="3600" formatCode="General">
                  <c:v>1.0344329999999999</c:v>
                </c:pt>
                <c:pt idx="3601" formatCode="General">
                  <c:v>1.0344329999999999</c:v>
                </c:pt>
                <c:pt idx="3602" formatCode="General">
                  <c:v>1.0344329999999999</c:v>
                </c:pt>
                <c:pt idx="3603" formatCode="General">
                  <c:v>1.0344329999999999</c:v>
                </c:pt>
                <c:pt idx="3604" formatCode="General">
                  <c:v>1.0344329999999999</c:v>
                </c:pt>
                <c:pt idx="3605" formatCode="General">
                  <c:v>1.036241</c:v>
                </c:pt>
                <c:pt idx="3606" formatCode="General">
                  <c:v>1.0344329999999999</c:v>
                </c:pt>
                <c:pt idx="3607" formatCode="General">
                  <c:v>1.0344329999999999</c:v>
                </c:pt>
                <c:pt idx="3608" formatCode="General">
                  <c:v>1.036241</c:v>
                </c:pt>
                <c:pt idx="3609" formatCode="General">
                  <c:v>1.0344329999999999</c:v>
                </c:pt>
                <c:pt idx="3610" formatCode="General">
                  <c:v>1.0344329999999999</c:v>
                </c:pt>
                <c:pt idx="3611" formatCode="General">
                  <c:v>1.0344329999999999</c:v>
                </c:pt>
                <c:pt idx="3612" formatCode="General">
                  <c:v>1.0344329999999999</c:v>
                </c:pt>
                <c:pt idx="3613" formatCode="General">
                  <c:v>1.0344329999999999</c:v>
                </c:pt>
                <c:pt idx="3614" formatCode="General">
                  <c:v>1.036241</c:v>
                </c:pt>
                <c:pt idx="3615" formatCode="General">
                  <c:v>1.0344329999999999</c:v>
                </c:pt>
                <c:pt idx="3616" formatCode="General">
                  <c:v>1.0344329999999999</c:v>
                </c:pt>
                <c:pt idx="3617" formatCode="General">
                  <c:v>1.0344329999999999</c:v>
                </c:pt>
                <c:pt idx="3618" formatCode="General">
                  <c:v>1.0344329999999999</c:v>
                </c:pt>
                <c:pt idx="3619" formatCode="General">
                  <c:v>1.036241</c:v>
                </c:pt>
                <c:pt idx="3620" formatCode="General">
                  <c:v>1.036241</c:v>
                </c:pt>
                <c:pt idx="3621" formatCode="General">
                  <c:v>1.0344329999999999</c:v>
                </c:pt>
                <c:pt idx="3622" formatCode="General">
                  <c:v>1.036241</c:v>
                </c:pt>
                <c:pt idx="3623" formatCode="General">
                  <c:v>1.0344329999999999</c:v>
                </c:pt>
                <c:pt idx="3624" formatCode="General">
                  <c:v>1.0344329999999999</c:v>
                </c:pt>
                <c:pt idx="3625" formatCode="General">
                  <c:v>1.0344329999999999</c:v>
                </c:pt>
                <c:pt idx="3626" formatCode="General">
                  <c:v>1.0344329999999999</c:v>
                </c:pt>
                <c:pt idx="3627" formatCode="General">
                  <c:v>1.0344329999999999</c:v>
                </c:pt>
                <c:pt idx="3628" formatCode="General">
                  <c:v>1.0344329999999999</c:v>
                </c:pt>
                <c:pt idx="3629" formatCode="General">
                  <c:v>1.0344329999999999</c:v>
                </c:pt>
                <c:pt idx="3630" formatCode="General">
                  <c:v>1.0344329999999999</c:v>
                </c:pt>
                <c:pt idx="3631" formatCode="General">
                  <c:v>1.0344329999999999</c:v>
                </c:pt>
                <c:pt idx="3632" formatCode="General">
                  <c:v>1.0344329999999999</c:v>
                </c:pt>
                <c:pt idx="3633" formatCode="General">
                  <c:v>1.0344329999999999</c:v>
                </c:pt>
                <c:pt idx="3634" formatCode="General">
                  <c:v>1.032624</c:v>
                </c:pt>
                <c:pt idx="3635" formatCode="General">
                  <c:v>1.032624</c:v>
                </c:pt>
                <c:pt idx="3636" formatCode="General">
                  <c:v>1.0344329999999999</c:v>
                </c:pt>
                <c:pt idx="3637" formatCode="General">
                  <c:v>1.0344329999999999</c:v>
                </c:pt>
                <c:pt idx="3638" formatCode="General">
                  <c:v>1.0344329999999999</c:v>
                </c:pt>
                <c:pt idx="3639" formatCode="General">
                  <c:v>1.0344329999999999</c:v>
                </c:pt>
                <c:pt idx="3640" formatCode="General">
                  <c:v>1.0344329999999999</c:v>
                </c:pt>
                <c:pt idx="3641" formatCode="General">
                  <c:v>1.0344329999999999</c:v>
                </c:pt>
                <c:pt idx="3642" formatCode="General">
                  <c:v>1.036241</c:v>
                </c:pt>
                <c:pt idx="3643" formatCode="General">
                  <c:v>1.036241</c:v>
                </c:pt>
                <c:pt idx="3644" formatCode="General">
                  <c:v>1.036241</c:v>
                </c:pt>
                <c:pt idx="3645" formatCode="General">
                  <c:v>1.0344329999999999</c:v>
                </c:pt>
                <c:pt idx="3646" formatCode="General">
                  <c:v>1.036241</c:v>
                </c:pt>
                <c:pt idx="3647" formatCode="General">
                  <c:v>1.0344329999999999</c:v>
                </c:pt>
                <c:pt idx="3648" formatCode="General">
                  <c:v>1.032624</c:v>
                </c:pt>
                <c:pt idx="3649" formatCode="General">
                  <c:v>1.0344329999999999</c:v>
                </c:pt>
                <c:pt idx="3650" formatCode="General">
                  <c:v>1.0344329999999999</c:v>
                </c:pt>
                <c:pt idx="3651" formatCode="General">
                  <c:v>1.036241</c:v>
                </c:pt>
                <c:pt idx="3652" formatCode="General">
                  <c:v>1.036241</c:v>
                </c:pt>
                <c:pt idx="3653" formatCode="General">
                  <c:v>1.036241</c:v>
                </c:pt>
                <c:pt idx="3654" formatCode="General">
                  <c:v>1.0344329999999999</c:v>
                </c:pt>
                <c:pt idx="3655" formatCode="General">
                  <c:v>1.0344329999999999</c:v>
                </c:pt>
                <c:pt idx="3656" formatCode="General">
                  <c:v>1.036241</c:v>
                </c:pt>
                <c:pt idx="3657" formatCode="General">
                  <c:v>1.0344329999999999</c:v>
                </c:pt>
                <c:pt idx="3658" formatCode="General">
                  <c:v>1.0344329999999999</c:v>
                </c:pt>
                <c:pt idx="3659" formatCode="General">
                  <c:v>1.0344329999999999</c:v>
                </c:pt>
                <c:pt idx="3660" formatCode="General">
                  <c:v>1.0344329999999999</c:v>
                </c:pt>
                <c:pt idx="3661" formatCode="General">
                  <c:v>1.0344329999999999</c:v>
                </c:pt>
                <c:pt idx="3662" formatCode="General">
                  <c:v>1.0344329999999999</c:v>
                </c:pt>
                <c:pt idx="3663" formatCode="General">
                  <c:v>1.0344329999999999</c:v>
                </c:pt>
                <c:pt idx="3664" formatCode="General">
                  <c:v>1.0344329999999999</c:v>
                </c:pt>
                <c:pt idx="3665" formatCode="General">
                  <c:v>1.036241</c:v>
                </c:pt>
                <c:pt idx="3666" formatCode="General">
                  <c:v>1.036241</c:v>
                </c:pt>
                <c:pt idx="3667" formatCode="General">
                  <c:v>1.0344329999999999</c:v>
                </c:pt>
                <c:pt idx="3668" formatCode="General">
                  <c:v>1.0344329999999999</c:v>
                </c:pt>
                <c:pt idx="3669" formatCode="General">
                  <c:v>1.0344329999999999</c:v>
                </c:pt>
                <c:pt idx="3670" formatCode="General">
                  <c:v>1.036241</c:v>
                </c:pt>
                <c:pt idx="3671" formatCode="General">
                  <c:v>1.0344329999999999</c:v>
                </c:pt>
                <c:pt idx="3672" formatCode="General">
                  <c:v>1.0344329999999999</c:v>
                </c:pt>
                <c:pt idx="3673" formatCode="General">
                  <c:v>1.0344329999999999</c:v>
                </c:pt>
                <c:pt idx="3674" formatCode="General">
                  <c:v>1.0344329999999999</c:v>
                </c:pt>
                <c:pt idx="3675" formatCode="General">
                  <c:v>1.036241</c:v>
                </c:pt>
                <c:pt idx="3676" formatCode="General">
                  <c:v>1.036241</c:v>
                </c:pt>
                <c:pt idx="3677" formatCode="General">
                  <c:v>1.036241</c:v>
                </c:pt>
                <c:pt idx="3678" formatCode="General">
                  <c:v>1.036241</c:v>
                </c:pt>
                <c:pt idx="3679" formatCode="General">
                  <c:v>1.036241</c:v>
                </c:pt>
                <c:pt idx="3680" formatCode="General">
                  <c:v>1.0344329999999999</c:v>
                </c:pt>
                <c:pt idx="3681" formatCode="General">
                  <c:v>1.0344329999999999</c:v>
                </c:pt>
                <c:pt idx="3682" formatCode="General">
                  <c:v>1.0344329999999999</c:v>
                </c:pt>
                <c:pt idx="3683" formatCode="General">
                  <c:v>1.0344329999999999</c:v>
                </c:pt>
                <c:pt idx="3684" formatCode="General">
                  <c:v>1.0344329999999999</c:v>
                </c:pt>
                <c:pt idx="3685" formatCode="General">
                  <c:v>1.0344329999999999</c:v>
                </c:pt>
                <c:pt idx="3686" formatCode="General">
                  <c:v>1.0344329999999999</c:v>
                </c:pt>
                <c:pt idx="3687" formatCode="General">
                  <c:v>1.0344329999999999</c:v>
                </c:pt>
                <c:pt idx="3688" formatCode="General">
                  <c:v>1.036241</c:v>
                </c:pt>
                <c:pt idx="3689" formatCode="General">
                  <c:v>1.0344329999999999</c:v>
                </c:pt>
                <c:pt idx="3690" formatCode="General">
                  <c:v>1.0344329999999999</c:v>
                </c:pt>
                <c:pt idx="3691" formatCode="General">
                  <c:v>1.0344329999999999</c:v>
                </c:pt>
                <c:pt idx="3692" formatCode="General">
                  <c:v>1.0344329999999999</c:v>
                </c:pt>
                <c:pt idx="3693" formatCode="General">
                  <c:v>1.0344329999999999</c:v>
                </c:pt>
                <c:pt idx="3694" formatCode="General">
                  <c:v>1.0344329999999999</c:v>
                </c:pt>
                <c:pt idx="3695" formatCode="General">
                  <c:v>1.0344329999999999</c:v>
                </c:pt>
                <c:pt idx="3696" formatCode="General">
                  <c:v>1.0344329999999999</c:v>
                </c:pt>
                <c:pt idx="3697" formatCode="General">
                  <c:v>1.0344329999999999</c:v>
                </c:pt>
                <c:pt idx="3698" formatCode="General">
                  <c:v>1.036241</c:v>
                </c:pt>
                <c:pt idx="3699" formatCode="General">
                  <c:v>1.0344329999999999</c:v>
                </c:pt>
                <c:pt idx="3700" formatCode="General">
                  <c:v>1.036241</c:v>
                </c:pt>
                <c:pt idx="3701" formatCode="General">
                  <c:v>1.036241</c:v>
                </c:pt>
                <c:pt idx="3702" formatCode="General">
                  <c:v>1.036241</c:v>
                </c:pt>
                <c:pt idx="3703" formatCode="General">
                  <c:v>1.036241</c:v>
                </c:pt>
                <c:pt idx="3704" formatCode="General">
                  <c:v>1.0344329999999999</c:v>
                </c:pt>
                <c:pt idx="3705" formatCode="General">
                  <c:v>1.0344329999999999</c:v>
                </c:pt>
                <c:pt idx="3706" formatCode="General">
                  <c:v>1.0344329999999999</c:v>
                </c:pt>
                <c:pt idx="3707" formatCode="General">
                  <c:v>1.036241</c:v>
                </c:pt>
                <c:pt idx="3708" formatCode="General">
                  <c:v>1.036241</c:v>
                </c:pt>
                <c:pt idx="3709" formatCode="General">
                  <c:v>1.036241</c:v>
                </c:pt>
                <c:pt idx="3710" formatCode="General">
                  <c:v>1.0344329999999999</c:v>
                </c:pt>
                <c:pt idx="3711" formatCode="General">
                  <c:v>1.0344329999999999</c:v>
                </c:pt>
                <c:pt idx="3712" formatCode="General">
                  <c:v>1.0344329999999999</c:v>
                </c:pt>
                <c:pt idx="3713" formatCode="General">
                  <c:v>1.0344329999999999</c:v>
                </c:pt>
                <c:pt idx="3714" formatCode="General">
                  <c:v>1.0344329999999999</c:v>
                </c:pt>
                <c:pt idx="3715" formatCode="General">
                  <c:v>1.0344329999999999</c:v>
                </c:pt>
                <c:pt idx="3716" formatCode="General">
                  <c:v>1.032624</c:v>
                </c:pt>
                <c:pt idx="3717" formatCode="General">
                  <c:v>1.0344329999999999</c:v>
                </c:pt>
                <c:pt idx="3718" formatCode="General">
                  <c:v>1.0344329999999999</c:v>
                </c:pt>
                <c:pt idx="3719" formatCode="General">
                  <c:v>1.0344329999999999</c:v>
                </c:pt>
                <c:pt idx="3720" formatCode="General">
                  <c:v>1.0344329999999999</c:v>
                </c:pt>
                <c:pt idx="3721" formatCode="General">
                  <c:v>1.036241</c:v>
                </c:pt>
                <c:pt idx="3722" formatCode="General">
                  <c:v>1.036241</c:v>
                </c:pt>
                <c:pt idx="3723" formatCode="General">
                  <c:v>1.0344329999999999</c:v>
                </c:pt>
                <c:pt idx="3724" formatCode="General">
                  <c:v>1.036241</c:v>
                </c:pt>
                <c:pt idx="3725" formatCode="General">
                  <c:v>1.0344329999999999</c:v>
                </c:pt>
                <c:pt idx="3726" formatCode="General">
                  <c:v>1.036241</c:v>
                </c:pt>
                <c:pt idx="3727" formatCode="General">
                  <c:v>1.0344329999999999</c:v>
                </c:pt>
                <c:pt idx="3728" formatCode="General">
                  <c:v>1.0344329999999999</c:v>
                </c:pt>
                <c:pt idx="3729" formatCode="General">
                  <c:v>1.0344329999999999</c:v>
                </c:pt>
                <c:pt idx="3730" formatCode="General">
                  <c:v>1.0344329999999999</c:v>
                </c:pt>
                <c:pt idx="3731" formatCode="General">
                  <c:v>1.0344329999999999</c:v>
                </c:pt>
                <c:pt idx="3732" formatCode="General">
                  <c:v>1.036241</c:v>
                </c:pt>
                <c:pt idx="3733" formatCode="General">
                  <c:v>1.036241</c:v>
                </c:pt>
                <c:pt idx="3734" formatCode="General">
                  <c:v>1.036241</c:v>
                </c:pt>
                <c:pt idx="3735" formatCode="General">
                  <c:v>1.036241</c:v>
                </c:pt>
                <c:pt idx="3736" formatCode="General">
                  <c:v>1.036241</c:v>
                </c:pt>
                <c:pt idx="3737" formatCode="General">
                  <c:v>1.0344329999999999</c:v>
                </c:pt>
                <c:pt idx="3738" formatCode="General">
                  <c:v>1.0344329999999999</c:v>
                </c:pt>
                <c:pt idx="3739" formatCode="General">
                  <c:v>1.036241</c:v>
                </c:pt>
                <c:pt idx="3740" formatCode="General">
                  <c:v>1.0344329999999999</c:v>
                </c:pt>
                <c:pt idx="3741" formatCode="General">
                  <c:v>1.0344329999999999</c:v>
                </c:pt>
                <c:pt idx="3742" formatCode="General">
                  <c:v>1.0344329999999999</c:v>
                </c:pt>
                <c:pt idx="3743" formatCode="General">
                  <c:v>1.0344329999999999</c:v>
                </c:pt>
                <c:pt idx="3744" formatCode="General">
                  <c:v>1.0344329999999999</c:v>
                </c:pt>
                <c:pt idx="3745" formatCode="General">
                  <c:v>1.0344329999999999</c:v>
                </c:pt>
                <c:pt idx="3746" formatCode="General">
                  <c:v>1.0344329999999999</c:v>
                </c:pt>
                <c:pt idx="3747" formatCode="General">
                  <c:v>1.0344329999999999</c:v>
                </c:pt>
                <c:pt idx="3748" formatCode="General">
                  <c:v>1.0344329999999999</c:v>
                </c:pt>
                <c:pt idx="3749" formatCode="General">
                  <c:v>1.0344329999999999</c:v>
                </c:pt>
                <c:pt idx="3750" formatCode="General">
                  <c:v>1.032624</c:v>
                </c:pt>
                <c:pt idx="3751" formatCode="General">
                  <c:v>1.0344329999999999</c:v>
                </c:pt>
                <c:pt idx="3752" formatCode="General">
                  <c:v>1.036241</c:v>
                </c:pt>
                <c:pt idx="3753" formatCode="General">
                  <c:v>1.0344329999999999</c:v>
                </c:pt>
                <c:pt idx="3754" formatCode="General">
                  <c:v>1.036241</c:v>
                </c:pt>
                <c:pt idx="3755" formatCode="General">
                  <c:v>1.0344329999999999</c:v>
                </c:pt>
                <c:pt idx="3756" formatCode="General">
                  <c:v>1.036241</c:v>
                </c:pt>
                <c:pt idx="3757" formatCode="General">
                  <c:v>1.036241</c:v>
                </c:pt>
                <c:pt idx="3758" formatCode="General">
                  <c:v>1.036241</c:v>
                </c:pt>
                <c:pt idx="3759" formatCode="General">
                  <c:v>1.036241</c:v>
                </c:pt>
                <c:pt idx="3760" formatCode="General">
                  <c:v>1.0344329999999999</c:v>
                </c:pt>
                <c:pt idx="3761" formatCode="General">
                  <c:v>1.032624</c:v>
                </c:pt>
                <c:pt idx="3762" formatCode="General">
                  <c:v>1.0344329999999999</c:v>
                </c:pt>
                <c:pt idx="3763" formatCode="General">
                  <c:v>1.0344329999999999</c:v>
                </c:pt>
                <c:pt idx="3764" formatCode="General">
                  <c:v>1.0344329999999999</c:v>
                </c:pt>
                <c:pt idx="3765" formatCode="General">
                  <c:v>1.036241</c:v>
                </c:pt>
                <c:pt idx="3766" formatCode="General">
                  <c:v>1.0344329999999999</c:v>
                </c:pt>
                <c:pt idx="3767" formatCode="General">
                  <c:v>1.0344329999999999</c:v>
                </c:pt>
                <c:pt idx="3768" formatCode="General">
                  <c:v>1.036241</c:v>
                </c:pt>
                <c:pt idx="3769" formatCode="General">
                  <c:v>1.0344329999999999</c:v>
                </c:pt>
                <c:pt idx="3770" formatCode="General">
                  <c:v>1.0344329999999999</c:v>
                </c:pt>
                <c:pt idx="3771" formatCode="General">
                  <c:v>1.0344329999999999</c:v>
                </c:pt>
                <c:pt idx="3772" formatCode="General">
                  <c:v>1.0344329999999999</c:v>
                </c:pt>
                <c:pt idx="3773" formatCode="General">
                  <c:v>1.0344329999999999</c:v>
                </c:pt>
                <c:pt idx="3774" formatCode="General">
                  <c:v>1.0344329999999999</c:v>
                </c:pt>
                <c:pt idx="3775" formatCode="General">
                  <c:v>1.0344329999999999</c:v>
                </c:pt>
                <c:pt idx="3776" formatCode="General">
                  <c:v>1.0344329999999999</c:v>
                </c:pt>
                <c:pt idx="3777" formatCode="General">
                  <c:v>1.0344329999999999</c:v>
                </c:pt>
                <c:pt idx="3778" formatCode="General">
                  <c:v>1.0344329999999999</c:v>
                </c:pt>
                <c:pt idx="3779" formatCode="General">
                  <c:v>1.0344329999999999</c:v>
                </c:pt>
                <c:pt idx="3780" formatCode="General">
                  <c:v>1.036241</c:v>
                </c:pt>
                <c:pt idx="3781" formatCode="General">
                  <c:v>1.036241</c:v>
                </c:pt>
                <c:pt idx="3782" formatCode="General">
                  <c:v>1.0344329999999999</c:v>
                </c:pt>
                <c:pt idx="3783" formatCode="General">
                  <c:v>1.0344329999999999</c:v>
                </c:pt>
                <c:pt idx="3784" formatCode="General">
                  <c:v>1.0344329999999999</c:v>
                </c:pt>
                <c:pt idx="3785" formatCode="General">
                  <c:v>1.0344329999999999</c:v>
                </c:pt>
                <c:pt idx="3786" formatCode="General">
                  <c:v>1.0344329999999999</c:v>
                </c:pt>
                <c:pt idx="3787" formatCode="General">
                  <c:v>1.0344329999999999</c:v>
                </c:pt>
                <c:pt idx="3788" formatCode="General">
                  <c:v>1.036241</c:v>
                </c:pt>
                <c:pt idx="3789" formatCode="General">
                  <c:v>1.0344329999999999</c:v>
                </c:pt>
                <c:pt idx="3790" formatCode="General">
                  <c:v>1.036241</c:v>
                </c:pt>
                <c:pt idx="3791" formatCode="General">
                  <c:v>1.036241</c:v>
                </c:pt>
                <c:pt idx="3792" formatCode="General">
                  <c:v>1.0344329999999999</c:v>
                </c:pt>
                <c:pt idx="3793" formatCode="General">
                  <c:v>1.0344329999999999</c:v>
                </c:pt>
                <c:pt idx="3794" formatCode="General">
                  <c:v>1.0344329999999999</c:v>
                </c:pt>
                <c:pt idx="3795" formatCode="General">
                  <c:v>1.0344329999999999</c:v>
                </c:pt>
                <c:pt idx="3796" formatCode="General">
                  <c:v>1.0344329999999999</c:v>
                </c:pt>
                <c:pt idx="3797" formatCode="General">
                  <c:v>1.0344329999999999</c:v>
                </c:pt>
                <c:pt idx="3798" formatCode="General">
                  <c:v>1.032624</c:v>
                </c:pt>
                <c:pt idx="3799" formatCode="General">
                  <c:v>1.0344329999999999</c:v>
                </c:pt>
                <c:pt idx="3800" formatCode="General">
                  <c:v>1.0344329999999999</c:v>
                </c:pt>
                <c:pt idx="3801" formatCode="General">
                  <c:v>1.0344329999999999</c:v>
                </c:pt>
                <c:pt idx="3802" formatCode="General">
                  <c:v>1.0344329999999999</c:v>
                </c:pt>
                <c:pt idx="3803" formatCode="General">
                  <c:v>1.036241</c:v>
                </c:pt>
                <c:pt idx="3804" formatCode="General">
                  <c:v>1.0344329999999999</c:v>
                </c:pt>
                <c:pt idx="3805" formatCode="General">
                  <c:v>1.0344329999999999</c:v>
                </c:pt>
                <c:pt idx="3806" formatCode="General">
                  <c:v>1.032624</c:v>
                </c:pt>
                <c:pt idx="3807" formatCode="General">
                  <c:v>1.0344329999999999</c:v>
                </c:pt>
                <c:pt idx="3808" formatCode="General">
                  <c:v>1.0344329999999999</c:v>
                </c:pt>
                <c:pt idx="3809" formatCode="General">
                  <c:v>1.0344329999999999</c:v>
                </c:pt>
                <c:pt idx="3810" formatCode="General">
                  <c:v>1.0344329999999999</c:v>
                </c:pt>
                <c:pt idx="3811" formatCode="General">
                  <c:v>1.0344329999999999</c:v>
                </c:pt>
                <c:pt idx="3812" formatCode="General">
                  <c:v>1.0344329999999999</c:v>
                </c:pt>
                <c:pt idx="3813" formatCode="General">
                  <c:v>1.036241</c:v>
                </c:pt>
                <c:pt idx="3814" formatCode="General">
                  <c:v>1.036241</c:v>
                </c:pt>
                <c:pt idx="3815" formatCode="General">
                  <c:v>1.0344329999999999</c:v>
                </c:pt>
                <c:pt idx="3816" formatCode="General">
                  <c:v>1.0344329999999999</c:v>
                </c:pt>
                <c:pt idx="3817" formatCode="General">
                  <c:v>1.0344329999999999</c:v>
                </c:pt>
                <c:pt idx="3818" formatCode="General">
                  <c:v>1.0344329999999999</c:v>
                </c:pt>
                <c:pt idx="3819" formatCode="General">
                  <c:v>1.0344329999999999</c:v>
                </c:pt>
                <c:pt idx="3820" formatCode="General">
                  <c:v>1.0344329999999999</c:v>
                </c:pt>
                <c:pt idx="3821" formatCode="General">
                  <c:v>1.0344329999999999</c:v>
                </c:pt>
                <c:pt idx="3822" formatCode="General">
                  <c:v>1.0344329999999999</c:v>
                </c:pt>
                <c:pt idx="3823" formatCode="General">
                  <c:v>1.0344329999999999</c:v>
                </c:pt>
                <c:pt idx="3824" formatCode="General">
                  <c:v>1.0344329999999999</c:v>
                </c:pt>
                <c:pt idx="3825" formatCode="General">
                  <c:v>1.0344329999999999</c:v>
                </c:pt>
                <c:pt idx="3826" formatCode="General">
                  <c:v>1.0344329999999999</c:v>
                </c:pt>
                <c:pt idx="3827" formatCode="General">
                  <c:v>1.0344329999999999</c:v>
                </c:pt>
                <c:pt idx="3828" formatCode="General">
                  <c:v>1.0344329999999999</c:v>
                </c:pt>
                <c:pt idx="3829" formatCode="General">
                  <c:v>1.0344329999999999</c:v>
                </c:pt>
                <c:pt idx="3830" formatCode="General">
                  <c:v>1.0344329999999999</c:v>
                </c:pt>
                <c:pt idx="3831" formatCode="General">
                  <c:v>1.032624</c:v>
                </c:pt>
                <c:pt idx="3832" formatCode="General">
                  <c:v>1.0344329999999999</c:v>
                </c:pt>
                <c:pt idx="3833" formatCode="General">
                  <c:v>1.0344329999999999</c:v>
                </c:pt>
                <c:pt idx="3834" formatCode="General">
                  <c:v>1.0344329999999999</c:v>
                </c:pt>
                <c:pt idx="3835" formatCode="General">
                  <c:v>1.0344329999999999</c:v>
                </c:pt>
                <c:pt idx="3836" formatCode="General">
                  <c:v>1.036241</c:v>
                </c:pt>
                <c:pt idx="3837" formatCode="General">
                  <c:v>1.036241</c:v>
                </c:pt>
                <c:pt idx="3838" formatCode="General">
                  <c:v>1.0344329999999999</c:v>
                </c:pt>
                <c:pt idx="3839" formatCode="General">
                  <c:v>1.0344329999999999</c:v>
                </c:pt>
                <c:pt idx="3840" formatCode="General">
                  <c:v>1.032624</c:v>
                </c:pt>
                <c:pt idx="3841" formatCode="General">
                  <c:v>1.0344329999999999</c:v>
                </c:pt>
                <c:pt idx="3842" formatCode="General">
                  <c:v>1.0344329999999999</c:v>
                </c:pt>
                <c:pt idx="3843" formatCode="General">
                  <c:v>1.0344329999999999</c:v>
                </c:pt>
                <c:pt idx="3844" formatCode="General">
                  <c:v>1.0344329999999999</c:v>
                </c:pt>
                <c:pt idx="3845" formatCode="General">
                  <c:v>1.0344329999999999</c:v>
                </c:pt>
                <c:pt idx="3846" formatCode="General">
                  <c:v>1.036241</c:v>
                </c:pt>
                <c:pt idx="3847" formatCode="General">
                  <c:v>1.036241</c:v>
                </c:pt>
                <c:pt idx="3848" formatCode="General">
                  <c:v>1.0344329999999999</c:v>
                </c:pt>
                <c:pt idx="3849" formatCode="General">
                  <c:v>1.0344329999999999</c:v>
                </c:pt>
                <c:pt idx="3850" formatCode="General">
                  <c:v>1.036241</c:v>
                </c:pt>
                <c:pt idx="3851" formatCode="General">
                  <c:v>1.0344329999999999</c:v>
                </c:pt>
                <c:pt idx="3852" formatCode="General">
                  <c:v>1.0344329999999999</c:v>
                </c:pt>
                <c:pt idx="3853" formatCode="General">
                  <c:v>1.0344329999999999</c:v>
                </c:pt>
                <c:pt idx="3854" formatCode="General">
                  <c:v>1.032624</c:v>
                </c:pt>
                <c:pt idx="3855" formatCode="General">
                  <c:v>1.0344329999999999</c:v>
                </c:pt>
                <c:pt idx="3856" formatCode="General">
                  <c:v>1.0344329999999999</c:v>
                </c:pt>
                <c:pt idx="3857" formatCode="General">
                  <c:v>1.0344329999999999</c:v>
                </c:pt>
                <c:pt idx="3858" formatCode="General">
                  <c:v>1.0344329999999999</c:v>
                </c:pt>
                <c:pt idx="3859" formatCode="General">
                  <c:v>1.036241</c:v>
                </c:pt>
                <c:pt idx="3860" formatCode="General">
                  <c:v>1.0344329999999999</c:v>
                </c:pt>
                <c:pt idx="3861" formatCode="General">
                  <c:v>1.0344329999999999</c:v>
                </c:pt>
                <c:pt idx="3862" formatCode="General">
                  <c:v>1.0344329999999999</c:v>
                </c:pt>
                <c:pt idx="3863" formatCode="General">
                  <c:v>1.0344329999999999</c:v>
                </c:pt>
                <c:pt idx="3864" formatCode="General">
                  <c:v>1.0344329999999999</c:v>
                </c:pt>
                <c:pt idx="3865" formatCode="General">
                  <c:v>1.0344329999999999</c:v>
                </c:pt>
                <c:pt idx="3866" formatCode="General">
                  <c:v>1.0344329999999999</c:v>
                </c:pt>
                <c:pt idx="3867" formatCode="General">
                  <c:v>1.0344329999999999</c:v>
                </c:pt>
                <c:pt idx="3868" formatCode="General">
                  <c:v>1.0344329999999999</c:v>
                </c:pt>
                <c:pt idx="3869" formatCode="General">
                  <c:v>1.0344329999999999</c:v>
                </c:pt>
                <c:pt idx="3870" formatCode="General">
                  <c:v>1.036241</c:v>
                </c:pt>
                <c:pt idx="3871" formatCode="General">
                  <c:v>1.0344329999999999</c:v>
                </c:pt>
                <c:pt idx="3872" formatCode="General">
                  <c:v>1.0344329999999999</c:v>
                </c:pt>
                <c:pt idx="3873" formatCode="General">
                  <c:v>1.0344329999999999</c:v>
                </c:pt>
                <c:pt idx="3874" formatCode="General">
                  <c:v>1.0344329999999999</c:v>
                </c:pt>
                <c:pt idx="3875" formatCode="General">
                  <c:v>1.036241</c:v>
                </c:pt>
                <c:pt idx="3876" formatCode="General">
                  <c:v>1.0344329999999999</c:v>
                </c:pt>
                <c:pt idx="3877" formatCode="General">
                  <c:v>1.0344329999999999</c:v>
                </c:pt>
                <c:pt idx="3878" formatCode="General">
                  <c:v>1.0344329999999999</c:v>
                </c:pt>
                <c:pt idx="3879" formatCode="General">
                  <c:v>1.0344329999999999</c:v>
                </c:pt>
                <c:pt idx="3880" formatCode="General">
                  <c:v>1.0344329999999999</c:v>
                </c:pt>
                <c:pt idx="3881" formatCode="General">
                  <c:v>1.036241</c:v>
                </c:pt>
                <c:pt idx="3882" formatCode="General">
                  <c:v>1.036241</c:v>
                </c:pt>
                <c:pt idx="3883" formatCode="General">
                  <c:v>1.036241</c:v>
                </c:pt>
                <c:pt idx="3884" formatCode="General">
                  <c:v>1.0344329999999999</c:v>
                </c:pt>
                <c:pt idx="3885" formatCode="General">
                  <c:v>1.0344329999999999</c:v>
                </c:pt>
                <c:pt idx="3886" formatCode="General">
                  <c:v>1.0344329999999999</c:v>
                </c:pt>
                <c:pt idx="3887" formatCode="General">
                  <c:v>1.0344329999999999</c:v>
                </c:pt>
                <c:pt idx="3888" formatCode="General">
                  <c:v>1.0344329999999999</c:v>
                </c:pt>
                <c:pt idx="3889" formatCode="General">
                  <c:v>1.0344329999999999</c:v>
                </c:pt>
                <c:pt idx="3890" formatCode="General">
                  <c:v>1.0344329999999999</c:v>
                </c:pt>
                <c:pt idx="3891" formatCode="General">
                  <c:v>1.0344329999999999</c:v>
                </c:pt>
                <c:pt idx="3892" formatCode="General">
                  <c:v>1.0344329999999999</c:v>
                </c:pt>
                <c:pt idx="3893" formatCode="General">
                  <c:v>1.0344329999999999</c:v>
                </c:pt>
                <c:pt idx="3894" formatCode="General">
                  <c:v>1.0344329999999999</c:v>
                </c:pt>
                <c:pt idx="3895" formatCode="General">
                  <c:v>1.0344329999999999</c:v>
                </c:pt>
                <c:pt idx="3896" formatCode="General">
                  <c:v>1.0344329999999999</c:v>
                </c:pt>
                <c:pt idx="3897" formatCode="General">
                  <c:v>1.0344329999999999</c:v>
                </c:pt>
                <c:pt idx="3898" formatCode="General">
                  <c:v>1.0344329999999999</c:v>
                </c:pt>
                <c:pt idx="3899" formatCode="General">
                  <c:v>1.0344329999999999</c:v>
                </c:pt>
                <c:pt idx="3900" formatCode="General">
                  <c:v>1.0344329999999999</c:v>
                </c:pt>
                <c:pt idx="3901" formatCode="General">
                  <c:v>1.0344329999999999</c:v>
                </c:pt>
                <c:pt idx="3902" formatCode="General">
                  <c:v>1.0344329999999999</c:v>
                </c:pt>
                <c:pt idx="3903" formatCode="General">
                  <c:v>1.0344329999999999</c:v>
                </c:pt>
                <c:pt idx="3904" formatCode="General">
                  <c:v>1.036241</c:v>
                </c:pt>
                <c:pt idx="3905" formatCode="General">
                  <c:v>1.0344329999999999</c:v>
                </c:pt>
                <c:pt idx="3906" formatCode="General">
                  <c:v>1.036241</c:v>
                </c:pt>
                <c:pt idx="3907" formatCode="General">
                  <c:v>1.036241</c:v>
                </c:pt>
                <c:pt idx="3908" formatCode="General">
                  <c:v>1.0344329999999999</c:v>
                </c:pt>
                <c:pt idx="3909" formatCode="General">
                  <c:v>1.0344329999999999</c:v>
                </c:pt>
                <c:pt idx="3910" formatCode="General">
                  <c:v>1.0344329999999999</c:v>
                </c:pt>
                <c:pt idx="3911" formatCode="General">
                  <c:v>1.032624</c:v>
                </c:pt>
                <c:pt idx="3912" formatCode="General">
                  <c:v>1.0344329999999999</c:v>
                </c:pt>
                <c:pt idx="3913" formatCode="General">
                  <c:v>1.036241</c:v>
                </c:pt>
                <c:pt idx="3914" formatCode="General">
                  <c:v>1.036241</c:v>
                </c:pt>
                <c:pt idx="3915" formatCode="General">
                  <c:v>1.036241</c:v>
                </c:pt>
                <c:pt idx="3916" formatCode="General">
                  <c:v>1.0344329999999999</c:v>
                </c:pt>
                <c:pt idx="3917" formatCode="General">
                  <c:v>1.0344329999999999</c:v>
                </c:pt>
                <c:pt idx="3918" formatCode="General">
                  <c:v>1.0344329999999999</c:v>
                </c:pt>
                <c:pt idx="3919" formatCode="General">
                  <c:v>1.036241</c:v>
                </c:pt>
                <c:pt idx="3920" formatCode="General">
                  <c:v>1.0344329999999999</c:v>
                </c:pt>
                <c:pt idx="3921" formatCode="General">
                  <c:v>1.0344329999999999</c:v>
                </c:pt>
                <c:pt idx="3922" formatCode="General">
                  <c:v>1.0344329999999999</c:v>
                </c:pt>
                <c:pt idx="3923" formatCode="General">
                  <c:v>1.0344329999999999</c:v>
                </c:pt>
                <c:pt idx="3924" formatCode="General">
                  <c:v>1.0344329999999999</c:v>
                </c:pt>
                <c:pt idx="3925" formatCode="General">
                  <c:v>1.032624</c:v>
                </c:pt>
                <c:pt idx="3926" formatCode="General">
                  <c:v>1.0344329999999999</c:v>
                </c:pt>
                <c:pt idx="3927" formatCode="General">
                  <c:v>1.036241</c:v>
                </c:pt>
                <c:pt idx="3928" formatCode="General">
                  <c:v>1.0344329999999999</c:v>
                </c:pt>
                <c:pt idx="3929" formatCode="General">
                  <c:v>1.0344329999999999</c:v>
                </c:pt>
                <c:pt idx="3930" formatCode="General">
                  <c:v>1.0344329999999999</c:v>
                </c:pt>
                <c:pt idx="3931" formatCode="General">
                  <c:v>1.0344329999999999</c:v>
                </c:pt>
                <c:pt idx="3932" formatCode="General">
                  <c:v>1.0344329999999999</c:v>
                </c:pt>
                <c:pt idx="3933" formatCode="General">
                  <c:v>1.0344329999999999</c:v>
                </c:pt>
                <c:pt idx="3934" formatCode="General">
                  <c:v>1.0344329999999999</c:v>
                </c:pt>
                <c:pt idx="3935" formatCode="General">
                  <c:v>1.0344329999999999</c:v>
                </c:pt>
                <c:pt idx="3936" formatCode="General">
                  <c:v>1.0344329999999999</c:v>
                </c:pt>
                <c:pt idx="3937" formatCode="General">
                  <c:v>1.0344329999999999</c:v>
                </c:pt>
                <c:pt idx="3938" formatCode="General">
                  <c:v>1.036241</c:v>
                </c:pt>
                <c:pt idx="3939" formatCode="General">
                  <c:v>1.036241</c:v>
                </c:pt>
                <c:pt idx="3940" formatCode="General">
                  <c:v>1.036241</c:v>
                </c:pt>
                <c:pt idx="3941" formatCode="General">
                  <c:v>1.036241</c:v>
                </c:pt>
                <c:pt idx="3942" formatCode="General">
                  <c:v>1.036241</c:v>
                </c:pt>
                <c:pt idx="3943" formatCode="General">
                  <c:v>1.0344329999999999</c:v>
                </c:pt>
                <c:pt idx="3944" formatCode="General">
                  <c:v>1.0344329999999999</c:v>
                </c:pt>
                <c:pt idx="3945" formatCode="General">
                  <c:v>1.0344329999999999</c:v>
                </c:pt>
                <c:pt idx="3946" formatCode="General">
                  <c:v>1.036241</c:v>
                </c:pt>
                <c:pt idx="3947" formatCode="General">
                  <c:v>1.0344329999999999</c:v>
                </c:pt>
                <c:pt idx="3948" formatCode="General">
                  <c:v>1.0344329999999999</c:v>
                </c:pt>
                <c:pt idx="3949" formatCode="General">
                  <c:v>1.036241</c:v>
                </c:pt>
                <c:pt idx="3950" formatCode="General">
                  <c:v>1.0344329999999999</c:v>
                </c:pt>
                <c:pt idx="3951" formatCode="General">
                  <c:v>1.0344329999999999</c:v>
                </c:pt>
                <c:pt idx="3952" formatCode="General">
                  <c:v>1.036241</c:v>
                </c:pt>
                <c:pt idx="3953" formatCode="General">
                  <c:v>1.0344329999999999</c:v>
                </c:pt>
                <c:pt idx="3954" formatCode="General">
                  <c:v>1.0344329999999999</c:v>
                </c:pt>
                <c:pt idx="3955" formatCode="General">
                  <c:v>1.0344329999999999</c:v>
                </c:pt>
                <c:pt idx="3956" formatCode="General">
                  <c:v>1.0344329999999999</c:v>
                </c:pt>
                <c:pt idx="3957" formatCode="General">
                  <c:v>1.0344329999999999</c:v>
                </c:pt>
                <c:pt idx="3958" formatCode="General">
                  <c:v>1.036241</c:v>
                </c:pt>
                <c:pt idx="3959" formatCode="General">
                  <c:v>1.0344329999999999</c:v>
                </c:pt>
                <c:pt idx="3960" formatCode="General">
                  <c:v>1.0344329999999999</c:v>
                </c:pt>
                <c:pt idx="3961" formatCode="General">
                  <c:v>1.0344329999999999</c:v>
                </c:pt>
                <c:pt idx="3962" formatCode="General">
                  <c:v>1.0344329999999999</c:v>
                </c:pt>
                <c:pt idx="3963" formatCode="General">
                  <c:v>1.036241</c:v>
                </c:pt>
                <c:pt idx="3964" formatCode="General">
                  <c:v>1.0344329999999999</c:v>
                </c:pt>
                <c:pt idx="3965" formatCode="General">
                  <c:v>1.036241</c:v>
                </c:pt>
                <c:pt idx="3966" formatCode="General">
                  <c:v>1.0344329999999999</c:v>
                </c:pt>
                <c:pt idx="3967" formatCode="General">
                  <c:v>1.0344329999999999</c:v>
                </c:pt>
                <c:pt idx="3968" formatCode="General">
                  <c:v>1.0344329999999999</c:v>
                </c:pt>
                <c:pt idx="3969" formatCode="General">
                  <c:v>1.036241</c:v>
                </c:pt>
                <c:pt idx="3970" formatCode="General">
                  <c:v>1.036241</c:v>
                </c:pt>
                <c:pt idx="3971" formatCode="General">
                  <c:v>1.036241</c:v>
                </c:pt>
                <c:pt idx="3972" formatCode="General">
                  <c:v>1.036241</c:v>
                </c:pt>
                <c:pt idx="3973" formatCode="General">
                  <c:v>1.0344329999999999</c:v>
                </c:pt>
                <c:pt idx="3974" formatCode="General">
                  <c:v>1.0380499999999999</c:v>
                </c:pt>
                <c:pt idx="3975" formatCode="General">
                  <c:v>1.0380499999999999</c:v>
                </c:pt>
                <c:pt idx="3976" formatCode="General">
                  <c:v>1.036241</c:v>
                </c:pt>
                <c:pt idx="3977" formatCode="General">
                  <c:v>1.0344329999999999</c:v>
                </c:pt>
                <c:pt idx="3978" formatCode="General">
                  <c:v>1.0525169999999999</c:v>
                </c:pt>
                <c:pt idx="3979" formatCode="General">
                  <c:v>1.0706020000000001</c:v>
                </c:pt>
                <c:pt idx="3980" formatCode="General">
                  <c:v>1.0525169999999999</c:v>
                </c:pt>
                <c:pt idx="3981" formatCode="General">
                  <c:v>1.0344329999999999</c:v>
                </c:pt>
                <c:pt idx="3982" formatCode="General">
                  <c:v>1.0344329999999999</c:v>
                </c:pt>
                <c:pt idx="3983" formatCode="General">
                  <c:v>1.036241</c:v>
                </c:pt>
                <c:pt idx="3984" formatCode="General">
                  <c:v>1.0488999999999999</c:v>
                </c:pt>
                <c:pt idx="3985" formatCode="General">
                  <c:v>1.0380499999999999</c:v>
                </c:pt>
                <c:pt idx="3986" formatCode="General">
                  <c:v>1.0344329999999999</c:v>
                </c:pt>
                <c:pt idx="3987" formatCode="General">
                  <c:v>1.0344329999999999</c:v>
                </c:pt>
                <c:pt idx="3988" formatCode="General">
                  <c:v>1.0561339999999999</c:v>
                </c:pt>
                <c:pt idx="3989" formatCode="General">
                  <c:v>1.0470919999999999</c:v>
                </c:pt>
                <c:pt idx="3990" formatCode="General">
                  <c:v>1.086878</c:v>
                </c:pt>
                <c:pt idx="3991" formatCode="General">
                  <c:v>1.0597510000000001</c:v>
                </c:pt>
                <c:pt idx="3992" formatCode="General">
                  <c:v>1.0507089999999999</c:v>
                </c:pt>
                <c:pt idx="3993" formatCode="General">
                  <c:v>1.0507089999999999</c:v>
                </c:pt>
                <c:pt idx="3994" formatCode="General">
                  <c:v>1.0597510000000001</c:v>
                </c:pt>
                <c:pt idx="3995" formatCode="General">
                  <c:v>1.083261</c:v>
                </c:pt>
                <c:pt idx="3996" formatCode="General">
                  <c:v>1.086878</c:v>
                </c:pt>
                <c:pt idx="3997" formatCode="General">
                  <c:v>1.0579430000000001</c:v>
                </c:pt>
                <c:pt idx="3998" formatCode="General">
                  <c:v>1.088686</c:v>
                </c:pt>
                <c:pt idx="3999" formatCode="General">
                  <c:v>1.083261</c:v>
                </c:pt>
                <c:pt idx="4000" formatCode="General">
                  <c:v>1.097729</c:v>
                </c:pt>
                <c:pt idx="4001" formatCode="General">
                  <c:v>1.099537</c:v>
                </c:pt>
                <c:pt idx="4002" formatCode="General">
                  <c:v>1.101345</c:v>
                </c:pt>
                <c:pt idx="4003" formatCode="General">
                  <c:v>1.101345</c:v>
                </c:pt>
                <c:pt idx="4004" formatCode="General">
                  <c:v>1.101345</c:v>
                </c:pt>
                <c:pt idx="4005" formatCode="General">
                  <c:v>1.101345</c:v>
                </c:pt>
                <c:pt idx="4006" formatCode="General">
                  <c:v>1.09592</c:v>
                </c:pt>
                <c:pt idx="4007" formatCode="General">
                  <c:v>1.09592</c:v>
                </c:pt>
                <c:pt idx="4008" formatCode="General">
                  <c:v>1.097729</c:v>
                </c:pt>
                <c:pt idx="4009" formatCode="General">
                  <c:v>1.09592</c:v>
                </c:pt>
                <c:pt idx="4010" formatCode="General">
                  <c:v>1.099537</c:v>
                </c:pt>
                <c:pt idx="4011" formatCode="General">
                  <c:v>1.099537</c:v>
                </c:pt>
                <c:pt idx="4012" formatCode="General">
                  <c:v>1.099537</c:v>
                </c:pt>
                <c:pt idx="4013" formatCode="General">
                  <c:v>1.101345</c:v>
                </c:pt>
                <c:pt idx="4014" formatCode="General">
                  <c:v>1.101345</c:v>
                </c:pt>
                <c:pt idx="4015" formatCode="General">
                  <c:v>1.101345</c:v>
                </c:pt>
                <c:pt idx="4016" formatCode="General">
                  <c:v>1.103154</c:v>
                </c:pt>
                <c:pt idx="4017" formatCode="General">
                  <c:v>1.099537</c:v>
                </c:pt>
                <c:pt idx="4018" formatCode="General">
                  <c:v>1.099537</c:v>
                </c:pt>
                <c:pt idx="4019" formatCode="General">
                  <c:v>1.097729</c:v>
                </c:pt>
                <c:pt idx="4020" formatCode="General">
                  <c:v>1.097729</c:v>
                </c:pt>
                <c:pt idx="4021" formatCode="General">
                  <c:v>1.099537</c:v>
                </c:pt>
                <c:pt idx="4022" formatCode="General">
                  <c:v>1.099537</c:v>
                </c:pt>
                <c:pt idx="4023" formatCode="General">
                  <c:v>1.097729</c:v>
                </c:pt>
                <c:pt idx="4024" formatCode="General">
                  <c:v>1.101345</c:v>
                </c:pt>
                <c:pt idx="4025" formatCode="General">
                  <c:v>1.103154</c:v>
                </c:pt>
                <c:pt idx="4026" formatCode="General">
                  <c:v>1.101345</c:v>
                </c:pt>
                <c:pt idx="4027" formatCode="General">
                  <c:v>1.097729</c:v>
                </c:pt>
                <c:pt idx="4028" formatCode="General">
                  <c:v>1.099537</c:v>
                </c:pt>
                <c:pt idx="4029" formatCode="General">
                  <c:v>1.097729</c:v>
                </c:pt>
                <c:pt idx="4030" formatCode="General">
                  <c:v>1.099537</c:v>
                </c:pt>
                <c:pt idx="4031" formatCode="General">
                  <c:v>1.09592</c:v>
                </c:pt>
                <c:pt idx="4032" formatCode="General">
                  <c:v>1.09592</c:v>
                </c:pt>
                <c:pt idx="4033" formatCode="General">
                  <c:v>1.09592</c:v>
                </c:pt>
                <c:pt idx="4034" formatCode="General">
                  <c:v>1.101345</c:v>
                </c:pt>
                <c:pt idx="4035" formatCode="General">
                  <c:v>1.101345</c:v>
                </c:pt>
                <c:pt idx="4036" formatCode="General">
                  <c:v>1.099537</c:v>
                </c:pt>
                <c:pt idx="4037" formatCode="General">
                  <c:v>1.101345</c:v>
                </c:pt>
                <c:pt idx="4038" formatCode="General">
                  <c:v>1.099537</c:v>
                </c:pt>
                <c:pt idx="4039" formatCode="General">
                  <c:v>1.101345</c:v>
                </c:pt>
                <c:pt idx="4040" formatCode="General">
                  <c:v>1.099537</c:v>
                </c:pt>
                <c:pt idx="4041" formatCode="General">
                  <c:v>1.09592</c:v>
                </c:pt>
                <c:pt idx="4042" formatCode="General">
                  <c:v>1.097729</c:v>
                </c:pt>
                <c:pt idx="4043" formatCode="General">
                  <c:v>1.097729</c:v>
                </c:pt>
                <c:pt idx="4044" formatCode="General">
                  <c:v>1.097729</c:v>
                </c:pt>
                <c:pt idx="4045" formatCode="General">
                  <c:v>1.099537</c:v>
                </c:pt>
                <c:pt idx="4046" formatCode="General">
                  <c:v>1.099537</c:v>
                </c:pt>
                <c:pt idx="4047" formatCode="General">
                  <c:v>1.099537</c:v>
                </c:pt>
                <c:pt idx="4048" formatCode="General">
                  <c:v>1.101345</c:v>
                </c:pt>
                <c:pt idx="4049" formatCode="General">
                  <c:v>1.101345</c:v>
                </c:pt>
                <c:pt idx="4050" formatCode="General">
                  <c:v>1.101345</c:v>
                </c:pt>
                <c:pt idx="4051" formatCode="General">
                  <c:v>1.101345</c:v>
                </c:pt>
                <c:pt idx="4052" formatCode="General">
                  <c:v>1.097729</c:v>
                </c:pt>
                <c:pt idx="4053" formatCode="General">
                  <c:v>1.097729</c:v>
                </c:pt>
                <c:pt idx="4054" formatCode="General">
                  <c:v>1.097729</c:v>
                </c:pt>
                <c:pt idx="4055" formatCode="General">
                  <c:v>1.09592</c:v>
                </c:pt>
                <c:pt idx="4056" formatCode="General">
                  <c:v>1.099537</c:v>
                </c:pt>
                <c:pt idx="4057" formatCode="General">
                  <c:v>1.099537</c:v>
                </c:pt>
                <c:pt idx="4058" formatCode="General">
                  <c:v>1.097729</c:v>
                </c:pt>
                <c:pt idx="4059" formatCode="General">
                  <c:v>1.101345</c:v>
                </c:pt>
                <c:pt idx="4060" formatCode="General">
                  <c:v>1.101345</c:v>
                </c:pt>
                <c:pt idx="4061" formatCode="General">
                  <c:v>1.101345</c:v>
                </c:pt>
                <c:pt idx="4062" formatCode="General">
                  <c:v>1.101345</c:v>
                </c:pt>
                <c:pt idx="4063" formatCode="General">
                  <c:v>1.09592</c:v>
                </c:pt>
                <c:pt idx="4064" formatCode="General">
                  <c:v>1.097729</c:v>
                </c:pt>
                <c:pt idx="4065" formatCode="General">
                  <c:v>1.097729</c:v>
                </c:pt>
                <c:pt idx="4066" formatCode="General">
                  <c:v>1.097729</c:v>
                </c:pt>
                <c:pt idx="4067" formatCode="General">
                  <c:v>1.097729</c:v>
                </c:pt>
                <c:pt idx="4068" formatCode="General">
                  <c:v>1.097729</c:v>
                </c:pt>
                <c:pt idx="4069" formatCode="General">
                  <c:v>1.099537</c:v>
                </c:pt>
                <c:pt idx="4070" formatCode="General">
                  <c:v>1.101345</c:v>
                </c:pt>
                <c:pt idx="4071" formatCode="General">
                  <c:v>1.101345</c:v>
                </c:pt>
                <c:pt idx="4072" formatCode="General">
                  <c:v>1.101345</c:v>
                </c:pt>
                <c:pt idx="4073" formatCode="General">
                  <c:v>1.099537</c:v>
                </c:pt>
                <c:pt idx="4074" formatCode="General">
                  <c:v>1.099537</c:v>
                </c:pt>
                <c:pt idx="4075" formatCode="General">
                  <c:v>1.099537</c:v>
                </c:pt>
                <c:pt idx="4076" formatCode="General">
                  <c:v>1.099537</c:v>
                </c:pt>
                <c:pt idx="4077" formatCode="General">
                  <c:v>1.097729</c:v>
                </c:pt>
                <c:pt idx="4078" formatCode="General">
                  <c:v>1.097729</c:v>
                </c:pt>
                <c:pt idx="4079" formatCode="General">
                  <c:v>1.097729</c:v>
                </c:pt>
                <c:pt idx="4080" formatCode="General">
                  <c:v>1.101345</c:v>
                </c:pt>
                <c:pt idx="4081" formatCode="General">
                  <c:v>1.101345</c:v>
                </c:pt>
                <c:pt idx="4082" formatCode="General">
                  <c:v>1.101345</c:v>
                </c:pt>
                <c:pt idx="4083" formatCode="General">
                  <c:v>1.101345</c:v>
                </c:pt>
                <c:pt idx="4084" formatCode="General">
                  <c:v>1.099537</c:v>
                </c:pt>
                <c:pt idx="4085" formatCode="General">
                  <c:v>1.099537</c:v>
                </c:pt>
                <c:pt idx="4086" formatCode="General">
                  <c:v>1.099537</c:v>
                </c:pt>
                <c:pt idx="4087" formatCode="General">
                  <c:v>1.09592</c:v>
                </c:pt>
                <c:pt idx="4088" formatCode="General">
                  <c:v>1.09592</c:v>
                </c:pt>
                <c:pt idx="4089" formatCode="General">
                  <c:v>1.09592</c:v>
                </c:pt>
                <c:pt idx="4090" formatCode="General">
                  <c:v>1.09592</c:v>
                </c:pt>
                <c:pt idx="4091" formatCode="General">
                  <c:v>1.099537</c:v>
                </c:pt>
                <c:pt idx="4092" formatCode="General">
                  <c:v>1.099537</c:v>
                </c:pt>
                <c:pt idx="4093" formatCode="General">
                  <c:v>1.101345</c:v>
                </c:pt>
                <c:pt idx="4094" formatCode="General">
                  <c:v>1.101345</c:v>
                </c:pt>
                <c:pt idx="4095" formatCode="General">
                  <c:v>1.101345</c:v>
                </c:pt>
                <c:pt idx="4096" formatCode="General">
                  <c:v>1.099537</c:v>
                </c:pt>
                <c:pt idx="4097" formatCode="General">
                  <c:v>1.099537</c:v>
                </c:pt>
                <c:pt idx="4098" formatCode="General">
                  <c:v>1.097729</c:v>
                </c:pt>
                <c:pt idx="4099" formatCode="General">
                  <c:v>1.097729</c:v>
                </c:pt>
                <c:pt idx="4100" formatCode="General">
                  <c:v>1.097729</c:v>
                </c:pt>
                <c:pt idx="4101" formatCode="General">
                  <c:v>1.097729</c:v>
                </c:pt>
                <c:pt idx="4102" formatCode="General">
                  <c:v>1.099537</c:v>
                </c:pt>
                <c:pt idx="4103" formatCode="General">
                  <c:v>1.099537</c:v>
                </c:pt>
                <c:pt idx="4104" formatCode="General">
                  <c:v>1.101345</c:v>
                </c:pt>
                <c:pt idx="4105" formatCode="General">
                  <c:v>1.101345</c:v>
                </c:pt>
                <c:pt idx="4106" formatCode="General">
                  <c:v>1.101345</c:v>
                </c:pt>
                <c:pt idx="4107" formatCode="General">
                  <c:v>1.101345</c:v>
                </c:pt>
                <c:pt idx="4108" formatCode="General">
                  <c:v>1.101345</c:v>
                </c:pt>
                <c:pt idx="4109" formatCode="General">
                  <c:v>1.097729</c:v>
                </c:pt>
                <c:pt idx="4110" formatCode="General">
                  <c:v>1.097729</c:v>
                </c:pt>
                <c:pt idx="4111" formatCode="General">
                  <c:v>1.09592</c:v>
                </c:pt>
                <c:pt idx="4112" formatCode="General">
                  <c:v>1.099537</c:v>
                </c:pt>
                <c:pt idx="4113" formatCode="General">
                  <c:v>1.097729</c:v>
                </c:pt>
                <c:pt idx="4114" formatCode="General">
                  <c:v>1.097729</c:v>
                </c:pt>
                <c:pt idx="4115" formatCode="General">
                  <c:v>1.099537</c:v>
                </c:pt>
                <c:pt idx="4116" formatCode="General">
                  <c:v>1.101345</c:v>
                </c:pt>
                <c:pt idx="4117" formatCode="General">
                  <c:v>1.101345</c:v>
                </c:pt>
                <c:pt idx="4118" formatCode="General">
                  <c:v>1.101345</c:v>
                </c:pt>
                <c:pt idx="4119" formatCode="General">
                  <c:v>1.097729</c:v>
                </c:pt>
                <c:pt idx="4120" formatCode="General">
                  <c:v>1.097729</c:v>
                </c:pt>
                <c:pt idx="4121" formatCode="General">
                  <c:v>1.097729</c:v>
                </c:pt>
                <c:pt idx="4122" formatCode="General">
                  <c:v>1.097729</c:v>
                </c:pt>
                <c:pt idx="4123" formatCode="General">
                  <c:v>1.097729</c:v>
                </c:pt>
                <c:pt idx="4124" formatCode="General">
                  <c:v>1.097729</c:v>
                </c:pt>
                <c:pt idx="4125" formatCode="General">
                  <c:v>1.097729</c:v>
                </c:pt>
                <c:pt idx="4126" formatCode="General">
                  <c:v>1.101345</c:v>
                </c:pt>
                <c:pt idx="4127" formatCode="General">
                  <c:v>1.101345</c:v>
                </c:pt>
                <c:pt idx="4128" formatCode="General">
                  <c:v>1.101345</c:v>
                </c:pt>
                <c:pt idx="4129" formatCode="General">
                  <c:v>1.103154</c:v>
                </c:pt>
                <c:pt idx="4130" formatCode="General">
                  <c:v>1.099537</c:v>
                </c:pt>
                <c:pt idx="4131" formatCode="General">
                  <c:v>1.099537</c:v>
                </c:pt>
                <c:pt idx="4132" formatCode="General">
                  <c:v>1.099537</c:v>
                </c:pt>
                <c:pt idx="4133" formatCode="General">
                  <c:v>1.099537</c:v>
                </c:pt>
                <c:pt idx="4134" formatCode="General">
                  <c:v>1.097729</c:v>
                </c:pt>
                <c:pt idx="4135" formatCode="General">
                  <c:v>1.097729</c:v>
                </c:pt>
                <c:pt idx="4136" formatCode="General">
                  <c:v>1.09592</c:v>
                </c:pt>
                <c:pt idx="4137" formatCode="General">
                  <c:v>1.101345</c:v>
                </c:pt>
                <c:pt idx="4138" formatCode="General">
                  <c:v>1.101345</c:v>
                </c:pt>
                <c:pt idx="4139" formatCode="General">
                  <c:v>1.099537</c:v>
                </c:pt>
                <c:pt idx="4140" formatCode="General">
                  <c:v>1.101345</c:v>
                </c:pt>
                <c:pt idx="4141" formatCode="General">
                  <c:v>1.099537</c:v>
                </c:pt>
                <c:pt idx="4142" formatCode="General">
                  <c:v>1.101345</c:v>
                </c:pt>
                <c:pt idx="4143" formatCode="General">
                  <c:v>1.099537</c:v>
                </c:pt>
                <c:pt idx="4144" formatCode="General">
                  <c:v>1.09592</c:v>
                </c:pt>
                <c:pt idx="4145" formatCode="General">
                  <c:v>1.09592</c:v>
                </c:pt>
                <c:pt idx="4146" formatCode="General">
                  <c:v>1.09592</c:v>
                </c:pt>
                <c:pt idx="4147" formatCode="General">
                  <c:v>1.09592</c:v>
                </c:pt>
                <c:pt idx="4148" formatCode="General">
                  <c:v>1.099537</c:v>
                </c:pt>
                <c:pt idx="4149" formatCode="General">
                  <c:v>1.097729</c:v>
                </c:pt>
                <c:pt idx="4150" formatCode="General">
                  <c:v>1.099537</c:v>
                </c:pt>
                <c:pt idx="4151" formatCode="General">
                  <c:v>1.101345</c:v>
                </c:pt>
                <c:pt idx="4152" formatCode="General">
                  <c:v>1.101345</c:v>
                </c:pt>
                <c:pt idx="4153" formatCode="General">
                  <c:v>1.101345</c:v>
                </c:pt>
                <c:pt idx="4154" formatCode="General">
                  <c:v>1.101345</c:v>
                </c:pt>
                <c:pt idx="4155" formatCode="General">
                  <c:v>1.097729</c:v>
                </c:pt>
                <c:pt idx="4156" formatCode="General">
                  <c:v>1.097729</c:v>
                </c:pt>
                <c:pt idx="4157" formatCode="General">
                  <c:v>1.097729</c:v>
                </c:pt>
                <c:pt idx="4158" formatCode="General">
                  <c:v>1.097729</c:v>
                </c:pt>
                <c:pt idx="4159" formatCode="General">
                  <c:v>1.097729</c:v>
                </c:pt>
                <c:pt idx="4160" formatCode="General">
                  <c:v>1.097729</c:v>
                </c:pt>
                <c:pt idx="4161" formatCode="General">
                  <c:v>1.097729</c:v>
                </c:pt>
                <c:pt idx="4162" formatCode="General">
                  <c:v>1.101345</c:v>
                </c:pt>
                <c:pt idx="4163" formatCode="General">
                  <c:v>1.103154</c:v>
                </c:pt>
                <c:pt idx="4164" formatCode="General">
                  <c:v>1.103154</c:v>
                </c:pt>
                <c:pt idx="4165" formatCode="General">
                  <c:v>1.103154</c:v>
                </c:pt>
                <c:pt idx="4166" formatCode="General">
                  <c:v>1.099537</c:v>
                </c:pt>
                <c:pt idx="4167" formatCode="General">
                  <c:v>1.099537</c:v>
                </c:pt>
                <c:pt idx="4168" formatCode="General">
                  <c:v>1.099537</c:v>
                </c:pt>
                <c:pt idx="4169" formatCode="General">
                  <c:v>1.097729</c:v>
                </c:pt>
                <c:pt idx="4170" formatCode="General">
                  <c:v>1.09592</c:v>
                </c:pt>
                <c:pt idx="4171" formatCode="General">
                  <c:v>1.097729</c:v>
                </c:pt>
                <c:pt idx="4172" formatCode="General">
                  <c:v>1.097729</c:v>
                </c:pt>
                <c:pt idx="4173" formatCode="General">
                  <c:v>1.101345</c:v>
                </c:pt>
                <c:pt idx="4174" formatCode="General">
                  <c:v>1.099537</c:v>
                </c:pt>
                <c:pt idx="4175" formatCode="General">
                  <c:v>1.099537</c:v>
                </c:pt>
                <c:pt idx="4176" formatCode="General">
                  <c:v>1.101345</c:v>
                </c:pt>
                <c:pt idx="4177" formatCode="General">
                  <c:v>1.101345</c:v>
                </c:pt>
                <c:pt idx="4178" formatCode="General">
                  <c:v>1.099537</c:v>
                </c:pt>
                <c:pt idx="4179" formatCode="General">
                  <c:v>1.099537</c:v>
                </c:pt>
                <c:pt idx="4180" formatCode="General">
                  <c:v>1.09592</c:v>
                </c:pt>
                <c:pt idx="4181" formatCode="General">
                  <c:v>1.09592</c:v>
                </c:pt>
                <c:pt idx="4182" formatCode="General">
                  <c:v>1.09592</c:v>
                </c:pt>
                <c:pt idx="4183" formatCode="General">
                  <c:v>1.097729</c:v>
                </c:pt>
                <c:pt idx="4184" formatCode="General">
                  <c:v>1.099537</c:v>
                </c:pt>
                <c:pt idx="4185" formatCode="General">
                  <c:v>1.099537</c:v>
                </c:pt>
                <c:pt idx="4186" formatCode="General">
                  <c:v>1.099537</c:v>
                </c:pt>
                <c:pt idx="4187" formatCode="General">
                  <c:v>1.101345</c:v>
                </c:pt>
                <c:pt idx="4188" formatCode="General">
                  <c:v>1.101345</c:v>
                </c:pt>
                <c:pt idx="4189" formatCode="General">
                  <c:v>1.101345</c:v>
                </c:pt>
                <c:pt idx="4190" formatCode="General">
                  <c:v>1.097729</c:v>
                </c:pt>
                <c:pt idx="4191" formatCode="General">
                  <c:v>1.097729</c:v>
                </c:pt>
                <c:pt idx="4192" formatCode="General">
                  <c:v>1.097729</c:v>
                </c:pt>
                <c:pt idx="4193" formatCode="General">
                  <c:v>1.097729</c:v>
                </c:pt>
                <c:pt idx="4194" formatCode="General">
                  <c:v>1.099537</c:v>
                </c:pt>
                <c:pt idx="4195" formatCode="General">
                  <c:v>1.097729</c:v>
                </c:pt>
                <c:pt idx="4196" formatCode="General">
                  <c:v>1.097729</c:v>
                </c:pt>
                <c:pt idx="4197" formatCode="General">
                  <c:v>1.099537</c:v>
                </c:pt>
                <c:pt idx="4198" formatCode="General">
                  <c:v>1.103154</c:v>
                </c:pt>
                <c:pt idx="4199" formatCode="General">
                  <c:v>1.101345</c:v>
                </c:pt>
                <c:pt idx="4200" formatCode="General">
                  <c:v>1.101345</c:v>
                </c:pt>
                <c:pt idx="4201" formatCode="General">
                  <c:v>1.097729</c:v>
                </c:pt>
                <c:pt idx="4202" formatCode="General">
                  <c:v>1.099537</c:v>
                </c:pt>
                <c:pt idx="4203" formatCode="General">
                  <c:v>1.099537</c:v>
                </c:pt>
                <c:pt idx="4204" formatCode="General">
                  <c:v>1.097729</c:v>
                </c:pt>
                <c:pt idx="4205" formatCode="General">
                  <c:v>1.09592</c:v>
                </c:pt>
                <c:pt idx="4206" formatCode="General">
                  <c:v>1.09592</c:v>
                </c:pt>
                <c:pt idx="4207" formatCode="General">
                  <c:v>1.09592</c:v>
                </c:pt>
                <c:pt idx="4208" formatCode="General">
                  <c:v>1.101345</c:v>
                </c:pt>
                <c:pt idx="4209" formatCode="General">
                  <c:v>1.101345</c:v>
                </c:pt>
                <c:pt idx="4210" formatCode="General">
                  <c:v>1.101345</c:v>
                </c:pt>
                <c:pt idx="4211" formatCode="General">
                  <c:v>1.101345</c:v>
                </c:pt>
                <c:pt idx="4212" formatCode="General">
                  <c:v>1.099537</c:v>
                </c:pt>
                <c:pt idx="4213" formatCode="General">
                  <c:v>1.099537</c:v>
                </c:pt>
                <c:pt idx="4214" formatCode="General">
                  <c:v>1.099537</c:v>
                </c:pt>
                <c:pt idx="4215" formatCode="General">
                  <c:v>1.09592</c:v>
                </c:pt>
                <c:pt idx="4216" formatCode="General">
                  <c:v>1.09592</c:v>
                </c:pt>
                <c:pt idx="4217" formatCode="General">
                  <c:v>1.097729</c:v>
                </c:pt>
                <c:pt idx="4218" formatCode="General">
                  <c:v>1.097729</c:v>
                </c:pt>
                <c:pt idx="4219" formatCode="General">
                  <c:v>1.099537</c:v>
                </c:pt>
                <c:pt idx="4220" formatCode="General">
                  <c:v>1.099537</c:v>
                </c:pt>
                <c:pt idx="4221" formatCode="General">
                  <c:v>1.101345</c:v>
                </c:pt>
                <c:pt idx="4222" formatCode="General">
                  <c:v>1.103154</c:v>
                </c:pt>
                <c:pt idx="4223" formatCode="General">
                  <c:v>1.103154</c:v>
                </c:pt>
                <c:pt idx="4224" formatCode="General">
                  <c:v>1.101345</c:v>
                </c:pt>
                <c:pt idx="4225" formatCode="General">
                  <c:v>1.103154</c:v>
                </c:pt>
                <c:pt idx="4226" formatCode="General">
                  <c:v>1.097729</c:v>
                </c:pt>
                <c:pt idx="4227" formatCode="General">
                  <c:v>1.097729</c:v>
                </c:pt>
                <c:pt idx="4228" formatCode="General">
                  <c:v>1.097729</c:v>
                </c:pt>
                <c:pt idx="4229" formatCode="General">
                  <c:v>1.099537</c:v>
                </c:pt>
                <c:pt idx="4230" formatCode="General">
                  <c:v>1.097729</c:v>
                </c:pt>
                <c:pt idx="4231" formatCode="General">
                  <c:v>1.099537</c:v>
                </c:pt>
                <c:pt idx="4232" formatCode="General">
                  <c:v>1.099537</c:v>
                </c:pt>
                <c:pt idx="4233" formatCode="General">
                  <c:v>1.101345</c:v>
                </c:pt>
                <c:pt idx="4234" formatCode="General">
                  <c:v>1.103154</c:v>
                </c:pt>
                <c:pt idx="4235" formatCode="General">
                  <c:v>1.101345</c:v>
                </c:pt>
                <c:pt idx="4236" formatCode="General">
                  <c:v>1.101345</c:v>
                </c:pt>
                <c:pt idx="4237" formatCode="General">
                  <c:v>1.097729</c:v>
                </c:pt>
                <c:pt idx="4238" formatCode="General">
                  <c:v>1.09592</c:v>
                </c:pt>
                <c:pt idx="4239" formatCode="General">
                  <c:v>1.097729</c:v>
                </c:pt>
                <c:pt idx="4240" formatCode="General">
                  <c:v>1.097729</c:v>
                </c:pt>
                <c:pt idx="4241" formatCode="General">
                  <c:v>1.097729</c:v>
                </c:pt>
                <c:pt idx="4242" formatCode="General">
                  <c:v>1.097729</c:v>
                </c:pt>
                <c:pt idx="4243" formatCode="General">
                  <c:v>1.097729</c:v>
                </c:pt>
                <c:pt idx="4244" formatCode="General">
                  <c:v>1.101345</c:v>
                </c:pt>
                <c:pt idx="4245" formatCode="General">
                  <c:v>1.101345</c:v>
                </c:pt>
                <c:pt idx="4246" formatCode="General">
                  <c:v>1.101345</c:v>
                </c:pt>
                <c:pt idx="4247" formatCode="General">
                  <c:v>1.099537</c:v>
                </c:pt>
                <c:pt idx="4248" formatCode="General">
                  <c:v>1.099537</c:v>
                </c:pt>
                <c:pt idx="4249" formatCode="General">
                  <c:v>1.099537</c:v>
                </c:pt>
                <c:pt idx="4250" formatCode="General">
                  <c:v>1.099537</c:v>
                </c:pt>
                <c:pt idx="4251" formatCode="General">
                  <c:v>1.097729</c:v>
                </c:pt>
                <c:pt idx="4252" formatCode="General">
                  <c:v>1.09592</c:v>
                </c:pt>
                <c:pt idx="4253" formatCode="General">
                  <c:v>1.097729</c:v>
                </c:pt>
                <c:pt idx="4254" formatCode="General">
                  <c:v>1.101345</c:v>
                </c:pt>
                <c:pt idx="4255" formatCode="General">
                  <c:v>1.101345</c:v>
                </c:pt>
                <c:pt idx="4256" formatCode="General">
                  <c:v>1.101345</c:v>
                </c:pt>
                <c:pt idx="4257" formatCode="General">
                  <c:v>1.101345</c:v>
                </c:pt>
                <c:pt idx="4258" formatCode="General">
                  <c:v>1.101345</c:v>
                </c:pt>
                <c:pt idx="4259" formatCode="General">
                  <c:v>1.101345</c:v>
                </c:pt>
                <c:pt idx="4260" formatCode="General">
                  <c:v>1.099537</c:v>
                </c:pt>
                <c:pt idx="4261" formatCode="General">
                  <c:v>1.09592</c:v>
                </c:pt>
                <c:pt idx="4262" formatCode="General">
                  <c:v>1.09592</c:v>
                </c:pt>
                <c:pt idx="4263" formatCode="General">
                  <c:v>1.09592</c:v>
                </c:pt>
                <c:pt idx="4264" formatCode="General">
                  <c:v>1.094112</c:v>
                </c:pt>
                <c:pt idx="4265" formatCode="General">
                  <c:v>1.099537</c:v>
                </c:pt>
                <c:pt idx="4266" formatCode="General">
                  <c:v>1.099537</c:v>
                </c:pt>
                <c:pt idx="4267" formatCode="General">
                  <c:v>1.099537</c:v>
                </c:pt>
                <c:pt idx="4268" formatCode="General">
                  <c:v>1.101345</c:v>
                </c:pt>
                <c:pt idx="4269" formatCode="General">
                  <c:v>1.099537</c:v>
                </c:pt>
                <c:pt idx="4270" formatCode="General">
                  <c:v>1.101345</c:v>
                </c:pt>
                <c:pt idx="4271" formatCode="General">
                  <c:v>1.101345</c:v>
                </c:pt>
                <c:pt idx="4272" formatCode="General">
                  <c:v>1.09592</c:v>
                </c:pt>
                <c:pt idx="4273" formatCode="General">
                  <c:v>1.097729</c:v>
                </c:pt>
                <c:pt idx="4274" formatCode="General">
                  <c:v>1.09592</c:v>
                </c:pt>
                <c:pt idx="4275" formatCode="General">
                  <c:v>1.097729</c:v>
                </c:pt>
                <c:pt idx="4276" formatCode="General">
                  <c:v>1.099537</c:v>
                </c:pt>
                <c:pt idx="4277" formatCode="General">
                  <c:v>1.099537</c:v>
                </c:pt>
                <c:pt idx="4278" formatCode="General">
                  <c:v>1.099537</c:v>
                </c:pt>
                <c:pt idx="4279" formatCode="General">
                  <c:v>1.103154</c:v>
                </c:pt>
                <c:pt idx="4280" formatCode="General">
                  <c:v>1.103154</c:v>
                </c:pt>
                <c:pt idx="4281" formatCode="General">
                  <c:v>1.103154</c:v>
                </c:pt>
                <c:pt idx="4282" formatCode="General">
                  <c:v>1.103154</c:v>
                </c:pt>
                <c:pt idx="4283" formatCode="General">
                  <c:v>1.097729</c:v>
                </c:pt>
                <c:pt idx="4284" formatCode="General">
                  <c:v>1.097729</c:v>
                </c:pt>
                <c:pt idx="4285" formatCode="General">
                  <c:v>1.097729</c:v>
                </c:pt>
                <c:pt idx="4286" formatCode="General">
                  <c:v>1.09592</c:v>
                </c:pt>
                <c:pt idx="4287" formatCode="General">
                  <c:v>1.097729</c:v>
                </c:pt>
                <c:pt idx="4288" formatCode="General">
                  <c:v>1.097729</c:v>
                </c:pt>
                <c:pt idx="4289" formatCode="General">
                  <c:v>1.097729</c:v>
                </c:pt>
                <c:pt idx="4290" formatCode="General">
                  <c:v>1.101345</c:v>
                </c:pt>
                <c:pt idx="4291" formatCode="General">
                  <c:v>1.101345</c:v>
                </c:pt>
                <c:pt idx="4292" formatCode="General">
                  <c:v>1.101345</c:v>
                </c:pt>
                <c:pt idx="4293" formatCode="General">
                  <c:v>1.097729</c:v>
                </c:pt>
                <c:pt idx="4294" formatCode="General">
                  <c:v>1.097729</c:v>
                </c:pt>
                <c:pt idx="4295" formatCode="General">
                  <c:v>1.099537</c:v>
                </c:pt>
                <c:pt idx="4296" formatCode="General">
                  <c:v>1.097729</c:v>
                </c:pt>
                <c:pt idx="4297" formatCode="General">
                  <c:v>1.097729</c:v>
                </c:pt>
                <c:pt idx="4298" formatCode="General">
                  <c:v>1.09592</c:v>
                </c:pt>
                <c:pt idx="4299" formatCode="General">
                  <c:v>1.09592</c:v>
                </c:pt>
                <c:pt idx="4300" formatCode="General">
                  <c:v>1.1230469999999999</c:v>
                </c:pt>
                <c:pt idx="4301" formatCode="General">
                  <c:v>1.101345</c:v>
                </c:pt>
                <c:pt idx="4302" formatCode="General">
                  <c:v>1.101345</c:v>
                </c:pt>
                <c:pt idx="4303" formatCode="General">
                  <c:v>1.103154</c:v>
                </c:pt>
                <c:pt idx="4304" formatCode="General">
                  <c:v>1.108579</c:v>
                </c:pt>
                <c:pt idx="4305" formatCode="General">
                  <c:v>1.1393230000000001</c:v>
                </c:pt>
                <c:pt idx="4306" formatCode="General">
                  <c:v>1.1393230000000001</c:v>
                </c:pt>
                <c:pt idx="4307" formatCode="General">
                  <c:v>1.097729</c:v>
                </c:pt>
                <c:pt idx="4308" formatCode="General">
                  <c:v>1.108579</c:v>
                </c:pt>
                <c:pt idx="4309" formatCode="General">
                  <c:v>1.1194299999999999</c:v>
                </c:pt>
                <c:pt idx="4310" formatCode="General">
                  <c:v>1.1357060000000001</c:v>
                </c:pt>
                <c:pt idx="4311" formatCode="General">
                  <c:v>1.101345</c:v>
                </c:pt>
                <c:pt idx="4312" formatCode="General">
                  <c:v>1.1103879999999999</c:v>
                </c:pt>
                <c:pt idx="4313" formatCode="General">
                  <c:v>1.1574070000000001</c:v>
                </c:pt>
                <c:pt idx="4314" formatCode="General">
                  <c:v>1.1320889999999999</c:v>
                </c:pt>
                <c:pt idx="4315" formatCode="General">
                  <c:v>1.104962</c:v>
                </c:pt>
                <c:pt idx="4316" formatCode="General">
                  <c:v>1.112196</c:v>
                </c:pt>
                <c:pt idx="4317" formatCode="General">
                  <c:v>1.1284719999999999</c:v>
                </c:pt>
                <c:pt idx="4318" formatCode="General">
                  <c:v>1.1537900000000001</c:v>
                </c:pt>
                <c:pt idx="4319" formatCode="General">
                  <c:v>1.1429400000000001</c:v>
                </c:pt>
                <c:pt idx="4320" formatCode="General">
                  <c:v>1.097729</c:v>
                </c:pt>
                <c:pt idx="4321" formatCode="General">
                  <c:v>1.1067709999999999</c:v>
                </c:pt>
                <c:pt idx="4322" formatCode="General">
                  <c:v>1.1393230000000001</c:v>
                </c:pt>
                <c:pt idx="4323" formatCode="General">
                  <c:v>1.155599</c:v>
                </c:pt>
                <c:pt idx="4324" formatCode="General">
                  <c:v>1.1429400000000001</c:v>
                </c:pt>
                <c:pt idx="4325" formatCode="General">
                  <c:v>1.1103879999999999</c:v>
                </c:pt>
                <c:pt idx="4326" formatCode="General">
                  <c:v>1.1103879999999999</c:v>
                </c:pt>
                <c:pt idx="4327" formatCode="General">
                  <c:v>1.1429400000000001</c:v>
                </c:pt>
                <c:pt idx="4328" formatCode="General">
                  <c:v>1.1537900000000001</c:v>
                </c:pt>
                <c:pt idx="4329" formatCode="General">
                  <c:v>1.1610240000000001</c:v>
                </c:pt>
                <c:pt idx="4330" formatCode="General">
                  <c:v>1.162833</c:v>
                </c:pt>
                <c:pt idx="4331" formatCode="General">
                  <c:v>1.1610240000000001</c:v>
                </c:pt>
                <c:pt idx="4332" formatCode="General">
                  <c:v>1.162833</c:v>
                </c:pt>
                <c:pt idx="4333" formatCode="General">
                  <c:v>1.162833</c:v>
                </c:pt>
                <c:pt idx="4334" formatCode="General">
                  <c:v>1.162833</c:v>
                </c:pt>
                <c:pt idx="4335" formatCode="General">
                  <c:v>1.162833</c:v>
                </c:pt>
                <c:pt idx="4336" formatCode="General">
                  <c:v>1.1610240000000001</c:v>
                </c:pt>
                <c:pt idx="4337" formatCode="General">
                  <c:v>1.162833</c:v>
                </c:pt>
                <c:pt idx="4338" formatCode="General">
                  <c:v>1.162833</c:v>
                </c:pt>
                <c:pt idx="4339" formatCode="General">
                  <c:v>1.162833</c:v>
                </c:pt>
                <c:pt idx="4340" formatCode="General">
                  <c:v>1.162833</c:v>
                </c:pt>
                <c:pt idx="4341" formatCode="General">
                  <c:v>1.162833</c:v>
                </c:pt>
                <c:pt idx="4342" formatCode="General">
                  <c:v>1.162833</c:v>
                </c:pt>
                <c:pt idx="4343" formatCode="General">
                  <c:v>1.162833</c:v>
                </c:pt>
                <c:pt idx="4344" formatCode="General">
                  <c:v>1.162833</c:v>
                </c:pt>
                <c:pt idx="4345" formatCode="General">
                  <c:v>1.162833</c:v>
                </c:pt>
                <c:pt idx="4346" formatCode="General">
                  <c:v>1.162833</c:v>
                </c:pt>
                <c:pt idx="4347" formatCode="General">
                  <c:v>1.162833</c:v>
                </c:pt>
                <c:pt idx="4348" formatCode="General">
                  <c:v>1.162833</c:v>
                </c:pt>
                <c:pt idx="4349" formatCode="General">
                  <c:v>1.162833</c:v>
                </c:pt>
                <c:pt idx="4350" formatCode="General">
                  <c:v>1.162833</c:v>
                </c:pt>
                <c:pt idx="4351" formatCode="General">
                  <c:v>1.162833</c:v>
                </c:pt>
                <c:pt idx="4352" formatCode="General">
                  <c:v>1.162833</c:v>
                </c:pt>
                <c:pt idx="4353" formatCode="General">
                  <c:v>1.162833</c:v>
                </c:pt>
                <c:pt idx="4354" formatCode="General">
                  <c:v>1.162833</c:v>
                </c:pt>
                <c:pt idx="4355" formatCode="General">
                  <c:v>1.162833</c:v>
                </c:pt>
                <c:pt idx="4356" formatCode="General">
                  <c:v>1.162833</c:v>
                </c:pt>
                <c:pt idx="4357" formatCode="General">
                  <c:v>1.162833</c:v>
                </c:pt>
                <c:pt idx="4358" formatCode="General">
                  <c:v>1.162833</c:v>
                </c:pt>
                <c:pt idx="4359" formatCode="General">
                  <c:v>1.162833</c:v>
                </c:pt>
                <c:pt idx="4360" formatCode="General">
                  <c:v>1.162833</c:v>
                </c:pt>
                <c:pt idx="4361" formatCode="General">
                  <c:v>1.162833</c:v>
                </c:pt>
                <c:pt idx="4362" formatCode="General">
                  <c:v>1.162833</c:v>
                </c:pt>
                <c:pt idx="4363" formatCode="General">
                  <c:v>1.162833</c:v>
                </c:pt>
                <c:pt idx="4364" formatCode="General">
                  <c:v>1.162833</c:v>
                </c:pt>
                <c:pt idx="4365" formatCode="General">
                  <c:v>1.162833</c:v>
                </c:pt>
                <c:pt idx="4366" formatCode="General">
                  <c:v>1.162833</c:v>
                </c:pt>
                <c:pt idx="4367" formatCode="General">
                  <c:v>1.162833</c:v>
                </c:pt>
                <c:pt idx="4368" formatCode="General">
                  <c:v>1.162833</c:v>
                </c:pt>
                <c:pt idx="4369" formatCode="General">
                  <c:v>1.162833</c:v>
                </c:pt>
                <c:pt idx="4370" formatCode="General">
                  <c:v>1.162833</c:v>
                </c:pt>
                <c:pt idx="4371" formatCode="General">
                  <c:v>1.162833</c:v>
                </c:pt>
                <c:pt idx="4372" formatCode="General">
                  <c:v>1.162833</c:v>
                </c:pt>
                <c:pt idx="4373" formatCode="General">
                  <c:v>1.162833</c:v>
                </c:pt>
                <c:pt idx="4374" formatCode="General">
                  <c:v>1.162833</c:v>
                </c:pt>
                <c:pt idx="4375" formatCode="General">
                  <c:v>1.162833</c:v>
                </c:pt>
                <c:pt idx="4376" formatCode="General">
                  <c:v>1.162833</c:v>
                </c:pt>
                <c:pt idx="4377" formatCode="General">
                  <c:v>1.162833</c:v>
                </c:pt>
                <c:pt idx="4378" formatCode="General">
                  <c:v>1.162833</c:v>
                </c:pt>
                <c:pt idx="4379" formatCode="General">
                  <c:v>1.162833</c:v>
                </c:pt>
                <c:pt idx="4380" formatCode="General">
                  <c:v>1.162833</c:v>
                </c:pt>
                <c:pt idx="4381" formatCode="General">
                  <c:v>1.162833</c:v>
                </c:pt>
                <c:pt idx="4382" formatCode="General">
                  <c:v>1.162833</c:v>
                </c:pt>
                <c:pt idx="4383" formatCode="General">
                  <c:v>1.162833</c:v>
                </c:pt>
                <c:pt idx="4384" formatCode="General">
                  <c:v>1.162833</c:v>
                </c:pt>
                <c:pt idx="4385" formatCode="General">
                  <c:v>1.162833</c:v>
                </c:pt>
                <c:pt idx="4386" formatCode="General">
                  <c:v>1.162833</c:v>
                </c:pt>
                <c:pt idx="4387" formatCode="General">
                  <c:v>1.162833</c:v>
                </c:pt>
                <c:pt idx="4388" formatCode="General">
                  <c:v>1.162833</c:v>
                </c:pt>
                <c:pt idx="4389" formatCode="General">
                  <c:v>1.162833</c:v>
                </c:pt>
                <c:pt idx="4390" formatCode="General">
                  <c:v>1.162833</c:v>
                </c:pt>
                <c:pt idx="4391" formatCode="General">
                  <c:v>1.162833</c:v>
                </c:pt>
                <c:pt idx="4392" formatCode="General">
                  <c:v>1.162833</c:v>
                </c:pt>
                <c:pt idx="4393" formatCode="General">
                  <c:v>1.162833</c:v>
                </c:pt>
                <c:pt idx="4394" formatCode="General">
                  <c:v>1.162833</c:v>
                </c:pt>
                <c:pt idx="4395" formatCode="General">
                  <c:v>1.162833</c:v>
                </c:pt>
                <c:pt idx="4396" formatCode="General">
                  <c:v>1.162833</c:v>
                </c:pt>
                <c:pt idx="4397" formatCode="General">
                  <c:v>1.162833</c:v>
                </c:pt>
                <c:pt idx="4398" formatCode="General">
                  <c:v>1.162833</c:v>
                </c:pt>
                <c:pt idx="4399" formatCode="General">
                  <c:v>1.162833</c:v>
                </c:pt>
                <c:pt idx="4400" formatCode="General">
                  <c:v>1.162833</c:v>
                </c:pt>
                <c:pt idx="4401" formatCode="General">
                  <c:v>1.162833</c:v>
                </c:pt>
                <c:pt idx="4402" formatCode="General">
                  <c:v>1.162833</c:v>
                </c:pt>
                <c:pt idx="4403" formatCode="General">
                  <c:v>1.162833</c:v>
                </c:pt>
                <c:pt idx="4404" formatCode="General">
                  <c:v>1.162833</c:v>
                </c:pt>
                <c:pt idx="4405" formatCode="General">
                  <c:v>1.162833</c:v>
                </c:pt>
                <c:pt idx="4406" formatCode="General">
                  <c:v>1.162833</c:v>
                </c:pt>
                <c:pt idx="4407" formatCode="General">
                  <c:v>1.162833</c:v>
                </c:pt>
                <c:pt idx="4408" formatCode="General">
                  <c:v>1.162833</c:v>
                </c:pt>
                <c:pt idx="4409" formatCode="General">
                  <c:v>1.162833</c:v>
                </c:pt>
                <c:pt idx="4410" formatCode="General">
                  <c:v>1.162833</c:v>
                </c:pt>
                <c:pt idx="4411" formatCode="General">
                  <c:v>1.162833</c:v>
                </c:pt>
                <c:pt idx="4412" formatCode="General">
                  <c:v>1.162833</c:v>
                </c:pt>
                <c:pt idx="4413" formatCode="General">
                  <c:v>1.162833</c:v>
                </c:pt>
                <c:pt idx="4414" formatCode="General">
                  <c:v>1.162833</c:v>
                </c:pt>
                <c:pt idx="4415" formatCode="General">
                  <c:v>1.162833</c:v>
                </c:pt>
                <c:pt idx="4416" formatCode="General">
                  <c:v>1.162833</c:v>
                </c:pt>
                <c:pt idx="4417" formatCode="General">
                  <c:v>1.162833</c:v>
                </c:pt>
                <c:pt idx="4418" formatCode="General">
                  <c:v>1.162833</c:v>
                </c:pt>
                <c:pt idx="4419" formatCode="General">
                  <c:v>1.162833</c:v>
                </c:pt>
                <c:pt idx="4420" formatCode="General">
                  <c:v>1.162833</c:v>
                </c:pt>
                <c:pt idx="4421" formatCode="General">
                  <c:v>1.162833</c:v>
                </c:pt>
                <c:pt idx="4422" formatCode="General">
                  <c:v>1.162833</c:v>
                </c:pt>
                <c:pt idx="4423" formatCode="General">
                  <c:v>1.162833</c:v>
                </c:pt>
                <c:pt idx="4424" formatCode="General">
                  <c:v>1.162833</c:v>
                </c:pt>
                <c:pt idx="4425" formatCode="General">
                  <c:v>1.162833</c:v>
                </c:pt>
                <c:pt idx="4426" formatCode="General">
                  <c:v>1.162833</c:v>
                </c:pt>
                <c:pt idx="4427" formatCode="General">
                  <c:v>1.162833</c:v>
                </c:pt>
                <c:pt idx="4428" formatCode="General">
                  <c:v>1.162833</c:v>
                </c:pt>
                <c:pt idx="4429" formatCode="General">
                  <c:v>1.162833</c:v>
                </c:pt>
                <c:pt idx="4430" formatCode="General">
                  <c:v>1.162833</c:v>
                </c:pt>
                <c:pt idx="4431" formatCode="General">
                  <c:v>1.162833</c:v>
                </c:pt>
                <c:pt idx="4432" formatCode="General">
                  <c:v>1.162833</c:v>
                </c:pt>
                <c:pt idx="4433" formatCode="General">
                  <c:v>1.162833</c:v>
                </c:pt>
                <c:pt idx="4434" formatCode="General">
                  <c:v>1.162833</c:v>
                </c:pt>
                <c:pt idx="4435" formatCode="General">
                  <c:v>1.162833</c:v>
                </c:pt>
                <c:pt idx="4436" formatCode="General">
                  <c:v>1.162833</c:v>
                </c:pt>
                <c:pt idx="4437" formatCode="General">
                  <c:v>1.162833</c:v>
                </c:pt>
                <c:pt idx="4438" formatCode="General">
                  <c:v>1.162833</c:v>
                </c:pt>
                <c:pt idx="4439" formatCode="General">
                  <c:v>1.162833</c:v>
                </c:pt>
                <c:pt idx="4440" formatCode="General">
                  <c:v>1.162833</c:v>
                </c:pt>
                <c:pt idx="4441" formatCode="General">
                  <c:v>1.162833</c:v>
                </c:pt>
                <c:pt idx="4442" formatCode="General">
                  <c:v>1.162833</c:v>
                </c:pt>
                <c:pt idx="4443" formatCode="General">
                  <c:v>1.162833</c:v>
                </c:pt>
                <c:pt idx="4444" formatCode="General">
                  <c:v>1.162833</c:v>
                </c:pt>
                <c:pt idx="4445" formatCode="General">
                  <c:v>1.162833</c:v>
                </c:pt>
                <c:pt idx="4446" formatCode="General">
                  <c:v>1.162833</c:v>
                </c:pt>
                <c:pt idx="4447" formatCode="General">
                  <c:v>1.162833</c:v>
                </c:pt>
                <c:pt idx="4448" formatCode="General">
                  <c:v>1.162833</c:v>
                </c:pt>
                <c:pt idx="4449" formatCode="General">
                  <c:v>1.162833</c:v>
                </c:pt>
                <c:pt idx="4450" formatCode="General">
                  <c:v>1.162833</c:v>
                </c:pt>
                <c:pt idx="4451" formatCode="General">
                  <c:v>1.162833</c:v>
                </c:pt>
                <c:pt idx="4452" formatCode="General">
                  <c:v>1.162833</c:v>
                </c:pt>
                <c:pt idx="4453" formatCode="General">
                  <c:v>1.162833</c:v>
                </c:pt>
                <c:pt idx="4454" formatCode="General">
                  <c:v>1.162833</c:v>
                </c:pt>
                <c:pt idx="4455" formatCode="General">
                  <c:v>1.162833</c:v>
                </c:pt>
                <c:pt idx="4456" formatCode="General">
                  <c:v>1.162833</c:v>
                </c:pt>
                <c:pt idx="4457" formatCode="General">
                  <c:v>1.162833</c:v>
                </c:pt>
                <c:pt idx="4458" formatCode="General">
                  <c:v>1.162833</c:v>
                </c:pt>
                <c:pt idx="4459" formatCode="General">
                  <c:v>1.162833</c:v>
                </c:pt>
                <c:pt idx="4460" formatCode="General">
                  <c:v>1.162833</c:v>
                </c:pt>
                <c:pt idx="4461" formatCode="General">
                  <c:v>1.162833</c:v>
                </c:pt>
                <c:pt idx="4462" formatCode="General">
                  <c:v>1.162833</c:v>
                </c:pt>
                <c:pt idx="4463" formatCode="General">
                  <c:v>1.162833</c:v>
                </c:pt>
                <c:pt idx="4464" formatCode="General">
                  <c:v>1.162833</c:v>
                </c:pt>
                <c:pt idx="4465" formatCode="General">
                  <c:v>1.162833</c:v>
                </c:pt>
                <c:pt idx="4466" formatCode="General">
                  <c:v>1.162833</c:v>
                </c:pt>
                <c:pt idx="4467" formatCode="General">
                  <c:v>1.164641</c:v>
                </c:pt>
                <c:pt idx="4468" formatCode="General">
                  <c:v>1.162833</c:v>
                </c:pt>
                <c:pt idx="4469" formatCode="General">
                  <c:v>1.162833</c:v>
                </c:pt>
                <c:pt idx="4470" formatCode="General">
                  <c:v>1.162833</c:v>
                </c:pt>
                <c:pt idx="4471" formatCode="General">
                  <c:v>1.162833</c:v>
                </c:pt>
                <c:pt idx="4472" formatCode="General">
                  <c:v>1.162833</c:v>
                </c:pt>
                <c:pt idx="4473" formatCode="General">
                  <c:v>1.162833</c:v>
                </c:pt>
                <c:pt idx="4474" formatCode="General">
                  <c:v>1.162833</c:v>
                </c:pt>
                <c:pt idx="4475" formatCode="General">
                  <c:v>1.162833</c:v>
                </c:pt>
                <c:pt idx="4476" formatCode="General">
                  <c:v>1.162833</c:v>
                </c:pt>
                <c:pt idx="4477" formatCode="General">
                  <c:v>1.162833</c:v>
                </c:pt>
                <c:pt idx="4478" formatCode="General">
                  <c:v>1.162833</c:v>
                </c:pt>
                <c:pt idx="4479" formatCode="General">
                  <c:v>1.162833</c:v>
                </c:pt>
                <c:pt idx="4480" formatCode="General">
                  <c:v>1.162833</c:v>
                </c:pt>
                <c:pt idx="4481" formatCode="General">
                  <c:v>1.162833</c:v>
                </c:pt>
                <c:pt idx="4482" formatCode="General">
                  <c:v>1.162833</c:v>
                </c:pt>
                <c:pt idx="4483" formatCode="General">
                  <c:v>1.162833</c:v>
                </c:pt>
                <c:pt idx="4484" formatCode="General">
                  <c:v>1.162833</c:v>
                </c:pt>
                <c:pt idx="4485" formatCode="General">
                  <c:v>1.162833</c:v>
                </c:pt>
                <c:pt idx="4486" formatCode="General">
                  <c:v>1.162833</c:v>
                </c:pt>
                <c:pt idx="4487" formatCode="General">
                  <c:v>1.162833</c:v>
                </c:pt>
                <c:pt idx="4488" formatCode="General">
                  <c:v>1.162833</c:v>
                </c:pt>
                <c:pt idx="4489" formatCode="General">
                  <c:v>1.162833</c:v>
                </c:pt>
                <c:pt idx="4490" formatCode="General">
                  <c:v>1.162833</c:v>
                </c:pt>
                <c:pt idx="4491" formatCode="General">
                  <c:v>1.162833</c:v>
                </c:pt>
                <c:pt idx="4492" formatCode="General">
                  <c:v>1.162833</c:v>
                </c:pt>
                <c:pt idx="4493" formatCode="General">
                  <c:v>1.162833</c:v>
                </c:pt>
                <c:pt idx="4494" formatCode="General">
                  <c:v>1.162833</c:v>
                </c:pt>
                <c:pt idx="4495" formatCode="General">
                  <c:v>1.162833</c:v>
                </c:pt>
                <c:pt idx="4496" formatCode="General">
                  <c:v>1.162833</c:v>
                </c:pt>
                <c:pt idx="4497" formatCode="General">
                  <c:v>1.162833</c:v>
                </c:pt>
                <c:pt idx="4498" formatCode="General">
                  <c:v>1.162833</c:v>
                </c:pt>
                <c:pt idx="4499" formatCode="General">
                  <c:v>1.162833</c:v>
                </c:pt>
                <c:pt idx="4500" formatCode="General">
                  <c:v>1.162833</c:v>
                </c:pt>
                <c:pt idx="4501" formatCode="General">
                  <c:v>1.162833</c:v>
                </c:pt>
                <c:pt idx="4502" formatCode="General">
                  <c:v>1.162833</c:v>
                </c:pt>
                <c:pt idx="4503" formatCode="General">
                  <c:v>1.162833</c:v>
                </c:pt>
                <c:pt idx="4504" formatCode="General">
                  <c:v>1.162833</c:v>
                </c:pt>
                <c:pt idx="4505" formatCode="General">
                  <c:v>1.162833</c:v>
                </c:pt>
                <c:pt idx="4506" formatCode="General">
                  <c:v>1.162833</c:v>
                </c:pt>
                <c:pt idx="4507" formatCode="General">
                  <c:v>1.162833</c:v>
                </c:pt>
                <c:pt idx="4508" formatCode="General">
                  <c:v>1.162833</c:v>
                </c:pt>
                <c:pt idx="4509" formatCode="General">
                  <c:v>1.162833</c:v>
                </c:pt>
                <c:pt idx="4510" formatCode="General">
                  <c:v>1.162833</c:v>
                </c:pt>
                <c:pt idx="4511" formatCode="General">
                  <c:v>1.162833</c:v>
                </c:pt>
                <c:pt idx="4512" formatCode="General">
                  <c:v>1.162833</c:v>
                </c:pt>
                <c:pt idx="4513" formatCode="General">
                  <c:v>1.162833</c:v>
                </c:pt>
                <c:pt idx="4514" formatCode="General">
                  <c:v>1.162833</c:v>
                </c:pt>
                <c:pt idx="4515" formatCode="General">
                  <c:v>1.162833</c:v>
                </c:pt>
                <c:pt idx="4516" formatCode="General">
                  <c:v>1.162833</c:v>
                </c:pt>
                <c:pt idx="4517" formatCode="General">
                  <c:v>1.162833</c:v>
                </c:pt>
                <c:pt idx="4518" formatCode="General">
                  <c:v>1.164641</c:v>
                </c:pt>
                <c:pt idx="4519" formatCode="General">
                  <c:v>1.162833</c:v>
                </c:pt>
                <c:pt idx="4520" formatCode="General">
                  <c:v>1.162833</c:v>
                </c:pt>
                <c:pt idx="4521" formatCode="General">
                  <c:v>1.162833</c:v>
                </c:pt>
                <c:pt idx="4522" formatCode="General">
                  <c:v>1.162833</c:v>
                </c:pt>
                <c:pt idx="4523" formatCode="General">
                  <c:v>1.162833</c:v>
                </c:pt>
                <c:pt idx="4524" formatCode="General">
                  <c:v>1.162833</c:v>
                </c:pt>
                <c:pt idx="4525" formatCode="General">
                  <c:v>1.162833</c:v>
                </c:pt>
                <c:pt idx="4526" formatCode="General">
                  <c:v>1.162833</c:v>
                </c:pt>
                <c:pt idx="4527" formatCode="General">
                  <c:v>1.162833</c:v>
                </c:pt>
                <c:pt idx="4528" formatCode="General">
                  <c:v>1.162833</c:v>
                </c:pt>
                <c:pt idx="4529" formatCode="General">
                  <c:v>1.162833</c:v>
                </c:pt>
                <c:pt idx="4530" formatCode="General">
                  <c:v>1.162833</c:v>
                </c:pt>
                <c:pt idx="4531" formatCode="General">
                  <c:v>1.164641</c:v>
                </c:pt>
                <c:pt idx="4532" formatCode="General">
                  <c:v>1.162833</c:v>
                </c:pt>
                <c:pt idx="4533" formatCode="General">
                  <c:v>1.162833</c:v>
                </c:pt>
                <c:pt idx="4534" formatCode="General">
                  <c:v>1.162833</c:v>
                </c:pt>
                <c:pt idx="4535" formatCode="General">
                  <c:v>1.162833</c:v>
                </c:pt>
                <c:pt idx="4536" formatCode="General">
                  <c:v>1.162833</c:v>
                </c:pt>
                <c:pt idx="4537" formatCode="General">
                  <c:v>1.162833</c:v>
                </c:pt>
                <c:pt idx="4538" formatCode="General">
                  <c:v>1.162833</c:v>
                </c:pt>
                <c:pt idx="4539" formatCode="General">
                  <c:v>1.162833</c:v>
                </c:pt>
                <c:pt idx="4540" formatCode="General">
                  <c:v>1.162833</c:v>
                </c:pt>
                <c:pt idx="4541" formatCode="General">
                  <c:v>1.162833</c:v>
                </c:pt>
                <c:pt idx="4542" formatCode="General">
                  <c:v>1.162833</c:v>
                </c:pt>
                <c:pt idx="4543" formatCode="General">
                  <c:v>1.162833</c:v>
                </c:pt>
                <c:pt idx="4544" formatCode="General">
                  <c:v>1.162833</c:v>
                </c:pt>
                <c:pt idx="4545" formatCode="General">
                  <c:v>1.162833</c:v>
                </c:pt>
                <c:pt idx="4546" formatCode="General">
                  <c:v>1.162833</c:v>
                </c:pt>
                <c:pt idx="4547" formatCode="General">
                  <c:v>1.162833</c:v>
                </c:pt>
                <c:pt idx="4548" formatCode="General">
                  <c:v>1.162833</c:v>
                </c:pt>
                <c:pt idx="4549" formatCode="General">
                  <c:v>1.162833</c:v>
                </c:pt>
                <c:pt idx="4550" formatCode="General">
                  <c:v>1.162833</c:v>
                </c:pt>
                <c:pt idx="4551" formatCode="General">
                  <c:v>1.162833</c:v>
                </c:pt>
                <c:pt idx="4552" formatCode="General">
                  <c:v>1.162833</c:v>
                </c:pt>
                <c:pt idx="4553" formatCode="General">
                  <c:v>1.162833</c:v>
                </c:pt>
                <c:pt idx="4554" formatCode="General">
                  <c:v>1.162833</c:v>
                </c:pt>
                <c:pt idx="4555" formatCode="General">
                  <c:v>1.162833</c:v>
                </c:pt>
                <c:pt idx="4556" formatCode="General">
                  <c:v>1.162833</c:v>
                </c:pt>
                <c:pt idx="4557" formatCode="General">
                  <c:v>1.162833</c:v>
                </c:pt>
                <c:pt idx="4558" formatCode="General">
                  <c:v>1.162833</c:v>
                </c:pt>
                <c:pt idx="4559" formatCode="General">
                  <c:v>1.162833</c:v>
                </c:pt>
                <c:pt idx="4560" formatCode="General">
                  <c:v>1.162833</c:v>
                </c:pt>
                <c:pt idx="4561" formatCode="General">
                  <c:v>1.162833</c:v>
                </c:pt>
                <c:pt idx="4562" formatCode="General">
                  <c:v>1.162833</c:v>
                </c:pt>
                <c:pt idx="4563" formatCode="General">
                  <c:v>1.162833</c:v>
                </c:pt>
                <c:pt idx="4564" formatCode="General">
                  <c:v>1.162833</c:v>
                </c:pt>
                <c:pt idx="4565" formatCode="General">
                  <c:v>1.162833</c:v>
                </c:pt>
                <c:pt idx="4566" formatCode="General">
                  <c:v>1.162833</c:v>
                </c:pt>
                <c:pt idx="4567" formatCode="General">
                  <c:v>1.162833</c:v>
                </c:pt>
                <c:pt idx="4568" formatCode="General">
                  <c:v>1.162833</c:v>
                </c:pt>
                <c:pt idx="4569" formatCode="General">
                  <c:v>1.162833</c:v>
                </c:pt>
                <c:pt idx="4570" formatCode="General">
                  <c:v>1.162833</c:v>
                </c:pt>
                <c:pt idx="4571" formatCode="General">
                  <c:v>1.162833</c:v>
                </c:pt>
                <c:pt idx="4572" formatCode="General">
                  <c:v>1.162833</c:v>
                </c:pt>
                <c:pt idx="4573" formatCode="General">
                  <c:v>1.162833</c:v>
                </c:pt>
                <c:pt idx="4574" formatCode="General">
                  <c:v>1.162833</c:v>
                </c:pt>
                <c:pt idx="4575" formatCode="General">
                  <c:v>1.162833</c:v>
                </c:pt>
                <c:pt idx="4576" formatCode="General">
                  <c:v>1.162833</c:v>
                </c:pt>
                <c:pt idx="4577" formatCode="General">
                  <c:v>1.162833</c:v>
                </c:pt>
                <c:pt idx="4578" formatCode="General">
                  <c:v>1.162833</c:v>
                </c:pt>
                <c:pt idx="4579" formatCode="General">
                  <c:v>1.162833</c:v>
                </c:pt>
                <c:pt idx="4580" formatCode="General">
                  <c:v>1.162833</c:v>
                </c:pt>
                <c:pt idx="4581" formatCode="General">
                  <c:v>1.162833</c:v>
                </c:pt>
                <c:pt idx="4582" formatCode="General">
                  <c:v>1.162833</c:v>
                </c:pt>
                <c:pt idx="4583" formatCode="General">
                  <c:v>1.162833</c:v>
                </c:pt>
                <c:pt idx="4584" formatCode="General">
                  <c:v>1.162833</c:v>
                </c:pt>
                <c:pt idx="4585" formatCode="General">
                  <c:v>1.162833</c:v>
                </c:pt>
                <c:pt idx="4586" formatCode="General">
                  <c:v>1.162833</c:v>
                </c:pt>
                <c:pt idx="4587" formatCode="General">
                  <c:v>1.162833</c:v>
                </c:pt>
                <c:pt idx="4588" formatCode="General">
                  <c:v>1.162833</c:v>
                </c:pt>
                <c:pt idx="4589" formatCode="General">
                  <c:v>1.162833</c:v>
                </c:pt>
                <c:pt idx="4590" formatCode="General">
                  <c:v>1.162833</c:v>
                </c:pt>
                <c:pt idx="4591" formatCode="General">
                  <c:v>1.162833</c:v>
                </c:pt>
                <c:pt idx="4592" formatCode="General">
                  <c:v>1.162833</c:v>
                </c:pt>
                <c:pt idx="4593" formatCode="General">
                  <c:v>1.162833</c:v>
                </c:pt>
                <c:pt idx="4594" formatCode="General">
                  <c:v>1.162833</c:v>
                </c:pt>
                <c:pt idx="4595" formatCode="General">
                  <c:v>1.162833</c:v>
                </c:pt>
                <c:pt idx="4596" formatCode="General">
                  <c:v>1.162833</c:v>
                </c:pt>
                <c:pt idx="4597" formatCode="General">
                  <c:v>1.162833</c:v>
                </c:pt>
                <c:pt idx="4598" formatCode="General">
                  <c:v>1.162833</c:v>
                </c:pt>
                <c:pt idx="4599" formatCode="General">
                  <c:v>1.162833</c:v>
                </c:pt>
                <c:pt idx="4600" formatCode="General">
                  <c:v>1.162833</c:v>
                </c:pt>
                <c:pt idx="4601" formatCode="General">
                  <c:v>1.162833</c:v>
                </c:pt>
                <c:pt idx="4602" formatCode="General">
                  <c:v>1.162833</c:v>
                </c:pt>
                <c:pt idx="4603" formatCode="General">
                  <c:v>1.162833</c:v>
                </c:pt>
                <c:pt idx="4604" formatCode="General">
                  <c:v>1.162833</c:v>
                </c:pt>
                <c:pt idx="4605" formatCode="General">
                  <c:v>1.162833</c:v>
                </c:pt>
                <c:pt idx="4606" formatCode="General">
                  <c:v>1.162833</c:v>
                </c:pt>
                <c:pt idx="4607" formatCode="General">
                  <c:v>1.162833</c:v>
                </c:pt>
                <c:pt idx="4608" formatCode="General">
                  <c:v>1.162833</c:v>
                </c:pt>
                <c:pt idx="4609" formatCode="General">
                  <c:v>1.162833</c:v>
                </c:pt>
                <c:pt idx="4610" formatCode="General">
                  <c:v>1.162833</c:v>
                </c:pt>
                <c:pt idx="4611" formatCode="General">
                  <c:v>1.162833</c:v>
                </c:pt>
                <c:pt idx="4612" formatCode="General">
                  <c:v>1.162833</c:v>
                </c:pt>
                <c:pt idx="4613" formatCode="General">
                  <c:v>1.162833</c:v>
                </c:pt>
                <c:pt idx="4614" formatCode="General">
                  <c:v>1.162833</c:v>
                </c:pt>
                <c:pt idx="4615" formatCode="General">
                  <c:v>1.162833</c:v>
                </c:pt>
                <c:pt idx="4616" formatCode="General">
                  <c:v>1.162833</c:v>
                </c:pt>
                <c:pt idx="4617" formatCode="General">
                  <c:v>1.164641</c:v>
                </c:pt>
                <c:pt idx="4618" formatCode="General">
                  <c:v>1.162833</c:v>
                </c:pt>
                <c:pt idx="4619" formatCode="General">
                  <c:v>1.162833</c:v>
                </c:pt>
                <c:pt idx="4620" formatCode="General">
                  <c:v>1.168258</c:v>
                </c:pt>
                <c:pt idx="4621" formatCode="General">
                  <c:v>1.170067</c:v>
                </c:pt>
                <c:pt idx="4622" formatCode="General">
                  <c:v>1.1863429999999999</c:v>
                </c:pt>
                <c:pt idx="4623" formatCode="General">
                  <c:v>1.1990019999999999</c:v>
                </c:pt>
                <c:pt idx="4624" formatCode="General">
                  <c:v>1.188151</c:v>
                </c:pt>
                <c:pt idx="4625" formatCode="General">
                  <c:v>1.188151</c:v>
                </c:pt>
                <c:pt idx="4626" formatCode="General">
                  <c:v>1.175492</c:v>
                </c:pt>
                <c:pt idx="4627" formatCode="General">
                  <c:v>1.175492</c:v>
                </c:pt>
                <c:pt idx="4628" formatCode="General">
                  <c:v>1.1953849999999999</c:v>
                </c:pt>
                <c:pt idx="4629" formatCode="General">
                  <c:v>1.1773</c:v>
                </c:pt>
                <c:pt idx="4630" formatCode="General">
                  <c:v>1.2134689999999999</c:v>
                </c:pt>
                <c:pt idx="4631" formatCode="General">
                  <c:v>1.222512</c:v>
                </c:pt>
                <c:pt idx="4632" formatCode="General">
                  <c:v>1.2279370000000001</c:v>
                </c:pt>
                <c:pt idx="4633" formatCode="General">
                  <c:v>1.2080439999999999</c:v>
                </c:pt>
                <c:pt idx="4634" formatCode="General">
                  <c:v>1.2026190000000001</c:v>
                </c:pt>
                <c:pt idx="4635" formatCode="General">
                  <c:v>1.1863429999999999</c:v>
                </c:pt>
                <c:pt idx="4636" formatCode="General">
                  <c:v>1.1863429999999999</c:v>
                </c:pt>
                <c:pt idx="4637" formatCode="General">
                  <c:v>1.180917</c:v>
                </c:pt>
                <c:pt idx="4638" formatCode="General">
                  <c:v>1.1990019999999999</c:v>
                </c:pt>
                <c:pt idx="4639" formatCode="General">
                  <c:v>1.2243200000000001</c:v>
                </c:pt>
                <c:pt idx="4640" formatCode="General">
                  <c:v>1.2207030000000001</c:v>
                </c:pt>
                <c:pt idx="4641" formatCode="General">
                  <c:v>1.2279370000000001</c:v>
                </c:pt>
                <c:pt idx="4642" formatCode="General">
                  <c:v>1.2261280000000001</c:v>
                </c:pt>
                <c:pt idx="4643" formatCode="General">
                  <c:v>1.2279370000000001</c:v>
                </c:pt>
                <c:pt idx="4644" formatCode="General">
                  <c:v>1.2297450000000001</c:v>
                </c:pt>
                <c:pt idx="4645" formatCode="General">
                  <c:v>1.2297450000000001</c:v>
                </c:pt>
                <c:pt idx="4646" formatCode="General">
                  <c:v>1.2297450000000001</c:v>
                </c:pt>
                <c:pt idx="4647" formatCode="General">
                  <c:v>1.2297450000000001</c:v>
                </c:pt>
                <c:pt idx="4648" formatCode="General">
                  <c:v>1.2261280000000001</c:v>
                </c:pt>
                <c:pt idx="4649" formatCode="General">
                  <c:v>1.2261280000000001</c:v>
                </c:pt>
                <c:pt idx="4650" formatCode="General">
                  <c:v>1.2261280000000001</c:v>
                </c:pt>
                <c:pt idx="4651" formatCode="General">
                  <c:v>1.2261280000000001</c:v>
                </c:pt>
                <c:pt idx="4652" formatCode="General">
                  <c:v>1.2261280000000001</c:v>
                </c:pt>
                <c:pt idx="4653" formatCode="General">
                  <c:v>1.2279370000000001</c:v>
                </c:pt>
                <c:pt idx="4654" formatCode="General">
                  <c:v>1.2261280000000001</c:v>
                </c:pt>
                <c:pt idx="4655" formatCode="General">
                  <c:v>1.2297450000000001</c:v>
                </c:pt>
                <c:pt idx="4656" formatCode="General">
                  <c:v>1.231554</c:v>
                </c:pt>
                <c:pt idx="4657" formatCode="General">
                  <c:v>1.2297450000000001</c:v>
                </c:pt>
                <c:pt idx="4658" formatCode="General">
                  <c:v>1.2279370000000001</c:v>
                </c:pt>
                <c:pt idx="4659" formatCode="General">
                  <c:v>1.2261280000000001</c:v>
                </c:pt>
                <c:pt idx="4660" formatCode="General">
                  <c:v>1.2279370000000001</c:v>
                </c:pt>
                <c:pt idx="4661" formatCode="General">
                  <c:v>1.2279370000000001</c:v>
                </c:pt>
                <c:pt idx="4662" formatCode="General">
                  <c:v>1.2243200000000001</c:v>
                </c:pt>
                <c:pt idx="4663" formatCode="General">
                  <c:v>1.2243200000000001</c:v>
                </c:pt>
                <c:pt idx="4664" formatCode="General">
                  <c:v>1.2261280000000001</c:v>
                </c:pt>
                <c:pt idx="4665" formatCode="General">
                  <c:v>1.2297450000000001</c:v>
                </c:pt>
                <c:pt idx="4666" formatCode="General">
                  <c:v>1.2297450000000001</c:v>
                </c:pt>
                <c:pt idx="4667" formatCode="General">
                  <c:v>1.2297450000000001</c:v>
                </c:pt>
                <c:pt idx="4668" formatCode="General">
                  <c:v>1.2297450000000001</c:v>
                </c:pt>
                <c:pt idx="4669" formatCode="General">
                  <c:v>1.2297450000000001</c:v>
                </c:pt>
                <c:pt idx="4670" formatCode="General">
                  <c:v>1.2279370000000001</c:v>
                </c:pt>
                <c:pt idx="4671" formatCode="General">
                  <c:v>1.2279370000000001</c:v>
                </c:pt>
                <c:pt idx="4672" formatCode="General">
                  <c:v>1.2243200000000001</c:v>
                </c:pt>
                <c:pt idx="4673" formatCode="General">
                  <c:v>1.2261280000000001</c:v>
                </c:pt>
                <c:pt idx="4674" formatCode="General">
                  <c:v>1.2243200000000001</c:v>
                </c:pt>
                <c:pt idx="4675" formatCode="General">
                  <c:v>1.2261280000000001</c:v>
                </c:pt>
                <c:pt idx="4676" formatCode="General">
                  <c:v>1.2279370000000001</c:v>
                </c:pt>
                <c:pt idx="4677" formatCode="General">
                  <c:v>1.2279370000000001</c:v>
                </c:pt>
                <c:pt idx="4678" formatCode="General">
                  <c:v>1.2297450000000001</c:v>
                </c:pt>
                <c:pt idx="4679" formatCode="General">
                  <c:v>1.231554</c:v>
                </c:pt>
                <c:pt idx="4680" formatCode="General">
                  <c:v>1.231554</c:v>
                </c:pt>
                <c:pt idx="4681" formatCode="General">
                  <c:v>1.231554</c:v>
                </c:pt>
                <c:pt idx="4682" formatCode="General">
                  <c:v>1.231554</c:v>
                </c:pt>
                <c:pt idx="4683" formatCode="General">
                  <c:v>1.2261280000000001</c:v>
                </c:pt>
                <c:pt idx="4684" formatCode="General">
                  <c:v>1.2261280000000001</c:v>
                </c:pt>
                <c:pt idx="4685" formatCode="General">
                  <c:v>1.2261280000000001</c:v>
                </c:pt>
                <c:pt idx="4686" formatCode="General">
                  <c:v>1.2261280000000001</c:v>
                </c:pt>
                <c:pt idx="4687" formatCode="General">
                  <c:v>1.2279370000000001</c:v>
                </c:pt>
                <c:pt idx="4688" formatCode="General">
                  <c:v>1.2279370000000001</c:v>
                </c:pt>
                <c:pt idx="4689" formatCode="General">
                  <c:v>1.2279370000000001</c:v>
                </c:pt>
                <c:pt idx="4690" formatCode="General">
                  <c:v>1.231554</c:v>
                </c:pt>
                <c:pt idx="4691" formatCode="General">
                  <c:v>1.2297450000000001</c:v>
                </c:pt>
                <c:pt idx="4692" formatCode="General">
                  <c:v>1.2297450000000001</c:v>
                </c:pt>
                <c:pt idx="4693" formatCode="General">
                  <c:v>1.2297450000000001</c:v>
                </c:pt>
                <c:pt idx="4694" formatCode="General">
                  <c:v>1.2261280000000001</c:v>
                </c:pt>
                <c:pt idx="4695" formatCode="General">
                  <c:v>1.2261280000000001</c:v>
                </c:pt>
                <c:pt idx="4696" formatCode="General">
                  <c:v>1.2261280000000001</c:v>
                </c:pt>
                <c:pt idx="4697" formatCode="General">
                  <c:v>1.2243200000000001</c:v>
                </c:pt>
                <c:pt idx="4698" formatCode="General">
                  <c:v>1.2261280000000001</c:v>
                </c:pt>
                <c:pt idx="4699" formatCode="General">
                  <c:v>1.2261280000000001</c:v>
                </c:pt>
                <c:pt idx="4700" formatCode="General">
                  <c:v>1.2261280000000001</c:v>
                </c:pt>
                <c:pt idx="4701" formatCode="General">
                  <c:v>1.2297450000000001</c:v>
                </c:pt>
                <c:pt idx="4702" formatCode="General">
                  <c:v>1.2297450000000001</c:v>
                </c:pt>
                <c:pt idx="4703" formatCode="General">
                  <c:v>1.2297450000000001</c:v>
                </c:pt>
                <c:pt idx="4704" formatCode="General">
                  <c:v>1.2297450000000001</c:v>
                </c:pt>
                <c:pt idx="4705" formatCode="General">
                  <c:v>1.2279370000000001</c:v>
                </c:pt>
                <c:pt idx="4706" formatCode="General">
                  <c:v>1.2279370000000001</c:v>
                </c:pt>
                <c:pt idx="4707" formatCode="General">
                  <c:v>1.2279370000000001</c:v>
                </c:pt>
                <c:pt idx="4708" formatCode="General">
                  <c:v>1.2243200000000001</c:v>
                </c:pt>
                <c:pt idx="4709" formatCode="General">
                  <c:v>1.2261280000000001</c:v>
                </c:pt>
                <c:pt idx="4710" formatCode="General">
                  <c:v>1.2243200000000001</c:v>
                </c:pt>
                <c:pt idx="4711" formatCode="General">
                  <c:v>1.2297450000000001</c:v>
                </c:pt>
                <c:pt idx="4712" formatCode="General">
                  <c:v>1.2297450000000001</c:v>
                </c:pt>
                <c:pt idx="4713" formatCode="General">
                  <c:v>1.2297450000000001</c:v>
                </c:pt>
                <c:pt idx="4714" formatCode="General">
                  <c:v>1.2297450000000001</c:v>
                </c:pt>
                <c:pt idx="4715" formatCode="General">
                  <c:v>1.2297450000000001</c:v>
                </c:pt>
                <c:pt idx="4716" formatCode="General">
                  <c:v>1.2297450000000001</c:v>
                </c:pt>
                <c:pt idx="4717" formatCode="General">
                  <c:v>1.2297450000000001</c:v>
                </c:pt>
                <c:pt idx="4718" formatCode="General">
                  <c:v>1.2297450000000001</c:v>
                </c:pt>
                <c:pt idx="4719" formatCode="General">
                  <c:v>1.2243200000000001</c:v>
                </c:pt>
                <c:pt idx="4720" formatCode="General">
                  <c:v>1.2243200000000001</c:v>
                </c:pt>
                <c:pt idx="4721" formatCode="General">
                  <c:v>1.2243200000000001</c:v>
                </c:pt>
                <c:pt idx="4722" formatCode="General">
                  <c:v>1.2279370000000001</c:v>
                </c:pt>
                <c:pt idx="4723" formatCode="General">
                  <c:v>1.2279370000000001</c:v>
                </c:pt>
                <c:pt idx="4724" formatCode="General">
                  <c:v>1.2279370000000001</c:v>
                </c:pt>
                <c:pt idx="4725" formatCode="General">
                  <c:v>1.2261280000000001</c:v>
                </c:pt>
                <c:pt idx="4726" formatCode="General">
                  <c:v>1.231554</c:v>
                </c:pt>
                <c:pt idx="4727" formatCode="General">
                  <c:v>1.2297450000000001</c:v>
                </c:pt>
                <c:pt idx="4728" formatCode="General">
                  <c:v>1.2297450000000001</c:v>
                </c:pt>
                <c:pt idx="4729" formatCode="General">
                  <c:v>1.2261280000000001</c:v>
                </c:pt>
                <c:pt idx="4730" formatCode="General">
                  <c:v>1.2261280000000001</c:v>
                </c:pt>
                <c:pt idx="4731" formatCode="General">
                  <c:v>1.2261280000000001</c:v>
                </c:pt>
                <c:pt idx="4732" formatCode="General">
                  <c:v>1.2261280000000001</c:v>
                </c:pt>
                <c:pt idx="4733" formatCode="General">
                  <c:v>1.2261280000000001</c:v>
                </c:pt>
                <c:pt idx="4734" formatCode="General">
                  <c:v>1.2261280000000001</c:v>
                </c:pt>
                <c:pt idx="4735" formatCode="General">
                  <c:v>1.2279370000000001</c:v>
                </c:pt>
                <c:pt idx="4736" formatCode="General">
                  <c:v>1.231554</c:v>
                </c:pt>
                <c:pt idx="4737" formatCode="General">
                  <c:v>1.231554</c:v>
                </c:pt>
                <c:pt idx="4738" formatCode="General">
                  <c:v>1.231554</c:v>
                </c:pt>
                <c:pt idx="4739" formatCode="General">
                  <c:v>1.231554</c:v>
                </c:pt>
                <c:pt idx="4740" formatCode="General">
                  <c:v>1.2279370000000001</c:v>
                </c:pt>
                <c:pt idx="4741" formatCode="General">
                  <c:v>1.2261280000000001</c:v>
                </c:pt>
                <c:pt idx="4742" formatCode="General">
                  <c:v>1.2279370000000001</c:v>
                </c:pt>
                <c:pt idx="4743" formatCode="General">
                  <c:v>1.2261280000000001</c:v>
                </c:pt>
                <c:pt idx="4744" formatCode="General">
                  <c:v>1.2261280000000001</c:v>
                </c:pt>
                <c:pt idx="4745" formatCode="General">
                  <c:v>1.2261280000000001</c:v>
                </c:pt>
                <c:pt idx="4746" formatCode="General">
                  <c:v>1.2261280000000001</c:v>
                </c:pt>
                <c:pt idx="4747" formatCode="General">
                  <c:v>1.2297450000000001</c:v>
                </c:pt>
                <c:pt idx="4748" formatCode="General">
                  <c:v>1.2297450000000001</c:v>
                </c:pt>
                <c:pt idx="4749" formatCode="General">
                  <c:v>1.231554</c:v>
                </c:pt>
                <c:pt idx="4750" formatCode="General">
                  <c:v>1.2297450000000001</c:v>
                </c:pt>
                <c:pt idx="4751" formatCode="General">
                  <c:v>1.2279370000000001</c:v>
                </c:pt>
                <c:pt idx="4752" formatCode="General">
                  <c:v>1.2279370000000001</c:v>
                </c:pt>
                <c:pt idx="4753" formatCode="General">
                  <c:v>1.2279370000000001</c:v>
                </c:pt>
                <c:pt idx="4754" formatCode="General">
                  <c:v>1.2261280000000001</c:v>
                </c:pt>
                <c:pt idx="4755" formatCode="General">
                  <c:v>1.2261280000000001</c:v>
                </c:pt>
                <c:pt idx="4756" formatCode="General">
                  <c:v>1.2261280000000001</c:v>
                </c:pt>
                <c:pt idx="4757" formatCode="General">
                  <c:v>1.2261280000000001</c:v>
                </c:pt>
                <c:pt idx="4758" formatCode="General">
                  <c:v>1.2297450000000001</c:v>
                </c:pt>
                <c:pt idx="4759" formatCode="General">
                  <c:v>1.2279370000000001</c:v>
                </c:pt>
                <c:pt idx="4760" formatCode="General">
                  <c:v>1.2297450000000001</c:v>
                </c:pt>
                <c:pt idx="4761" formatCode="General">
                  <c:v>1.2297450000000001</c:v>
                </c:pt>
                <c:pt idx="4762" formatCode="General">
                  <c:v>1.2297450000000001</c:v>
                </c:pt>
                <c:pt idx="4763" formatCode="General">
                  <c:v>1.2297450000000001</c:v>
                </c:pt>
                <c:pt idx="4764" formatCode="General">
                  <c:v>1.2297450000000001</c:v>
                </c:pt>
                <c:pt idx="4765" formatCode="General">
                  <c:v>1.2243200000000001</c:v>
                </c:pt>
                <c:pt idx="4766" formatCode="General">
                  <c:v>1.2261280000000001</c:v>
                </c:pt>
                <c:pt idx="4767" formatCode="General">
                  <c:v>1.2243200000000001</c:v>
                </c:pt>
                <c:pt idx="4768" formatCode="General">
                  <c:v>1.2279370000000001</c:v>
                </c:pt>
                <c:pt idx="4769" formatCode="General">
                  <c:v>1.2279370000000001</c:v>
                </c:pt>
                <c:pt idx="4770" formatCode="General">
                  <c:v>1.2297450000000001</c:v>
                </c:pt>
                <c:pt idx="4771" formatCode="General">
                  <c:v>1.2279370000000001</c:v>
                </c:pt>
                <c:pt idx="4772" formatCode="General">
                  <c:v>1.231554</c:v>
                </c:pt>
                <c:pt idx="4773" formatCode="General">
                  <c:v>1.231554</c:v>
                </c:pt>
                <c:pt idx="4774" formatCode="General">
                  <c:v>1.231554</c:v>
                </c:pt>
                <c:pt idx="4775" formatCode="General">
                  <c:v>1.2261280000000001</c:v>
                </c:pt>
                <c:pt idx="4776" formatCode="General">
                  <c:v>1.2261280000000001</c:v>
                </c:pt>
                <c:pt idx="4777" formatCode="General">
                  <c:v>1.2261280000000001</c:v>
                </c:pt>
                <c:pt idx="4778" formatCode="General">
                  <c:v>1.2243200000000001</c:v>
                </c:pt>
                <c:pt idx="4779" formatCode="General">
                  <c:v>1.2261280000000001</c:v>
                </c:pt>
                <c:pt idx="4780" formatCode="General">
                  <c:v>1.2279370000000001</c:v>
                </c:pt>
                <c:pt idx="4781" formatCode="General">
                  <c:v>1.2261280000000001</c:v>
                </c:pt>
                <c:pt idx="4782" formatCode="General">
                  <c:v>1.231554</c:v>
                </c:pt>
                <c:pt idx="4783" formatCode="General">
                  <c:v>1.231554</c:v>
                </c:pt>
                <c:pt idx="4784" formatCode="General">
                  <c:v>1.2297450000000001</c:v>
                </c:pt>
                <c:pt idx="4785" formatCode="General">
                  <c:v>1.2297450000000001</c:v>
                </c:pt>
                <c:pt idx="4786" formatCode="General">
                  <c:v>1.2279370000000001</c:v>
                </c:pt>
                <c:pt idx="4787" formatCode="General">
                  <c:v>1.2279370000000001</c:v>
                </c:pt>
                <c:pt idx="4788" formatCode="General">
                  <c:v>1.2261280000000001</c:v>
                </c:pt>
                <c:pt idx="4789" formatCode="General">
                  <c:v>1.2261280000000001</c:v>
                </c:pt>
                <c:pt idx="4790" formatCode="General">
                  <c:v>1.2261280000000001</c:v>
                </c:pt>
                <c:pt idx="4791" formatCode="General">
                  <c:v>1.2261280000000001</c:v>
                </c:pt>
                <c:pt idx="4792" formatCode="General">
                  <c:v>1.2261280000000001</c:v>
                </c:pt>
                <c:pt idx="4793" formatCode="General">
                  <c:v>1.231554</c:v>
                </c:pt>
                <c:pt idx="4794" formatCode="General">
                  <c:v>1.231554</c:v>
                </c:pt>
                <c:pt idx="4795" formatCode="General">
                  <c:v>1.231554</c:v>
                </c:pt>
                <c:pt idx="4796" formatCode="General">
                  <c:v>1.2297450000000001</c:v>
                </c:pt>
                <c:pt idx="4797" formatCode="General">
                  <c:v>1.2279370000000001</c:v>
                </c:pt>
                <c:pt idx="4798" formatCode="General">
                  <c:v>1.2279370000000001</c:v>
                </c:pt>
                <c:pt idx="4799" formatCode="General">
                  <c:v>1.2279370000000001</c:v>
                </c:pt>
                <c:pt idx="4800" formatCode="General">
                  <c:v>1.2261280000000001</c:v>
                </c:pt>
                <c:pt idx="4801" formatCode="General">
                  <c:v>1.2261280000000001</c:v>
                </c:pt>
                <c:pt idx="4802" formatCode="General">
                  <c:v>1.2261280000000001</c:v>
                </c:pt>
                <c:pt idx="4803" formatCode="General">
                  <c:v>1.2243200000000001</c:v>
                </c:pt>
                <c:pt idx="4804" formatCode="General">
                  <c:v>1.2297450000000001</c:v>
                </c:pt>
                <c:pt idx="4805" formatCode="General">
                  <c:v>1.2297450000000001</c:v>
                </c:pt>
                <c:pt idx="4806" formatCode="General">
                  <c:v>1.2297450000000001</c:v>
                </c:pt>
                <c:pt idx="4807" formatCode="General">
                  <c:v>1.2279370000000001</c:v>
                </c:pt>
                <c:pt idx="4808" formatCode="General">
                  <c:v>1.2279370000000001</c:v>
                </c:pt>
                <c:pt idx="4809" formatCode="General">
                  <c:v>1.2279370000000001</c:v>
                </c:pt>
                <c:pt idx="4810" formatCode="General">
                  <c:v>1.2279370000000001</c:v>
                </c:pt>
                <c:pt idx="4811" formatCode="General">
                  <c:v>1.2261280000000001</c:v>
                </c:pt>
                <c:pt idx="4812" formatCode="General">
                  <c:v>1.2261280000000001</c:v>
                </c:pt>
                <c:pt idx="4813" formatCode="General">
                  <c:v>1.2261280000000001</c:v>
                </c:pt>
                <c:pt idx="4814" formatCode="General">
                  <c:v>1.2297450000000001</c:v>
                </c:pt>
                <c:pt idx="4815" formatCode="General">
                  <c:v>1.2297450000000001</c:v>
                </c:pt>
                <c:pt idx="4816" formatCode="General">
                  <c:v>1.2297450000000001</c:v>
                </c:pt>
                <c:pt idx="4817" formatCode="General">
                  <c:v>1.2297450000000001</c:v>
                </c:pt>
                <c:pt idx="4818" formatCode="General">
                  <c:v>1.2297450000000001</c:v>
                </c:pt>
                <c:pt idx="4819" formatCode="General">
                  <c:v>1.2297450000000001</c:v>
                </c:pt>
                <c:pt idx="4820" formatCode="General">
                  <c:v>1.2297450000000001</c:v>
                </c:pt>
                <c:pt idx="4821" formatCode="General">
                  <c:v>1.2243200000000001</c:v>
                </c:pt>
                <c:pt idx="4822" formatCode="General">
                  <c:v>1.2243200000000001</c:v>
                </c:pt>
                <c:pt idx="4823" formatCode="General">
                  <c:v>1.2243200000000001</c:v>
                </c:pt>
                <c:pt idx="4824" formatCode="General">
                  <c:v>1.2243200000000001</c:v>
                </c:pt>
                <c:pt idx="4825" formatCode="General">
                  <c:v>1.2279370000000001</c:v>
                </c:pt>
                <c:pt idx="4826" formatCode="General">
                  <c:v>1.2279370000000001</c:v>
                </c:pt>
                <c:pt idx="4827" formatCode="General">
                  <c:v>1.2279370000000001</c:v>
                </c:pt>
                <c:pt idx="4828" formatCode="General">
                  <c:v>1.231554</c:v>
                </c:pt>
                <c:pt idx="4829" formatCode="General">
                  <c:v>1.2297450000000001</c:v>
                </c:pt>
                <c:pt idx="4830" formatCode="General">
                  <c:v>1.2297450000000001</c:v>
                </c:pt>
                <c:pt idx="4831" formatCode="General">
                  <c:v>1.2297450000000001</c:v>
                </c:pt>
                <c:pt idx="4832" formatCode="General">
                  <c:v>1.2261280000000001</c:v>
                </c:pt>
                <c:pt idx="4833" formatCode="General">
                  <c:v>1.2261280000000001</c:v>
                </c:pt>
                <c:pt idx="4834" formatCode="General">
                  <c:v>1.2261280000000001</c:v>
                </c:pt>
                <c:pt idx="4835" formatCode="General">
                  <c:v>1.2261280000000001</c:v>
                </c:pt>
                <c:pt idx="4836" formatCode="General">
                  <c:v>1.2261280000000001</c:v>
                </c:pt>
                <c:pt idx="4837" formatCode="General">
                  <c:v>1.2261280000000001</c:v>
                </c:pt>
                <c:pt idx="4838" formatCode="General">
                  <c:v>1.2261280000000001</c:v>
                </c:pt>
                <c:pt idx="4839" formatCode="General">
                  <c:v>1.231554</c:v>
                </c:pt>
                <c:pt idx="4840" formatCode="General">
                  <c:v>1.2297450000000001</c:v>
                </c:pt>
                <c:pt idx="4841" formatCode="General">
                  <c:v>1.2297450000000001</c:v>
                </c:pt>
                <c:pt idx="4842" formatCode="General">
                  <c:v>1.231554</c:v>
                </c:pt>
                <c:pt idx="4843" formatCode="General">
                  <c:v>1.2279370000000001</c:v>
                </c:pt>
                <c:pt idx="4844" formatCode="General">
                  <c:v>1.2261280000000001</c:v>
                </c:pt>
                <c:pt idx="4845" formatCode="General">
                  <c:v>1.2261280000000001</c:v>
                </c:pt>
                <c:pt idx="4846" formatCode="General">
                  <c:v>1.2243200000000001</c:v>
                </c:pt>
                <c:pt idx="4847" formatCode="General">
                  <c:v>1.2261280000000001</c:v>
                </c:pt>
                <c:pt idx="4848" formatCode="General">
                  <c:v>1.2243200000000001</c:v>
                </c:pt>
                <c:pt idx="4849" formatCode="General">
                  <c:v>1.2261280000000001</c:v>
                </c:pt>
                <c:pt idx="4850" formatCode="General">
                  <c:v>1.231554</c:v>
                </c:pt>
                <c:pt idx="4851" formatCode="General">
                  <c:v>1.2297450000000001</c:v>
                </c:pt>
                <c:pt idx="4852" formatCode="General">
                  <c:v>1.2297450000000001</c:v>
                </c:pt>
                <c:pt idx="4853" formatCode="General">
                  <c:v>1.2297450000000001</c:v>
                </c:pt>
                <c:pt idx="4854" formatCode="General">
                  <c:v>1.2297450000000001</c:v>
                </c:pt>
                <c:pt idx="4855" formatCode="General">
                  <c:v>1.2279370000000001</c:v>
                </c:pt>
                <c:pt idx="4856" formatCode="General">
                  <c:v>1.2279370000000001</c:v>
                </c:pt>
                <c:pt idx="4857" formatCode="General">
                  <c:v>1.2243200000000001</c:v>
                </c:pt>
                <c:pt idx="4858" formatCode="General">
                  <c:v>1.2261280000000001</c:v>
                </c:pt>
                <c:pt idx="4859" formatCode="General">
                  <c:v>1.2243200000000001</c:v>
                </c:pt>
                <c:pt idx="4860" formatCode="General">
                  <c:v>1.2279370000000001</c:v>
                </c:pt>
                <c:pt idx="4861" formatCode="General">
                  <c:v>1.2297450000000001</c:v>
                </c:pt>
                <c:pt idx="4862" formatCode="General">
                  <c:v>1.2297450000000001</c:v>
                </c:pt>
                <c:pt idx="4863" formatCode="General">
                  <c:v>1.2297450000000001</c:v>
                </c:pt>
                <c:pt idx="4864" formatCode="General">
                  <c:v>1.2297450000000001</c:v>
                </c:pt>
                <c:pt idx="4865" formatCode="General">
                  <c:v>1.2297450000000001</c:v>
                </c:pt>
                <c:pt idx="4866" formatCode="General">
                  <c:v>1.2297450000000001</c:v>
                </c:pt>
                <c:pt idx="4867" formatCode="General">
                  <c:v>1.2261280000000001</c:v>
                </c:pt>
                <c:pt idx="4868" formatCode="General">
                  <c:v>1.2261280000000001</c:v>
                </c:pt>
                <c:pt idx="4869" formatCode="General">
                  <c:v>1.2261280000000001</c:v>
                </c:pt>
                <c:pt idx="4870" formatCode="General">
                  <c:v>1.2261280000000001</c:v>
                </c:pt>
                <c:pt idx="4871" formatCode="General">
                  <c:v>1.2261280000000001</c:v>
                </c:pt>
                <c:pt idx="4872" formatCode="General">
                  <c:v>1.2279370000000001</c:v>
                </c:pt>
                <c:pt idx="4873" formatCode="General">
                  <c:v>1.2279370000000001</c:v>
                </c:pt>
                <c:pt idx="4874" formatCode="General">
                  <c:v>1.2279370000000001</c:v>
                </c:pt>
                <c:pt idx="4875" formatCode="General">
                  <c:v>1.2297450000000001</c:v>
                </c:pt>
                <c:pt idx="4876" formatCode="General">
                  <c:v>1.231554</c:v>
                </c:pt>
                <c:pt idx="4877" formatCode="General">
                  <c:v>1.2297450000000001</c:v>
                </c:pt>
                <c:pt idx="4878" formatCode="General">
                  <c:v>1.2261280000000001</c:v>
                </c:pt>
                <c:pt idx="4879" formatCode="General">
                  <c:v>1.2261280000000001</c:v>
                </c:pt>
                <c:pt idx="4880" formatCode="General">
                  <c:v>1.2243200000000001</c:v>
                </c:pt>
                <c:pt idx="4881" formatCode="General">
                  <c:v>1.2261280000000001</c:v>
                </c:pt>
                <c:pt idx="4882" formatCode="General">
                  <c:v>1.2261280000000001</c:v>
                </c:pt>
                <c:pt idx="4883" formatCode="General">
                  <c:v>1.2261280000000001</c:v>
                </c:pt>
                <c:pt idx="4884" formatCode="General">
                  <c:v>1.2261280000000001</c:v>
                </c:pt>
                <c:pt idx="4885" formatCode="General">
                  <c:v>1.2297450000000001</c:v>
                </c:pt>
                <c:pt idx="4886" formatCode="General">
                  <c:v>1.2297450000000001</c:v>
                </c:pt>
                <c:pt idx="4887" formatCode="General">
                  <c:v>1.231554</c:v>
                </c:pt>
                <c:pt idx="4888" formatCode="General">
                  <c:v>1.2297450000000001</c:v>
                </c:pt>
                <c:pt idx="4889" formatCode="General">
                  <c:v>1.2279370000000001</c:v>
                </c:pt>
                <c:pt idx="4890" formatCode="General">
                  <c:v>1.2279370000000001</c:v>
                </c:pt>
                <c:pt idx="4891" formatCode="General">
                  <c:v>1.2261280000000001</c:v>
                </c:pt>
                <c:pt idx="4892" formatCode="General">
                  <c:v>1.2261280000000001</c:v>
                </c:pt>
                <c:pt idx="4893" formatCode="General">
                  <c:v>1.2243200000000001</c:v>
                </c:pt>
                <c:pt idx="4894" formatCode="General">
                  <c:v>1.2261280000000001</c:v>
                </c:pt>
                <c:pt idx="4895" formatCode="General">
                  <c:v>1.2261280000000001</c:v>
                </c:pt>
                <c:pt idx="4896" formatCode="General">
                  <c:v>1.2297450000000001</c:v>
                </c:pt>
                <c:pt idx="4897" formatCode="General">
                  <c:v>1.2297450000000001</c:v>
                </c:pt>
                <c:pt idx="4898" formatCode="General">
                  <c:v>1.2297450000000001</c:v>
                </c:pt>
                <c:pt idx="4899" formatCode="General">
                  <c:v>1.2297450000000001</c:v>
                </c:pt>
                <c:pt idx="4900" formatCode="General">
                  <c:v>1.2297450000000001</c:v>
                </c:pt>
                <c:pt idx="4901" formatCode="General">
                  <c:v>1.2297450000000001</c:v>
                </c:pt>
                <c:pt idx="4902" formatCode="General">
                  <c:v>1.2279370000000001</c:v>
                </c:pt>
                <c:pt idx="4903" formatCode="General">
                  <c:v>1.2243200000000001</c:v>
                </c:pt>
                <c:pt idx="4904" formatCode="General">
                  <c:v>1.2243200000000001</c:v>
                </c:pt>
                <c:pt idx="4905" formatCode="General">
                  <c:v>1.2243200000000001</c:v>
                </c:pt>
                <c:pt idx="4906" formatCode="General">
                  <c:v>1.2297450000000001</c:v>
                </c:pt>
                <c:pt idx="4907" formatCode="General">
                  <c:v>1.238788</c:v>
                </c:pt>
                <c:pt idx="4908" formatCode="General">
                  <c:v>1.2279370000000001</c:v>
                </c:pt>
                <c:pt idx="4909" formatCode="General">
                  <c:v>1.2297450000000001</c:v>
                </c:pt>
                <c:pt idx="4910" formatCode="General">
                  <c:v>1.231554</c:v>
                </c:pt>
                <c:pt idx="4911" formatCode="General">
                  <c:v>1.231554</c:v>
                </c:pt>
                <c:pt idx="4912" formatCode="General">
                  <c:v>1.2297450000000001</c:v>
                </c:pt>
                <c:pt idx="4913" formatCode="General">
                  <c:v>1.2297450000000001</c:v>
                </c:pt>
                <c:pt idx="4914" formatCode="General">
                  <c:v>1.2261280000000001</c:v>
                </c:pt>
                <c:pt idx="4915" formatCode="General">
                  <c:v>1.246021</c:v>
                </c:pt>
                <c:pt idx="4916" formatCode="General">
                  <c:v>1.265914</c:v>
                </c:pt>
                <c:pt idx="4917" formatCode="General">
                  <c:v>1.249638</c:v>
                </c:pt>
                <c:pt idx="4918" formatCode="General">
                  <c:v>1.269531</c:v>
                </c:pt>
                <c:pt idx="4919" formatCode="General">
                  <c:v>1.2839989999999999</c:v>
                </c:pt>
                <c:pt idx="4920" formatCode="General">
                  <c:v>1.255064</c:v>
                </c:pt>
                <c:pt idx="4921" formatCode="General">
                  <c:v>1.2767649999999999</c:v>
                </c:pt>
                <c:pt idx="4922" formatCode="General">
                  <c:v>1.2858069999999999</c:v>
                </c:pt>
                <c:pt idx="4923" formatCode="General">
                  <c:v>1.2876160000000001</c:v>
                </c:pt>
                <c:pt idx="4924" formatCode="General">
                  <c:v>1.256872</c:v>
                </c:pt>
                <c:pt idx="4925" formatCode="General">
                  <c:v>1.265914</c:v>
                </c:pt>
                <c:pt idx="4926" formatCode="General">
                  <c:v>1.2803819999999999</c:v>
                </c:pt>
                <c:pt idx="4927" formatCode="General">
                  <c:v>1.242405</c:v>
                </c:pt>
                <c:pt idx="4928" formatCode="General">
                  <c:v>1.2803819999999999</c:v>
                </c:pt>
                <c:pt idx="4929" formatCode="General">
                  <c:v>1.24783</c:v>
                </c:pt>
                <c:pt idx="4930" formatCode="General">
                  <c:v>1.2677229999999999</c:v>
                </c:pt>
                <c:pt idx="4931" formatCode="General">
                  <c:v>1.2785740000000001</c:v>
                </c:pt>
                <c:pt idx="4932" formatCode="General">
                  <c:v>1.2876160000000001</c:v>
                </c:pt>
                <c:pt idx="4933" formatCode="General">
                  <c:v>1.24783</c:v>
                </c:pt>
                <c:pt idx="4934" formatCode="General">
                  <c:v>1.2677229999999999</c:v>
                </c:pt>
                <c:pt idx="4935" formatCode="General">
                  <c:v>1.2767649999999999</c:v>
                </c:pt>
                <c:pt idx="4936" formatCode="General">
                  <c:v>1.2858069999999999</c:v>
                </c:pt>
                <c:pt idx="4937" formatCode="General">
                  <c:v>1.269531</c:v>
                </c:pt>
                <c:pt idx="4938" formatCode="General">
                  <c:v>1.269531</c:v>
                </c:pt>
                <c:pt idx="4939" formatCode="General">
                  <c:v>1.2912330000000001</c:v>
                </c:pt>
                <c:pt idx="4940" formatCode="General">
                  <c:v>1.2586809999999999</c:v>
                </c:pt>
                <c:pt idx="4941" formatCode="General">
                  <c:v>1.2785740000000001</c:v>
                </c:pt>
                <c:pt idx="4942" formatCode="General">
                  <c:v>1.2876160000000001</c:v>
                </c:pt>
                <c:pt idx="4943" formatCode="General">
                  <c:v>1.2930410000000001</c:v>
                </c:pt>
                <c:pt idx="4944" formatCode="General">
                  <c:v>1.2930410000000001</c:v>
                </c:pt>
                <c:pt idx="4945" formatCode="General">
                  <c:v>1.2912330000000001</c:v>
                </c:pt>
                <c:pt idx="4946" formatCode="General">
                  <c:v>1.2912330000000001</c:v>
                </c:pt>
                <c:pt idx="4947" formatCode="General">
                  <c:v>1.2912330000000001</c:v>
                </c:pt>
                <c:pt idx="4948" formatCode="General">
                  <c:v>1.2912330000000001</c:v>
                </c:pt>
                <c:pt idx="4949" formatCode="General">
                  <c:v>1.2930410000000001</c:v>
                </c:pt>
                <c:pt idx="4950" formatCode="General">
                  <c:v>1.2930410000000001</c:v>
                </c:pt>
                <c:pt idx="4951" formatCode="General">
                  <c:v>1.2930410000000001</c:v>
                </c:pt>
                <c:pt idx="4952" formatCode="General">
                  <c:v>1.2912330000000001</c:v>
                </c:pt>
                <c:pt idx="4953" formatCode="General">
                  <c:v>1.2912330000000001</c:v>
                </c:pt>
                <c:pt idx="4954" formatCode="General">
                  <c:v>1.2930410000000001</c:v>
                </c:pt>
                <c:pt idx="4955" formatCode="General">
                  <c:v>1.2930410000000001</c:v>
                </c:pt>
                <c:pt idx="4956" formatCode="General">
                  <c:v>1.2930410000000001</c:v>
                </c:pt>
                <c:pt idx="4957" formatCode="General">
                  <c:v>1.2912330000000001</c:v>
                </c:pt>
                <c:pt idx="4958" formatCode="General">
                  <c:v>1.2912330000000001</c:v>
                </c:pt>
                <c:pt idx="4959" formatCode="General">
                  <c:v>1.2912330000000001</c:v>
                </c:pt>
                <c:pt idx="4960" formatCode="General">
                  <c:v>1.2912330000000001</c:v>
                </c:pt>
                <c:pt idx="4961" formatCode="General">
                  <c:v>1.2912330000000001</c:v>
                </c:pt>
                <c:pt idx="4962" formatCode="General">
                  <c:v>1.2930410000000001</c:v>
                </c:pt>
                <c:pt idx="4963" formatCode="General">
                  <c:v>1.2930410000000001</c:v>
                </c:pt>
                <c:pt idx="4964" formatCode="General">
                  <c:v>1.2912330000000001</c:v>
                </c:pt>
                <c:pt idx="4965" formatCode="General">
                  <c:v>1.2930410000000001</c:v>
                </c:pt>
                <c:pt idx="4966" formatCode="General">
                  <c:v>1.2930410000000001</c:v>
                </c:pt>
                <c:pt idx="4967" formatCode="General">
                  <c:v>1.2930410000000001</c:v>
                </c:pt>
                <c:pt idx="4968" formatCode="General">
                  <c:v>1.2930410000000001</c:v>
                </c:pt>
                <c:pt idx="4969" formatCode="General">
                  <c:v>1.2930410000000001</c:v>
                </c:pt>
                <c:pt idx="4970" formatCode="General">
                  <c:v>1.2912330000000001</c:v>
                </c:pt>
                <c:pt idx="4971" formatCode="General">
                  <c:v>1.2912330000000001</c:v>
                </c:pt>
                <c:pt idx="4972" formatCode="General">
                  <c:v>1.2912330000000001</c:v>
                </c:pt>
                <c:pt idx="4973" formatCode="General">
                  <c:v>1.2912330000000001</c:v>
                </c:pt>
                <c:pt idx="4974" formatCode="General">
                  <c:v>1.2930410000000001</c:v>
                </c:pt>
                <c:pt idx="4975" formatCode="General">
                  <c:v>1.2912330000000001</c:v>
                </c:pt>
                <c:pt idx="4976" formatCode="General">
                  <c:v>1.2912330000000001</c:v>
                </c:pt>
                <c:pt idx="4977" formatCode="General">
                  <c:v>1.2930410000000001</c:v>
                </c:pt>
                <c:pt idx="4978" formatCode="General">
                  <c:v>1.2912330000000001</c:v>
                </c:pt>
                <c:pt idx="4979" formatCode="General">
                  <c:v>1.2930410000000001</c:v>
                </c:pt>
                <c:pt idx="4980" formatCode="General">
                  <c:v>1.2930410000000001</c:v>
                </c:pt>
                <c:pt idx="4981" formatCode="General">
                  <c:v>1.2912330000000001</c:v>
                </c:pt>
                <c:pt idx="4982" formatCode="General">
                  <c:v>1.2912330000000001</c:v>
                </c:pt>
                <c:pt idx="4983" formatCode="General">
                  <c:v>1.2912330000000001</c:v>
                </c:pt>
                <c:pt idx="4984" formatCode="General">
                  <c:v>1.2894239999999999</c:v>
                </c:pt>
                <c:pt idx="4985" formatCode="General">
                  <c:v>1.2930410000000001</c:v>
                </c:pt>
                <c:pt idx="4986" formatCode="General">
                  <c:v>1.2912330000000001</c:v>
                </c:pt>
                <c:pt idx="4987" formatCode="General">
                  <c:v>1.2912330000000001</c:v>
                </c:pt>
                <c:pt idx="4988" formatCode="General">
                  <c:v>1.2912330000000001</c:v>
                </c:pt>
                <c:pt idx="4989" formatCode="General">
                  <c:v>1.2930410000000001</c:v>
                </c:pt>
                <c:pt idx="4990" formatCode="General">
                  <c:v>1.2912330000000001</c:v>
                </c:pt>
                <c:pt idx="4991" formatCode="General">
                  <c:v>1.2930410000000001</c:v>
                </c:pt>
                <c:pt idx="4992" formatCode="General">
                  <c:v>1.2912330000000001</c:v>
                </c:pt>
                <c:pt idx="4993" formatCode="General">
                  <c:v>1.2912330000000001</c:v>
                </c:pt>
                <c:pt idx="4994" formatCode="General">
                  <c:v>1.2912330000000001</c:v>
                </c:pt>
                <c:pt idx="4995" formatCode="General">
                  <c:v>1.2912330000000001</c:v>
                </c:pt>
                <c:pt idx="4996" formatCode="General">
                  <c:v>1.2912330000000001</c:v>
                </c:pt>
                <c:pt idx="4997" formatCode="General">
                  <c:v>1.2912330000000001</c:v>
                </c:pt>
                <c:pt idx="4998" formatCode="General">
                  <c:v>1.2930410000000001</c:v>
                </c:pt>
                <c:pt idx="4999" formatCode="General">
                  <c:v>1.2930410000000001</c:v>
                </c:pt>
                <c:pt idx="5000" formatCode="General">
                  <c:v>1.2930410000000001</c:v>
                </c:pt>
                <c:pt idx="5001" formatCode="General">
                  <c:v>1.2930410000000001</c:v>
                </c:pt>
                <c:pt idx="5002" formatCode="General">
                  <c:v>1.2930410000000001</c:v>
                </c:pt>
                <c:pt idx="5003" formatCode="General">
                  <c:v>1.2912330000000001</c:v>
                </c:pt>
                <c:pt idx="5004" formatCode="General">
                  <c:v>1.2912330000000001</c:v>
                </c:pt>
                <c:pt idx="5005" formatCode="General">
                  <c:v>1.2930410000000001</c:v>
                </c:pt>
                <c:pt idx="5006" formatCode="General">
                  <c:v>1.2930410000000001</c:v>
                </c:pt>
                <c:pt idx="5007" formatCode="General">
                  <c:v>1.2912330000000001</c:v>
                </c:pt>
                <c:pt idx="5008" formatCode="General">
                  <c:v>1.2930410000000001</c:v>
                </c:pt>
                <c:pt idx="5009" formatCode="General">
                  <c:v>1.2912330000000001</c:v>
                </c:pt>
                <c:pt idx="5010" formatCode="General">
                  <c:v>1.2912330000000001</c:v>
                </c:pt>
                <c:pt idx="5011" formatCode="General">
                  <c:v>1.2930410000000001</c:v>
                </c:pt>
                <c:pt idx="5012" formatCode="General">
                  <c:v>1.2930410000000001</c:v>
                </c:pt>
                <c:pt idx="5013" formatCode="General">
                  <c:v>1.2930410000000001</c:v>
                </c:pt>
                <c:pt idx="5014" formatCode="General">
                  <c:v>1.2930410000000001</c:v>
                </c:pt>
                <c:pt idx="5015" formatCode="General">
                  <c:v>1.2912330000000001</c:v>
                </c:pt>
                <c:pt idx="5016" formatCode="General">
                  <c:v>1.2912330000000001</c:v>
                </c:pt>
                <c:pt idx="5017" formatCode="General">
                  <c:v>1.2912330000000001</c:v>
                </c:pt>
                <c:pt idx="5018" formatCode="General">
                  <c:v>1.2912330000000001</c:v>
                </c:pt>
                <c:pt idx="5019" formatCode="General">
                  <c:v>1.2912330000000001</c:v>
                </c:pt>
                <c:pt idx="5020" formatCode="General">
                  <c:v>1.2912330000000001</c:v>
                </c:pt>
                <c:pt idx="5021" formatCode="General">
                  <c:v>1.2912330000000001</c:v>
                </c:pt>
                <c:pt idx="5022" formatCode="General">
                  <c:v>1.2912330000000001</c:v>
                </c:pt>
                <c:pt idx="5023" formatCode="General">
                  <c:v>1.2912330000000001</c:v>
                </c:pt>
                <c:pt idx="5024" formatCode="General">
                  <c:v>1.2912330000000001</c:v>
                </c:pt>
                <c:pt idx="5025" formatCode="General">
                  <c:v>1.2930410000000001</c:v>
                </c:pt>
                <c:pt idx="5026" formatCode="General">
                  <c:v>1.2930410000000001</c:v>
                </c:pt>
                <c:pt idx="5027" formatCode="General">
                  <c:v>1.2912330000000001</c:v>
                </c:pt>
                <c:pt idx="5028" formatCode="General">
                  <c:v>1.2912330000000001</c:v>
                </c:pt>
                <c:pt idx="5029" formatCode="General">
                  <c:v>1.2912330000000001</c:v>
                </c:pt>
                <c:pt idx="5030" formatCode="General">
                  <c:v>1.2912330000000001</c:v>
                </c:pt>
                <c:pt idx="5031" formatCode="General">
                  <c:v>1.2930410000000001</c:v>
                </c:pt>
                <c:pt idx="5032" formatCode="General">
                  <c:v>1.2930410000000001</c:v>
                </c:pt>
                <c:pt idx="5033" formatCode="General">
                  <c:v>1.2912330000000001</c:v>
                </c:pt>
                <c:pt idx="5034" formatCode="General">
                  <c:v>1.2930410000000001</c:v>
                </c:pt>
                <c:pt idx="5035" formatCode="General">
                  <c:v>1.2930410000000001</c:v>
                </c:pt>
                <c:pt idx="5036" formatCode="General">
                  <c:v>1.2930410000000001</c:v>
                </c:pt>
                <c:pt idx="5037" formatCode="General">
                  <c:v>1.2930410000000001</c:v>
                </c:pt>
                <c:pt idx="5038" formatCode="General">
                  <c:v>1.2912330000000001</c:v>
                </c:pt>
                <c:pt idx="5039" formatCode="General">
                  <c:v>1.2912330000000001</c:v>
                </c:pt>
                <c:pt idx="5040" formatCode="General">
                  <c:v>1.2912330000000001</c:v>
                </c:pt>
                <c:pt idx="5041" formatCode="General">
                  <c:v>1.2912330000000001</c:v>
                </c:pt>
                <c:pt idx="5042" formatCode="General">
                  <c:v>1.2912330000000001</c:v>
                </c:pt>
                <c:pt idx="5043" formatCode="General">
                  <c:v>1.2930410000000001</c:v>
                </c:pt>
                <c:pt idx="5044" formatCode="General">
                  <c:v>1.2930410000000001</c:v>
                </c:pt>
                <c:pt idx="5045" formatCode="General">
                  <c:v>1.2930410000000001</c:v>
                </c:pt>
                <c:pt idx="5046" formatCode="General">
                  <c:v>1.2912330000000001</c:v>
                </c:pt>
                <c:pt idx="5047" formatCode="General">
                  <c:v>1.2912330000000001</c:v>
                </c:pt>
                <c:pt idx="5048" formatCode="General">
                  <c:v>1.2930410000000001</c:v>
                </c:pt>
                <c:pt idx="5049" formatCode="General">
                  <c:v>1.2930410000000001</c:v>
                </c:pt>
                <c:pt idx="5050" formatCode="General">
                  <c:v>1.2912330000000001</c:v>
                </c:pt>
                <c:pt idx="5051" formatCode="General">
                  <c:v>1.2912330000000001</c:v>
                </c:pt>
                <c:pt idx="5052" formatCode="General">
                  <c:v>1.2912330000000001</c:v>
                </c:pt>
                <c:pt idx="5053" formatCode="General">
                  <c:v>1.2912330000000001</c:v>
                </c:pt>
                <c:pt idx="5054" formatCode="General">
                  <c:v>1.2912330000000001</c:v>
                </c:pt>
                <c:pt idx="5055" formatCode="General">
                  <c:v>1.2912330000000001</c:v>
                </c:pt>
                <c:pt idx="5056" formatCode="General">
                  <c:v>1.2912330000000001</c:v>
                </c:pt>
                <c:pt idx="5057" formatCode="General">
                  <c:v>1.2930410000000001</c:v>
                </c:pt>
                <c:pt idx="5058" formatCode="General">
                  <c:v>1.2930410000000001</c:v>
                </c:pt>
                <c:pt idx="5059" formatCode="General">
                  <c:v>1.2912330000000001</c:v>
                </c:pt>
                <c:pt idx="5060" formatCode="General">
                  <c:v>1.2930410000000001</c:v>
                </c:pt>
                <c:pt idx="5061" formatCode="General">
                  <c:v>1.2930410000000001</c:v>
                </c:pt>
                <c:pt idx="5062" formatCode="General">
                  <c:v>1.2930410000000001</c:v>
                </c:pt>
                <c:pt idx="5063" formatCode="General">
                  <c:v>1.2930410000000001</c:v>
                </c:pt>
                <c:pt idx="5064" formatCode="General">
                  <c:v>1.2912330000000001</c:v>
                </c:pt>
                <c:pt idx="5065" formatCode="General">
                  <c:v>1.2912330000000001</c:v>
                </c:pt>
                <c:pt idx="5066" formatCode="General">
                  <c:v>1.2930410000000001</c:v>
                </c:pt>
                <c:pt idx="5067" formatCode="General">
                  <c:v>1.2912330000000001</c:v>
                </c:pt>
                <c:pt idx="5068" formatCode="General">
                  <c:v>1.2930410000000001</c:v>
                </c:pt>
                <c:pt idx="5069" formatCode="General">
                  <c:v>1.2930410000000001</c:v>
                </c:pt>
                <c:pt idx="5070" formatCode="General">
                  <c:v>1.2930410000000001</c:v>
                </c:pt>
                <c:pt idx="5071" formatCode="General">
                  <c:v>1.2930410000000001</c:v>
                </c:pt>
                <c:pt idx="5072" formatCode="General">
                  <c:v>1.2912330000000001</c:v>
                </c:pt>
                <c:pt idx="5073" formatCode="General">
                  <c:v>1.2912330000000001</c:v>
                </c:pt>
                <c:pt idx="5074" formatCode="General">
                  <c:v>1.2912330000000001</c:v>
                </c:pt>
                <c:pt idx="5075" formatCode="General">
                  <c:v>1.2930410000000001</c:v>
                </c:pt>
                <c:pt idx="5076" formatCode="General">
                  <c:v>1.2912330000000001</c:v>
                </c:pt>
                <c:pt idx="5077" formatCode="General">
                  <c:v>1.2912330000000001</c:v>
                </c:pt>
                <c:pt idx="5078" formatCode="General">
                  <c:v>1.2912330000000001</c:v>
                </c:pt>
                <c:pt idx="5079" formatCode="General">
                  <c:v>1.2912330000000001</c:v>
                </c:pt>
                <c:pt idx="5080" formatCode="General">
                  <c:v>1.2912330000000001</c:v>
                </c:pt>
                <c:pt idx="5081" formatCode="General">
                  <c:v>1.2912330000000001</c:v>
                </c:pt>
                <c:pt idx="5082" formatCode="General">
                  <c:v>1.2930410000000001</c:v>
                </c:pt>
                <c:pt idx="5083" formatCode="General">
                  <c:v>1.2930410000000001</c:v>
                </c:pt>
                <c:pt idx="5084" formatCode="General">
                  <c:v>1.2912330000000001</c:v>
                </c:pt>
                <c:pt idx="5085" formatCode="General">
                  <c:v>1.2912330000000001</c:v>
                </c:pt>
                <c:pt idx="5086" formatCode="General">
                  <c:v>1.2912330000000001</c:v>
                </c:pt>
                <c:pt idx="5087" formatCode="General">
                  <c:v>1.2912330000000001</c:v>
                </c:pt>
                <c:pt idx="5088" formatCode="General">
                  <c:v>1.2912330000000001</c:v>
                </c:pt>
                <c:pt idx="5089" formatCode="General">
                  <c:v>1.2912330000000001</c:v>
                </c:pt>
                <c:pt idx="5090" formatCode="General">
                  <c:v>1.2912330000000001</c:v>
                </c:pt>
                <c:pt idx="5091" formatCode="General">
                  <c:v>1.2930410000000001</c:v>
                </c:pt>
                <c:pt idx="5092" formatCode="General">
                  <c:v>1.2930410000000001</c:v>
                </c:pt>
                <c:pt idx="5093" formatCode="General">
                  <c:v>1.2930410000000001</c:v>
                </c:pt>
                <c:pt idx="5094" formatCode="General">
                  <c:v>1.2930410000000001</c:v>
                </c:pt>
                <c:pt idx="5095" formatCode="General">
                  <c:v>1.2930410000000001</c:v>
                </c:pt>
                <c:pt idx="5096" formatCode="General">
                  <c:v>1.2930410000000001</c:v>
                </c:pt>
                <c:pt idx="5097" formatCode="General">
                  <c:v>1.2930410000000001</c:v>
                </c:pt>
                <c:pt idx="5098" formatCode="General">
                  <c:v>1.2912330000000001</c:v>
                </c:pt>
                <c:pt idx="5099" formatCode="General">
                  <c:v>1.2912330000000001</c:v>
                </c:pt>
                <c:pt idx="5100" formatCode="General">
                  <c:v>1.2930410000000001</c:v>
                </c:pt>
                <c:pt idx="5101" formatCode="General">
                  <c:v>1.2930410000000001</c:v>
                </c:pt>
                <c:pt idx="5102" formatCode="General">
                  <c:v>1.2930410000000001</c:v>
                </c:pt>
                <c:pt idx="5103" formatCode="General">
                  <c:v>1.2912330000000001</c:v>
                </c:pt>
                <c:pt idx="5104" formatCode="General">
                  <c:v>1.2930410000000001</c:v>
                </c:pt>
                <c:pt idx="5105" formatCode="General">
                  <c:v>1.2930410000000001</c:v>
                </c:pt>
                <c:pt idx="5106" formatCode="General">
                  <c:v>1.2930410000000001</c:v>
                </c:pt>
                <c:pt idx="5107" formatCode="General">
                  <c:v>1.2912330000000001</c:v>
                </c:pt>
                <c:pt idx="5108" formatCode="General">
                  <c:v>1.2930410000000001</c:v>
                </c:pt>
                <c:pt idx="5109" formatCode="General">
                  <c:v>1.2912330000000001</c:v>
                </c:pt>
                <c:pt idx="5110" formatCode="General">
                  <c:v>1.2912330000000001</c:v>
                </c:pt>
                <c:pt idx="5111" formatCode="General">
                  <c:v>1.2912330000000001</c:v>
                </c:pt>
                <c:pt idx="5112" formatCode="General">
                  <c:v>1.2912330000000001</c:v>
                </c:pt>
                <c:pt idx="5113" formatCode="General">
                  <c:v>1.2912330000000001</c:v>
                </c:pt>
                <c:pt idx="5114" formatCode="General">
                  <c:v>1.2930410000000001</c:v>
                </c:pt>
                <c:pt idx="5115" formatCode="General">
                  <c:v>1.2930410000000001</c:v>
                </c:pt>
                <c:pt idx="5116" formatCode="General">
                  <c:v>1.2912330000000001</c:v>
                </c:pt>
                <c:pt idx="5117" formatCode="General">
                  <c:v>1.2930410000000001</c:v>
                </c:pt>
                <c:pt idx="5118" formatCode="General">
                  <c:v>1.2912330000000001</c:v>
                </c:pt>
                <c:pt idx="5119" formatCode="General">
                  <c:v>1.2912330000000001</c:v>
                </c:pt>
                <c:pt idx="5120" formatCode="General">
                  <c:v>1.2930410000000001</c:v>
                </c:pt>
                <c:pt idx="5121" formatCode="General">
                  <c:v>1.2912330000000001</c:v>
                </c:pt>
                <c:pt idx="5122" formatCode="General">
                  <c:v>1.2912330000000001</c:v>
                </c:pt>
                <c:pt idx="5123" formatCode="General">
                  <c:v>1.2912330000000001</c:v>
                </c:pt>
                <c:pt idx="5124" formatCode="General">
                  <c:v>1.2912330000000001</c:v>
                </c:pt>
                <c:pt idx="5125" formatCode="General">
                  <c:v>1.2912330000000001</c:v>
                </c:pt>
                <c:pt idx="5126" formatCode="General">
                  <c:v>1.2930410000000001</c:v>
                </c:pt>
                <c:pt idx="5127" formatCode="General">
                  <c:v>1.2930410000000001</c:v>
                </c:pt>
                <c:pt idx="5128" formatCode="General">
                  <c:v>1.2930410000000001</c:v>
                </c:pt>
                <c:pt idx="5129" formatCode="General">
                  <c:v>1.2930410000000001</c:v>
                </c:pt>
                <c:pt idx="5130" formatCode="General">
                  <c:v>1.2930410000000001</c:v>
                </c:pt>
                <c:pt idx="5131" formatCode="General">
                  <c:v>1.2930410000000001</c:v>
                </c:pt>
                <c:pt idx="5132" formatCode="General">
                  <c:v>1.2912330000000001</c:v>
                </c:pt>
                <c:pt idx="5133" formatCode="General">
                  <c:v>1.2912330000000001</c:v>
                </c:pt>
                <c:pt idx="5134" formatCode="General">
                  <c:v>1.2912330000000001</c:v>
                </c:pt>
                <c:pt idx="5135" formatCode="General">
                  <c:v>1.2912330000000001</c:v>
                </c:pt>
                <c:pt idx="5136" formatCode="General">
                  <c:v>1.2912330000000001</c:v>
                </c:pt>
                <c:pt idx="5137" formatCode="General">
                  <c:v>1.2912330000000001</c:v>
                </c:pt>
                <c:pt idx="5138" formatCode="General">
                  <c:v>1.2930410000000001</c:v>
                </c:pt>
                <c:pt idx="5139" formatCode="General">
                  <c:v>1.2930410000000001</c:v>
                </c:pt>
                <c:pt idx="5140" formatCode="General">
                  <c:v>1.2930410000000001</c:v>
                </c:pt>
                <c:pt idx="5141" formatCode="General">
                  <c:v>1.2912330000000001</c:v>
                </c:pt>
                <c:pt idx="5142" formatCode="General">
                  <c:v>1.2930410000000001</c:v>
                </c:pt>
                <c:pt idx="5143" formatCode="General">
                  <c:v>1.2912330000000001</c:v>
                </c:pt>
                <c:pt idx="5144" formatCode="General">
                  <c:v>1.2912330000000001</c:v>
                </c:pt>
                <c:pt idx="5145" formatCode="General">
                  <c:v>1.2912330000000001</c:v>
                </c:pt>
                <c:pt idx="5146" formatCode="General">
                  <c:v>1.2930410000000001</c:v>
                </c:pt>
                <c:pt idx="5147" formatCode="General">
                  <c:v>1.2912330000000001</c:v>
                </c:pt>
                <c:pt idx="5148" formatCode="General">
                  <c:v>1.2930410000000001</c:v>
                </c:pt>
                <c:pt idx="5149" formatCode="General">
                  <c:v>1.2912330000000001</c:v>
                </c:pt>
                <c:pt idx="5150" formatCode="General">
                  <c:v>1.2930410000000001</c:v>
                </c:pt>
                <c:pt idx="5151" formatCode="General">
                  <c:v>1.2930410000000001</c:v>
                </c:pt>
                <c:pt idx="5152" formatCode="General">
                  <c:v>1.2930410000000001</c:v>
                </c:pt>
                <c:pt idx="5153" formatCode="General">
                  <c:v>1.2912330000000001</c:v>
                </c:pt>
                <c:pt idx="5154" formatCode="General">
                  <c:v>1.2912330000000001</c:v>
                </c:pt>
                <c:pt idx="5155" formatCode="General">
                  <c:v>1.2912330000000001</c:v>
                </c:pt>
                <c:pt idx="5156" formatCode="General">
                  <c:v>1.2930410000000001</c:v>
                </c:pt>
                <c:pt idx="5157" formatCode="General">
                  <c:v>1.2930410000000001</c:v>
                </c:pt>
                <c:pt idx="5158" formatCode="General">
                  <c:v>1.2912330000000001</c:v>
                </c:pt>
                <c:pt idx="5159" formatCode="General">
                  <c:v>1.2930410000000001</c:v>
                </c:pt>
                <c:pt idx="5160" formatCode="General">
                  <c:v>1.2930410000000001</c:v>
                </c:pt>
                <c:pt idx="5161" formatCode="General">
                  <c:v>1.2912330000000001</c:v>
                </c:pt>
                <c:pt idx="5162" formatCode="General">
                  <c:v>1.2930410000000001</c:v>
                </c:pt>
                <c:pt idx="5163" formatCode="General">
                  <c:v>1.2912330000000001</c:v>
                </c:pt>
                <c:pt idx="5164" formatCode="General">
                  <c:v>1.2930410000000001</c:v>
                </c:pt>
                <c:pt idx="5165" formatCode="General">
                  <c:v>1.2930410000000001</c:v>
                </c:pt>
                <c:pt idx="5166" formatCode="General">
                  <c:v>1.2912330000000001</c:v>
                </c:pt>
                <c:pt idx="5167" formatCode="General">
                  <c:v>1.3002750000000001</c:v>
                </c:pt>
                <c:pt idx="5168" formatCode="General">
                  <c:v>1.3002750000000001</c:v>
                </c:pt>
                <c:pt idx="5169" formatCode="General">
                  <c:v>1.2966580000000001</c:v>
                </c:pt>
                <c:pt idx="5170" formatCode="General">
                  <c:v>1.3002750000000001</c:v>
                </c:pt>
                <c:pt idx="5171" formatCode="General">
                  <c:v>1.2930410000000001</c:v>
                </c:pt>
                <c:pt idx="5172" formatCode="General">
                  <c:v>1.311126</c:v>
                </c:pt>
                <c:pt idx="5173" formatCode="General">
                  <c:v>1.325593</c:v>
                </c:pt>
                <c:pt idx="5174" formatCode="General">
                  <c:v>1.311126</c:v>
                </c:pt>
                <c:pt idx="5175" formatCode="General">
                  <c:v>1.3038920000000001</c:v>
                </c:pt>
                <c:pt idx="5176" formatCode="General">
                  <c:v>1.338252</c:v>
                </c:pt>
                <c:pt idx="5177" formatCode="General">
                  <c:v>1.327402</c:v>
                </c:pt>
                <c:pt idx="5178" formatCode="General">
                  <c:v>1.3436779999999999</c:v>
                </c:pt>
                <c:pt idx="5179" formatCode="General">
                  <c:v>1.32921</c:v>
                </c:pt>
                <c:pt idx="5180" formatCode="General">
                  <c:v>1.325593</c:v>
                </c:pt>
                <c:pt idx="5181" formatCode="General">
                  <c:v>1.341869</c:v>
                </c:pt>
                <c:pt idx="5182" formatCode="General">
                  <c:v>1.341869</c:v>
                </c:pt>
                <c:pt idx="5183" formatCode="General">
                  <c:v>1.350911</c:v>
                </c:pt>
                <c:pt idx="5184" formatCode="General">
                  <c:v>1.3599540000000001</c:v>
                </c:pt>
                <c:pt idx="5185" formatCode="General">
                  <c:v>1.3599540000000001</c:v>
                </c:pt>
                <c:pt idx="5186" formatCode="General">
                  <c:v>1.3581449999999999</c:v>
                </c:pt>
                <c:pt idx="5187" formatCode="General">
                  <c:v>1.3563369999999999</c:v>
                </c:pt>
                <c:pt idx="5188" formatCode="General">
                  <c:v>1.3563369999999999</c:v>
                </c:pt>
                <c:pt idx="5189" formatCode="General">
                  <c:v>1.354528</c:v>
                </c:pt>
                <c:pt idx="5190" formatCode="General">
                  <c:v>1.354528</c:v>
                </c:pt>
                <c:pt idx="5191" formatCode="General">
                  <c:v>1.354528</c:v>
                </c:pt>
                <c:pt idx="5192" formatCode="General">
                  <c:v>1.354528</c:v>
                </c:pt>
                <c:pt idx="5193" formatCode="General">
                  <c:v>1.354528</c:v>
                </c:pt>
                <c:pt idx="5194" formatCode="General">
                  <c:v>1.3599540000000001</c:v>
                </c:pt>
                <c:pt idx="5195" formatCode="General">
                  <c:v>1.3581449999999999</c:v>
                </c:pt>
                <c:pt idx="5196" formatCode="General">
                  <c:v>1.3599540000000001</c:v>
                </c:pt>
                <c:pt idx="5197" formatCode="General">
                  <c:v>1.3581449999999999</c:v>
                </c:pt>
                <c:pt idx="5198" formatCode="General">
                  <c:v>1.3581449999999999</c:v>
                </c:pt>
                <c:pt idx="5199" formatCode="General">
                  <c:v>1.3563369999999999</c:v>
                </c:pt>
                <c:pt idx="5200" formatCode="General">
                  <c:v>1.3563369999999999</c:v>
                </c:pt>
                <c:pt idx="5201" formatCode="General">
                  <c:v>1.3563369999999999</c:v>
                </c:pt>
                <c:pt idx="5202" formatCode="General">
                  <c:v>1.3527199999999999</c:v>
                </c:pt>
                <c:pt idx="5203" formatCode="General">
                  <c:v>1.3527199999999999</c:v>
                </c:pt>
                <c:pt idx="5204" formatCode="General">
                  <c:v>1.3527199999999999</c:v>
                </c:pt>
                <c:pt idx="5205" formatCode="General">
                  <c:v>1.3563369999999999</c:v>
                </c:pt>
                <c:pt idx="5206" formatCode="General">
                  <c:v>1.3563369999999999</c:v>
                </c:pt>
                <c:pt idx="5207" formatCode="General">
                  <c:v>1.3563369999999999</c:v>
                </c:pt>
                <c:pt idx="5208" formatCode="General">
                  <c:v>1.3563369999999999</c:v>
                </c:pt>
                <c:pt idx="5209" formatCode="General">
                  <c:v>1.3581449999999999</c:v>
                </c:pt>
                <c:pt idx="5210" formatCode="General">
                  <c:v>1.3581449999999999</c:v>
                </c:pt>
                <c:pt idx="5211" formatCode="General">
                  <c:v>1.3581449999999999</c:v>
                </c:pt>
                <c:pt idx="5212" formatCode="General">
                  <c:v>1.354528</c:v>
                </c:pt>
                <c:pt idx="5213" formatCode="General">
                  <c:v>1.354528</c:v>
                </c:pt>
                <c:pt idx="5214" formatCode="General">
                  <c:v>1.354528</c:v>
                </c:pt>
                <c:pt idx="5215" formatCode="General">
                  <c:v>1.354528</c:v>
                </c:pt>
                <c:pt idx="5216" formatCode="General">
                  <c:v>1.3563369999999999</c:v>
                </c:pt>
                <c:pt idx="5217" formatCode="General">
                  <c:v>1.354528</c:v>
                </c:pt>
                <c:pt idx="5218" formatCode="General">
                  <c:v>1.3563369999999999</c:v>
                </c:pt>
                <c:pt idx="5219" formatCode="General">
                  <c:v>1.3599540000000001</c:v>
                </c:pt>
                <c:pt idx="5220" formatCode="General">
                  <c:v>1.3599540000000001</c:v>
                </c:pt>
                <c:pt idx="5221" formatCode="General">
                  <c:v>1.3599540000000001</c:v>
                </c:pt>
                <c:pt idx="5222" formatCode="General">
                  <c:v>1.3599540000000001</c:v>
                </c:pt>
                <c:pt idx="5223" formatCode="General">
                  <c:v>1.3563369999999999</c:v>
                </c:pt>
                <c:pt idx="5224" formatCode="General">
                  <c:v>1.3563369999999999</c:v>
                </c:pt>
                <c:pt idx="5225" formatCode="General">
                  <c:v>1.3563369999999999</c:v>
                </c:pt>
                <c:pt idx="5226" formatCode="General">
                  <c:v>1.354528</c:v>
                </c:pt>
                <c:pt idx="5227" formatCode="General">
                  <c:v>1.3527199999999999</c:v>
                </c:pt>
                <c:pt idx="5228" formatCode="General">
                  <c:v>1.354528</c:v>
                </c:pt>
                <c:pt idx="5229" formatCode="General">
                  <c:v>1.3527199999999999</c:v>
                </c:pt>
                <c:pt idx="5230" formatCode="General">
                  <c:v>1.3581449999999999</c:v>
                </c:pt>
                <c:pt idx="5231" formatCode="General">
                  <c:v>1.3581449999999999</c:v>
                </c:pt>
                <c:pt idx="5232" formatCode="General">
                  <c:v>1.3581449999999999</c:v>
                </c:pt>
                <c:pt idx="5233" formatCode="General">
                  <c:v>1.3581449999999999</c:v>
                </c:pt>
                <c:pt idx="5234" formatCode="General">
                  <c:v>1.3581449999999999</c:v>
                </c:pt>
                <c:pt idx="5235" formatCode="General">
                  <c:v>1.3581449999999999</c:v>
                </c:pt>
                <c:pt idx="5236" formatCode="General">
                  <c:v>1.3581449999999999</c:v>
                </c:pt>
                <c:pt idx="5237" formatCode="General">
                  <c:v>1.354528</c:v>
                </c:pt>
                <c:pt idx="5238" formatCode="General">
                  <c:v>1.3527199999999999</c:v>
                </c:pt>
                <c:pt idx="5239" formatCode="General">
                  <c:v>1.354528</c:v>
                </c:pt>
                <c:pt idx="5240" formatCode="General">
                  <c:v>1.354528</c:v>
                </c:pt>
                <c:pt idx="5241" formatCode="General">
                  <c:v>1.354528</c:v>
                </c:pt>
                <c:pt idx="5242" formatCode="General">
                  <c:v>1.354528</c:v>
                </c:pt>
                <c:pt idx="5243" formatCode="General">
                  <c:v>1.3563369999999999</c:v>
                </c:pt>
                <c:pt idx="5244" formatCode="General">
                  <c:v>1.3599540000000001</c:v>
                </c:pt>
                <c:pt idx="5245" formatCode="General">
                  <c:v>1.3599540000000001</c:v>
                </c:pt>
                <c:pt idx="5246" formatCode="General">
                  <c:v>1.3581449999999999</c:v>
                </c:pt>
                <c:pt idx="5247" formatCode="General">
                  <c:v>1.3581449999999999</c:v>
                </c:pt>
                <c:pt idx="5248" formatCode="General">
                  <c:v>1.3563369999999999</c:v>
                </c:pt>
                <c:pt idx="5249" formatCode="General">
                  <c:v>1.3563369999999999</c:v>
                </c:pt>
                <c:pt idx="5250" formatCode="General">
                  <c:v>1.3563369999999999</c:v>
                </c:pt>
                <c:pt idx="5251" formatCode="General">
                  <c:v>1.354528</c:v>
                </c:pt>
                <c:pt idx="5252" formatCode="General">
                  <c:v>1.354528</c:v>
                </c:pt>
                <c:pt idx="5253" formatCode="General">
                  <c:v>1.354528</c:v>
                </c:pt>
                <c:pt idx="5254" formatCode="General">
                  <c:v>1.354528</c:v>
                </c:pt>
                <c:pt idx="5255" formatCode="General">
                  <c:v>1.3581449999999999</c:v>
                </c:pt>
                <c:pt idx="5256" formatCode="General">
                  <c:v>1.3599540000000001</c:v>
                </c:pt>
                <c:pt idx="5257" formatCode="General">
                  <c:v>1.3581449999999999</c:v>
                </c:pt>
                <c:pt idx="5258" formatCode="General">
                  <c:v>1.3581449999999999</c:v>
                </c:pt>
                <c:pt idx="5259" formatCode="General">
                  <c:v>1.3581449999999999</c:v>
                </c:pt>
                <c:pt idx="5260" formatCode="General">
                  <c:v>1.3581449999999999</c:v>
                </c:pt>
                <c:pt idx="5261" formatCode="General">
                  <c:v>1.3581449999999999</c:v>
                </c:pt>
                <c:pt idx="5262" formatCode="General">
                  <c:v>1.354528</c:v>
                </c:pt>
                <c:pt idx="5263" formatCode="General">
                  <c:v>1.354528</c:v>
                </c:pt>
                <c:pt idx="5264" formatCode="General">
                  <c:v>1.354528</c:v>
                </c:pt>
                <c:pt idx="5265" formatCode="General">
                  <c:v>1.354528</c:v>
                </c:pt>
                <c:pt idx="5266" formatCode="General">
                  <c:v>1.3563369999999999</c:v>
                </c:pt>
                <c:pt idx="5267" formatCode="General">
                  <c:v>1.3563369999999999</c:v>
                </c:pt>
                <c:pt idx="5268" formatCode="General">
                  <c:v>1.3563369999999999</c:v>
                </c:pt>
                <c:pt idx="5269" formatCode="General">
                  <c:v>1.3581449999999999</c:v>
                </c:pt>
                <c:pt idx="5270" formatCode="General">
                  <c:v>1.3581449999999999</c:v>
                </c:pt>
                <c:pt idx="5271" formatCode="General">
                  <c:v>1.3581449999999999</c:v>
                </c:pt>
                <c:pt idx="5272" formatCode="General">
                  <c:v>1.3581449999999999</c:v>
                </c:pt>
                <c:pt idx="5273" formatCode="General">
                  <c:v>1.354528</c:v>
                </c:pt>
                <c:pt idx="5274" formatCode="General">
                  <c:v>1.3563369999999999</c:v>
                </c:pt>
                <c:pt idx="5275" formatCode="General">
                  <c:v>1.354528</c:v>
                </c:pt>
                <c:pt idx="5276" formatCode="General">
                  <c:v>1.354528</c:v>
                </c:pt>
                <c:pt idx="5277" formatCode="General">
                  <c:v>1.354528</c:v>
                </c:pt>
                <c:pt idx="5278" formatCode="General">
                  <c:v>1.354528</c:v>
                </c:pt>
                <c:pt idx="5279" formatCode="General">
                  <c:v>1.3563369999999999</c:v>
                </c:pt>
                <c:pt idx="5280" formatCode="General">
                  <c:v>1.3599540000000001</c:v>
                </c:pt>
                <c:pt idx="5281" formatCode="General">
                  <c:v>1.3599540000000001</c:v>
                </c:pt>
                <c:pt idx="5282" formatCode="General">
                  <c:v>1.3599540000000001</c:v>
                </c:pt>
                <c:pt idx="5283" formatCode="General">
                  <c:v>1.3563369999999999</c:v>
                </c:pt>
                <c:pt idx="5284" formatCode="General">
                  <c:v>1.3563369999999999</c:v>
                </c:pt>
                <c:pt idx="5285" formatCode="General">
                  <c:v>1.3581449999999999</c:v>
                </c:pt>
                <c:pt idx="5286" formatCode="General">
                  <c:v>1.3563369999999999</c:v>
                </c:pt>
                <c:pt idx="5287" formatCode="General">
                  <c:v>1.354528</c:v>
                </c:pt>
                <c:pt idx="5288" formatCode="General">
                  <c:v>1.354528</c:v>
                </c:pt>
                <c:pt idx="5289" formatCode="General">
                  <c:v>1.354528</c:v>
                </c:pt>
                <c:pt idx="5290" formatCode="General">
                  <c:v>1.354528</c:v>
                </c:pt>
                <c:pt idx="5291" formatCode="General">
                  <c:v>1.3581449999999999</c:v>
                </c:pt>
                <c:pt idx="5292" formatCode="General">
                  <c:v>1.3563369999999999</c:v>
                </c:pt>
                <c:pt idx="5293" formatCode="General">
                  <c:v>1.3563369999999999</c:v>
                </c:pt>
                <c:pt idx="5294" formatCode="General">
                  <c:v>1.3581449999999999</c:v>
                </c:pt>
                <c:pt idx="5295" formatCode="General">
                  <c:v>1.3581449999999999</c:v>
                </c:pt>
                <c:pt idx="5296" formatCode="General">
                  <c:v>1.3581449999999999</c:v>
                </c:pt>
                <c:pt idx="5297" formatCode="General">
                  <c:v>1.3581449999999999</c:v>
                </c:pt>
                <c:pt idx="5298" formatCode="General">
                  <c:v>1.3527199999999999</c:v>
                </c:pt>
                <c:pt idx="5299" formatCode="General">
                  <c:v>1.354528</c:v>
                </c:pt>
                <c:pt idx="5300" formatCode="General">
                  <c:v>1.354528</c:v>
                </c:pt>
                <c:pt idx="5301" formatCode="General">
                  <c:v>1.354528</c:v>
                </c:pt>
                <c:pt idx="5302" formatCode="General">
                  <c:v>1.354528</c:v>
                </c:pt>
                <c:pt idx="5303" formatCode="General">
                  <c:v>1.3563369999999999</c:v>
                </c:pt>
                <c:pt idx="5304" formatCode="General">
                  <c:v>1.3563369999999999</c:v>
                </c:pt>
                <c:pt idx="5305" formatCode="General">
                  <c:v>1.3581449999999999</c:v>
                </c:pt>
                <c:pt idx="5306" formatCode="General">
                  <c:v>1.3581449999999999</c:v>
                </c:pt>
                <c:pt idx="5307" formatCode="General">
                  <c:v>1.3599540000000001</c:v>
                </c:pt>
                <c:pt idx="5308" formatCode="General">
                  <c:v>1.3563369999999999</c:v>
                </c:pt>
                <c:pt idx="5309" formatCode="General">
                  <c:v>1.354528</c:v>
                </c:pt>
                <c:pt idx="5310" formatCode="General">
                  <c:v>1.3563369999999999</c:v>
                </c:pt>
                <c:pt idx="5311" formatCode="General">
                  <c:v>1.3563369999999999</c:v>
                </c:pt>
                <c:pt idx="5312" formatCode="General">
                  <c:v>1.3563369999999999</c:v>
                </c:pt>
                <c:pt idx="5313" formatCode="General">
                  <c:v>1.3563369999999999</c:v>
                </c:pt>
                <c:pt idx="5314" formatCode="General">
                  <c:v>1.354528</c:v>
                </c:pt>
                <c:pt idx="5315" formatCode="General">
                  <c:v>1.3599540000000001</c:v>
                </c:pt>
                <c:pt idx="5316" formatCode="General">
                  <c:v>1.3599540000000001</c:v>
                </c:pt>
                <c:pt idx="5317" formatCode="General">
                  <c:v>1.3581449999999999</c:v>
                </c:pt>
                <c:pt idx="5318" formatCode="General">
                  <c:v>1.3581449999999999</c:v>
                </c:pt>
                <c:pt idx="5319" formatCode="General">
                  <c:v>1.3581449999999999</c:v>
                </c:pt>
                <c:pt idx="5320" formatCode="General">
                  <c:v>1.3563369999999999</c:v>
                </c:pt>
                <c:pt idx="5321" formatCode="General">
                  <c:v>1.3581449999999999</c:v>
                </c:pt>
                <c:pt idx="5322" formatCode="General">
                  <c:v>1.3689960000000001</c:v>
                </c:pt>
                <c:pt idx="5323" formatCode="General">
                  <c:v>1.354528</c:v>
                </c:pt>
                <c:pt idx="5324" formatCode="General">
                  <c:v>1.392506</c:v>
                </c:pt>
                <c:pt idx="5325" formatCode="General">
                  <c:v>1.41059</c:v>
                </c:pt>
                <c:pt idx="5326" formatCode="General">
                  <c:v>1.417824</c:v>
                </c:pt>
                <c:pt idx="5327" formatCode="General">
                  <c:v>1.421441</c:v>
                </c:pt>
                <c:pt idx="5328" formatCode="General">
                  <c:v>1.421441</c:v>
                </c:pt>
                <c:pt idx="5329" formatCode="General">
                  <c:v>1.421441</c:v>
                </c:pt>
                <c:pt idx="5330" formatCode="General">
                  <c:v>1.421441</c:v>
                </c:pt>
                <c:pt idx="5331" formatCode="General">
                  <c:v>1.421441</c:v>
                </c:pt>
                <c:pt idx="5332" formatCode="General">
                  <c:v>1.421441</c:v>
                </c:pt>
                <c:pt idx="5333" formatCode="General">
                  <c:v>1.421441</c:v>
                </c:pt>
                <c:pt idx="5334" formatCode="General">
                  <c:v>1.421441</c:v>
                </c:pt>
                <c:pt idx="5335" formatCode="General">
                  <c:v>1.421441</c:v>
                </c:pt>
                <c:pt idx="5336" formatCode="General">
                  <c:v>1.421441</c:v>
                </c:pt>
                <c:pt idx="5337" formatCode="General">
                  <c:v>1.421441</c:v>
                </c:pt>
                <c:pt idx="5338" formatCode="General">
                  <c:v>1.421441</c:v>
                </c:pt>
                <c:pt idx="5339" formatCode="General">
                  <c:v>1.421441</c:v>
                </c:pt>
                <c:pt idx="5340" formatCode="General">
                  <c:v>1.421441</c:v>
                </c:pt>
                <c:pt idx="5341" formatCode="General">
                  <c:v>1.421441</c:v>
                </c:pt>
                <c:pt idx="5342" formatCode="General">
                  <c:v>1.421441</c:v>
                </c:pt>
                <c:pt idx="5343" formatCode="General">
                  <c:v>1.421441</c:v>
                </c:pt>
                <c:pt idx="5344" formatCode="General">
                  <c:v>1.421441</c:v>
                </c:pt>
                <c:pt idx="5345" formatCode="General">
                  <c:v>1.421441</c:v>
                </c:pt>
                <c:pt idx="5346" formatCode="General">
                  <c:v>1.421441</c:v>
                </c:pt>
                <c:pt idx="5347" formatCode="General">
                  <c:v>1.4196329999999999</c:v>
                </c:pt>
                <c:pt idx="5348" formatCode="General">
                  <c:v>1.421441</c:v>
                </c:pt>
                <c:pt idx="5349" formatCode="General">
                  <c:v>1.421441</c:v>
                </c:pt>
                <c:pt idx="5350" formatCode="General">
                  <c:v>1.4196329999999999</c:v>
                </c:pt>
                <c:pt idx="5351" formatCode="General">
                  <c:v>1.421441</c:v>
                </c:pt>
                <c:pt idx="5352" formatCode="General">
                  <c:v>1.421441</c:v>
                </c:pt>
                <c:pt idx="5353" formatCode="General">
                  <c:v>1.421441</c:v>
                </c:pt>
                <c:pt idx="5354" formatCode="General">
                  <c:v>1.421441</c:v>
                </c:pt>
                <c:pt idx="5355" formatCode="General">
                  <c:v>1.421441</c:v>
                </c:pt>
                <c:pt idx="5356" formatCode="General">
                  <c:v>1.421441</c:v>
                </c:pt>
                <c:pt idx="5357" formatCode="General">
                  <c:v>1.4196329999999999</c:v>
                </c:pt>
                <c:pt idx="5358" formatCode="General">
                  <c:v>1.421441</c:v>
                </c:pt>
                <c:pt idx="5359" formatCode="General">
                  <c:v>1.421441</c:v>
                </c:pt>
                <c:pt idx="5360" formatCode="General">
                  <c:v>1.4196329999999999</c:v>
                </c:pt>
                <c:pt idx="5361" formatCode="General">
                  <c:v>1.421441</c:v>
                </c:pt>
                <c:pt idx="5362" formatCode="General">
                  <c:v>1.421441</c:v>
                </c:pt>
                <c:pt idx="5363" formatCode="General">
                  <c:v>1.421441</c:v>
                </c:pt>
                <c:pt idx="5364" formatCode="General">
                  <c:v>1.421441</c:v>
                </c:pt>
                <c:pt idx="5365" formatCode="General">
                  <c:v>1.421441</c:v>
                </c:pt>
                <c:pt idx="5366" formatCode="General">
                  <c:v>1.421441</c:v>
                </c:pt>
                <c:pt idx="5367" formatCode="General">
                  <c:v>1.4196329999999999</c:v>
                </c:pt>
                <c:pt idx="5368" formatCode="General">
                  <c:v>1.4196329999999999</c:v>
                </c:pt>
                <c:pt idx="5369" formatCode="General">
                  <c:v>1.421441</c:v>
                </c:pt>
                <c:pt idx="5370" formatCode="General">
                  <c:v>1.421441</c:v>
                </c:pt>
                <c:pt idx="5371" formatCode="General">
                  <c:v>1.421441</c:v>
                </c:pt>
                <c:pt idx="5372" formatCode="General">
                  <c:v>1.421441</c:v>
                </c:pt>
                <c:pt idx="5373" formatCode="General">
                  <c:v>1.4196329999999999</c:v>
                </c:pt>
                <c:pt idx="5374" formatCode="General">
                  <c:v>1.421441</c:v>
                </c:pt>
                <c:pt idx="5375" formatCode="General">
                  <c:v>1.4196329999999999</c:v>
                </c:pt>
                <c:pt idx="5376" formatCode="General">
                  <c:v>1.4196329999999999</c:v>
                </c:pt>
                <c:pt idx="5377" formatCode="General">
                  <c:v>1.421441</c:v>
                </c:pt>
                <c:pt idx="5378" formatCode="General">
                  <c:v>1.421441</c:v>
                </c:pt>
                <c:pt idx="5379" formatCode="General">
                  <c:v>1.421441</c:v>
                </c:pt>
                <c:pt idx="5380" formatCode="General">
                  <c:v>1.421441</c:v>
                </c:pt>
                <c:pt idx="5381" formatCode="General">
                  <c:v>1.4196329999999999</c:v>
                </c:pt>
                <c:pt idx="5382" formatCode="General">
                  <c:v>1.4196329999999999</c:v>
                </c:pt>
                <c:pt idx="5383" formatCode="General">
                  <c:v>1.421441</c:v>
                </c:pt>
                <c:pt idx="5384" formatCode="General">
                  <c:v>1.4196329999999999</c:v>
                </c:pt>
                <c:pt idx="5385" formatCode="General">
                  <c:v>1.4196329999999999</c:v>
                </c:pt>
                <c:pt idx="5386" formatCode="General">
                  <c:v>1.4196329999999999</c:v>
                </c:pt>
                <c:pt idx="5387" formatCode="General">
                  <c:v>1.421441</c:v>
                </c:pt>
                <c:pt idx="5388" formatCode="General">
                  <c:v>1.4196329999999999</c:v>
                </c:pt>
                <c:pt idx="5389" formatCode="General">
                  <c:v>1.4196329999999999</c:v>
                </c:pt>
                <c:pt idx="5390" formatCode="General">
                  <c:v>1.4196329999999999</c:v>
                </c:pt>
                <c:pt idx="5391" formatCode="General">
                  <c:v>1.4196329999999999</c:v>
                </c:pt>
                <c:pt idx="5392" formatCode="General">
                  <c:v>1.4196329999999999</c:v>
                </c:pt>
                <c:pt idx="5393" formatCode="General">
                  <c:v>1.4196329999999999</c:v>
                </c:pt>
                <c:pt idx="5394" formatCode="General">
                  <c:v>1.4196329999999999</c:v>
                </c:pt>
                <c:pt idx="5395" formatCode="General">
                  <c:v>1.4196329999999999</c:v>
                </c:pt>
                <c:pt idx="5396" formatCode="General">
                  <c:v>1.421441</c:v>
                </c:pt>
                <c:pt idx="5397" formatCode="General">
                  <c:v>1.4196329999999999</c:v>
                </c:pt>
                <c:pt idx="5398" formatCode="General">
                  <c:v>1.421441</c:v>
                </c:pt>
                <c:pt idx="5399" formatCode="General">
                  <c:v>1.421441</c:v>
                </c:pt>
                <c:pt idx="5400" formatCode="General">
                  <c:v>1.421441</c:v>
                </c:pt>
                <c:pt idx="5401" formatCode="General">
                  <c:v>1.421441</c:v>
                </c:pt>
                <c:pt idx="5402" formatCode="General">
                  <c:v>1.421441</c:v>
                </c:pt>
                <c:pt idx="5403" formatCode="General">
                  <c:v>1.4196329999999999</c:v>
                </c:pt>
                <c:pt idx="5404" formatCode="General">
                  <c:v>1.421441</c:v>
                </c:pt>
                <c:pt idx="5405" formatCode="General">
                  <c:v>1.4196329999999999</c:v>
                </c:pt>
                <c:pt idx="5406" formatCode="General">
                  <c:v>1.4196329999999999</c:v>
                </c:pt>
                <c:pt idx="5407" formatCode="General">
                  <c:v>1.421441</c:v>
                </c:pt>
                <c:pt idx="5408" formatCode="General">
                  <c:v>1.421441</c:v>
                </c:pt>
                <c:pt idx="5409" formatCode="General">
                  <c:v>1.4196329999999999</c:v>
                </c:pt>
                <c:pt idx="5410" formatCode="General">
                  <c:v>1.421441</c:v>
                </c:pt>
                <c:pt idx="5411" formatCode="General">
                  <c:v>1.4558009999999999</c:v>
                </c:pt>
                <c:pt idx="5412" formatCode="General">
                  <c:v>1.4539930000000001</c:v>
                </c:pt>
                <c:pt idx="5413" formatCode="General">
                  <c:v>1.4521850000000001</c:v>
                </c:pt>
                <c:pt idx="5414" formatCode="General">
                  <c:v>1.482928</c:v>
                </c:pt>
                <c:pt idx="5415" formatCode="General">
                  <c:v>1.477503</c:v>
                </c:pt>
                <c:pt idx="5416" formatCode="General">
                  <c:v>1.48112</c:v>
                </c:pt>
                <c:pt idx="5417" formatCode="General">
                  <c:v>1.4720770000000001</c:v>
                </c:pt>
                <c:pt idx="5418" formatCode="General">
                  <c:v>1.484737</c:v>
                </c:pt>
                <c:pt idx="5419" formatCode="General">
                  <c:v>1.484737</c:v>
                </c:pt>
                <c:pt idx="5420" formatCode="General">
                  <c:v>1.484737</c:v>
                </c:pt>
                <c:pt idx="5421" formatCode="General">
                  <c:v>1.484737</c:v>
                </c:pt>
                <c:pt idx="5422" formatCode="General">
                  <c:v>1.488354</c:v>
                </c:pt>
                <c:pt idx="5423" formatCode="General">
                  <c:v>1.486545</c:v>
                </c:pt>
                <c:pt idx="5424" formatCode="General">
                  <c:v>1.488354</c:v>
                </c:pt>
                <c:pt idx="5425" formatCode="General">
                  <c:v>1.488354</c:v>
                </c:pt>
                <c:pt idx="5426" formatCode="General">
                  <c:v>1.484737</c:v>
                </c:pt>
                <c:pt idx="5427" formatCode="General">
                  <c:v>1.484737</c:v>
                </c:pt>
                <c:pt idx="5428" formatCode="General">
                  <c:v>1.484737</c:v>
                </c:pt>
                <c:pt idx="5429" formatCode="General">
                  <c:v>1.48112</c:v>
                </c:pt>
                <c:pt idx="5430" formatCode="General">
                  <c:v>1.482928</c:v>
                </c:pt>
                <c:pt idx="5431" formatCode="General">
                  <c:v>1.482928</c:v>
                </c:pt>
                <c:pt idx="5432" formatCode="General">
                  <c:v>1.482928</c:v>
                </c:pt>
                <c:pt idx="5433" formatCode="General">
                  <c:v>1.486545</c:v>
                </c:pt>
                <c:pt idx="5434" formatCode="General">
                  <c:v>1.486545</c:v>
                </c:pt>
                <c:pt idx="5435" formatCode="General">
                  <c:v>1.486545</c:v>
                </c:pt>
                <c:pt idx="5436" formatCode="General">
                  <c:v>1.488354</c:v>
                </c:pt>
                <c:pt idx="5437" formatCode="General">
                  <c:v>1.488354</c:v>
                </c:pt>
                <c:pt idx="5438" formatCode="General">
                  <c:v>1.486545</c:v>
                </c:pt>
                <c:pt idx="5439" formatCode="General">
                  <c:v>1.486545</c:v>
                </c:pt>
                <c:pt idx="5440" formatCode="General">
                  <c:v>1.482928</c:v>
                </c:pt>
                <c:pt idx="5441" formatCode="General">
                  <c:v>1.482928</c:v>
                </c:pt>
                <c:pt idx="5442" formatCode="General">
                  <c:v>1.482928</c:v>
                </c:pt>
                <c:pt idx="5443" formatCode="General">
                  <c:v>1.484737</c:v>
                </c:pt>
                <c:pt idx="5444" formatCode="General">
                  <c:v>1.484737</c:v>
                </c:pt>
                <c:pt idx="5445" formatCode="General">
                  <c:v>1.486545</c:v>
                </c:pt>
                <c:pt idx="5446" formatCode="General">
                  <c:v>1.484737</c:v>
                </c:pt>
                <c:pt idx="5447" formatCode="General">
                  <c:v>1.488354</c:v>
                </c:pt>
                <c:pt idx="5448" formatCode="General">
                  <c:v>1.488354</c:v>
                </c:pt>
                <c:pt idx="5449" formatCode="General">
                  <c:v>1.486545</c:v>
                </c:pt>
                <c:pt idx="5450" formatCode="General">
                  <c:v>1.484737</c:v>
                </c:pt>
                <c:pt idx="5451" formatCode="General">
                  <c:v>1.484737</c:v>
                </c:pt>
                <c:pt idx="5452" formatCode="General">
                  <c:v>1.482928</c:v>
                </c:pt>
                <c:pt idx="5453" formatCode="General">
                  <c:v>1.482928</c:v>
                </c:pt>
                <c:pt idx="5454" formatCode="General">
                  <c:v>1.482928</c:v>
                </c:pt>
                <c:pt idx="5455" formatCode="General">
                  <c:v>1.482928</c:v>
                </c:pt>
                <c:pt idx="5456" formatCode="General">
                  <c:v>1.482928</c:v>
                </c:pt>
                <c:pt idx="5457" formatCode="General">
                  <c:v>1.482928</c:v>
                </c:pt>
                <c:pt idx="5458" formatCode="General">
                  <c:v>1.486545</c:v>
                </c:pt>
                <c:pt idx="5459" formatCode="General">
                  <c:v>1.488354</c:v>
                </c:pt>
                <c:pt idx="5460" formatCode="General">
                  <c:v>1.486545</c:v>
                </c:pt>
                <c:pt idx="5461" formatCode="General">
                  <c:v>1.484737</c:v>
                </c:pt>
                <c:pt idx="5462" formatCode="General">
                  <c:v>1.486545</c:v>
                </c:pt>
                <c:pt idx="5463" formatCode="General">
                  <c:v>1.486545</c:v>
                </c:pt>
                <c:pt idx="5464" formatCode="General">
                  <c:v>1.486545</c:v>
                </c:pt>
                <c:pt idx="5465" formatCode="General">
                  <c:v>1.482928</c:v>
                </c:pt>
                <c:pt idx="5466" formatCode="General">
                  <c:v>1.48112</c:v>
                </c:pt>
                <c:pt idx="5467" formatCode="General">
                  <c:v>1.482928</c:v>
                </c:pt>
                <c:pt idx="5468" formatCode="General">
                  <c:v>1.486545</c:v>
                </c:pt>
                <c:pt idx="5469" formatCode="General">
                  <c:v>1.484737</c:v>
                </c:pt>
                <c:pt idx="5470" formatCode="General">
                  <c:v>1.486545</c:v>
                </c:pt>
                <c:pt idx="5471" formatCode="General">
                  <c:v>1.486545</c:v>
                </c:pt>
                <c:pt idx="5472" formatCode="General">
                  <c:v>1.488354</c:v>
                </c:pt>
                <c:pt idx="5473" formatCode="General">
                  <c:v>1.488354</c:v>
                </c:pt>
                <c:pt idx="5474" formatCode="General">
                  <c:v>1.488354</c:v>
                </c:pt>
                <c:pt idx="5475" formatCode="General">
                  <c:v>1.484737</c:v>
                </c:pt>
                <c:pt idx="5476" formatCode="General">
                  <c:v>1.482928</c:v>
                </c:pt>
                <c:pt idx="5477" formatCode="General">
                  <c:v>1.482928</c:v>
                </c:pt>
                <c:pt idx="5478" formatCode="General">
                  <c:v>1.482928</c:v>
                </c:pt>
                <c:pt idx="5479" formatCode="General">
                  <c:v>1.484737</c:v>
                </c:pt>
                <c:pt idx="5480" formatCode="General">
                  <c:v>1.482928</c:v>
                </c:pt>
                <c:pt idx="5481" formatCode="General">
                  <c:v>1.484737</c:v>
                </c:pt>
                <c:pt idx="5482" formatCode="General">
                  <c:v>1.484737</c:v>
                </c:pt>
                <c:pt idx="5483" formatCode="General">
                  <c:v>1.488354</c:v>
                </c:pt>
                <c:pt idx="5484" formatCode="General">
                  <c:v>1.488354</c:v>
                </c:pt>
                <c:pt idx="5485" formatCode="General">
                  <c:v>1.488354</c:v>
                </c:pt>
                <c:pt idx="5486" formatCode="General">
                  <c:v>1.482928</c:v>
                </c:pt>
                <c:pt idx="5487" formatCode="General">
                  <c:v>1.484737</c:v>
                </c:pt>
                <c:pt idx="5488" formatCode="General">
                  <c:v>1.484737</c:v>
                </c:pt>
                <c:pt idx="5489" formatCode="General">
                  <c:v>1.484737</c:v>
                </c:pt>
                <c:pt idx="5490" formatCode="General">
                  <c:v>1.482928</c:v>
                </c:pt>
                <c:pt idx="5491" formatCode="General">
                  <c:v>1.48112</c:v>
                </c:pt>
                <c:pt idx="5492" formatCode="General">
                  <c:v>1.482928</c:v>
                </c:pt>
                <c:pt idx="5493" formatCode="General">
                  <c:v>1.488354</c:v>
                </c:pt>
                <c:pt idx="5494" formatCode="General">
                  <c:v>1.488354</c:v>
                </c:pt>
                <c:pt idx="5495" formatCode="General">
                  <c:v>1.488354</c:v>
                </c:pt>
                <c:pt idx="5496" formatCode="General">
                  <c:v>1.488354</c:v>
                </c:pt>
                <c:pt idx="5497" formatCode="General">
                  <c:v>1.486545</c:v>
                </c:pt>
                <c:pt idx="5498" formatCode="General">
                  <c:v>1.486545</c:v>
                </c:pt>
                <c:pt idx="5499" formatCode="General">
                  <c:v>1.486545</c:v>
                </c:pt>
                <c:pt idx="5500" formatCode="General">
                  <c:v>1.482928</c:v>
                </c:pt>
                <c:pt idx="5501" formatCode="General">
                  <c:v>1.482928</c:v>
                </c:pt>
                <c:pt idx="5502" formatCode="General">
                  <c:v>1.482928</c:v>
                </c:pt>
                <c:pt idx="5503" formatCode="General">
                  <c:v>1.48112</c:v>
                </c:pt>
                <c:pt idx="5504" formatCode="General">
                  <c:v>1.493779</c:v>
                </c:pt>
                <c:pt idx="5505" formatCode="General">
                  <c:v>1.5317559999999999</c:v>
                </c:pt>
                <c:pt idx="5506" formatCode="General">
                  <c:v>1.540799</c:v>
                </c:pt>
                <c:pt idx="5507" formatCode="General">
                  <c:v>1.549841</c:v>
                </c:pt>
                <c:pt idx="5508" formatCode="General">
                  <c:v>1.549841</c:v>
                </c:pt>
                <c:pt idx="5509" formatCode="General">
                  <c:v>1.549841</c:v>
                </c:pt>
                <c:pt idx="5510" formatCode="General">
                  <c:v>1.549841</c:v>
                </c:pt>
                <c:pt idx="5511" formatCode="General">
                  <c:v>1.5480320000000001</c:v>
                </c:pt>
                <c:pt idx="5512" formatCode="General">
                  <c:v>1.5480320000000001</c:v>
                </c:pt>
                <c:pt idx="5513" formatCode="General">
                  <c:v>1.5480320000000001</c:v>
                </c:pt>
                <c:pt idx="5514" formatCode="General">
                  <c:v>1.5480320000000001</c:v>
                </c:pt>
                <c:pt idx="5515" formatCode="General">
                  <c:v>1.549841</c:v>
                </c:pt>
                <c:pt idx="5516" formatCode="General">
                  <c:v>1.549841</c:v>
                </c:pt>
                <c:pt idx="5517" formatCode="General">
                  <c:v>1.5480320000000001</c:v>
                </c:pt>
                <c:pt idx="5518" formatCode="General">
                  <c:v>1.5480320000000001</c:v>
                </c:pt>
                <c:pt idx="5519" formatCode="General">
                  <c:v>1.549841</c:v>
                </c:pt>
                <c:pt idx="5520" formatCode="General">
                  <c:v>1.549841</c:v>
                </c:pt>
                <c:pt idx="5521" formatCode="General">
                  <c:v>1.549841</c:v>
                </c:pt>
                <c:pt idx="5522" formatCode="General">
                  <c:v>1.5480320000000001</c:v>
                </c:pt>
                <c:pt idx="5523" formatCode="General">
                  <c:v>1.5480320000000001</c:v>
                </c:pt>
                <c:pt idx="5524" formatCode="General">
                  <c:v>1.549841</c:v>
                </c:pt>
                <c:pt idx="5525" formatCode="General">
                  <c:v>1.5480320000000001</c:v>
                </c:pt>
                <c:pt idx="5526" formatCode="General">
                  <c:v>1.5480320000000001</c:v>
                </c:pt>
                <c:pt idx="5527" formatCode="General">
                  <c:v>1.549841</c:v>
                </c:pt>
                <c:pt idx="5528" formatCode="General">
                  <c:v>1.549841</c:v>
                </c:pt>
                <c:pt idx="5529" formatCode="General">
                  <c:v>1.549841</c:v>
                </c:pt>
                <c:pt idx="5530" formatCode="General">
                  <c:v>1.549841</c:v>
                </c:pt>
                <c:pt idx="5531" formatCode="General">
                  <c:v>1.549841</c:v>
                </c:pt>
                <c:pt idx="5532" formatCode="General">
                  <c:v>1.549841</c:v>
                </c:pt>
                <c:pt idx="5533" formatCode="General">
                  <c:v>1.549841</c:v>
                </c:pt>
                <c:pt idx="5534" formatCode="General">
                  <c:v>1.549841</c:v>
                </c:pt>
                <c:pt idx="5535" formatCode="General">
                  <c:v>1.549841</c:v>
                </c:pt>
                <c:pt idx="5536" formatCode="General">
                  <c:v>1.5480320000000001</c:v>
                </c:pt>
                <c:pt idx="5537" formatCode="General">
                  <c:v>1.5480320000000001</c:v>
                </c:pt>
                <c:pt idx="5538" formatCode="General">
                  <c:v>1.549841</c:v>
                </c:pt>
                <c:pt idx="5539" formatCode="General">
                  <c:v>1.549841</c:v>
                </c:pt>
                <c:pt idx="5540" formatCode="General">
                  <c:v>1.549841</c:v>
                </c:pt>
                <c:pt idx="5541" formatCode="General">
                  <c:v>1.549841</c:v>
                </c:pt>
                <c:pt idx="5542" formatCode="General">
                  <c:v>1.549841</c:v>
                </c:pt>
                <c:pt idx="5543" formatCode="General">
                  <c:v>1.549841</c:v>
                </c:pt>
                <c:pt idx="5544" formatCode="General">
                  <c:v>1.549841</c:v>
                </c:pt>
                <c:pt idx="5545" formatCode="General">
                  <c:v>1.5480320000000001</c:v>
                </c:pt>
                <c:pt idx="5546" formatCode="General">
                  <c:v>1.5480320000000001</c:v>
                </c:pt>
                <c:pt idx="5547" formatCode="General">
                  <c:v>1.5480320000000001</c:v>
                </c:pt>
                <c:pt idx="5548" formatCode="General">
                  <c:v>1.5480320000000001</c:v>
                </c:pt>
                <c:pt idx="5549" formatCode="General">
                  <c:v>1.549841</c:v>
                </c:pt>
                <c:pt idx="5550" formatCode="General">
                  <c:v>1.549841</c:v>
                </c:pt>
                <c:pt idx="5551" formatCode="General">
                  <c:v>1.549841</c:v>
                </c:pt>
                <c:pt idx="5552" formatCode="General">
                  <c:v>1.549841</c:v>
                </c:pt>
                <c:pt idx="5553" formatCode="General">
                  <c:v>1.549841</c:v>
                </c:pt>
                <c:pt idx="5554" formatCode="General">
                  <c:v>1.549841</c:v>
                </c:pt>
                <c:pt idx="5555" formatCode="General">
                  <c:v>1.549841</c:v>
                </c:pt>
                <c:pt idx="5556" formatCode="General">
                  <c:v>1.549841</c:v>
                </c:pt>
                <c:pt idx="5557" formatCode="General">
                  <c:v>1.549841</c:v>
                </c:pt>
                <c:pt idx="5558" formatCode="General">
                  <c:v>1.549841</c:v>
                </c:pt>
                <c:pt idx="5559" formatCode="General">
                  <c:v>1.5480320000000001</c:v>
                </c:pt>
                <c:pt idx="5560" formatCode="General">
                  <c:v>1.549841</c:v>
                </c:pt>
                <c:pt idx="5561" formatCode="General">
                  <c:v>1.549841</c:v>
                </c:pt>
                <c:pt idx="5562" formatCode="General">
                  <c:v>1.5480320000000001</c:v>
                </c:pt>
                <c:pt idx="5563" formatCode="General">
                  <c:v>1.549841</c:v>
                </c:pt>
                <c:pt idx="5564" formatCode="General">
                  <c:v>1.5516490000000001</c:v>
                </c:pt>
                <c:pt idx="5565" formatCode="General">
                  <c:v>1.549841</c:v>
                </c:pt>
                <c:pt idx="5566" formatCode="General">
                  <c:v>1.549841</c:v>
                </c:pt>
                <c:pt idx="5567" formatCode="General">
                  <c:v>1.549841</c:v>
                </c:pt>
                <c:pt idx="5568" formatCode="General">
                  <c:v>1.5480320000000001</c:v>
                </c:pt>
                <c:pt idx="5569" formatCode="General">
                  <c:v>1.549841</c:v>
                </c:pt>
                <c:pt idx="5570" formatCode="General">
                  <c:v>1.549841</c:v>
                </c:pt>
                <c:pt idx="5571" formatCode="General">
                  <c:v>1.549841</c:v>
                </c:pt>
                <c:pt idx="5572" formatCode="General">
                  <c:v>1.549841</c:v>
                </c:pt>
                <c:pt idx="5573" formatCode="General">
                  <c:v>1.5480320000000001</c:v>
                </c:pt>
                <c:pt idx="5574" formatCode="General">
                  <c:v>1.5480320000000001</c:v>
                </c:pt>
                <c:pt idx="5575" formatCode="General">
                  <c:v>1.549841</c:v>
                </c:pt>
                <c:pt idx="5576" formatCode="General">
                  <c:v>1.549841</c:v>
                </c:pt>
                <c:pt idx="5577" formatCode="General">
                  <c:v>1.549841</c:v>
                </c:pt>
                <c:pt idx="5578" formatCode="General">
                  <c:v>1.549841</c:v>
                </c:pt>
                <c:pt idx="5579" formatCode="General">
                  <c:v>1.5480320000000001</c:v>
                </c:pt>
                <c:pt idx="5580" formatCode="General">
                  <c:v>1.549841</c:v>
                </c:pt>
                <c:pt idx="5581" formatCode="General">
                  <c:v>1.5480320000000001</c:v>
                </c:pt>
                <c:pt idx="5582" formatCode="General">
                  <c:v>1.564308</c:v>
                </c:pt>
                <c:pt idx="5583" formatCode="General">
                  <c:v>1.555266</c:v>
                </c:pt>
                <c:pt idx="5584" formatCode="General">
                  <c:v>1.5516490000000001</c:v>
                </c:pt>
                <c:pt idx="5585" formatCode="General">
                  <c:v>1.5968610000000001</c:v>
                </c:pt>
                <c:pt idx="5586" formatCode="General">
                  <c:v>1.6113280000000001</c:v>
                </c:pt>
                <c:pt idx="5587" formatCode="General">
                  <c:v>1.613137</c:v>
                </c:pt>
                <c:pt idx="5588" formatCode="General">
                  <c:v>1.613137</c:v>
                </c:pt>
                <c:pt idx="5589" formatCode="General">
                  <c:v>1.6167530000000001</c:v>
                </c:pt>
                <c:pt idx="5590" formatCode="General">
                  <c:v>1.6167530000000001</c:v>
                </c:pt>
                <c:pt idx="5591" formatCode="General">
                  <c:v>1.6167530000000001</c:v>
                </c:pt>
                <c:pt idx="5592" formatCode="General">
                  <c:v>1.6167530000000001</c:v>
                </c:pt>
                <c:pt idx="5593" formatCode="General">
                  <c:v>1.613137</c:v>
                </c:pt>
                <c:pt idx="5594" formatCode="General">
                  <c:v>1.613137</c:v>
                </c:pt>
                <c:pt idx="5595" formatCode="General">
                  <c:v>1.613137</c:v>
                </c:pt>
                <c:pt idx="5596" formatCode="General">
                  <c:v>1.6113280000000001</c:v>
                </c:pt>
                <c:pt idx="5597" formatCode="General">
                  <c:v>1.613137</c:v>
                </c:pt>
                <c:pt idx="5598" formatCode="General">
                  <c:v>1.6113280000000001</c:v>
                </c:pt>
                <c:pt idx="5599" formatCode="General">
                  <c:v>1.6095200000000001</c:v>
                </c:pt>
                <c:pt idx="5600" formatCode="General">
                  <c:v>1.6149450000000001</c:v>
                </c:pt>
                <c:pt idx="5601" formatCode="General">
                  <c:v>1.6149450000000001</c:v>
                </c:pt>
                <c:pt idx="5602" formatCode="General">
                  <c:v>1.6149450000000001</c:v>
                </c:pt>
                <c:pt idx="5603" formatCode="General">
                  <c:v>1.6149450000000001</c:v>
                </c:pt>
                <c:pt idx="5604" formatCode="General">
                  <c:v>1.6149450000000001</c:v>
                </c:pt>
                <c:pt idx="5605" formatCode="General">
                  <c:v>1.6149450000000001</c:v>
                </c:pt>
                <c:pt idx="5606" formatCode="General">
                  <c:v>1.6167530000000001</c:v>
                </c:pt>
                <c:pt idx="5607" formatCode="General">
                  <c:v>1.6113280000000001</c:v>
                </c:pt>
                <c:pt idx="5608" formatCode="General">
                  <c:v>1.6113280000000001</c:v>
                </c:pt>
                <c:pt idx="5609" formatCode="General">
                  <c:v>1.6113280000000001</c:v>
                </c:pt>
                <c:pt idx="5610" formatCode="General">
                  <c:v>1.6113280000000001</c:v>
                </c:pt>
                <c:pt idx="5611" formatCode="General">
                  <c:v>1.613137</c:v>
                </c:pt>
                <c:pt idx="5612" formatCode="General">
                  <c:v>1.613137</c:v>
                </c:pt>
                <c:pt idx="5613" formatCode="General">
                  <c:v>1.613137</c:v>
                </c:pt>
                <c:pt idx="5614" formatCode="General">
                  <c:v>1.6167530000000001</c:v>
                </c:pt>
                <c:pt idx="5615" formatCode="General">
                  <c:v>1.6167530000000001</c:v>
                </c:pt>
                <c:pt idx="5616" formatCode="General">
                  <c:v>1.6149450000000001</c:v>
                </c:pt>
                <c:pt idx="5617" formatCode="General">
                  <c:v>1.6167530000000001</c:v>
                </c:pt>
                <c:pt idx="5618" formatCode="General">
                  <c:v>1.613137</c:v>
                </c:pt>
                <c:pt idx="5619" formatCode="General">
                  <c:v>1.613137</c:v>
                </c:pt>
                <c:pt idx="5620" formatCode="General">
                  <c:v>1.613137</c:v>
                </c:pt>
                <c:pt idx="5621" formatCode="General">
                  <c:v>1.613137</c:v>
                </c:pt>
                <c:pt idx="5622" formatCode="General">
                  <c:v>1.613137</c:v>
                </c:pt>
                <c:pt idx="5623" formatCode="General">
                  <c:v>1.613137</c:v>
                </c:pt>
                <c:pt idx="5624" formatCode="General">
                  <c:v>1.613137</c:v>
                </c:pt>
                <c:pt idx="5625" formatCode="General">
                  <c:v>1.6149450000000001</c:v>
                </c:pt>
                <c:pt idx="5626" formatCode="General">
                  <c:v>1.6167530000000001</c:v>
                </c:pt>
                <c:pt idx="5627" formatCode="General">
                  <c:v>1.6167530000000001</c:v>
                </c:pt>
                <c:pt idx="5628" formatCode="General">
                  <c:v>1.6149450000000001</c:v>
                </c:pt>
                <c:pt idx="5629" formatCode="General">
                  <c:v>1.6149450000000001</c:v>
                </c:pt>
                <c:pt idx="5630" formatCode="General">
                  <c:v>1.6149450000000001</c:v>
                </c:pt>
                <c:pt idx="5631" formatCode="General">
                  <c:v>1.6149450000000001</c:v>
                </c:pt>
                <c:pt idx="5632" formatCode="General">
                  <c:v>1.6113280000000001</c:v>
                </c:pt>
                <c:pt idx="5633" formatCode="General">
                  <c:v>1.6113280000000001</c:v>
                </c:pt>
                <c:pt idx="5634" formatCode="General">
                  <c:v>1.6113280000000001</c:v>
                </c:pt>
                <c:pt idx="5635" formatCode="General">
                  <c:v>1.6149450000000001</c:v>
                </c:pt>
                <c:pt idx="5636" formatCode="General">
                  <c:v>1.613137</c:v>
                </c:pt>
                <c:pt idx="5637" formatCode="General">
                  <c:v>1.613137</c:v>
                </c:pt>
                <c:pt idx="5638" formatCode="General">
                  <c:v>1.613137</c:v>
                </c:pt>
                <c:pt idx="5639" formatCode="General">
                  <c:v>1.6149450000000001</c:v>
                </c:pt>
                <c:pt idx="5640" formatCode="General">
                  <c:v>1.6167530000000001</c:v>
                </c:pt>
                <c:pt idx="5641" formatCode="General">
                  <c:v>1.6149450000000001</c:v>
                </c:pt>
                <c:pt idx="5642" formatCode="General">
                  <c:v>1.6149450000000001</c:v>
                </c:pt>
                <c:pt idx="5643" formatCode="General">
                  <c:v>1.613137</c:v>
                </c:pt>
                <c:pt idx="5644" formatCode="General">
                  <c:v>1.613137</c:v>
                </c:pt>
                <c:pt idx="5645" formatCode="General">
                  <c:v>1.613137</c:v>
                </c:pt>
                <c:pt idx="5646" formatCode="General">
                  <c:v>1.6113280000000001</c:v>
                </c:pt>
                <c:pt idx="5647" formatCode="General">
                  <c:v>1.613137</c:v>
                </c:pt>
                <c:pt idx="5648" formatCode="General">
                  <c:v>1.613137</c:v>
                </c:pt>
                <c:pt idx="5649" formatCode="General">
                  <c:v>1.6113280000000001</c:v>
                </c:pt>
                <c:pt idx="5650" formatCode="General">
                  <c:v>1.6167530000000001</c:v>
                </c:pt>
                <c:pt idx="5651" formatCode="General">
                  <c:v>1.6167530000000001</c:v>
                </c:pt>
                <c:pt idx="5652" formatCode="General">
                  <c:v>1.6167530000000001</c:v>
                </c:pt>
                <c:pt idx="5653" formatCode="General">
                  <c:v>1.6149450000000001</c:v>
                </c:pt>
                <c:pt idx="5654" formatCode="General">
                  <c:v>1.6149450000000001</c:v>
                </c:pt>
                <c:pt idx="5655" formatCode="General">
                  <c:v>1.6149450000000001</c:v>
                </c:pt>
                <c:pt idx="5656" formatCode="General">
                  <c:v>1.613137</c:v>
                </c:pt>
                <c:pt idx="5657" formatCode="General">
                  <c:v>1.613137</c:v>
                </c:pt>
                <c:pt idx="5658" formatCode="General">
                  <c:v>1.6113280000000001</c:v>
                </c:pt>
                <c:pt idx="5659" formatCode="General">
                  <c:v>1.6095200000000001</c:v>
                </c:pt>
                <c:pt idx="5660" formatCode="General">
                  <c:v>1.6149450000000001</c:v>
                </c:pt>
                <c:pt idx="5661" formatCode="General">
                  <c:v>1.6149450000000001</c:v>
                </c:pt>
                <c:pt idx="5662" formatCode="General">
                  <c:v>1.6149450000000001</c:v>
                </c:pt>
                <c:pt idx="5663" formatCode="General">
                  <c:v>1.613137</c:v>
                </c:pt>
                <c:pt idx="5664" formatCode="General">
                  <c:v>1.6149450000000001</c:v>
                </c:pt>
                <c:pt idx="5665" formatCode="General">
                  <c:v>1.6167530000000001</c:v>
                </c:pt>
                <c:pt idx="5666" formatCode="General">
                  <c:v>1.6167530000000001</c:v>
                </c:pt>
                <c:pt idx="5667" formatCode="General">
                  <c:v>1.613137</c:v>
                </c:pt>
                <c:pt idx="5668" formatCode="General">
                  <c:v>1.6113280000000001</c:v>
                </c:pt>
                <c:pt idx="5669" formatCode="General">
                  <c:v>1.6113280000000001</c:v>
                </c:pt>
                <c:pt idx="5670" formatCode="General">
                  <c:v>1.6113280000000001</c:v>
                </c:pt>
                <c:pt idx="5671" formatCode="General">
                  <c:v>1.613137</c:v>
                </c:pt>
                <c:pt idx="5672" formatCode="General">
                  <c:v>1.640263</c:v>
                </c:pt>
                <c:pt idx="5673" formatCode="General">
                  <c:v>1.6529229999999999</c:v>
                </c:pt>
                <c:pt idx="5674" formatCode="General">
                  <c:v>1.6710069999999999</c:v>
                </c:pt>
                <c:pt idx="5675" formatCode="General">
                  <c:v>1.6583479999999999</c:v>
                </c:pt>
                <c:pt idx="5676" formatCode="General">
                  <c:v>1.6782410000000001</c:v>
                </c:pt>
                <c:pt idx="5677" formatCode="General">
                  <c:v>1.6782410000000001</c:v>
                </c:pt>
                <c:pt idx="5678" formatCode="General">
                  <c:v>1.6782410000000001</c:v>
                </c:pt>
                <c:pt idx="5679" formatCode="General">
                  <c:v>1.6782410000000001</c:v>
                </c:pt>
                <c:pt idx="5680" formatCode="General">
                  <c:v>1.6782410000000001</c:v>
                </c:pt>
                <c:pt idx="5681" formatCode="General">
                  <c:v>1.6782410000000001</c:v>
                </c:pt>
                <c:pt idx="5682" formatCode="General">
                  <c:v>1.6782410000000001</c:v>
                </c:pt>
                <c:pt idx="5683" formatCode="General">
                  <c:v>1.6782410000000001</c:v>
                </c:pt>
                <c:pt idx="5684" formatCode="General">
                  <c:v>1.6782410000000001</c:v>
                </c:pt>
                <c:pt idx="5685" formatCode="General">
                  <c:v>1.6782410000000001</c:v>
                </c:pt>
                <c:pt idx="5686" formatCode="General">
                  <c:v>1.6782410000000001</c:v>
                </c:pt>
                <c:pt idx="5687" formatCode="General">
                  <c:v>1.6782410000000001</c:v>
                </c:pt>
                <c:pt idx="5688" formatCode="General">
                  <c:v>1.6782410000000001</c:v>
                </c:pt>
                <c:pt idx="5689" formatCode="General">
                  <c:v>1.6782410000000001</c:v>
                </c:pt>
                <c:pt idx="5690" formatCode="General">
                  <c:v>1.6782410000000001</c:v>
                </c:pt>
                <c:pt idx="5691" formatCode="General">
                  <c:v>1.6782410000000001</c:v>
                </c:pt>
                <c:pt idx="5692" formatCode="General">
                  <c:v>1.6782410000000001</c:v>
                </c:pt>
                <c:pt idx="5693" formatCode="General">
                  <c:v>1.6782410000000001</c:v>
                </c:pt>
                <c:pt idx="5694" formatCode="General">
                  <c:v>1.6782410000000001</c:v>
                </c:pt>
                <c:pt idx="5695" formatCode="General">
                  <c:v>1.6782410000000001</c:v>
                </c:pt>
                <c:pt idx="5696" formatCode="General">
                  <c:v>1.6782410000000001</c:v>
                </c:pt>
                <c:pt idx="5697" formatCode="General">
                  <c:v>1.6782410000000001</c:v>
                </c:pt>
                <c:pt idx="5698" formatCode="General">
                  <c:v>1.6782410000000001</c:v>
                </c:pt>
                <c:pt idx="5699" formatCode="General">
                  <c:v>1.6782410000000001</c:v>
                </c:pt>
                <c:pt idx="5700" formatCode="General">
                  <c:v>1.6782410000000001</c:v>
                </c:pt>
                <c:pt idx="5701" formatCode="General">
                  <c:v>1.6782410000000001</c:v>
                </c:pt>
                <c:pt idx="5702" formatCode="General">
                  <c:v>1.6782410000000001</c:v>
                </c:pt>
                <c:pt idx="5703" formatCode="General">
                  <c:v>1.6782410000000001</c:v>
                </c:pt>
                <c:pt idx="5704" formatCode="General">
                  <c:v>1.6782410000000001</c:v>
                </c:pt>
                <c:pt idx="5705" formatCode="General">
                  <c:v>1.6782410000000001</c:v>
                </c:pt>
                <c:pt idx="5706" formatCode="General">
                  <c:v>1.6782410000000001</c:v>
                </c:pt>
                <c:pt idx="5707" formatCode="General">
                  <c:v>1.6782410000000001</c:v>
                </c:pt>
                <c:pt idx="5708" formatCode="General">
                  <c:v>1.6782410000000001</c:v>
                </c:pt>
                <c:pt idx="5709" formatCode="General">
                  <c:v>1.6782410000000001</c:v>
                </c:pt>
                <c:pt idx="5710" formatCode="General">
                  <c:v>1.6782410000000001</c:v>
                </c:pt>
                <c:pt idx="5711" formatCode="General">
                  <c:v>1.6782410000000001</c:v>
                </c:pt>
                <c:pt idx="5712" formatCode="General">
                  <c:v>1.6782410000000001</c:v>
                </c:pt>
                <c:pt idx="5713" formatCode="General">
                  <c:v>1.6782410000000001</c:v>
                </c:pt>
                <c:pt idx="5714" formatCode="General">
                  <c:v>1.6782410000000001</c:v>
                </c:pt>
                <c:pt idx="5715" formatCode="General">
                  <c:v>1.6782410000000001</c:v>
                </c:pt>
                <c:pt idx="5716" formatCode="General">
                  <c:v>1.6782410000000001</c:v>
                </c:pt>
                <c:pt idx="5717" formatCode="General">
                  <c:v>1.6782410000000001</c:v>
                </c:pt>
                <c:pt idx="5718" formatCode="General">
                  <c:v>1.6782410000000001</c:v>
                </c:pt>
                <c:pt idx="5719" formatCode="General">
                  <c:v>1.6782410000000001</c:v>
                </c:pt>
                <c:pt idx="5720" formatCode="General">
                  <c:v>1.6782410000000001</c:v>
                </c:pt>
                <c:pt idx="5721" formatCode="General">
                  <c:v>1.6782410000000001</c:v>
                </c:pt>
                <c:pt idx="5722" formatCode="General">
                  <c:v>1.6782410000000001</c:v>
                </c:pt>
                <c:pt idx="5723" formatCode="General">
                  <c:v>1.6782410000000001</c:v>
                </c:pt>
                <c:pt idx="5724" formatCode="General">
                  <c:v>1.6782410000000001</c:v>
                </c:pt>
                <c:pt idx="5725" formatCode="General">
                  <c:v>1.6782410000000001</c:v>
                </c:pt>
                <c:pt idx="5726" formatCode="General">
                  <c:v>1.6782410000000001</c:v>
                </c:pt>
                <c:pt idx="5727" formatCode="General">
                  <c:v>1.6782410000000001</c:v>
                </c:pt>
                <c:pt idx="5728" formatCode="General">
                  <c:v>1.6782410000000001</c:v>
                </c:pt>
                <c:pt idx="5729" formatCode="General">
                  <c:v>1.6782410000000001</c:v>
                </c:pt>
                <c:pt idx="5730" formatCode="General">
                  <c:v>1.6782410000000001</c:v>
                </c:pt>
                <c:pt idx="5731" formatCode="General">
                  <c:v>1.6782410000000001</c:v>
                </c:pt>
                <c:pt idx="5732" formatCode="General">
                  <c:v>1.6782410000000001</c:v>
                </c:pt>
                <c:pt idx="5733" formatCode="General">
                  <c:v>1.6782410000000001</c:v>
                </c:pt>
                <c:pt idx="5734" formatCode="General">
                  <c:v>1.6782410000000001</c:v>
                </c:pt>
                <c:pt idx="5735" formatCode="General">
                  <c:v>1.6782410000000001</c:v>
                </c:pt>
                <c:pt idx="5736" formatCode="General">
                  <c:v>1.6782410000000001</c:v>
                </c:pt>
                <c:pt idx="5737" formatCode="General">
                  <c:v>1.6782410000000001</c:v>
                </c:pt>
                <c:pt idx="5738" formatCode="General">
                  <c:v>1.6782410000000001</c:v>
                </c:pt>
                <c:pt idx="5739" formatCode="General">
                  <c:v>1.6782410000000001</c:v>
                </c:pt>
                <c:pt idx="5740" formatCode="General">
                  <c:v>1.6782410000000001</c:v>
                </c:pt>
                <c:pt idx="5741" formatCode="General">
                  <c:v>1.6782410000000001</c:v>
                </c:pt>
                <c:pt idx="5742" formatCode="General">
                  <c:v>1.6782410000000001</c:v>
                </c:pt>
                <c:pt idx="5743" formatCode="General">
                  <c:v>1.6782410000000001</c:v>
                </c:pt>
                <c:pt idx="5744" formatCode="General">
                  <c:v>1.6782410000000001</c:v>
                </c:pt>
                <c:pt idx="5745" formatCode="General">
                  <c:v>1.6782410000000001</c:v>
                </c:pt>
                <c:pt idx="5746" formatCode="General">
                  <c:v>1.6782410000000001</c:v>
                </c:pt>
                <c:pt idx="5747" formatCode="General">
                  <c:v>1.6782410000000001</c:v>
                </c:pt>
                <c:pt idx="5748" formatCode="General">
                  <c:v>1.6782410000000001</c:v>
                </c:pt>
                <c:pt idx="5749" formatCode="General">
                  <c:v>1.6782410000000001</c:v>
                </c:pt>
                <c:pt idx="5750" formatCode="General">
                  <c:v>1.6782410000000001</c:v>
                </c:pt>
                <c:pt idx="5751" formatCode="General">
                  <c:v>1.6782410000000001</c:v>
                </c:pt>
                <c:pt idx="5752" formatCode="General">
                  <c:v>1.6782410000000001</c:v>
                </c:pt>
                <c:pt idx="5753" formatCode="General">
                  <c:v>1.6782410000000001</c:v>
                </c:pt>
                <c:pt idx="5754" formatCode="General">
                  <c:v>1.6782410000000001</c:v>
                </c:pt>
                <c:pt idx="5755" formatCode="General">
                  <c:v>1.703559</c:v>
                </c:pt>
                <c:pt idx="5756" formatCode="General">
                  <c:v>1.718027</c:v>
                </c:pt>
                <c:pt idx="5757" formatCode="General">
                  <c:v>1.7433449999999999</c:v>
                </c:pt>
                <c:pt idx="5758" formatCode="General">
                  <c:v>1.745153</c:v>
                </c:pt>
                <c:pt idx="5759" formatCode="General">
                  <c:v>1.745153</c:v>
                </c:pt>
                <c:pt idx="5760" formatCode="General">
                  <c:v>1.741536</c:v>
                </c:pt>
                <c:pt idx="5761" formatCode="General">
                  <c:v>1.741536</c:v>
                </c:pt>
                <c:pt idx="5762" formatCode="General">
                  <c:v>1.741536</c:v>
                </c:pt>
                <c:pt idx="5763" formatCode="General">
                  <c:v>1.741536</c:v>
                </c:pt>
                <c:pt idx="5764" formatCode="General">
                  <c:v>1.741536</c:v>
                </c:pt>
                <c:pt idx="5765" formatCode="General">
                  <c:v>1.741536</c:v>
                </c:pt>
                <c:pt idx="5766" formatCode="General">
                  <c:v>1.741536</c:v>
                </c:pt>
                <c:pt idx="5767" formatCode="General">
                  <c:v>1.745153</c:v>
                </c:pt>
                <c:pt idx="5768" formatCode="General">
                  <c:v>1.7433449999999999</c:v>
                </c:pt>
                <c:pt idx="5769" formatCode="General">
                  <c:v>1.745153</c:v>
                </c:pt>
                <c:pt idx="5770" formatCode="General">
                  <c:v>1.7433449999999999</c:v>
                </c:pt>
                <c:pt idx="5771" formatCode="General">
                  <c:v>1.7433449999999999</c:v>
                </c:pt>
                <c:pt idx="5772" formatCode="General">
                  <c:v>1.7433449999999999</c:v>
                </c:pt>
                <c:pt idx="5773" formatCode="General">
                  <c:v>1.7433449999999999</c:v>
                </c:pt>
                <c:pt idx="5774" formatCode="General">
                  <c:v>1.7397279999999999</c:v>
                </c:pt>
                <c:pt idx="5775" formatCode="General">
                  <c:v>1.7397279999999999</c:v>
                </c:pt>
                <c:pt idx="5776" formatCode="General">
                  <c:v>1.7397279999999999</c:v>
                </c:pt>
                <c:pt idx="5777" formatCode="General">
                  <c:v>1.7433449999999999</c:v>
                </c:pt>
                <c:pt idx="5778" formatCode="General">
                  <c:v>1.7433449999999999</c:v>
                </c:pt>
                <c:pt idx="5779" formatCode="General">
                  <c:v>1.7433449999999999</c:v>
                </c:pt>
                <c:pt idx="5780" formatCode="General">
                  <c:v>1.7433449999999999</c:v>
                </c:pt>
                <c:pt idx="5781" formatCode="General">
                  <c:v>1.745153</c:v>
                </c:pt>
                <c:pt idx="5782" formatCode="General">
                  <c:v>1.745153</c:v>
                </c:pt>
                <c:pt idx="5783" formatCode="General">
                  <c:v>1.745153</c:v>
                </c:pt>
                <c:pt idx="5784" formatCode="General">
                  <c:v>1.745153</c:v>
                </c:pt>
                <c:pt idx="5785" formatCode="General">
                  <c:v>1.741536</c:v>
                </c:pt>
                <c:pt idx="5786" formatCode="General">
                  <c:v>1.7397279999999999</c:v>
                </c:pt>
                <c:pt idx="5787" formatCode="General">
                  <c:v>1.7397279999999999</c:v>
                </c:pt>
                <c:pt idx="5788" formatCode="General">
                  <c:v>1.741536</c:v>
                </c:pt>
                <c:pt idx="5789" formatCode="General">
                  <c:v>1.741536</c:v>
                </c:pt>
                <c:pt idx="5790" formatCode="General">
                  <c:v>1.741536</c:v>
                </c:pt>
                <c:pt idx="5791" formatCode="General">
                  <c:v>1.741536</c:v>
                </c:pt>
                <c:pt idx="5792" formatCode="General">
                  <c:v>1.745153</c:v>
                </c:pt>
                <c:pt idx="5793" formatCode="General">
                  <c:v>1.745153</c:v>
                </c:pt>
                <c:pt idx="5794" formatCode="General">
                  <c:v>1.745153</c:v>
                </c:pt>
                <c:pt idx="5795" formatCode="General">
                  <c:v>1.741536</c:v>
                </c:pt>
                <c:pt idx="5796" formatCode="General">
                  <c:v>1.7433449999999999</c:v>
                </c:pt>
                <c:pt idx="5797" formatCode="General">
                  <c:v>1.741536</c:v>
                </c:pt>
                <c:pt idx="5798" formatCode="General">
                  <c:v>1.741536</c:v>
                </c:pt>
                <c:pt idx="5799" formatCode="General">
                  <c:v>1.7397279999999999</c:v>
                </c:pt>
                <c:pt idx="5800" formatCode="General">
                  <c:v>1.7397279999999999</c:v>
                </c:pt>
                <c:pt idx="5801" formatCode="General">
                  <c:v>1.7397279999999999</c:v>
                </c:pt>
                <c:pt idx="5802" formatCode="General">
                  <c:v>1.7433449999999999</c:v>
                </c:pt>
                <c:pt idx="5803" formatCode="General">
                  <c:v>1.745153</c:v>
                </c:pt>
                <c:pt idx="5804" formatCode="General">
                  <c:v>1.745153</c:v>
                </c:pt>
                <c:pt idx="5805" formatCode="General">
                  <c:v>1.7433449999999999</c:v>
                </c:pt>
                <c:pt idx="5806" formatCode="General">
                  <c:v>1.745153</c:v>
                </c:pt>
                <c:pt idx="5807" formatCode="General">
                  <c:v>1.745153</c:v>
                </c:pt>
                <c:pt idx="5808" formatCode="General">
                  <c:v>1.745153</c:v>
                </c:pt>
                <c:pt idx="5809" formatCode="General">
                  <c:v>1.7433449999999999</c:v>
                </c:pt>
                <c:pt idx="5810" formatCode="General">
                  <c:v>1.7397279999999999</c:v>
                </c:pt>
                <c:pt idx="5811" formatCode="General">
                  <c:v>1.7397279999999999</c:v>
                </c:pt>
                <c:pt idx="5812" formatCode="General">
                  <c:v>1.7397279999999999</c:v>
                </c:pt>
                <c:pt idx="5813" formatCode="General">
                  <c:v>1.741536</c:v>
                </c:pt>
                <c:pt idx="5814" formatCode="General">
                  <c:v>1.741536</c:v>
                </c:pt>
                <c:pt idx="5815" formatCode="General">
                  <c:v>1.741536</c:v>
                </c:pt>
                <c:pt idx="5816" formatCode="General">
                  <c:v>1.741536</c:v>
                </c:pt>
                <c:pt idx="5817" formatCode="General">
                  <c:v>1.745153</c:v>
                </c:pt>
                <c:pt idx="5818" formatCode="General">
                  <c:v>1.745153</c:v>
                </c:pt>
                <c:pt idx="5819" formatCode="General">
                  <c:v>1.745153</c:v>
                </c:pt>
                <c:pt idx="5820" formatCode="General">
                  <c:v>1.741536</c:v>
                </c:pt>
                <c:pt idx="5821" formatCode="General">
                  <c:v>1.741536</c:v>
                </c:pt>
                <c:pt idx="5822" formatCode="General">
                  <c:v>1.741536</c:v>
                </c:pt>
                <c:pt idx="5823" formatCode="General">
                  <c:v>1.741536</c:v>
                </c:pt>
                <c:pt idx="5824" formatCode="General">
                  <c:v>1.7397279999999999</c:v>
                </c:pt>
                <c:pt idx="5825" formatCode="General">
                  <c:v>1.7397279999999999</c:v>
                </c:pt>
                <c:pt idx="5826" formatCode="General">
                  <c:v>1.741536</c:v>
                </c:pt>
                <c:pt idx="5827" formatCode="General">
                  <c:v>1.745153</c:v>
                </c:pt>
                <c:pt idx="5828" formatCode="General">
                  <c:v>1.745153</c:v>
                </c:pt>
                <c:pt idx="5829" formatCode="General">
                  <c:v>1.745153</c:v>
                </c:pt>
                <c:pt idx="5830" formatCode="General">
                  <c:v>1.745153</c:v>
                </c:pt>
                <c:pt idx="5831" formatCode="General">
                  <c:v>1.7433449999999999</c:v>
                </c:pt>
                <c:pt idx="5832" formatCode="General">
                  <c:v>1.7560039999999999</c:v>
                </c:pt>
                <c:pt idx="5833" formatCode="General">
                  <c:v>1.7686630000000001</c:v>
                </c:pt>
                <c:pt idx="5834" formatCode="General">
                  <c:v>1.803024</c:v>
                </c:pt>
                <c:pt idx="5835" formatCode="General">
                  <c:v>1.803024</c:v>
                </c:pt>
                <c:pt idx="5836" formatCode="General">
                  <c:v>1.804832</c:v>
                </c:pt>
                <c:pt idx="5837" formatCode="General">
                  <c:v>1.8066409999999999</c:v>
                </c:pt>
                <c:pt idx="5838" formatCode="General">
                  <c:v>1.8066409999999999</c:v>
                </c:pt>
                <c:pt idx="5839" formatCode="General">
                  <c:v>1.8066409999999999</c:v>
                </c:pt>
                <c:pt idx="5840" formatCode="General">
                  <c:v>1.808449</c:v>
                </c:pt>
                <c:pt idx="5841" formatCode="General">
                  <c:v>1.808449</c:v>
                </c:pt>
                <c:pt idx="5842" formatCode="General">
                  <c:v>1.808449</c:v>
                </c:pt>
                <c:pt idx="5843" formatCode="General">
                  <c:v>1.8066409999999999</c:v>
                </c:pt>
                <c:pt idx="5844" formatCode="General">
                  <c:v>1.8066409999999999</c:v>
                </c:pt>
                <c:pt idx="5845" formatCode="General">
                  <c:v>1.8066409999999999</c:v>
                </c:pt>
                <c:pt idx="5846" formatCode="General">
                  <c:v>1.8066409999999999</c:v>
                </c:pt>
                <c:pt idx="5847" formatCode="General">
                  <c:v>1.8066409999999999</c:v>
                </c:pt>
                <c:pt idx="5848" formatCode="General">
                  <c:v>1.8066409999999999</c:v>
                </c:pt>
                <c:pt idx="5849" formatCode="General">
                  <c:v>1.8066409999999999</c:v>
                </c:pt>
                <c:pt idx="5850" formatCode="General">
                  <c:v>1.804832</c:v>
                </c:pt>
                <c:pt idx="5851" formatCode="General">
                  <c:v>1.8066409999999999</c:v>
                </c:pt>
                <c:pt idx="5852" formatCode="General">
                  <c:v>1.8066409999999999</c:v>
                </c:pt>
                <c:pt idx="5853" formatCode="General">
                  <c:v>1.8066409999999999</c:v>
                </c:pt>
                <c:pt idx="5854" formatCode="General">
                  <c:v>1.8066409999999999</c:v>
                </c:pt>
                <c:pt idx="5855" formatCode="General">
                  <c:v>1.8066409999999999</c:v>
                </c:pt>
                <c:pt idx="5856" formatCode="General">
                  <c:v>1.8066409999999999</c:v>
                </c:pt>
                <c:pt idx="5857" formatCode="General">
                  <c:v>1.8066409999999999</c:v>
                </c:pt>
                <c:pt idx="5858" formatCode="General">
                  <c:v>1.804832</c:v>
                </c:pt>
                <c:pt idx="5859" formatCode="General">
                  <c:v>1.8066409999999999</c:v>
                </c:pt>
                <c:pt idx="5860" formatCode="General">
                  <c:v>1.8066409999999999</c:v>
                </c:pt>
                <c:pt idx="5861" formatCode="General">
                  <c:v>1.8066409999999999</c:v>
                </c:pt>
                <c:pt idx="5862" formatCode="General">
                  <c:v>1.8066409999999999</c:v>
                </c:pt>
                <c:pt idx="5863" formatCode="General">
                  <c:v>1.8066409999999999</c:v>
                </c:pt>
                <c:pt idx="5864" formatCode="General">
                  <c:v>1.8066409999999999</c:v>
                </c:pt>
                <c:pt idx="5865" formatCode="General">
                  <c:v>1.8066409999999999</c:v>
                </c:pt>
                <c:pt idx="5866" formatCode="General">
                  <c:v>1.8066409999999999</c:v>
                </c:pt>
                <c:pt idx="5867" formatCode="General">
                  <c:v>1.8066409999999999</c:v>
                </c:pt>
                <c:pt idx="5868" formatCode="General">
                  <c:v>1.8066409999999999</c:v>
                </c:pt>
                <c:pt idx="5869" formatCode="General">
                  <c:v>1.804832</c:v>
                </c:pt>
                <c:pt idx="5870" formatCode="General">
                  <c:v>1.804832</c:v>
                </c:pt>
                <c:pt idx="5871" formatCode="General">
                  <c:v>1.8066409999999999</c:v>
                </c:pt>
                <c:pt idx="5872" formatCode="General">
                  <c:v>1.8066409999999999</c:v>
                </c:pt>
                <c:pt idx="5873" formatCode="General">
                  <c:v>1.808449</c:v>
                </c:pt>
                <c:pt idx="5874" formatCode="General">
                  <c:v>1.8066409999999999</c:v>
                </c:pt>
                <c:pt idx="5875" formatCode="General">
                  <c:v>1.8066409999999999</c:v>
                </c:pt>
                <c:pt idx="5876" formatCode="General">
                  <c:v>1.8066409999999999</c:v>
                </c:pt>
                <c:pt idx="5877" formatCode="General">
                  <c:v>1.808449</c:v>
                </c:pt>
                <c:pt idx="5878" formatCode="General">
                  <c:v>1.8066409999999999</c:v>
                </c:pt>
                <c:pt idx="5879" formatCode="General">
                  <c:v>1.8066409999999999</c:v>
                </c:pt>
                <c:pt idx="5880" formatCode="General">
                  <c:v>1.8066409999999999</c:v>
                </c:pt>
                <c:pt idx="5881" formatCode="General">
                  <c:v>1.804832</c:v>
                </c:pt>
                <c:pt idx="5882" formatCode="General">
                  <c:v>1.8066409999999999</c:v>
                </c:pt>
                <c:pt idx="5883" formatCode="General">
                  <c:v>1.8066409999999999</c:v>
                </c:pt>
                <c:pt idx="5884" formatCode="General">
                  <c:v>1.8066409999999999</c:v>
                </c:pt>
                <c:pt idx="5885" formatCode="General">
                  <c:v>1.8066409999999999</c:v>
                </c:pt>
                <c:pt idx="5886" formatCode="General">
                  <c:v>1.808449</c:v>
                </c:pt>
                <c:pt idx="5887" formatCode="General">
                  <c:v>1.8066409999999999</c:v>
                </c:pt>
                <c:pt idx="5888" formatCode="General">
                  <c:v>1.8066409999999999</c:v>
                </c:pt>
                <c:pt idx="5889" formatCode="General">
                  <c:v>1.8066409999999999</c:v>
                </c:pt>
                <c:pt idx="5890" formatCode="General">
                  <c:v>1.8066409999999999</c:v>
                </c:pt>
                <c:pt idx="5891" formatCode="General">
                  <c:v>1.8066409999999999</c:v>
                </c:pt>
                <c:pt idx="5892" formatCode="General">
                  <c:v>1.804832</c:v>
                </c:pt>
                <c:pt idx="5893" formatCode="General">
                  <c:v>1.804832</c:v>
                </c:pt>
                <c:pt idx="5894" formatCode="General">
                  <c:v>1.8066409999999999</c:v>
                </c:pt>
                <c:pt idx="5895" formatCode="General">
                  <c:v>1.8066409999999999</c:v>
                </c:pt>
                <c:pt idx="5896" formatCode="General">
                  <c:v>1.8066409999999999</c:v>
                </c:pt>
                <c:pt idx="5897" formatCode="General">
                  <c:v>1.808449</c:v>
                </c:pt>
                <c:pt idx="5898" formatCode="General">
                  <c:v>1.808449</c:v>
                </c:pt>
                <c:pt idx="5899" formatCode="General">
                  <c:v>1.8066409999999999</c:v>
                </c:pt>
                <c:pt idx="5900" formatCode="General">
                  <c:v>1.808449</c:v>
                </c:pt>
                <c:pt idx="5901" formatCode="General">
                  <c:v>1.8066409999999999</c:v>
                </c:pt>
                <c:pt idx="5902" formatCode="General">
                  <c:v>1.808449</c:v>
                </c:pt>
                <c:pt idx="5903" formatCode="General">
                  <c:v>1.8066409999999999</c:v>
                </c:pt>
                <c:pt idx="5904" formatCode="General">
                  <c:v>1.8066409999999999</c:v>
                </c:pt>
                <c:pt idx="5905" formatCode="General">
                  <c:v>1.8066409999999999</c:v>
                </c:pt>
                <c:pt idx="5906" formatCode="General">
                  <c:v>1.804832</c:v>
                </c:pt>
                <c:pt idx="5907" formatCode="General">
                  <c:v>1.8066409999999999</c:v>
                </c:pt>
                <c:pt idx="5908" formatCode="General">
                  <c:v>1.8066409999999999</c:v>
                </c:pt>
                <c:pt idx="5909" formatCode="General">
                  <c:v>1.8066409999999999</c:v>
                </c:pt>
                <c:pt idx="5910" formatCode="General">
                  <c:v>1.808449</c:v>
                </c:pt>
                <c:pt idx="5911" formatCode="General">
                  <c:v>1.8192999999999999</c:v>
                </c:pt>
                <c:pt idx="5912" formatCode="General">
                  <c:v>1.8156829999999999</c:v>
                </c:pt>
                <c:pt idx="5913" formatCode="General">
                  <c:v>1.826533</c:v>
                </c:pt>
                <c:pt idx="5914" formatCode="General">
                  <c:v>1.8663190000000001</c:v>
                </c:pt>
                <c:pt idx="5915" formatCode="General">
                  <c:v>1.8627020000000001</c:v>
                </c:pt>
                <c:pt idx="5916" formatCode="General">
                  <c:v>1.868128</c:v>
                </c:pt>
                <c:pt idx="5917" formatCode="General">
                  <c:v>1.868128</c:v>
                </c:pt>
                <c:pt idx="5918" formatCode="General">
                  <c:v>1.868128</c:v>
                </c:pt>
                <c:pt idx="5919" formatCode="General">
                  <c:v>1.869936</c:v>
                </c:pt>
                <c:pt idx="5920" formatCode="General">
                  <c:v>1.871745</c:v>
                </c:pt>
                <c:pt idx="5921" formatCode="General">
                  <c:v>1.873553</c:v>
                </c:pt>
                <c:pt idx="5922" formatCode="General">
                  <c:v>1.871745</c:v>
                </c:pt>
                <c:pt idx="5923" formatCode="General">
                  <c:v>1.873553</c:v>
                </c:pt>
                <c:pt idx="5924" formatCode="General">
                  <c:v>1.873553</c:v>
                </c:pt>
                <c:pt idx="5925" formatCode="General">
                  <c:v>1.873553</c:v>
                </c:pt>
                <c:pt idx="5926" formatCode="General">
                  <c:v>1.873553</c:v>
                </c:pt>
                <c:pt idx="5927" formatCode="General">
                  <c:v>1.868128</c:v>
                </c:pt>
                <c:pt idx="5928" formatCode="General">
                  <c:v>1.869936</c:v>
                </c:pt>
                <c:pt idx="5929" formatCode="General">
                  <c:v>1.869936</c:v>
                </c:pt>
                <c:pt idx="5930" formatCode="General">
                  <c:v>1.871745</c:v>
                </c:pt>
                <c:pt idx="5931" formatCode="General">
                  <c:v>1.869936</c:v>
                </c:pt>
                <c:pt idx="5932" formatCode="General">
                  <c:v>1.871745</c:v>
                </c:pt>
                <c:pt idx="5933" formatCode="General">
                  <c:v>1.871745</c:v>
                </c:pt>
                <c:pt idx="5934" formatCode="General">
                  <c:v>1.873553</c:v>
                </c:pt>
                <c:pt idx="5935" formatCode="General">
                  <c:v>1.871745</c:v>
                </c:pt>
                <c:pt idx="5936" formatCode="General">
                  <c:v>1.873553</c:v>
                </c:pt>
                <c:pt idx="5937" formatCode="General">
                  <c:v>1.868128</c:v>
                </c:pt>
                <c:pt idx="5938" formatCode="General">
                  <c:v>1.868128</c:v>
                </c:pt>
                <c:pt idx="5939" formatCode="General">
                  <c:v>1.868128</c:v>
                </c:pt>
                <c:pt idx="5940" formatCode="General">
                  <c:v>1.868128</c:v>
                </c:pt>
                <c:pt idx="5941" formatCode="General">
                  <c:v>1.869936</c:v>
                </c:pt>
                <c:pt idx="5942" formatCode="General">
                  <c:v>1.868128</c:v>
                </c:pt>
                <c:pt idx="5943" formatCode="General">
                  <c:v>1.869936</c:v>
                </c:pt>
                <c:pt idx="5944" formatCode="General">
                  <c:v>1.873553</c:v>
                </c:pt>
                <c:pt idx="5945" formatCode="General">
                  <c:v>1.873553</c:v>
                </c:pt>
                <c:pt idx="5946" formatCode="General">
                  <c:v>1.873553</c:v>
                </c:pt>
                <c:pt idx="5947" formatCode="General">
                  <c:v>1.873553</c:v>
                </c:pt>
                <c:pt idx="5948" formatCode="General">
                  <c:v>1.869936</c:v>
                </c:pt>
                <c:pt idx="5949" formatCode="General">
                  <c:v>1.869936</c:v>
                </c:pt>
                <c:pt idx="5950" formatCode="General">
                  <c:v>1.871745</c:v>
                </c:pt>
                <c:pt idx="5951" formatCode="General">
                  <c:v>1.868128</c:v>
                </c:pt>
                <c:pt idx="5952" formatCode="General">
                  <c:v>1.869936</c:v>
                </c:pt>
                <c:pt idx="5953" formatCode="General">
                  <c:v>1.869936</c:v>
                </c:pt>
                <c:pt idx="5954" formatCode="General">
                  <c:v>1.869936</c:v>
                </c:pt>
                <c:pt idx="5955" formatCode="General">
                  <c:v>1.873553</c:v>
                </c:pt>
                <c:pt idx="5956" formatCode="General">
                  <c:v>1.873553</c:v>
                </c:pt>
                <c:pt idx="5957" formatCode="General">
                  <c:v>1.873553</c:v>
                </c:pt>
                <c:pt idx="5958" formatCode="General">
                  <c:v>1.873553</c:v>
                </c:pt>
                <c:pt idx="5959" formatCode="General">
                  <c:v>1.884404</c:v>
                </c:pt>
                <c:pt idx="5960" formatCode="General">
                  <c:v>1.8916379999999999</c:v>
                </c:pt>
                <c:pt idx="5961" formatCode="General">
                  <c:v>1.931424</c:v>
                </c:pt>
                <c:pt idx="5962" formatCode="General">
                  <c:v>1.935041</c:v>
                </c:pt>
                <c:pt idx="5963" formatCode="General">
                  <c:v>1.935041</c:v>
                </c:pt>
                <c:pt idx="5964" formatCode="General">
                  <c:v>1.935041</c:v>
                </c:pt>
                <c:pt idx="5965" formatCode="General">
                  <c:v>1.935041</c:v>
                </c:pt>
                <c:pt idx="5966" formatCode="General">
                  <c:v>1.935041</c:v>
                </c:pt>
                <c:pt idx="5967" formatCode="General">
                  <c:v>1.935041</c:v>
                </c:pt>
                <c:pt idx="5968" formatCode="General">
                  <c:v>1.935041</c:v>
                </c:pt>
                <c:pt idx="5969" formatCode="General">
                  <c:v>1.935041</c:v>
                </c:pt>
                <c:pt idx="5970" formatCode="General">
                  <c:v>1.935041</c:v>
                </c:pt>
                <c:pt idx="5971" formatCode="General">
                  <c:v>1.935041</c:v>
                </c:pt>
                <c:pt idx="5972" formatCode="General">
                  <c:v>1.935041</c:v>
                </c:pt>
                <c:pt idx="5973" formatCode="General">
                  <c:v>1.935041</c:v>
                </c:pt>
                <c:pt idx="5974" formatCode="General">
                  <c:v>1.935041</c:v>
                </c:pt>
                <c:pt idx="5975" formatCode="General">
                  <c:v>1.935041</c:v>
                </c:pt>
                <c:pt idx="5976" formatCode="General">
                  <c:v>1.935041</c:v>
                </c:pt>
                <c:pt idx="5977" formatCode="General">
                  <c:v>1.935041</c:v>
                </c:pt>
                <c:pt idx="5978" formatCode="General">
                  <c:v>1.935041</c:v>
                </c:pt>
                <c:pt idx="5979" formatCode="General">
                  <c:v>1.935041</c:v>
                </c:pt>
                <c:pt idx="5980" formatCode="General">
                  <c:v>1.935041</c:v>
                </c:pt>
                <c:pt idx="5981" formatCode="General">
                  <c:v>1.935041</c:v>
                </c:pt>
                <c:pt idx="5982" formatCode="General">
                  <c:v>1.935041</c:v>
                </c:pt>
                <c:pt idx="5983" formatCode="General">
                  <c:v>1.935041</c:v>
                </c:pt>
                <c:pt idx="5984" formatCode="General">
                  <c:v>1.935041</c:v>
                </c:pt>
                <c:pt idx="5985" formatCode="General">
                  <c:v>1.935041</c:v>
                </c:pt>
                <c:pt idx="5986" formatCode="General">
                  <c:v>1.935041</c:v>
                </c:pt>
                <c:pt idx="5987" formatCode="General">
                  <c:v>1.935041</c:v>
                </c:pt>
                <c:pt idx="5988" formatCode="General">
                  <c:v>1.935041</c:v>
                </c:pt>
                <c:pt idx="5989" formatCode="General">
                  <c:v>1.938658</c:v>
                </c:pt>
                <c:pt idx="5990" formatCode="General">
                  <c:v>1.940466</c:v>
                </c:pt>
                <c:pt idx="5991" formatCode="General">
                  <c:v>1.9983359999999999</c:v>
                </c:pt>
                <c:pt idx="5992" formatCode="General">
                  <c:v>2.0019529999999999</c:v>
                </c:pt>
                <c:pt idx="5993" formatCode="General">
                  <c:v>2.0019529999999999</c:v>
                </c:pt>
                <c:pt idx="5994" formatCode="General">
                  <c:v>2.0001449999999998</c:v>
                </c:pt>
                <c:pt idx="5995" formatCode="General">
                  <c:v>2.0001449999999998</c:v>
                </c:pt>
                <c:pt idx="5996" formatCode="General">
                  <c:v>2.0001449999999998</c:v>
                </c:pt>
                <c:pt idx="5997" formatCode="General">
                  <c:v>2.0019529999999999</c:v>
                </c:pt>
                <c:pt idx="5998" formatCode="General">
                  <c:v>1.9983359999999999</c:v>
                </c:pt>
                <c:pt idx="5999" formatCode="General">
                  <c:v>1.9965280000000001</c:v>
                </c:pt>
                <c:pt idx="6000" formatCode="General">
                  <c:v>1.9965280000000001</c:v>
                </c:pt>
                <c:pt idx="6001" formatCode="General">
                  <c:v>2.0019529999999999</c:v>
                </c:pt>
                <c:pt idx="6002" formatCode="General">
                  <c:v>2.0019529999999999</c:v>
                </c:pt>
                <c:pt idx="6003" formatCode="General">
                  <c:v>2.0001449999999998</c:v>
                </c:pt>
                <c:pt idx="6004" formatCode="General">
                  <c:v>2.0019529999999999</c:v>
                </c:pt>
                <c:pt idx="6005" formatCode="General">
                  <c:v>2.0019529999999999</c:v>
                </c:pt>
                <c:pt idx="6006" formatCode="General">
                  <c:v>2.0001449999999998</c:v>
                </c:pt>
                <c:pt idx="6007" formatCode="General">
                  <c:v>2.0019529999999999</c:v>
                </c:pt>
                <c:pt idx="6008" formatCode="General">
                  <c:v>1.9965280000000001</c:v>
                </c:pt>
                <c:pt idx="6009" formatCode="General">
                  <c:v>1.9983359999999999</c:v>
                </c:pt>
                <c:pt idx="6010" formatCode="General">
                  <c:v>1.9983359999999999</c:v>
                </c:pt>
                <c:pt idx="6011" formatCode="General">
                  <c:v>1.9965280000000001</c:v>
                </c:pt>
                <c:pt idx="6012" formatCode="General">
                  <c:v>2.0001449999999998</c:v>
                </c:pt>
                <c:pt idx="6013" formatCode="General">
                  <c:v>2.0001449999999998</c:v>
                </c:pt>
                <c:pt idx="6014" formatCode="General">
                  <c:v>2.0001449999999998</c:v>
                </c:pt>
                <c:pt idx="6015" formatCode="General">
                  <c:v>2.003762</c:v>
                </c:pt>
                <c:pt idx="6016" formatCode="General">
                  <c:v>2.003762</c:v>
                </c:pt>
                <c:pt idx="6017" formatCode="General">
                  <c:v>2.0019529999999999</c:v>
                </c:pt>
                <c:pt idx="6018" formatCode="General">
                  <c:v>2.0019529999999999</c:v>
                </c:pt>
                <c:pt idx="6019" formatCode="General">
                  <c:v>2.0146120000000001</c:v>
                </c:pt>
                <c:pt idx="6020" formatCode="General">
                  <c:v>2.012804</c:v>
                </c:pt>
                <c:pt idx="6021" formatCode="General">
                  <c:v>2.036314</c:v>
                </c:pt>
                <c:pt idx="6022" formatCode="General">
                  <c:v>2.0616319999999999</c:v>
                </c:pt>
                <c:pt idx="6023" formatCode="General">
                  <c:v>2.0652490000000001</c:v>
                </c:pt>
                <c:pt idx="6024" formatCode="General">
                  <c:v>2.0652490000000001</c:v>
                </c:pt>
                <c:pt idx="6025" formatCode="General">
                  <c:v>2.0634399999999999</c:v>
                </c:pt>
                <c:pt idx="6026" formatCode="General">
                  <c:v>2.0652490000000001</c:v>
                </c:pt>
                <c:pt idx="6027" formatCode="General">
                  <c:v>2.0652490000000001</c:v>
                </c:pt>
                <c:pt idx="6028" formatCode="General">
                  <c:v>2.0634399999999999</c:v>
                </c:pt>
                <c:pt idx="6029" formatCode="General">
                  <c:v>2.0634399999999999</c:v>
                </c:pt>
                <c:pt idx="6030" formatCode="General">
                  <c:v>2.0634399999999999</c:v>
                </c:pt>
                <c:pt idx="6031" formatCode="General">
                  <c:v>2.0634399999999999</c:v>
                </c:pt>
                <c:pt idx="6032" formatCode="General">
                  <c:v>2.0634399999999999</c:v>
                </c:pt>
                <c:pt idx="6033" formatCode="General">
                  <c:v>2.0634399999999999</c:v>
                </c:pt>
                <c:pt idx="6034" formatCode="General">
                  <c:v>2.0634399999999999</c:v>
                </c:pt>
                <c:pt idx="6035" formatCode="General">
                  <c:v>2.0652490000000001</c:v>
                </c:pt>
                <c:pt idx="6036" formatCode="General">
                  <c:v>2.0652490000000001</c:v>
                </c:pt>
                <c:pt idx="6037" formatCode="General">
                  <c:v>2.0634399999999999</c:v>
                </c:pt>
                <c:pt idx="6038" formatCode="General">
                  <c:v>2.0634399999999999</c:v>
                </c:pt>
                <c:pt idx="6039" formatCode="General">
                  <c:v>2.0634399999999999</c:v>
                </c:pt>
                <c:pt idx="6040" formatCode="General">
                  <c:v>2.0634399999999999</c:v>
                </c:pt>
                <c:pt idx="6041" formatCode="General">
                  <c:v>2.0634399999999999</c:v>
                </c:pt>
                <c:pt idx="6042" formatCode="General">
                  <c:v>2.0634399999999999</c:v>
                </c:pt>
                <c:pt idx="6043" formatCode="General">
                  <c:v>2.0634399999999999</c:v>
                </c:pt>
                <c:pt idx="6044" formatCode="General">
                  <c:v>2.0634399999999999</c:v>
                </c:pt>
                <c:pt idx="6045" formatCode="General">
                  <c:v>2.0634399999999999</c:v>
                </c:pt>
                <c:pt idx="6046" formatCode="General">
                  <c:v>2.0652490000000001</c:v>
                </c:pt>
                <c:pt idx="6047" formatCode="General">
                  <c:v>2.0652490000000001</c:v>
                </c:pt>
                <c:pt idx="6048" formatCode="General">
                  <c:v>2.0652490000000001</c:v>
                </c:pt>
                <c:pt idx="6049" formatCode="General">
                  <c:v>2.1104599999999998</c:v>
                </c:pt>
                <c:pt idx="6050" formatCode="General">
                  <c:v>2.1249280000000002</c:v>
                </c:pt>
                <c:pt idx="6051" formatCode="General">
                  <c:v>2.1303529999999999</c:v>
                </c:pt>
                <c:pt idx="6052" formatCode="General">
                  <c:v>2.1303529999999999</c:v>
                </c:pt>
                <c:pt idx="6053" formatCode="General">
                  <c:v>2.1321620000000001</c:v>
                </c:pt>
                <c:pt idx="6054" formatCode="General">
                  <c:v>2.1303529999999999</c:v>
                </c:pt>
                <c:pt idx="6055" formatCode="General">
                  <c:v>2.1303529999999999</c:v>
                </c:pt>
                <c:pt idx="6056" formatCode="General">
                  <c:v>2.1285449999999999</c:v>
                </c:pt>
                <c:pt idx="6057" formatCode="General">
                  <c:v>2.1285449999999999</c:v>
                </c:pt>
                <c:pt idx="6058" formatCode="General">
                  <c:v>2.1249280000000002</c:v>
                </c:pt>
                <c:pt idx="6059" formatCode="General">
                  <c:v>2.1249280000000002</c:v>
                </c:pt>
                <c:pt idx="6060" formatCode="General">
                  <c:v>2.1249280000000002</c:v>
                </c:pt>
                <c:pt idx="6061" formatCode="General">
                  <c:v>2.1249280000000002</c:v>
                </c:pt>
                <c:pt idx="6062" formatCode="General">
                  <c:v>2.1285449999999999</c:v>
                </c:pt>
                <c:pt idx="6063" formatCode="General">
                  <c:v>2.1285449999999999</c:v>
                </c:pt>
                <c:pt idx="6064" formatCode="General">
                  <c:v>2.1285449999999999</c:v>
                </c:pt>
                <c:pt idx="6065" formatCode="General">
                  <c:v>2.1303529999999999</c:v>
                </c:pt>
                <c:pt idx="6066" formatCode="General">
                  <c:v>2.1303529999999999</c:v>
                </c:pt>
                <c:pt idx="6067" formatCode="General">
                  <c:v>2.1303529999999999</c:v>
                </c:pt>
                <c:pt idx="6068" formatCode="General">
                  <c:v>2.1303529999999999</c:v>
                </c:pt>
                <c:pt idx="6069" formatCode="General">
                  <c:v>2.1267360000000002</c:v>
                </c:pt>
                <c:pt idx="6070" formatCode="General">
                  <c:v>2.1267360000000002</c:v>
                </c:pt>
                <c:pt idx="6071" formatCode="General">
                  <c:v>2.1267360000000002</c:v>
                </c:pt>
                <c:pt idx="6072" formatCode="General">
                  <c:v>2.1285449999999999</c:v>
                </c:pt>
                <c:pt idx="6073" formatCode="General">
                  <c:v>2.1285449999999999</c:v>
                </c:pt>
                <c:pt idx="6074" formatCode="General">
                  <c:v>2.1285449999999999</c:v>
                </c:pt>
                <c:pt idx="6075" formatCode="General">
                  <c:v>2.1285449999999999</c:v>
                </c:pt>
                <c:pt idx="6076" formatCode="General">
                  <c:v>2.1303529999999999</c:v>
                </c:pt>
                <c:pt idx="6077" formatCode="General">
                  <c:v>2.1321620000000001</c:v>
                </c:pt>
                <c:pt idx="6078" formatCode="General">
                  <c:v>2.1484380000000001</c:v>
                </c:pt>
                <c:pt idx="6079" formatCode="General">
                  <c:v>2.1629049999999999</c:v>
                </c:pt>
                <c:pt idx="6080" formatCode="General">
                  <c:v>2.173756</c:v>
                </c:pt>
                <c:pt idx="6081" formatCode="General">
                  <c:v>2.190032</c:v>
                </c:pt>
                <c:pt idx="6082" formatCode="General">
                  <c:v>2.1936490000000002</c:v>
                </c:pt>
                <c:pt idx="6083" formatCode="General">
                  <c:v>2.19184</c:v>
                </c:pt>
                <c:pt idx="6084" formatCode="General">
                  <c:v>2.1936490000000002</c:v>
                </c:pt>
                <c:pt idx="6085" formatCode="General">
                  <c:v>2.1936490000000002</c:v>
                </c:pt>
                <c:pt idx="6086" formatCode="General">
                  <c:v>2.1936490000000002</c:v>
                </c:pt>
                <c:pt idx="6087" formatCode="General">
                  <c:v>2.1936490000000002</c:v>
                </c:pt>
                <c:pt idx="6088" formatCode="General">
                  <c:v>2.1936490000000002</c:v>
                </c:pt>
                <c:pt idx="6089" formatCode="General">
                  <c:v>2.1936490000000002</c:v>
                </c:pt>
                <c:pt idx="6090" formatCode="General">
                  <c:v>2.19184</c:v>
                </c:pt>
                <c:pt idx="6091" formatCode="General">
                  <c:v>2.19184</c:v>
                </c:pt>
                <c:pt idx="6092" formatCode="General">
                  <c:v>2.1936490000000002</c:v>
                </c:pt>
                <c:pt idx="6093" formatCode="General">
                  <c:v>2.1936490000000002</c:v>
                </c:pt>
                <c:pt idx="6094" formatCode="General">
                  <c:v>2.1936490000000002</c:v>
                </c:pt>
                <c:pt idx="6095" formatCode="General">
                  <c:v>2.19184</c:v>
                </c:pt>
                <c:pt idx="6096" formatCode="General">
                  <c:v>2.19184</c:v>
                </c:pt>
                <c:pt idx="6097" formatCode="General">
                  <c:v>2.1936490000000002</c:v>
                </c:pt>
                <c:pt idx="6098" formatCode="General">
                  <c:v>2.19184</c:v>
                </c:pt>
                <c:pt idx="6099" formatCode="General">
                  <c:v>2.19184</c:v>
                </c:pt>
                <c:pt idx="6100" formatCode="General">
                  <c:v>2.19184</c:v>
                </c:pt>
                <c:pt idx="6101" formatCode="General">
                  <c:v>2.19184</c:v>
                </c:pt>
                <c:pt idx="6102" formatCode="General">
                  <c:v>2.19184</c:v>
                </c:pt>
                <c:pt idx="6103" formatCode="General">
                  <c:v>2.19184</c:v>
                </c:pt>
                <c:pt idx="6104" formatCode="General">
                  <c:v>2.19184</c:v>
                </c:pt>
                <c:pt idx="6105" formatCode="General">
                  <c:v>2.19184</c:v>
                </c:pt>
                <c:pt idx="6106" formatCode="General">
                  <c:v>2.19184</c:v>
                </c:pt>
                <c:pt idx="6107" formatCode="General">
                  <c:v>2.19184</c:v>
                </c:pt>
                <c:pt idx="6108" formatCode="General">
                  <c:v>2.19184</c:v>
                </c:pt>
                <c:pt idx="6109" formatCode="General">
                  <c:v>2.2044990000000002</c:v>
                </c:pt>
                <c:pt idx="6110" formatCode="General">
                  <c:v>2.240669</c:v>
                </c:pt>
                <c:pt idx="6111" formatCode="General">
                  <c:v>2.2569439999999998</c:v>
                </c:pt>
                <c:pt idx="6112" formatCode="General">
                  <c:v>2.258753</c:v>
                </c:pt>
                <c:pt idx="6113" formatCode="General">
                  <c:v>2.260561</c:v>
                </c:pt>
                <c:pt idx="6114" formatCode="General">
                  <c:v>2.258753</c:v>
                </c:pt>
                <c:pt idx="6115" formatCode="General">
                  <c:v>2.2551359999999998</c:v>
                </c:pt>
                <c:pt idx="6116" formatCode="General">
                  <c:v>2.2551359999999998</c:v>
                </c:pt>
                <c:pt idx="6117" formatCode="General">
                  <c:v>2.2551359999999998</c:v>
                </c:pt>
                <c:pt idx="6118" formatCode="General">
                  <c:v>2.2569439999999998</c:v>
                </c:pt>
                <c:pt idx="6119" formatCode="General">
                  <c:v>2.2551359999999998</c:v>
                </c:pt>
                <c:pt idx="6120" formatCode="General">
                  <c:v>2.2569439999999998</c:v>
                </c:pt>
                <c:pt idx="6121" formatCode="General">
                  <c:v>2.258753</c:v>
                </c:pt>
                <c:pt idx="6122" formatCode="General">
                  <c:v>2.260561</c:v>
                </c:pt>
                <c:pt idx="6123" formatCode="General">
                  <c:v>2.260561</c:v>
                </c:pt>
                <c:pt idx="6124" formatCode="General">
                  <c:v>2.260561</c:v>
                </c:pt>
                <c:pt idx="6125" formatCode="General">
                  <c:v>2.258753</c:v>
                </c:pt>
                <c:pt idx="6126" formatCode="General">
                  <c:v>2.2551359999999998</c:v>
                </c:pt>
                <c:pt idx="6127" formatCode="General">
                  <c:v>2.2551359999999998</c:v>
                </c:pt>
                <c:pt idx="6128" formatCode="General">
                  <c:v>2.2551359999999998</c:v>
                </c:pt>
                <c:pt idx="6129" formatCode="General">
                  <c:v>2.2569439999999998</c:v>
                </c:pt>
                <c:pt idx="6130" formatCode="General">
                  <c:v>2.2551359999999998</c:v>
                </c:pt>
                <c:pt idx="6131" formatCode="General">
                  <c:v>2.2551359999999998</c:v>
                </c:pt>
                <c:pt idx="6132" formatCode="General">
                  <c:v>2.2569439999999998</c:v>
                </c:pt>
                <c:pt idx="6133" formatCode="General">
                  <c:v>2.258753</c:v>
                </c:pt>
                <c:pt idx="6134" formatCode="General">
                  <c:v>2.258753</c:v>
                </c:pt>
                <c:pt idx="6135" formatCode="General">
                  <c:v>2.260561</c:v>
                </c:pt>
                <c:pt idx="6136" formatCode="General">
                  <c:v>2.2967300000000002</c:v>
                </c:pt>
                <c:pt idx="6137" formatCode="General">
                  <c:v>2.2569439999999998</c:v>
                </c:pt>
                <c:pt idx="6138" formatCode="General">
                  <c:v>2.3166229999999999</c:v>
                </c:pt>
                <c:pt idx="6139" formatCode="General">
                  <c:v>2.258753</c:v>
                </c:pt>
                <c:pt idx="6140" formatCode="General">
                  <c:v>2.3220489999999998</c:v>
                </c:pt>
                <c:pt idx="6141" formatCode="General">
                  <c:v>2.276837</c:v>
                </c:pt>
                <c:pt idx="6142" formatCode="General">
                  <c:v>2.3220489999999998</c:v>
                </c:pt>
                <c:pt idx="6143" formatCode="General">
                  <c:v>2.3220489999999998</c:v>
                </c:pt>
                <c:pt idx="6144" formatCode="General">
                  <c:v>2.3202400000000001</c:v>
                </c:pt>
                <c:pt idx="6145" formatCode="General">
                  <c:v>2.3202400000000001</c:v>
                </c:pt>
                <c:pt idx="6146" formatCode="General">
                  <c:v>2.3202400000000001</c:v>
                </c:pt>
                <c:pt idx="6147" formatCode="General">
                  <c:v>2.3220489999999998</c:v>
                </c:pt>
                <c:pt idx="6148" formatCode="General">
                  <c:v>2.3220489999999998</c:v>
                </c:pt>
                <c:pt idx="6149" formatCode="General">
                  <c:v>2.3220489999999998</c:v>
                </c:pt>
                <c:pt idx="6150" formatCode="General">
                  <c:v>2.3202400000000001</c:v>
                </c:pt>
                <c:pt idx="6151" formatCode="General">
                  <c:v>2.3220489999999998</c:v>
                </c:pt>
                <c:pt idx="6152" formatCode="General">
                  <c:v>2.3220489999999998</c:v>
                </c:pt>
                <c:pt idx="6153" formatCode="General">
                  <c:v>2.3202400000000001</c:v>
                </c:pt>
                <c:pt idx="6154" formatCode="General">
                  <c:v>2.3220489999999998</c:v>
                </c:pt>
                <c:pt idx="6155" formatCode="General">
                  <c:v>2.3202400000000001</c:v>
                </c:pt>
                <c:pt idx="6156" formatCode="General">
                  <c:v>2.3202400000000001</c:v>
                </c:pt>
                <c:pt idx="6157" formatCode="General">
                  <c:v>2.3202400000000001</c:v>
                </c:pt>
                <c:pt idx="6158" formatCode="General">
                  <c:v>2.3202400000000001</c:v>
                </c:pt>
                <c:pt idx="6159" formatCode="General">
                  <c:v>2.3220489999999998</c:v>
                </c:pt>
                <c:pt idx="6160" formatCode="General">
                  <c:v>2.3220489999999998</c:v>
                </c:pt>
                <c:pt idx="6161" formatCode="General">
                  <c:v>2.3220489999999998</c:v>
                </c:pt>
                <c:pt idx="6162" formatCode="General">
                  <c:v>2.3220489999999998</c:v>
                </c:pt>
                <c:pt idx="6163" formatCode="General">
                  <c:v>2.3220489999999998</c:v>
                </c:pt>
                <c:pt idx="6164" formatCode="General">
                  <c:v>2.3220489999999998</c:v>
                </c:pt>
                <c:pt idx="6165" formatCode="General">
                  <c:v>2.3220489999999998</c:v>
                </c:pt>
                <c:pt idx="6166" formatCode="General">
                  <c:v>2.3744939999999999</c:v>
                </c:pt>
                <c:pt idx="6167" formatCode="General">
                  <c:v>2.3238569999999998</c:v>
                </c:pt>
                <c:pt idx="6168" formatCode="General">
                  <c:v>2.3853439999999999</c:v>
                </c:pt>
                <c:pt idx="6169" formatCode="General">
                  <c:v>2.3763019999999999</c:v>
                </c:pt>
                <c:pt idx="6170" formatCode="General">
                  <c:v>2.3871530000000001</c:v>
                </c:pt>
                <c:pt idx="6171" formatCode="General">
                  <c:v>2.3853439999999999</c:v>
                </c:pt>
                <c:pt idx="6172" formatCode="General">
                  <c:v>2.3835359999999999</c:v>
                </c:pt>
                <c:pt idx="6173" formatCode="General">
                  <c:v>2.3835359999999999</c:v>
                </c:pt>
                <c:pt idx="6174" formatCode="General">
                  <c:v>2.3835359999999999</c:v>
                </c:pt>
                <c:pt idx="6175" formatCode="General">
                  <c:v>2.3853439999999999</c:v>
                </c:pt>
                <c:pt idx="6176" formatCode="General">
                  <c:v>2.3853439999999999</c:v>
                </c:pt>
                <c:pt idx="6177" formatCode="General">
                  <c:v>2.3871530000000001</c:v>
                </c:pt>
                <c:pt idx="6178" formatCode="General">
                  <c:v>2.3853439999999999</c:v>
                </c:pt>
                <c:pt idx="6179" formatCode="General">
                  <c:v>2.3871530000000001</c:v>
                </c:pt>
                <c:pt idx="6180" formatCode="General">
                  <c:v>2.3871530000000001</c:v>
                </c:pt>
                <c:pt idx="6181" formatCode="General">
                  <c:v>2.3889610000000001</c:v>
                </c:pt>
                <c:pt idx="6182" formatCode="General">
                  <c:v>2.3835359999999999</c:v>
                </c:pt>
                <c:pt idx="6183" formatCode="General">
                  <c:v>2.3835359999999999</c:v>
                </c:pt>
                <c:pt idx="6184" formatCode="General">
                  <c:v>2.3835359999999999</c:v>
                </c:pt>
                <c:pt idx="6185" formatCode="General">
                  <c:v>2.3835359999999999</c:v>
                </c:pt>
                <c:pt idx="6186" formatCode="General">
                  <c:v>2.3853439999999999</c:v>
                </c:pt>
                <c:pt idx="6187" formatCode="General">
                  <c:v>2.3871530000000001</c:v>
                </c:pt>
                <c:pt idx="6188" formatCode="General">
                  <c:v>2.3853439999999999</c:v>
                </c:pt>
                <c:pt idx="6189" formatCode="General">
                  <c:v>2.3889610000000001</c:v>
                </c:pt>
                <c:pt idx="6190" formatCode="General">
                  <c:v>2.3889610000000001</c:v>
                </c:pt>
                <c:pt idx="6191" formatCode="General">
                  <c:v>2.3871530000000001</c:v>
                </c:pt>
                <c:pt idx="6192" formatCode="General">
                  <c:v>2.435981</c:v>
                </c:pt>
                <c:pt idx="6193" formatCode="General">
                  <c:v>2.3871530000000001</c:v>
                </c:pt>
                <c:pt idx="6194" formatCode="General">
                  <c:v>2.446831</c:v>
                </c:pt>
                <c:pt idx="6195" formatCode="General">
                  <c:v>2.4142790000000001</c:v>
                </c:pt>
                <c:pt idx="6196" formatCode="General">
                  <c:v>2.4486400000000001</c:v>
                </c:pt>
                <c:pt idx="6197" formatCode="General">
                  <c:v>2.4504489999999999</c:v>
                </c:pt>
                <c:pt idx="6198" formatCode="General">
                  <c:v>2.4504489999999999</c:v>
                </c:pt>
                <c:pt idx="6199" formatCode="General">
                  <c:v>2.4504489999999999</c:v>
                </c:pt>
                <c:pt idx="6200" formatCode="General">
                  <c:v>2.4504489999999999</c:v>
                </c:pt>
                <c:pt idx="6201" formatCode="General">
                  <c:v>2.4504489999999999</c:v>
                </c:pt>
                <c:pt idx="6202" formatCode="General">
                  <c:v>2.4504489999999999</c:v>
                </c:pt>
                <c:pt idx="6203" formatCode="General">
                  <c:v>2.4504489999999999</c:v>
                </c:pt>
                <c:pt idx="6204" formatCode="General">
                  <c:v>2.4504489999999999</c:v>
                </c:pt>
                <c:pt idx="6205" formatCode="General">
                  <c:v>2.4504489999999999</c:v>
                </c:pt>
                <c:pt idx="6206" formatCode="General">
                  <c:v>2.4504489999999999</c:v>
                </c:pt>
                <c:pt idx="6207" formatCode="General">
                  <c:v>2.4504489999999999</c:v>
                </c:pt>
                <c:pt idx="6208" formatCode="General">
                  <c:v>2.4504489999999999</c:v>
                </c:pt>
                <c:pt idx="6209" formatCode="General">
                  <c:v>2.4504489999999999</c:v>
                </c:pt>
                <c:pt idx="6210" formatCode="General">
                  <c:v>2.4504489999999999</c:v>
                </c:pt>
                <c:pt idx="6211" formatCode="General">
                  <c:v>2.4504489999999999</c:v>
                </c:pt>
                <c:pt idx="6212" formatCode="General">
                  <c:v>2.4504489999999999</c:v>
                </c:pt>
                <c:pt idx="6213" formatCode="General">
                  <c:v>2.4504489999999999</c:v>
                </c:pt>
                <c:pt idx="6214" formatCode="General">
                  <c:v>2.4504489999999999</c:v>
                </c:pt>
                <c:pt idx="6215" formatCode="General">
                  <c:v>2.4504489999999999</c:v>
                </c:pt>
                <c:pt idx="6216" formatCode="General">
                  <c:v>2.4594909999999999</c:v>
                </c:pt>
                <c:pt idx="6217" formatCode="General">
                  <c:v>2.4504489999999999</c:v>
                </c:pt>
                <c:pt idx="6218" formatCode="General">
                  <c:v>2.50651</c:v>
                </c:pt>
                <c:pt idx="6219" formatCode="General">
                  <c:v>2.4558740000000001</c:v>
                </c:pt>
                <c:pt idx="6220" formatCode="General">
                  <c:v>2.5101270000000002</c:v>
                </c:pt>
                <c:pt idx="6221" formatCode="General">
                  <c:v>2.5155530000000002</c:v>
                </c:pt>
                <c:pt idx="6222" formatCode="General">
                  <c:v>2.5155530000000002</c:v>
                </c:pt>
                <c:pt idx="6223" formatCode="General">
                  <c:v>2.513744</c:v>
                </c:pt>
                <c:pt idx="6224" formatCode="General">
                  <c:v>2.5155530000000002</c:v>
                </c:pt>
                <c:pt idx="6225" formatCode="General">
                  <c:v>2.5173610000000002</c:v>
                </c:pt>
                <c:pt idx="6226" formatCode="General">
                  <c:v>2.5155530000000002</c:v>
                </c:pt>
                <c:pt idx="6227" formatCode="General">
                  <c:v>2.5155530000000002</c:v>
                </c:pt>
                <c:pt idx="6228" formatCode="General">
                  <c:v>2.5119359999999999</c:v>
                </c:pt>
                <c:pt idx="6229" formatCode="General">
                  <c:v>2.5119359999999999</c:v>
                </c:pt>
                <c:pt idx="6230" formatCode="General">
                  <c:v>2.5119359999999999</c:v>
                </c:pt>
                <c:pt idx="6231" formatCode="General">
                  <c:v>2.5119359999999999</c:v>
                </c:pt>
                <c:pt idx="6232" formatCode="General">
                  <c:v>2.513744</c:v>
                </c:pt>
                <c:pt idx="6233" formatCode="General">
                  <c:v>2.5155530000000002</c:v>
                </c:pt>
                <c:pt idx="6234" formatCode="General">
                  <c:v>2.513744</c:v>
                </c:pt>
                <c:pt idx="6235" formatCode="General">
                  <c:v>2.5173610000000002</c:v>
                </c:pt>
                <c:pt idx="6236" formatCode="General">
                  <c:v>2.5173610000000002</c:v>
                </c:pt>
                <c:pt idx="6237" formatCode="General">
                  <c:v>2.5155530000000002</c:v>
                </c:pt>
                <c:pt idx="6238" formatCode="General">
                  <c:v>2.5173610000000002</c:v>
                </c:pt>
                <c:pt idx="6239" formatCode="General">
                  <c:v>2.513744</c:v>
                </c:pt>
                <c:pt idx="6240" formatCode="General">
                  <c:v>2.513744</c:v>
                </c:pt>
                <c:pt idx="6241" formatCode="General">
                  <c:v>2.513744</c:v>
                </c:pt>
                <c:pt idx="6242" formatCode="General">
                  <c:v>2.513744</c:v>
                </c:pt>
                <c:pt idx="6243" formatCode="General">
                  <c:v>2.5426790000000001</c:v>
                </c:pt>
                <c:pt idx="6244" formatCode="General">
                  <c:v>2.5227870000000001</c:v>
                </c:pt>
                <c:pt idx="6245" formatCode="General">
                  <c:v>2.5571470000000001</c:v>
                </c:pt>
                <c:pt idx="6246" formatCode="General">
                  <c:v>2.5770400000000002</c:v>
                </c:pt>
                <c:pt idx="6247" formatCode="General">
                  <c:v>2.5788479999999998</c:v>
                </c:pt>
                <c:pt idx="6248" formatCode="General">
                  <c:v>2.5770400000000002</c:v>
                </c:pt>
                <c:pt idx="6249" formatCode="General">
                  <c:v>2.5788479999999998</c:v>
                </c:pt>
                <c:pt idx="6250" formatCode="General">
                  <c:v>2.5788479999999998</c:v>
                </c:pt>
                <c:pt idx="6251" formatCode="General">
                  <c:v>2.5788479999999998</c:v>
                </c:pt>
                <c:pt idx="6252" formatCode="General">
                  <c:v>2.580657</c:v>
                </c:pt>
                <c:pt idx="6253" formatCode="General">
                  <c:v>2.5788479999999998</c:v>
                </c:pt>
                <c:pt idx="6254" formatCode="General">
                  <c:v>2.580657</c:v>
                </c:pt>
                <c:pt idx="6255" formatCode="General">
                  <c:v>2.5788479999999998</c:v>
                </c:pt>
                <c:pt idx="6256" formatCode="General">
                  <c:v>2.5788479999999998</c:v>
                </c:pt>
                <c:pt idx="6257" formatCode="General">
                  <c:v>2.5770400000000002</c:v>
                </c:pt>
                <c:pt idx="6258" formatCode="General">
                  <c:v>2.5788479999999998</c:v>
                </c:pt>
                <c:pt idx="6259" formatCode="General">
                  <c:v>2.5788479999999998</c:v>
                </c:pt>
                <c:pt idx="6260" formatCode="General">
                  <c:v>2.5788479999999998</c:v>
                </c:pt>
                <c:pt idx="6261" formatCode="General">
                  <c:v>2.5788479999999998</c:v>
                </c:pt>
                <c:pt idx="6262" formatCode="General">
                  <c:v>2.5770400000000002</c:v>
                </c:pt>
                <c:pt idx="6263" formatCode="General">
                  <c:v>2.5788479999999998</c:v>
                </c:pt>
                <c:pt idx="6264" formatCode="General">
                  <c:v>2.5788479999999998</c:v>
                </c:pt>
                <c:pt idx="6265" formatCode="General">
                  <c:v>2.5788479999999998</c:v>
                </c:pt>
                <c:pt idx="6266" formatCode="General">
                  <c:v>2.5788479999999998</c:v>
                </c:pt>
                <c:pt idx="6267" formatCode="General">
                  <c:v>2.5788479999999998</c:v>
                </c:pt>
                <c:pt idx="6268" formatCode="General">
                  <c:v>2.5788479999999998</c:v>
                </c:pt>
                <c:pt idx="6269" formatCode="General">
                  <c:v>2.6023580000000002</c:v>
                </c:pt>
                <c:pt idx="6270" formatCode="General">
                  <c:v>2.5788479999999998</c:v>
                </c:pt>
                <c:pt idx="6271" formatCode="General">
                  <c:v>2.6222509999999999</c:v>
                </c:pt>
                <c:pt idx="6272" formatCode="General">
                  <c:v>2.6331020000000001</c:v>
                </c:pt>
                <c:pt idx="6273" formatCode="General">
                  <c:v>2.6457609999999998</c:v>
                </c:pt>
                <c:pt idx="6274" formatCode="General">
                  <c:v>2.642144</c:v>
                </c:pt>
                <c:pt idx="6275" formatCode="General">
                  <c:v>2.6439530000000002</c:v>
                </c:pt>
                <c:pt idx="6276" formatCode="General">
                  <c:v>2.6439530000000002</c:v>
                </c:pt>
                <c:pt idx="6277" formatCode="General">
                  <c:v>2.6439530000000002</c:v>
                </c:pt>
                <c:pt idx="6278" formatCode="General">
                  <c:v>2.642144</c:v>
                </c:pt>
                <c:pt idx="6279" formatCode="General">
                  <c:v>2.642144</c:v>
                </c:pt>
                <c:pt idx="6280" formatCode="General">
                  <c:v>2.642144</c:v>
                </c:pt>
                <c:pt idx="6281" formatCode="General">
                  <c:v>2.642144</c:v>
                </c:pt>
                <c:pt idx="6282" formatCode="General">
                  <c:v>2.6439530000000002</c:v>
                </c:pt>
                <c:pt idx="6283" formatCode="General">
                  <c:v>2.6457609999999998</c:v>
                </c:pt>
                <c:pt idx="6284" formatCode="General">
                  <c:v>2.6457609999999998</c:v>
                </c:pt>
                <c:pt idx="6285" formatCode="General">
                  <c:v>2.6457609999999998</c:v>
                </c:pt>
                <c:pt idx="6286" formatCode="General">
                  <c:v>2.6457609999999998</c:v>
                </c:pt>
                <c:pt idx="6287" formatCode="General">
                  <c:v>2.6439530000000002</c:v>
                </c:pt>
                <c:pt idx="6288" formatCode="General">
                  <c:v>2.6439530000000002</c:v>
                </c:pt>
                <c:pt idx="6289" formatCode="General">
                  <c:v>2.640336</c:v>
                </c:pt>
                <c:pt idx="6290" formatCode="General">
                  <c:v>2.640336</c:v>
                </c:pt>
                <c:pt idx="6291" formatCode="General">
                  <c:v>2.6385269999999998</c:v>
                </c:pt>
                <c:pt idx="6292" formatCode="General">
                  <c:v>2.6439530000000002</c:v>
                </c:pt>
                <c:pt idx="6293" formatCode="General">
                  <c:v>2.6439530000000002</c:v>
                </c:pt>
                <c:pt idx="6294" formatCode="General">
                  <c:v>2.6439530000000002</c:v>
                </c:pt>
                <c:pt idx="6295" formatCode="General">
                  <c:v>2.6475689999999998</c:v>
                </c:pt>
                <c:pt idx="6296" formatCode="General">
                  <c:v>2.6457609999999998</c:v>
                </c:pt>
                <c:pt idx="6297" formatCode="General">
                  <c:v>2.7054399999999998</c:v>
                </c:pt>
                <c:pt idx="6298" formatCode="General">
                  <c:v>2.6783130000000002</c:v>
                </c:pt>
                <c:pt idx="6299" formatCode="General">
                  <c:v>2.7072479999999999</c:v>
                </c:pt>
                <c:pt idx="6300" formatCode="General">
                  <c:v>2.7018230000000001</c:v>
                </c:pt>
                <c:pt idx="6301" formatCode="General">
                  <c:v>2.7072479999999999</c:v>
                </c:pt>
                <c:pt idx="6302" formatCode="General">
                  <c:v>2.7072479999999999</c:v>
                </c:pt>
                <c:pt idx="6303" formatCode="General">
                  <c:v>2.7072479999999999</c:v>
                </c:pt>
                <c:pt idx="6304" formatCode="General">
                  <c:v>2.7072479999999999</c:v>
                </c:pt>
                <c:pt idx="6305" formatCode="General">
                  <c:v>2.7072479999999999</c:v>
                </c:pt>
                <c:pt idx="6306" formatCode="General">
                  <c:v>2.7072479999999999</c:v>
                </c:pt>
                <c:pt idx="6307" formatCode="General">
                  <c:v>2.7072479999999999</c:v>
                </c:pt>
                <c:pt idx="6308" formatCode="General">
                  <c:v>2.7072479999999999</c:v>
                </c:pt>
                <c:pt idx="6309" formatCode="General">
                  <c:v>2.7072479999999999</c:v>
                </c:pt>
                <c:pt idx="6310" formatCode="General">
                  <c:v>2.7072479999999999</c:v>
                </c:pt>
                <c:pt idx="6311" formatCode="General">
                  <c:v>2.7072479999999999</c:v>
                </c:pt>
                <c:pt idx="6312" formatCode="General">
                  <c:v>2.7072479999999999</c:v>
                </c:pt>
                <c:pt idx="6313" formatCode="General">
                  <c:v>2.7072479999999999</c:v>
                </c:pt>
                <c:pt idx="6314" formatCode="General">
                  <c:v>2.7072479999999999</c:v>
                </c:pt>
                <c:pt idx="6315" formatCode="General">
                  <c:v>2.7072479999999999</c:v>
                </c:pt>
                <c:pt idx="6316" formatCode="General">
                  <c:v>2.7072479999999999</c:v>
                </c:pt>
                <c:pt idx="6317" formatCode="General">
                  <c:v>2.7072479999999999</c:v>
                </c:pt>
                <c:pt idx="6318" formatCode="General">
                  <c:v>2.7072479999999999</c:v>
                </c:pt>
                <c:pt idx="6319" formatCode="General">
                  <c:v>2.7072479999999999</c:v>
                </c:pt>
                <c:pt idx="6320" formatCode="General">
                  <c:v>2.7072479999999999</c:v>
                </c:pt>
                <c:pt idx="6321" formatCode="General">
                  <c:v>2.7289500000000002</c:v>
                </c:pt>
                <c:pt idx="6322" formatCode="General">
                  <c:v>2.7705440000000001</c:v>
                </c:pt>
                <c:pt idx="6323" formatCode="General">
                  <c:v>2.7705440000000001</c:v>
                </c:pt>
                <c:pt idx="6324" formatCode="General">
                  <c:v>2.7687360000000001</c:v>
                </c:pt>
                <c:pt idx="6325" formatCode="General">
                  <c:v>2.7687360000000001</c:v>
                </c:pt>
                <c:pt idx="6326" formatCode="General">
                  <c:v>2.7705440000000001</c:v>
                </c:pt>
                <c:pt idx="6327" formatCode="General">
                  <c:v>2.7705440000000001</c:v>
                </c:pt>
                <c:pt idx="6328" formatCode="General">
                  <c:v>2.7741609999999999</c:v>
                </c:pt>
                <c:pt idx="6329" formatCode="General">
                  <c:v>2.7741609999999999</c:v>
                </c:pt>
                <c:pt idx="6330" formatCode="General">
                  <c:v>2.7741609999999999</c:v>
                </c:pt>
                <c:pt idx="6331" formatCode="General">
                  <c:v>2.7723520000000001</c:v>
                </c:pt>
                <c:pt idx="6332" formatCode="General">
                  <c:v>2.7723520000000001</c:v>
                </c:pt>
                <c:pt idx="6333" formatCode="General">
                  <c:v>2.7723520000000001</c:v>
                </c:pt>
                <c:pt idx="6334" formatCode="General">
                  <c:v>2.7723520000000001</c:v>
                </c:pt>
                <c:pt idx="6335" formatCode="General">
                  <c:v>2.7705440000000001</c:v>
                </c:pt>
                <c:pt idx="6336" formatCode="General">
                  <c:v>2.7687360000000001</c:v>
                </c:pt>
                <c:pt idx="6337" formatCode="General">
                  <c:v>2.7705440000000001</c:v>
                </c:pt>
                <c:pt idx="6338" formatCode="General">
                  <c:v>2.7741609999999999</c:v>
                </c:pt>
                <c:pt idx="6339" formatCode="General">
                  <c:v>2.7723520000000001</c:v>
                </c:pt>
                <c:pt idx="6340" formatCode="General">
                  <c:v>2.7741609999999999</c:v>
                </c:pt>
                <c:pt idx="6341" formatCode="General">
                  <c:v>2.7741609999999999</c:v>
                </c:pt>
                <c:pt idx="6342" formatCode="General">
                  <c:v>2.7741609999999999</c:v>
                </c:pt>
                <c:pt idx="6343" formatCode="General">
                  <c:v>2.7723520000000001</c:v>
                </c:pt>
                <c:pt idx="6344" formatCode="General">
                  <c:v>2.7723520000000001</c:v>
                </c:pt>
                <c:pt idx="6345" formatCode="General">
                  <c:v>2.7687360000000001</c:v>
                </c:pt>
                <c:pt idx="6346" formatCode="General">
                  <c:v>2.7687360000000001</c:v>
                </c:pt>
                <c:pt idx="6347" formatCode="General">
                  <c:v>2.7687360000000001</c:v>
                </c:pt>
                <c:pt idx="6348" formatCode="General">
                  <c:v>2.7687360000000001</c:v>
                </c:pt>
                <c:pt idx="6349" formatCode="General">
                  <c:v>2.8211810000000002</c:v>
                </c:pt>
                <c:pt idx="6350" formatCode="General">
                  <c:v>2.8356479999999999</c:v>
                </c:pt>
                <c:pt idx="6351" formatCode="General">
                  <c:v>2.8356479999999999</c:v>
                </c:pt>
                <c:pt idx="6352" formatCode="General">
                  <c:v>2.8356479999999999</c:v>
                </c:pt>
                <c:pt idx="6353" formatCode="General">
                  <c:v>2.8356479999999999</c:v>
                </c:pt>
                <c:pt idx="6354" formatCode="General">
                  <c:v>2.7994789999999998</c:v>
                </c:pt>
                <c:pt idx="6355" formatCode="General">
                  <c:v>2.8157549999999998</c:v>
                </c:pt>
                <c:pt idx="6356" formatCode="General">
                  <c:v>2.8356479999999999</c:v>
                </c:pt>
                <c:pt idx="6357" formatCode="General">
                  <c:v>2.837456</c:v>
                </c:pt>
                <c:pt idx="6358" formatCode="General">
                  <c:v>2.8356479999999999</c:v>
                </c:pt>
                <c:pt idx="6359" formatCode="General">
                  <c:v>2.8356479999999999</c:v>
                </c:pt>
                <c:pt idx="6360" formatCode="General">
                  <c:v>2.8356479999999999</c:v>
                </c:pt>
                <c:pt idx="6361" formatCode="General">
                  <c:v>2.8338399999999999</c:v>
                </c:pt>
                <c:pt idx="6362" formatCode="General">
                  <c:v>2.8356479999999999</c:v>
                </c:pt>
                <c:pt idx="6363" formatCode="General">
                  <c:v>2.8356479999999999</c:v>
                </c:pt>
                <c:pt idx="6364" formatCode="General">
                  <c:v>2.8356479999999999</c:v>
                </c:pt>
                <c:pt idx="6365" formatCode="General">
                  <c:v>2.8356479999999999</c:v>
                </c:pt>
                <c:pt idx="6366" formatCode="General">
                  <c:v>2.837456</c:v>
                </c:pt>
                <c:pt idx="6367" formatCode="General">
                  <c:v>2.837456</c:v>
                </c:pt>
                <c:pt idx="6368" formatCode="General">
                  <c:v>2.8356479999999999</c:v>
                </c:pt>
                <c:pt idx="6369" formatCode="General">
                  <c:v>2.8356479999999999</c:v>
                </c:pt>
                <c:pt idx="6370" formatCode="General">
                  <c:v>2.8356479999999999</c:v>
                </c:pt>
                <c:pt idx="6371" formatCode="General">
                  <c:v>2.837456</c:v>
                </c:pt>
                <c:pt idx="6372" formatCode="General">
                  <c:v>2.8681999999999999</c:v>
                </c:pt>
                <c:pt idx="6373" formatCode="General">
                  <c:v>2.9007520000000002</c:v>
                </c:pt>
                <c:pt idx="6374" formatCode="General">
                  <c:v>2.9025609999999999</c:v>
                </c:pt>
                <c:pt idx="6375" formatCode="General">
                  <c:v>2.9025609999999999</c:v>
                </c:pt>
                <c:pt idx="6376" formatCode="General">
                  <c:v>2.9025609999999999</c:v>
                </c:pt>
                <c:pt idx="6377" formatCode="General">
                  <c:v>2.8989440000000002</c:v>
                </c:pt>
                <c:pt idx="6378" formatCode="General">
                  <c:v>2.8989440000000002</c:v>
                </c:pt>
                <c:pt idx="6379" formatCode="General">
                  <c:v>2.8989440000000002</c:v>
                </c:pt>
                <c:pt idx="6380" formatCode="General">
                  <c:v>2.897135</c:v>
                </c:pt>
                <c:pt idx="6381" formatCode="General">
                  <c:v>2.8989440000000002</c:v>
                </c:pt>
                <c:pt idx="6382" formatCode="General">
                  <c:v>2.8989440000000002</c:v>
                </c:pt>
                <c:pt idx="6383" formatCode="General">
                  <c:v>2.8989440000000002</c:v>
                </c:pt>
                <c:pt idx="6384" formatCode="General">
                  <c:v>2.9025609999999999</c:v>
                </c:pt>
                <c:pt idx="6385" formatCode="General">
                  <c:v>2.9025609999999999</c:v>
                </c:pt>
                <c:pt idx="6386" formatCode="General">
                  <c:v>2.904369</c:v>
                </c:pt>
                <c:pt idx="6387" formatCode="General">
                  <c:v>2.904369</c:v>
                </c:pt>
                <c:pt idx="6388" formatCode="General">
                  <c:v>2.9007520000000002</c:v>
                </c:pt>
                <c:pt idx="6389" formatCode="General">
                  <c:v>2.9007520000000002</c:v>
                </c:pt>
                <c:pt idx="6390" formatCode="General">
                  <c:v>2.9007520000000002</c:v>
                </c:pt>
                <c:pt idx="6391" formatCode="General">
                  <c:v>2.8989440000000002</c:v>
                </c:pt>
                <c:pt idx="6392" formatCode="General">
                  <c:v>2.8989440000000002</c:v>
                </c:pt>
                <c:pt idx="6393" formatCode="General">
                  <c:v>2.8989440000000002</c:v>
                </c:pt>
                <c:pt idx="6394" formatCode="General">
                  <c:v>2.897135</c:v>
                </c:pt>
                <c:pt idx="6395" formatCode="General">
                  <c:v>2.9025609999999999</c:v>
                </c:pt>
                <c:pt idx="6396" formatCode="General">
                  <c:v>2.964048</c:v>
                </c:pt>
                <c:pt idx="6397" formatCode="General">
                  <c:v>2.964048</c:v>
                </c:pt>
                <c:pt idx="6398" formatCode="General">
                  <c:v>2.9079860000000002</c:v>
                </c:pt>
                <c:pt idx="6399" formatCode="General">
                  <c:v>2.9007520000000002</c:v>
                </c:pt>
                <c:pt idx="6400" formatCode="General">
                  <c:v>2.9007520000000002</c:v>
                </c:pt>
                <c:pt idx="6401" formatCode="General">
                  <c:v>2.9007520000000002</c:v>
                </c:pt>
                <c:pt idx="6402" formatCode="General">
                  <c:v>2.9314960000000001</c:v>
                </c:pt>
                <c:pt idx="6403" formatCode="General">
                  <c:v>2.964048</c:v>
                </c:pt>
                <c:pt idx="6404" formatCode="General">
                  <c:v>2.964048</c:v>
                </c:pt>
                <c:pt idx="6405" formatCode="General">
                  <c:v>2.964048</c:v>
                </c:pt>
                <c:pt idx="6406" formatCode="General">
                  <c:v>2.964048</c:v>
                </c:pt>
                <c:pt idx="6407" formatCode="General">
                  <c:v>2.964048</c:v>
                </c:pt>
                <c:pt idx="6408" formatCode="General">
                  <c:v>2.964048</c:v>
                </c:pt>
                <c:pt idx="6409" formatCode="General">
                  <c:v>2.964048</c:v>
                </c:pt>
                <c:pt idx="6410" formatCode="General">
                  <c:v>2.964048</c:v>
                </c:pt>
                <c:pt idx="6411" formatCode="General">
                  <c:v>2.964048</c:v>
                </c:pt>
                <c:pt idx="6412" formatCode="General">
                  <c:v>2.964048</c:v>
                </c:pt>
                <c:pt idx="6413" formatCode="General">
                  <c:v>2.964048</c:v>
                </c:pt>
                <c:pt idx="6414" formatCode="General">
                  <c:v>2.964048</c:v>
                </c:pt>
                <c:pt idx="6415" formatCode="General">
                  <c:v>2.964048</c:v>
                </c:pt>
                <c:pt idx="6416" formatCode="General">
                  <c:v>2.964048</c:v>
                </c:pt>
                <c:pt idx="6417" formatCode="General">
                  <c:v>2.964048</c:v>
                </c:pt>
                <c:pt idx="6418" formatCode="General">
                  <c:v>2.964048</c:v>
                </c:pt>
                <c:pt idx="6419" formatCode="General">
                  <c:v>2.964048</c:v>
                </c:pt>
                <c:pt idx="6420" formatCode="General">
                  <c:v>2.964048</c:v>
                </c:pt>
                <c:pt idx="6421" formatCode="General">
                  <c:v>2.964048</c:v>
                </c:pt>
                <c:pt idx="6422" formatCode="General">
                  <c:v>2.964048</c:v>
                </c:pt>
                <c:pt idx="6423" formatCode="General">
                  <c:v>3.0183010000000001</c:v>
                </c:pt>
                <c:pt idx="6424" formatCode="General">
                  <c:v>3.0291519999999998</c:v>
                </c:pt>
                <c:pt idx="6425" formatCode="General">
                  <c:v>3.0291519999999998</c:v>
                </c:pt>
                <c:pt idx="6426" formatCode="General">
                  <c:v>3.0291519999999998</c:v>
                </c:pt>
                <c:pt idx="6427" formatCode="General">
                  <c:v>3.0273439999999998</c:v>
                </c:pt>
                <c:pt idx="6428" formatCode="General">
                  <c:v>3.0273439999999998</c:v>
                </c:pt>
                <c:pt idx="6429" formatCode="General">
                  <c:v>3.0273439999999998</c:v>
                </c:pt>
                <c:pt idx="6430" formatCode="General">
                  <c:v>3.030961</c:v>
                </c:pt>
                <c:pt idx="6431" formatCode="General">
                  <c:v>3.030961</c:v>
                </c:pt>
                <c:pt idx="6432" formatCode="General">
                  <c:v>3.030961</c:v>
                </c:pt>
                <c:pt idx="6433" formatCode="General">
                  <c:v>3.030961</c:v>
                </c:pt>
                <c:pt idx="6434" formatCode="General">
                  <c:v>3.030961</c:v>
                </c:pt>
                <c:pt idx="6435" formatCode="General">
                  <c:v>3.0291519999999998</c:v>
                </c:pt>
                <c:pt idx="6436" formatCode="General">
                  <c:v>3.0291519999999998</c:v>
                </c:pt>
                <c:pt idx="6437" formatCode="General">
                  <c:v>3.0255350000000001</c:v>
                </c:pt>
                <c:pt idx="6438" formatCode="General">
                  <c:v>3.0273439999999998</c:v>
                </c:pt>
                <c:pt idx="6439" formatCode="General">
                  <c:v>3.0273439999999998</c:v>
                </c:pt>
                <c:pt idx="6440" formatCode="General">
                  <c:v>3.0273439999999998</c:v>
                </c:pt>
                <c:pt idx="6441" formatCode="General">
                  <c:v>3.0291519999999998</c:v>
                </c:pt>
                <c:pt idx="6442" formatCode="General">
                  <c:v>3.0291519999999998</c:v>
                </c:pt>
                <c:pt idx="6443" formatCode="General">
                  <c:v>3.0291519999999998</c:v>
                </c:pt>
                <c:pt idx="6444" formatCode="General">
                  <c:v>3.030961</c:v>
                </c:pt>
                <c:pt idx="6445" formatCode="General">
                  <c:v>3.0924480000000001</c:v>
                </c:pt>
                <c:pt idx="6446" formatCode="General">
                  <c:v>3.0942560000000001</c:v>
                </c:pt>
                <c:pt idx="6447" formatCode="General">
                  <c:v>3.0942560000000001</c:v>
                </c:pt>
                <c:pt idx="6448" formatCode="General">
                  <c:v>3.0942560000000001</c:v>
                </c:pt>
                <c:pt idx="6449" formatCode="General">
                  <c:v>3.0942560000000001</c:v>
                </c:pt>
                <c:pt idx="6450" formatCode="General">
                  <c:v>3.0526620000000002</c:v>
                </c:pt>
                <c:pt idx="6451" formatCode="General">
                  <c:v>3.0779800000000002</c:v>
                </c:pt>
                <c:pt idx="6452" formatCode="General">
                  <c:v>3.0942560000000001</c:v>
                </c:pt>
                <c:pt idx="6453" formatCode="General">
                  <c:v>3.0942560000000001</c:v>
                </c:pt>
                <c:pt idx="6454" formatCode="General">
                  <c:v>3.0924480000000001</c:v>
                </c:pt>
                <c:pt idx="6455" formatCode="General">
                  <c:v>3.0924480000000001</c:v>
                </c:pt>
                <c:pt idx="6456" formatCode="General">
                  <c:v>3.0942560000000001</c:v>
                </c:pt>
                <c:pt idx="6457" formatCode="General">
                  <c:v>3.0942560000000001</c:v>
                </c:pt>
                <c:pt idx="6458" formatCode="General">
                  <c:v>3.0942560000000001</c:v>
                </c:pt>
                <c:pt idx="6459" formatCode="General">
                  <c:v>3.0942560000000001</c:v>
                </c:pt>
                <c:pt idx="6460" formatCode="General">
                  <c:v>3.0942560000000001</c:v>
                </c:pt>
                <c:pt idx="6461" formatCode="General">
                  <c:v>3.0942560000000001</c:v>
                </c:pt>
                <c:pt idx="6462" formatCode="General">
                  <c:v>3.0924480000000001</c:v>
                </c:pt>
                <c:pt idx="6463" formatCode="General">
                  <c:v>3.0924480000000001</c:v>
                </c:pt>
                <c:pt idx="6464" formatCode="General">
                  <c:v>3.0924480000000001</c:v>
                </c:pt>
                <c:pt idx="6465" formatCode="General">
                  <c:v>3.0942560000000001</c:v>
                </c:pt>
                <c:pt idx="6466" formatCode="General">
                  <c:v>3.0924480000000001</c:v>
                </c:pt>
                <c:pt idx="6467" formatCode="General">
                  <c:v>3.0924480000000001</c:v>
                </c:pt>
                <c:pt idx="6468" formatCode="General">
                  <c:v>3.0924480000000001</c:v>
                </c:pt>
                <c:pt idx="6469" formatCode="General">
                  <c:v>3.1430850000000001</c:v>
                </c:pt>
                <c:pt idx="6470" formatCode="General">
                  <c:v>3.1593610000000001</c:v>
                </c:pt>
                <c:pt idx="6471" formatCode="General">
                  <c:v>3.1593610000000001</c:v>
                </c:pt>
                <c:pt idx="6472" formatCode="General">
                  <c:v>3.0942560000000001</c:v>
                </c:pt>
                <c:pt idx="6473" formatCode="General">
                  <c:v>3.1141489999999998</c:v>
                </c:pt>
                <c:pt idx="6474" formatCode="General">
                  <c:v>3.1539350000000002</c:v>
                </c:pt>
                <c:pt idx="6475" formatCode="General">
                  <c:v>3.1557439999999999</c:v>
                </c:pt>
                <c:pt idx="6476" formatCode="General">
                  <c:v>3.1557439999999999</c:v>
                </c:pt>
                <c:pt idx="6477" formatCode="General">
                  <c:v>3.1557439999999999</c:v>
                </c:pt>
                <c:pt idx="6478" formatCode="General">
                  <c:v>3.1557439999999999</c:v>
                </c:pt>
                <c:pt idx="6479" formatCode="General">
                  <c:v>3.1575519999999999</c:v>
                </c:pt>
                <c:pt idx="6480" formatCode="General">
                  <c:v>3.1611690000000001</c:v>
                </c:pt>
                <c:pt idx="6481" formatCode="General">
                  <c:v>3.1611690000000001</c:v>
                </c:pt>
                <c:pt idx="6482" formatCode="General">
                  <c:v>3.1593610000000001</c:v>
                </c:pt>
                <c:pt idx="6483" formatCode="General">
                  <c:v>3.1611690000000001</c:v>
                </c:pt>
                <c:pt idx="6484" formatCode="General">
                  <c:v>3.1575519999999999</c:v>
                </c:pt>
                <c:pt idx="6485" formatCode="General">
                  <c:v>3.1575519999999999</c:v>
                </c:pt>
                <c:pt idx="6486" formatCode="General">
                  <c:v>3.1557439999999999</c:v>
                </c:pt>
                <c:pt idx="6487" formatCode="General">
                  <c:v>3.1557439999999999</c:v>
                </c:pt>
                <c:pt idx="6488" formatCode="General">
                  <c:v>3.1557439999999999</c:v>
                </c:pt>
                <c:pt idx="6489" formatCode="General">
                  <c:v>3.1539350000000002</c:v>
                </c:pt>
                <c:pt idx="6490" formatCode="General">
                  <c:v>3.1557439999999999</c:v>
                </c:pt>
                <c:pt idx="6491" formatCode="General">
                  <c:v>3.1593610000000001</c:v>
                </c:pt>
                <c:pt idx="6492" formatCode="General">
                  <c:v>3.1720190000000001</c:v>
                </c:pt>
                <c:pt idx="6493" formatCode="General">
                  <c:v>3.1684030000000001</c:v>
                </c:pt>
                <c:pt idx="6494" formatCode="General">
                  <c:v>3.219039</c:v>
                </c:pt>
                <c:pt idx="6495" formatCode="General">
                  <c:v>3.2208480000000002</c:v>
                </c:pt>
                <c:pt idx="6496" formatCode="General">
                  <c:v>3.2208480000000002</c:v>
                </c:pt>
                <c:pt idx="6497" formatCode="General">
                  <c:v>3.2208480000000002</c:v>
                </c:pt>
                <c:pt idx="6498" formatCode="General">
                  <c:v>3.2208480000000002</c:v>
                </c:pt>
                <c:pt idx="6499" formatCode="General">
                  <c:v>3.2208480000000002</c:v>
                </c:pt>
                <c:pt idx="6500" formatCode="General">
                  <c:v>3.2208480000000002</c:v>
                </c:pt>
                <c:pt idx="6501" formatCode="General">
                  <c:v>3.2208480000000002</c:v>
                </c:pt>
                <c:pt idx="6502" formatCode="General">
                  <c:v>3.2208480000000002</c:v>
                </c:pt>
                <c:pt idx="6503" formatCode="General">
                  <c:v>3.2208480000000002</c:v>
                </c:pt>
                <c:pt idx="6504" formatCode="General">
                  <c:v>3.2208480000000002</c:v>
                </c:pt>
                <c:pt idx="6505" formatCode="General">
                  <c:v>3.2208480000000002</c:v>
                </c:pt>
                <c:pt idx="6506" formatCode="General">
                  <c:v>3.2208480000000002</c:v>
                </c:pt>
                <c:pt idx="6507" formatCode="General">
                  <c:v>3.2208480000000002</c:v>
                </c:pt>
                <c:pt idx="6508" formatCode="General">
                  <c:v>3.2208480000000002</c:v>
                </c:pt>
                <c:pt idx="6509" formatCode="General">
                  <c:v>3.2208480000000002</c:v>
                </c:pt>
                <c:pt idx="6510" formatCode="General">
                  <c:v>3.2208480000000002</c:v>
                </c:pt>
                <c:pt idx="6511" formatCode="General">
                  <c:v>3.2208480000000002</c:v>
                </c:pt>
                <c:pt idx="6512" formatCode="General">
                  <c:v>3.2208480000000002</c:v>
                </c:pt>
                <c:pt idx="6513" formatCode="General">
                  <c:v>3.2208480000000002</c:v>
                </c:pt>
                <c:pt idx="6514" formatCode="General">
                  <c:v>3.2208480000000002</c:v>
                </c:pt>
                <c:pt idx="6515" formatCode="General">
                  <c:v>3.2208480000000002</c:v>
                </c:pt>
                <c:pt idx="6516" formatCode="General">
                  <c:v>3.2280820000000001</c:v>
                </c:pt>
                <c:pt idx="6517" formatCode="General">
                  <c:v>3.2353160000000001</c:v>
                </c:pt>
                <c:pt idx="6518" formatCode="General">
                  <c:v>3.269676</c:v>
                </c:pt>
                <c:pt idx="6519" formatCode="General">
                  <c:v>3.2823349999999998</c:v>
                </c:pt>
                <c:pt idx="6520" formatCode="General">
                  <c:v>3.28776</c:v>
                </c:pt>
                <c:pt idx="6521" formatCode="General">
                  <c:v>3.28776</c:v>
                </c:pt>
                <c:pt idx="6522" formatCode="General">
                  <c:v>3.28776</c:v>
                </c:pt>
                <c:pt idx="6523" formatCode="General">
                  <c:v>3.28776</c:v>
                </c:pt>
                <c:pt idx="6524" formatCode="General">
                  <c:v>3.28776</c:v>
                </c:pt>
                <c:pt idx="6525" formatCode="General">
                  <c:v>3.28776</c:v>
                </c:pt>
                <c:pt idx="6526" formatCode="General">
                  <c:v>3.28776</c:v>
                </c:pt>
                <c:pt idx="6527" formatCode="General">
                  <c:v>3.285952</c:v>
                </c:pt>
                <c:pt idx="6528" formatCode="General">
                  <c:v>3.285952</c:v>
                </c:pt>
                <c:pt idx="6529" formatCode="General">
                  <c:v>3.284144</c:v>
                </c:pt>
                <c:pt idx="6530" formatCode="General">
                  <c:v>3.285952</c:v>
                </c:pt>
                <c:pt idx="6531" formatCode="General">
                  <c:v>3.284144</c:v>
                </c:pt>
                <c:pt idx="6532" formatCode="General">
                  <c:v>3.284144</c:v>
                </c:pt>
                <c:pt idx="6533" formatCode="General">
                  <c:v>3.284144</c:v>
                </c:pt>
                <c:pt idx="6534" formatCode="General">
                  <c:v>3.28776</c:v>
                </c:pt>
                <c:pt idx="6535" formatCode="General">
                  <c:v>3.2895690000000002</c:v>
                </c:pt>
                <c:pt idx="6536" formatCode="General">
                  <c:v>3.28776</c:v>
                </c:pt>
                <c:pt idx="6537" formatCode="General">
                  <c:v>3.28776</c:v>
                </c:pt>
                <c:pt idx="6538" formatCode="General">
                  <c:v>3.28776</c:v>
                </c:pt>
                <c:pt idx="6539" formatCode="General">
                  <c:v>3.2895690000000002</c:v>
                </c:pt>
                <c:pt idx="6540" formatCode="General">
                  <c:v>3.3130790000000001</c:v>
                </c:pt>
                <c:pt idx="6541" formatCode="General">
                  <c:v>3.3221210000000001</c:v>
                </c:pt>
                <c:pt idx="6542" formatCode="General">
                  <c:v>3.2931859999999999</c:v>
                </c:pt>
                <c:pt idx="6543" formatCode="General">
                  <c:v>3.3510559999999998</c:v>
                </c:pt>
                <c:pt idx="6544" formatCode="General">
                  <c:v>3.3510559999999998</c:v>
                </c:pt>
                <c:pt idx="6545" formatCode="General">
                  <c:v>3.3492470000000001</c:v>
                </c:pt>
                <c:pt idx="6546" formatCode="General">
                  <c:v>3.3492470000000001</c:v>
                </c:pt>
                <c:pt idx="6547" formatCode="General">
                  <c:v>3.3510559999999998</c:v>
                </c:pt>
                <c:pt idx="6548" formatCode="General">
                  <c:v>3.3492470000000001</c:v>
                </c:pt>
                <c:pt idx="6549" formatCode="General">
                  <c:v>3.3510559999999998</c:v>
                </c:pt>
                <c:pt idx="6550" formatCode="General">
                  <c:v>3.3510559999999998</c:v>
                </c:pt>
                <c:pt idx="6551" formatCode="General">
                  <c:v>3.3510559999999998</c:v>
                </c:pt>
                <c:pt idx="6552" formatCode="General">
                  <c:v>3.3510559999999998</c:v>
                </c:pt>
                <c:pt idx="6553" formatCode="General">
                  <c:v>3.3510559999999998</c:v>
                </c:pt>
                <c:pt idx="6554" formatCode="General">
                  <c:v>3.3510559999999998</c:v>
                </c:pt>
                <c:pt idx="6555" formatCode="General">
                  <c:v>3.3510559999999998</c:v>
                </c:pt>
                <c:pt idx="6556" formatCode="General">
                  <c:v>3.3510559999999998</c:v>
                </c:pt>
                <c:pt idx="6557" formatCode="General">
                  <c:v>3.3492470000000001</c:v>
                </c:pt>
                <c:pt idx="6558" formatCode="General">
                  <c:v>3.3492470000000001</c:v>
                </c:pt>
                <c:pt idx="6559" formatCode="General">
                  <c:v>3.3492470000000001</c:v>
                </c:pt>
                <c:pt idx="6560" formatCode="General">
                  <c:v>3.3492470000000001</c:v>
                </c:pt>
                <c:pt idx="6561" formatCode="General">
                  <c:v>3.3510559999999998</c:v>
                </c:pt>
                <c:pt idx="6562" formatCode="General">
                  <c:v>3.3510559999999998</c:v>
                </c:pt>
                <c:pt idx="6563" formatCode="General">
                  <c:v>3.3510559999999998</c:v>
                </c:pt>
                <c:pt idx="6564" formatCode="General">
                  <c:v>3.3781829999999999</c:v>
                </c:pt>
                <c:pt idx="6565" formatCode="General">
                  <c:v>3.4071180000000001</c:v>
                </c:pt>
                <c:pt idx="6566" formatCode="General">
                  <c:v>3.4089260000000001</c:v>
                </c:pt>
                <c:pt idx="6567" formatCode="General">
                  <c:v>3.4179689999999998</c:v>
                </c:pt>
                <c:pt idx="6568" formatCode="General">
                  <c:v>3.4161600000000001</c:v>
                </c:pt>
                <c:pt idx="6569" formatCode="General">
                  <c:v>3.4161600000000001</c:v>
                </c:pt>
                <c:pt idx="6570" formatCode="General">
                  <c:v>3.4125429999999999</c:v>
                </c:pt>
                <c:pt idx="6571" formatCode="General">
                  <c:v>3.4143520000000001</c:v>
                </c:pt>
                <c:pt idx="6572" formatCode="General">
                  <c:v>3.4143520000000001</c:v>
                </c:pt>
                <c:pt idx="6573" formatCode="General">
                  <c:v>3.4143520000000001</c:v>
                </c:pt>
                <c:pt idx="6574" formatCode="General">
                  <c:v>3.4125429999999999</c:v>
                </c:pt>
                <c:pt idx="6575" formatCode="General">
                  <c:v>3.4125429999999999</c:v>
                </c:pt>
                <c:pt idx="6576" formatCode="General">
                  <c:v>3.4125429999999999</c:v>
                </c:pt>
                <c:pt idx="6577" formatCode="General">
                  <c:v>3.4179689999999998</c:v>
                </c:pt>
                <c:pt idx="6578" formatCode="General">
                  <c:v>3.4161600000000001</c:v>
                </c:pt>
                <c:pt idx="6579" formatCode="General">
                  <c:v>3.4161600000000001</c:v>
                </c:pt>
                <c:pt idx="6580" formatCode="General">
                  <c:v>3.4161600000000001</c:v>
                </c:pt>
                <c:pt idx="6581" formatCode="General">
                  <c:v>3.4161600000000001</c:v>
                </c:pt>
                <c:pt idx="6582" formatCode="General">
                  <c:v>3.4179689999999998</c:v>
                </c:pt>
                <c:pt idx="6583" formatCode="General">
                  <c:v>3.4179689999999998</c:v>
                </c:pt>
                <c:pt idx="6584" formatCode="General">
                  <c:v>3.4179689999999998</c:v>
                </c:pt>
                <c:pt idx="6585" formatCode="General">
                  <c:v>3.4143520000000001</c:v>
                </c:pt>
                <c:pt idx="6586" formatCode="General">
                  <c:v>3.4143520000000001</c:v>
                </c:pt>
                <c:pt idx="6587" formatCode="General">
                  <c:v>3.4143520000000001</c:v>
                </c:pt>
                <c:pt idx="6588" formatCode="General">
                  <c:v>3.4631799999999999</c:v>
                </c:pt>
                <c:pt idx="6589" formatCode="General">
                  <c:v>3.4740310000000001</c:v>
                </c:pt>
                <c:pt idx="6590" formatCode="General">
                  <c:v>3.4794559999999999</c:v>
                </c:pt>
                <c:pt idx="6591" formatCode="General">
                  <c:v>3.4794559999999999</c:v>
                </c:pt>
                <c:pt idx="6592" formatCode="General">
                  <c:v>3.4794559999999999</c:v>
                </c:pt>
                <c:pt idx="6593" formatCode="General">
                  <c:v>3.4794559999999999</c:v>
                </c:pt>
                <c:pt idx="6594" formatCode="General">
                  <c:v>3.4776479999999999</c:v>
                </c:pt>
                <c:pt idx="6595" formatCode="General">
                  <c:v>3.4794559999999999</c:v>
                </c:pt>
                <c:pt idx="6596" formatCode="General">
                  <c:v>3.4794559999999999</c:v>
                </c:pt>
                <c:pt idx="6597" formatCode="General">
                  <c:v>3.4794559999999999</c:v>
                </c:pt>
                <c:pt idx="6598" formatCode="General">
                  <c:v>3.4794559999999999</c:v>
                </c:pt>
                <c:pt idx="6599" formatCode="General">
                  <c:v>3.4794559999999999</c:v>
                </c:pt>
                <c:pt idx="6600" formatCode="General">
                  <c:v>3.4794559999999999</c:v>
                </c:pt>
                <c:pt idx="6601" formatCode="General">
                  <c:v>3.4794559999999999</c:v>
                </c:pt>
                <c:pt idx="6602" formatCode="General">
                  <c:v>3.4794559999999999</c:v>
                </c:pt>
                <c:pt idx="6603" formatCode="General">
                  <c:v>3.4794559999999999</c:v>
                </c:pt>
                <c:pt idx="6604" formatCode="General">
                  <c:v>3.4794559999999999</c:v>
                </c:pt>
                <c:pt idx="6605" formatCode="General">
                  <c:v>3.4794559999999999</c:v>
                </c:pt>
                <c:pt idx="6606" formatCode="General">
                  <c:v>3.4794559999999999</c:v>
                </c:pt>
                <c:pt idx="6607" formatCode="General">
                  <c:v>3.4794559999999999</c:v>
                </c:pt>
                <c:pt idx="6608" formatCode="General">
                  <c:v>3.4794559999999999</c:v>
                </c:pt>
                <c:pt idx="6609" formatCode="General">
                  <c:v>3.4794559999999999</c:v>
                </c:pt>
                <c:pt idx="6610" formatCode="General">
                  <c:v>3.4866899999999998</c:v>
                </c:pt>
                <c:pt idx="6611" formatCode="General">
                  <c:v>3.5047739999999998</c:v>
                </c:pt>
                <c:pt idx="6612" formatCode="General">
                  <c:v>3.5463689999999999</c:v>
                </c:pt>
                <c:pt idx="6613" formatCode="General">
                  <c:v>3.5445600000000002</c:v>
                </c:pt>
                <c:pt idx="6614" formatCode="General">
                  <c:v>3.5445600000000002</c:v>
                </c:pt>
                <c:pt idx="6615" formatCode="General">
                  <c:v>3.5427520000000001</c:v>
                </c:pt>
                <c:pt idx="6616" formatCode="General">
                  <c:v>3.5445600000000002</c:v>
                </c:pt>
                <c:pt idx="6617" formatCode="General">
                  <c:v>3.540943</c:v>
                </c:pt>
                <c:pt idx="6618" formatCode="General">
                  <c:v>3.540943</c:v>
                </c:pt>
                <c:pt idx="6619" formatCode="General">
                  <c:v>3.5427520000000001</c:v>
                </c:pt>
                <c:pt idx="6620" formatCode="General">
                  <c:v>3.540943</c:v>
                </c:pt>
                <c:pt idx="6621" formatCode="General">
                  <c:v>3.540943</c:v>
                </c:pt>
                <c:pt idx="6622" formatCode="General">
                  <c:v>3.540943</c:v>
                </c:pt>
                <c:pt idx="6623" formatCode="General">
                  <c:v>3.5427520000000001</c:v>
                </c:pt>
                <c:pt idx="6624" formatCode="General">
                  <c:v>3.5463689999999999</c:v>
                </c:pt>
                <c:pt idx="6625" formatCode="General">
                  <c:v>3.5463689999999999</c:v>
                </c:pt>
                <c:pt idx="6626" formatCode="General">
                  <c:v>3.5463689999999999</c:v>
                </c:pt>
                <c:pt idx="6627" formatCode="General">
                  <c:v>3.5445600000000002</c:v>
                </c:pt>
                <c:pt idx="6628" formatCode="General">
                  <c:v>3.5445600000000002</c:v>
                </c:pt>
                <c:pt idx="6629" formatCode="General">
                  <c:v>3.5463689999999999</c:v>
                </c:pt>
                <c:pt idx="6630" formatCode="General">
                  <c:v>3.5463689999999999</c:v>
                </c:pt>
                <c:pt idx="6631" formatCode="General">
                  <c:v>3.5463689999999999</c:v>
                </c:pt>
                <c:pt idx="6632" formatCode="General">
                  <c:v>3.5427520000000001</c:v>
                </c:pt>
                <c:pt idx="6633" formatCode="General">
                  <c:v>3.575304</c:v>
                </c:pt>
                <c:pt idx="6634" formatCode="General">
                  <c:v>3.5951970000000002</c:v>
                </c:pt>
                <c:pt idx="6635" formatCode="General">
                  <c:v>3.607856</c:v>
                </c:pt>
                <c:pt idx="6636" formatCode="General">
                  <c:v>3.607856</c:v>
                </c:pt>
                <c:pt idx="6637" formatCode="General">
                  <c:v>3.607856</c:v>
                </c:pt>
                <c:pt idx="6638" formatCode="General">
                  <c:v>3.609664</c:v>
                </c:pt>
                <c:pt idx="6639" formatCode="General">
                  <c:v>3.607856</c:v>
                </c:pt>
                <c:pt idx="6640" formatCode="General">
                  <c:v>3.607856</c:v>
                </c:pt>
                <c:pt idx="6641" formatCode="General">
                  <c:v>3.607856</c:v>
                </c:pt>
                <c:pt idx="6642" formatCode="General">
                  <c:v>3.607856</c:v>
                </c:pt>
                <c:pt idx="6643" formatCode="General">
                  <c:v>3.607856</c:v>
                </c:pt>
                <c:pt idx="6644" formatCode="General">
                  <c:v>3.607856</c:v>
                </c:pt>
                <c:pt idx="6645" formatCode="General">
                  <c:v>3.609664</c:v>
                </c:pt>
                <c:pt idx="6646" formatCode="General">
                  <c:v>3.607856</c:v>
                </c:pt>
                <c:pt idx="6647" formatCode="General">
                  <c:v>3.607856</c:v>
                </c:pt>
                <c:pt idx="6648" formatCode="General">
                  <c:v>3.6060469999999998</c:v>
                </c:pt>
                <c:pt idx="6649" formatCode="General">
                  <c:v>3.607856</c:v>
                </c:pt>
                <c:pt idx="6650" formatCode="General">
                  <c:v>3.609664</c:v>
                </c:pt>
                <c:pt idx="6651" formatCode="General">
                  <c:v>3.609664</c:v>
                </c:pt>
                <c:pt idx="6652" formatCode="General">
                  <c:v>3.607856</c:v>
                </c:pt>
                <c:pt idx="6653" formatCode="General">
                  <c:v>3.607856</c:v>
                </c:pt>
                <c:pt idx="6654" formatCode="General">
                  <c:v>3.607856</c:v>
                </c:pt>
                <c:pt idx="6655" formatCode="General">
                  <c:v>3.607856</c:v>
                </c:pt>
                <c:pt idx="6656" formatCode="General">
                  <c:v>3.6205150000000001</c:v>
                </c:pt>
                <c:pt idx="6657" formatCode="General">
                  <c:v>3.658493</c:v>
                </c:pt>
                <c:pt idx="6658" formatCode="General">
                  <c:v>3.6729599999999998</c:v>
                </c:pt>
                <c:pt idx="6659" formatCode="General">
                  <c:v>3.6729599999999998</c:v>
                </c:pt>
                <c:pt idx="6660" formatCode="General">
                  <c:v>3.6729599999999998</c:v>
                </c:pt>
                <c:pt idx="6661" formatCode="General">
                  <c:v>3.6729599999999998</c:v>
                </c:pt>
                <c:pt idx="6662" formatCode="General">
                  <c:v>3.6729599999999998</c:v>
                </c:pt>
                <c:pt idx="6663" formatCode="General">
                  <c:v>3.6729599999999998</c:v>
                </c:pt>
                <c:pt idx="6664" formatCode="General">
                  <c:v>3.669343</c:v>
                </c:pt>
                <c:pt idx="6665" formatCode="General">
                  <c:v>3.6711520000000002</c:v>
                </c:pt>
                <c:pt idx="6666" formatCode="General">
                  <c:v>3.669343</c:v>
                </c:pt>
                <c:pt idx="6667" formatCode="General">
                  <c:v>3.669343</c:v>
                </c:pt>
                <c:pt idx="6668" formatCode="General">
                  <c:v>3.669343</c:v>
                </c:pt>
                <c:pt idx="6669" formatCode="General">
                  <c:v>3.669343</c:v>
                </c:pt>
                <c:pt idx="6670" formatCode="General">
                  <c:v>3.669343</c:v>
                </c:pt>
                <c:pt idx="6671" formatCode="General">
                  <c:v>3.669343</c:v>
                </c:pt>
                <c:pt idx="6672" formatCode="General">
                  <c:v>3.6729599999999998</c:v>
                </c:pt>
                <c:pt idx="6673" formatCode="General">
                  <c:v>3.6729599999999998</c:v>
                </c:pt>
                <c:pt idx="6674" formatCode="General">
                  <c:v>3.674769</c:v>
                </c:pt>
                <c:pt idx="6675" formatCode="General">
                  <c:v>3.674769</c:v>
                </c:pt>
                <c:pt idx="6676" formatCode="General">
                  <c:v>3.6874280000000002</c:v>
                </c:pt>
                <c:pt idx="6677" formatCode="General">
                  <c:v>3.7326389999999998</c:v>
                </c:pt>
                <c:pt idx="6678" formatCode="General">
                  <c:v>3.736256</c:v>
                </c:pt>
                <c:pt idx="6679" formatCode="General">
                  <c:v>3.736256</c:v>
                </c:pt>
                <c:pt idx="6680" formatCode="General">
                  <c:v>3.736256</c:v>
                </c:pt>
                <c:pt idx="6681" formatCode="General">
                  <c:v>3.736256</c:v>
                </c:pt>
                <c:pt idx="6682" formatCode="General">
                  <c:v>3.736256</c:v>
                </c:pt>
                <c:pt idx="6683" formatCode="General">
                  <c:v>3.736256</c:v>
                </c:pt>
                <c:pt idx="6684" formatCode="General">
                  <c:v>3.736256</c:v>
                </c:pt>
                <c:pt idx="6685" formatCode="General">
                  <c:v>3.736256</c:v>
                </c:pt>
                <c:pt idx="6686" formatCode="General">
                  <c:v>3.736256</c:v>
                </c:pt>
                <c:pt idx="6687" formatCode="General">
                  <c:v>3.736256</c:v>
                </c:pt>
                <c:pt idx="6688" formatCode="General">
                  <c:v>3.736256</c:v>
                </c:pt>
                <c:pt idx="6689" formatCode="General">
                  <c:v>3.736256</c:v>
                </c:pt>
                <c:pt idx="6690" formatCode="General">
                  <c:v>3.736256</c:v>
                </c:pt>
                <c:pt idx="6691" formatCode="General">
                  <c:v>3.736256</c:v>
                </c:pt>
                <c:pt idx="6692" formatCode="General">
                  <c:v>3.736256</c:v>
                </c:pt>
                <c:pt idx="6693" formatCode="General">
                  <c:v>3.736256</c:v>
                </c:pt>
                <c:pt idx="6694" formatCode="General">
                  <c:v>3.736256</c:v>
                </c:pt>
                <c:pt idx="6695" formatCode="General">
                  <c:v>3.736256</c:v>
                </c:pt>
                <c:pt idx="6696" formatCode="General">
                  <c:v>3.736256</c:v>
                </c:pt>
                <c:pt idx="6697" formatCode="General">
                  <c:v>3.736256</c:v>
                </c:pt>
                <c:pt idx="6698" formatCode="General">
                  <c:v>3.7398720000000001</c:v>
                </c:pt>
                <c:pt idx="6699" formatCode="General">
                  <c:v>3.7832759999999999</c:v>
                </c:pt>
                <c:pt idx="6700" formatCode="General">
                  <c:v>3.7977430000000001</c:v>
                </c:pt>
                <c:pt idx="6701" formatCode="General">
                  <c:v>3.7995510000000001</c:v>
                </c:pt>
                <c:pt idx="6702" formatCode="General">
                  <c:v>3.8013599999999999</c:v>
                </c:pt>
                <c:pt idx="6703" formatCode="General">
                  <c:v>3.8013599999999999</c:v>
                </c:pt>
                <c:pt idx="6704" formatCode="General">
                  <c:v>3.8031679999999999</c:v>
                </c:pt>
                <c:pt idx="6705" formatCode="General">
                  <c:v>3.8031679999999999</c:v>
                </c:pt>
                <c:pt idx="6706" formatCode="General">
                  <c:v>3.8031679999999999</c:v>
                </c:pt>
                <c:pt idx="6707" formatCode="General">
                  <c:v>3.8031679999999999</c:v>
                </c:pt>
                <c:pt idx="6708" formatCode="General">
                  <c:v>3.8031679999999999</c:v>
                </c:pt>
                <c:pt idx="6709" formatCode="General">
                  <c:v>3.8031679999999999</c:v>
                </c:pt>
                <c:pt idx="6710" formatCode="General">
                  <c:v>3.8031679999999999</c:v>
                </c:pt>
                <c:pt idx="6711" formatCode="General">
                  <c:v>3.7995510000000001</c:v>
                </c:pt>
                <c:pt idx="6712" formatCode="General">
                  <c:v>3.7995510000000001</c:v>
                </c:pt>
                <c:pt idx="6713" formatCode="General">
                  <c:v>3.7977430000000001</c:v>
                </c:pt>
                <c:pt idx="6714" formatCode="General">
                  <c:v>3.7995510000000001</c:v>
                </c:pt>
                <c:pt idx="6715" formatCode="General">
                  <c:v>3.8013599999999999</c:v>
                </c:pt>
                <c:pt idx="6716" formatCode="General">
                  <c:v>3.7995510000000001</c:v>
                </c:pt>
                <c:pt idx="6717" formatCode="General">
                  <c:v>3.7995510000000001</c:v>
                </c:pt>
                <c:pt idx="6718" formatCode="General">
                  <c:v>3.8031679999999999</c:v>
                </c:pt>
                <c:pt idx="6719" formatCode="General">
                  <c:v>3.8031679999999999</c:v>
                </c:pt>
                <c:pt idx="6720" formatCode="General">
                  <c:v>3.8031679999999999</c:v>
                </c:pt>
                <c:pt idx="6721" formatCode="General">
                  <c:v>3.8031679999999999</c:v>
                </c:pt>
                <c:pt idx="6722" formatCode="General">
                  <c:v>3.821253</c:v>
                </c:pt>
                <c:pt idx="6723" formatCode="General">
                  <c:v>3.8574220000000001</c:v>
                </c:pt>
                <c:pt idx="6724" formatCode="General">
                  <c:v>3.8664640000000001</c:v>
                </c:pt>
                <c:pt idx="6725" formatCode="General">
                  <c:v>3.8646560000000001</c:v>
                </c:pt>
                <c:pt idx="6726" formatCode="General">
                  <c:v>3.8646560000000001</c:v>
                </c:pt>
                <c:pt idx="6727" formatCode="General">
                  <c:v>3.8646560000000001</c:v>
                </c:pt>
                <c:pt idx="6728" formatCode="General">
                  <c:v>3.8646560000000001</c:v>
                </c:pt>
                <c:pt idx="6729" formatCode="General">
                  <c:v>3.8646560000000001</c:v>
                </c:pt>
                <c:pt idx="6730" formatCode="General">
                  <c:v>3.8646560000000001</c:v>
                </c:pt>
                <c:pt idx="6731" formatCode="General">
                  <c:v>3.8646560000000001</c:v>
                </c:pt>
                <c:pt idx="6732" formatCode="General">
                  <c:v>3.8646560000000001</c:v>
                </c:pt>
                <c:pt idx="6733" formatCode="General">
                  <c:v>3.8646560000000001</c:v>
                </c:pt>
                <c:pt idx="6734" formatCode="General">
                  <c:v>3.8646560000000001</c:v>
                </c:pt>
                <c:pt idx="6735" formatCode="General">
                  <c:v>3.8646560000000001</c:v>
                </c:pt>
                <c:pt idx="6736" formatCode="General">
                  <c:v>3.8664640000000001</c:v>
                </c:pt>
                <c:pt idx="6737" formatCode="General">
                  <c:v>3.8646560000000001</c:v>
                </c:pt>
                <c:pt idx="6738" formatCode="General">
                  <c:v>3.8646560000000001</c:v>
                </c:pt>
                <c:pt idx="6739" formatCode="General">
                  <c:v>3.8646560000000001</c:v>
                </c:pt>
                <c:pt idx="6740" formatCode="General">
                  <c:v>3.8646560000000001</c:v>
                </c:pt>
                <c:pt idx="6741" formatCode="General">
                  <c:v>3.8646560000000001</c:v>
                </c:pt>
                <c:pt idx="6742" formatCode="General">
                  <c:v>3.8646560000000001</c:v>
                </c:pt>
                <c:pt idx="6743" formatCode="General">
                  <c:v>3.8646560000000001</c:v>
                </c:pt>
                <c:pt idx="6744" formatCode="General">
                  <c:v>3.8646560000000001</c:v>
                </c:pt>
                <c:pt idx="6745" formatCode="General">
                  <c:v>3.8935909999999998</c:v>
                </c:pt>
                <c:pt idx="6746" formatCode="General">
                  <c:v>3.9261430000000002</c:v>
                </c:pt>
                <c:pt idx="6747" formatCode="General">
                  <c:v>3.9297599999999999</c:v>
                </c:pt>
                <c:pt idx="6748" formatCode="General">
                  <c:v>3.9297599999999999</c:v>
                </c:pt>
                <c:pt idx="6749" formatCode="General">
                  <c:v>3.9297599999999999</c:v>
                </c:pt>
                <c:pt idx="6750" formatCode="General">
                  <c:v>3.9279510000000002</c:v>
                </c:pt>
                <c:pt idx="6751" formatCode="General">
                  <c:v>3.9333770000000001</c:v>
                </c:pt>
                <c:pt idx="6752" formatCode="General">
                  <c:v>3.931568</c:v>
                </c:pt>
                <c:pt idx="6753" formatCode="General">
                  <c:v>3.931568</c:v>
                </c:pt>
                <c:pt idx="6754" formatCode="General">
                  <c:v>3.931568</c:v>
                </c:pt>
                <c:pt idx="6755" formatCode="General">
                  <c:v>3.931568</c:v>
                </c:pt>
                <c:pt idx="6756" formatCode="General">
                  <c:v>3.9297599999999999</c:v>
                </c:pt>
                <c:pt idx="6757" formatCode="General">
                  <c:v>3.931568</c:v>
                </c:pt>
                <c:pt idx="6758" formatCode="General">
                  <c:v>3.9279510000000002</c:v>
                </c:pt>
                <c:pt idx="6759" formatCode="General">
                  <c:v>3.9279510000000002</c:v>
                </c:pt>
                <c:pt idx="6760" formatCode="General">
                  <c:v>3.9279510000000002</c:v>
                </c:pt>
                <c:pt idx="6761" formatCode="General">
                  <c:v>3.9279510000000002</c:v>
                </c:pt>
                <c:pt idx="6762" formatCode="General">
                  <c:v>3.9261430000000002</c:v>
                </c:pt>
                <c:pt idx="6763" formatCode="General">
                  <c:v>3.9279510000000002</c:v>
                </c:pt>
                <c:pt idx="6764" formatCode="General">
                  <c:v>3.9279510000000002</c:v>
                </c:pt>
                <c:pt idx="6765" formatCode="General">
                  <c:v>3.9279510000000002</c:v>
                </c:pt>
                <c:pt idx="6766" formatCode="General">
                  <c:v>3.9297599999999999</c:v>
                </c:pt>
                <c:pt idx="6767" formatCode="General">
                  <c:v>3.931568</c:v>
                </c:pt>
                <c:pt idx="6768" formatCode="General">
                  <c:v>3.9297599999999999</c:v>
                </c:pt>
                <c:pt idx="6769" formatCode="General">
                  <c:v>3.931568</c:v>
                </c:pt>
                <c:pt idx="6770" formatCode="General">
                  <c:v>3.9478439999999999</c:v>
                </c:pt>
                <c:pt idx="6771" formatCode="General">
                  <c:v>3.9930560000000002</c:v>
                </c:pt>
                <c:pt idx="6772" formatCode="General">
                  <c:v>3.9930560000000002</c:v>
                </c:pt>
                <c:pt idx="6773" formatCode="General">
                  <c:v>3.9930560000000002</c:v>
                </c:pt>
                <c:pt idx="6774" formatCode="General">
                  <c:v>3.9930560000000002</c:v>
                </c:pt>
                <c:pt idx="6775" formatCode="General">
                  <c:v>3.9930560000000002</c:v>
                </c:pt>
                <c:pt idx="6776" formatCode="General">
                  <c:v>3.9948640000000002</c:v>
                </c:pt>
                <c:pt idx="6777" formatCode="General">
                  <c:v>3.9930560000000002</c:v>
                </c:pt>
                <c:pt idx="6778" formatCode="General">
                  <c:v>3.9930560000000002</c:v>
                </c:pt>
                <c:pt idx="6779" formatCode="General">
                  <c:v>3.9930560000000002</c:v>
                </c:pt>
                <c:pt idx="6780" formatCode="General">
                  <c:v>3.9930560000000002</c:v>
                </c:pt>
                <c:pt idx="6781" formatCode="General">
                  <c:v>3.9930560000000002</c:v>
                </c:pt>
                <c:pt idx="6782" formatCode="General">
                  <c:v>3.9930560000000002</c:v>
                </c:pt>
                <c:pt idx="6783" formatCode="General">
                  <c:v>3.9930560000000002</c:v>
                </c:pt>
                <c:pt idx="6784" formatCode="General">
                  <c:v>3.9930560000000002</c:v>
                </c:pt>
                <c:pt idx="6785" formatCode="General">
                  <c:v>3.9930560000000002</c:v>
                </c:pt>
                <c:pt idx="6786" formatCode="General">
                  <c:v>3.9930560000000002</c:v>
                </c:pt>
                <c:pt idx="6787" formatCode="General">
                  <c:v>3.9930560000000002</c:v>
                </c:pt>
                <c:pt idx="6788" formatCode="General">
                  <c:v>3.9930560000000002</c:v>
                </c:pt>
                <c:pt idx="6789" formatCode="General">
                  <c:v>3.9948640000000002</c:v>
                </c:pt>
                <c:pt idx="6790" formatCode="General">
                  <c:v>3.9930560000000002</c:v>
                </c:pt>
                <c:pt idx="6791" formatCode="General">
                  <c:v>3.9930560000000002</c:v>
                </c:pt>
                <c:pt idx="6792" formatCode="General">
                  <c:v>3.9930560000000002</c:v>
                </c:pt>
                <c:pt idx="6793" formatCode="General">
                  <c:v>4.0418839999999996</c:v>
                </c:pt>
                <c:pt idx="6794" formatCode="General">
                  <c:v>4.05816</c:v>
                </c:pt>
                <c:pt idx="6795" formatCode="General">
                  <c:v>4.05816</c:v>
                </c:pt>
                <c:pt idx="6796" formatCode="General">
                  <c:v>4.05816</c:v>
                </c:pt>
                <c:pt idx="6797" formatCode="General">
                  <c:v>4.05816</c:v>
                </c:pt>
                <c:pt idx="6798" formatCode="General">
                  <c:v>4.0617770000000002</c:v>
                </c:pt>
                <c:pt idx="6799" formatCode="General">
                  <c:v>4.0617770000000002</c:v>
                </c:pt>
                <c:pt idx="6800" formatCode="General">
                  <c:v>4.0599679999999996</c:v>
                </c:pt>
                <c:pt idx="6801" formatCode="General">
                  <c:v>4.0599679999999996</c:v>
                </c:pt>
                <c:pt idx="6802" formatCode="General">
                  <c:v>4.05816</c:v>
                </c:pt>
                <c:pt idx="6803" formatCode="General">
                  <c:v>4.05816</c:v>
                </c:pt>
                <c:pt idx="6804" formatCode="General">
                  <c:v>4.0599679999999996</c:v>
                </c:pt>
                <c:pt idx="6805" formatCode="General">
                  <c:v>4.0545429999999998</c:v>
                </c:pt>
                <c:pt idx="6806" formatCode="General">
                  <c:v>4.0563510000000003</c:v>
                </c:pt>
                <c:pt idx="6807" formatCode="General">
                  <c:v>4.0563510000000003</c:v>
                </c:pt>
                <c:pt idx="6808" formatCode="General">
                  <c:v>4.0563510000000003</c:v>
                </c:pt>
                <c:pt idx="6809" formatCode="General">
                  <c:v>4.0563510000000003</c:v>
                </c:pt>
                <c:pt idx="6810" formatCode="General">
                  <c:v>4.0563510000000003</c:v>
                </c:pt>
                <c:pt idx="6811" formatCode="General">
                  <c:v>4.0563510000000003</c:v>
                </c:pt>
                <c:pt idx="6812" formatCode="General">
                  <c:v>4.0563510000000003</c:v>
                </c:pt>
                <c:pt idx="6813" formatCode="General">
                  <c:v>4.0599679999999996</c:v>
                </c:pt>
                <c:pt idx="6814" formatCode="General">
                  <c:v>4.1051789999999997</c:v>
                </c:pt>
                <c:pt idx="6815" formatCode="General">
                  <c:v>4.1214560000000002</c:v>
                </c:pt>
                <c:pt idx="6816" formatCode="General">
                  <c:v>4.1214560000000002</c:v>
                </c:pt>
                <c:pt idx="6817" formatCode="General">
                  <c:v>4.1214560000000002</c:v>
                </c:pt>
                <c:pt idx="6818" formatCode="General">
                  <c:v>4.1232639999999998</c:v>
                </c:pt>
                <c:pt idx="6819" formatCode="General">
                  <c:v>4.1232639999999998</c:v>
                </c:pt>
                <c:pt idx="6820" formatCode="General">
                  <c:v>4.1232639999999998</c:v>
                </c:pt>
                <c:pt idx="6821" formatCode="General">
                  <c:v>4.1232639999999998</c:v>
                </c:pt>
                <c:pt idx="6822" formatCode="General">
                  <c:v>4.1232639999999998</c:v>
                </c:pt>
                <c:pt idx="6823" formatCode="General">
                  <c:v>4.1232639999999998</c:v>
                </c:pt>
                <c:pt idx="6824" formatCode="General">
                  <c:v>4.1232639999999998</c:v>
                </c:pt>
                <c:pt idx="6825" formatCode="General">
                  <c:v>4.1232639999999998</c:v>
                </c:pt>
                <c:pt idx="6826" formatCode="General">
                  <c:v>4.1232639999999998</c:v>
                </c:pt>
                <c:pt idx="6827" formatCode="General">
                  <c:v>4.1214560000000002</c:v>
                </c:pt>
                <c:pt idx="6828" formatCode="General">
                  <c:v>4.1232639999999998</c:v>
                </c:pt>
                <c:pt idx="6829" formatCode="General">
                  <c:v>4.1214560000000002</c:v>
                </c:pt>
                <c:pt idx="6830" formatCode="General">
                  <c:v>4.1214560000000002</c:v>
                </c:pt>
                <c:pt idx="6831" formatCode="General">
                  <c:v>4.1232639999999998</c:v>
                </c:pt>
                <c:pt idx="6832" formatCode="General">
                  <c:v>4.1214560000000002</c:v>
                </c:pt>
                <c:pt idx="6833" formatCode="General">
                  <c:v>4.1232639999999998</c:v>
                </c:pt>
                <c:pt idx="6834" formatCode="General">
                  <c:v>4.1232639999999998</c:v>
                </c:pt>
                <c:pt idx="6835" formatCode="General">
                  <c:v>4.1250720000000003</c:v>
                </c:pt>
                <c:pt idx="6836" formatCode="General">
                  <c:v>4.1720920000000001</c:v>
                </c:pt>
                <c:pt idx="6837" formatCode="General">
                  <c:v>4.1865600000000001</c:v>
                </c:pt>
                <c:pt idx="6838" formatCode="General">
                  <c:v>4.1847510000000003</c:v>
                </c:pt>
                <c:pt idx="6839" formatCode="General">
                  <c:v>4.1829419999999997</c:v>
                </c:pt>
                <c:pt idx="6840" formatCode="General">
                  <c:v>4.1847510000000003</c:v>
                </c:pt>
                <c:pt idx="6841" formatCode="General">
                  <c:v>4.1847510000000003</c:v>
                </c:pt>
                <c:pt idx="6842" formatCode="General">
                  <c:v>4.1883679999999996</c:v>
                </c:pt>
                <c:pt idx="6843" formatCode="General">
                  <c:v>4.1865600000000001</c:v>
                </c:pt>
                <c:pt idx="6844" formatCode="General">
                  <c:v>4.1883679999999996</c:v>
                </c:pt>
                <c:pt idx="6845" formatCode="General">
                  <c:v>4.1919849999999999</c:v>
                </c:pt>
                <c:pt idx="6846" formatCode="General">
                  <c:v>4.1901760000000001</c:v>
                </c:pt>
                <c:pt idx="6847" formatCode="General">
                  <c:v>4.1901760000000001</c:v>
                </c:pt>
                <c:pt idx="6848" formatCode="General">
                  <c:v>4.1901760000000001</c:v>
                </c:pt>
                <c:pt idx="6849" formatCode="General">
                  <c:v>4.1883679999999996</c:v>
                </c:pt>
                <c:pt idx="6850" formatCode="General">
                  <c:v>4.1883679999999996</c:v>
                </c:pt>
                <c:pt idx="6851" formatCode="General">
                  <c:v>4.1883679999999996</c:v>
                </c:pt>
                <c:pt idx="6852" formatCode="General">
                  <c:v>4.1847510000000003</c:v>
                </c:pt>
                <c:pt idx="6853" formatCode="General">
                  <c:v>4.1847510000000003</c:v>
                </c:pt>
                <c:pt idx="6854" formatCode="General">
                  <c:v>4.1847510000000003</c:v>
                </c:pt>
                <c:pt idx="6855" formatCode="General">
                  <c:v>4.1847510000000003</c:v>
                </c:pt>
                <c:pt idx="6856" formatCode="General">
                  <c:v>4.1883679999999996</c:v>
                </c:pt>
                <c:pt idx="6857" formatCode="General">
                  <c:v>4.1883679999999996</c:v>
                </c:pt>
                <c:pt idx="6858" formatCode="General">
                  <c:v>4.1883679999999996</c:v>
                </c:pt>
                <c:pt idx="6859" formatCode="General">
                  <c:v>4.1865600000000001</c:v>
                </c:pt>
                <c:pt idx="6860" formatCode="General">
                  <c:v>4.1956020000000001</c:v>
                </c:pt>
                <c:pt idx="6861" formatCode="General">
                  <c:v>4.2299620000000004</c:v>
                </c:pt>
                <c:pt idx="6862" formatCode="General">
                  <c:v>4.2516639999999999</c:v>
                </c:pt>
                <c:pt idx="6863" formatCode="General">
                  <c:v>4.2516639999999999</c:v>
                </c:pt>
                <c:pt idx="6864" formatCode="General">
                  <c:v>4.2516639999999999</c:v>
                </c:pt>
                <c:pt idx="6865" formatCode="General">
                  <c:v>4.2516639999999999</c:v>
                </c:pt>
                <c:pt idx="6866" formatCode="General">
                  <c:v>4.2516639999999999</c:v>
                </c:pt>
                <c:pt idx="6867" formatCode="General">
                  <c:v>4.2516639999999999</c:v>
                </c:pt>
                <c:pt idx="6868" formatCode="General">
                  <c:v>4.2516639999999999</c:v>
                </c:pt>
                <c:pt idx="6869" formatCode="General">
                  <c:v>4.2516639999999999</c:v>
                </c:pt>
                <c:pt idx="6870" formatCode="General">
                  <c:v>4.2516639999999999</c:v>
                </c:pt>
                <c:pt idx="6871" formatCode="General">
                  <c:v>4.2516639999999999</c:v>
                </c:pt>
                <c:pt idx="6872" formatCode="General">
                  <c:v>4.2516639999999999</c:v>
                </c:pt>
                <c:pt idx="6873" formatCode="General">
                  <c:v>4.2516639999999999</c:v>
                </c:pt>
                <c:pt idx="6874" formatCode="General">
                  <c:v>4.2516639999999999</c:v>
                </c:pt>
                <c:pt idx="6875" formatCode="General">
                  <c:v>4.2516639999999999</c:v>
                </c:pt>
                <c:pt idx="6876" formatCode="General">
                  <c:v>4.2516639999999999</c:v>
                </c:pt>
                <c:pt idx="6877" formatCode="General">
                  <c:v>4.2516639999999999</c:v>
                </c:pt>
                <c:pt idx="6878" formatCode="General">
                  <c:v>4.2516639999999999</c:v>
                </c:pt>
                <c:pt idx="6879" formatCode="General">
                  <c:v>4.2516639999999999</c:v>
                </c:pt>
                <c:pt idx="6880" formatCode="General">
                  <c:v>4.2516639999999999</c:v>
                </c:pt>
                <c:pt idx="6881" formatCode="General">
                  <c:v>4.2679400000000003</c:v>
                </c:pt>
                <c:pt idx="6882" formatCode="General">
                  <c:v>4.2607059999999999</c:v>
                </c:pt>
                <c:pt idx="6883" formatCode="General">
                  <c:v>4.3113429999999999</c:v>
                </c:pt>
                <c:pt idx="6884" formatCode="General">
                  <c:v>4.3131510000000004</c:v>
                </c:pt>
                <c:pt idx="6885" formatCode="General">
                  <c:v>4.3167679999999997</c:v>
                </c:pt>
                <c:pt idx="6886" formatCode="General">
                  <c:v>4.3167679999999997</c:v>
                </c:pt>
                <c:pt idx="6887" formatCode="General">
                  <c:v>4.3167679999999997</c:v>
                </c:pt>
                <c:pt idx="6888" formatCode="General">
                  <c:v>4.3185760000000002</c:v>
                </c:pt>
                <c:pt idx="6889" formatCode="General">
                  <c:v>4.3185760000000002</c:v>
                </c:pt>
                <c:pt idx="6890" formatCode="General">
                  <c:v>4.3185760000000002</c:v>
                </c:pt>
                <c:pt idx="6891" formatCode="General">
                  <c:v>4.3185760000000002</c:v>
                </c:pt>
                <c:pt idx="6892" formatCode="General">
                  <c:v>4.3149600000000001</c:v>
                </c:pt>
                <c:pt idx="6893" formatCode="General">
                  <c:v>4.3149600000000001</c:v>
                </c:pt>
                <c:pt idx="6894" formatCode="General">
                  <c:v>4.3149600000000001</c:v>
                </c:pt>
                <c:pt idx="6895" formatCode="General">
                  <c:v>4.3149600000000001</c:v>
                </c:pt>
                <c:pt idx="6896" formatCode="General">
                  <c:v>4.3149600000000001</c:v>
                </c:pt>
                <c:pt idx="6897" formatCode="General">
                  <c:v>4.3149600000000001</c:v>
                </c:pt>
                <c:pt idx="6898" formatCode="General">
                  <c:v>4.3131510000000004</c:v>
                </c:pt>
                <c:pt idx="6899" formatCode="General">
                  <c:v>4.3167679999999997</c:v>
                </c:pt>
                <c:pt idx="6900" formatCode="General">
                  <c:v>4.3185760000000002</c:v>
                </c:pt>
                <c:pt idx="6901" formatCode="General">
                  <c:v>4.3185760000000002</c:v>
                </c:pt>
                <c:pt idx="6902" formatCode="General">
                  <c:v>4.3185760000000002</c:v>
                </c:pt>
                <c:pt idx="6903" formatCode="General">
                  <c:v>4.3203849999999999</c:v>
                </c:pt>
                <c:pt idx="6904" formatCode="General">
                  <c:v>4.374638</c:v>
                </c:pt>
                <c:pt idx="6905" formatCode="General">
                  <c:v>4.380064</c:v>
                </c:pt>
                <c:pt idx="6906" formatCode="General">
                  <c:v>4.380064</c:v>
                </c:pt>
                <c:pt idx="6907" formatCode="General">
                  <c:v>4.380064</c:v>
                </c:pt>
                <c:pt idx="6908" formatCode="General">
                  <c:v>4.380064</c:v>
                </c:pt>
                <c:pt idx="6909" formatCode="General">
                  <c:v>4.380064</c:v>
                </c:pt>
                <c:pt idx="6910" formatCode="General">
                  <c:v>4.3782550000000002</c:v>
                </c:pt>
                <c:pt idx="6911" formatCode="General">
                  <c:v>4.380064</c:v>
                </c:pt>
                <c:pt idx="6912" formatCode="General">
                  <c:v>4.380064</c:v>
                </c:pt>
                <c:pt idx="6913" formatCode="General">
                  <c:v>4.380064</c:v>
                </c:pt>
                <c:pt idx="6914" formatCode="General">
                  <c:v>4.380064</c:v>
                </c:pt>
                <c:pt idx="6915" formatCode="General">
                  <c:v>4.380064</c:v>
                </c:pt>
                <c:pt idx="6916" formatCode="General">
                  <c:v>4.380064</c:v>
                </c:pt>
                <c:pt idx="6917" formatCode="General">
                  <c:v>4.3818720000000004</c:v>
                </c:pt>
                <c:pt idx="6918" formatCode="General">
                  <c:v>4.3818720000000004</c:v>
                </c:pt>
                <c:pt idx="6919" formatCode="General">
                  <c:v>4.380064</c:v>
                </c:pt>
                <c:pt idx="6920" formatCode="General">
                  <c:v>4.380064</c:v>
                </c:pt>
                <c:pt idx="6921" formatCode="General">
                  <c:v>4.380064</c:v>
                </c:pt>
                <c:pt idx="6922" formatCode="General">
                  <c:v>4.380064</c:v>
                </c:pt>
                <c:pt idx="6923" formatCode="General">
                  <c:v>4.380064</c:v>
                </c:pt>
                <c:pt idx="6924" formatCode="General">
                  <c:v>4.380064</c:v>
                </c:pt>
                <c:pt idx="6925" formatCode="General">
                  <c:v>4.4144240000000003</c:v>
                </c:pt>
                <c:pt idx="6926" formatCode="General">
                  <c:v>4.4433590000000001</c:v>
                </c:pt>
                <c:pt idx="6927" formatCode="General">
                  <c:v>4.4451679999999998</c:v>
                </c:pt>
                <c:pt idx="6928" formatCode="General">
                  <c:v>4.448785</c:v>
                </c:pt>
                <c:pt idx="6929" formatCode="General">
                  <c:v>4.4469760000000003</c:v>
                </c:pt>
                <c:pt idx="6930" formatCode="General">
                  <c:v>4.4469760000000003</c:v>
                </c:pt>
                <c:pt idx="6931" formatCode="General">
                  <c:v>4.4433590000000001</c:v>
                </c:pt>
                <c:pt idx="6932" formatCode="General">
                  <c:v>4.4433590000000001</c:v>
                </c:pt>
                <c:pt idx="6933" formatCode="General">
                  <c:v>4.4433590000000001</c:v>
                </c:pt>
                <c:pt idx="6934" formatCode="General">
                  <c:v>4.4433590000000001</c:v>
                </c:pt>
                <c:pt idx="6935" formatCode="General">
                  <c:v>4.4433590000000001</c:v>
                </c:pt>
                <c:pt idx="6936" formatCode="General">
                  <c:v>4.4433590000000001</c:v>
                </c:pt>
                <c:pt idx="6937" formatCode="General">
                  <c:v>4.4433590000000001</c:v>
                </c:pt>
                <c:pt idx="6938" formatCode="General">
                  <c:v>4.4469760000000003</c:v>
                </c:pt>
                <c:pt idx="6939" formatCode="General">
                  <c:v>4.4469760000000003</c:v>
                </c:pt>
                <c:pt idx="6940" formatCode="General">
                  <c:v>4.448785</c:v>
                </c:pt>
                <c:pt idx="6941" formatCode="General">
                  <c:v>4.4469760000000003</c:v>
                </c:pt>
                <c:pt idx="6942" formatCode="General">
                  <c:v>4.4451679999999998</c:v>
                </c:pt>
                <c:pt idx="6943" formatCode="General">
                  <c:v>4.4469760000000003</c:v>
                </c:pt>
                <c:pt idx="6944" formatCode="General">
                  <c:v>4.4451679999999998</c:v>
                </c:pt>
                <c:pt idx="6945" formatCode="General">
                  <c:v>4.4451679999999998</c:v>
                </c:pt>
                <c:pt idx="6946" formatCode="General">
                  <c:v>4.466869</c:v>
                </c:pt>
                <c:pt idx="6947" formatCode="General">
                  <c:v>4.4885710000000003</c:v>
                </c:pt>
                <c:pt idx="6948" formatCode="General">
                  <c:v>4.508464</c:v>
                </c:pt>
                <c:pt idx="6949" formatCode="General">
                  <c:v>4.508464</c:v>
                </c:pt>
                <c:pt idx="6950" formatCode="General">
                  <c:v>4.508464</c:v>
                </c:pt>
                <c:pt idx="6951" formatCode="General">
                  <c:v>4.508464</c:v>
                </c:pt>
                <c:pt idx="6952" formatCode="General">
                  <c:v>4.508464</c:v>
                </c:pt>
                <c:pt idx="6953" formatCode="General">
                  <c:v>4.508464</c:v>
                </c:pt>
                <c:pt idx="6954" formatCode="General">
                  <c:v>4.508464</c:v>
                </c:pt>
                <c:pt idx="6955" formatCode="General">
                  <c:v>4.508464</c:v>
                </c:pt>
                <c:pt idx="6956" formatCode="General">
                  <c:v>4.508464</c:v>
                </c:pt>
                <c:pt idx="6957" formatCode="General">
                  <c:v>4.508464</c:v>
                </c:pt>
                <c:pt idx="6958" formatCode="General">
                  <c:v>4.508464</c:v>
                </c:pt>
                <c:pt idx="6959" formatCode="General">
                  <c:v>4.508464</c:v>
                </c:pt>
                <c:pt idx="6960" formatCode="General">
                  <c:v>4.508464</c:v>
                </c:pt>
                <c:pt idx="6961" formatCode="General">
                  <c:v>4.508464</c:v>
                </c:pt>
                <c:pt idx="6962" formatCode="General">
                  <c:v>4.508464</c:v>
                </c:pt>
                <c:pt idx="6963" formatCode="General">
                  <c:v>4.508464</c:v>
                </c:pt>
                <c:pt idx="6964" formatCode="General">
                  <c:v>4.508464</c:v>
                </c:pt>
                <c:pt idx="6965" formatCode="General">
                  <c:v>4.508464</c:v>
                </c:pt>
                <c:pt idx="6966" formatCode="General">
                  <c:v>4.508464</c:v>
                </c:pt>
                <c:pt idx="6967" formatCode="General">
                  <c:v>4.5138889999999998</c:v>
                </c:pt>
                <c:pt idx="6968" formatCode="General">
                  <c:v>4.5609089999999997</c:v>
                </c:pt>
                <c:pt idx="6969" formatCode="General">
                  <c:v>4.5735669999999997</c:v>
                </c:pt>
                <c:pt idx="6970" formatCode="General">
                  <c:v>4.5717590000000001</c:v>
                </c:pt>
                <c:pt idx="6971" formatCode="General">
                  <c:v>4.5699509999999997</c:v>
                </c:pt>
                <c:pt idx="6972" formatCode="General">
                  <c:v>4.5717590000000001</c:v>
                </c:pt>
                <c:pt idx="6973" formatCode="General">
                  <c:v>4.5699509999999997</c:v>
                </c:pt>
                <c:pt idx="6974" formatCode="General">
                  <c:v>4.5753760000000003</c:v>
                </c:pt>
                <c:pt idx="6975" formatCode="General">
                  <c:v>4.5753760000000003</c:v>
                </c:pt>
                <c:pt idx="6976" formatCode="General">
                  <c:v>4.5735669999999997</c:v>
                </c:pt>
                <c:pt idx="6977" formatCode="General">
                  <c:v>4.5735669999999997</c:v>
                </c:pt>
                <c:pt idx="6978" formatCode="General">
                  <c:v>4.5753760000000003</c:v>
                </c:pt>
                <c:pt idx="6979" formatCode="General">
                  <c:v>4.5753760000000003</c:v>
                </c:pt>
                <c:pt idx="6980" formatCode="General">
                  <c:v>4.5753760000000003</c:v>
                </c:pt>
                <c:pt idx="6981" formatCode="General">
                  <c:v>4.5717590000000001</c:v>
                </c:pt>
                <c:pt idx="6982" formatCode="General">
                  <c:v>4.5717590000000001</c:v>
                </c:pt>
                <c:pt idx="6983" formatCode="General">
                  <c:v>4.5717590000000001</c:v>
                </c:pt>
                <c:pt idx="6984" formatCode="General">
                  <c:v>4.5717590000000001</c:v>
                </c:pt>
                <c:pt idx="6985" formatCode="General">
                  <c:v>4.5717590000000001</c:v>
                </c:pt>
                <c:pt idx="6986" formatCode="General">
                  <c:v>4.5717590000000001</c:v>
                </c:pt>
                <c:pt idx="6987" formatCode="General">
                  <c:v>4.5735669999999997</c:v>
                </c:pt>
                <c:pt idx="6988" formatCode="General">
                  <c:v>4.6205870000000004</c:v>
                </c:pt>
                <c:pt idx="6989" formatCode="General">
                  <c:v>4.6205870000000004</c:v>
                </c:pt>
                <c:pt idx="6990" formatCode="General">
                  <c:v>4.636863</c:v>
                </c:pt>
                <c:pt idx="6991" formatCode="General">
                  <c:v>4.636863</c:v>
                </c:pt>
                <c:pt idx="6992" formatCode="General">
                  <c:v>4.636863</c:v>
                </c:pt>
                <c:pt idx="6993" formatCode="General">
                  <c:v>4.636863</c:v>
                </c:pt>
                <c:pt idx="6994" formatCode="General">
                  <c:v>4.636863</c:v>
                </c:pt>
                <c:pt idx="6995" formatCode="General">
                  <c:v>4.636863</c:v>
                </c:pt>
                <c:pt idx="6996" formatCode="General">
                  <c:v>4.6386719999999997</c:v>
                </c:pt>
                <c:pt idx="6997" formatCode="General">
                  <c:v>4.6386719999999997</c:v>
                </c:pt>
                <c:pt idx="6998" formatCode="General">
                  <c:v>4.6386719999999997</c:v>
                </c:pt>
                <c:pt idx="6999" formatCode="General">
                  <c:v>4.6386719999999997</c:v>
                </c:pt>
                <c:pt idx="7000" formatCode="General">
                  <c:v>4.636863</c:v>
                </c:pt>
                <c:pt idx="7001" formatCode="General">
                  <c:v>4.636863</c:v>
                </c:pt>
                <c:pt idx="7002" formatCode="General">
                  <c:v>4.636863</c:v>
                </c:pt>
                <c:pt idx="7003" formatCode="General">
                  <c:v>4.6386719999999997</c:v>
                </c:pt>
                <c:pt idx="7004" formatCode="General">
                  <c:v>4.6386719999999997</c:v>
                </c:pt>
                <c:pt idx="7005" formatCode="General">
                  <c:v>4.636863</c:v>
                </c:pt>
                <c:pt idx="7006" formatCode="General">
                  <c:v>4.6386719999999997</c:v>
                </c:pt>
                <c:pt idx="7007" formatCode="General">
                  <c:v>4.636863</c:v>
                </c:pt>
                <c:pt idx="7008" formatCode="General">
                  <c:v>4.636863</c:v>
                </c:pt>
                <c:pt idx="7009" formatCode="General">
                  <c:v>4.6802659999999996</c:v>
                </c:pt>
                <c:pt idx="7010" formatCode="General">
                  <c:v>4.6983499999999996</c:v>
                </c:pt>
                <c:pt idx="7011" formatCode="General">
                  <c:v>4.7019679999999999</c:v>
                </c:pt>
                <c:pt idx="7012" formatCode="General">
                  <c:v>4.7037760000000004</c:v>
                </c:pt>
                <c:pt idx="7013" formatCode="General">
                  <c:v>4.7037760000000004</c:v>
                </c:pt>
                <c:pt idx="7014" formatCode="General">
                  <c:v>4.7037760000000004</c:v>
                </c:pt>
                <c:pt idx="7015" formatCode="General">
                  <c:v>4.7037760000000004</c:v>
                </c:pt>
                <c:pt idx="7016" formatCode="General">
                  <c:v>4.7037760000000004</c:v>
                </c:pt>
                <c:pt idx="7017" formatCode="General">
                  <c:v>4.7001590000000002</c:v>
                </c:pt>
                <c:pt idx="7018" formatCode="General">
                  <c:v>4.7001590000000002</c:v>
                </c:pt>
                <c:pt idx="7019" formatCode="General">
                  <c:v>4.7001590000000002</c:v>
                </c:pt>
                <c:pt idx="7020" formatCode="General">
                  <c:v>4.7001590000000002</c:v>
                </c:pt>
                <c:pt idx="7021" formatCode="General">
                  <c:v>4.7019679999999999</c:v>
                </c:pt>
                <c:pt idx="7022" formatCode="General">
                  <c:v>4.7019679999999999</c:v>
                </c:pt>
                <c:pt idx="7023" formatCode="General">
                  <c:v>4.7019679999999999</c:v>
                </c:pt>
                <c:pt idx="7024" formatCode="General">
                  <c:v>4.7037760000000004</c:v>
                </c:pt>
                <c:pt idx="7025" formatCode="General">
                  <c:v>4.7055850000000001</c:v>
                </c:pt>
                <c:pt idx="7026" formatCode="General">
                  <c:v>4.7055850000000001</c:v>
                </c:pt>
                <c:pt idx="7027" formatCode="General">
                  <c:v>4.7001590000000002</c:v>
                </c:pt>
                <c:pt idx="7028" formatCode="General">
                  <c:v>4.7001590000000002</c:v>
                </c:pt>
                <c:pt idx="7029" formatCode="General">
                  <c:v>4.7200519999999999</c:v>
                </c:pt>
                <c:pt idx="7030" formatCode="General">
                  <c:v>4.7435619999999998</c:v>
                </c:pt>
                <c:pt idx="7031" formatCode="General">
                  <c:v>4.765263</c:v>
                </c:pt>
                <c:pt idx="7032" formatCode="General">
                  <c:v>4.765263</c:v>
                </c:pt>
                <c:pt idx="7033" formatCode="General">
                  <c:v>4.7670719999999998</c:v>
                </c:pt>
                <c:pt idx="7034" formatCode="General">
                  <c:v>4.7670719999999998</c:v>
                </c:pt>
                <c:pt idx="7035" formatCode="General">
                  <c:v>4.765263</c:v>
                </c:pt>
                <c:pt idx="7036" formatCode="General">
                  <c:v>4.765263</c:v>
                </c:pt>
                <c:pt idx="7037" formatCode="General">
                  <c:v>4.765263</c:v>
                </c:pt>
                <c:pt idx="7038" formatCode="General">
                  <c:v>4.7670719999999998</c:v>
                </c:pt>
                <c:pt idx="7039" formatCode="General">
                  <c:v>4.7670719999999998</c:v>
                </c:pt>
                <c:pt idx="7040" formatCode="General">
                  <c:v>4.7670719999999998</c:v>
                </c:pt>
                <c:pt idx="7041" formatCode="General">
                  <c:v>4.7670719999999998</c:v>
                </c:pt>
                <c:pt idx="7042" formatCode="General">
                  <c:v>4.7670719999999998</c:v>
                </c:pt>
                <c:pt idx="7043" formatCode="General">
                  <c:v>4.765263</c:v>
                </c:pt>
                <c:pt idx="7044" formatCode="General">
                  <c:v>4.765263</c:v>
                </c:pt>
                <c:pt idx="7045" formatCode="General">
                  <c:v>4.765263</c:v>
                </c:pt>
                <c:pt idx="7046" formatCode="General">
                  <c:v>4.765263</c:v>
                </c:pt>
                <c:pt idx="7047" formatCode="General">
                  <c:v>4.7670719999999998</c:v>
                </c:pt>
                <c:pt idx="7048" formatCode="General">
                  <c:v>4.765263</c:v>
                </c:pt>
                <c:pt idx="7049" formatCode="General">
                  <c:v>4.7761139999999997</c:v>
                </c:pt>
                <c:pt idx="7050" formatCode="General">
                  <c:v>4.830368</c:v>
                </c:pt>
                <c:pt idx="7051" formatCode="General">
                  <c:v>4.830368</c:v>
                </c:pt>
                <c:pt idx="7052" formatCode="General">
                  <c:v>4.8285590000000003</c:v>
                </c:pt>
                <c:pt idx="7053" formatCode="General">
                  <c:v>4.8285590000000003</c:v>
                </c:pt>
                <c:pt idx="7054" formatCode="General">
                  <c:v>4.8285590000000003</c:v>
                </c:pt>
                <c:pt idx="7055" formatCode="General">
                  <c:v>4.8285590000000003</c:v>
                </c:pt>
                <c:pt idx="7056" formatCode="General">
                  <c:v>4.830368</c:v>
                </c:pt>
                <c:pt idx="7057" formatCode="General">
                  <c:v>4.830368</c:v>
                </c:pt>
                <c:pt idx="7058" formatCode="General">
                  <c:v>4.830368</c:v>
                </c:pt>
                <c:pt idx="7059" formatCode="General">
                  <c:v>4.8339840000000001</c:v>
                </c:pt>
                <c:pt idx="7060" formatCode="General">
                  <c:v>4.8339840000000001</c:v>
                </c:pt>
                <c:pt idx="7061" formatCode="General">
                  <c:v>4.8339840000000001</c:v>
                </c:pt>
                <c:pt idx="7062" formatCode="General">
                  <c:v>4.8339840000000001</c:v>
                </c:pt>
                <c:pt idx="7063" formatCode="General">
                  <c:v>4.830368</c:v>
                </c:pt>
                <c:pt idx="7064" formatCode="General">
                  <c:v>4.830368</c:v>
                </c:pt>
                <c:pt idx="7065" formatCode="General">
                  <c:v>4.8285590000000003</c:v>
                </c:pt>
                <c:pt idx="7066" formatCode="General">
                  <c:v>4.8285590000000003</c:v>
                </c:pt>
                <c:pt idx="7067" formatCode="General">
                  <c:v>4.8285590000000003</c:v>
                </c:pt>
                <c:pt idx="7068" formatCode="General">
                  <c:v>4.8538779999999999</c:v>
                </c:pt>
                <c:pt idx="7069" formatCode="General">
                  <c:v>4.8918549999999996</c:v>
                </c:pt>
                <c:pt idx="7070" formatCode="General">
                  <c:v>4.8918549999999996</c:v>
                </c:pt>
                <c:pt idx="7071" formatCode="General">
                  <c:v>4.8936630000000001</c:v>
                </c:pt>
                <c:pt idx="7072" formatCode="General">
                  <c:v>4.8936630000000001</c:v>
                </c:pt>
                <c:pt idx="7073" formatCode="General">
                  <c:v>4.8954719999999998</c:v>
                </c:pt>
                <c:pt idx="7074" formatCode="General">
                  <c:v>4.8954719999999998</c:v>
                </c:pt>
                <c:pt idx="7075" formatCode="General">
                  <c:v>4.8936630000000001</c:v>
                </c:pt>
                <c:pt idx="7076" formatCode="General">
                  <c:v>4.8936630000000001</c:v>
                </c:pt>
                <c:pt idx="7077" formatCode="General">
                  <c:v>4.8954719999999998</c:v>
                </c:pt>
                <c:pt idx="7078" formatCode="General">
                  <c:v>4.8936630000000001</c:v>
                </c:pt>
                <c:pt idx="7079" formatCode="General">
                  <c:v>4.8954719999999998</c:v>
                </c:pt>
                <c:pt idx="7080" formatCode="General">
                  <c:v>4.8954719999999998</c:v>
                </c:pt>
                <c:pt idx="7081" formatCode="General">
                  <c:v>4.8954719999999998</c:v>
                </c:pt>
                <c:pt idx="7082" formatCode="General">
                  <c:v>4.8936630000000001</c:v>
                </c:pt>
                <c:pt idx="7083" formatCode="General">
                  <c:v>4.8954719999999998</c:v>
                </c:pt>
                <c:pt idx="7084" formatCode="General">
                  <c:v>4.8936630000000001</c:v>
                </c:pt>
                <c:pt idx="7085" formatCode="General">
                  <c:v>4.8954719999999998</c:v>
                </c:pt>
                <c:pt idx="7086" formatCode="General">
                  <c:v>4.8954719999999998</c:v>
                </c:pt>
                <c:pt idx="7087" formatCode="General">
                  <c:v>4.8936630000000001</c:v>
                </c:pt>
                <c:pt idx="7088" formatCode="General">
                  <c:v>4.9099389999999996</c:v>
                </c:pt>
                <c:pt idx="7089" formatCode="General">
                  <c:v>4.9551509999999999</c:v>
                </c:pt>
                <c:pt idx="7090" formatCode="General">
                  <c:v>4.9587669999999999</c:v>
                </c:pt>
                <c:pt idx="7091" formatCode="General">
                  <c:v>4.9605759999999997</c:v>
                </c:pt>
                <c:pt idx="7092" formatCode="General">
                  <c:v>4.9587669999999999</c:v>
                </c:pt>
                <c:pt idx="7093" formatCode="General">
                  <c:v>4.9605759999999997</c:v>
                </c:pt>
                <c:pt idx="7094" formatCode="General">
                  <c:v>4.9605759999999997</c:v>
                </c:pt>
                <c:pt idx="7095" formatCode="General">
                  <c:v>4.9605759999999997</c:v>
                </c:pt>
                <c:pt idx="7096" formatCode="General">
                  <c:v>4.9605759999999997</c:v>
                </c:pt>
                <c:pt idx="7097" formatCode="General">
                  <c:v>4.9605759999999997</c:v>
                </c:pt>
                <c:pt idx="7098" formatCode="General">
                  <c:v>4.9569590000000003</c:v>
                </c:pt>
                <c:pt idx="7099" formatCode="General">
                  <c:v>4.9587669999999999</c:v>
                </c:pt>
                <c:pt idx="7100" formatCode="General">
                  <c:v>4.9587669999999999</c:v>
                </c:pt>
                <c:pt idx="7101" formatCode="General">
                  <c:v>4.9569590000000003</c:v>
                </c:pt>
                <c:pt idx="7102" formatCode="General">
                  <c:v>4.9569590000000003</c:v>
                </c:pt>
                <c:pt idx="7103" formatCode="General">
                  <c:v>4.9569590000000003</c:v>
                </c:pt>
                <c:pt idx="7104" formatCode="General">
                  <c:v>4.9569590000000003</c:v>
                </c:pt>
                <c:pt idx="7105" formatCode="General">
                  <c:v>4.9605759999999997</c:v>
                </c:pt>
                <c:pt idx="7106" formatCode="General">
                  <c:v>4.9605759999999997</c:v>
                </c:pt>
                <c:pt idx="7107" formatCode="General">
                  <c:v>4.9623840000000001</c:v>
                </c:pt>
                <c:pt idx="7108" formatCode="General">
                  <c:v>5.0202549999999997</c:v>
                </c:pt>
                <c:pt idx="7109" formatCode="General">
                  <c:v>5.018446</c:v>
                </c:pt>
                <c:pt idx="7110" formatCode="General">
                  <c:v>5.0238709999999998</c:v>
                </c:pt>
                <c:pt idx="7111" formatCode="General">
                  <c:v>5.0238709999999998</c:v>
                </c:pt>
                <c:pt idx="7112" formatCode="General">
                  <c:v>5.0238709999999998</c:v>
                </c:pt>
                <c:pt idx="7113" formatCode="General">
                  <c:v>5.0238709999999998</c:v>
                </c:pt>
                <c:pt idx="7114" formatCode="General">
                  <c:v>5.0238709999999998</c:v>
                </c:pt>
                <c:pt idx="7115" formatCode="General">
                  <c:v>5.0238709999999998</c:v>
                </c:pt>
                <c:pt idx="7116" formatCode="General">
                  <c:v>5.0238709999999998</c:v>
                </c:pt>
                <c:pt idx="7117" formatCode="General">
                  <c:v>5.0238709999999998</c:v>
                </c:pt>
                <c:pt idx="7118" formatCode="General">
                  <c:v>5.0238709999999998</c:v>
                </c:pt>
                <c:pt idx="7119" formatCode="General">
                  <c:v>5.0238709999999998</c:v>
                </c:pt>
                <c:pt idx="7120" formatCode="General">
                  <c:v>5.0238709999999998</c:v>
                </c:pt>
                <c:pt idx="7121" formatCode="General">
                  <c:v>5.0238709999999998</c:v>
                </c:pt>
                <c:pt idx="7122" formatCode="General">
                  <c:v>5.0238709999999998</c:v>
                </c:pt>
                <c:pt idx="7123" formatCode="General">
                  <c:v>5.0238709999999998</c:v>
                </c:pt>
                <c:pt idx="7124" formatCode="General">
                  <c:v>5.0238709999999998</c:v>
                </c:pt>
                <c:pt idx="7125" formatCode="General">
                  <c:v>5.0238709999999998</c:v>
                </c:pt>
                <c:pt idx="7126" formatCode="General">
                  <c:v>5.0473809999999997</c:v>
                </c:pt>
                <c:pt idx="7127" formatCode="General">
                  <c:v>5.0509979999999999</c:v>
                </c:pt>
                <c:pt idx="7128" formatCode="General">
                  <c:v>5.03653</c:v>
                </c:pt>
                <c:pt idx="7129" formatCode="General">
                  <c:v>5.0853590000000004</c:v>
                </c:pt>
                <c:pt idx="7130" formatCode="General">
                  <c:v>5.0907840000000002</c:v>
                </c:pt>
                <c:pt idx="7131" formatCode="General">
                  <c:v>5.0907840000000002</c:v>
                </c:pt>
                <c:pt idx="7132" formatCode="General">
                  <c:v>5.0907840000000002</c:v>
                </c:pt>
                <c:pt idx="7133" formatCode="General">
                  <c:v>5.0907840000000002</c:v>
                </c:pt>
                <c:pt idx="7134" formatCode="General">
                  <c:v>5.087167</c:v>
                </c:pt>
                <c:pt idx="7135" formatCode="General">
                  <c:v>5.0853590000000004</c:v>
                </c:pt>
                <c:pt idx="7136" formatCode="General">
                  <c:v>5.087167</c:v>
                </c:pt>
                <c:pt idx="7137" formatCode="General">
                  <c:v>5.087167</c:v>
                </c:pt>
                <c:pt idx="7138" formatCode="General">
                  <c:v>5.0853590000000004</c:v>
                </c:pt>
                <c:pt idx="7139" formatCode="General">
                  <c:v>5.0853590000000004</c:v>
                </c:pt>
                <c:pt idx="7140" formatCode="General">
                  <c:v>5.087167</c:v>
                </c:pt>
                <c:pt idx="7141" formatCode="General">
                  <c:v>5.0907840000000002</c:v>
                </c:pt>
                <c:pt idx="7142" formatCode="General">
                  <c:v>5.0907840000000002</c:v>
                </c:pt>
                <c:pt idx="7143" formatCode="General">
                  <c:v>5.0907840000000002</c:v>
                </c:pt>
                <c:pt idx="7144" formatCode="General">
                  <c:v>5.0907840000000002</c:v>
                </c:pt>
                <c:pt idx="7145" formatCode="General">
                  <c:v>5.0889749999999996</c:v>
                </c:pt>
                <c:pt idx="7146" formatCode="General">
                  <c:v>5.0889749999999996</c:v>
                </c:pt>
                <c:pt idx="7147" formatCode="General">
                  <c:v>5.0998260000000002</c:v>
                </c:pt>
                <c:pt idx="7148" formatCode="General">
                  <c:v>5.1359950000000003</c:v>
                </c:pt>
                <c:pt idx="7149" formatCode="General">
                  <c:v>5.1251439999999997</c:v>
                </c:pt>
                <c:pt idx="7150" formatCode="General">
                  <c:v>5.1432289999999998</c:v>
                </c:pt>
                <c:pt idx="7151" formatCode="General">
                  <c:v>5.1522709999999998</c:v>
                </c:pt>
                <c:pt idx="7152" formatCode="General">
                  <c:v>5.1504630000000002</c:v>
                </c:pt>
                <c:pt idx="7153" formatCode="General">
                  <c:v>5.1522709999999998</c:v>
                </c:pt>
                <c:pt idx="7154" formatCode="General">
                  <c:v>5.1522709999999998</c:v>
                </c:pt>
                <c:pt idx="7155" formatCode="General">
                  <c:v>5.1522709999999998</c:v>
                </c:pt>
                <c:pt idx="7156" formatCode="General">
                  <c:v>5.1540800000000004</c:v>
                </c:pt>
                <c:pt idx="7157" formatCode="General">
                  <c:v>5.1522709999999998</c:v>
                </c:pt>
                <c:pt idx="7158" formatCode="General">
                  <c:v>5.1522709999999998</c:v>
                </c:pt>
                <c:pt idx="7159" formatCode="General">
                  <c:v>5.1540800000000004</c:v>
                </c:pt>
                <c:pt idx="7160" formatCode="General">
                  <c:v>5.1540800000000004</c:v>
                </c:pt>
                <c:pt idx="7161" formatCode="General">
                  <c:v>5.1522709999999998</c:v>
                </c:pt>
                <c:pt idx="7162" formatCode="General">
                  <c:v>5.1522709999999998</c:v>
                </c:pt>
                <c:pt idx="7163" formatCode="General">
                  <c:v>5.1522709999999998</c:v>
                </c:pt>
                <c:pt idx="7164" formatCode="General">
                  <c:v>5.1504630000000002</c:v>
                </c:pt>
                <c:pt idx="7165" formatCode="General">
                  <c:v>5.1522709999999998</c:v>
                </c:pt>
                <c:pt idx="7166" formatCode="General">
                  <c:v>5.1504630000000002</c:v>
                </c:pt>
                <c:pt idx="7167" formatCode="General">
                  <c:v>5.170356</c:v>
                </c:pt>
                <c:pt idx="7168" formatCode="General">
                  <c:v>5.2083329999999997</c:v>
                </c:pt>
                <c:pt idx="7169" formatCode="General">
                  <c:v>5.1721640000000004</c:v>
                </c:pt>
                <c:pt idx="7170" formatCode="General">
                  <c:v>5.2137589999999996</c:v>
                </c:pt>
                <c:pt idx="7171" formatCode="General">
                  <c:v>5.2155670000000001</c:v>
                </c:pt>
                <c:pt idx="7172" formatCode="General">
                  <c:v>5.2155670000000001</c:v>
                </c:pt>
                <c:pt idx="7173" formatCode="General">
                  <c:v>5.2155670000000001</c:v>
                </c:pt>
                <c:pt idx="7174" formatCode="General">
                  <c:v>5.2155670000000001</c:v>
                </c:pt>
                <c:pt idx="7175" formatCode="General">
                  <c:v>5.2155670000000001</c:v>
                </c:pt>
                <c:pt idx="7176" formatCode="General">
                  <c:v>5.2155670000000001</c:v>
                </c:pt>
                <c:pt idx="7177" formatCode="General">
                  <c:v>5.2191840000000003</c:v>
                </c:pt>
                <c:pt idx="7178" formatCode="General">
                  <c:v>5.2191840000000003</c:v>
                </c:pt>
                <c:pt idx="7179" formatCode="General">
                  <c:v>5.2191840000000003</c:v>
                </c:pt>
                <c:pt idx="7180" formatCode="General">
                  <c:v>5.2155670000000001</c:v>
                </c:pt>
                <c:pt idx="7181" formatCode="General">
                  <c:v>5.2155670000000001</c:v>
                </c:pt>
                <c:pt idx="7182" formatCode="General">
                  <c:v>5.2173759999999998</c:v>
                </c:pt>
                <c:pt idx="7183" formatCode="General">
                  <c:v>5.2155670000000001</c:v>
                </c:pt>
                <c:pt idx="7184" formatCode="General">
                  <c:v>5.2155670000000001</c:v>
                </c:pt>
                <c:pt idx="7185" formatCode="General">
                  <c:v>5.2137589999999996</c:v>
                </c:pt>
                <c:pt idx="7186" formatCode="General">
                  <c:v>5.2137589999999996</c:v>
                </c:pt>
                <c:pt idx="7187" formatCode="General">
                  <c:v>5.2770539999999997</c:v>
                </c:pt>
                <c:pt idx="7188" formatCode="General">
                  <c:v>5.2246090000000001</c:v>
                </c:pt>
                <c:pt idx="7189" formatCode="General">
                  <c:v>5.2806709999999999</c:v>
                </c:pt>
                <c:pt idx="7190" formatCode="General">
                  <c:v>5.2806709999999999</c:v>
                </c:pt>
                <c:pt idx="7191" formatCode="General">
                  <c:v>5.2806709999999999</c:v>
                </c:pt>
                <c:pt idx="7192" formatCode="General">
                  <c:v>5.2806709999999999</c:v>
                </c:pt>
                <c:pt idx="7193" formatCode="General">
                  <c:v>5.2806709999999999</c:v>
                </c:pt>
                <c:pt idx="7194" formatCode="General">
                  <c:v>5.2806709999999999</c:v>
                </c:pt>
                <c:pt idx="7195" formatCode="General">
                  <c:v>5.2806709999999999</c:v>
                </c:pt>
                <c:pt idx="7196" formatCode="General">
                  <c:v>5.2806709999999999</c:v>
                </c:pt>
                <c:pt idx="7197" formatCode="General">
                  <c:v>5.2806709999999999</c:v>
                </c:pt>
                <c:pt idx="7198" formatCode="General">
                  <c:v>5.2806709999999999</c:v>
                </c:pt>
                <c:pt idx="7199" formatCode="General">
                  <c:v>5.2806709999999999</c:v>
                </c:pt>
                <c:pt idx="7200" formatCode="General">
                  <c:v>5.2806709999999999</c:v>
                </c:pt>
                <c:pt idx="7201" formatCode="General">
                  <c:v>5.2806709999999999</c:v>
                </c:pt>
                <c:pt idx="7202" formatCode="General">
                  <c:v>5.2806709999999999</c:v>
                </c:pt>
                <c:pt idx="7203" formatCode="General">
                  <c:v>5.2806709999999999</c:v>
                </c:pt>
                <c:pt idx="7204" formatCode="General">
                  <c:v>5.2806709999999999</c:v>
                </c:pt>
                <c:pt idx="7205" formatCode="General">
                  <c:v>5.3276909999999997</c:v>
                </c:pt>
                <c:pt idx="7206" formatCode="General">
                  <c:v>5.2860969999999998</c:v>
                </c:pt>
                <c:pt idx="7207" formatCode="General">
                  <c:v>5.3276909999999997</c:v>
                </c:pt>
                <c:pt idx="7208" formatCode="General">
                  <c:v>5.3457759999999999</c:v>
                </c:pt>
                <c:pt idx="7209" formatCode="General">
                  <c:v>5.3439670000000001</c:v>
                </c:pt>
                <c:pt idx="7210" formatCode="General">
                  <c:v>5.3457759999999999</c:v>
                </c:pt>
                <c:pt idx="7211" formatCode="General">
                  <c:v>5.3457759999999999</c:v>
                </c:pt>
                <c:pt idx="7212" formatCode="General">
                  <c:v>5.3475840000000003</c:v>
                </c:pt>
                <c:pt idx="7213" formatCode="General">
                  <c:v>5.3475840000000003</c:v>
                </c:pt>
                <c:pt idx="7214" formatCode="General">
                  <c:v>5.3493919999999999</c:v>
                </c:pt>
                <c:pt idx="7215" formatCode="General">
                  <c:v>5.3475840000000003</c:v>
                </c:pt>
                <c:pt idx="7216" formatCode="General">
                  <c:v>5.3439670000000001</c:v>
                </c:pt>
                <c:pt idx="7217" formatCode="General">
                  <c:v>5.3439670000000001</c:v>
                </c:pt>
                <c:pt idx="7218" formatCode="General">
                  <c:v>5.3439670000000001</c:v>
                </c:pt>
                <c:pt idx="7219" formatCode="General">
                  <c:v>5.3439670000000001</c:v>
                </c:pt>
                <c:pt idx="7220" formatCode="General">
                  <c:v>5.3421589999999997</c:v>
                </c:pt>
                <c:pt idx="7221" formatCode="General">
                  <c:v>5.3421589999999997</c:v>
                </c:pt>
                <c:pt idx="7222" formatCode="General">
                  <c:v>5.3439670000000001</c:v>
                </c:pt>
                <c:pt idx="7223" formatCode="General">
                  <c:v>5.3475840000000003</c:v>
                </c:pt>
                <c:pt idx="7224" formatCode="General">
                  <c:v>5.3475840000000003</c:v>
                </c:pt>
                <c:pt idx="7225" formatCode="General">
                  <c:v>5.4036460000000002</c:v>
                </c:pt>
                <c:pt idx="7226" formatCode="General">
                  <c:v>5.3457759999999999</c:v>
                </c:pt>
                <c:pt idx="7227" formatCode="General">
                  <c:v>5.4054539999999998</c:v>
                </c:pt>
                <c:pt idx="7228" formatCode="General">
                  <c:v>5.4108799999999997</c:v>
                </c:pt>
                <c:pt idx="7229" formatCode="General">
                  <c:v>5.409071</c:v>
                </c:pt>
                <c:pt idx="7230" formatCode="General">
                  <c:v>5.4108799999999997</c:v>
                </c:pt>
                <c:pt idx="7231" formatCode="General">
                  <c:v>5.409071</c:v>
                </c:pt>
                <c:pt idx="7232" formatCode="General">
                  <c:v>5.409071</c:v>
                </c:pt>
                <c:pt idx="7233" formatCode="General">
                  <c:v>5.409071</c:v>
                </c:pt>
                <c:pt idx="7234" formatCode="General">
                  <c:v>5.409071</c:v>
                </c:pt>
                <c:pt idx="7235" formatCode="General">
                  <c:v>5.409071</c:v>
                </c:pt>
                <c:pt idx="7236" formatCode="General">
                  <c:v>5.4108799999999997</c:v>
                </c:pt>
                <c:pt idx="7237" formatCode="General">
                  <c:v>5.409071</c:v>
                </c:pt>
                <c:pt idx="7238" formatCode="General">
                  <c:v>5.4108799999999997</c:v>
                </c:pt>
                <c:pt idx="7239" formatCode="General">
                  <c:v>5.409071</c:v>
                </c:pt>
                <c:pt idx="7240" formatCode="General">
                  <c:v>5.4108799999999997</c:v>
                </c:pt>
                <c:pt idx="7241" formatCode="General">
                  <c:v>5.4108799999999997</c:v>
                </c:pt>
                <c:pt idx="7242" formatCode="General">
                  <c:v>5.409071</c:v>
                </c:pt>
                <c:pt idx="7243" formatCode="General">
                  <c:v>5.409071</c:v>
                </c:pt>
                <c:pt idx="7244" formatCode="General">
                  <c:v>5.409071</c:v>
                </c:pt>
                <c:pt idx="7245" formatCode="General">
                  <c:v>5.4452400000000001</c:v>
                </c:pt>
                <c:pt idx="7246" formatCode="General">
                  <c:v>5.409071</c:v>
                </c:pt>
                <c:pt idx="7247" formatCode="General">
                  <c:v>5.4108799999999997</c:v>
                </c:pt>
                <c:pt idx="7248" formatCode="General">
                  <c:v>5.4723670000000002</c:v>
                </c:pt>
                <c:pt idx="7249" formatCode="General">
                  <c:v>5.4759840000000004</c:v>
                </c:pt>
                <c:pt idx="7250" formatCode="General">
                  <c:v>5.4361980000000001</c:v>
                </c:pt>
                <c:pt idx="7251" formatCode="General">
                  <c:v>5.4705589999999997</c:v>
                </c:pt>
                <c:pt idx="7252" formatCode="General">
                  <c:v>5.4723670000000002</c:v>
                </c:pt>
                <c:pt idx="7253" formatCode="General">
                  <c:v>5.4705589999999997</c:v>
                </c:pt>
                <c:pt idx="7254" formatCode="General">
                  <c:v>5.4705589999999997</c:v>
                </c:pt>
                <c:pt idx="7255" formatCode="General">
                  <c:v>5.4723670000000002</c:v>
                </c:pt>
                <c:pt idx="7256" formatCode="General">
                  <c:v>5.4723670000000002</c:v>
                </c:pt>
                <c:pt idx="7257" formatCode="General">
                  <c:v>5.4723670000000002</c:v>
                </c:pt>
                <c:pt idx="7258" formatCode="General">
                  <c:v>5.4759840000000004</c:v>
                </c:pt>
                <c:pt idx="7259" formatCode="General">
                  <c:v>5.477792</c:v>
                </c:pt>
                <c:pt idx="7260" formatCode="General">
                  <c:v>5.477792</c:v>
                </c:pt>
                <c:pt idx="7261" formatCode="General">
                  <c:v>5.477792</c:v>
                </c:pt>
                <c:pt idx="7262" formatCode="General">
                  <c:v>5.4723670000000002</c:v>
                </c:pt>
                <c:pt idx="7263" formatCode="General">
                  <c:v>5.4723670000000002</c:v>
                </c:pt>
                <c:pt idx="7264" formatCode="General">
                  <c:v>5.4741749999999998</c:v>
                </c:pt>
                <c:pt idx="7265" formatCode="General">
                  <c:v>5.4741749999999998</c:v>
                </c:pt>
                <c:pt idx="7266" formatCode="General">
                  <c:v>5.4741749999999998</c:v>
                </c:pt>
                <c:pt idx="7267" formatCode="General">
                  <c:v>5.5356629999999996</c:v>
                </c:pt>
                <c:pt idx="7268" formatCode="General">
                  <c:v>5.5211949999999996</c:v>
                </c:pt>
                <c:pt idx="7269" formatCode="General">
                  <c:v>5.4904510000000002</c:v>
                </c:pt>
                <c:pt idx="7270" formatCode="General">
                  <c:v>5.537471</c:v>
                </c:pt>
                <c:pt idx="7271" formatCode="General">
                  <c:v>5.537471</c:v>
                </c:pt>
                <c:pt idx="7272" formatCode="General">
                  <c:v>5.5392789999999996</c:v>
                </c:pt>
                <c:pt idx="7273" formatCode="General">
                  <c:v>5.5392789999999996</c:v>
                </c:pt>
                <c:pt idx="7274" formatCode="General">
                  <c:v>5.537471</c:v>
                </c:pt>
                <c:pt idx="7275" formatCode="General">
                  <c:v>5.5392789999999996</c:v>
                </c:pt>
                <c:pt idx="7276" formatCode="General">
                  <c:v>5.537471</c:v>
                </c:pt>
                <c:pt idx="7277" formatCode="General">
                  <c:v>5.5392789999999996</c:v>
                </c:pt>
                <c:pt idx="7278" formatCode="General">
                  <c:v>5.5392789999999996</c:v>
                </c:pt>
                <c:pt idx="7279" formatCode="General">
                  <c:v>5.5392789999999996</c:v>
                </c:pt>
                <c:pt idx="7280" formatCode="General">
                  <c:v>5.5392789999999996</c:v>
                </c:pt>
                <c:pt idx="7281" formatCode="General">
                  <c:v>5.5392789999999996</c:v>
                </c:pt>
                <c:pt idx="7282" formatCode="General">
                  <c:v>5.5392789999999996</c:v>
                </c:pt>
                <c:pt idx="7283" formatCode="General">
                  <c:v>5.537471</c:v>
                </c:pt>
                <c:pt idx="7284" formatCode="General">
                  <c:v>5.537471</c:v>
                </c:pt>
                <c:pt idx="7285" formatCode="General">
                  <c:v>5.5917240000000001</c:v>
                </c:pt>
                <c:pt idx="7286" formatCode="General">
                  <c:v>5.6007670000000003</c:v>
                </c:pt>
                <c:pt idx="7287" formatCode="General">
                  <c:v>5.5447050000000004</c:v>
                </c:pt>
                <c:pt idx="7288" formatCode="General">
                  <c:v>5.5682150000000004</c:v>
                </c:pt>
                <c:pt idx="7289" formatCode="General">
                  <c:v>5.5989579999999997</c:v>
                </c:pt>
                <c:pt idx="7290" formatCode="General">
                  <c:v>5.6043839999999996</c:v>
                </c:pt>
                <c:pt idx="7291" formatCode="General">
                  <c:v>5.6043839999999996</c:v>
                </c:pt>
                <c:pt idx="7292" formatCode="General">
                  <c:v>5.6043839999999996</c:v>
                </c:pt>
                <c:pt idx="7293" formatCode="General">
                  <c:v>5.6043839999999996</c:v>
                </c:pt>
                <c:pt idx="7294" formatCode="General">
                  <c:v>5.6043839999999996</c:v>
                </c:pt>
                <c:pt idx="7295" formatCode="General">
                  <c:v>5.6043839999999996</c:v>
                </c:pt>
                <c:pt idx="7296" formatCode="General">
                  <c:v>5.6061920000000001</c:v>
                </c:pt>
                <c:pt idx="7297" formatCode="General">
                  <c:v>5.6007670000000003</c:v>
                </c:pt>
                <c:pt idx="7298" formatCode="General">
                  <c:v>5.6007670000000003</c:v>
                </c:pt>
                <c:pt idx="7299" formatCode="General">
                  <c:v>5.6007670000000003</c:v>
                </c:pt>
                <c:pt idx="7300" formatCode="General">
                  <c:v>5.6007670000000003</c:v>
                </c:pt>
                <c:pt idx="7301" formatCode="General">
                  <c:v>5.6025749999999999</c:v>
                </c:pt>
                <c:pt idx="7302" formatCode="General">
                  <c:v>5.62066</c:v>
                </c:pt>
                <c:pt idx="7303" formatCode="General">
                  <c:v>5.6658710000000001</c:v>
                </c:pt>
                <c:pt idx="7304" formatCode="General">
                  <c:v>5.6676789999999997</c:v>
                </c:pt>
                <c:pt idx="7305" formatCode="General">
                  <c:v>5.6423610000000002</c:v>
                </c:pt>
                <c:pt idx="7306" formatCode="General">
                  <c:v>5.6676789999999997</c:v>
                </c:pt>
                <c:pt idx="7307" formatCode="General">
                  <c:v>5.6658710000000001</c:v>
                </c:pt>
                <c:pt idx="7308" formatCode="General">
                  <c:v>5.6676789999999997</c:v>
                </c:pt>
                <c:pt idx="7309" formatCode="General">
                  <c:v>5.6676789999999997</c:v>
                </c:pt>
                <c:pt idx="7310" formatCode="General">
                  <c:v>5.6676789999999997</c:v>
                </c:pt>
                <c:pt idx="7311" formatCode="General">
                  <c:v>5.6658710000000001</c:v>
                </c:pt>
                <c:pt idx="7312" formatCode="General">
                  <c:v>5.6658710000000001</c:v>
                </c:pt>
                <c:pt idx="7313" formatCode="General">
                  <c:v>5.6658710000000001</c:v>
                </c:pt>
                <c:pt idx="7314" formatCode="General">
                  <c:v>5.6658710000000001</c:v>
                </c:pt>
                <c:pt idx="7315" formatCode="General">
                  <c:v>5.6658710000000001</c:v>
                </c:pt>
                <c:pt idx="7316" formatCode="General">
                  <c:v>5.6658710000000001</c:v>
                </c:pt>
                <c:pt idx="7317" formatCode="General">
                  <c:v>5.6676789999999997</c:v>
                </c:pt>
                <c:pt idx="7318" formatCode="General">
                  <c:v>5.7038479999999998</c:v>
                </c:pt>
                <c:pt idx="7319" formatCode="General">
                  <c:v>5.6676789999999997</c:v>
                </c:pt>
                <c:pt idx="7320" formatCode="General">
                  <c:v>5.7092739999999997</c:v>
                </c:pt>
                <c:pt idx="7321" formatCode="General">
                  <c:v>5.7273579999999997</c:v>
                </c:pt>
                <c:pt idx="7322" formatCode="General">
                  <c:v>5.7309749999999999</c:v>
                </c:pt>
                <c:pt idx="7323" formatCode="General">
                  <c:v>5.7309749999999999</c:v>
                </c:pt>
                <c:pt idx="7324" formatCode="General">
                  <c:v>5.7291670000000003</c:v>
                </c:pt>
                <c:pt idx="7325" formatCode="General">
                  <c:v>5.7345920000000001</c:v>
                </c:pt>
                <c:pt idx="7326" formatCode="General">
                  <c:v>5.7345920000000001</c:v>
                </c:pt>
                <c:pt idx="7327" formatCode="General">
                  <c:v>5.7345920000000001</c:v>
                </c:pt>
                <c:pt idx="7328" formatCode="General">
                  <c:v>5.7345920000000001</c:v>
                </c:pt>
                <c:pt idx="7329" formatCode="General">
                  <c:v>5.7309749999999999</c:v>
                </c:pt>
                <c:pt idx="7330" formatCode="General">
                  <c:v>5.7327839999999997</c:v>
                </c:pt>
                <c:pt idx="7331" formatCode="General">
                  <c:v>5.7327839999999997</c:v>
                </c:pt>
                <c:pt idx="7332" formatCode="General">
                  <c:v>5.7291670000000003</c:v>
                </c:pt>
                <c:pt idx="7333" formatCode="General">
                  <c:v>5.7291670000000003</c:v>
                </c:pt>
                <c:pt idx="7334" formatCode="General">
                  <c:v>5.7309749999999999</c:v>
                </c:pt>
                <c:pt idx="7335" formatCode="General">
                  <c:v>5.7291670000000003</c:v>
                </c:pt>
                <c:pt idx="7336" formatCode="General">
                  <c:v>5.7942710000000002</c:v>
                </c:pt>
                <c:pt idx="7337" formatCode="General">
                  <c:v>5.7960789999999998</c:v>
                </c:pt>
                <c:pt idx="7338" formatCode="General">
                  <c:v>5.7960789999999998</c:v>
                </c:pt>
                <c:pt idx="7339" formatCode="General">
                  <c:v>5.7960789999999998</c:v>
                </c:pt>
                <c:pt idx="7340" formatCode="General">
                  <c:v>5.7960789999999998</c:v>
                </c:pt>
                <c:pt idx="7341" formatCode="General">
                  <c:v>5.7960789999999998</c:v>
                </c:pt>
                <c:pt idx="7342" formatCode="General">
                  <c:v>5.7960789999999998</c:v>
                </c:pt>
                <c:pt idx="7343" formatCode="General">
                  <c:v>5.7960789999999998</c:v>
                </c:pt>
                <c:pt idx="7344" formatCode="General">
                  <c:v>5.7960789999999998</c:v>
                </c:pt>
                <c:pt idx="7345" formatCode="General">
                  <c:v>5.7960789999999998</c:v>
                </c:pt>
                <c:pt idx="7346" formatCode="General">
                  <c:v>5.7960789999999998</c:v>
                </c:pt>
                <c:pt idx="7347" formatCode="General">
                  <c:v>5.7960789999999998</c:v>
                </c:pt>
                <c:pt idx="7348" formatCode="General">
                  <c:v>5.7960789999999998</c:v>
                </c:pt>
                <c:pt idx="7349" formatCode="General">
                  <c:v>5.7960789999999998</c:v>
                </c:pt>
                <c:pt idx="7350" formatCode="General">
                  <c:v>5.7960789999999998</c:v>
                </c:pt>
                <c:pt idx="7351" formatCode="General">
                  <c:v>5.8557579999999998</c:v>
                </c:pt>
                <c:pt idx="7352" formatCode="General">
                  <c:v>5.808738</c:v>
                </c:pt>
                <c:pt idx="7353" formatCode="General">
                  <c:v>5.8611839999999997</c:v>
                </c:pt>
                <c:pt idx="7354" formatCode="General">
                  <c:v>5.8575660000000003</c:v>
                </c:pt>
                <c:pt idx="7355" formatCode="General">
                  <c:v>5.8575660000000003</c:v>
                </c:pt>
                <c:pt idx="7356" formatCode="General">
                  <c:v>5.8575660000000003</c:v>
                </c:pt>
                <c:pt idx="7357" formatCode="General">
                  <c:v>5.859375</c:v>
                </c:pt>
                <c:pt idx="7358" formatCode="General">
                  <c:v>5.8611839999999997</c:v>
                </c:pt>
                <c:pt idx="7359" formatCode="General">
                  <c:v>5.859375</c:v>
                </c:pt>
                <c:pt idx="7360" formatCode="General">
                  <c:v>5.8611839999999997</c:v>
                </c:pt>
                <c:pt idx="7361" formatCode="General">
                  <c:v>5.8629920000000002</c:v>
                </c:pt>
                <c:pt idx="7362" formatCode="General">
                  <c:v>5.8629920000000002</c:v>
                </c:pt>
                <c:pt idx="7363" formatCode="General">
                  <c:v>5.8629920000000002</c:v>
                </c:pt>
                <c:pt idx="7364" formatCode="General">
                  <c:v>5.859375</c:v>
                </c:pt>
                <c:pt idx="7365" formatCode="General">
                  <c:v>5.8575660000000003</c:v>
                </c:pt>
                <c:pt idx="7366" formatCode="General">
                  <c:v>5.8575660000000003</c:v>
                </c:pt>
                <c:pt idx="7367" formatCode="General">
                  <c:v>5.8828849999999999</c:v>
                </c:pt>
                <c:pt idx="7368" formatCode="General">
                  <c:v>5.9226710000000002</c:v>
                </c:pt>
                <c:pt idx="7369" formatCode="General">
                  <c:v>5.9226710000000002</c:v>
                </c:pt>
                <c:pt idx="7370" formatCode="General">
                  <c:v>5.9244789999999998</c:v>
                </c:pt>
                <c:pt idx="7371" formatCode="General">
                  <c:v>5.9244789999999998</c:v>
                </c:pt>
                <c:pt idx="7372" formatCode="General">
                  <c:v>5.9244789999999998</c:v>
                </c:pt>
                <c:pt idx="7373" formatCode="General">
                  <c:v>5.9244789999999998</c:v>
                </c:pt>
                <c:pt idx="7374" formatCode="General">
                  <c:v>5.9244789999999998</c:v>
                </c:pt>
                <c:pt idx="7375" formatCode="General">
                  <c:v>5.9244789999999998</c:v>
                </c:pt>
                <c:pt idx="7376" formatCode="General">
                  <c:v>5.9244789999999998</c:v>
                </c:pt>
                <c:pt idx="7377" formatCode="General">
                  <c:v>5.9244789999999998</c:v>
                </c:pt>
                <c:pt idx="7378" formatCode="General">
                  <c:v>5.9244789999999998</c:v>
                </c:pt>
                <c:pt idx="7379" formatCode="General">
                  <c:v>5.9244789999999998</c:v>
                </c:pt>
                <c:pt idx="7380" formatCode="General">
                  <c:v>5.9226710000000002</c:v>
                </c:pt>
                <c:pt idx="7381" formatCode="General">
                  <c:v>5.9407550000000002</c:v>
                </c:pt>
                <c:pt idx="7382" formatCode="General">
                  <c:v>5.9244789999999998</c:v>
                </c:pt>
                <c:pt idx="7383" formatCode="General">
                  <c:v>5.9895829999999997</c:v>
                </c:pt>
                <c:pt idx="7384" formatCode="General">
                  <c:v>5.9895829999999997</c:v>
                </c:pt>
                <c:pt idx="7385" formatCode="General">
                  <c:v>5.9913920000000003</c:v>
                </c:pt>
                <c:pt idx="7386" formatCode="General">
                  <c:v>5.9895829999999997</c:v>
                </c:pt>
                <c:pt idx="7387" formatCode="General">
                  <c:v>5.9895829999999997</c:v>
                </c:pt>
                <c:pt idx="7388" formatCode="General">
                  <c:v>5.9877750000000001</c:v>
                </c:pt>
                <c:pt idx="7389" formatCode="General">
                  <c:v>5.9859660000000003</c:v>
                </c:pt>
                <c:pt idx="7390" formatCode="General">
                  <c:v>5.9859660000000003</c:v>
                </c:pt>
                <c:pt idx="7391" formatCode="General">
                  <c:v>5.9859660000000003</c:v>
                </c:pt>
                <c:pt idx="7392" formatCode="General">
                  <c:v>5.9841579999999999</c:v>
                </c:pt>
                <c:pt idx="7393" formatCode="General">
                  <c:v>5.9895829999999997</c:v>
                </c:pt>
                <c:pt idx="7394" formatCode="General">
                  <c:v>5.9895829999999997</c:v>
                </c:pt>
                <c:pt idx="7395" formatCode="General">
                  <c:v>5.9895829999999997</c:v>
                </c:pt>
                <c:pt idx="7396" formatCode="General">
                  <c:v>5.9895829999999997</c:v>
                </c:pt>
                <c:pt idx="7397" formatCode="General">
                  <c:v>5.9895829999999997</c:v>
                </c:pt>
                <c:pt idx="7398" formatCode="General">
                  <c:v>6.0402199999999997</c:v>
                </c:pt>
                <c:pt idx="7399" formatCode="General">
                  <c:v>6.038411</c:v>
                </c:pt>
                <c:pt idx="7400" formatCode="General">
                  <c:v>6.0528789999999999</c:v>
                </c:pt>
                <c:pt idx="7401" formatCode="General">
                  <c:v>6.0528789999999999</c:v>
                </c:pt>
                <c:pt idx="7402" formatCode="General">
                  <c:v>6.0528789999999999</c:v>
                </c:pt>
                <c:pt idx="7403" formatCode="General">
                  <c:v>6.0528789999999999</c:v>
                </c:pt>
                <c:pt idx="7404" formatCode="General">
                  <c:v>6.0528789999999999</c:v>
                </c:pt>
                <c:pt idx="7405" formatCode="General">
                  <c:v>6.0528789999999999</c:v>
                </c:pt>
                <c:pt idx="7406" formatCode="General">
                  <c:v>6.0528789999999999</c:v>
                </c:pt>
                <c:pt idx="7407" formatCode="General">
                  <c:v>6.0528789999999999</c:v>
                </c:pt>
                <c:pt idx="7408" formatCode="General">
                  <c:v>6.0528789999999999</c:v>
                </c:pt>
                <c:pt idx="7409" formatCode="General">
                  <c:v>6.0528789999999999</c:v>
                </c:pt>
                <c:pt idx="7410" formatCode="General">
                  <c:v>6.0528789999999999</c:v>
                </c:pt>
                <c:pt idx="7411" formatCode="General">
                  <c:v>6.0528789999999999</c:v>
                </c:pt>
                <c:pt idx="7412" formatCode="General">
                  <c:v>6.0528789999999999</c:v>
                </c:pt>
                <c:pt idx="7413" formatCode="General">
                  <c:v>6.0528789999999999</c:v>
                </c:pt>
                <c:pt idx="7414" formatCode="General">
                  <c:v>6.1035159999999999</c:v>
                </c:pt>
                <c:pt idx="7415" formatCode="General">
                  <c:v>6.1143660000000004</c:v>
                </c:pt>
                <c:pt idx="7416" formatCode="General">
                  <c:v>6.1161750000000001</c:v>
                </c:pt>
                <c:pt idx="7417" formatCode="General">
                  <c:v>6.1161750000000001</c:v>
                </c:pt>
                <c:pt idx="7418" formatCode="General">
                  <c:v>6.1197920000000003</c:v>
                </c:pt>
                <c:pt idx="7419" formatCode="General">
                  <c:v>6.1197920000000003</c:v>
                </c:pt>
                <c:pt idx="7420" formatCode="General">
                  <c:v>6.1197920000000003</c:v>
                </c:pt>
                <c:pt idx="7421" formatCode="General">
                  <c:v>6.1161750000000001</c:v>
                </c:pt>
                <c:pt idx="7422" formatCode="General">
                  <c:v>6.1161750000000001</c:v>
                </c:pt>
                <c:pt idx="7423" formatCode="General">
                  <c:v>6.1179829999999997</c:v>
                </c:pt>
                <c:pt idx="7424" formatCode="General">
                  <c:v>6.1161750000000001</c:v>
                </c:pt>
                <c:pt idx="7425" formatCode="General">
                  <c:v>6.1143660000000004</c:v>
                </c:pt>
                <c:pt idx="7426" formatCode="General">
                  <c:v>6.1143660000000004</c:v>
                </c:pt>
                <c:pt idx="7427" formatCode="General">
                  <c:v>6.1161750000000001</c:v>
                </c:pt>
                <c:pt idx="7428" formatCode="General">
                  <c:v>6.1197920000000003</c:v>
                </c:pt>
                <c:pt idx="7429" formatCode="General">
                  <c:v>6.1487270000000001</c:v>
                </c:pt>
                <c:pt idx="7430" formatCode="General">
                  <c:v>6.1686199999999998</c:v>
                </c:pt>
                <c:pt idx="7431" formatCode="General">
                  <c:v>6.181279</c:v>
                </c:pt>
                <c:pt idx="7432" formatCode="General">
                  <c:v>6.181279</c:v>
                </c:pt>
                <c:pt idx="7433" formatCode="General">
                  <c:v>6.181279</c:v>
                </c:pt>
                <c:pt idx="7434" formatCode="General">
                  <c:v>6.1830870000000004</c:v>
                </c:pt>
                <c:pt idx="7435" formatCode="General">
                  <c:v>6.1830870000000004</c:v>
                </c:pt>
                <c:pt idx="7436" formatCode="General">
                  <c:v>6.181279</c:v>
                </c:pt>
                <c:pt idx="7437" formatCode="General">
                  <c:v>6.181279</c:v>
                </c:pt>
                <c:pt idx="7438" formatCode="General">
                  <c:v>6.181279</c:v>
                </c:pt>
                <c:pt idx="7439" formatCode="General">
                  <c:v>6.181279</c:v>
                </c:pt>
                <c:pt idx="7440" formatCode="General">
                  <c:v>6.181279</c:v>
                </c:pt>
                <c:pt idx="7441" formatCode="General">
                  <c:v>6.1830870000000004</c:v>
                </c:pt>
                <c:pt idx="7442" formatCode="General">
                  <c:v>6.1830870000000004</c:v>
                </c:pt>
                <c:pt idx="7443" formatCode="General">
                  <c:v>6.1830870000000004</c:v>
                </c:pt>
                <c:pt idx="7444" formatCode="General">
                  <c:v>6.181279</c:v>
                </c:pt>
                <c:pt idx="7445" formatCode="General">
                  <c:v>6.2301070000000003</c:v>
                </c:pt>
                <c:pt idx="7446" formatCode="General">
                  <c:v>6.2427659999999996</c:v>
                </c:pt>
                <c:pt idx="7447" formatCode="General">
                  <c:v>6.2427659999999996</c:v>
                </c:pt>
                <c:pt idx="7448" formatCode="General">
                  <c:v>6.2427659999999996</c:v>
                </c:pt>
                <c:pt idx="7449" formatCode="General">
                  <c:v>6.2463829999999998</c:v>
                </c:pt>
                <c:pt idx="7450" formatCode="General">
                  <c:v>6.2463829999999998</c:v>
                </c:pt>
                <c:pt idx="7451" formatCode="General">
                  <c:v>6.2445750000000002</c:v>
                </c:pt>
                <c:pt idx="7452" formatCode="General">
                  <c:v>6.2463829999999998</c:v>
                </c:pt>
                <c:pt idx="7453" formatCode="General">
                  <c:v>6.2481910000000003</c:v>
                </c:pt>
                <c:pt idx="7454" formatCode="General">
                  <c:v>6.2481910000000003</c:v>
                </c:pt>
                <c:pt idx="7455" formatCode="General">
                  <c:v>6.2481910000000003</c:v>
                </c:pt>
                <c:pt idx="7456" formatCode="General">
                  <c:v>6.2481910000000003</c:v>
                </c:pt>
                <c:pt idx="7457" formatCode="General">
                  <c:v>6.2445750000000002</c:v>
                </c:pt>
                <c:pt idx="7458" formatCode="General">
                  <c:v>6.2445750000000002</c:v>
                </c:pt>
                <c:pt idx="7459" formatCode="General">
                  <c:v>6.2445750000000002</c:v>
                </c:pt>
                <c:pt idx="7460" formatCode="General">
                  <c:v>6.2608509999999997</c:v>
                </c:pt>
                <c:pt idx="7461" formatCode="General">
                  <c:v>6.2861690000000001</c:v>
                </c:pt>
                <c:pt idx="7462" formatCode="General">
                  <c:v>6.309679</c:v>
                </c:pt>
                <c:pt idx="7463" formatCode="General">
                  <c:v>6.309679</c:v>
                </c:pt>
                <c:pt idx="7464" formatCode="General">
                  <c:v>6.309679</c:v>
                </c:pt>
                <c:pt idx="7465" formatCode="General">
                  <c:v>6.309679</c:v>
                </c:pt>
                <c:pt idx="7466" formatCode="General">
                  <c:v>6.309679</c:v>
                </c:pt>
                <c:pt idx="7467" formatCode="General">
                  <c:v>6.309679</c:v>
                </c:pt>
                <c:pt idx="7468" formatCode="General">
                  <c:v>6.309679</c:v>
                </c:pt>
                <c:pt idx="7469" formatCode="General">
                  <c:v>6.309679</c:v>
                </c:pt>
                <c:pt idx="7470" formatCode="General">
                  <c:v>6.309679</c:v>
                </c:pt>
                <c:pt idx="7471" formatCode="General">
                  <c:v>6.309679</c:v>
                </c:pt>
                <c:pt idx="7472" formatCode="General">
                  <c:v>6.309679</c:v>
                </c:pt>
                <c:pt idx="7473" formatCode="General">
                  <c:v>6.309679</c:v>
                </c:pt>
                <c:pt idx="7474" formatCode="General">
                  <c:v>6.309679</c:v>
                </c:pt>
                <c:pt idx="7475" formatCode="General">
                  <c:v>6.3295709999999996</c:v>
                </c:pt>
                <c:pt idx="7476" formatCode="General">
                  <c:v>6.3675490000000003</c:v>
                </c:pt>
                <c:pt idx="7477" formatCode="General">
                  <c:v>6.3765910000000003</c:v>
                </c:pt>
                <c:pt idx="7478" formatCode="General">
                  <c:v>6.3747829999999999</c:v>
                </c:pt>
                <c:pt idx="7479" formatCode="General">
                  <c:v>6.3747829999999999</c:v>
                </c:pt>
                <c:pt idx="7480" formatCode="General">
                  <c:v>6.3747829999999999</c:v>
                </c:pt>
                <c:pt idx="7481" formatCode="General">
                  <c:v>6.3711659999999997</c:v>
                </c:pt>
                <c:pt idx="7482" formatCode="General">
                  <c:v>6.3711659999999997</c:v>
                </c:pt>
                <c:pt idx="7483" formatCode="General">
                  <c:v>6.3711659999999997</c:v>
                </c:pt>
                <c:pt idx="7484" formatCode="General">
                  <c:v>6.3729750000000003</c:v>
                </c:pt>
                <c:pt idx="7485" formatCode="General">
                  <c:v>6.3747829999999999</c:v>
                </c:pt>
                <c:pt idx="7486" formatCode="General">
                  <c:v>6.3765910000000003</c:v>
                </c:pt>
                <c:pt idx="7487" formatCode="General">
                  <c:v>6.3765910000000003</c:v>
                </c:pt>
                <c:pt idx="7488" formatCode="General">
                  <c:v>6.3765910000000003</c:v>
                </c:pt>
                <c:pt idx="7489" formatCode="General">
                  <c:v>6.3765910000000003</c:v>
                </c:pt>
                <c:pt idx="7490" formatCode="General">
                  <c:v>6.3765910000000003</c:v>
                </c:pt>
                <c:pt idx="7491" formatCode="General">
                  <c:v>6.3946759999999996</c:v>
                </c:pt>
                <c:pt idx="7492" formatCode="General">
                  <c:v>6.4127599999999996</c:v>
                </c:pt>
                <c:pt idx="7493" formatCode="General">
                  <c:v>6.4380790000000001</c:v>
                </c:pt>
                <c:pt idx="7494" formatCode="General">
                  <c:v>6.4398869999999997</c:v>
                </c:pt>
                <c:pt idx="7495" formatCode="General">
                  <c:v>6.4380790000000001</c:v>
                </c:pt>
                <c:pt idx="7496" formatCode="General">
                  <c:v>6.4380790000000001</c:v>
                </c:pt>
                <c:pt idx="7497" formatCode="General">
                  <c:v>6.4398869999999997</c:v>
                </c:pt>
                <c:pt idx="7498" formatCode="General">
                  <c:v>6.4398869999999997</c:v>
                </c:pt>
                <c:pt idx="7499" formatCode="General">
                  <c:v>6.4398869999999997</c:v>
                </c:pt>
                <c:pt idx="7500" formatCode="General">
                  <c:v>6.4380790000000001</c:v>
                </c:pt>
                <c:pt idx="7501" formatCode="General">
                  <c:v>6.4398869999999997</c:v>
                </c:pt>
                <c:pt idx="7502" formatCode="General">
                  <c:v>6.4398869999999997</c:v>
                </c:pt>
                <c:pt idx="7503" formatCode="General">
                  <c:v>6.4398869999999997</c:v>
                </c:pt>
                <c:pt idx="7504" formatCode="General">
                  <c:v>6.4380790000000001</c:v>
                </c:pt>
                <c:pt idx="7505" formatCode="General">
                  <c:v>6.4398869999999997</c:v>
                </c:pt>
                <c:pt idx="7506" formatCode="General">
                  <c:v>6.4453129999999996</c:v>
                </c:pt>
                <c:pt idx="7507" formatCode="General">
                  <c:v>6.4489299999999998</c:v>
                </c:pt>
                <c:pt idx="7508" formatCode="General">
                  <c:v>6.5013740000000002</c:v>
                </c:pt>
                <c:pt idx="7509" formatCode="General">
                  <c:v>6.5031819999999998</c:v>
                </c:pt>
                <c:pt idx="7510" formatCode="General">
                  <c:v>6.5068000000000001</c:v>
                </c:pt>
                <c:pt idx="7511" formatCode="General">
                  <c:v>6.5068000000000001</c:v>
                </c:pt>
                <c:pt idx="7512" formatCode="General">
                  <c:v>6.5049919999999997</c:v>
                </c:pt>
                <c:pt idx="7513" formatCode="General">
                  <c:v>6.5013740000000002</c:v>
                </c:pt>
                <c:pt idx="7514" formatCode="General">
                  <c:v>6.5031819999999998</c:v>
                </c:pt>
                <c:pt idx="7515" formatCode="General">
                  <c:v>6.5013740000000002</c:v>
                </c:pt>
                <c:pt idx="7516" formatCode="General">
                  <c:v>6.5013740000000002</c:v>
                </c:pt>
                <c:pt idx="7517" formatCode="General">
                  <c:v>6.5013740000000002</c:v>
                </c:pt>
                <c:pt idx="7518" formatCode="General">
                  <c:v>6.5013740000000002</c:v>
                </c:pt>
                <c:pt idx="7519" formatCode="General">
                  <c:v>6.5031819999999998</c:v>
                </c:pt>
                <c:pt idx="7520" formatCode="General">
                  <c:v>6.5068000000000001</c:v>
                </c:pt>
                <c:pt idx="7521" formatCode="General">
                  <c:v>6.5068000000000001</c:v>
                </c:pt>
                <c:pt idx="7522" formatCode="General">
                  <c:v>6.5429690000000003</c:v>
                </c:pt>
                <c:pt idx="7523" formatCode="General">
                  <c:v>6.566478</c:v>
                </c:pt>
                <c:pt idx="7524" formatCode="General">
                  <c:v>6.5682869999999998</c:v>
                </c:pt>
                <c:pt idx="7525" formatCode="General">
                  <c:v>6.5682869999999998</c:v>
                </c:pt>
                <c:pt idx="7526" formatCode="General">
                  <c:v>6.5682869999999998</c:v>
                </c:pt>
                <c:pt idx="7527" formatCode="General">
                  <c:v>6.5682869999999998</c:v>
                </c:pt>
                <c:pt idx="7528" formatCode="General">
                  <c:v>6.5682869999999998</c:v>
                </c:pt>
                <c:pt idx="7529" formatCode="General">
                  <c:v>6.5682869999999998</c:v>
                </c:pt>
                <c:pt idx="7530" formatCode="General">
                  <c:v>6.5682869999999998</c:v>
                </c:pt>
                <c:pt idx="7531" formatCode="General">
                  <c:v>6.5682869999999998</c:v>
                </c:pt>
                <c:pt idx="7532" formatCode="General">
                  <c:v>6.5682869999999998</c:v>
                </c:pt>
                <c:pt idx="7533" formatCode="General">
                  <c:v>6.5682869999999998</c:v>
                </c:pt>
                <c:pt idx="7534" formatCode="General">
                  <c:v>6.5682869999999998</c:v>
                </c:pt>
                <c:pt idx="7535" formatCode="General">
                  <c:v>6.5682869999999998</c:v>
                </c:pt>
                <c:pt idx="7536" formatCode="General">
                  <c:v>6.5682869999999998</c:v>
                </c:pt>
                <c:pt idx="7537" formatCode="General">
                  <c:v>6.6261570000000001</c:v>
                </c:pt>
                <c:pt idx="7538" formatCode="General">
                  <c:v>6.6279659999999998</c:v>
                </c:pt>
                <c:pt idx="7539" formatCode="General">
                  <c:v>6.6297740000000003</c:v>
                </c:pt>
                <c:pt idx="7540" formatCode="General">
                  <c:v>6.6297740000000003</c:v>
                </c:pt>
                <c:pt idx="7541" formatCode="General">
                  <c:v>6.6297740000000003</c:v>
                </c:pt>
                <c:pt idx="7542" formatCode="General">
                  <c:v>6.6333909999999996</c:v>
                </c:pt>
                <c:pt idx="7543" formatCode="General">
                  <c:v>6.6333909999999996</c:v>
                </c:pt>
                <c:pt idx="7544" formatCode="General">
                  <c:v>6.6333909999999996</c:v>
                </c:pt>
                <c:pt idx="7545" formatCode="General">
                  <c:v>6.6352000000000002</c:v>
                </c:pt>
                <c:pt idx="7546" formatCode="General">
                  <c:v>6.6333909999999996</c:v>
                </c:pt>
                <c:pt idx="7547" formatCode="General">
                  <c:v>6.6333909999999996</c:v>
                </c:pt>
                <c:pt idx="7548" formatCode="General">
                  <c:v>6.6352000000000002</c:v>
                </c:pt>
                <c:pt idx="7549" formatCode="General">
                  <c:v>6.6297740000000003</c:v>
                </c:pt>
                <c:pt idx="7550" formatCode="General">
                  <c:v>6.6297740000000003</c:v>
                </c:pt>
                <c:pt idx="7551" formatCode="General">
                  <c:v>6.6297740000000003</c:v>
                </c:pt>
                <c:pt idx="7552" formatCode="General">
                  <c:v>6.6948790000000002</c:v>
                </c:pt>
                <c:pt idx="7553" formatCode="General">
                  <c:v>6.6966869999999998</c:v>
                </c:pt>
                <c:pt idx="7554" formatCode="General">
                  <c:v>6.6966869999999998</c:v>
                </c:pt>
                <c:pt idx="7555" formatCode="General">
                  <c:v>6.6966869999999998</c:v>
                </c:pt>
                <c:pt idx="7556" formatCode="General">
                  <c:v>6.6966869999999998</c:v>
                </c:pt>
                <c:pt idx="7557" formatCode="General">
                  <c:v>6.6966869999999998</c:v>
                </c:pt>
                <c:pt idx="7558" formatCode="General">
                  <c:v>6.6966869999999998</c:v>
                </c:pt>
                <c:pt idx="7559" formatCode="General">
                  <c:v>6.6984950000000003</c:v>
                </c:pt>
                <c:pt idx="7560" formatCode="General">
                  <c:v>6.6948790000000002</c:v>
                </c:pt>
                <c:pt idx="7561" formatCode="General">
                  <c:v>6.6966869999999998</c:v>
                </c:pt>
                <c:pt idx="7562" formatCode="General">
                  <c:v>6.6966869999999998</c:v>
                </c:pt>
                <c:pt idx="7563" formatCode="General">
                  <c:v>6.6948790000000002</c:v>
                </c:pt>
                <c:pt idx="7564" formatCode="General">
                  <c:v>6.6948790000000002</c:v>
                </c:pt>
                <c:pt idx="7565" formatCode="General">
                  <c:v>6.6966869999999998</c:v>
                </c:pt>
                <c:pt idx="7566" formatCode="General">
                  <c:v>6.709346</c:v>
                </c:pt>
                <c:pt idx="7567" formatCode="General">
                  <c:v>6.7617909999999997</c:v>
                </c:pt>
                <c:pt idx="7568" formatCode="General">
                  <c:v>6.7636000000000003</c:v>
                </c:pt>
                <c:pt idx="7569" formatCode="General">
                  <c:v>6.7636000000000003</c:v>
                </c:pt>
                <c:pt idx="7570" formatCode="General">
                  <c:v>6.7599830000000001</c:v>
                </c:pt>
                <c:pt idx="7571" formatCode="General">
                  <c:v>6.7599830000000001</c:v>
                </c:pt>
                <c:pt idx="7572" formatCode="General">
                  <c:v>6.7599830000000001</c:v>
                </c:pt>
                <c:pt idx="7573" formatCode="General">
                  <c:v>6.7599830000000001</c:v>
                </c:pt>
                <c:pt idx="7574" formatCode="General">
                  <c:v>6.7599830000000001</c:v>
                </c:pt>
                <c:pt idx="7575" formatCode="General">
                  <c:v>6.7599830000000001</c:v>
                </c:pt>
                <c:pt idx="7576" formatCode="General">
                  <c:v>6.7599830000000001</c:v>
                </c:pt>
                <c:pt idx="7577" formatCode="General">
                  <c:v>6.7636000000000003</c:v>
                </c:pt>
                <c:pt idx="7578" formatCode="General">
                  <c:v>6.7636000000000003</c:v>
                </c:pt>
                <c:pt idx="7579" formatCode="General">
                  <c:v>6.7636000000000003</c:v>
                </c:pt>
                <c:pt idx="7580" formatCode="General">
                  <c:v>6.7654079999999999</c:v>
                </c:pt>
                <c:pt idx="7581" formatCode="General">
                  <c:v>6.7961510000000001</c:v>
                </c:pt>
                <c:pt idx="7582" formatCode="General">
                  <c:v>6.8232780000000002</c:v>
                </c:pt>
                <c:pt idx="7583" formatCode="General">
                  <c:v>6.8250869999999999</c:v>
                </c:pt>
                <c:pt idx="7584" formatCode="General">
                  <c:v>6.8250869999999999</c:v>
                </c:pt>
                <c:pt idx="7585" formatCode="General">
                  <c:v>6.8250869999999999</c:v>
                </c:pt>
                <c:pt idx="7586" formatCode="General">
                  <c:v>6.8250869999999999</c:v>
                </c:pt>
                <c:pt idx="7587" formatCode="General">
                  <c:v>6.8250869999999999</c:v>
                </c:pt>
                <c:pt idx="7588" formatCode="General">
                  <c:v>6.8250869999999999</c:v>
                </c:pt>
                <c:pt idx="7589" formatCode="General">
                  <c:v>6.8250869999999999</c:v>
                </c:pt>
                <c:pt idx="7590" formatCode="General">
                  <c:v>6.8250869999999999</c:v>
                </c:pt>
                <c:pt idx="7591" formatCode="General">
                  <c:v>6.8250869999999999</c:v>
                </c:pt>
                <c:pt idx="7592" formatCode="General">
                  <c:v>6.8250869999999999</c:v>
                </c:pt>
                <c:pt idx="7593" formatCode="General">
                  <c:v>6.8250869999999999</c:v>
                </c:pt>
                <c:pt idx="7594" formatCode="General">
                  <c:v>6.8250869999999999</c:v>
                </c:pt>
                <c:pt idx="7595" formatCode="General">
                  <c:v>6.8250869999999999</c:v>
                </c:pt>
                <c:pt idx="7596" formatCode="General">
                  <c:v>6.8757239999999999</c:v>
                </c:pt>
                <c:pt idx="7597" formatCode="General">
                  <c:v>6.8865740000000004</c:v>
                </c:pt>
                <c:pt idx="7598" formatCode="General">
                  <c:v>6.8919990000000002</c:v>
                </c:pt>
                <c:pt idx="7599" formatCode="General">
                  <c:v>6.8919990000000002</c:v>
                </c:pt>
                <c:pt idx="7600" formatCode="General">
                  <c:v>6.8919990000000002</c:v>
                </c:pt>
                <c:pt idx="7601" formatCode="General">
                  <c:v>6.8919990000000002</c:v>
                </c:pt>
                <c:pt idx="7602" formatCode="General">
                  <c:v>6.8901909999999997</c:v>
                </c:pt>
                <c:pt idx="7603" formatCode="General">
                  <c:v>6.8901909999999997</c:v>
                </c:pt>
                <c:pt idx="7604" formatCode="General">
                  <c:v>6.8901909999999997</c:v>
                </c:pt>
                <c:pt idx="7605" formatCode="General">
                  <c:v>6.8865740000000004</c:v>
                </c:pt>
                <c:pt idx="7606" formatCode="General">
                  <c:v>6.8865740000000004</c:v>
                </c:pt>
                <c:pt idx="7607" formatCode="General">
                  <c:v>6.8865740000000004</c:v>
                </c:pt>
                <c:pt idx="7608" formatCode="General">
                  <c:v>6.8865740000000004</c:v>
                </c:pt>
                <c:pt idx="7609" formatCode="General">
                  <c:v>6.8919990000000002</c:v>
                </c:pt>
                <c:pt idx="7610" formatCode="General">
                  <c:v>6.9299759999999999</c:v>
                </c:pt>
                <c:pt idx="7611" formatCode="General">
                  <c:v>6.948061</c:v>
                </c:pt>
                <c:pt idx="7612" formatCode="General">
                  <c:v>6.953487</c:v>
                </c:pt>
                <c:pt idx="7613" formatCode="General">
                  <c:v>6.953487</c:v>
                </c:pt>
                <c:pt idx="7614" formatCode="General">
                  <c:v>6.9552949999999996</c:v>
                </c:pt>
                <c:pt idx="7615" formatCode="General">
                  <c:v>6.9552949999999996</c:v>
                </c:pt>
                <c:pt idx="7616" formatCode="General">
                  <c:v>6.953487</c:v>
                </c:pt>
                <c:pt idx="7617" formatCode="General">
                  <c:v>6.953487</c:v>
                </c:pt>
                <c:pt idx="7618" formatCode="General">
                  <c:v>6.953487</c:v>
                </c:pt>
                <c:pt idx="7619" formatCode="General">
                  <c:v>6.9516790000000004</c:v>
                </c:pt>
                <c:pt idx="7620" formatCode="General">
                  <c:v>6.953487</c:v>
                </c:pt>
                <c:pt idx="7621" formatCode="General">
                  <c:v>6.953487</c:v>
                </c:pt>
                <c:pt idx="7622" formatCode="General">
                  <c:v>6.953487</c:v>
                </c:pt>
                <c:pt idx="7623" formatCode="General">
                  <c:v>6.953487</c:v>
                </c:pt>
                <c:pt idx="7624" formatCode="General">
                  <c:v>6.9516790000000004</c:v>
                </c:pt>
                <c:pt idx="7625" formatCode="General">
                  <c:v>6.9986980000000001</c:v>
                </c:pt>
                <c:pt idx="7626" formatCode="General">
                  <c:v>7.0149739999999996</c:v>
                </c:pt>
                <c:pt idx="7627" formatCode="General">
                  <c:v>7.0167820000000001</c:v>
                </c:pt>
                <c:pt idx="7628" formatCode="General">
                  <c:v>7.0167820000000001</c:v>
                </c:pt>
                <c:pt idx="7629" formatCode="General">
                  <c:v>7.0149739999999996</c:v>
                </c:pt>
                <c:pt idx="7630" formatCode="General">
                  <c:v>7.0185909999999998</c:v>
                </c:pt>
                <c:pt idx="7631" formatCode="General">
                  <c:v>7.0203990000000003</c:v>
                </c:pt>
                <c:pt idx="7632" formatCode="General">
                  <c:v>7.0185909999999998</c:v>
                </c:pt>
                <c:pt idx="7633" formatCode="General">
                  <c:v>7.0203990000000003</c:v>
                </c:pt>
                <c:pt idx="7634" formatCode="General">
                  <c:v>7.0203990000000003</c:v>
                </c:pt>
                <c:pt idx="7635" formatCode="General">
                  <c:v>7.0203990000000003</c:v>
                </c:pt>
                <c:pt idx="7636" formatCode="General">
                  <c:v>7.0203990000000003</c:v>
                </c:pt>
                <c:pt idx="7637" formatCode="General">
                  <c:v>7.0149739999999996</c:v>
                </c:pt>
                <c:pt idx="7638" formatCode="General">
                  <c:v>7.0167820000000001</c:v>
                </c:pt>
                <c:pt idx="7639" formatCode="General">
                  <c:v>7.0149739999999996</c:v>
                </c:pt>
                <c:pt idx="7640" formatCode="General">
                  <c:v>7.0619930000000002</c:v>
                </c:pt>
                <c:pt idx="7641" formatCode="General">
                  <c:v>7.0818859999999999</c:v>
                </c:pt>
                <c:pt idx="7642" formatCode="General">
                  <c:v>7.0818859999999999</c:v>
                </c:pt>
                <c:pt idx="7643" formatCode="General">
                  <c:v>7.0818859999999999</c:v>
                </c:pt>
                <c:pt idx="7644" formatCode="General">
                  <c:v>7.0818859999999999</c:v>
                </c:pt>
                <c:pt idx="7645" formatCode="General">
                  <c:v>7.0818859999999999</c:v>
                </c:pt>
                <c:pt idx="7646" formatCode="General">
                  <c:v>7.0818859999999999</c:v>
                </c:pt>
                <c:pt idx="7647" formatCode="General">
                  <c:v>7.0818859999999999</c:v>
                </c:pt>
                <c:pt idx="7648" formatCode="General">
                  <c:v>7.0818859999999999</c:v>
                </c:pt>
                <c:pt idx="7649" formatCode="General">
                  <c:v>7.0818859999999999</c:v>
                </c:pt>
                <c:pt idx="7650" formatCode="General">
                  <c:v>7.0818859999999999</c:v>
                </c:pt>
                <c:pt idx="7651" formatCode="General">
                  <c:v>7.0818859999999999</c:v>
                </c:pt>
                <c:pt idx="7652" formatCode="General">
                  <c:v>7.0818859999999999</c:v>
                </c:pt>
                <c:pt idx="7653" formatCode="General">
                  <c:v>7.0818859999999999</c:v>
                </c:pt>
                <c:pt idx="7654" formatCode="General">
                  <c:v>7.105397</c:v>
                </c:pt>
                <c:pt idx="7655" formatCode="General">
                  <c:v>7.1469909999999999</c:v>
                </c:pt>
                <c:pt idx="7656" formatCode="General">
                  <c:v>7.1487990000000003</c:v>
                </c:pt>
                <c:pt idx="7657" formatCode="General">
                  <c:v>7.1506080000000001</c:v>
                </c:pt>
                <c:pt idx="7658" formatCode="General">
                  <c:v>7.1451820000000001</c:v>
                </c:pt>
                <c:pt idx="7659" formatCode="General">
                  <c:v>7.1451820000000001</c:v>
                </c:pt>
                <c:pt idx="7660" formatCode="General">
                  <c:v>7.1451820000000001</c:v>
                </c:pt>
                <c:pt idx="7661" formatCode="General">
                  <c:v>7.1451820000000001</c:v>
                </c:pt>
                <c:pt idx="7662" formatCode="General">
                  <c:v>7.1469909999999999</c:v>
                </c:pt>
                <c:pt idx="7663" formatCode="General">
                  <c:v>7.1451820000000001</c:v>
                </c:pt>
                <c:pt idx="7664" formatCode="General">
                  <c:v>7.1469909999999999</c:v>
                </c:pt>
                <c:pt idx="7665" formatCode="General">
                  <c:v>7.1506080000000001</c:v>
                </c:pt>
                <c:pt idx="7666" formatCode="General">
                  <c:v>7.1506080000000001</c:v>
                </c:pt>
                <c:pt idx="7667" formatCode="General">
                  <c:v>7.1487990000000003</c:v>
                </c:pt>
                <c:pt idx="7668" formatCode="General">
                  <c:v>7.1487990000000003</c:v>
                </c:pt>
                <c:pt idx="7669" formatCode="General">
                  <c:v>7.1487990000000003</c:v>
                </c:pt>
                <c:pt idx="7670" formatCode="General">
                  <c:v>7.2102870000000001</c:v>
                </c:pt>
                <c:pt idx="7671" formatCode="General">
                  <c:v>7.2102870000000001</c:v>
                </c:pt>
                <c:pt idx="7672" formatCode="General">
                  <c:v>7.2120949999999997</c:v>
                </c:pt>
                <c:pt idx="7673" formatCode="General">
                  <c:v>7.2102870000000001</c:v>
                </c:pt>
                <c:pt idx="7674" formatCode="General">
                  <c:v>7.2102870000000001</c:v>
                </c:pt>
                <c:pt idx="7675" formatCode="General">
                  <c:v>7.2102870000000001</c:v>
                </c:pt>
                <c:pt idx="7676" formatCode="General">
                  <c:v>7.2102870000000001</c:v>
                </c:pt>
                <c:pt idx="7677" formatCode="General">
                  <c:v>7.2102870000000001</c:v>
                </c:pt>
                <c:pt idx="7678" formatCode="General">
                  <c:v>7.2102870000000001</c:v>
                </c:pt>
                <c:pt idx="7679" formatCode="General">
                  <c:v>7.2102870000000001</c:v>
                </c:pt>
                <c:pt idx="7680" formatCode="General">
                  <c:v>7.2102870000000001</c:v>
                </c:pt>
                <c:pt idx="7681" formatCode="General">
                  <c:v>7.2120949999999997</c:v>
                </c:pt>
                <c:pt idx="7682" formatCode="General">
                  <c:v>7.2120949999999997</c:v>
                </c:pt>
                <c:pt idx="7683" formatCode="General">
                  <c:v>7.2120949999999997</c:v>
                </c:pt>
                <c:pt idx="7684" formatCode="General">
                  <c:v>7.2464560000000002</c:v>
                </c:pt>
                <c:pt idx="7685" formatCode="General">
                  <c:v>7.2753909999999999</c:v>
                </c:pt>
                <c:pt idx="7686" formatCode="General">
                  <c:v>7.2771990000000004</c:v>
                </c:pt>
                <c:pt idx="7687" formatCode="General">
                  <c:v>7.2771990000000004</c:v>
                </c:pt>
                <c:pt idx="7688" formatCode="General">
                  <c:v>7.2771990000000004</c:v>
                </c:pt>
                <c:pt idx="7689" formatCode="General">
                  <c:v>7.2771990000000004</c:v>
                </c:pt>
                <c:pt idx="7690" formatCode="General">
                  <c:v>7.2735820000000002</c:v>
                </c:pt>
                <c:pt idx="7691" formatCode="General">
                  <c:v>7.2753909999999999</c:v>
                </c:pt>
                <c:pt idx="7692" formatCode="General">
                  <c:v>7.2735820000000002</c:v>
                </c:pt>
                <c:pt idx="7693" formatCode="General">
                  <c:v>7.2735820000000002</c:v>
                </c:pt>
                <c:pt idx="7694" formatCode="General">
                  <c:v>7.2735820000000002</c:v>
                </c:pt>
                <c:pt idx="7695" formatCode="General">
                  <c:v>7.2735820000000002</c:v>
                </c:pt>
                <c:pt idx="7696" formatCode="General">
                  <c:v>7.2735820000000002</c:v>
                </c:pt>
                <c:pt idx="7697" formatCode="General">
                  <c:v>7.2771990000000004</c:v>
                </c:pt>
                <c:pt idx="7698" formatCode="General">
                  <c:v>7.2771990000000004</c:v>
                </c:pt>
                <c:pt idx="7699" formatCode="General">
                  <c:v>7.3169849999999999</c:v>
                </c:pt>
                <c:pt idx="7700" formatCode="General">
                  <c:v>7.338686</c:v>
                </c:pt>
                <c:pt idx="7701" formatCode="General">
                  <c:v>7.3404949999999998</c:v>
                </c:pt>
                <c:pt idx="7702" formatCode="General">
                  <c:v>7.3404949999999998</c:v>
                </c:pt>
                <c:pt idx="7703" formatCode="General">
                  <c:v>7.338686</c:v>
                </c:pt>
                <c:pt idx="7704" formatCode="General">
                  <c:v>7.3404949999999998</c:v>
                </c:pt>
                <c:pt idx="7705" formatCode="General">
                  <c:v>7.3404949999999998</c:v>
                </c:pt>
                <c:pt idx="7706" formatCode="General">
                  <c:v>7.3404949999999998</c:v>
                </c:pt>
                <c:pt idx="7707" formatCode="General">
                  <c:v>7.338686</c:v>
                </c:pt>
                <c:pt idx="7708" formatCode="General">
                  <c:v>7.338686</c:v>
                </c:pt>
                <c:pt idx="7709" formatCode="General">
                  <c:v>7.338686</c:v>
                </c:pt>
                <c:pt idx="7710" formatCode="General">
                  <c:v>7.338686</c:v>
                </c:pt>
                <c:pt idx="7711" formatCode="General">
                  <c:v>7.338686</c:v>
                </c:pt>
                <c:pt idx="7712" formatCode="General">
                  <c:v>7.3404949999999998</c:v>
                </c:pt>
                <c:pt idx="7713" formatCode="General">
                  <c:v>7.3640049999999997</c:v>
                </c:pt>
                <c:pt idx="7714" formatCode="General">
                  <c:v>7.3820889999999997</c:v>
                </c:pt>
                <c:pt idx="7715" formatCode="General">
                  <c:v>7.4019820000000003</c:v>
                </c:pt>
                <c:pt idx="7716" formatCode="General">
                  <c:v>7.4019820000000003</c:v>
                </c:pt>
                <c:pt idx="7717" formatCode="General">
                  <c:v>7.4019820000000003</c:v>
                </c:pt>
                <c:pt idx="7718" formatCode="General">
                  <c:v>7.4055989999999996</c:v>
                </c:pt>
                <c:pt idx="7719" formatCode="General">
                  <c:v>7.4037899999999999</c:v>
                </c:pt>
                <c:pt idx="7720" formatCode="General">
                  <c:v>7.4074070000000001</c:v>
                </c:pt>
                <c:pt idx="7721" formatCode="General">
                  <c:v>7.4055989999999996</c:v>
                </c:pt>
                <c:pt idx="7722" formatCode="General">
                  <c:v>7.4055989999999996</c:v>
                </c:pt>
                <c:pt idx="7723" formatCode="General">
                  <c:v>7.4055989999999996</c:v>
                </c:pt>
                <c:pt idx="7724" formatCode="General">
                  <c:v>7.4037899999999999</c:v>
                </c:pt>
                <c:pt idx="7725" formatCode="General">
                  <c:v>7.4019820000000003</c:v>
                </c:pt>
                <c:pt idx="7726" formatCode="General">
                  <c:v>7.4019820000000003</c:v>
                </c:pt>
                <c:pt idx="7727" formatCode="General">
                  <c:v>7.4001739999999998</c:v>
                </c:pt>
                <c:pt idx="7728" formatCode="General">
                  <c:v>7.4399600000000001</c:v>
                </c:pt>
                <c:pt idx="7729" formatCode="General">
                  <c:v>7.4652779999999996</c:v>
                </c:pt>
                <c:pt idx="7730" formatCode="General">
                  <c:v>7.4670860000000001</c:v>
                </c:pt>
                <c:pt idx="7731" formatCode="General">
                  <c:v>7.4688949999999998</c:v>
                </c:pt>
                <c:pt idx="7732" formatCode="General">
                  <c:v>7.4670860000000001</c:v>
                </c:pt>
                <c:pt idx="7733" formatCode="General">
                  <c:v>7.4688949999999998</c:v>
                </c:pt>
                <c:pt idx="7734" formatCode="General">
                  <c:v>7.4688949999999998</c:v>
                </c:pt>
                <c:pt idx="7735" formatCode="General">
                  <c:v>7.4688949999999998</c:v>
                </c:pt>
                <c:pt idx="7736" formatCode="General">
                  <c:v>7.4670860000000001</c:v>
                </c:pt>
                <c:pt idx="7737" formatCode="General">
                  <c:v>7.4670860000000001</c:v>
                </c:pt>
                <c:pt idx="7738" formatCode="General">
                  <c:v>7.4688949999999998</c:v>
                </c:pt>
                <c:pt idx="7739" formatCode="General">
                  <c:v>7.4688949999999998</c:v>
                </c:pt>
                <c:pt idx="7740" formatCode="General">
                  <c:v>7.4688949999999998</c:v>
                </c:pt>
                <c:pt idx="7741" formatCode="General">
                  <c:v>7.4688949999999998</c:v>
                </c:pt>
                <c:pt idx="7742" formatCode="General">
                  <c:v>7.490596</c:v>
                </c:pt>
                <c:pt idx="7743" formatCode="General">
                  <c:v>7.5159140000000004</c:v>
                </c:pt>
                <c:pt idx="7744" formatCode="General">
                  <c:v>7.5321899999999999</c:v>
                </c:pt>
                <c:pt idx="7745" formatCode="General">
                  <c:v>7.5321899999999999</c:v>
                </c:pt>
                <c:pt idx="7746" formatCode="General">
                  <c:v>7.5303820000000004</c:v>
                </c:pt>
                <c:pt idx="7747" formatCode="General">
                  <c:v>7.5303820000000004</c:v>
                </c:pt>
                <c:pt idx="7748" formatCode="General">
                  <c:v>7.5303820000000004</c:v>
                </c:pt>
                <c:pt idx="7749" formatCode="General">
                  <c:v>7.5285729999999997</c:v>
                </c:pt>
                <c:pt idx="7750" formatCode="General">
                  <c:v>7.5339989999999997</c:v>
                </c:pt>
                <c:pt idx="7751" formatCode="General">
                  <c:v>7.5339989999999997</c:v>
                </c:pt>
                <c:pt idx="7752" formatCode="General">
                  <c:v>7.5339989999999997</c:v>
                </c:pt>
                <c:pt idx="7753" formatCode="General">
                  <c:v>7.5321899999999999</c:v>
                </c:pt>
                <c:pt idx="7754" formatCode="General">
                  <c:v>7.5339989999999997</c:v>
                </c:pt>
                <c:pt idx="7755" formatCode="General">
                  <c:v>7.5339989999999997</c:v>
                </c:pt>
                <c:pt idx="7756" formatCode="General">
                  <c:v>7.5755929999999996</c:v>
                </c:pt>
                <c:pt idx="7757" formatCode="General">
                  <c:v>7.5792099999999998</c:v>
                </c:pt>
                <c:pt idx="7758" formatCode="General">
                  <c:v>7.5972939999999998</c:v>
                </c:pt>
                <c:pt idx="7759" formatCode="General">
                  <c:v>7.5972939999999998</c:v>
                </c:pt>
                <c:pt idx="7760" formatCode="General">
                  <c:v>7.5972939999999998</c:v>
                </c:pt>
                <c:pt idx="7761" formatCode="General">
                  <c:v>7.5972939999999998</c:v>
                </c:pt>
                <c:pt idx="7762" formatCode="General">
                  <c:v>7.5972939999999998</c:v>
                </c:pt>
                <c:pt idx="7763" formatCode="General">
                  <c:v>7.5972939999999998</c:v>
                </c:pt>
                <c:pt idx="7764" formatCode="General">
                  <c:v>7.5954860000000002</c:v>
                </c:pt>
                <c:pt idx="7765" formatCode="General">
                  <c:v>7.5972939999999998</c:v>
                </c:pt>
                <c:pt idx="7766" formatCode="General">
                  <c:v>7.5972939999999998</c:v>
                </c:pt>
                <c:pt idx="7767" formatCode="General">
                  <c:v>7.5972939999999998</c:v>
                </c:pt>
                <c:pt idx="7768" formatCode="General">
                  <c:v>7.5972939999999998</c:v>
                </c:pt>
                <c:pt idx="7769" formatCode="General">
                  <c:v>7.5972939999999998</c:v>
                </c:pt>
                <c:pt idx="7770" formatCode="General">
                  <c:v>7.6135700000000002</c:v>
                </c:pt>
                <c:pt idx="7771" formatCode="General">
                  <c:v>7.6623979999999996</c:v>
                </c:pt>
                <c:pt idx="7772" formatCode="General">
                  <c:v>7.6461220000000001</c:v>
                </c:pt>
                <c:pt idx="7773" formatCode="General">
                  <c:v>7.6623979999999996</c:v>
                </c:pt>
                <c:pt idx="7774" formatCode="General">
                  <c:v>7.6623979999999996</c:v>
                </c:pt>
                <c:pt idx="7775" formatCode="General">
                  <c:v>7.6623979999999996</c:v>
                </c:pt>
                <c:pt idx="7776" formatCode="General">
                  <c:v>7.6623979999999996</c:v>
                </c:pt>
                <c:pt idx="7777" formatCode="General">
                  <c:v>7.6623979999999996</c:v>
                </c:pt>
                <c:pt idx="7778" formatCode="General">
                  <c:v>7.6587820000000004</c:v>
                </c:pt>
                <c:pt idx="7779" formatCode="General">
                  <c:v>7.6569739999999999</c:v>
                </c:pt>
                <c:pt idx="7780" formatCode="General">
                  <c:v>7.6587820000000004</c:v>
                </c:pt>
                <c:pt idx="7781" formatCode="General">
                  <c:v>7.6587820000000004</c:v>
                </c:pt>
                <c:pt idx="7782" formatCode="General">
                  <c:v>7.6623979999999996</c:v>
                </c:pt>
                <c:pt idx="7783" formatCode="General">
                  <c:v>7.6642070000000002</c:v>
                </c:pt>
                <c:pt idx="7784" formatCode="General">
                  <c:v>7.6642070000000002</c:v>
                </c:pt>
                <c:pt idx="7785" formatCode="General">
                  <c:v>7.7039929999999996</c:v>
                </c:pt>
                <c:pt idx="7786" formatCode="General">
                  <c:v>7.7238860000000003</c:v>
                </c:pt>
                <c:pt idx="7787" formatCode="General">
                  <c:v>7.725695</c:v>
                </c:pt>
                <c:pt idx="7788" formatCode="General">
                  <c:v>7.725695</c:v>
                </c:pt>
                <c:pt idx="7789" formatCode="General">
                  <c:v>7.725695</c:v>
                </c:pt>
                <c:pt idx="7790" formatCode="General">
                  <c:v>7.725695</c:v>
                </c:pt>
                <c:pt idx="7791" formatCode="General">
                  <c:v>7.725695</c:v>
                </c:pt>
                <c:pt idx="7792" formatCode="General">
                  <c:v>7.725695</c:v>
                </c:pt>
                <c:pt idx="7793" formatCode="General">
                  <c:v>7.725695</c:v>
                </c:pt>
                <c:pt idx="7794" formatCode="General">
                  <c:v>7.725695</c:v>
                </c:pt>
                <c:pt idx="7795" formatCode="General">
                  <c:v>7.725695</c:v>
                </c:pt>
                <c:pt idx="7796" formatCode="General">
                  <c:v>7.725695</c:v>
                </c:pt>
                <c:pt idx="7797" formatCode="General">
                  <c:v>7.725695</c:v>
                </c:pt>
                <c:pt idx="7798" formatCode="General">
                  <c:v>7.7329290000000004</c:v>
                </c:pt>
                <c:pt idx="7799" formatCode="General">
                  <c:v>7.725695</c:v>
                </c:pt>
                <c:pt idx="7800" formatCode="General">
                  <c:v>7.7835650000000003</c:v>
                </c:pt>
                <c:pt idx="7801" formatCode="General">
                  <c:v>7.7871810000000004</c:v>
                </c:pt>
                <c:pt idx="7802" formatCode="General">
                  <c:v>7.7871810000000004</c:v>
                </c:pt>
                <c:pt idx="7803" formatCode="General">
                  <c:v>7.7907989999999998</c:v>
                </c:pt>
                <c:pt idx="7804" formatCode="General">
                  <c:v>7.7907989999999998</c:v>
                </c:pt>
                <c:pt idx="7805" formatCode="General">
                  <c:v>7.7926070000000003</c:v>
                </c:pt>
                <c:pt idx="7806" formatCode="General">
                  <c:v>7.7907989999999998</c:v>
                </c:pt>
                <c:pt idx="7807" formatCode="General">
                  <c:v>7.7926070000000003</c:v>
                </c:pt>
                <c:pt idx="7808" formatCode="General">
                  <c:v>7.7926070000000003</c:v>
                </c:pt>
                <c:pt idx="7809" formatCode="General">
                  <c:v>7.7907989999999998</c:v>
                </c:pt>
                <c:pt idx="7810" formatCode="General">
                  <c:v>7.7871810000000004</c:v>
                </c:pt>
                <c:pt idx="7811" formatCode="General">
                  <c:v>7.7871810000000004</c:v>
                </c:pt>
                <c:pt idx="7812" formatCode="General">
                  <c:v>7.7871810000000004</c:v>
                </c:pt>
                <c:pt idx="7813" formatCode="General">
                  <c:v>7.8486690000000001</c:v>
                </c:pt>
                <c:pt idx="7814" formatCode="General">
                  <c:v>7.854095</c:v>
                </c:pt>
                <c:pt idx="7815" formatCode="General">
                  <c:v>7.8450519999999999</c:v>
                </c:pt>
                <c:pt idx="7816" formatCode="General">
                  <c:v>7.854095</c:v>
                </c:pt>
                <c:pt idx="7817" formatCode="General">
                  <c:v>7.854095</c:v>
                </c:pt>
                <c:pt idx="7818" formatCode="General">
                  <c:v>7.854095</c:v>
                </c:pt>
                <c:pt idx="7819" formatCode="General">
                  <c:v>7.854095</c:v>
                </c:pt>
                <c:pt idx="7820" formatCode="General">
                  <c:v>7.854095</c:v>
                </c:pt>
                <c:pt idx="7821" formatCode="General">
                  <c:v>7.854095</c:v>
                </c:pt>
                <c:pt idx="7822" formatCode="General">
                  <c:v>7.854095</c:v>
                </c:pt>
                <c:pt idx="7823" formatCode="General">
                  <c:v>7.854095</c:v>
                </c:pt>
                <c:pt idx="7824" formatCode="General">
                  <c:v>7.854095</c:v>
                </c:pt>
                <c:pt idx="7825" formatCode="General">
                  <c:v>7.854095</c:v>
                </c:pt>
                <c:pt idx="7826" formatCode="General">
                  <c:v>7.8974970000000004</c:v>
                </c:pt>
                <c:pt idx="7827" formatCode="General">
                  <c:v>7.8559029999999996</c:v>
                </c:pt>
                <c:pt idx="7828" formatCode="General">
                  <c:v>7.9137740000000001</c:v>
                </c:pt>
                <c:pt idx="7829" formatCode="General">
                  <c:v>7.9210070000000004</c:v>
                </c:pt>
                <c:pt idx="7830" formatCode="General">
                  <c:v>7.9210070000000004</c:v>
                </c:pt>
                <c:pt idx="7831" formatCode="General">
                  <c:v>7.9155819999999997</c:v>
                </c:pt>
                <c:pt idx="7832" formatCode="General">
                  <c:v>7.9173900000000001</c:v>
                </c:pt>
                <c:pt idx="7833" formatCode="General">
                  <c:v>7.9155819999999997</c:v>
                </c:pt>
                <c:pt idx="7834" formatCode="General">
                  <c:v>7.9155819999999997</c:v>
                </c:pt>
                <c:pt idx="7835" formatCode="General">
                  <c:v>7.9191979999999997</c:v>
                </c:pt>
                <c:pt idx="7836" formatCode="General">
                  <c:v>7.9191979999999997</c:v>
                </c:pt>
                <c:pt idx="7837" formatCode="General">
                  <c:v>7.9210070000000004</c:v>
                </c:pt>
                <c:pt idx="7838" formatCode="General">
                  <c:v>7.9228149999999999</c:v>
                </c:pt>
                <c:pt idx="7839" formatCode="General">
                  <c:v>7.9228149999999999</c:v>
                </c:pt>
                <c:pt idx="7840" formatCode="General">
                  <c:v>7.9210070000000004</c:v>
                </c:pt>
                <c:pt idx="7841" formatCode="General">
                  <c:v>7.9210070000000004</c:v>
                </c:pt>
                <c:pt idx="7842" formatCode="General">
                  <c:v>7.9788779999999999</c:v>
                </c:pt>
                <c:pt idx="7843" formatCode="General">
                  <c:v>7.982494</c:v>
                </c:pt>
                <c:pt idx="7844" formatCode="General">
                  <c:v>7.982494</c:v>
                </c:pt>
                <c:pt idx="7845" formatCode="General">
                  <c:v>7.982494</c:v>
                </c:pt>
                <c:pt idx="7846" formatCode="General">
                  <c:v>7.982494</c:v>
                </c:pt>
                <c:pt idx="7847" formatCode="General">
                  <c:v>7.982494</c:v>
                </c:pt>
                <c:pt idx="7848" formatCode="General">
                  <c:v>7.9806860000000004</c:v>
                </c:pt>
                <c:pt idx="7849" formatCode="General">
                  <c:v>7.982494</c:v>
                </c:pt>
                <c:pt idx="7850" formatCode="General">
                  <c:v>7.982494</c:v>
                </c:pt>
                <c:pt idx="7851" formatCode="General">
                  <c:v>7.982494</c:v>
                </c:pt>
                <c:pt idx="7852" formatCode="General">
                  <c:v>7.982494</c:v>
                </c:pt>
                <c:pt idx="7853" formatCode="General">
                  <c:v>7.982494</c:v>
                </c:pt>
                <c:pt idx="7854" formatCode="General">
                  <c:v>8.0168540000000004</c:v>
                </c:pt>
                <c:pt idx="7855" formatCode="General">
                  <c:v>8.0096209999999992</c:v>
                </c:pt>
                <c:pt idx="7856" formatCode="General">
                  <c:v>7.982494</c:v>
                </c:pt>
                <c:pt idx="7857" formatCode="General">
                  <c:v>7.982494</c:v>
                </c:pt>
                <c:pt idx="7858" formatCode="General">
                  <c:v>8.0457900000000002</c:v>
                </c:pt>
                <c:pt idx="7859" formatCode="General">
                  <c:v>8.0512149999999991</c:v>
                </c:pt>
                <c:pt idx="7860" formatCode="General">
                  <c:v>8.0494070000000004</c:v>
                </c:pt>
                <c:pt idx="7861" formatCode="General">
                  <c:v>8.0494070000000004</c:v>
                </c:pt>
                <c:pt idx="7862" formatCode="General">
                  <c:v>8.0512149999999991</c:v>
                </c:pt>
                <c:pt idx="7863" formatCode="General">
                  <c:v>8.0457900000000002</c:v>
                </c:pt>
                <c:pt idx="7864" formatCode="General">
                  <c:v>8.0457900000000002</c:v>
                </c:pt>
                <c:pt idx="7865" formatCode="General">
                  <c:v>8.0457900000000002</c:v>
                </c:pt>
                <c:pt idx="7866" formatCode="General">
                  <c:v>8.0457900000000002</c:v>
                </c:pt>
                <c:pt idx="7867" formatCode="General">
                  <c:v>8.0457900000000002</c:v>
                </c:pt>
                <c:pt idx="7868" formatCode="General">
                  <c:v>8.0729159999999993</c:v>
                </c:pt>
                <c:pt idx="7869" formatCode="General">
                  <c:v>8.0457900000000002</c:v>
                </c:pt>
                <c:pt idx="7870" formatCode="General">
                  <c:v>8.0494070000000004</c:v>
                </c:pt>
                <c:pt idx="7871" formatCode="General">
                  <c:v>8.1090859999999996</c:v>
                </c:pt>
                <c:pt idx="7872" formatCode="General">
                  <c:v>8.110894</c:v>
                </c:pt>
                <c:pt idx="7873" formatCode="General">
                  <c:v>8.110894</c:v>
                </c:pt>
                <c:pt idx="7874" formatCode="General">
                  <c:v>8.110894</c:v>
                </c:pt>
                <c:pt idx="7875" formatCode="General">
                  <c:v>8.110894</c:v>
                </c:pt>
                <c:pt idx="7876" formatCode="General">
                  <c:v>8.110894</c:v>
                </c:pt>
                <c:pt idx="7877" formatCode="General">
                  <c:v>8.110894</c:v>
                </c:pt>
                <c:pt idx="7878" formatCode="General">
                  <c:v>8.110894</c:v>
                </c:pt>
                <c:pt idx="7879" formatCode="General">
                  <c:v>8.110894</c:v>
                </c:pt>
                <c:pt idx="7880" formatCode="General">
                  <c:v>8.110894</c:v>
                </c:pt>
                <c:pt idx="7881" formatCode="General">
                  <c:v>8.110894</c:v>
                </c:pt>
                <c:pt idx="7882" formatCode="General">
                  <c:v>8.110894</c:v>
                </c:pt>
                <c:pt idx="7883" formatCode="General">
                  <c:v>8.1741899999999994</c:v>
                </c:pt>
                <c:pt idx="7884" formatCode="General">
                  <c:v>8.1597220000000004</c:v>
                </c:pt>
                <c:pt idx="7885" formatCode="General">
                  <c:v>8.1127020000000005</c:v>
                </c:pt>
                <c:pt idx="7886" formatCode="General">
                  <c:v>8.1723809999999997</c:v>
                </c:pt>
                <c:pt idx="7887" formatCode="General">
                  <c:v>8.1741899999999994</c:v>
                </c:pt>
                <c:pt idx="7888" formatCode="General">
                  <c:v>8.1741899999999994</c:v>
                </c:pt>
                <c:pt idx="7889" formatCode="General">
                  <c:v>8.1741899999999994</c:v>
                </c:pt>
                <c:pt idx="7890" formatCode="General">
                  <c:v>8.1741899999999994</c:v>
                </c:pt>
                <c:pt idx="7891" formatCode="General">
                  <c:v>8.1796150000000001</c:v>
                </c:pt>
                <c:pt idx="7892" formatCode="General">
                  <c:v>8.1796150000000001</c:v>
                </c:pt>
                <c:pt idx="7893" formatCode="General">
                  <c:v>8.1778069999999996</c:v>
                </c:pt>
                <c:pt idx="7894" formatCode="General">
                  <c:v>8.1796150000000001</c:v>
                </c:pt>
                <c:pt idx="7895" formatCode="General">
                  <c:v>8.1759979999999999</c:v>
                </c:pt>
                <c:pt idx="7896" formatCode="General">
                  <c:v>8.1741899999999994</c:v>
                </c:pt>
                <c:pt idx="7897" formatCode="General">
                  <c:v>8.1741899999999994</c:v>
                </c:pt>
                <c:pt idx="7898" formatCode="General">
                  <c:v>8.1976999999999993</c:v>
                </c:pt>
                <c:pt idx="7899" formatCode="General">
                  <c:v>8.2392939999999992</c:v>
                </c:pt>
                <c:pt idx="7900" formatCode="General">
                  <c:v>8.2392939999999992</c:v>
                </c:pt>
                <c:pt idx="7901" formatCode="General">
                  <c:v>8.2411019999999997</c:v>
                </c:pt>
                <c:pt idx="7902" formatCode="General">
                  <c:v>8.2392939999999992</c:v>
                </c:pt>
                <c:pt idx="7903" formatCode="General">
                  <c:v>8.2392939999999992</c:v>
                </c:pt>
                <c:pt idx="7904" formatCode="General">
                  <c:v>8.2392939999999992</c:v>
                </c:pt>
                <c:pt idx="7905" formatCode="General">
                  <c:v>8.2392939999999992</c:v>
                </c:pt>
                <c:pt idx="7906" formatCode="General">
                  <c:v>8.2392939999999992</c:v>
                </c:pt>
                <c:pt idx="7907" formatCode="General">
                  <c:v>8.2411019999999997</c:v>
                </c:pt>
                <c:pt idx="7908" formatCode="General">
                  <c:v>8.2411019999999997</c:v>
                </c:pt>
                <c:pt idx="7909" formatCode="General">
                  <c:v>8.2392939999999992</c:v>
                </c:pt>
                <c:pt idx="7910" formatCode="General">
                  <c:v>8.2392939999999992</c:v>
                </c:pt>
                <c:pt idx="7911" formatCode="General">
                  <c:v>8.3007810000000006</c:v>
                </c:pt>
                <c:pt idx="7912" formatCode="General">
                  <c:v>8.3062070000000006</c:v>
                </c:pt>
                <c:pt idx="7913" formatCode="General">
                  <c:v>8.3062070000000006</c:v>
                </c:pt>
                <c:pt idx="7914" formatCode="General">
                  <c:v>8.3080149999999993</c:v>
                </c:pt>
                <c:pt idx="7915" formatCode="General">
                  <c:v>8.3080149999999993</c:v>
                </c:pt>
                <c:pt idx="7916" formatCode="General">
                  <c:v>8.3043990000000001</c:v>
                </c:pt>
                <c:pt idx="7917" formatCode="General">
                  <c:v>8.3062070000000006</c:v>
                </c:pt>
                <c:pt idx="7918" formatCode="General">
                  <c:v>8.3043990000000001</c:v>
                </c:pt>
                <c:pt idx="7919" formatCode="General">
                  <c:v>8.3007810000000006</c:v>
                </c:pt>
                <c:pt idx="7920" formatCode="General">
                  <c:v>8.3025889999999993</c:v>
                </c:pt>
                <c:pt idx="7921" formatCode="General">
                  <c:v>8.3025889999999993</c:v>
                </c:pt>
                <c:pt idx="7922" formatCode="General">
                  <c:v>8.3007810000000006</c:v>
                </c:pt>
                <c:pt idx="7923" formatCode="General">
                  <c:v>8.3062070000000006</c:v>
                </c:pt>
                <c:pt idx="7924" formatCode="General">
                  <c:v>8.3062070000000006</c:v>
                </c:pt>
                <c:pt idx="7925" formatCode="General">
                  <c:v>8.3550350000000009</c:v>
                </c:pt>
                <c:pt idx="7926" formatCode="General">
                  <c:v>8.3676940000000002</c:v>
                </c:pt>
                <c:pt idx="7927" formatCode="General">
                  <c:v>8.3080149999999993</c:v>
                </c:pt>
                <c:pt idx="7928" formatCode="General">
                  <c:v>8.3369499999999999</c:v>
                </c:pt>
                <c:pt idx="7929" formatCode="General">
                  <c:v>8.3676940000000002</c:v>
                </c:pt>
                <c:pt idx="7930" formatCode="General">
                  <c:v>8.3695020000000007</c:v>
                </c:pt>
                <c:pt idx="7931" formatCode="General">
                  <c:v>8.3695020000000007</c:v>
                </c:pt>
                <c:pt idx="7932" formatCode="General">
                  <c:v>8.3695020000000007</c:v>
                </c:pt>
                <c:pt idx="7933" formatCode="General">
                  <c:v>8.3695020000000007</c:v>
                </c:pt>
                <c:pt idx="7934" formatCode="General">
                  <c:v>8.3695020000000007</c:v>
                </c:pt>
                <c:pt idx="7935" formatCode="General">
                  <c:v>8.3695020000000007</c:v>
                </c:pt>
                <c:pt idx="7936" formatCode="General">
                  <c:v>8.3695020000000007</c:v>
                </c:pt>
                <c:pt idx="7937" formatCode="General">
                  <c:v>8.3695020000000007</c:v>
                </c:pt>
                <c:pt idx="7938" formatCode="General">
                  <c:v>8.3695020000000007</c:v>
                </c:pt>
                <c:pt idx="7939" formatCode="General">
                  <c:v>8.3676940000000002</c:v>
                </c:pt>
                <c:pt idx="7940" formatCode="General">
                  <c:v>8.3803529999999995</c:v>
                </c:pt>
                <c:pt idx="7941" formatCode="General">
                  <c:v>8.4110969999999998</c:v>
                </c:pt>
                <c:pt idx="7942" formatCode="General">
                  <c:v>8.4309899999999995</c:v>
                </c:pt>
                <c:pt idx="7943" formatCode="General">
                  <c:v>8.4309899999999995</c:v>
                </c:pt>
                <c:pt idx="7944" formatCode="General">
                  <c:v>8.4346069999999997</c:v>
                </c:pt>
                <c:pt idx="7945" formatCode="General">
                  <c:v>8.4346069999999997</c:v>
                </c:pt>
                <c:pt idx="7946" formatCode="General">
                  <c:v>8.4346069999999997</c:v>
                </c:pt>
                <c:pt idx="7947" formatCode="General">
                  <c:v>8.4346069999999997</c:v>
                </c:pt>
                <c:pt idx="7948" formatCode="General">
                  <c:v>8.4346069999999997</c:v>
                </c:pt>
                <c:pt idx="7949" formatCode="General">
                  <c:v>8.4346069999999997</c:v>
                </c:pt>
                <c:pt idx="7950" formatCode="General">
                  <c:v>8.4346069999999997</c:v>
                </c:pt>
                <c:pt idx="7951" formatCode="General">
                  <c:v>8.4309899999999995</c:v>
                </c:pt>
                <c:pt idx="7952" formatCode="General">
                  <c:v>8.4309899999999995</c:v>
                </c:pt>
                <c:pt idx="7953" formatCode="General">
                  <c:v>8.4291809999999998</c:v>
                </c:pt>
                <c:pt idx="7954" formatCode="General">
                  <c:v>8.4309899999999995</c:v>
                </c:pt>
                <c:pt idx="7955" formatCode="General">
                  <c:v>8.4924759999999999</c:v>
                </c:pt>
                <c:pt idx="7956" formatCode="General">
                  <c:v>8.4960939999999994</c:v>
                </c:pt>
                <c:pt idx="7957" formatCode="General">
                  <c:v>8.4979019999999998</c:v>
                </c:pt>
                <c:pt idx="7958" formatCode="General">
                  <c:v>8.4960939999999994</c:v>
                </c:pt>
                <c:pt idx="7959" formatCode="General">
                  <c:v>8.4960939999999994</c:v>
                </c:pt>
                <c:pt idx="7960" formatCode="General">
                  <c:v>8.4979019999999998</c:v>
                </c:pt>
                <c:pt idx="7961" formatCode="General">
                  <c:v>8.4979019999999998</c:v>
                </c:pt>
                <c:pt idx="7962" formatCode="General">
                  <c:v>8.4997109999999996</c:v>
                </c:pt>
                <c:pt idx="7963" formatCode="General">
                  <c:v>8.4979019999999998</c:v>
                </c:pt>
                <c:pt idx="7964" formatCode="General">
                  <c:v>8.4979019999999998</c:v>
                </c:pt>
                <c:pt idx="7965" formatCode="General">
                  <c:v>8.4979019999999998</c:v>
                </c:pt>
                <c:pt idx="7966" formatCode="General">
                  <c:v>8.4979019999999998</c:v>
                </c:pt>
                <c:pt idx="7967" formatCode="General">
                  <c:v>8.4979019999999998</c:v>
                </c:pt>
                <c:pt idx="7968" formatCode="General">
                  <c:v>8.4979019999999998</c:v>
                </c:pt>
                <c:pt idx="7969" formatCode="General">
                  <c:v>8.5159859999999998</c:v>
                </c:pt>
                <c:pt idx="7970" formatCode="General">
                  <c:v>8.5630059999999997</c:v>
                </c:pt>
                <c:pt idx="7971" formatCode="General">
                  <c:v>8.5630059999999997</c:v>
                </c:pt>
                <c:pt idx="7972" formatCode="General">
                  <c:v>8.5593889999999995</c:v>
                </c:pt>
                <c:pt idx="7973" formatCode="General">
                  <c:v>8.5593889999999995</c:v>
                </c:pt>
                <c:pt idx="7974" formatCode="General">
                  <c:v>8.5593889999999995</c:v>
                </c:pt>
                <c:pt idx="7975" formatCode="General">
                  <c:v>8.5593889999999995</c:v>
                </c:pt>
                <c:pt idx="7976" formatCode="General">
                  <c:v>8.5630059999999997</c:v>
                </c:pt>
                <c:pt idx="7977" formatCode="General">
                  <c:v>8.5630059999999997</c:v>
                </c:pt>
                <c:pt idx="7978" formatCode="General">
                  <c:v>8.5611969999999999</c:v>
                </c:pt>
                <c:pt idx="7979" formatCode="General">
                  <c:v>8.5630059999999997</c:v>
                </c:pt>
                <c:pt idx="7980" formatCode="General">
                  <c:v>8.5630059999999997</c:v>
                </c:pt>
                <c:pt idx="7981" formatCode="General">
                  <c:v>8.5630059999999997</c:v>
                </c:pt>
                <c:pt idx="7982" formatCode="General">
                  <c:v>8.5630059999999997</c:v>
                </c:pt>
                <c:pt idx="7983" formatCode="General">
                  <c:v>8.6118349999999992</c:v>
                </c:pt>
                <c:pt idx="7984" formatCode="General">
                  <c:v>8.6263030000000001</c:v>
                </c:pt>
                <c:pt idx="7985" formatCode="General">
                  <c:v>8.6263030000000001</c:v>
                </c:pt>
                <c:pt idx="7986" formatCode="General">
                  <c:v>8.6263030000000001</c:v>
                </c:pt>
                <c:pt idx="7987" formatCode="General">
                  <c:v>8.6263030000000001</c:v>
                </c:pt>
                <c:pt idx="7988" formatCode="General">
                  <c:v>8.6263030000000001</c:v>
                </c:pt>
                <c:pt idx="7989" formatCode="General">
                  <c:v>8.6263030000000001</c:v>
                </c:pt>
                <c:pt idx="7990" formatCode="General">
                  <c:v>8.6263030000000001</c:v>
                </c:pt>
                <c:pt idx="7991" formatCode="General">
                  <c:v>8.6263030000000001</c:v>
                </c:pt>
                <c:pt idx="7992" formatCode="General">
                  <c:v>8.6263030000000001</c:v>
                </c:pt>
                <c:pt idx="7993" formatCode="General">
                  <c:v>8.6263030000000001</c:v>
                </c:pt>
                <c:pt idx="7994" formatCode="General">
                  <c:v>8.6263030000000001</c:v>
                </c:pt>
                <c:pt idx="7995" formatCode="General">
                  <c:v>8.6263030000000001</c:v>
                </c:pt>
                <c:pt idx="7996" formatCode="General">
                  <c:v>8.6407699999999998</c:v>
                </c:pt>
                <c:pt idx="7997" formatCode="General">
                  <c:v>8.6895980000000002</c:v>
                </c:pt>
                <c:pt idx="7998" formatCode="General">
                  <c:v>8.6914060000000006</c:v>
                </c:pt>
                <c:pt idx="7999" formatCode="General">
                  <c:v>8.6932139999999993</c:v>
                </c:pt>
                <c:pt idx="8000" formatCode="General">
                  <c:v>8.6932139999999993</c:v>
                </c:pt>
                <c:pt idx="8001" formatCode="General">
                  <c:v>8.6932139999999993</c:v>
                </c:pt>
                <c:pt idx="8002" formatCode="General">
                  <c:v>8.6914060000000006</c:v>
                </c:pt>
                <c:pt idx="8003" formatCode="General">
                  <c:v>8.6914060000000006</c:v>
                </c:pt>
                <c:pt idx="8004" formatCode="General">
                  <c:v>8.6895980000000002</c:v>
                </c:pt>
                <c:pt idx="8005" formatCode="General">
                  <c:v>8.6877890000000004</c:v>
                </c:pt>
                <c:pt idx="8006" formatCode="General">
                  <c:v>8.6877890000000004</c:v>
                </c:pt>
                <c:pt idx="8007" formatCode="General">
                  <c:v>8.6914060000000006</c:v>
                </c:pt>
                <c:pt idx="8008" formatCode="General">
                  <c:v>8.6895980000000002</c:v>
                </c:pt>
                <c:pt idx="8009" formatCode="General">
                  <c:v>8.6914060000000006</c:v>
                </c:pt>
                <c:pt idx="8010" formatCode="General">
                  <c:v>8.7293830000000003</c:v>
                </c:pt>
                <c:pt idx="8011" formatCode="General">
                  <c:v>8.754702</c:v>
                </c:pt>
                <c:pt idx="8012" formatCode="General">
                  <c:v>8.754702</c:v>
                </c:pt>
                <c:pt idx="8013" formatCode="General">
                  <c:v>8.754702</c:v>
                </c:pt>
                <c:pt idx="8014" formatCode="General">
                  <c:v>8.754702</c:v>
                </c:pt>
                <c:pt idx="8015" formatCode="General">
                  <c:v>8.754702</c:v>
                </c:pt>
                <c:pt idx="8016" formatCode="General">
                  <c:v>8.754702</c:v>
                </c:pt>
                <c:pt idx="8017" formatCode="General">
                  <c:v>8.7565100000000005</c:v>
                </c:pt>
                <c:pt idx="8018" formatCode="General">
                  <c:v>8.7565100000000005</c:v>
                </c:pt>
                <c:pt idx="8019" formatCode="General">
                  <c:v>8.7565100000000005</c:v>
                </c:pt>
                <c:pt idx="8020" formatCode="General">
                  <c:v>8.7565100000000005</c:v>
                </c:pt>
                <c:pt idx="8021" formatCode="General">
                  <c:v>8.754702</c:v>
                </c:pt>
                <c:pt idx="8022" formatCode="General">
                  <c:v>8.754702</c:v>
                </c:pt>
                <c:pt idx="8023" formatCode="General">
                  <c:v>8.754702</c:v>
                </c:pt>
                <c:pt idx="8024" formatCode="General">
                  <c:v>8.8143809999999991</c:v>
                </c:pt>
                <c:pt idx="8025" formatCode="General">
                  <c:v>8.8161900000000006</c:v>
                </c:pt>
                <c:pt idx="8026" formatCode="General">
                  <c:v>8.8161900000000006</c:v>
                </c:pt>
                <c:pt idx="8027" formatCode="General">
                  <c:v>8.8161900000000006</c:v>
                </c:pt>
                <c:pt idx="8028" formatCode="General">
                  <c:v>8.8161900000000006</c:v>
                </c:pt>
                <c:pt idx="8029" formatCode="General">
                  <c:v>8.8179979999999993</c:v>
                </c:pt>
                <c:pt idx="8030" formatCode="General">
                  <c:v>8.8179979999999993</c:v>
                </c:pt>
                <c:pt idx="8031" formatCode="General">
                  <c:v>8.8179979999999993</c:v>
                </c:pt>
                <c:pt idx="8032" formatCode="General">
                  <c:v>8.8216149999999995</c:v>
                </c:pt>
                <c:pt idx="8033" formatCode="General">
                  <c:v>8.8216149999999995</c:v>
                </c:pt>
                <c:pt idx="8034" formatCode="General">
                  <c:v>8.8216149999999995</c:v>
                </c:pt>
                <c:pt idx="8035" formatCode="General">
                  <c:v>8.8198059999999998</c:v>
                </c:pt>
                <c:pt idx="8036" formatCode="General">
                  <c:v>8.8179979999999993</c:v>
                </c:pt>
                <c:pt idx="8037" formatCode="General">
                  <c:v>8.8704429999999999</c:v>
                </c:pt>
                <c:pt idx="8038" formatCode="General">
                  <c:v>8.8831009999999999</c:v>
                </c:pt>
                <c:pt idx="8039" formatCode="General">
                  <c:v>8.8831009999999999</c:v>
                </c:pt>
                <c:pt idx="8040" formatCode="General">
                  <c:v>8.8831009999999999</c:v>
                </c:pt>
                <c:pt idx="8041" formatCode="General">
                  <c:v>8.8831009999999999</c:v>
                </c:pt>
                <c:pt idx="8042" formatCode="General">
                  <c:v>8.8831009999999999</c:v>
                </c:pt>
                <c:pt idx="8043" formatCode="General">
                  <c:v>8.8831009999999999</c:v>
                </c:pt>
                <c:pt idx="8044" formatCode="General">
                  <c:v>8.8831009999999999</c:v>
                </c:pt>
                <c:pt idx="8045" formatCode="General">
                  <c:v>8.8831009999999999</c:v>
                </c:pt>
                <c:pt idx="8046" formatCode="General">
                  <c:v>8.8831009999999999</c:v>
                </c:pt>
                <c:pt idx="8047" formatCode="General">
                  <c:v>8.8831009999999999</c:v>
                </c:pt>
                <c:pt idx="8048" formatCode="General">
                  <c:v>8.8831009999999999</c:v>
                </c:pt>
                <c:pt idx="8049" formatCode="General">
                  <c:v>8.8831009999999999</c:v>
                </c:pt>
                <c:pt idx="8050" formatCode="General">
                  <c:v>8.8867189999999994</c:v>
                </c:pt>
                <c:pt idx="8051" formatCode="General">
                  <c:v>8.9445890000000006</c:v>
                </c:pt>
                <c:pt idx="8052" formatCode="General">
                  <c:v>8.9463980000000003</c:v>
                </c:pt>
                <c:pt idx="8053" formatCode="General">
                  <c:v>8.9500139999999995</c:v>
                </c:pt>
                <c:pt idx="8054" formatCode="General">
                  <c:v>8.9518219999999999</c:v>
                </c:pt>
                <c:pt idx="8055" formatCode="General">
                  <c:v>8.9500139999999995</c:v>
                </c:pt>
                <c:pt idx="8056" formatCode="General">
                  <c:v>8.9500139999999995</c:v>
                </c:pt>
                <c:pt idx="8057" formatCode="General">
                  <c:v>8.9463980000000003</c:v>
                </c:pt>
                <c:pt idx="8058" formatCode="General">
                  <c:v>8.9463980000000003</c:v>
                </c:pt>
                <c:pt idx="8059" formatCode="General">
                  <c:v>8.9463980000000003</c:v>
                </c:pt>
                <c:pt idx="8060" formatCode="General">
                  <c:v>8.9445890000000006</c:v>
                </c:pt>
                <c:pt idx="8061" formatCode="General">
                  <c:v>8.9463980000000003</c:v>
                </c:pt>
                <c:pt idx="8062" formatCode="General">
                  <c:v>8.9482060000000008</c:v>
                </c:pt>
                <c:pt idx="8063" formatCode="General">
                  <c:v>8.9463980000000003</c:v>
                </c:pt>
                <c:pt idx="8064" formatCode="General">
                  <c:v>9.0078849999999999</c:v>
                </c:pt>
                <c:pt idx="8065" formatCode="General">
                  <c:v>9.0133100000000006</c:v>
                </c:pt>
                <c:pt idx="8066" formatCode="General">
                  <c:v>9.0133100000000006</c:v>
                </c:pt>
                <c:pt idx="8067" formatCode="General">
                  <c:v>9.0133100000000006</c:v>
                </c:pt>
                <c:pt idx="8068" formatCode="General">
                  <c:v>9.0115020000000001</c:v>
                </c:pt>
                <c:pt idx="8069" formatCode="General">
                  <c:v>9.0115020000000001</c:v>
                </c:pt>
                <c:pt idx="8070" formatCode="General">
                  <c:v>9.0133100000000006</c:v>
                </c:pt>
                <c:pt idx="8071" formatCode="General">
                  <c:v>9.0115020000000001</c:v>
                </c:pt>
                <c:pt idx="8072" formatCode="General">
                  <c:v>9.0115020000000001</c:v>
                </c:pt>
                <c:pt idx="8073" formatCode="General">
                  <c:v>9.0133100000000006</c:v>
                </c:pt>
                <c:pt idx="8074" formatCode="General">
                  <c:v>9.0133100000000006</c:v>
                </c:pt>
                <c:pt idx="8075" formatCode="General">
                  <c:v>9.0133100000000006</c:v>
                </c:pt>
                <c:pt idx="8076" formatCode="General">
                  <c:v>9.0133100000000006</c:v>
                </c:pt>
                <c:pt idx="8077" formatCode="General">
                  <c:v>9.0639470000000006</c:v>
                </c:pt>
                <c:pt idx="8078" formatCode="General">
                  <c:v>9.0747979999999995</c:v>
                </c:pt>
                <c:pt idx="8079" formatCode="General">
                  <c:v>9.0747979999999995</c:v>
                </c:pt>
                <c:pt idx="8080" formatCode="General">
                  <c:v>9.0747979999999995</c:v>
                </c:pt>
                <c:pt idx="8081" formatCode="General">
                  <c:v>9.0747979999999995</c:v>
                </c:pt>
                <c:pt idx="8082" formatCode="General">
                  <c:v>9.0729889999999997</c:v>
                </c:pt>
                <c:pt idx="8083" formatCode="General">
                  <c:v>9.0729889999999997</c:v>
                </c:pt>
                <c:pt idx="8084" formatCode="General">
                  <c:v>9.0747979999999995</c:v>
                </c:pt>
                <c:pt idx="8085" formatCode="General">
                  <c:v>9.0802230000000002</c:v>
                </c:pt>
                <c:pt idx="8086" formatCode="General">
                  <c:v>9.0784140000000004</c:v>
                </c:pt>
                <c:pt idx="8087" formatCode="General">
                  <c:v>9.0784140000000004</c:v>
                </c:pt>
                <c:pt idx="8088" formatCode="General">
                  <c:v>9.0802230000000002</c:v>
                </c:pt>
                <c:pt idx="8089" formatCode="General">
                  <c:v>9.0784140000000004</c:v>
                </c:pt>
                <c:pt idx="8090" formatCode="General">
                  <c:v>9.0946899999999999</c:v>
                </c:pt>
                <c:pt idx="8091" formatCode="General">
                  <c:v>9.1380929999999996</c:v>
                </c:pt>
                <c:pt idx="8092" formatCode="General">
                  <c:v>9.1399010000000001</c:v>
                </c:pt>
                <c:pt idx="8093" formatCode="General">
                  <c:v>9.1417099999999998</c:v>
                </c:pt>
                <c:pt idx="8094" formatCode="General">
                  <c:v>9.1417099999999998</c:v>
                </c:pt>
                <c:pt idx="8095" formatCode="General">
                  <c:v>9.1417099999999998</c:v>
                </c:pt>
                <c:pt idx="8096" formatCode="General">
                  <c:v>9.1417099999999998</c:v>
                </c:pt>
                <c:pt idx="8097" formatCode="General">
                  <c:v>9.1417099999999998</c:v>
                </c:pt>
                <c:pt idx="8098" formatCode="General">
                  <c:v>9.1417099999999998</c:v>
                </c:pt>
                <c:pt idx="8099" formatCode="General">
                  <c:v>9.1417099999999998</c:v>
                </c:pt>
                <c:pt idx="8100" formatCode="General">
                  <c:v>9.1417099999999998</c:v>
                </c:pt>
                <c:pt idx="8101" formatCode="General">
                  <c:v>9.1417099999999998</c:v>
                </c:pt>
                <c:pt idx="8102" formatCode="General">
                  <c:v>9.1417099999999998</c:v>
                </c:pt>
                <c:pt idx="8103" formatCode="General">
                  <c:v>9.1688369999999999</c:v>
                </c:pt>
                <c:pt idx="8104" formatCode="General">
                  <c:v>9.1995799999999992</c:v>
                </c:pt>
                <c:pt idx="8105" formatCode="General">
                  <c:v>9.2031969999999994</c:v>
                </c:pt>
                <c:pt idx="8106" formatCode="General">
                  <c:v>9.2068150000000006</c:v>
                </c:pt>
                <c:pt idx="8107" formatCode="General">
                  <c:v>9.2068150000000006</c:v>
                </c:pt>
                <c:pt idx="8108" formatCode="General">
                  <c:v>9.2068150000000006</c:v>
                </c:pt>
                <c:pt idx="8109" formatCode="General">
                  <c:v>9.2086229999999993</c:v>
                </c:pt>
                <c:pt idx="8110" formatCode="General">
                  <c:v>9.2050059999999991</c:v>
                </c:pt>
                <c:pt idx="8111" formatCode="General">
                  <c:v>9.2050059999999991</c:v>
                </c:pt>
                <c:pt idx="8112" formatCode="General">
                  <c:v>9.2050059999999991</c:v>
                </c:pt>
                <c:pt idx="8113" formatCode="General">
                  <c:v>9.2013879999999997</c:v>
                </c:pt>
                <c:pt idx="8114" formatCode="General">
                  <c:v>9.2031969999999994</c:v>
                </c:pt>
                <c:pt idx="8115" formatCode="General">
                  <c:v>9.2031969999999994</c:v>
                </c:pt>
                <c:pt idx="8116" formatCode="General">
                  <c:v>9.2068150000000006</c:v>
                </c:pt>
                <c:pt idx="8117" formatCode="General">
                  <c:v>9.2574509999999997</c:v>
                </c:pt>
                <c:pt idx="8118" formatCode="General">
                  <c:v>9.2701100000000007</c:v>
                </c:pt>
                <c:pt idx="8119" formatCode="General">
                  <c:v>9.2683020000000003</c:v>
                </c:pt>
                <c:pt idx="8120" formatCode="General">
                  <c:v>9.2701100000000007</c:v>
                </c:pt>
                <c:pt idx="8121" formatCode="General">
                  <c:v>9.2683020000000003</c:v>
                </c:pt>
                <c:pt idx="8122" formatCode="General">
                  <c:v>9.2701100000000007</c:v>
                </c:pt>
                <c:pt idx="8123" formatCode="General">
                  <c:v>9.2701100000000007</c:v>
                </c:pt>
                <c:pt idx="8124" formatCode="General">
                  <c:v>9.2683020000000003</c:v>
                </c:pt>
                <c:pt idx="8125" formatCode="General">
                  <c:v>9.2683020000000003</c:v>
                </c:pt>
                <c:pt idx="8126" formatCode="General">
                  <c:v>9.2683020000000003</c:v>
                </c:pt>
                <c:pt idx="8127" formatCode="General">
                  <c:v>9.2683020000000003</c:v>
                </c:pt>
                <c:pt idx="8128" formatCode="General">
                  <c:v>9.2701100000000007</c:v>
                </c:pt>
                <c:pt idx="8129" formatCode="General">
                  <c:v>9.2701100000000007</c:v>
                </c:pt>
                <c:pt idx="8130" formatCode="General">
                  <c:v>9.3207459999999998</c:v>
                </c:pt>
                <c:pt idx="8131" formatCode="General">
                  <c:v>9.3352140000000006</c:v>
                </c:pt>
                <c:pt idx="8132" formatCode="General">
                  <c:v>9.3334050000000008</c:v>
                </c:pt>
                <c:pt idx="8133" formatCode="General">
                  <c:v>9.3352140000000006</c:v>
                </c:pt>
                <c:pt idx="8134" formatCode="General">
                  <c:v>9.3315970000000004</c:v>
                </c:pt>
                <c:pt idx="8135" formatCode="General">
                  <c:v>9.3297889999999999</c:v>
                </c:pt>
                <c:pt idx="8136" formatCode="General">
                  <c:v>9.3315970000000004</c:v>
                </c:pt>
                <c:pt idx="8137" formatCode="General">
                  <c:v>9.3315970000000004</c:v>
                </c:pt>
                <c:pt idx="8138" formatCode="General">
                  <c:v>9.3352140000000006</c:v>
                </c:pt>
                <c:pt idx="8139" formatCode="General">
                  <c:v>9.3352140000000006</c:v>
                </c:pt>
                <c:pt idx="8140" formatCode="General">
                  <c:v>9.3370230000000003</c:v>
                </c:pt>
                <c:pt idx="8141" formatCode="General">
                  <c:v>9.3370230000000003</c:v>
                </c:pt>
                <c:pt idx="8142" formatCode="General">
                  <c:v>9.3352140000000006</c:v>
                </c:pt>
                <c:pt idx="8143" formatCode="General">
                  <c:v>9.3406389999999995</c:v>
                </c:pt>
                <c:pt idx="8144" formatCode="General">
                  <c:v>9.3967010000000002</c:v>
                </c:pt>
                <c:pt idx="8145" formatCode="General">
                  <c:v>9.3985099999999999</c:v>
                </c:pt>
                <c:pt idx="8146" formatCode="General">
                  <c:v>9.3985099999999999</c:v>
                </c:pt>
                <c:pt idx="8147" formatCode="General">
                  <c:v>9.3985099999999999</c:v>
                </c:pt>
                <c:pt idx="8148" formatCode="General">
                  <c:v>9.3985099999999999</c:v>
                </c:pt>
                <c:pt idx="8149" formatCode="General">
                  <c:v>9.3985099999999999</c:v>
                </c:pt>
                <c:pt idx="8150" formatCode="General">
                  <c:v>9.3985099999999999</c:v>
                </c:pt>
                <c:pt idx="8151" formatCode="General">
                  <c:v>9.3985099999999999</c:v>
                </c:pt>
                <c:pt idx="8152" formatCode="General">
                  <c:v>9.3985099999999999</c:v>
                </c:pt>
                <c:pt idx="8153" formatCode="General">
                  <c:v>9.3985099999999999</c:v>
                </c:pt>
                <c:pt idx="8154" formatCode="General">
                  <c:v>9.3985099999999999</c:v>
                </c:pt>
                <c:pt idx="8155" formatCode="General">
                  <c:v>9.3985099999999999</c:v>
                </c:pt>
                <c:pt idx="8156" formatCode="General">
                  <c:v>9.3985099999999999</c:v>
                </c:pt>
                <c:pt idx="8157" formatCode="General">
                  <c:v>9.4563810000000004</c:v>
                </c:pt>
                <c:pt idx="8158" formatCode="General">
                  <c:v>9.4599969999999995</c:v>
                </c:pt>
                <c:pt idx="8159" formatCode="General">
                  <c:v>9.4636139999999997</c:v>
                </c:pt>
                <c:pt idx="8160" formatCode="General">
                  <c:v>9.4636139999999997</c:v>
                </c:pt>
                <c:pt idx="8161" formatCode="General">
                  <c:v>9.4636139999999997</c:v>
                </c:pt>
                <c:pt idx="8162" formatCode="General">
                  <c:v>9.4636139999999997</c:v>
                </c:pt>
                <c:pt idx="8163" formatCode="General">
                  <c:v>9.4636139999999997</c:v>
                </c:pt>
                <c:pt idx="8164" formatCode="General">
                  <c:v>9.4654229999999995</c:v>
                </c:pt>
                <c:pt idx="8165" formatCode="General">
                  <c:v>9.4636139999999997</c:v>
                </c:pt>
                <c:pt idx="8166" formatCode="General">
                  <c:v>9.4599969999999995</c:v>
                </c:pt>
                <c:pt idx="8167" formatCode="General">
                  <c:v>9.4599969999999995</c:v>
                </c:pt>
                <c:pt idx="8168" formatCode="General">
                  <c:v>9.4599969999999995</c:v>
                </c:pt>
                <c:pt idx="8169" formatCode="General">
                  <c:v>9.4599969999999995</c:v>
                </c:pt>
                <c:pt idx="8170" formatCode="General">
                  <c:v>9.4961660000000006</c:v>
                </c:pt>
                <c:pt idx="8171" formatCode="General">
                  <c:v>9.5251020000000004</c:v>
                </c:pt>
                <c:pt idx="8172" formatCode="General">
                  <c:v>9.5287179999999996</c:v>
                </c:pt>
                <c:pt idx="8173" formatCode="General">
                  <c:v>9.5287179999999996</c:v>
                </c:pt>
                <c:pt idx="8174" formatCode="General">
                  <c:v>9.5287179999999996</c:v>
                </c:pt>
                <c:pt idx="8175" formatCode="General">
                  <c:v>9.5251020000000004</c:v>
                </c:pt>
                <c:pt idx="8176" formatCode="General">
                  <c:v>9.5269100000000009</c:v>
                </c:pt>
                <c:pt idx="8177" formatCode="General">
                  <c:v>9.5287179999999996</c:v>
                </c:pt>
                <c:pt idx="8178" formatCode="General">
                  <c:v>9.5269100000000009</c:v>
                </c:pt>
                <c:pt idx="8179" formatCode="General">
                  <c:v>9.5269100000000009</c:v>
                </c:pt>
                <c:pt idx="8180" formatCode="General">
                  <c:v>9.5269100000000009</c:v>
                </c:pt>
                <c:pt idx="8181" formatCode="General">
                  <c:v>9.5251020000000004</c:v>
                </c:pt>
                <c:pt idx="8182" formatCode="General">
                  <c:v>9.5251020000000004</c:v>
                </c:pt>
                <c:pt idx="8183" formatCode="General">
                  <c:v>9.5269100000000009</c:v>
                </c:pt>
                <c:pt idx="8184" formatCode="General">
                  <c:v>9.5920129999999997</c:v>
                </c:pt>
                <c:pt idx="8185" formatCode="General">
                  <c:v>9.5938219999999994</c:v>
                </c:pt>
                <c:pt idx="8186" formatCode="General">
                  <c:v>9.5920129999999997</c:v>
                </c:pt>
                <c:pt idx="8187" formatCode="General">
                  <c:v>9.5883970000000005</c:v>
                </c:pt>
                <c:pt idx="8188" formatCode="General">
                  <c:v>9.5883970000000005</c:v>
                </c:pt>
                <c:pt idx="8189" formatCode="General">
                  <c:v>9.5883970000000005</c:v>
                </c:pt>
                <c:pt idx="8190" formatCode="General">
                  <c:v>9.5883970000000005</c:v>
                </c:pt>
                <c:pt idx="8191" formatCode="General">
                  <c:v>9.5920129999999997</c:v>
                </c:pt>
                <c:pt idx="8192" formatCode="General">
                  <c:v>9.5902049999999992</c:v>
                </c:pt>
                <c:pt idx="8193" formatCode="General">
                  <c:v>9.5920129999999997</c:v>
                </c:pt>
                <c:pt idx="8194" formatCode="General">
                  <c:v>9.5938219999999994</c:v>
                </c:pt>
                <c:pt idx="8195" formatCode="General">
                  <c:v>9.5938219999999994</c:v>
                </c:pt>
                <c:pt idx="8196" formatCode="General">
                  <c:v>9.6227579999999993</c:v>
                </c:pt>
                <c:pt idx="8197" formatCode="General">
                  <c:v>9.6553100000000001</c:v>
                </c:pt>
                <c:pt idx="8198" formatCode="General">
                  <c:v>9.6553100000000001</c:v>
                </c:pt>
                <c:pt idx="8199" formatCode="General">
                  <c:v>9.6553100000000001</c:v>
                </c:pt>
                <c:pt idx="8200" formatCode="General">
                  <c:v>9.6553100000000001</c:v>
                </c:pt>
                <c:pt idx="8201" formatCode="General">
                  <c:v>9.6553100000000001</c:v>
                </c:pt>
                <c:pt idx="8202" formatCode="General">
                  <c:v>9.6553100000000001</c:v>
                </c:pt>
                <c:pt idx="8203" formatCode="General">
                  <c:v>9.6553100000000001</c:v>
                </c:pt>
                <c:pt idx="8204" formatCode="General">
                  <c:v>9.6553100000000001</c:v>
                </c:pt>
                <c:pt idx="8205" formatCode="General">
                  <c:v>9.6553100000000001</c:v>
                </c:pt>
                <c:pt idx="8206" formatCode="General">
                  <c:v>9.6553100000000001</c:v>
                </c:pt>
                <c:pt idx="8207" formatCode="General">
                  <c:v>9.6553100000000001</c:v>
                </c:pt>
                <c:pt idx="8208" formatCode="General">
                  <c:v>9.6553100000000001</c:v>
                </c:pt>
                <c:pt idx="8209" formatCode="General">
                  <c:v>9.6553100000000001</c:v>
                </c:pt>
                <c:pt idx="8210" formatCode="General">
                  <c:v>9.6950959999999995</c:v>
                </c:pt>
                <c:pt idx="8211" formatCode="General">
                  <c:v>9.7186050000000002</c:v>
                </c:pt>
                <c:pt idx="8212" formatCode="General">
                  <c:v>9.7186050000000002</c:v>
                </c:pt>
                <c:pt idx="8213" formatCode="General">
                  <c:v>9.7186050000000002</c:v>
                </c:pt>
                <c:pt idx="8214" formatCode="General">
                  <c:v>9.7204139999999999</c:v>
                </c:pt>
                <c:pt idx="8215" formatCode="General">
                  <c:v>9.7204139999999999</c:v>
                </c:pt>
                <c:pt idx="8216" formatCode="General">
                  <c:v>9.7222220000000004</c:v>
                </c:pt>
                <c:pt idx="8217" formatCode="General">
                  <c:v>9.7222220000000004</c:v>
                </c:pt>
                <c:pt idx="8218" formatCode="General">
                  <c:v>9.7222220000000004</c:v>
                </c:pt>
                <c:pt idx="8219" formatCode="General">
                  <c:v>9.7186050000000002</c:v>
                </c:pt>
                <c:pt idx="8220" formatCode="General">
                  <c:v>9.7186050000000002</c:v>
                </c:pt>
                <c:pt idx="8221" formatCode="General">
                  <c:v>9.7186050000000002</c:v>
                </c:pt>
                <c:pt idx="8222" formatCode="General">
                  <c:v>9.7186050000000002</c:v>
                </c:pt>
                <c:pt idx="8223" formatCode="General">
                  <c:v>9.7692420000000002</c:v>
                </c:pt>
                <c:pt idx="8224" formatCode="General">
                  <c:v>9.7837099999999992</c:v>
                </c:pt>
                <c:pt idx="8225" formatCode="General">
                  <c:v>9.7837099999999992</c:v>
                </c:pt>
                <c:pt idx="8226" formatCode="General">
                  <c:v>9.7837099999999992</c:v>
                </c:pt>
                <c:pt idx="8227" formatCode="General">
                  <c:v>9.7837099999999992</c:v>
                </c:pt>
                <c:pt idx="8228" formatCode="General">
                  <c:v>9.7855179999999997</c:v>
                </c:pt>
                <c:pt idx="8229" formatCode="General">
                  <c:v>9.7855179999999997</c:v>
                </c:pt>
                <c:pt idx="8230" formatCode="General">
                  <c:v>9.7837099999999992</c:v>
                </c:pt>
                <c:pt idx="8231" formatCode="General">
                  <c:v>9.7819000000000003</c:v>
                </c:pt>
                <c:pt idx="8232" formatCode="General">
                  <c:v>9.7837099999999992</c:v>
                </c:pt>
                <c:pt idx="8233" formatCode="General">
                  <c:v>9.7855179999999997</c:v>
                </c:pt>
                <c:pt idx="8234" formatCode="General">
                  <c:v>9.7837099999999992</c:v>
                </c:pt>
                <c:pt idx="8235" formatCode="General">
                  <c:v>9.7837099999999992</c:v>
                </c:pt>
                <c:pt idx="8236" formatCode="General">
                  <c:v>9.8361540000000005</c:v>
                </c:pt>
                <c:pt idx="8237" formatCode="General">
                  <c:v>9.8506219999999995</c:v>
                </c:pt>
                <c:pt idx="8238" formatCode="General">
                  <c:v>9.8506219999999995</c:v>
                </c:pt>
                <c:pt idx="8239" formatCode="General">
                  <c:v>9.8506219999999995</c:v>
                </c:pt>
                <c:pt idx="8240" formatCode="General">
                  <c:v>9.8470060000000004</c:v>
                </c:pt>
                <c:pt idx="8241" formatCode="General">
                  <c:v>9.8470060000000004</c:v>
                </c:pt>
                <c:pt idx="8242" formatCode="General">
                  <c:v>9.8470060000000004</c:v>
                </c:pt>
                <c:pt idx="8243" formatCode="General">
                  <c:v>9.8470060000000004</c:v>
                </c:pt>
                <c:pt idx="8244" formatCode="General">
                  <c:v>9.8470060000000004</c:v>
                </c:pt>
                <c:pt idx="8245" formatCode="General">
                  <c:v>9.8488140000000008</c:v>
                </c:pt>
                <c:pt idx="8246" formatCode="General">
                  <c:v>9.8488140000000008</c:v>
                </c:pt>
                <c:pt idx="8247" formatCode="General">
                  <c:v>9.8506219999999995</c:v>
                </c:pt>
                <c:pt idx="8248" formatCode="General">
                  <c:v>9.8506219999999995</c:v>
                </c:pt>
                <c:pt idx="8249" formatCode="General">
                  <c:v>9.9012580000000003</c:v>
                </c:pt>
                <c:pt idx="8250" formatCode="General">
                  <c:v>9.9121089999999992</c:v>
                </c:pt>
                <c:pt idx="8251" formatCode="General">
                  <c:v>9.9121089999999992</c:v>
                </c:pt>
                <c:pt idx="8252" formatCode="General">
                  <c:v>9.9121089999999992</c:v>
                </c:pt>
                <c:pt idx="8253" formatCode="General">
                  <c:v>9.9121089999999992</c:v>
                </c:pt>
                <c:pt idx="8254" formatCode="General">
                  <c:v>9.9121089999999992</c:v>
                </c:pt>
                <c:pt idx="8255" formatCode="General">
                  <c:v>9.9121089999999992</c:v>
                </c:pt>
                <c:pt idx="8256" formatCode="General">
                  <c:v>9.9121089999999992</c:v>
                </c:pt>
                <c:pt idx="8257" formatCode="General">
                  <c:v>9.9121089999999992</c:v>
                </c:pt>
                <c:pt idx="8258" formatCode="General">
                  <c:v>9.9121089999999992</c:v>
                </c:pt>
                <c:pt idx="8259" formatCode="General">
                  <c:v>9.9121089999999992</c:v>
                </c:pt>
                <c:pt idx="8260" formatCode="General">
                  <c:v>9.9121089999999992</c:v>
                </c:pt>
                <c:pt idx="8261" formatCode="General">
                  <c:v>9.9121089999999992</c:v>
                </c:pt>
                <c:pt idx="8262" formatCode="General">
                  <c:v>9.926577</c:v>
                </c:pt>
                <c:pt idx="8263" formatCode="General">
                  <c:v>9.9699790000000004</c:v>
                </c:pt>
                <c:pt idx="8264" formatCode="General">
                  <c:v>9.9754050000000003</c:v>
                </c:pt>
                <c:pt idx="8265" formatCode="General">
                  <c:v>9.9754050000000003</c:v>
                </c:pt>
                <c:pt idx="8266" formatCode="General">
                  <c:v>9.9772130000000008</c:v>
                </c:pt>
                <c:pt idx="8267" formatCode="General">
                  <c:v>9.9754050000000003</c:v>
                </c:pt>
                <c:pt idx="8268" formatCode="General">
                  <c:v>9.9790220000000005</c:v>
                </c:pt>
                <c:pt idx="8269" formatCode="General">
                  <c:v>9.9808299999999992</c:v>
                </c:pt>
                <c:pt idx="8270" formatCode="General">
                  <c:v>9.9808299999999992</c:v>
                </c:pt>
                <c:pt idx="8271" formatCode="General">
                  <c:v>9.9808299999999992</c:v>
                </c:pt>
                <c:pt idx="8272" formatCode="General">
                  <c:v>9.9754050000000003</c:v>
                </c:pt>
                <c:pt idx="8273" formatCode="General">
                  <c:v>9.9754050000000003</c:v>
                </c:pt>
                <c:pt idx="8274" formatCode="General">
                  <c:v>9.9754050000000003</c:v>
                </c:pt>
                <c:pt idx="8275" formatCode="General">
                  <c:v>10.027850000000001</c:v>
                </c:pt>
                <c:pt idx="8276" formatCode="General">
                  <c:v>10.04232</c:v>
                </c:pt>
                <c:pt idx="8277" formatCode="General">
                  <c:v>10.04232</c:v>
                </c:pt>
                <c:pt idx="8278" formatCode="General">
                  <c:v>10.040509999999999</c:v>
                </c:pt>
                <c:pt idx="8279" formatCode="General">
                  <c:v>10.04232</c:v>
                </c:pt>
                <c:pt idx="8280" formatCode="General">
                  <c:v>10.04232</c:v>
                </c:pt>
                <c:pt idx="8281" formatCode="General">
                  <c:v>10.040509999999999</c:v>
                </c:pt>
                <c:pt idx="8282" formatCode="General">
                  <c:v>10.040509999999999</c:v>
                </c:pt>
                <c:pt idx="8283" formatCode="General">
                  <c:v>10.040509999999999</c:v>
                </c:pt>
                <c:pt idx="8284" formatCode="General">
                  <c:v>10.040509999999999</c:v>
                </c:pt>
                <c:pt idx="8285" formatCode="General">
                  <c:v>10.04232</c:v>
                </c:pt>
                <c:pt idx="8286" formatCode="General">
                  <c:v>10.040509999999999</c:v>
                </c:pt>
                <c:pt idx="8287" formatCode="General">
                  <c:v>10.040509999999999</c:v>
                </c:pt>
                <c:pt idx="8288" formatCode="General">
                  <c:v>10.04232</c:v>
                </c:pt>
                <c:pt idx="8289" formatCode="General">
                  <c:v>10.102</c:v>
                </c:pt>
                <c:pt idx="8290" formatCode="General">
                  <c:v>10.107419999999999</c:v>
                </c:pt>
                <c:pt idx="8291" formatCode="General">
                  <c:v>10.107419999999999</c:v>
                </c:pt>
                <c:pt idx="8292" formatCode="General">
                  <c:v>10.107419999999999</c:v>
                </c:pt>
                <c:pt idx="8293" formatCode="General">
                  <c:v>10.107419999999999</c:v>
                </c:pt>
                <c:pt idx="8294" formatCode="General">
                  <c:v>10.10561</c:v>
                </c:pt>
                <c:pt idx="8295" formatCode="General">
                  <c:v>10.10561</c:v>
                </c:pt>
                <c:pt idx="8296" formatCode="General">
                  <c:v>10.107419999999999</c:v>
                </c:pt>
                <c:pt idx="8297" formatCode="General">
                  <c:v>10.1038</c:v>
                </c:pt>
                <c:pt idx="8298" formatCode="General">
                  <c:v>10.1038</c:v>
                </c:pt>
                <c:pt idx="8299" formatCode="General">
                  <c:v>10.10561</c:v>
                </c:pt>
                <c:pt idx="8300" formatCode="General">
                  <c:v>10.107419999999999</c:v>
                </c:pt>
                <c:pt idx="8301" formatCode="General">
                  <c:v>10.10923</c:v>
                </c:pt>
                <c:pt idx="8302" formatCode="General">
                  <c:v>10.16891</c:v>
                </c:pt>
                <c:pt idx="8303" formatCode="General">
                  <c:v>10.170719999999999</c:v>
                </c:pt>
                <c:pt idx="8304" formatCode="General">
                  <c:v>10.170719999999999</c:v>
                </c:pt>
                <c:pt idx="8305" formatCode="General">
                  <c:v>10.170719999999999</c:v>
                </c:pt>
                <c:pt idx="8306" formatCode="General">
                  <c:v>10.170719999999999</c:v>
                </c:pt>
                <c:pt idx="8307" formatCode="General">
                  <c:v>10.170719999999999</c:v>
                </c:pt>
                <c:pt idx="8308" formatCode="General">
                  <c:v>10.170719999999999</c:v>
                </c:pt>
                <c:pt idx="8309" formatCode="General">
                  <c:v>10.170719999999999</c:v>
                </c:pt>
                <c:pt idx="8310" formatCode="General">
                  <c:v>10.170719999999999</c:v>
                </c:pt>
                <c:pt idx="8311" formatCode="General">
                  <c:v>10.170719999999999</c:v>
                </c:pt>
                <c:pt idx="8312" formatCode="General">
                  <c:v>10.170719999999999</c:v>
                </c:pt>
                <c:pt idx="8313" formatCode="General">
                  <c:v>10.170719999999999</c:v>
                </c:pt>
                <c:pt idx="8314" formatCode="General">
                  <c:v>10.170719999999999</c:v>
                </c:pt>
                <c:pt idx="8315" formatCode="General">
                  <c:v>10.170719999999999</c:v>
                </c:pt>
                <c:pt idx="8316" formatCode="General">
                  <c:v>10.18699</c:v>
                </c:pt>
                <c:pt idx="8317" formatCode="General">
                  <c:v>10.23401</c:v>
                </c:pt>
                <c:pt idx="8318" formatCode="General">
                  <c:v>10.23221</c:v>
                </c:pt>
                <c:pt idx="8319" formatCode="General">
                  <c:v>10.23221</c:v>
                </c:pt>
                <c:pt idx="8320" formatCode="General">
                  <c:v>10.23221</c:v>
                </c:pt>
                <c:pt idx="8321" formatCode="General">
                  <c:v>10.23582</c:v>
                </c:pt>
                <c:pt idx="8322" formatCode="General">
                  <c:v>10.23582</c:v>
                </c:pt>
                <c:pt idx="8323" formatCode="General">
                  <c:v>10.23582</c:v>
                </c:pt>
                <c:pt idx="8324" formatCode="General">
                  <c:v>10.23582</c:v>
                </c:pt>
                <c:pt idx="8325" formatCode="General">
                  <c:v>10.237629999999999</c:v>
                </c:pt>
                <c:pt idx="8326" formatCode="General">
                  <c:v>10.23582</c:v>
                </c:pt>
                <c:pt idx="8327" formatCode="General">
                  <c:v>10.237629999999999</c:v>
                </c:pt>
                <c:pt idx="8328" formatCode="General">
                  <c:v>10.25029</c:v>
                </c:pt>
                <c:pt idx="8329" formatCode="General">
                  <c:v>10.29912</c:v>
                </c:pt>
                <c:pt idx="8330" formatCode="General">
                  <c:v>10.29912</c:v>
                </c:pt>
                <c:pt idx="8331" formatCode="General">
                  <c:v>10.29912</c:v>
                </c:pt>
                <c:pt idx="8332" formatCode="General">
                  <c:v>10.29912</c:v>
                </c:pt>
                <c:pt idx="8333" formatCode="General">
                  <c:v>10.29912</c:v>
                </c:pt>
                <c:pt idx="8334" formatCode="General">
                  <c:v>10.29912</c:v>
                </c:pt>
                <c:pt idx="8335" formatCode="General">
                  <c:v>10.29912</c:v>
                </c:pt>
                <c:pt idx="8336" formatCode="General">
                  <c:v>10.29912</c:v>
                </c:pt>
                <c:pt idx="8337" formatCode="General">
                  <c:v>10.29912</c:v>
                </c:pt>
                <c:pt idx="8338" formatCode="General">
                  <c:v>10.29731</c:v>
                </c:pt>
                <c:pt idx="8339" formatCode="General">
                  <c:v>10.29731</c:v>
                </c:pt>
                <c:pt idx="8340" formatCode="General">
                  <c:v>10.29912</c:v>
                </c:pt>
                <c:pt idx="8341" formatCode="General">
                  <c:v>10.29912</c:v>
                </c:pt>
                <c:pt idx="8342" formatCode="General">
                  <c:v>10.35699</c:v>
                </c:pt>
                <c:pt idx="8343" formatCode="General">
                  <c:v>10.36422</c:v>
                </c:pt>
                <c:pt idx="8344" formatCode="General">
                  <c:v>10.36422</c:v>
                </c:pt>
                <c:pt idx="8345" formatCode="General">
                  <c:v>10.36422</c:v>
                </c:pt>
                <c:pt idx="8346" formatCode="General">
                  <c:v>10.36603</c:v>
                </c:pt>
                <c:pt idx="8347" formatCode="General">
                  <c:v>10.36603</c:v>
                </c:pt>
                <c:pt idx="8348" formatCode="General">
                  <c:v>10.36603</c:v>
                </c:pt>
                <c:pt idx="8349" formatCode="General">
                  <c:v>10.36422</c:v>
                </c:pt>
                <c:pt idx="8350" formatCode="General">
                  <c:v>10.3606</c:v>
                </c:pt>
                <c:pt idx="8351" formatCode="General">
                  <c:v>10.3606</c:v>
                </c:pt>
                <c:pt idx="8352" formatCode="General">
                  <c:v>10.3606</c:v>
                </c:pt>
                <c:pt idx="8353" formatCode="General">
                  <c:v>10.36422</c:v>
                </c:pt>
                <c:pt idx="8354" formatCode="General">
                  <c:v>10.36422</c:v>
                </c:pt>
                <c:pt idx="8355" formatCode="General">
                  <c:v>10.362410000000001</c:v>
                </c:pt>
                <c:pt idx="8356" formatCode="General">
                  <c:v>10.42028</c:v>
                </c:pt>
                <c:pt idx="8357" formatCode="General">
                  <c:v>10.427519999999999</c:v>
                </c:pt>
                <c:pt idx="8358" formatCode="General">
                  <c:v>10.427519999999999</c:v>
                </c:pt>
                <c:pt idx="8359" formatCode="General">
                  <c:v>10.427519999999999</c:v>
                </c:pt>
                <c:pt idx="8360" formatCode="General">
                  <c:v>10.427519999999999</c:v>
                </c:pt>
                <c:pt idx="8361" formatCode="General">
                  <c:v>10.427519999999999</c:v>
                </c:pt>
                <c:pt idx="8362" formatCode="General">
                  <c:v>10.427519999999999</c:v>
                </c:pt>
                <c:pt idx="8363" formatCode="General">
                  <c:v>10.427519999999999</c:v>
                </c:pt>
                <c:pt idx="8364" formatCode="General">
                  <c:v>10.427519999999999</c:v>
                </c:pt>
                <c:pt idx="8365" formatCode="General">
                  <c:v>10.427519999999999</c:v>
                </c:pt>
                <c:pt idx="8366" formatCode="General">
                  <c:v>10.427519999999999</c:v>
                </c:pt>
                <c:pt idx="8367" formatCode="General">
                  <c:v>10.427519999999999</c:v>
                </c:pt>
                <c:pt idx="8368" formatCode="General">
                  <c:v>10.44741</c:v>
                </c:pt>
                <c:pt idx="8369" formatCode="General">
                  <c:v>10.494429999999999</c:v>
                </c:pt>
                <c:pt idx="8370" formatCode="General">
                  <c:v>10.494429999999999</c:v>
                </c:pt>
                <c:pt idx="8371" formatCode="General">
                  <c:v>10.49081</c:v>
                </c:pt>
                <c:pt idx="8372" formatCode="General">
                  <c:v>10.48901</c:v>
                </c:pt>
                <c:pt idx="8373" formatCode="General">
                  <c:v>10.48901</c:v>
                </c:pt>
                <c:pt idx="8374" formatCode="General">
                  <c:v>10.49081</c:v>
                </c:pt>
                <c:pt idx="8375" formatCode="General">
                  <c:v>10.49081</c:v>
                </c:pt>
                <c:pt idx="8376" formatCode="General">
                  <c:v>10.492620000000001</c:v>
                </c:pt>
                <c:pt idx="8377" formatCode="General">
                  <c:v>10.492620000000001</c:v>
                </c:pt>
                <c:pt idx="8378" formatCode="General">
                  <c:v>10.494429999999999</c:v>
                </c:pt>
                <c:pt idx="8379" formatCode="General">
                  <c:v>10.494429999999999</c:v>
                </c:pt>
                <c:pt idx="8380" formatCode="General">
                  <c:v>10.49624</c:v>
                </c:pt>
                <c:pt idx="8381" formatCode="General">
                  <c:v>10.55411</c:v>
                </c:pt>
                <c:pt idx="8382" formatCode="General">
                  <c:v>10.55592</c:v>
                </c:pt>
                <c:pt idx="8383" formatCode="General">
                  <c:v>10.55592</c:v>
                </c:pt>
                <c:pt idx="8384" formatCode="General">
                  <c:v>10.55592</c:v>
                </c:pt>
                <c:pt idx="8385" formatCode="General">
                  <c:v>10.55592</c:v>
                </c:pt>
                <c:pt idx="8386" formatCode="General">
                  <c:v>10.55411</c:v>
                </c:pt>
                <c:pt idx="8387" formatCode="General">
                  <c:v>10.55592</c:v>
                </c:pt>
                <c:pt idx="8388" formatCode="General">
                  <c:v>10.55592</c:v>
                </c:pt>
                <c:pt idx="8389" formatCode="General">
                  <c:v>10.55592</c:v>
                </c:pt>
                <c:pt idx="8390" formatCode="General">
                  <c:v>10.557729999999999</c:v>
                </c:pt>
                <c:pt idx="8391" formatCode="General">
                  <c:v>10.55592</c:v>
                </c:pt>
                <c:pt idx="8392" formatCode="General">
                  <c:v>10.55592</c:v>
                </c:pt>
                <c:pt idx="8393" formatCode="General">
                  <c:v>10.55592</c:v>
                </c:pt>
                <c:pt idx="8394" formatCode="General">
                  <c:v>10.615600000000001</c:v>
                </c:pt>
                <c:pt idx="8395" formatCode="General">
                  <c:v>10.619210000000001</c:v>
                </c:pt>
                <c:pt idx="8396" formatCode="General">
                  <c:v>10.619210000000001</c:v>
                </c:pt>
                <c:pt idx="8397" formatCode="General">
                  <c:v>10.619210000000001</c:v>
                </c:pt>
                <c:pt idx="8398" formatCode="General">
                  <c:v>10.62102</c:v>
                </c:pt>
                <c:pt idx="8399" formatCode="General">
                  <c:v>10.624639999999999</c:v>
                </c:pt>
                <c:pt idx="8400" formatCode="General">
                  <c:v>10.624639999999999</c:v>
                </c:pt>
                <c:pt idx="8401" formatCode="General">
                  <c:v>10.624639999999999</c:v>
                </c:pt>
                <c:pt idx="8402" formatCode="General">
                  <c:v>10.62283</c:v>
                </c:pt>
                <c:pt idx="8403" formatCode="General">
                  <c:v>10.619210000000001</c:v>
                </c:pt>
                <c:pt idx="8404" formatCode="General">
                  <c:v>10.619210000000001</c:v>
                </c:pt>
                <c:pt idx="8405" formatCode="General">
                  <c:v>10.6174</c:v>
                </c:pt>
                <c:pt idx="8406" formatCode="General">
                  <c:v>10.619210000000001</c:v>
                </c:pt>
                <c:pt idx="8407" formatCode="General">
                  <c:v>10.65719</c:v>
                </c:pt>
                <c:pt idx="8408" formatCode="General">
                  <c:v>10.68432</c:v>
                </c:pt>
                <c:pt idx="8409" formatCode="General">
                  <c:v>10.68432</c:v>
                </c:pt>
                <c:pt idx="8410" formatCode="General">
                  <c:v>10.68432</c:v>
                </c:pt>
                <c:pt idx="8411" formatCode="General">
                  <c:v>10.68432</c:v>
                </c:pt>
                <c:pt idx="8412" formatCode="General">
                  <c:v>10.68432</c:v>
                </c:pt>
                <c:pt idx="8413" formatCode="General">
                  <c:v>10.68432</c:v>
                </c:pt>
                <c:pt idx="8414" formatCode="General">
                  <c:v>10.68432</c:v>
                </c:pt>
                <c:pt idx="8415" formatCode="General">
                  <c:v>10.68432</c:v>
                </c:pt>
                <c:pt idx="8416" formatCode="General">
                  <c:v>10.68432</c:v>
                </c:pt>
                <c:pt idx="8417" formatCode="General">
                  <c:v>10.68432</c:v>
                </c:pt>
                <c:pt idx="8418" formatCode="General">
                  <c:v>10.68432</c:v>
                </c:pt>
                <c:pt idx="8419" formatCode="General">
                  <c:v>10.702400000000001</c:v>
                </c:pt>
                <c:pt idx="8420" formatCode="General">
                  <c:v>10.75123</c:v>
                </c:pt>
                <c:pt idx="8421" formatCode="General">
                  <c:v>10.75123</c:v>
                </c:pt>
                <c:pt idx="8422" formatCode="General">
                  <c:v>10.75123</c:v>
                </c:pt>
                <c:pt idx="8423" formatCode="General">
                  <c:v>10.75304</c:v>
                </c:pt>
                <c:pt idx="8424" formatCode="General">
                  <c:v>10.749420000000001</c:v>
                </c:pt>
                <c:pt idx="8425" formatCode="General">
                  <c:v>10.74761</c:v>
                </c:pt>
                <c:pt idx="8426" formatCode="General">
                  <c:v>10.74761</c:v>
                </c:pt>
                <c:pt idx="8427" formatCode="General">
                  <c:v>10.745799999999999</c:v>
                </c:pt>
                <c:pt idx="8428" formatCode="General">
                  <c:v>10.74761</c:v>
                </c:pt>
                <c:pt idx="8429" formatCode="General">
                  <c:v>10.74761</c:v>
                </c:pt>
                <c:pt idx="8430" formatCode="General">
                  <c:v>10.74761</c:v>
                </c:pt>
                <c:pt idx="8431" formatCode="General">
                  <c:v>10.77655</c:v>
                </c:pt>
                <c:pt idx="8432" formatCode="General">
                  <c:v>10.79463</c:v>
                </c:pt>
                <c:pt idx="8433" formatCode="General">
                  <c:v>10.81091</c:v>
                </c:pt>
                <c:pt idx="8434" formatCode="General">
                  <c:v>10.816330000000001</c:v>
                </c:pt>
                <c:pt idx="8435" formatCode="General">
                  <c:v>10.812720000000001</c:v>
                </c:pt>
                <c:pt idx="8436" formatCode="General">
                  <c:v>10.81453</c:v>
                </c:pt>
                <c:pt idx="8437" formatCode="General">
                  <c:v>10.812720000000001</c:v>
                </c:pt>
                <c:pt idx="8438" formatCode="General">
                  <c:v>10.812720000000001</c:v>
                </c:pt>
                <c:pt idx="8439" formatCode="General">
                  <c:v>10.812720000000001</c:v>
                </c:pt>
                <c:pt idx="8440" formatCode="General">
                  <c:v>10.812720000000001</c:v>
                </c:pt>
                <c:pt idx="8441" formatCode="General">
                  <c:v>10.812720000000001</c:v>
                </c:pt>
                <c:pt idx="8442" formatCode="General">
                  <c:v>10.812720000000001</c:v>
                </c:pt>
                <c:pt idx="8443" formatCode="General">
                  <c:v>10.812720000000001</c:v>
                </c:pt>
                <c:pt idx="8444" formatCode="General">
                  <c:v>10.85431</c:v>
                </c:pt>
                <c:pt idx="8445" formatCode="General">
                  <c:v>10.87782</c:v>
                </c:pt>
                <c:pt idx="8446" formatCode="General">
                  <c:v>10.87782</c:v>
                </c:pt>
                <c:pt idx="8447" formatCode="General">
                  <c:v>10.876010000000001</c:v>
                </c:pt>
                <c:pt idx="8448" formatCode="General">
                  <c:v>10.876010000000001</c:v>
                </c:pt>
                <c:pt idx="8449" formatCode="General">
                  <c:v>10.876010000000001</c:v>
                </c:pt>
                <c:pt idx="8450" formatCode="General">
                  <c:v>10.87782</c:v>
                </c:pt>
                <c:pt idx="8451" formatCode="General">
                  <c:v>10.876010000000001</c:v>
                </c:pt>
                <c:pt idx="8452" formatCode="General">
                  <c:v>10.879630000000001</c:v>
                </c:pt>
                <c:pt idx="8453" formatCode="General">
                  <c:v>10.88144</c:v>
                </c:pt>
                <c:pt idx="8454" formatCode="General">
                  <c:v>10.88144</c:v>
                </c:pt>
                <c:pt idx="8455" formatCode="General">
                  <c:v>10.87782</c:v>
                </c:pt>
                <c:pt idx="8456" formatCode="General">
                  <c:v>10.888669999999999</c:v>
                </c:pt>
                <c:pt idx="8457" formatCode="General">
                  <c:v>10.92122</c:v>
                </c:pt>
                <c:pt idx="8458" formatCode="General">
                  <c:v>10.935689999999999</c:v>
                </c:pt>
                <c:pt idx="8459" formatCode="General">
                  <c:v>10.94112</c:v>
                </c:pt>
                <c:pt idx="8460" formatCode="General">
                  <c:v>10.94293</c:v>
                </c:pt>
                <c:pt idx="8461" formatCode="General">
                  <c:v>10.94293</c:v>
                </c:pt>
                <c:pt idx="8462" formatCode="General">
                  <c:v>10.94112</c:v>
                </c:pt>
                <c:pt idx="8463" formatCode="General">
                  <c:v>10.94112</c:v>
                </c:pt>
                <c:pt idx="8464" formatCode="General">
                  <c:v>10.94112</c:v>
                </c:pt>
                <c:pt idx="8465" formatCode="General">
                  <c:v>10.94112</c:v>
                </c:pt>
                <c:pt idx="8466" formatCode="General">
                  <c:v>10.94293</c:v>
                </c:pt>
                <c:pt idx="8467" formatCode="General">
                  <c:v>10.94293</c:v>
                </c:pt>
                <c:pt idx="8468" formatCode="General">
                  <c:v>10.94112</c:v>
                </c:pt>
                <c:pt idx="8469" formatCode="General">
                  <c:v>10.995369999999999</c:v>
                </c:pt>
                <c:pt idx="8470" formatCode="General">
                  <c:v>10.986330000000001</c:v>
                </c:pt>
                <c:pt idx="8471" formatCode="General">
                  <c:v>11.002599999999999</c:v>
                </c:pt>
                <c:pt idx="8472" formatCode="General">
                  <c:v>11.002599999999999</c:v>
                </c:pt>
                <c:pt idx="8473" formatCode="General">
                  <c:v>11.00803</c:v>
                </c:pt>
                <c:pt idx="8474" formatCode="General">
                  <c:v>11.00803</c:v>
                </c:pt>
                <c:pt idx="8475" formatCode="General">
                  <c:v>11.009840000000001</c:v>
                </c:pt>
                <c:pt idx="8476" formatCode="General">
                  <c:v>11.009840000000001</c:v>
                </c:pt>
                <c:pt idx="8477" formatCode="General">
                  <c:v>11.00803</c:v>
                </c:pt>
                <c:pt idx="8478" formatCode="General">
                  <c:v>11.006220000000001</c:v>
                </c:pt>
                <c:pt idx="8479" formatCode="General">
                  <c:v>11.00803</c:v>
                </c:pt>
                <c:pt idx="8480" formatCode="General">
                  <c:v>11.00441</c:v>
                </c:pt>
                <c:pt idx="8481" formatCode="General">
                  <c:v>11.00441</c:v>
                </c:pt>
                <c:pt idx="8482" formatCode="General">
                  <c:v>11.03154</c:v>
                </c:pt>
                <c:pt idx="8483" formatCode="General">
                  <c:v>11.06771</c:v>
                </c:pt>
                <c:pt idx="8484" formatCode="General">
                  <c:v>11.069520000000001</c:v>
                </c:pt>
                <c:pt idx="8485" formatCode="General">
                  <c:v>11.069520000000001</c:v>
                </c:pt>
                <c:pt idx="8486" formatCode="General">
                  <c:v>11.07133</c:v>
                </c:pt>
                <c:pt idx="8487" formatCode="General">
                  <c:v>11.07133</c:v>
                </c:pt>
                <c:pt idx="8488" formatCode="General">
                  <c:v>11.07133</c:v>
                </c:pt>
                <c:pt idx="8489" formatCode="General">
                  <c:v>11.07133</c:v>
                </c:pt>
                <c:pt idx="8490" formatCode="General">
                  <c:v>11.07133</c:v>
                </c:pt>
                <c:pt idx="8491" formatCode="General">
                  <c:v>11.069520000000001</c:v>
                </c:pt>
                <c:pt idx="8492" formatCode="General">
                  <c:v>11.07133</c:v>
                </c:pt>
                <c:pt idx="8493" formatCode="General">
                  <c:v>11.07133</c:v>
                </c:pt>
                <c:pt idx="8494" formatCode="General">
                  <c:v>11.069520000000001</c:v>
                </c:pt>
                <c:pt idx="8495" formatCode="General">
                  <c:v>11.131</c:v>
                </c:pt>
                <c:pt idx="8496" formatCode="General">
                  <c:v>11.136430000000001</c:v>
                </c:pt>
                <c:pt idx="8497" formatCode="General">
                  <c:v>11.136430000000001</c:v>
                </c:pt>
                <c:pt idx="8498" formatCode="General">
                  <c:v>11.136430000000001</c:v>
                </c:pt>
                <c:pt idx="8499" formatCode="General">
                  <c:v>11.136430000000001</c:v>
                </c:pt>
                <c:pt idx="8500" formatCode="General">
                  <c:v>11.13824</c:v>
                </c:pt>
                <c:pt idx="8501" formatCode="General">
                  <c:v>11.132809999999999</c:v>
                </c:pt>
                <c:pt idx="8502" formatCode="General">
                  <c:v>11.132809999999999</c:v>
                </c:pt>
                <c:pt idx="8503" formatCode="General">
                  <c:v>11.132809999999999</c:v>
                </c:pt>
                <c:pt idx="8504" formatCode="General">
                  <c:v>11.132809999999999</c:v>
                </c:pt>
                <c:pt idx="8505" formatCode="General">
                  <c:v>11.136430000000001</c:v>
                </c:pt>
                <c:pt idx="8506" formatCode="General">
                  <c:v>11.136430000000001</c:v>
                </c:pt>
                <c:pt idx="8507" formatCode="General">
                  <c:v>11.176220000000001</c:v>
                </c:pt>
                <c:pt idx="8508" formatCode="General">
                  <c:v>11.199730000000001</c:v>
                </c:pt>
                <c:pt idx="8509" formatCode="General">
                  <c:v>11.199730000000001</c:v>
                </c:pt>
                <c:pt idx="8510" formatCode="General">
                  <c:v>11.199730000000001</c:v>
                </c:pt>
                <c:pt idx="8511" formatCode="General">
                  <c:v>11.199730000000001</c:v>
                </c:pt>
                <c:pt idx="8512" formatCode="General">
                  <c:v>11.199730000000001</c:v>
                </c:pt>
                <c:pt idx="8513" formatCode="General">
                  <c:v>11.199730000000001</c:v>
                </c:pt>
                <c:pt idx="8514" formatCode="General">
                  <c:v>11.199730000000001</c:v>
                </c:pt>
                <c:pt idx="8515" formatCode="General">
                  <c:v>11.199730000000001</c:v>
                </c:pt>
                <c:pt idx="8516" formatCode="General">
                  <c:v>11.199730000000001</c:v>
                </c:pt>
                <c:pt idx="8517" formatCode="General">
                  <c:v>11.199730000000001</c:v>
                </c:pt>
                <c:pt idx="8518" formatCode="General">
                  <c:v>11.199730000000001</c:v>
                </c:pt>
                <c:pt idx="8519" formatCode="General">
                  <c:v>11.199730000000001</c:v>
                </c:pt>
                <c:pt idx="8520" formatCode="General">
                  <c:v>11.255789999999999</c:v>
                </c:pt>
                <c:pt idx="8521" formatCode="General">
                  <c:v>11.26483</c:v>
                </c:pt>
                <c:pt idx="8522" formatCode="General">
                  <c:v>11.26121</c:v>
                </c:pt>
                <c:pt idx="8523" formatCode="General">
                  <c:v>11.26121</c:v>
                </c:pt>
                <c:pt idx="8524" formatCode="General">
                  <c:v>11.26121</c:v>
                </c:pt>
                <c:pt idx="8525" formatCode="General">
                  <c:v>11.26121</c:v>
                </c:pt>
                <c:pt idx="8526" formatCode="General">
                  <c:v>11.26483</c:v>
                </c:pt>
                <c:pt idx="8527" formatCode="General">
                  <c:v>11.26483</c:v>
                </c:pt>
                <c:pt idx="8528" formatCode="General">
                  <c:v>11.26483</c:v>
                </c:pt>
                <c:pt idx="8529" formatCode="General">
                  <c:v>11.26483</c:v>
                </c:pt>
                <c:pt idx="8530" formatCode="General">
                  <c:v>11.26483</c:v>
                </c:pt>
                <c:pt idx="8531" formatCode="General">
                  <c:v>11.266640000000001</c:v>
                </c:pt>
                <c:pt idx="8532" formatCode="General">
                  <c:v>11.30462</c:v>
                </c:pt>
                <c:pt idx="8533" formatCode="General">
                  <c:v>11.329929999999999</c:v>
                </c:pt>
                <c:pt idx="8534" formatCode="General">
                  <c:v>11.32813</c:v>
                </c:pt>
                <c:pt idx="8535" formatCode="General">
                  <c:v>11.32813</c:v>
                </c:pt>
                <c:pt idx="8536" formatCode="General">
                  <c:v>11.329929999999999</c:v>
                </c:pt>
                <c:pt idx="8537" formatCode="General">
                  <c:v>11.32813</c:v>
                </c:pt>
                <c:pt idx="8538" formatCode="General">
                  <c:v>11.32813</c:v>
                </c:pt>
                <c:pt idx="8539" formatCode="General">
                  <c:v>11.32813</c:v>
                </c:pt>
                <c:pt idx="8540" formatCode="General">
                  <c:v>11.326320000000001</c:v>
                </c:pt>
                <c:pt idx="8541" formatCode="General">
                  <c:v>11.32813</c:v>
                </c:pt>
                <c:pt idx="8542" formatCode="General">
                  <c:v>11.326320000000001</c:v>
                </c:pt>
                <c:pt idx="8543" formatCode="General">
                  <c:v>11.326320000000001</c:v>
                </c:pt>
                <c:pt idx="8544" formatCode="General">
                  <c:v>11.32813</c:v>
                </c:pt>
                <c:pt idx="8545" formatCode="General">
                  <c:v>11.37876</c:v>
                </c:pt>
                <c:pt idx="8546" formatCode="General">
                  <c:v>11.389609999999999</c:v>
                </c:pt>
                <c:pt idx="8547" formatCode="General">
                  <c:v>11.393230000000001</c:v>
                </c:pt>
                <c:pt idx="8548" formatCode="General">
                  <c:v>11.393230000000001</c:v>
                </c:pt>
                <c:pt idx="8549" formatCode="General">
                  <c:v>11.393230000000001</c:v>
                </c:pt>
                <c:pt idx="8550" formatCode="General">
                  <c:v>11.393230000000001</c:v>
                </c:pt>
                <c:pt idx="8551" formatCode="General">
                  <c:v>11.39504</c:v>
                </c:pt>
                <c:pt idx="8552" formatCode="General">
                  <c:v>11.39504</c:v>
                </c:pt>
                <c:pt idx="8553" formatCode="General">
                  <c:v>11.39504</c:v>
                </c:pt>
                <c:pt idx="8554" formatCode="General">
                  <c:v>11.389609999999999</c:v>
                </c:pt>
                <c:pt idx="8555" formatCode="General">
                  <c:v>11.389609999999999</c:v>
                </c:pt>
                <c:pt idx="8556" formatCode="General">
                  <c:v>11.39142</c:v>
                </c:pt>
                <c:pt idx="8557" formatCode="General">
                  <c:v>11.4077</c:v>
                </c:pt>
                <c:pt idx="8558" formatCode="General">
                  <c:v>11.456519999999999</c:v>
                </c:pt>
                <c:pt idx="8559" formatCode="General">
                  <c:v>11.456519999999999</c:v>
                </c:pt>
                <c:pt idx="8560" formatCode="General">
                  <c:v>11.456519999999999</c:v>
                </c:pt>
                <c:pt idx="8561" formatCode="General">
                  <c:v>11.456519999999999</c:v>
                </c:pt>
                <c:pt idx="8562" formatCode="General">
                  <c:v>11.456519999999999</c:v>
                </c:pt>
                <c:pt idx="8563" formatCode="General">
                  <c:v>11.456519999999999</c:v>
                </c:pt>
                <c:pt idx="8564" formatCode="General">
                  <c:v>11.456519999999999</c:v>
                </c:pt>
                <c:pt idx="8565" formatCode="General">
                  <c:v>11.456519999999999</c:v>
                </c:pt>
                <c:pt idx="8566" formatCode="General">
                  <c:v>11.456519999999999</c:v>
                </c:pt>
                <c:pt idx="8567" formatCode="General">
                  <c:v>11.456519999999999</c:v>
                </c:pt>
                <c:pt idx="8568" formatCode="General">
                  <c:v>11.456519999999999</c:v>
                </c:pt>
                <c:pt idx="8569" formatCode="General">
                  <c:v>11.456519999999999</c:v>
                </c:pt>
                <c:pt idx="8570" formatCode="General">
                  <c:v>11.512589999999999</c:v>
                </c:pt>
                <c:pt idx="8571" formatCode="General">
                  <c:v>11.519819999999999</c:v>
                </c:pt>
                <c:pt idx="8572" formatCode="General">
                  <c:v>11.523440000000001</c:v>
                </c:pt>
                <c:pt idx="8573" formatCode="General">
                  <c:v>11.523440000000001</c:v>
                </c:pt>
                <c:pt idx="8574" formatCode="General">
                  <c:v>11.523440000000001</c:v>
                </c:pt>
                <c:pt idx="8575" formatCode="General">
                  <c:v>11.519819999999999</c:v>
                </c:pt>
                <c:pt idx="8576" formatCode="General">
                  <c:v>11.519819999999999</c:v>
                </c:pt>
                <c:pt idx="8577" formatCode="General">
                  <c:v>11.519819999999999</c:v>
                </c:pt>
                <c:pt idx="8578" formatCode="General">
                  <c:v>11.519819999999999</c:v>
                </c:pt>
                <c:pt idx="8579" formatCode="General">
                  <c:v>11.52163</c:v>
                </c:pt>
                <c:pt idx="8580" formatCode="General">
                  <c:v>11.52163</c:v>
                </c:pt>
                <c:pt idx="8581" formatCode="General">
                  <c:v>11.52163</c:v>
                </c:pt>
                <c:pt idx="8582" formatCode="General">
                  <c:v>11.55599</c:v>
                </c:pt>
                <c:pt idx="8583" formatCode="General">
                  <c:v>11.583119999999999</c:v>
                </c:pt>
                <c:pt idx="8584" formatCode="General">
                  <c:v>11.583119999999999</c:v>
                </c:pt>
                <c:pt idx="8585" formatCode="General">
                  <c:v>11.58492</c:v>
                </c:pt>
                <c:pt idx="8586" formatCode="General">
                  <c:v>11.586729999999999</c:v>
                </c:pt>
                <c:pt idx="8587" formatCode="General">
                  <c:v>11.58492</c:v>
                </c:pt>
                <c:pt idx="8588" formatCode="General">
                  <c:v>11.586729999999999</c:v>
                </c:pt>
                <c:pt idx="8589" formatCode="General">
                  <c:v>11.58492</c:v>
                </c:pt>
                <c:pt idx="8590" formatCode="General">
                  <c:v>11.58492</c:v>
                </c:pt>
                <c:pt idx="8591" formatCode="General">
                  <c:v>11.58492</c:v>
                </c:pt>
                <c:pt idx="8592" formatCode="General">
                  <c:v>11.586729999999999</c:v>
                </c:pt>
                <c:pt idx="8593" formatCode="General">
                  <c:v>11.58492</c:v>
                </c:pt>
                <c:pt idx="8594" formatCode="General">
                  <c:v>11.58492</c:v>
                </c:pt>
                <c:pt idx="8595" formatCode="General">
                  <c:v>11.64099</c:v>
                </c:pt>
                <c:pt idx="8596" formatCode="General">
                  <c:v>11.64822</c:v>
                </c:pt>
                <c:pt idx="8597" formatCode="General">
                  <c:v>11.64822</c:v>
                </c:pt>
                <c:pt idx="8598" formatCode="General">
                  <c:v>11.64822</c:v>
                </c:pt>
                <c:pt idx="8599" formatCode="General">
                  <c:v>11.64822</c:v>
                </c:pt>
                <c:pt idx="8600" formatCode="General">
                  <c:v>11.650029999999999</c:v>
                </c:pt>
                <c:pt idx="8601" formatCode="General">
                  <c:v>11.650029999999999</c:v>
                </c:pt>
                <c:pt idx="8602" formatCode="General">
                  <c:v>11.650029999999999</c:v>
                </c:pt>
                <c:pt idx="8603" formatCode="General">
                  <c:v>11.650029999999999</c:v>
                </c:pt>
                <c:pt idx="8604" formatCode="General">
                  <c:v>11.653650000000001</c:v>
                </c:pt>
                <c:pt idx="8605" formatCode="General">
                  <c:v>11.653650000000001</c:v>
                </c:pt>
                <c:pt idx="8606" formatCode="General">
                  <c:v>11.65184</c:v>
                </c:pt>
                <c:pt idx="8607" formatCode="General">
                  <c:v>11.64822</c:v>
                </c:pt>
                <c:pt idx="8608" formatCode="General">
                  <c:v>11.71332</c:v>
                </c:pt>
                <c:pt idx="8609" formatCode="General">
                  <c:v>11.71332</c:v>
                </c:pt>
                <c:pt idx="8610" formatCode="General">
                  <c:v>11.71332</c:v>
                </c:pt>
                <c:pt idx="8611" formatCode="General">
                  <c:v>11.71332</c:v>
                </c:pt>
                <c:pt idx="8612" formatCode="General">
                  <c:v>11.71332</c:v>
                </c:pt>
                <c:pt idx="8613" formatCode="General">
                  <c:v>11.71332</c:v>
                </c:pt>
                <c:pt idx="8614" formatCode="General">
                  <c:v>11.71513</c:v>
                </c:pt>
                <c:pt idx="8615" formatCode="General">
                  <c:v>11.71332</c:v>
                </c:pt>
                <c:pt idx="8616" formatCode="General">
                  <c:v>11.71332</c:v>
                </c:pt>
                <c:pt idx="8617" formatCode="General">
                  <c:v>11.71513</c:v>
                </c:pt>
                <c:pt idx="8618" formatCode="General">
                  <c:v>11.71332</c:v>
                </c:pt>
                <c:pt idx="8619" formatCode="General">
                  <c:v>11.71332</c:v>
                </c:pt>
                <c:pt idx="8620" formatCode="General">
                  <c:v>11.71332</c:v>
                </c:pt>
                <c:pt idx="8621" formatCode="General">
                  <c:v>11.77481</c:v>
                </c:pt>
                <c:pt idx="8622" formatCode="General">
                  <c:v>11.77843</c:v>
                </c:pt>
                <c:pt idx="8623" formatCode="General">
                  <c:v>11.77843</c:v>
                </c:pt>
                <c:pt idx="8624" formatCode="General">
                  <c:v>11.77843</c:v>
                </c:pt>
                <c:pt idx="8625" formatCode="General">
                  <c:v>11.78205</c:v>
                </c:pt>
                <c:pt idx="8626" formatCode="General">
                  <c:v>11.78205</c:v>
                </c:pt>
                <c:pt idx="8627" formatCode="General">
                  <c:v>11.780239999999999</c:v>
                </c:pt>
                <c:pt idx="8628" formatCode="General">
                  <c:v>11.77843</c:v>
                </c:pt>
                <c:pt idx="8629" formatCode="General">
                  <c:v>11.776619999999999</c:v>
                </c:pt>
                <c:pt idx="8630" formatCode="General">
                  <c:v>11.776619999999999</c:v>
                </c:pt>
                <c:pt idx="8631" formatCode="General">
                  <c:v>11.776619999999999</c:v>
                </c:pt>
                <c:pt idx="8632" formatCode="General">
                  <c:v>11.776619999999999</c:v>
                </c:pt>
                <c:pt idx="8633" formatCode="General">
                  <c:v>11.83811</c:v>
                </c:pt>
                <c:pt idx="8634" formatCode="General">
                  <c:v>11.84172</c:v>
                </c:pt>
                <c:pt idx="8635" formatCode="General">
                  <c:v>11.843529999999999</c:v>
                </c:pt>
                <c:pt idx="8636" formatCode="General">
                  <c:v>11.843529999999999</c:v>
                </c:pt>
                <c:pt idx="8637" formatCode="General">
                  <c:v>11.843529999999999</c:v>
                </c:pt>
                <c:pt idx="8638" formatCode="General">
                  <c:v>11.843529999999999</c:v>
                </c:pt>
                <c:pt idx="8639" formatCode="General">
                  <c:v>11.84172</c:v>
                </c:pt>
                <c:pt idx="8640" formatCode="General">
                  <c:v>11.84172</c:v>
                </c:pt>
                <c:pt idx="8641" formatCode="General">
                  <c:v>11.84172</c:v>
                </c:pt>
                <c:pt idx="8642" formatCode="General">
                  <c:v>11.84172</c:v>
                </c:pt>
                <c:pt idx="8643" formatCode="General">
                  <c:v>11.84172</c:v>
                </c:pt>
                <c:pt idx="8644" formatCode="General">
                  <c:v>11.84172</c:v>
                </c:pt>
                <c:pt idx="8645" formatCode="General">
                  <c:v>11.88513</c:v>
                </c:pt>
                <c:pt idx="8646" formatCode="General">
                  <c:v>11.90864</c:v>
                </c:pt>
                <c:pt idx="8647" formatCode="General">
                  <c:v>11.910450000000001</c:v>
                </c:pt>
                <c:pt idx="8648" formatCode="General">
                  <c:v>11.910450000000001</c:v>
                </c:pt>
                <c:pt idx="8649" formatCode="General">
                  <c:v>11.906829999999999</c:v>
                </c:pt>
                <c:pt idx="8650" formatCode="General">
                  <c:v>11.90502</c:v>
                </c:pt>
                <c:pt idx="8651" formatCode="General">
                  <c:v>11.90502</c:v>
                </c:pt>
                <c:pt idx="8652" formatCode="General">
                  <c:v>11.906829999999999</c:v>
                </c:pt>
                <c:pt idx="8653" formatCode="General">
                  <c:v>11.90502</c:v>
                </c:pt>
                <c:pt idx="8654" formatCode="General">
                  <c:v>11.906829999999999</c:v>
                </c:pt>
                <c:pt idx="8655" formatCode="General">
                  <c:v>11.906829999999999</c:v>
                </c:pt>
                <c:pt idx="8656" formatCode="General">
                  <c:v>11.910450000000001</c:v>
                </c:pt>
                <c:pt idx="8657" formatCode="General">
                  <c:v>11.910450000000001</c:v>
                </c:pt>
                <c:pt idx="8658" formatCode="General">
                  <c:v>11.946619999999999</c:v>
                </c:pt>
                <c:pt idx="8659" formatCode="General">
                  <c:v>11.97012</c:v>
                </c:pt>
                <c:pt idx="8660" formatCode="General">
                  <c:v>11.97193</c:v>
                </c:pt>
                <c:pt idx="8661" formatCode="General">
                  <c:v>11.97193</c:v>
                </c:pt>
                <c:pt idx="8662" formatCode="General">
                  <c:v>11.97193</c:v>
                </c:pt>
                <c:pt idx="8663" formatCode="General">
                  <c:v>11.97193</c:v>
                </c:pt>
                <c:pt idx="8664" formatCode="General">
                  <c:v>11.97193</c:v>
                </c:pt>
                <c:pt idx="8665" formatCode="General">
                  <c:v>11.97193</c:v>
                </c:pt>
                <c:pt idx="8666" formatCode="General">
                  <c:v>11.97193</c:v>
                </c:pt>
                <c:pt idx="8667" formatCode="General">
                  <c:v>11.97193</c:v>
                </c:pt>
                <c:pt idx="8668" formatCode="General">
                  <c:v>11.97193</c:v>
                </c:pt>
                <c:pt idx="8669" formatCode="General">
                  <c:v>11.97193</c:v>
                </c:pt>
                <c:pt idx="8670" formatCode="General">
                  <c:v>11.97193</c:v>
                </c:pt>
                <c:pt idx="8671" formatCode="General">
                  <c:v>12.03523</c:v>
                </c:pt>
                <c:pt idx="8672" formatCode="General">
                  <c:v>12.03523</c:v>
                </c:pt>
                <c:pt idx="8673" formatCode="General">
                  <c:v>12.03523</c:v>
                </c:pt>
                <c:pt idx="8674" formatCode="General">
                  <c:v>12.03342</c:v>
                </c:pt>
                <c:pt idx="8675" formatCode="General">
                  <c:v>12.03342</c:v>
                </c:pt>
                <c:pt idx="8676" formatCode="General">
                  <c:v>12.03342</c:v>
                </c:pt>
                <c:pt idx="8677" formatCode="General">
                  <c:v>12.03523</c:v>
                </c:pt>
                <c:pt idx="8678" formatCode="General">
                  <c:v>12.03885</c:v>
                </c:pt>
                <c:pt idx="8679" formatCode="General">
                  <c:v>12.03885</c:v>
                </c:pt>
                <c:pt idx="8680" formatCode="General">
                  <c:v>12.03885</c:v>
                </c:pt>
                <c:pt idx="8681" formatCode="General">
                  <c:v>12.037039999999999</c:v>
                </c:pt>
                <c:pt idx="8682" formatCode="General">
                  <c:v>12.03523</c:v>
                </c:pt>
                <c:pt idx="8683" formatCode="General">
                  <c:v>12.03523</c:v>
                </c:pt>
                <c:pt idx="8684" formatCode="General">
                  <c:v>12.03523</c:v>
                </c:pt>
                <c:pt idx="8685" formatCode="General">
                  <c:v>12.08948</c:v>
                </c:pt>
                <c:pt idx="8686" formatCode="General">
                  <c:v>12.10033</c:v>
                </c:pt>
                <c:pt idx="8687" formatCode="General">
                  <c:v>12.098520000000001</c:v>
                </c:pt>
                <c:pt idx="8688" formatCode="General">
                  <c:v>12.10033</c:v>
                </c:pt>
                <c:pt idx="8689" formatCode="General">
                  <c:v>12.10033</c:v>
                </c:pt>
                <c:pt idx="8690" formatCode="General">
                  <c:v>12.10033</c:v>
                </c:pt>
                <c:pt idx="8691" formatCode="General">
                  <c:v>12.10033</c:v>
                </c:pt>
                <c:pt idx="8692" formatCode="General">
                  <c:v>12.10214</c:v>
                </c:pt>
                <c:pt idx="8693" formatCode="General">
                  <c:v>12.10033</c:v>
                </c:pt>
                <c:pt idx="8694" formatCode="General">
                  <c:v>12.10033</c:v>
                </c:pt>
                <c:pt idx="8695" formatCode="General">
                  <c:v>12.098520000000001</c:v>
                </c:pt>
                <c:pt idx="8696" formatCode="General">
                  <c:v>12.10033</c:v>
                </c:pt>
                <c:pt idx="8697" formatCode="General">
                  <c:v>12.098520000000001</c:v>
                </c:pt>
                <c:pt idx="8698" formatCode="General">
                  <c:v>12.10033</c:v>
                </c:pt>
                <c:pt idx="8699" formatCode="General">
                  <c:v>12.134690000000001</c:v>
                </c:pt>
                <c:pt idx="8700" formatCode="General">
                  <c:v>12.16544</c:v>
                </c:pt>
                <c:pt idx="8701" formatCode="General">
                  <c:v>12.16724</c:v>
                </c:pt>
                <c:pt idx="8702" formatCode="General">
                  <c:v>12.16724</c:v>
                </c:pt>
                <c:pt idx="8703" formatCode="General">
                  <c:v>12.16544</c:v>
                </c:pt>
                <c:pt idx="8704" formatCode="General">
                  <c:v>12.16724</c:v>
                </c:pt>
                <c:pt idx="8705" formatCode="General">
                  <c:v>12.16544</c:v>
                </c:pt>
                <c:pt idx="8706" formatCode="General">
                  <c:v>12.161820000000001</c:v>
                </c:pt>
                <c:pt idx="8707" formatCode="General">
                  <c:v>12.163629999999999</c:v>
                </c:pt>
                <c:pt idx="8708" formatCode="General">
                  <c:v>12.161820000000001</c:v>
                </c:pt>
                <c:pt idx="8709" formatCode="General">
                  <c:v>12.16544</c:v>
                </c:pt>
                <c:pt idx="8710" formatCode="General">
                  <c:v>12.16724</c:v>
                </c:pt>
                <c:pt idx="8711" formatCode="General">
                  <c:v>12.16724</c:v>
                </c:pt>
                <c:pt idx="8712" formatCode="General">
                  <c:v>12.16724</c:v>
                </c:pt>
                <c:pt idx="8713" formatCode="General">
                  <c:v>12.16544</c:v>
                </c:pt>
                <c:pt idx="8714" formatCode="General">
                  <c:v>12.17267</c:v>
                </c:pt>
                <c:pt idx="8715" formatCode="General">
                  <c:v>12.22692</c:v>
                </c:pt>
                <c:pt idx="8716" formatCode="General">
                  <c:v>12.228730000000001</c:v>
                </c:pt>
                <c:pt idx="8717" formatCode="General">
                  <c:v>12.228730000000001</c:v>
                </c:pt>
                <c:pt idx="8718" formatCode="General">
                  <c:v>12.228730000000001</c:v>
                </c:pt>
                <c:pt idx="8719" formatCode="General">
                  <c:v>12.228730000000001</c:v>
                </c:pt>
                <c:pt idx="8720" formatCode="General">
                  <c:v>12.228730000000001</c:v>
                </c:pt>
                <c:pt idx="8721" formatCode="General">
                  <c:v>12.228730000000001</c:v>
                </c:pt>
                <c:pt idx="8722" formatCode="General">
                  <c:v>12.228730000000001</c:v>
                </c:pt>
                <c:pt idx="8723" formatCode="General">
                  <c:v>12.228730000000001</c:v>
                </c:pt>
                <c:pt idx="8724" formatCode="General">
                  <c:v>12.228730000000001</c:v>
                </c:pt>
                <c:pt idx="8725" formatCode="General">
                  <c:v>12.228730000000001</c:v>
                </c:pt>
                <c:pt idx="8726" formatCode="General">
                  <c:v>12.228730000000001</c:v>
                </c:pt>
                <c:pt idx="8727" formatCode="General">
                  <c:v>12.228730000000001</c:v>
                </c:pt>
                <c:pt idx="8728" formatCode="General">
                  <c:v>12.228730000000001</c:v>
                </c:pt>
                <c:pt idx="8729" formatCode="General">
                  <c:v>12.23235</c:v>
                </c:pt>
                <c:pt idx="8730" formatCode="General">
                  <c:v>12.2866</c:v>
                </c:pt>
                <c:pt idx="8731" formatCode="General">
                  <c:v>12.29203</c:v>
                </c:pt>
                <c:pt idx="8732" formatCode="General">
                  <c:v>12.293839999999999</c:v>
                </c:pt>
                <c:pt idx="8733" formatCode="General">
                  <c:v>12.293839999999999</c:v>
                </c:pt>
                <c:pt idx="8734" formatCode="General">
                  <c:v>12.29565</c:v>
                </c:pt>
                <c:pt idx="8735" formatCode="General">
                  <c:v>12.29565</c:v>
                </c:pt>
                <c:pt idx="8736" formatCode="General">
                  <c:v>12.29745</c:v>
                </c:pt>
                <c:pt idx="8737" formatCode="General">
                  <c:v>12.29565</c:v>
                </c:pt>
                <c:pt idx="8738" formatCode="General">
                  <c:v>12.29203</c:v>
                </c:pt>
                <c:pt idx="8739" formatCode="General">
                  <c:v>12.29203</c:v>
                </c:pt>
                <c:pt idx="8740" formatCode="General">
                  <c:v>12.29203</c:v>
                </c:pt>
                <c:pt idx="8741" formatCode="General">
                  <c:v>12.29203</c:v>
                </c:pt>
                <c:pt idx="8742" formatCode="General">
                  <c:v>12.29203</c:v>
                </c:pt>
                <c:pt idx="8743" formatCode="General">
                  <c:v>12.29203</c:v>
                </c:pt>
                <c:pt idx="8744" formatCode="General">
                  <c:v>12.31011</c:v>
                </c:pt>
                <c:pt idx="8745" formatCode="General">
                  <c:v>12.355320000000001</c:v>
                </c:pt>
                <c:pt idx="8746" formatCode="General">
                  <c:v>12.35713</c:v>
                </c:pt>
                <c:pt idx="8747" formatCode="General">
                  <c:v>12.35713</c:v>
                </c:pt>
                <c:pt idx="8748" formatCode="General">
                  <c:v>12.35713</c:v>
                </c:pt>
                <c:pt idx="8749" formatCode="General">
                  <c:v>12.35894</c:v>
                </c:pt>
                <c:pt idx="8750" formatCode="General">
                  <c:v>12.35713</c:v>
                </c:pt>
                <c:pt idx="8751" formatCode="General">
                  <c:v>12.35713</c:v>
                </c:pt>
                <c:pt idx="8752" formatCode="General">
                  <c:v>12.35713</c:v>
                </c:pt>
                <c:pt idx="8753" formatCode="General">
                  <c:v>12.355320000000001</c:v>
                </c:pt>
                <c:pt idx="8754" formatCode="General">
                  <c:v>12.35713</c:v>
                </c:pt>
                <c:pt idx="8755" formatCode="General">
                  <c:v>12.35713</c:v>
                </c:pt>
                <c:pt idx="8756" formatCode="General">
                  <c:v>12.35713</c:v>
                </c:pt>
                <c:pt idx="8757" formatCode="General">
                  <c:v>12.35713</c:v>
                </c:pt>
                <c:pt idx="8758" formatCode="General">
                  <c:v>12.35894</c:v>
                </c:pt>
                <c:pt idx="8759" formatCode="General">
                  <c:v>12.37341</c:v>
                </c:pt>
                <c:pt idx="8760" formatCode="General">
                  <c:v>12.41319</c:v>
                </c:pt>
                <c:pt idx="8761" formatCode="General">
                  <c:v>12.42224</c:v>
                </c:pt>
                <c:pt idx="8762" formatCode="General">
                  <c:v>12.42043</c:v>
                </c:pt>
                <c:pt idx="8763" formatCode="General">
                  <c:v>12.42043</c:v>
                </c:pt>
                <c:pt idx="8764" formatCode="General">
                  <c:v>12.418620000000001</c:v>
                </c:pt>
                <c:pt idx="8765" formatCode="General">
                  <c:v>12.42043</c:v>
                </c:pt>
                <c:pt idx="8766" formatCode="General">
                  <c:v>12.42404</c:v>
                </c:pt>
                <c:pt idx="8767" formatCode="General">
                  <c:v>12.42404</c:v>
                </c:pt>
                <c:pt idx="8768" formatCode="General">
                  <c:v>12.425850000000001</c:v>
                </c:pt>
                <c:pt idx="8769" formatCode="General">
                  <c:v>12.42224</c:v>
                </c:pt>
                <c:pt idx="8770" formatCode="General">
                  <c:v>12.42404</c:v>
                </c:pt>
                <c:pt idx="8771" formatCode="General">
                  <c:v>12.42224</c:v>
                </c:pt>
                <c:pt idx="8772" formatCode="General">
                  <c:v>12.42224</c:v>
                </c:pt>
                <c:pt idx="8773" formatCode="General">
                  <c:v>12.418620000000001</c:v>
                </c:pt>
                <c:pt idx="8774" formatCode="General">
                  <c:v>12.418620000000001</c:v>
                </c:pt>
                <c:pt idx="8775" formatCode="General">
                  <c:v>12.47649</c:v>
                </c:pt>
                <c:pt idx="8776" formatCode="General">
                  <c:v>12.485530000000001</c:v>
                </c:pt>
                <c:pt idx="8777" formatCode="General">
                  <c:v>12.485530000000001</c:v>
                </c:pt>
                <c:pt idx="8778" formatCode="General">
                  <c:v>12.485530000000001</c:v>
                </c:pt>
                <c:pt idx="8779" formatCode="General">
                  <c:v>12.485530000000001</c:v>
                </c:pt>
                <c:pt idx="8780" formatCode="General">
                  <c:v>12.485530000000001</c:v>
                </c:pt>
                <c:pt idx="8781" formatCode="General">
                  <c:v>12.485530000000001</c:v>
                </c:pt>
                <c:pt idx="8782" formatCode="General">
                  <c:v>12.485530000000001</c:v>
                </c:pt>
                <c:pt idx="8783" formatCode="General">
                  <c:v>12.485530000000001</c:v>
                </c:pt>
                <c:pt idx="8784" formatCode="General">
                  <c:v>12.48734</c:v>
                </c:pt>
                <c:pt idx="8785" formatCode="General">
                  <c:v>12.485530000000001</c:v>
                </c:pt>
                <c:pt idx="8786" formatCode="General">
                  <c:v>12.485530000000001</c:v>
                </c:pt>
                <c:pt idx="8787" formatCode="General">
                  <c:v>12.485530000000001</c:v>
                </c:pt>
                <c:pt idx="8788" formatCode="General">
                  <c:v>12.485530000000001</c:v>
                </c:pt>
                <c:pt idx="8789" formatCode="General">
                  <c:v>12.485530000000001</c:v>
                </c:pt>
                <c:pt idx="8790" formatCode="General">
                  <c:v>12.48734</c:v>
                </c:pt>
                <c:pt idx="8791" formatCode="General">
                  <c:v>12.548830000000001</c:v>
                </c:pt>
                <c:pt idx="8792" formatCode="General">
                  <c:v>12.55425</c:v>
                </c:pt>
                <c:pt idx="8793" formatCode="General">
                  <c:v>12.55425</c:v>
                </c:pt>
                <c:pt idx="8794" formatCode="General">
                  <c:v>12.548830000000001</c:v>
                </c:pt>
                <c:pt idx="8795" formatCode="General">
                  <c:v>12.548830000000001</c:v>
                </c:pt>
                <c:pt idx="8796" formatCode="General">
                  <c:v>12.548830000000001</c:v>
                </c:pt>
                <c:pt idx="8797" formatCode="General">
                  <c:v>12.548830000000001</c:v>
                </c:pt>
                <c:pt idx="8798" formatCode="General">
                  <c:v>12.548830000000001</c:v>
                </c:pt>
                <c:pt idx="8799" formatCode="General">
                  <c:v>12.55064</c:v>
                </c:pt>
                <c:pt idx="8800" formatCode="General">
                  <c:v>12.55064</c:v>
                </c:pt>
                <c:pt idx="8801" formatCode="General">
                  <c:v>12.552440000000001</c:v>
                </c:pt>
                <c:pt idx="8802" formatCode="General">
                  <c:v>12.552440000000001</c:v>
                </c:pt>
                <c:pt idx="8803" formatCode="General">
                  <c:v>12.55425</c:v>
                </c:pt>
                <c:pt idx="8804" formatCode="General">
                  <c:v>12.55425</c:v>
                </c:pt>
                <c:pt idx="8805" formatCode="General">
                  <c:v>12.548830000000001</c:v>
                </c:pt>
                <c:pt idx="8806" formatCode="General">
                  <c:v>12.548830000000001</c:v>
                </c:pt>
                <c:pt idx="8807" formatCode="General">
                  <c:v>12.548830000000001</c:v>
                </c:pt>
                <c:pt idx="8808" formatCode="General">
                  <c:v>12.58681</c:v>
                </c:pt>
                <c:pt idx="8809" formatCode="General">
                  <c:v>12.55064</c:v>
                </c:pt>
                <c:pt idx="8810" formatCode="General">
                  <c:v>12.61393</c:v>
                </c:pt>
                <c:pt idx="8811" formatCode="General">
                  <c:v>12.61393</c:v>
                </c:pt>
                <c:pt idx="8812" formatCode="General">
                  <c:v>12.61393</c:v>
                </c:pt>
                <c:pt idx="8813" formatCode="General">
                  <c:v>12.615740000000001</c:v>
                </c:pt>
                <c:pt idx="8814" formatCode="General">
                  <c:v>12.615740000000001</c:v>
                </c:pt>
                <c:pt idx="8815" formatCode="General">
                  <c:v>12.615740000000001</c:v>
                </c:pt>
                <c:pt idx="8816" formatCode="General">
                  <c:v>12.615740000000001</c:v>
                </c:pt>
                <c:pt idx="8817" formatCode="General">
                  <c:v>12.615740000000001</c:v>
                </c:pt>
                <c:pt idx="8818" formatCode="General">
                  <c:v>12.615740000000001</c:v>
                </c:pt>
                <c:pt idx="8819" formatCode="General">
                  <c:v>12.615740000000001</c:v>
                </c:pt>
                <c:pt idx="8820" formatCode="General">
                  <c:v>12.61393</c:v>
                </c:pt>
                <c:pt idx="8821" formatCode="General">
                  <c:v>12.615740000000001</c:v>
                </c:pt>
                <c:pt idx="8822" formatCode="General">
                  <c:v>12.615740000000001</c:v>
                </c:pt>
                <c:pt idx="8823" formatCode="General">
                  <c:v>12.615740000000001</c:v>
                </c:pt>
                <c:pt idx="8824" formatCode="General">
                  <c:v>12.615740000000001</c:v>
                </c:pt>
                <c:pt idx="8825" formatCode="General">
                  <c:v>12.61393</c:v>
                </c:pt>
                <c:pt idx="8826" formatCode="General">
                  <c:v>12.615740000000001</c:v>
                </c:pt>
                <c:pt idx="8827" formatCode="General">
                  <c:v>12.615740000000001</c:v>
                </c:pt>
                <c:pt idx="8828" formatCode="General">
                  <c:v>12.615740000000001</c:v>
                </c:pt>
                <c:pt idx="8829" formatCode="General">
                  <c:v>12.615740000000001</c:v>
                </c:pt>
                <c:pt idx="8830" formatCode="General">
                  <c:v>12.61393</c:v>
                </c:pt>
                <c:pt idx="8831" formatCode="General">
                  <c:v>12.61393</c:v>
                </c:pt>
                <c:pt idx="8832" formatCode="General">
                  <c:v>12.61393</c:v>
                </c:pt>
                <c:pt idx="8833" formatCode="General">
                  <c:v>12.659140000000001</c:v>
                </c:pt>
                <c:pt idx="8834" formatCode="General">
                  <c:v>12.61755</c:v>
                </c:pt>
                <c:pt idx="8835" formatCode="General">
                  <c:v>12.675420000000001</c:v>
                </c:pt>
                <c:pt idx="8836" formatCode="General">
                  <c:v>12.621169999999999</c:v>
                </c:pt>
                <c:pt idx="8837" formatCode="General">
                  <c:v>12.679040000000001</c:v>
                </c:pt>
                <c:pt idx="8838" formatCode="General">
                  <c:v>12.68085</c:v>
                </c:pt>
                <c:pt idx="8839" formatCode="General">
                  <c:v>12.679040000000001</c:v>
                </c:pt>
                <c:pt idx="8840" formatCode="General">
                  <c:v>12.67723</c:v>
                </c:pt>
                <c:pt idx="8841" formatCode="General">
                  <c:v>12.67723</c:v>
                </c:pt>
                <c:pt idx="8842" formatCode="General">
                  <c:v>12.67723</c:v>
                </c:pt>
                <c:pt idx="8843" formatCode="General">
                  <c:v>12.67723</c:v>
                </c:pt>
                <c:pt idx="8844" formatCode="General">
                  <c:v>12.68085</c:v>
                </c:pt>
                <c:pt idx="8845" formatCode="General">
                  <c:v>12.68085</c:v>
                </c:pt>
                <c:pt idx="8846" formatCode="General">
                  <c:v>12.682650000000001</c:v>
                </c:pt>
                <c:pt idx="8847" formatCode="General">
                  <c:v>12.68085</c:v>
                </c:pt>
                <c:pt idx="8848" formatCode="General">
                  <c:v>12.68085</c:v>
                </c:pt>
                <c:pt idx="8849" formatCode="General">
                  <c:v>12.68085</c:v>
                </c:pt>
                <c:pt idx="8850" formatCode="General">
                  <c:v>12.679040000000001</c:v>
                </c:pt>
                <c:pt idx="8851" formatCode="General">
                  <c:v>12.675420000000001</c:v>
                </c:pt>
                <c:pt idx="8852" formatCode="General">
                  <c:v>12.675420000000001</c:v>
                </c:pt>
                <c:pt idx="8853" formatCode="General">
                  <c:v>12.675420000000001</c:v>
                </c:pt>
                <c:pt idx="8854" formatCode="General">
                  <c:v>12.679040000000001</c:v>
                </c:pt>
                <c:pt idx="8855" formatCode="General">
                  <c:v>12.68085</c:v>
                </c:pt>
                <c:pt idx="8856" formatCode="General">
                  <c:v>12.68085</c:v>
                </c:pt>
                <c:pt idx="8857" formatCode="General">
                  <c:v>12.679040000000001</c:v>
                </c:pt>
                <c:pt idx="8858" formatCode="General">
                  <c:v>12.679040000000001</c:v>
                </c:pt>
                <c:pt idx="8859" formatCode="General">
                  <c:v>12.679040000000001</c:v>
                </c:pt>
                <c:pt idx="8860" formatCode="General">
                  <c:v>12.68085</c:v>
                </c:pt>
                <c:pt idx="8861" formatCode="General">
                  <c:v>12.67723</c:v>
                </c:pt>
                <c:pt idx="8862" formatCode="General">
                  <c:v>12.675420000000001</c:v>
                </c:pt>
                <c:pt idx="8863" formatCode="General">
                  <c:v>12.675420000000001</c:v>
                </c:pt>
                <c:pt idx="8864" formatCode="General">
                  <c:v>12.67723</c:v>
                </c:pt>
                <c:pt idx="8865" formatCode="General">
                  <c:v>12.68085</c:v>
                </c:pt>
                <c:pt idx="8866" formatCode="General">
                  <c:v>12.68085</c:v>
                </c:pt>
                <c:pt idx="8867" formatCode="General">
                  <c:v>12.68085</c:v>
                </c:pt>
                <c:pt idx="8868" formatCode="General">
                  <c:v>12.68085</c:v>
                </c:pt>
                <c:pt idx="8869" formatCode="General">
                  <c:v>12.68446</c:v>
                </c:pt>
                <c:pt idx="8870" formatCode="General">
                  <c:v>12.68085</c:v>
                </c:pt>
                <c:pt idx="8871" formatCode="General">
                  <c:v>12.72967</c:v>
                </c:pt>
                <c:pt idx="8872" formatCode="General">
                  <c:v>12.68989</c:v>
                </c:pt>
                <c:pt idx="8873" formatCode="General">
                  <c:v>12.731479999999999</c:v>
                </c:pt>
                <c:pt idx="8874" formatCode="General">
                  <c:v>12.68989</c:v>
                </c:pt>
                <c:pt idx="8875" formatCode="General">
                  <c:v>12.742330000000001</c:v>
                </c:pt>
                <c:pt idx="8876" formatCode="General">
                  <c:v>12.73329</c:v>
                </c:pt>
                <c:pt idx="8877" formatCode="General">
                  <c:v>12.742330000000001</c:v>
                </c:pt>
                <c:pt idx="8878" formatCode="General">
                  <c:v>12.742330000000001</c:v>
                </c:pt>
                <c:pt idx="8879" formatCode="General">
                  <c:v>12.742330000000001</c:v>
                </c:pt>
                <c:pt idx="8880" formatCode="General">
                  <c:v>12.74414</c:v>
                </c:pt>
                <c:pt idx="8881" formatCode="General">
                  <c:v>12.74414</c:v>
                </c:pt>
                <c:pt idx="8882" formatCode="General">
                  <c:v>12.74414</c:v>
                </c:pt>
                <c:pt idx="8883" formatCode="General">
                  <c:v>12.74414</c:v>
                </c:pt>
                <c:pt idx="8884" formatCode="General">
                  <c:v>12.74414</c:v>
                </c:pt>
                <c:pt idx="8885" formatCode="General">
                  <c:v>12.74414</c:v>
                </c:pt>
                <c:pt idx="8886" formatCode="General">
                  <c:v>12.74414</c:v>
                </c:pt>
                <c:pt idx="8887" formatCode="General">
                  <c:v>12.74414</c:v>
                </c:pt>
                <c:pt idx="8888" formatCode="General">
                  <c:v>12.74414</c:v>
                </c:pt>
                <c:pt idx="8889" formatCode="General">
                  <c:v>12.74414</c:v>
                </c:pt>
                <c:pt idx="8890" formatCode="General">
                  <c:v>12.742330000000001</c:v>
                </c:pt>
                <c:pt idx="8891" formatCode="General">
                  <c:v>12.742330000000001</c:v>
                </c:pt>
                <c:pt idx="8892" formatCode="General">
                  <c:v>12.74414</c:v>
                </c:pt>
                <c:pt idx="8893" formatCode="General">
                  <c:v>12.742330000000001</c:v>
                </c:pt>
                <c:pt idx="8894" formatCode="General">
                  <c:v>12.74414</c:v>
                </c:pt>
                <c:pt idx="8895" formatCode="General">
                  <c:v>12.74414</c:v>
                </c:pt>
                <c:pt idx="8896" formatCode="General">
                  <c:v>12.74414</c:v>
                </c:pt>
                <c:pt idx="8897" formatCode="General">
                  <c:v>12.74414</c:v>
                </c:pt>
                <c:pt idx="8898" formatCode="General">
                  <c:v>12.742330000000001</c:v>
                </c:pt>
                <c:pt idx="8899" formatCode="General">
                  <c:v>12.74414</c:v>
                </c:pt>
                <c:pt idx="8900" formatCode="General">
                  <c:v>12.74414</c:v>
                </c:pt>
                <c:pt idx="8901" formatCode="General">
                  <c:v>12.74414</c:v>
                </c:pt>
                <c:pt idx="8902" formatCode="General">
                  <c:v>12.74414</c:v>
                </c:pt>
                <c:pt idx="8903" formatCode="General">
                  <c:v>12.742330000000001</c:v>
                </c:pt>
                <c:pt idx="8904" formatCode="General">
                  <c:v>12.742330000000001</c:v>
                </c:pt>
                <c:pt idx="8905" formatCode="General">
                  <c:v>12.742330000000001</c:v>
                </c:pt>
                <c:pt idx="8906" formatCode="General">
                  <c:v>12.74414</c:v>
                </c:pt>
                <c:pt idx="8907" formatCode="General">
                  <c:v>12.74414</c:v>
                </c:pt>
                <c:pt idx="8908" formatCode="General">
                  <c:v>12.74414</c:v>
                </c:pt>
                <c:pt idx="8909" formatCode="General">
                  <c:v>12.74414</c:v>
                </c:pt>
                <c:pt idx="8910" formatCode="General">
                  <c:v>12.74414</c:v>
                </c:pt>
                <c:pt idx="8911" formatCode="General">
                  <c:v>12.74414</c:v>
                </c:pt>
                <c:pt idx="8912" formatCode="General">
                  <c:v>12.742330000000001</c:v>
                </c:pt>
                <c:pt idx="8913" formatCode="General">
                  <c:v>12.742330000000001</c:v>
                </c:pt>
                <c:pt idx="8914" formatCode="General">
                  <c:v>12.74414</c:v>
                </c:pt>
                <c:pt idx="8915" formatCode="General">
                  <c:v>12.74414</c:v>
                </c:pt>
                <c:pt idx="8916" formatCode="General">
                  <c:v>12.74414</c:v>
                </c:pt>
                <c:pt idx="8917" formatCode="General">
                  <c:v>12.754989999999999</c:v>
                </c:pt>
                <c:pt idx="8918" formatCode="General">
                  <c:v>12.805630000000001</c:v>
                </c:pt>
                <c:pt idx="8919" formatCode="General">
                  <c:v>12.751379999999999</c:v>
                </c:pt>
                <c:pt idx="8920" formatCode="General">
                  <c:v>12.74414</c:v>
                </c:pt>
                <c:pt idx="8921" formatCode="General">
                  <c:v>12.742330000000001</c:v>
                </c:pt>
                <c:pt idx="8922" formatCode="General">
                  <c:v>12.80925</c:v>
                </c:pt>
                <c:pt idx="8923" formatCode="General">
                  <c:v>12.79116</c:v>
                </c:pt>
                <c:pt idx="8924" formatCode="General">
                  <c:v>12.74414</c:v>
                </c:pt>
                <c:pt idx="8925" formatCode="General">
                  <c:v>12.74776</c:v>
                </c:pt>
                <c:pt idx="8926" formatCode="General">
                  <c:v>12.805630000000001</c:v>
                </c:pt>
                <c:pt idx="8927" formatCode="General">
                  <c:v>12.805630000000001</c:v>
                </c:pt>
                <c:pt idx="8928" formatCode="General">
                  <c:v>12.74414</c:v>
                </c:pt>
                <c:pt idx="8929" formatCode="General">
                  <c:v>12.742330000000001</c:v>
                </c:pt>
                <c:pt idx="8930" formatCode="General">
                  <c:v>12.74414</c:v>
                </c:pt>
                <c:pt idx="8931" formatCode="General">
                  <c:v>12.80382</c:v>
                </c:pt>
                <c:pt idx="8932" formatCode="General">
                  <c:v>12.81105</c:v>
                </c:pt>
                <c:pt idx="8933" formatCode="General">
                  <c:v>12.81105</c:v>
                </c:pt>
                <c:pt idx="8934" formatCode="General">
                  <c:v>12.74414</c:v>
                </c:pt>
                <c:pt idx="8935" formatCode="General">
                  <c:v>12.742330000000001</c:v>
                </c:pt>
                <c:pt idx="8936" formatCode="General">
                  <c:v>12.802009999999999</c:v>
                </c:pt>
                <c:pt idx="8937" formatCode="General">
                  <c:v>12.805630000000001</c:v>
                </c:pt>
                <c:pt idx="8938" formatCode="General">
                  <c:v>12.74414</c:v>
                </c:pt>
                <c:pt idx="8939" formatCode="General">
                  <c:v>12.80382</c:v>
                </c:pt>
                <c:pt idx="8940" formatCode="General">
                  <c:v>12.805630000000001</c:v>
                </c:pt>
                <c:pt idx="8941" formatCode="General">
                  <c:v>12.78031</c:v>
                </c:pt>
                <c:pt idx="8942" formatCode="General">
                  <c:v>12.762219999999999</c:v>
                </c:pt>
                <c:pt idx="8943" formatCode="General">
                  <c:v>12.80925</c:v>
                </c:pt>
                <c:pt idx="8944" formatCode="General">
                  <c:v>12.81105</c:v>
                </c:pt>
                <c:pt idx="8945" formatCode="General">
                  <c:v>12.80925</c:v>
                </c:pt>
                <c:pt idx="8946" formatCode="General">
                  <c:v>12.80744</c:v>
                </c:pt>
                <c:pt idx="8947" formatCode="General">
                  <c:v>12.80744</c:v>
                </c:pt>
                <c:pt idx="8948" formatCode="General">
                  <c:v>12.80744</c:v>
                </c:pt>
                <c:pt idx="8949" formatCode="General">
                  <c:v>12.80744</c:v>
                </c:pt>
                <c:pt idx="8950" formatCode="General">
                  <c:v>12.805630000000001</c:v>
                </c:pt>
                <c:pt idx="8951" formatCode="General">
                  <c:v>12.805630000000001</c:v>
                </c:pt>
                <c:pt idx="8952" formatCode="General">
                  <c:v>12.805630000000001</c:v>
                </c:pt>
                <c:pt idx="8953" formatCode="General">
                  <c:v>12.80925</c:v>
                </c:pt>
                <c:pt idx="8954" formatCode="General">
                  <c:v>12.80925</c:v>
                </c:pt>
                <c:pt idx="8955" formatCode="General">
                  <c:v>12.81105</c:v>
                </c:pt>
                <c:pt idx="8956" formatCode="General">
                  <c:v>12.80925</c:v>
                </c:pt>
                <c:pt idx="8957" formatCode="General">
                  <c:v>12.80744</c:v>
                </c:pt>
                <c:pt idx="8958" formatCode="General">
                  <c:v>12.80744</c:v>
                </c:pt>
                <c:pt idx="8959" formatCode="General">
                  <c:v>12.80744</c:v>
                </c:pt>
                <c:pt idx="8960" formatCode="General">
                  <c:v>12.805630000000001</c:v>
                </c:pt>
                <c:pt idx="8961" formatCode="General">
                  <c:v>12.76403</c:v>
                </c:pt>
                <c:pt idx="8962" formatCode="General">
                  <c:v>12.805630000000001</c:v>
                </c:pt>
                <c:pt idx="8963" formatCode="General">
                  <c:v>12.805630000000001</c:v>
                </c:pt>
                <c:pt idx="8964" formatCode="General">
                  <c:v>12.80925</c:v>
                </c:pt>
                <c:pt idx="8965" formatCode="General">
                  <c:v>12.80925</c:v>
                </c:pt>
                <c:pt idx="8966" formatCode="General">
                  <c:v>12.765840000000001</c:v>
                </c:pt>
                <c:pt idx="8967" formatCode="General">
                  <c:v>12.805630000000001</c:v>
                </c:pt>
                <c:pt idx="8968" formatCode="General">
                  <c:v>12.80744</c:v>
                </c:pt>
                <c:pt idx="8969" formatCode="General">
                  <c:v>12.80744</c:v>
                </c:pt>
                <c:pt idx="8970" formatCode="General">
                  <c:v>12.802009999999999</c:v>
                </c:pt>
                <c:pt idx="8971" formatCode="General">
                  <c:v>12.805630000000001</c:v>
                </c:pt>
                <c:pt idx="8972" formatCode="General">
                  <c:v>12.78754</c:v>
                </c:pt>
                <c:pt idx="8973" formatCode="General">
                  <c:v>12.74414</c:v>
                </c:pt>
                <c:pt idx="8974" formatCode="General">
                  <c:v>12.81105</c:v>
                </c:pt>
                <c:pt idx="8975" formatCode="General">
                  <c:v>12.81105</c:v>
                </c:pt>
                <c:pt idx="8976" formatCode="General">
                  <c:v>12.745950000000001</c:v>
                </c:pt>
                <c:pt idx="8977" formatCode="General">
                  <c:v>12.80925</c:v>
                </c:pt>
                <c:pt idx="8978" formatCode="General">
                  <c:v>12.80744</c:v>
                </c:pt>
                <c:pt idx="8979" formatCode="General">
                  <c:v>12.758609999999999</c:v>
                </c:pt>
                <c:pt idx="8980" formatCode="General">
                  <c:v>12.758609999999999</c:v>
                </c:pt>
                <c:pt idx="8981" formatCode="General">
                  <c:v>12.805630000000001</c:v>
                </c:pt>
                <c:pt idx="8982" formatCode="General">
                  <c:v>12.76403</c:v>
                </c:pt>
                <c:pt idx="8983" formatCode="General">
                  <c:v>12.79297</c:v>
                </c:pt>
                <c:pt idx="8984" formatCode="General">
                  <c:v>12.805630000000001</c:v>
                </c:pt>
                <c:pt idx="8985" formatCode="General">
                  <c:v>12.74414</c:v>
                </c:pt>
                <c:pt idx="8986" formatCode="General">
                  <c:v>12.80925</c:v>
                </c:pt>
                <c:pt idx="8987" formatCode="General">
                  <c:v>12.74776</c:v>
                </c:pt>
                <c:pt idx="8988" formatCode="General">
                  <c:v>12.80382</c:v>
                </c:pt>
                <c:pt idx="8989" formatCode="General">
                  <c:v>12.782120000000001</c:v>
                </c:pt>
                <c:pt idx="8990" formatCode="General">
                  <c:v>12.74414</c:v>
                </c:pt>
                <c:pt idx="8991" formatCode="General">
                  <c:v>12.802009999999999</c:v>
                </c:pt>
                <c:pt idx="8992" formatCode="General">
                  <c:v>12.80382</c:v>
                </c:pt>
                <c:pt idx="8993" formatCode="General">
                  <c:v>12.7568</c:v>
                </c:pt>
                <c:pt idx="8994" formatCode="General">
                  <c:v>12.74414</c:v>
                </c:pt>
                <c:pt idx="8995" formatCode="General">
                  <c:v>12.805630000000001</c:v>
                </c:pt>
                <c:pt idx="8996" formatCode="General">
                  <c:v>12.74776</c:v>
                </c:pt>
                <c:pt idx="8997" formatCode="General">
                  <c:v>12.76042</c:v>
                </c:pt>
                <c:pt idx="8998" formatCode="General">
                  <c:v>12.80925</c:v>
                </c:pt>
                <c:pt idx="8999" formatCode="General">
                  <c:v>12.74957</c:v>
                </c:pt>
                <c:pt idx="9000" formatCode="General">
                  <c:v>12.74414</c:v>
                </c:pt>
                <c:pt idx="9001" formatCode="General">
                  <c:v>12.76946</c:v>
                </c:pt>
                <c:pt idx="9002" formatCode="General">
                  <c:v>12.80744</c:v>
                </c:pt>
                <c:pt idx="9003" formatCode="General">
                  <c:v>12.74414</c:v>
                </c:pt>
                <c:pt idx="9004" formatCode="General">
                  <c:v>12.74414</c:v>
                </c:pt>
                <c:pt idx="9005" formatCode="General">
                  <c:v>12.802009999999999</c:v>
                </c:pt>
                <c:pt idx="9006" formatCode="General">
                  <c:v>12.76946</c:v>
                </c:pt>
                <c:pt idx="9007" formatCode="General">
                  <c:v>12.74414</c:v>
                </c:pt>
                <c:pt idx="9008" formatCode="General">
                  <c:v>12.742330000000001</c:v>
                </c:pt>
                <c:pt idx="9009" formatCode="General">
                  <c:v>12.80744</c:v>
                </c:pt>
                <c:pt idx="9010" formatCode="General">
                  <c:v>12.745950000000001</c:v>
                </c:pt>
                <c:pt idx="9011" formatCode="General">
                  <c:v>12.742330000000001</c:v>
                </c:pt>
                <c:pt idx="9012" formatCode="General">
                  <c:v>12.74414</c:v>
                </c:pt>
                <c:pt idx="9013" formatCode="General">
                  <c:v>12.742330000000001</c:v>
                </c:pt>
                <c:pt idx="9014" formatCode="General">
                  <c:v>12.79659</c:v>
                </c:pt>
                <c:pt idx="9015" formatCode="General">
                  <c:v>12.78031</c:v>
                </c:pt>
                <c:pt idx="9016" formatCode="General">
                  <c:v>12.74414</c:v>
                </c:pt>
                <c:pt idx="9017" formatCode="General">
                  <c:v>12.742330000000001</c:v>
                </c:pt>
                <c:pt idx="9018" formatCode="General">
                  <c:v>12.74414</c:v>
                </c:pt>
                <c:pt idx="9019" formatCode="General">
                  <c:v>12.74414</c:v>
                </c:pt>
                <c:pt idx="9020" formatCode="General">
                  <c:v>12.74414</c:v>
                </c:pt>
                <c:pt idx="9021" formatCode="General">
                  <c:v>12.745950000000001</c:v>
                </c:pt>
                <c:pt idx="9022" formatCode="General">
                  <c:v>12.742330000000001</c:v>
                </c:pt>
                <c:pt idx="9023" formatCode="General">
                  <c:v>12.74414</c:v>
                </c:pt>
                <c:pt idx="9024" formatCode="General">
                  <c:v>12.742330000000001</c:v>
                </c:pt>
                <c:pt idx="9025" formatCode="General">
                  <c:v>12.74414</c:v>
                </c:pt>
                <c:pt idx="9026" formatCode="General">
                  <c:v>12.742330000000001</c:v>
                </c:pt>
                <c:pt idx="9027" formatCode="General">
                  <c:v>12.74414</c:v>
                </c:pt>
                <c:pt idx="9028" formatCode="General">
                  <c:v>12.74414</c:v>
                </c:pt>
                <c:pt idx="9029" formatCode="General">
                  <c:v>12.74414</c:v>
                </c:pt>
                <c:pt idx="9030" formatCode="General">
                  <c:v>12.74414</c:v>
                </c:pt>
                <c:pt idx="9031" formatCode="General">
                  <c:v>12.74414</c:v>
                </c:pt>
                <c:pt idx="9032" formatCode="General">
                  <c:v>12.74414</c:v>
                </c:pt>
                <c:pt idx="9033" formatCode="General">
                  <c:v>12.74414</c:v>
                </c:pt>
                <c:pt idx="9034" formatCode="General">
                  <c:v>12.74414</c:v>
                </c:pt>
                <c:pt idx="9035" formatCode="General">
                  <c:v>12.74414</c:v>
                </c:pt>
                <c:pt idx="9036" formatCode="General">
                  <c:v>12.74414</c:v>
                </c:pt>
                <c:pt idx="9037" formatCode="General">
                  <c:v>12.74414</c:v>
                </c:pt>
                <c:pt idx="9038" formatCode="General">
                  <c:v>12.74414</c:v>
                </c:pt>
                <c:pt idx="9039" formatCode="General">
                  <c:v>12.74414</c:v>
                </c:pt>
                <c:pt idx="9040" formatCode="General">
                  <c:v>12.74414</c:v>
                </c:pt>
                <c:pt idx="9041" formatCode="General">
                  <c:v>12.74414</c:v>
                </c:pt>
                <c:pt idx="9042" formatCode="General">
                  <c:v>12.74414</c:v>
                </c:pt>
                <c:pt idx="9043" formatCode="General">
                  <c:v>12.74414</c:v>
                </c:pt>
                <c:pt idx="9044" formatCode="General">
                  <c:v>12.74414</c:v>
                </c:pt>
                <c:pt idx="9045" formatCode="General">
                  <c:v>12.74414</c:v>
                </c:pt>
                <c:pt idx="9046" formatCode="General">
                  <c:v>12.74414</c:v>
                </c:pt>
                <c:pt idx="9047" formatCode="General">
                  <c:v>12.74414</c:v>
                </c:pt>
                <c:pt idx="9048" formatCode="General">
                  <c:v>12.74414</c:v>
                </c:pt>
                <c:pt idx="9049" formatCode="General">
                  <c:v>12.74414</c:v>
                </c:pt>
                <c:pt idx="9050" formatCode="General">
                  <c:v>12.74414</c:v>
                </c:pt>
                <c:pt idx="9051" formatCode="General">
                  <c:v>12.74414</c:v>
                </c:pt>
                <c:pt idx="9052" formatCode="General">
                  <c:v>12.74414</c:v>
                </c:pt>
                <c:pt idx="9053" formatCode="General">
                  <c:v>12.74414</c:v>
                </c:pt>
                <c:pt idx="9054" formatCode="General">
                  <c:v>12.74414</c:v>
                </c:pt>
                <c:pt idx="9055" formatCode="General">
                  <c:v>12.74414</c:v>
                </c:pt>
                <c:pt idx="9056" formatCode="General">
                  <c:v>12.74414</c:v>
                </c:pt>
                <c:pt idx="9057" formatCode="General">
                  <c:v>12.74414</c:v>
                </c:pt>
                <c:pt idx="9058" formatCode="General">
                  <c:v>12.74414</c:v>
                </c:pt>
                <c:pt idx="9059" formatCode="General">
                  <c:v>12.74414</c:v>
                </c:pt>
                <c:pt idx="9060" formatCode="General">
                  <c:v>12.74414</c:v>
                </c:pt>
                <c:pt idx="9061" formatCode="General">
                  <c:v>12.74414</c:v>
                </c:pt>
                <c:pt idx="9062" formatCode="General">
                  <c:v>12.74414</c:v>
                </c:pt>
                <c:pt idx="9063" formatCode="General">
                  <c:v>12.74414</c:v>
                </c:pt>
                <c:pt idx="9064" formatCode="General">
                  <c:v>12.74414</c:v>
                </c:pt>
                <c:pt idx="9065" formatCode="General">
                  <c:v>12.74414</c:v>
                </c:pt>
                <c:pt idx="9066" formatCode="General">
                  <c:v>12.74414</c:v>
                </c:pt>
                <c:pt idx="9067" formatCode="General">
                  <c:v>12.74414</c:v>
                </c:pt>
                <c:pt idx="9068" formatCode="General">
                  <c:v>12.74414</c:v>
                </c:pt>
                <c:pt idx="9069" formatCode="General">
                  <c:v>12.742330000000001</c:v>
                </c:pt>
                <c:pt idx="9070" formatCode="General">
                  <c:v>12.74414</c:v>
                </c:pt>
                <c:pt idx="9071" formatCode="General">
                  <c:v>12.74414</c:v>
                </c:pt>
                <c:pt idx="9072" formatCode="General">
                  <c:v>12.74414</c:v>
                </c:pt>
                <c:pt idx="9073" formatCode="General">
                  <c:v>12.74414</c:v>
                </c:pt>
                <c:pt idx="9074" formatCode="General">
                  <c:v>12.74414</c:v>
                </c:pt>
                <c:pt idx="9075" formatCode="General">
                  <c:v>12.74414</c:v>
                </c:pt>
                <c:pt idx="9076" formatCode="General">
                  <c:v>12.74414</c:v>
                </c:pt>
                <c:pt idx="9077" formatCode="General">
                  <c:v>12.74414</c:v>
                </c:pt>
                <c:pt idx="9078" formatCode="General">
                  <c:v>12.742330000000001</c:v>
                </c:pt>
                <c:pt idx="9079" formatCode="General">
                  <c:v>12.74414</c:v>
                </c:pt>
                <c:pt idx="9080" formatCode="General">
                  <c:v>12.74414</c:v>
                </c:pt>
                <c:pt idx="9081" formatCode="General">
                  <c:v>12.74414</c:v>
                </c:pt>
                <c:pt idx="9082" formatCode="General">
                  <c:v>12.74414</c:v>
                </c:pt>
                <c:pt idx="9083" formatCode="General">
                  <c:v>12.74414</c:v>
                </c:pt>
                <c:pt idx="9084" formatCode="General">
                  <c:v>12.74414</c:v>
                </c:pt>
                <c:pt idx="9085" formatCode="General">
                  <c:v>12.74414</c:v>
                </c:pt>
                <c:pt idx="9086" formatCode="General">
                  <c:v>12.74414</c:v>
                </c:pt>
                <c:pt idx="9087" formatCode="General">
                  <c:v>12.74414</c:v>
                </c:pt>
                <c:pt idx="9088" formatCode="General">
                  <c:v>12.74414</c:v>
                </c:pt>
                <c:pt idx="9089" formatCode="General">
                  <c:v>12.74414</c:v>
                </c:pt>
                <c:pt idx="9090" formatCode="General">
                  <c:v>12.74414</c:v>
                </c:pt>
                <c:pt idx="9091" formatCode="General">
                  <c:v>12.74414</c:v>
                </c:pt>
                <c:pt idx="9092" formatCode="General">
                  <c:v>12.742330000000001</c:v>
                </c:pt>
                <c:pt idx="9093" formatCode="General">
                  <c:v>12.74414</c:v>
                </c:pt>
                <c:pt idx="9094" formatCode="General">
                  <c:v>12.74414</c:v>
                </c:pt>
                <c:pt idx="9095" formatCode="General">
                  <c:v>12.74414</c:v>
                </c:pt>
                <c:pt idx="9096" formatCode="General">
                  <c:v>12.742330000000001</c:v>
                </c:pt>
                <c:pt idx="9097" formatCode="General">
                  <c:v>12.74414</c:v>
                </c:pt>
                <c:pt idx="9098" formatCode="General">
                  <c:v>12.74414</c:v>
                </c:pt>
                <c:pt idx="9099" formatCode="General">
                  <c:v>12.74414</c:v>
                </c:pt>
                <c:pt idx="9100" formatCode="General">
                  <c:v>12.74414</c:v>
                </c:pt>
                <c:pt idx="9101" formatCode="General">
                  <c:v>12.74414</c:v>
                </c:pt>
                <c:pt idx="9102" formatCode="General">
                  <c:v>12.74414</c:v>
                </c:pt>
                <c:pt idx="9103" formatCode="General">
                  <c:v>12.74414</c:v>
                </c:pt>
                <c:pt idx="9104" formatCode="General">
                  <c:v>12.742330000000001</c:v>
                </c:pt>
                <c:pt idx="9105" formatCode="General">
                  <c:v>12.74414</c:v>
                </c:pt>
                <c:pt idx="9106" formatCode="General">
                  <c:v>12.74414</c:v>
                </c:pt>
                <c:pt idx="9107" formatCode="General">
                  <c:v>12.74414</c:v>
                </c:pt>
                <c:pt idx="9108" formatCode="General">
                  <c:v>12.74414</c:v>
                </c:pt>
                <c:pt idx="9109" formatCode="General">
                  <c:v>12.74414</c:v>
                </c:pt>
                <c:pt idx="9110" formatCode="General">
                  <c:v>12.742330000000001</c:v>
                </c:pt>
                <c:pt idx="9111" formatCode="General">
                  <c:v>12.74414</c:v>
                </c:pt>
                <c:pt idx="9112" formatCode="General">
                  <c:v>12.74414</c:v>
                </c:pt>
                <c:pt idx="9113" formatCode="General">
                  <c:v>12.742330000000001</c:v>
                </c:pt>
                <c:pt idx="9114" formatCode="General">
                  <c:v>12.74414</c:v>
                </c:pt>
                <c:pt idx="9115" formatCode="General">
                  <c:v>12.74414</c:v>
                </c:pt>
                <c:pt idx="9116" formatCode="General">
                  <c:v>12.74414</c:v>
                </c:pt>
                <c:pt idx="9117" formatCode="General">
                  <c:v>12.74414</c:v>
                </c:pt>
                <c:pt idx="9118" formatCode="General">
                  <c:v>12.74414</c:v>
                </c:pt>
                <c:pt idx="9119" formatCode="General">
                  <c:v>12.742330000000001</c:v>
                </c:pt>
                <c:pt idx="9120" formatCode="General">
                  <c:v>12.74414</c:v>
                </c:pt>
                <c:pt idx="9121" formatCode="General">
                  <c:v>12.742330000000001</c:v>
                </c:pt>
                <c:pt idx="9122" formatCode="General">
                  <c:v>12.74414</c:v>
                </c:pt>
                <c:pt idx="9123" formatCode="General">
                  <c:v>12.74414</c:v>
                </c:pt>
                <c:pt idx="9124" formatCode="General">
                  <c:v>12.74414</c:v>
                </c:pt>
                <c:pt idx="9125" formatCode="General">
                  <c:v>12.74414</c:v>
                </c:pt>
                <c:pt idx="9126" formatCode="General">
                  <c:v>12.742330000000001</c:v>
                </c:pt>
                <c:pt idx="9127" formatCode="General">
                  <c:v>12.742330000000001</c:v>
                </c:pt>
                <c:pt idx="9128" formatCode="General">
                  <c:v>12.742330000000001</c:v>
                </c:pt>
                <c:pt idx="9129" formatCode="General">
                  <c:v>12.74414</c:v>
                </c:pt>
                <c:pt idx="9130" formatCode="General">
                  <c:v>12.74414</c:v>
                </c:pt>
                <c:pt idx="9131" formatCode="General">
                  <c:v>12.742330000000001</c:v>
                </c:pt>
                <c:pt idx="9132" formatCode="General">
                  <c:v>12.742330000000001</c:v>
                </c:pt>
                <c:pt idx="9133" formatCode="General">
                  <c:v>12.74414</c:v>
                </c:pt>
                <c:pt idx="9134" formatCode="General">
                  <c:v>12.74414</c:v>
                </c:pt>
                <c:pt idx="9135" formatCode="General">
                  <c:v>12.742330000000001</c:v>
                </c:pt>
                <c:pt idx="9136" formatCode="General">
                  <c:v>12.74414</c:v>
                </c:pt>
                <c:pt idx="9137" formatCode="General">
                  <c:v>12.74414</c:v>
                </c:pt>
                <c:pt idx="9138" formatCode="General">
                  <c:v>12.74414</c:v>
                </c:pt>
                <c:pt idx="9139" formatCode="General">
                  <c:v>12.74414</c:v>
                </c:pt>
                <c:pt idx="9140" formatCode="General">
                  <c:v>12.74414</c:v>
                </c:pt>
                <c:pt idx="9141" formatCode="General">
                  <c:v>12.74414</c:v>
                </c:pt>
                <c:pt idx="9142" formatCode="General">
                  <c:v>12.742330000000001</c:v>
                </c:pt>
                <c:pt idx="9143" formatCode="General">
                  <c:v>12.742330000000001</c:v>
                </c:pt>
                <c:pt idx="9144" formatCode="General">
                  <c:v>12.74414</c:v>
                </c:pt>
                <c:pt idx="9145" formatCode="General">
                  <c:v>12.742330000000001</c:v>
                </c:pt>
                <c:pt idx="9146" formatCode="General">
                  <c:v>12.74414</c:v>
                </c:pt>
                <c:pt idx="9147" formatCode="General">
                  <c:v>12.74414</c:v>
                </c:pt>
                <c:pt idx="9148" formatCode="General">
                  <c:v>12.74414</c:v>
                </c:pt>
                <c:pt idx="9149" formatCode="General">
                  <c:v>12.742330000000001</c:v>
                </c:pt>
                <c:pt idx="9150" formatCode="General">
                  <c:v>12.742330000000001</c:v>
                </c:pt>
                <c:pt idx="9151" formatCode="General">
                  <c:v>12.742330000000001</c:v>
                </c:pt>
                <c:pt idx="9152" formatCode="General">
                  <c:v>12.74414</c:v>
                </c:pt>
                <c:pt idx="9153" formatCode="General">
                  <c:v>12.742330000000001</c:v>
                </c:pt>
                <c:pt idx="9154" formatCode="General">
                  <c:v>12.74414</c:v>
                </c:pt>
                <c:pt idx="9155" formatCode="General">
                  <c:v>12.742330000000001</c:v>
                </c:pt>
                <c:pt idx="9156" formatCode="General">
                  <c:v>12.742330000000001</c:v>
                </c:pt>
                <c:pt idx="9157" formatCode="General">
                  <c:v>12.74414</c:v>
                </c:pt>
                <c:pt idx="9158" formatCode="General">
                  <c:v>12.74414</c:v>
                </c:pt>
                <c:pt idx="9159" formatCode="General">
                  <c:v>12.742330000000001</c:v>
                </c:pt>
                <c:pt idx="9160" formatCode="General">
                  <c:v>12.74414</c:v>
                </c:pt>
                <c:pt idx="9161" formatCode="General">
                  <c:v>12.74414</c:v>
                </c:pt>
                <c:pt idx="9162" formatCode="General">
                  <c:v>12.74414</c:v>
                </c:pt>
                <c:pt idx="9163" formatCode="General">
                  <c:v>12.74414</c:v>
                </c:pt>
                <c:pt idx="9164" formatCode="General">
                  <c:v>12.74414</c:v>
                </c:pt>
                <c:pt idx="9165" formatCode="General">
                  <c:v>12.74414</c:v>
                </c:pt>
                <c:pt idx="9166" formatCode="General">
                  <c:v>12.74414</c:v>
                </c:pt>
                <c:pt idx="9167" formatCode="General">
                  <c:v>12.74414</c:v>
                </c:pt>
                <c:pt idx="9168" formatCode="General">
                  <c:v>12.74414</c:v>
                </c:pt>
                <c:pt idx="9169" formatCode="General">
                  <c:v>12.74414</c:v>
                </c:pt>
                <c:pt idx="9170" formatCode="General">
                  <c:v>12.74414</c:v>
                </c:pt>
                <c:pt idx="9171" formatCode="General">
                  <c:v>12.742330000000001</c:v>
                </c:pt>
                <c:pt idx="9172" formatCode="General">
                  <c:v>12.74414</c:v>
                </c:pt>
                <c:pt idx="9173" formatCode="General">
                  <c:v>12.74414</c:v>
                </c:pt>
                <c:pt idx="9174" formatCode="General">
                  <c:v>12.74414</c:v>
                </c:pt>
                <c:pt idx="9175" formatCode="General">
                  <c:v>12.742330000000001</c:v>
                </c:pt>
                <c:pt idx="9176" formatCode="General">
                  <c:v>12.74414</c:v>
                </c:pt>
                <c:pt idx="9177" formatCode="General">
                  <c:v>12.742330000000001</c:v>
                </c:pt>
                <c:pt idx="9178" formatCode="General">
                  <c:v>12.74414</c:v>
                </c:pt>
                <c:pt idx="9179" formatCode="General">
                  <c:v>12.742330000000001</c:v>
                </c:pt>
                <c:pt idx="9180" formatCode="General">
                  <c:v>12.74414</c:v>
                </c:pt>
                <c:pt idx="9181" formatCode="General">
                  <c:v>12.74414</c:v>
                </c:pt>
                <c:pt idx="9182" formatCode="General">
                  <c:v>12.74414</c:v>
                </c:pt>
                <c:pt idx="9183" formatCode="General">
                  <c:v>12.742330000000001</c:v>
                </c:pt>
                <c:pt idx="9184" formatCode="General">
                  <c:v>12.74414</c:v>
                </c:pt>
                <c:pt idx="9185" formatCode="General">
                  <c:v>12.742330000000001</c:v>
                </c:pt>
                <c:pt idx="9186" formatCode="General">
                  <c:v>12.74414</c:v>
                </c:pt>
                <c:pt idx="9187" formatCode="General">
                  <c:v>12.74414</c:v>
                </c:pt>
                <c:pt idx="9188" formatCode="General">
                  <c:v>12.742330000000001</c:v>
                </c:pt>
                <c:pt idx="9189" formatCode="General">
                  <c:v>12.742330000000001</c:v>
                </c:pt>
                <c:pt idx="9190" formatCode="General">
                  <c:v>12.74414</c:v>
                </c:pt>
                <c:pt idx="9191" formatCode="General">
                  <c:v>12.74414</c:v>
                </c:pt>
                <c:pt idx="9192" formatCode="General">
                  <c:v>12.742330000000001</c:v>
                </c:pt>
                <c:pt idx="9193" formatCode="General">
                  <c:v>12.74414</c:v>
                </c:pt>
                <c:pt idx="9194" formatCode="General">
                  <c:v>12.742330000000001</c:v>
                </c:pt>
                <c:pt idx="9195" formatCode="General">
                  <c:v>12.742330000000001</c:v>
                </c:pt>
                <c:pt idx="9196" formatCode="General">
                  <c:v>12.742330000000001</c:v>
                </c:pt>
                <c:pt idx="9197" formatCode="General">
                  <c:v>12.74414</c:v>
                </c:pt>
                <c:pt idx="9198" formatCode="General">
                  <c:v>12.742330000000001</c:v>
                </c:pt>
                <c:pt idx="9199" formatCode="General">
                  <c:v>12.742330000000001</c:v>
                </c:pt>
                <c:pt idx="9200" formatCode="General">
                  <c:v>12.74414</c:v>
                </c:pt>
                <c:pt idx="9201" formatCode="General">
                  <c:v>12.74414</c:v>
                </c:pt>
                <c:pt idx="9202" formatCode="General">
                  <c:v>12.742330000000001</c:v>
                </c:pt>
                <c:pt idx="9203" formatCode="General">
                  <c:v>12.742330000000001</c:v>
                </c:pt>
                <c:pt idx="9204" formatCode="General">
                  <c:v>12.742330000000001</c:v>
                </c:pt>
                <c:pt idx="9205" formatCode="General">
                  <c:v>12.742330000000001</c:v>
                </c:pt>
                <c:pt idx="9206" formatCode="General">
                  <c:v>12.742330000000001</c:v>
                </c:pt>
                <c:pt idx="9207" formatCode="General">
                  <c:v>12.74414</c:v>
                </c:pt>
                <c:pt idx="9208" formatCode="General">
                  <c:v>12.74414</c:v>
                </c:pt>
                <c:pt idx="9209" formatCode="General">
                  <c:v>12.74414</c:v>
                </c:pt>
                <c:pt idx="9210" formatCode="General">
                  <c:v>12.742330000000001</c:v>
                </c:pt>
                <c:pt idx="9211" formatCode="General">
                  <c:v>12.74414</c:v>
                </c:pt>
                <c:pt idx="9212" formatCode="General">
                  <c:v>12.74414</c:v>
                </c:pt>
                <c:pt idx="9213" formatCode="General">
                  <c:v>12.74414</c:v>
                </c:pt>
                <c:pt idx="9214" formatCode="General">
                  <c:v>12.74414</c:v>
                </c:pt>
                <c:pt idx="9215" formatCode="General">
                  <c:v>12.74414</c:v>
                </c:pt>
                <c:pt idx="9216" formatCode="General">
                  <c:v>12.742330000000001</c:v>
                </c:pt>
                <c:pt idx="9217" formatCode="General">
                  <c:v>12.742330000000001</c:v>
                </c:pt>
                <c:pt idx="9218" formatCode="General">
                  <c:v>12.74414</c:v>
                </c:pt>
                <c:pt idx="9219" formatCode="General">
                  <c:v>12.74414</c:v>
                </c:pt>
                <c:pt idx="9220" formatCode="General">
                  <c:v>12.74414</c:v>
                </c:pt>
                <c:pt idx="9221" formatCode="General">
                  <c:v>12.74414</c:v>
                </c:pt>
                <c:pt idx="9222" formatCode="General">
                  <c:v>12.74414</c:v>
                </c:pt>
                <c:pt idx="9223" formatCode="General">
                  <c:v>12.74414</c:v>
                </c:pt>
                <c:pt idx="9224" formatCode="General">
                  <c:v>12.742330000000001</c:v>
                </c:pt>
                <c:pt idx="9225" formatCode="General">
                  <c:v>12.74414</c:v>
                </c:pt>
                <c:pt idx="9226" formatCode="General">
                  <c:v>12.74414</c:v>
                </c:pt>
                <c:pt idx="9227" formatCode="General">
                  <c:v>12.742330000000001</c:v>
                </c:pt>
                <c:pt idx="9228" formatCode="General">
                  <c:v>12.74414</c:v>
                </c:pt>
                <c:pt idx="9229" formatCode="General">
                  <c:v>12.74414</c:v>
                </c:pt>
                <c:pt idx="9230" formatCode="General">
                  <c:v>12.742330000000001</c:v>
                </c:pt>
                <c:pt idx="9231" formatCode="General">
                  <c:v>12.74414</c:v>
                </c:pt>
                <c:pt idx="9232" formatCode="General">
                  <c:v>12.74414</c:v>
                </c:pt>
                <c:pt idx="9233" formatCode="General">
                  <c:v>12.74414</c:v>
                </c:pt>
                <c:pt idx="9234" formatCode="General">
                  <c:v>12.74414</c:v>
                </c:pt>
                <c:pt idx="9235" formatCode="General">
                  <c:v>12.74414</c:v>
                </c:pt>
                <c:pt idx="9236" formatCode="General">
                  <c:v>12.74414</c:v>
                </c:pt>
                <c:pt idx="9237" formatCode="General">
                  <c:v>12.742330000000001</c:v>
                </c:pt>
                <c:pt idx="9238" formatCode="General">
                  <c:v>12.74414</c:v>
                </c:pt>
                <c:pt idx="9239" formatCode="General">
                  <c:v>12.74414</c:v>
                </c:pt>
                <c:pt idx="9240" formatCode="General">
                  <c:v>12.74414</c:v>
                </c:pt>
                <c:pt idx="9241" formatCode="General">
                  <c:v>12.74414</c:v>
                </c:pt>
                <c:pt idx="9242" formatCode="General">
                  <c:v>12.74414</c:v>
                </c:pt>
                <c:pt idx="9243" formatCode="General">
                  <c:v>12.742330000000001</c:v>
                </c:pt>
                <c:pt idx="9244" formatCode="General">
                  <c:v>12.74414</c:v>
                </c:pt>
                <c:pt idx="9245" formatCode="General">
                  <c:v>12.74414</c:v>
                </c:pt>
                <c:pt idx="9246" formatCode="General">
                  <c:v>12.74414</c:v>
                </c:pt>
                <c:pt idx="9247" formatCode="General">
                  <c:v>12.742330000000001</c:v>
                </c:pt>
                <c:pt idx="9248" formatCode="General">
                  <c:v>12.74414</c:v>
                </c:pt>
                <c:pt idx="9249" formatCode="General">
                  <c:v>12.74414</c:v>
                </c:pt>
                <c:pt idx="9250" formatCode="General">
                  <c:v>12.74414</c:v>
                </c:pt>
                <c:pt idx="9251" formatCode="General">
                  <c:v>12.74414</c:v>
                </c:pt>
                <c:pt idx="9252" formatCode="General">
                  <c:v>12.74414</c:v>
                </c:pt>
                <c:pt idx="9253" formatCode="General">
                  <c:v>12.742330000000001</c:v>
                </c:pt>
                <c:pt idx="9254" formatCode="General">
                  <c:v>12.742330000000001</c:v>
                </c:pt>
                <c:pt idx="9255" formatCode="General">
                  <c:v>12.74414</c:v>
                </c:pt>
                <c:pt idx="9256" formatCode="General">
                  <c:v>12.74414</c:v>
                </c:pt>
                <c:pt idx="9257" formatCode="General">
                  <c:v>12.74414</c:v>
                </c:pt>
                <c:pt idx="9258" formatCode="General">
                  <c:v>12.74414</c:v>
                </c:pt>
                <c:pt idx="9259" formatCode="General">
                  <c:v>12.742330000000001</c:v>
                </c:pt>
                <c:pt idx="9260" formatCode="General">
                  <c:v>12.742330000000001</c:v>
                </c:pt>
                <c:pt idx="9261" formatCode="General">
                  <c:v>12.742330000000001</c:v>
                </c:pt>
                <c:pt idx="9262" formatCode="General">
                  <c:v>12.74414</c:v>
                </c:pt>
                <c:pt idx="9263" formatCode="General">
                  <c:v>12.74414</c:v>
                </c:pt>
                <c:pt idx="9264" formatCode="General">
                  <c:v>12.742330000000001</c:v>
                </c:pt>
                <c:pt idx="9265" formatCode="General">
                  <c:v>12.742330000000001</c:v>
                </c:pt>
                <c:pt idx="9266" formatCode="General">
                  <c:v>12.742330000000001</c:v>
                </c:pt>
                <c:pt idx="9267" formatCode="General">
                  <c:v>12.74414</c:v>
                </c:pt>
                <c:pt idx="9268" formatCode="General">
                  <c:v>12.742330000000001</c:v>
                </c:pt>
                <c:pt idx="9269" formatCode="General">
                  <c:v>12.742330000000001</c:v>
                </c:pt>
                <c:pt idx="9270" formatCode="General">
                  <c:v>12.742330000000001</c:v>
                </c:pt>
                <c:pt idx="9271" formatCode="General">
                  <c:v>12.74414</c:v>
                </c:pt>
                <c:pt idx="9272" formatCode="General">
                  <c:v>12.742330000000001</c:v>
                </c:pt>
                <c:pt idx="9273" formatCode="General">
                  <c:v>12.74414</c:v>
                </c:pt>
                <c:pt idx="9274" formatCode="General">
                  <c:v>12.742330000000001</c:v>
                </c:pt>
                <c:pt idx="9275" formatCode="General">
                  <c:v>12.74414</c:v>
                </c:pt>
                <c:pt idx="9276" formatCode="General">
                  <c:v>12.742330000000001</c:v>
                </c:pt>
                <c:pt idx="9277" formatCode="General">
                  <c:v>12.742330000000001</c:v>
                </c:pt>
                <c:pt idx="9278" formatCode="General">
                  <c:v>12.742330000000001</c:v>
                </c:pt>
                <c:pt idx="9279" formatCode="General">
                  <c:v>12.74414</c:v>
                </c:pt>
                <c:pt idx="9280" formatCode="General">
                  <c:v>12.74414</c:v>
                </c:pt>
                <c:pt idx="9281" formatCode="General">
                  <c:v>12.74414</c:v>
                </c:pt>
                <c:pt idx="9282" formatCode="General">
                  <c:v>12.74414</c:v>
                </c:pt>
                <c:pt idx="9283" formatCode="General">
                  <c:v>12.742330000000001</c:v>
                </c:pt>
                <c:pt idx="9284" formatCode="General">
                  <c:v>12.74414</c:v>
                </c:pt>
                <c:pt idx="9285" formatCode="General">
                  <c:v>12.742330000000001</c:v>
                </c:pt>
                <c:pt idx="9286" formatCode="General">
                  <c:v>12.742330000000001</c:v>
                </c:pt>
                <c:pt idx="9287" formatCode="General">
                  <c:v>12.74414</c:v>
                </c:pt>
                <c:pt idx="9288" formatCode="General">
                  <c:v>12.742330000000001</c:v>
                </c:pt>
                <c:pt idx="9289" formatCode="General">
                  <c:v>12.74414</c:v>
                </c:pt>
                <c:pt idx="9290" formatCode="General">
                  <c:v>12.74414</c:v>
                </c:pt>
                <c:pt idx="9291" formatCode="General">
                  <c:v>12.742330000000001</c:v>
                </c:pt>
                <c:pt idx="9292" formatCode="General">
                  <c:v>12.742330000000001</c:v>
                </c:pt>
                <c:pt idx="9293" formatCode="General">
                  <c:v>12.74414</c:v>
                </c:pt>
                <c:pt idx="9294" formatCode="General">
                  <c:v>12.742330000000001</c:v>
                </c:pt>
                <c:pt idx="9295" formatCode="General">
                  <c:v>12.742330000000001</c:v>
                </c:pt>
                <c:pt idx="9296" formatCode="General">
                  <c:v>12.742330000000001</c:v>
                </c:pt>
                <c:pt idx="9297" formatCode="General">
                  <c:v>12.742330000000001</c:v>
                </c:pt>
                <c:pt idx="9298" formatCode="General">
                  <c:v>12.742330000000001</c:v>
                </c:pt>
                <c:pt idx="9299" formatCode="General">
                  <c:v>12.742330000000001</c:v>
                </c:pt>
                <c:pt idx="9300" formatCode="General">
                  <c:v>12.742330000000001</c:v>
                </c:pt>
                <c:pt idx="9301" formatCode="General">
                  <c:v>12.742330000000001</c:v>
                </c:pt>
                <c:pt idx="9302" formatCode="General">
                  <c:v>12.742330000000001</c:v>
                </c:pt>
                <c:pt idx="9303" formatCode="General">
                  <c:v>12.742330000000001</c:v>
                </c:pt>
                <c:pt idx="9304" formatCode="General">
                  <c:v>12.742330000000001</c:v>
                </c:pt>
                <c:pt idx="9305" formatCode="General">
                  <c:v>12.742330000000001</c:v>
                </c:pt>
                <c:pt idx="9306" formatCode="General">
                  <c:v>12.742330000000001</c:v>
                </c:pt>
                <c:pt idx="9307" formatCode="General">
                  <c:v>12.742330000000001</c:v>
                </c:pt>
                <c:pt idx="9308" formatCode="General">
                  <c:v>12.74414</c:v>
                </c:pt>
                <c:pt idx="9309" formatCode="General">
                  <c:v>12.74414</c:v>
                </c:pt>
                <c:pt idx="9310" formatCode="General">
                  <c:v>12.74414</c:v>
                </c:pt>
                <c:pt idx="9311" formatCode="General">
                  <c:v>12.742330000000001</c:v>
                </c:pt>
                <c:pt idx="9312" formatCode="General">
                  <c:v>12.742330000000001</c:v>
                </c:pt>
                <c:pt idx="9313" formatCode="General">
                  <c:v>12.74414</c:v>
                </c:pt>
                <c:pt idx="9314" formatCode="General">
                  <c:v>12.74414</c:v>
                </c:pt>
                <c:pt idx="9315" formatCode="General">
                  <c:v>12.742330000000001</c:v>
                </c:pt>
                <c:pt idx="9316" formatCode="General">
                  <c:v>12.742330000000001</c:v>
                </c:pt>
                <c:pt idx="9317" formatCode="General">
                  <c:v>12.74414</c:v>
                </c:pt>
                <c:pt idx="9318" formatCode="General">
                  <c:v>12.742330000000001</c:v>
                </c:pt>
                <c:pt idx="9319" formatCode="General">
                  <c:v>12.742330000000001</c:v>
                </c:pt>
                <c:pt idx="9320" formatCode="General">
                  <c:v>12.742330000000001</c:v>
                </c:pt>
                <c:pt idx="9321" formatCode="General">
                  <c:v>12.74414</c:v>
                </c:pt>
                <c:pt idx="9322" formatCode="General">
                  <c:v>12.74414</c:v>
                </c:pt>
                <c:pt idx="9323" formatCode="General">
                  <c:v>12.74414</c:v>
                </c:pt>
                <c:pt idx="9324" formatCode="General">
                  <c:v>12.742330000000001</c:v>
                </c:pt>
                <c:pt idx="9325" formatCode="General">
                  <c:v>12.742330000000001</c:v>
                </c:pt>
                <c:pt idx="9326" formatCode="General">
                  <c:v>12.742330000000001</c:v>
                </c:pt>
                <c:pt idx="9327" formatCode="General">
                  <c:v>12.742330000000001</c:v>
                </c:pt>
                <c:pt idx="9328" formatCode="General">
                  <c:v>12.742330000000001</c:v>
                </c:pt>
                <c:pt idx="9329" formatCode="General">
                  <c:v>12.74414</c:v>
                </c:pt>
                <c:pt idx="9330" formatCode="General">
                  <c:v>12.742330000000001</c:v>
                </c:pt>
                <c:pt idx="9331" formatCode="General">
                  <c:v>12.74414</c:v>
                </c:pt>
                <c:pt idx="9332" formatCode="General">
                  <c:v>12.74414</c:v>
                </c:pt>
                <c:pt idx="9333" formatCode="General">
                  <c:v>12.74414</c:v>
                </c:pt>
                <c:pt idx="9334" formatCode="General">
                  <c:v>12.74414</c:v>
                </c:pt>
                <c:pt idx="9335" formatCode="General">
                  <c:v>12.74414</c:v>
                </c:pt>
                <c:pt idx="9336" formatCode="General">
                  <c:v>12.74414</c:v>
                </c:pt>
                <c:pt idx="9337" formatCode="General">
                  <c:v>12.74414</c:v>
                </c:pt>
                <c:pt idx="9338" formatCode="General">
                  <c:v>12.742330000000001</c:v>
                </c:pt>
                <c:pt idx="9339" formatCode="General">
                  <c:v>12.742330000000001</c:v>
                </c:pt>
                <c:pt idx="9340" formatCode="General">
                  <c:v>12.742330000000001</c:v>
                </c:pt>
                <c:pt idx="9341" formatCode="General">
                  <c:v>12.742330000000001</c:v>
                </c:pt>
                <c:pt idx="9342" formatCode="General">
                  <c:v>12.74414</c:v>
                </c:pt>
                <c:pt idx="9343" formatCode="General">
                  <c:v>12.742330000000001</c:v>
                </c:pt>
                <c:pt idx="9344" formatCode="General">
                  <c:v>12.74414</c:v>
                </c:pt>
                <c:pt idx="9345" formatCode="General">
                  <c:v>12.74414</c:v>
                </c:pt>
                <c:pt idx="9346" formatCode="General">
                  <c:v>12.742330000000001</c:v>
                </c:pt>
                <c:pt idx="9347" formatCode="General">
                  <c:v>12.742330000000001</c:v>
                </c:pt>
                <c:pt idx="9348" formatCode="General">
                  <c:v>12.742330000000001</c:v>
                </c:pt>
                <c:pt idx="9349" formatCode="General">
                  <c:v>12.742330000000001</c:v>
                </c:pt>
                <c:pt idx="9350" formatCode="General">
                  <c:v>12.74414</c:v>
                </c:pt>
                <c:pt idx="9351" formatCode="General">
                  <c:v>12.74414</c:v>
                </c:pt>
                <c:pt idx="9352" formatCode="General">
                  <c:v>12.74414</c:v>
                </c:pt>
                <c:pt idx="9353" formatCode="General">
                  <c:v>12.742330000000001</c:v>
                </c:pt>
                <c:pt idx="9354" formatCode="General">
                  <c:v>12.742330000000001</c:v>
                </c:pt>
                <c:pt idx="9355" formatCode="General">
                  <c:v>12.74414</c:v>
                </c:pt>
                <c:pt idx="9356" formatCode="General">
                  <c:v>12.74414</c:v>
                </c:pt>
                <c:pt idx="9357" formatCode="General">
                  <c:v>12.74414</c:v>
                </c:pt>
                <c:pt idx="9358" formatCode="General">
                  <c:v>12.742330000000001</c:v>
                </c:pt>
                <c:pt idx="9359" formatCode="General">
                  <c:v>12.74414</c:v>
                </c:pt>
                <c:pt idx="9360" formatCode="General">
                  <c:v>12.742330000000001</c:v>
                </c:pt>
                <c:pt idx="9361" formatCode="General">
                  <c:v>12.74414</c:v>
                </c:pt>
                <c:pt idx="9362" formatCode="General">
                  <c:v>12.74414</c:v>
                </c:pt>
                <c:pt idx="9363" formatCode="General">
                  <c:v>12.74414</c:v>
                </c:pt>
                <c:pt idx="9364" formatCode="General">
                  <c:v>12.74414</c:v>
                </c:pt>
                <c:pt idx="9365" formatCode="General">
                  <c:v>12.742330000000001</c:v>
                </c:pt>
                <c:pt idx="9366" formatCode="General">
                  <c:v>12.74414</c:v>
                </c:pt>
                <c:pt idx="9367" formatCode="General">
                  <c:v>12.74414</c:v>
                </c:pt>
                <c:pt idx="9368" formatCode="General">
                  <c:v>12.74414</c:v>
                </c:pt>
                <c:pt idx="9369" formatCode="General">
                  <c:v>12.742330000000001</c:v>
                </c:pt>
                <c:pt idx="9370" formatCode="General">
                  <c:v>12.74414</c:v>
                </c:pt>
                <c:pt idx="9371" formatCode="General">
                  <c:v>12.742330000000001</c:v>
                </c:pt>
                <c:pt idx="9372" formatCode="General">
                  <c:v>12.74414</c:v>
                </c:pt>
                <c:pt idx="9373" formatCode="General">
                  <c:v>12.74414</c:v>
                </c:pt>
                <c:pt idx="9374" formatCode="General">
                  <c:v>12.74414</c:v>
                </c:pt>
                <c:pt idx="9375" formatCode="General">
                  <c:v>12.74414</c:v>
                </c:pt>
                <c:pt idx="9376" formatCode="General">
                  <c:v>12.74414</c:v>
                </c:pt>
                <c:pt idx="9377" formatCode="General">
                  <c:v>12.74414</c:v>
                </c:pt>
                <c:pt idx="9378" formatCode="General">
                  <c:v>12.74414</c:v>
                </c:pt>
                <c:pt idx="9379" formatCode="General">
                  <c:v>12.74414</c:v>
                </c:pt>
                <c:pt idx="9380" formatCode="General">
                  <c:v>12.74414</c:v>
                </c:pt>
                <c:pt idx="9381" formatCode="General">
                  <c:v>12.74414</c:v>
                </c:pt>
                <c:pt idx="9382" formatCode="General">
                  <c:v>12.74414</c:v>
                </c:pt>
                <c:pt idx="9383" formatCode="General">
                  <c:v>12.74414</c:v>
                </c:pt>
                <c:pt idx="9384" formatCode="General">
                  <c:v>12.742330000000001</c:v>
                </c:pt>
                <c:pt idx="9385" formatCode="General">
                  <c:v>12.742330000000001</c:v>
                </c:pt>
                <c:pt idx="9386" formatCode="General">
                  <c:v>12.74414</c:v>
                </c:pt>
                <c:pt idx="9387" formatCode="General">
                  <c:v>12.74414</c:v>
                </c:pt>
                <c:pt idx="9388" formatCode="General">
                  <c:v>12.74414</c:v>
                </c:pt>
                <c:pt idx="9389" formatCode="General">
                  <c:v>12.74414</c:v>
                </c:pt>
                <c:pt idx="9390" formatCode="General">
                  <c:v>12.74414</c:v>
                </c:pt>
                <c:pt idx="9391" formatCode="General">
                  <c:v>12.74414</c:v>
                </c:pt>
                <c:pt idx="9392" formatCode="General">
                  <c:v>12.74414</c:v>
                </c:pt>
                <c:pt idx="9393" formatCode="General">
                  <c:v>12.74414</c:v>
                </c:pt>
                <c:pt idx="9394" formatCode="General">
                  <c:v>12.74414</c:v>
                </c:pt>
                <c:pt idx="9395" formatCode="General">
                  <c:v>12.74414</c:v>
                </c:pt>
                <c:pt idx="9396" formatCode="General">
                  <c:v>12.74414</c:v>
                </c:pt>
                <c:pt idx="9397" formatCode="General">
                  <c:v>12.74414</c:v>
                </c:pt>
                <c:pt idx="9398" formatCode="General">
                  <c:v>12.742330000000001</c:v>
                </c:pt>
                <c:pt idx="9399" formatCode="General">
                  <c:v>12.74414</c:v>
                </c:pt>
                <c:pt idx="9400" formatCode="General">
                  <c:v>12.74414</c:v>
                </c:pt>
                <c:pt idx="9401" formatCode="General">
                  <c:v>12.74414</c:v>
                </c:pt>
                <c:pt idx="9402" formatCode="General">
                  <c:v>12.74414</c:v>
                </c:pt>
                <c:pt idx="9403" formatCode="General">
                  <c:v>12.74414</c:v>
                </c:pt>
                <c:pt idx="9404" formatCode="General">
                  <c:v>12.742330000000001</c:v>
                </c:pt>
                <c:pt idx="9405" formatCode="General">
                  <c:v>12.74414</c:v>
                </c:pt>
                <c:pt idx="9406" formatCode="General">
                  <c:v>12.742330000000001</c:v>
                </c:pt>
                <c:pt idx="9407" formatCode="General">
                  <c:v>12.74414</c:v>
                </c:pt>
                <c:pt idx="9408" formatCode="General">
                  <c:v>12.74414</c:v>
                </c:pt>
                <c:pt idx="9409" formatCode="General">
                  <c:v>12.742330000000001</c:v>
                </c:pt>
                <c:pt idx="9410" formatCode="General">
                  <c:v>12.742330000000001</c:v>
                </c:pt>
                <c:pt idx="9411" formatCode="General">
                  <c:v>12.742330000000001</c:v>
                </c:pt>
                <c:pt idx="9412" formatCode="General">
                  <c:v>12.74414</c:v>
                </c:pt>
                <c:pt idx="9413" formatCode="General">
                  <c:v>12.74414</c:v>
                </c:pt>
                <c:pt idx="9414" formatCode="General">
                  <c:v>12.74414</c:v>
                </c:pt>
                <c:pt idx="9415" formatCode="General">
                  <c:v>12.742330000000001</c:v>
                </c:pt>
                <c:pt idx="9416" formatCode="General">
                  <c:v>12.74414</c:v>
                </c:pt>
                <c:pt idx="9417" formatCode="General">
                  <c:v>12.742330000000001</c:v>
                </c:pt>
                <c:pt idx="9418" formatCode="General">
                  <c:v>12.74414</c:v>
                </c:pt>
                <c:pt idx="9419" formatCode="General">
                  <c:v>12.742330000000001</c:v>
                </c:pt>
                <c:pt idx="9420" formatCode="General">
                  <c:v>12.74414</c:v>
                </c:pt>
                <c:pt idx="9421" formatCode="General">
                  <c:v>12.742330000000001</c:v>
                </c:pt>
                <c:pt idx="9422" formatCode="General">
                  <c:v>12.74414</c:v>
                </c:pt>
                <c:pt idx="9423" formatCode="General">
                  <c:v>12.74414</c:v>
                </c:pt>
                <c:pt idx="9424" formatCode="General">
                  <c:v>12.74414</c:v>
                </c:pt>
                <c:pt idx="9425" formatCode="General">
                  <c:v>12.742330000000001</c:v>
                </c:pt>
                <c:pt idx="9426" formatCode="General">
                  <c:v>12.742330000000001</c:v>
                </c:pt>
                <c:pt idx="9427" formatCode="General">
                  <c:v>12.74414</c:v>
                </c:pt>
                <c:pt idx="9428" formatCode="General">
                  <c:v>12.742330000000001</c:v>
                </c:pt>
                <c:pt idx="9429" formatCode="General">
                  <c:v>12.74414</c:v>
                </c:pt>
                <c:pt idx="9430" formatCode="General">
                  <c:v>12.74414</c:v>
                </c:pt>
                <c:pt idx="9431" formatCode="General">
                  <c:v>12.742330000000001</c:v>
                </c:pt>
                <c:pt idx="9432" formatCode="General">
                  <c:v>12.74414</c:v>
                </c:pt>
                <c:pt idx="9433" formatCode="General">
                  <c:v>12.742330000000001</c:v>
                </c:pt>
                <c:pt idx="9434" formatCode="General">
                  <c:v>12.742330000000001</c:v>
                </c:pt>
                <c:pt idx="9435" formatCode="General">
                  <c:v>12.742330000000001</c:v>
                </c:pt>
                <c:pt idx="9436" formatCode="General">
                  <c:v>12.742330000000001</c:v>
                </c:pt>
                <c:pt idx="9437" formatCode="General">
                  <c:v>12.742330000000001</c:v>
                </c:pt>
                <c:pt idx="9438" formatCode="General">
                  <c:v>12.74414</c:v>
                </c:pt>
                <c:pt idx="9439" formatCode="General">
                  <c:v>12.742330000000001</c:v>
                </c:pt>
                <c:pt idx="9440" formatCode="General">
                  <c:v>12.742330000000001</c:v>
                </c:pt>
                <c:pt idx="9441" formatCode="General">
                  <c:v>12.742330000000001</c:v>
                </c:pt>
                <c:pt idx="9442" formatCode="General">
                  <c:v>12.742330000000001</c:v>
                </c:pt>
                <c:pt idx="9443" formatCode="General">
                  <c:v>12.742330000000001</c:v>
                </c:pt>
                <c:pt idx="9444" formatCode="General">
                  <c:v>12.74414</c:v>
                </c:pt>
                <c:pt idx="9445" formatCode="General">
                  <c:v>12.74414</c:v>
                </c:pt>
                <c:pt idx="9446" formatCode="General">
                  <c:v>12.74414</c:v>
                </c:pt>
                <c:pt idx="9447" formatCode="General">
                  <c:v>12.742330000000001</c:v>
                </c:pt>
                <c:pt idx="9448" formatCode="General">
                  <c:v>12.742330000000001</c:v>
                </c:pt>
                <c:pt idx="9449" formatCode="General">
                  <c:v>12.74414</c:v>
                </c:pt>
                <c:pt idx="9450" formatCode="General">
                  <c:v>12.742330000000001</c:v>
                </c:pt>
                <c:pt idx="9451" formatCode="General">
                  <c:v>12.742330000000001</c:v>
                </c:pt>
                <c:pt idx="9452" formatCode="General">
                  <c:v>12.74414</c:v>
                </c:pt>
                <c:pt idx="9453" formatCode="General">
                  <c:v>12.742330000000001</c:v>
                </c:pt>
                <c:pt idx="9454" formatCode="General">
                  <c:v>12.742330000000001</c:v>
                </c:pt>
                <c:pt idx="9455" formatCode="General">
                  <c:v>12.74414</c:v>
                </c:pt>
                <c:pt idx="9456" formatCode="General">
                  <c:v>12.74414</c:v>
                </c:pt>
                <c:pt idx="9457" formatCode="General">
                  <c:v>12.742330000000001</c:v>
                </c:pt>
                <c:pt idx="9458" formatCode="General">
                  <c:v>12.74414</c:v>
                </c:pt>
                <c:pt idx="9459" formatCode="General">
                  <c:v>12.74414</c:v>
                </c:pt>
                <c:pt idx="9460" formatCode="General">
                  <c:v>12.74414</c:v>
                </c:pt>
                <c:pt idx="9461" formatCode="General">
                  <c:v>12.74414</c:v>
                </c:pt>
                <c:pt idx="9462" formatCode="General">
                  <c:v>12.74414</c:v>
                </c:pt>
                <c:pt idx="9463" formatCode="General">
                  <c:v>12.74414</c:v>
                </c:pt>
                <c:pt idx="9464" formatCode="General">
                  <c:v>12.74414</c:v>
                </c:pt>
                <c:pt idx="9465" formatCode="General">
                  <c:v>12.742330000000001</c:v>
                </c:pt>
                <c:pt idx="9466" formatCode="General">
                  <c:v>12.74414</c:v>
                </c:pt>
                <c:pt idx="9467" formatCode="General">
                  <c:v>12.74414</c:v>
                </c:pt>
                <c:pt idx="9468" formatCode="General">
                  <c:v>12.742330000000001</c:v>
                </c:pt>
                <c:pt idx="9469" formatCode="General">
                  <c:v>12.74414</c:v>
                </c:pt>
                <c:pt idx="9470" formatCode="General">
                  <c:v>12.742330000000001</c:v>
                </c:pt>
                <c:pt idx="9471" formatCode="General">
                  <c:v>12.74414</c:v>
                </c:pt>
                <c:pt idx="9472" formatCode="General">
                  <c:v>12.74414</c:v>
                </c:pt>
                <c:pt idx="9473" formatCode="General">
                  <c:v>12.74414</c:v>
                </c:pt>
                <c:pt idx="9474" formatCode="General">
                  <c:v>12.742330000000001</c:v>
                </c:pt>
                <c:pt idx="9475" formatCode="General">
                  <c:v>12.742330000000001</c:v>
                </c:pt>
                <c:pt idx="9476" formatCode="General">
                  <c:v>12.74414</c:v>
                </c:pt>
                <c:pt idx="9477" formatCode="General">
                  <c:v>12.74414</c:v>
                </c:pt>
                <c:pt idx="9478" formatCode="General">
                  <c:v>12.74414</c:v>
                </c:pt>
                <c:pt idx="9479" formatCode="General">
                  <c:v>12.74414</c:v>
                </c:pt>
                <c:pt idx="9480" formatCode="General">
                  <c:v>12.74414</c:v>
                </c:pt>
                <c:pt idx="9481" formatCode="General">
                  <c:v>12.74414</c:v>
                </c:pt>
                <c:pt idx="9482" formatCode="General">
                  <c:v>12.742330000000001</c:v>
                </c:pt>
                <c:pt idx="9483" formatCode="General">
                  <c:v>12.742330000000001</c:v>
                </c:pt>
                <c:pt idx="9484" formatCode="General">
                  <c:v>12.742330000000001</c:v>
                </c:pt>
                <c:pt idx="9485" formatCode="General">
                  <c:v>12.74414</c:v>
                </c:pt>
                <c:pt idx="9486" formatCode="General">
                  <c:v>12.74414</c:v>
                </c:pt>
                <c:pt idx="9487" formatCode="General">
                  <c:v>12.74414</c:v>
                </c:pt>
                <c:pt idx="9488" formatCode="General">
                  <c:v>12.742330000000001</c:v>
                </c:pt>
                <c:pt idx="9489" formatCode="General">
                  <c:v>12.74414</c:v>
                </c:pt>
                <c:pt idx="9490" formatCode="General">
                  <c:v>12.74414</c:v>
                </c:pt>
                <c:pt idx="9491" formatCode="General">
                  <c:v>12.74414</c:v>
                </c:pt>
                <c:pt idx="9492" formatCode="General">
                  <c:v>12.74414</c:v>
                </c:pt>
                <c:pt idx="9493" formatCode="General">
                  <c:v>12.74414</c:v>
                </c:pt>
                <c:pt idx="9494" formatCode="General">
                  <c:v>12.74414</c:v>
                </c:pt>
                <c:pt idx="9495" formatCode="General">
                  <c:v>12.74414</c:v>
                </c:pt>
                <c:pt idx="9496" formatCode="General">
                  <c:v>12.742330000000001</c:v>
                </c:pt>
                <c:pt idx="9497" formatCode="General">
                  <c:v>12.74414</c:v>
                </c:pt>
                <c:pt idx="9498" formatCode="General">
                  <c:v>12.74414</c:v>
                </c:pt>
                <c:pt idx="9499" formatCode="General">
                  <c:v>12.74414</c:v>
                </c:pt>
                <c:pt idx="9500" formatCode="General">
                  <c:v>12.742330000000001</c:v>
                </c:pt>
                <c:pt idx="9501" formatCode="General">
                  <c:v>12.74414</c:v>
                </c:pt>
                <c:pt idx="9502" formatCode="General">
                  <c:v>12.74414</c:v>
                </c:pt>
                <c:pt idx="9503" formatCode="General">
                  <c:v>12.74414</c:v>
                </c:pt>
                <c:pt idx="9504" formatCode="General">
                  <c:v>12.74414</c:v>
                </c:pt>
                <c:pt idx="9505" formatCode="General">
                  <c:v>12.74414</c:v>
                </c:pt>
                <c:pt idx="9506" formatCode="General">
                  <c:v>12.74414</c:v>
                </c:pt>
                <c:pt idx="9507" formatCode="General">
                  <c:v>12.74414</c:v>
                </c:pt>
                <c:pt idx="9508" formatCode="General">
                  <c:v>12.74414</c:v>
                </c:pt>
                <c:pt idx="9509" formatCode="General">
                  <c:v>12.74414</c:v>
                </c:pt>
                <c:pt idx="9510" formatCode="General">
                  <c:v>12.74414</c:v>
                </c:pt>
                <c:pt idx="9511" formatCode="General">
                  <c:v>12.74414</c:v>
                </c:pt>
                <c:pt idx="9512" formatCode="General">
                  <c:v>12.742330000000001</c:v>
                </c:pt>
                <c:pt idx="9513" formatCode="General">
                  <c:v>12.74414</c:v>
                </c:pt>
                <c:pt idx="9514" formatCode="General">
                  <c:v>12.742330000000001</c:v>
                </c:pt>
                <c:pt idx="9515" formatCode="General">
                  <c:v>12.742330000000001</c:v>
                </c:pt>
                <c:pt idx="9516" formatCode="General">
                  <c:v>12.74414</c:v>
                </c:pt>
                <c:pt idx="9517" formatCode="General">
                  <c:v>12.74414</c:v>
                </c:pt>
                <c:pt idx="9518" formatCode="General">
                  <c:v>12.742330000000001</c:v>
                </c:pt>
                <c:pt idx="9519" formatCode="General">
                  <c:v>12.74414</c:v>
                </c:pt>
                <c:pt idx="9520" formatCode="General">
                  <c:v>12.74414</c:v>
                </c:pt>
                <c:pt idx="9521" formatCode="General">
                  <c:v>12.742330000000001</c:v>
                </c:pt>
                <c:pt idx="9522" formatCode="General">
                  <c:v>12.74414</c:v>
                </c:pt>
                <c:pt idx="9523" formatCode="General">
                  <c:v>12.742330000000001</c:v>
                </c:pt>
                <c:pt idx="9524" formatCode="General">
                  <c:v>12.74414</c:v>
                </c:pt>
                <c:pt idx="9525" formatCode="General">
                  <c:v>12.74414</c:v>
                </c:pt>
                <c:pt idx="9526" formatCode="General">
                  <c:v>12.74414</c:v>
                </c:pt>
                <c:pt idx="9527" formatCode="General">
                  <c:v>12.742330000000001</c:v>
                </c:pt>
                <c:pt idx="9528" formatCode="General">
                  <c:v>12.74414</c:v>
                </c:pt>
                <c:pt idx="9529" formatCode="General">
                  <c:v>12.74414</c:v>
                </c:pt>
                <c:pt idx="9530" formatCode="General">
                  <c:v>12.74414</c:v>
                </c:pt>
                <c:pt idx="9531" formatCode="General">
                  <c:v>12.74414</c:v>
                </c:pt>
                <c:pt idx="9532" formatCode="General">
                  <c:v>12.74414</c:v>
                </c:pt>
                <c:pt idx="9533" formatCode="General">
                  <c:v>12.74414</c:v>
                </c:pt>
                <c:pt idx="9534" formatCode="General">
                  <c:v>12.742330000000001</c:v>
                </c:pt>
                <c:pt idx="9535" formatCode="General">
                  <c:v>12.74414</c:v>
                </c:pt>
                <c:pt idx="9536" formatCode="General">
                  <c:v>12.74414</c:v>
                </c:pt>
                <c:pt idx="9537" formatCode="General">
                  <c:v>12.742330000000001</c:v>
                </c:pt>
                <c:pt idx="9538" formatCode="General">
                  <c:v>12.742330000000001</c:v>
                </c:pt>
                <c:pt idx="9539" formatCode="General">
                  <c:v>12.742330000000001</c:v>
                </c:pt>
                <c:pt idx="9540" formatCode="General">
                  <c:v>12.742330000000001</c:v>
                </c:pt>
                <c:pt idx="9541" formatCode="General">
                  <c:v>12.74414</c:v>
                </c:pt>
                <c:pt idx="9542" formatCode="General">
                  <c:v>12.74414</c:v>
                </c:pt>
                <c:pt idx="9543" formatCode="General">
                  <c:v>12.74414</c:v>
                </c:pt>
                <c:pt idx="9544" formatCode="General">
                  <c:v>12.742330000000001</c:v>
                </c:pt>
                <c:pt idx="9545" formatCode="General">
                  <c:v>12.74414</c:v>
                </c:pt>
                <c:pt idx="9546" formatCode="General">
                  <c:v>12.74414</c:v>
                </c:pt>
                <c:pt idx="9547" formatCode="General">
                  <c:v>12.742330000000001</c:v>
                </c:pt>
                <c:pt idx="9548" formatCode="General">
                  <c:v>12.74414</c:v>
                </c:pt>
                <c:pt idx="9549" formatCode="General">
                  <c:v>12.742330000000001</c:v>
                </c:pt>
                <c:pt idx="9550" formatCode="General">
                  <c:v>12.742330000000001</c:v>
                </c:pt>
                <c:pt idx="9551" formatCode="General">
                  <c:v>12.74414</c:v>
                </c:pt>
                <c:pt idx="9552" formatCode="General">
                  <c:v>12.74414</c:v>
                </c:pt>
                <c:pt idx="9553" formatCode="General">
                  <c:v>12.74414</c:v>
                </c:pt>
                <c:pt idx="9554" formatCode="General">
                  <c:v>12.74414</c:v>
                </c:pt>
                <c:pt idx="9555" formatCode="General">
                  <c:v>12.742330000000001</c:v>
                </c:pt>
                <c:pt idx="9556" formatCode="General">
                  <c:v>12.74414</c:v>
                </c:pt>
                <c:pt idx="9557" formatCode="General">
                  <c:v>12.742330000000001</c:v>
                </c:pt>
                <c:pt idx="9558" formatCode="General">
                  <c:v>12.74414</c:v>
                </c:pt>
                <c:pt idx="9559" formatCode="General">
                  <c:v>12.74414</c:v>
                </c:pt>
                <c:pt idx="9560" formatCode="General">
                  <c:v>12.74414</c:v>
                </c:pt>
                <c:pt idx="9561" formatCode="General">
                  <c:v>12.742330000000001</c:v>
                </c:pt>
                <c:pt idx="9562" formatCode="General">
                  <c:v>12.74414</c:v>
                </c:pt>
                <c:pt idx="9563" formatCode="General">
                  <c:v>12.742330000000001</c:v>
                </c:pt>
                <c:pt idx="9564" formatCode="General">
                  <c:v>12.74414</c:v>
                </c:pt>
                <c:pt idx="9565" formatCode="General">
                  <c:v>12.74414</c:v>
                </c:pt>
                <c:pt idx="9566" formatCode="General">
                  <c:v>12.742330000000001</c:v>
                </c:pt>
                <c:pt idx="9567" formatCode="General">
                  <c:v>12.74414</c:v>
                </c:pt>
                <c:pt idx="9568" formatCode="General">
                  <c:v>12.74414</c:v>
                </c:pt>
                <c:pt idx="9569" formatCode="General">
                  <c:v>12.74414</c:v>
                </c:pt>
                <c:pt idx="9570" formatCode="General">
                  <c:v>12.74414</c:v>
                </c:pt>
                <c:pt idx="9571" formatCode="General">
                  <c:v>12.742330000000001</c:v>
                </c:pt>
                <c:pt idx="9572" formatCode="General">
                  <c:v>12.742330000000001</c:v>
                </c:pt>
                <c:pt idx="9573" formatCode="General">
                  <c:v>12.742330000000001</c:v>
                </c:pt>
                <c:pt idx="9574" formatCode="General">
                  <c:v>12.74414</c:v>
                </c:pt>
                <c:pt idx="9575" formatCode="General">
                  <c:v>12.74414</c:v>
                </c:pt>
                <c:pt idx="9576" formatCode="General">
                  <c:v>12.74414</c:v>
                </c:pt>
                <c:pt idx="9577" formatCode="General">
                  <c:v>12.742330000000001</c:v>
                </c:pt>
                <c:pt idx="9578" formatCode="General">
                  <c:v>12.74414</c:v>
                </c:pt>
                <c:pt idx="9579" formatCode="General">
                  <c:v>12.74414</c:v>
                </c:pt>
                <c:pt idx="9580" formatCode="General">
                  <c:v>12.742330000000001</c:v>
                </c:pt>
                <c:pt idx="9581" formatCode="General">
                  <c:v>12.742330000000001</c:v>
                </c:pt>
                <c:pt idx="9582" formatCode="General">
                  <c:v>12.74414</c:v>
                </c:pt>
                <c:pt idx="9583" formatCode="General">
                  <c:v>12.74414</c:v>
                </c:pt>
                <c:pt idx="9584" formatCode="General">
                  <c:v>12.742330000000001</c:v>
                </c:pt>
                <c:pt idx="9585" formatCode="General">
                  <c:v>12.74414</c:v>
                </c:pt>
                <c:pt idx="9586" formatCode="General">
                  <c:v>12.742330000000001</c:v>
                </c:pt>
                <c:pt idx="9587" formatCode="General">
                  <c:v>12.74414</c:v>
                </c:pt>
                <c:pt idx="9588" formatCode="General">
                  <c:v>12.742330000000001</c:v>
                </c:pt>
                <c:pt idx="9589" formatCode="General">
                  <c:v>12.74414</c:v>
                </c:pt>
                <c:pt idx="9590" formatCode="General">
                  <c:v>12.74414</c:v>
                </c:pt>
                <c:pt idx="9591" formatCode="General">
                  <c:v>12.742330000000001</c:v>
                </c:pt>
                <c:pt idx="9592" formatCode="General">
                  <c:v>12.742330000000001</c:v>
                </c:pt>
                <c:pt idx="9593" formatCode="General">
                  <c:v>12.74414</c:v>
                </c:pt>
                <c:pt idx="9594" formatCode="General">
                  <c:v>12.742330000000001</c:v>
                </c:pt>
                <c:pt idx="9595" formatCode="General">
                  <c:v>12.742330000000001</c:v>
                </c:pt>
                <c:pt idx="9596" formatCode="General">
                  <c:v>12.742330000000001</c:v>
                </c:pt>
                <c:pt idx="9597" formatCode="General">
                  <c:v>12.742330000000001</c:v>
                </c:pt>
                <c:pt idx="9598" formatCode="General">
                  <c:v>12.742330000000001</c:v>
                </c:pt>
                <c:pt idx="9599" formatCode="General">
                  <c:v>12.742330000000001</c:v>
                </c:pt>
                <c:pt idx="9600" formatCode="General">
                  <c:v>12.742330000000001</c:v>
                </c:pt>
                <c:pt idx="9601" formatCode="General">
                  <c:v>12.74414</c:v>
                </c:pt>
                <c:pt idx="9602" formatCode="General">
                  <c:v>12.742330000000001</c:v>
                </c:pt>
                <c:pt idx="9603" formatCode="General">
                  <c:v>12.74414</c:v>
                </c:pt>
                <c:pt idx="9604" formatCode="General">
                  <c:v>12.74414</c:v>
                </c:pt>
                <c:pt idx="9605" formatCode="General">
                  <c:v>12.742330000000001</c:v>
                </c:pt>
                <c:pt idx="9606" formatCode="General">
                  <c:v>12.74414</c:v>
                </c:pt>
                <c:pt idx="9607" formatCode="General">
                  <c:v>12.742330000000001</c:v>
                </c:pt>
                <c:pt idx="9608" formatCode="General">
                  <c:v>12.742330000000001</c:v>
                </c:pt>
                <c:pt idx="9609" formatCode="General">
                  <c:v>12.742330000000001</c:v>
                </c:pt>
                <c:pt idx="9610" formatCode="General">
                  <c:v>12.742330000000001</c:v>
                </c:pt>
                <c:pt idx="9611" formatCode="General">
                  <c:v>12.742330000000001</c:v>
                </c:pt>
                <c:pt idx="9612" formatCode="General">
                  <c:v>12.74414</c:v>
                </c:pt>
                <c:pt idx="9613" formatCode="General">
                  <c:v>12.742330000000001</c:v>
                </c:pt>
                <c:pt idx="9614" formatCode="General">
                  <c:v>12.742330000000001</c:v>
                </c:pt>
                <c:pt idx="9615" formatCode="General">
                  <c:v>12.742330000000001</c:v>
                </c:pt>
                <c:pt idx="9616" formatCode="General">
                  <c:v>12.742330000000001</c:v>
                </c:pt>
                <c:pt idx="9617" formatCode="General">
                  <c:v>12.742330000000001</c:v>
                </c:pt>
                <c:pt idx="9618" formatCode="General">
                  <c:v>12.74414</c:v>
                </c:pt>
                <c:pt idx="9619" formatCode="General">
                  <c:v>12.742330000000001</c:v>
                </c:pt>
                <c:pt idx="9620" formatCode="General">
                  <c:v>12.742330000000001</c:v>
                </c:pt>
                <c:pt idx="9621" formatCode="General">
                  <c:v>12.742330000000001</c:v>
                </c:pt>
                <c:pt idx="9622" formatCode="General">
                  <c:v>12.742330000000001</c:v>
                </c:pt>
                <c:pt idx="9623" formatCode="General">
                  <c:v>12.74414</c:v>
                </c:pt>
                <c:pt idx="9624" formatCode="General">
                  <c:v>12.742330000000001</c:v>
                </c:pt>
                <c:pt idx="9625" formatCode="General">
                  <c:v>12.742330000000001</c:v>
                </c:pt>
                <c:pt idx="9626" formatCode="General">
                  <c:v>12.742330000000001</c:v>
                </c:pt>
                <c:pt idx="9627" formatCode="General">
                  <c:v>12.742330000000001</c:v>
                </c:pt>
                <c:pt idx="9628" formatCode="General">
                  <c:v>12.742330000000001</c:v>
                </c:pt>
                <c:pt idx="9629" formatCode="General">
                  <c:v>12.74414</c:v>
                </c:pt>
                <c:pt idx="9630" formatCode="General">
                  <c:v>12.74414</c:v>
                </c:pt>
                <c:pt idx="9631" formatCode="General">
                  <c:v>12.742330000000001</c:v>
                </c:pt>
                <c:pt idx="9632" formatCode="General">
                  <c:v>12.742330000000001</c:v>
                </c:pt>
                <c:pt idx="9633" formatCode="General">
                  <c:v>12.742330000000001</c:v>
                </c:pt>
                <c:pt idx="9634" formatCode="General">
                  <c:v>12.742330000000001</c:v>
                </c:pt>
                <c:pt idx="9635" formatCode="General">
                  <c:v>12.742330000000001</c:v>
                </c:pt>
                <c:pt idx="9636" formatCode="General">
                  <c:v>12.742330000000001</c:v>
                </c:pt>
                <c:pt idx="9637" formatCode="General">
                  <c:v>12.742330000000001</c:v>
                </c:pt>
                <c:pt idx="9638" formatCode="General">
                  <c:v>12.742330000000001</c:v>
                </c:pt>
                <c:pt idx="9639" formatCode="General">
                  <c:v>12.742330000000001</c:v>
                </c:pt>
                <c:pt idx="9640" formatCode="General">
                  <c:v>12.742330000000001</c:v>
                </c:pt>
                <c:pt idx="9641" formatCode="General">
                  <c:v>12.742330000000001</c:v>
                </c:pt>
                <c:pt idx="9642" formatCode="General">
                  <c:v>12.74414</c:v>
                </c:pt>
                <c:pt idx="9643" formatCode="General">
                  <c:v>12.74414</c:v>
                </c:pt>
                <c:pt idx="9644" formatCode="General">
                  <c:v>12.742330000000001</c:v>
                </c:pt>
                <c:pt idx="9645" formatCode="General">
                  <c:v>12.742330000000001</c:v>
                </c:pt>
                <c:pt idx="9646" formatCode="General">
                  <c:v>12.742330000000001</c:v>
                </c:pt>
                <c:pt idx="9647" formatCode="General">
                  <c:v>12.742330000000001</c:v>
                </c:pt>
                <c:pt idx="9648" formatCode="General">
                  <c:v>12.74414</c:v>
                </c:pt>
                <c:pt idx="9649" formatCode="General">
                  <c:v>12.74414</c:v>
                </c:pt>
                <c:pt idx="9650" formatCode="General">
                  <c:v>12.74414</c:v>
                </c:pt>
                <c:pt idx="9651" formatCode="General">
                  <c:v>12.74414</c:v>
                </c:pt>
                <c:pt idx="9652" formatCode="General">
                  <c:v>12.74414</c:v>
                </c:pt>
                <c:pt idx="9653" formatCode="General">
                  <c:v>12.74414</c:v>
                </c:pt>
                <c:pt idx="9654" formatCode="General">
                  <c:v>12.742330000000001</c:v>
                </c:pt>
                <c:pt idx="9655" formatCode="General">
                  <c:v>12.74414</c:v>
                </c:pt>
                <c:pt idx="9656" formatCode="General">
                  <c:v>12.74414</c:v>
                </c:pt>
                <c:pt idx="9657" formatCode="General">
                  <c:v>12.74414</c:v>
                </c:pt>
                <c:pt idx="9658" formatCode="General">
                  <c:v>12.742330000000001</c:v>
                </c:pt>
                <c:pt idx="9659" formatCode="General">
                  <c:v>12.742330000000001</c:v>
                </c:pt>
                <c:pt idx="9660" formatCode="General">
                  <c:v>12.742330000000001</c:v>
                </c:pt>
                <c:pt idx="9661" formatCode="General">
                  <c:v>12.74414</c:v>
                </c:pt>
                <c:pt idx="9662" formatCode="General">
                  <c:v>12.74414</c:v>
                </c:pt>
                <c:pt idx="9663" formatCode="General">
                  <c:v>12.742330000000001</c:v>
                </c:pt>
                <c:pt idx="9664" formatCode="General">
                  <c:v>12.74414</c:v>
                </c:pt>
                <c:pt idx="9665" formatCode="General">
                  <c:v>12.742330000000001</c:v>
                </c:pt>
                <c:pt idx="9666" formatCode="General">
                  <c:v>12.74414</c:v>
                </c:pt>
                <c:pt idx="9667" formatCode="General">
                  <c:v>12.74414</c:v>
                </c:pt>
                <c:pt idx="9668" formatCode="General">
                  <c:v>12.742330000000001</c:v>
                </c:pt>
                <c:pt idx="9669" formatCode="General">
                  <c:v>12.742330000000001</c:v>
                </c:pt>
                <c:pt idx="9670" formatCode="General">
                  <c:v>12.74414</c:v>
                </c:pt>
                <c:pt idx="9671" formatCode="General">
                  <c:v>12.74414</c:v>
                </c:pt>
                <c:pt idx="9672" formatCode="General">
                  <c:v>12.742330000000001</c:v>
                </c:pt>
                <c:pt idx="9673" formatCode="General">
                  <c:v>12.742330000000001</c:v>
                </c:pt>
                <c:pt idx="9674" formatCode="General">
                  <c:v>12.742330000000001</c:v>
                </c:pt>
                <c:pt idx="9675" formatCode="General">
                  <c:v>12.742330000000001</c:v>
                </c:pt>
                <c:pt idx="9676" formatCode="General">
                  <c:v>12.74414</c:v>
                </c:pt>
                <c:pt idx="9677" formatCode="General">
                  <c:v>12.74414</c:v>
                </c:pt>
                <c:pt idx="9678" formatCode="General">
                  <c:v>12.742330000000001</c:v>
                </c:pt>
                <c:pt idx="9679" formatCode="General">
                  <c:v>12.742330000000001</c:v>
                </c:pt>
                <c:pt idx="9680" formatCode="General">
                  <c:v>12.742330000000001</c:v>
                </c:pt>
                <c:pt idx="9681" formatCode="General">
                  <c:v>12.742330000000001</c:v>
                </c:pt>
                <c:pt idx="9682" formatCode="General">
                  <c:v>12.742330000000001</c:v>
                </c:pt>
                <c:pt idx="9683" formatCode="General">
                  <c:v>12.74414</c:v>
                </c:pt>
                <c:pt idx="9684" formatCode="General">
                  <c:v>12.742330000000001</c:v>
                </c:pt>
                <c:pt idx="9685" formatCode="General">
                  <c:v>12.74414</c:v>
                </c:pt>
                <c:pt idx="9686" formatCode="General">
                  <c:v>12.742330000000001</c:v>
                </c:pt>
                <c:pt idx="9687" formatCode="General">
                  <c:v>12.74414</c:v>
                </c:pt>
                <c:pt idx="9688" formatCode="General">
                  <c:v>12.742330000000001</c:v>
                </c:pt>
                <c:pt idx="9689" formatCode="General">
                  <c:v>12.74414</c:v>
                </c:pt>
                <c:pt idx="9690" formatCode="General">
                  <c:v>12.742330000000001</c:v>
                </c:pt>
                <c:pt idx="9691" formatCode="General">
                  <c:v>12.742330000000001</c:v>
                </c:pt>
                <c:pt idx="9692" formatCode="General">
                  <c:v>12.742330000000001</c:v>
                </c:pt>
                <c:pt idx="9693" formatCode="General">
                  <c:v>12.74414</c:v>
                </c:pt>
                <c:pt idx="9694" formatCode="General">
                  <c:v>12.742330000000001</c:v>
                </c:pt>
                <c:pt idx="9695" formatCode="General">
                  <c:v>12.742330000000001</c:v>
                </c:pt>
                <c:pt idx="9696" formatCode="General">
                  <c:v>12.74414</c:v>
                </c:pt>
                <c:pt idx="9697" formatCode="General">
                  <c:v>12.74414</c:v>
                </c:pt>
                <c:pt idx="9698" formatCode="General">
                  <c:v>12.74414</c:v>
                </c:pt>
                <c:pt idx="9699" formatCode="General">
                  <c:v>12.74414</c:v>
                </c:pt>
                <c:pt idx="9700" formatCode="General">
                  <c:v>12.742330000000001</c:v>
                </c:pt>
                <c:pt idx="9701" formatCode="General">
                  <c:v>12.742330000000001</c:v>
                </c:pt>
                <c:pt idx="9702" formatCode="General">
                  <c:v>12.74414</c:v>
                </c:pt>
                <c:pt idx="9703" formatCode="General">
                  <c:v>12.742330000000001</c:v>
                </c:pt>
                <c:pt idx="9704" formatCode="General">
                  <c:v>12.742330000000001</c:v>
                </c:pt>
                <c:pt idx="9705" formatCode="General">
                  <c:v>12.742330000000001</c:v>
                </c:pt>
                <c:pt idx="9706" formatCode="General">
                  <c:v>12.74414</c:v>
                </c:pt>
                <c:pt idx="9707" formatCode="General">
                  <c:v>12.74414</c:v>
                </c:pt>
                <c:pt idx="9708" formatCode="General">
                  <c:v>12.742330000000001</c:v>
                </c:pt>
                <c:pt idx="9709" formatCode="General">
                  <c:v>12.742330000000001</c:v>
                </c:pt>
                <c:pt idx="9710" formatCode="General">
                  <c:v>12.742330000000001</c:v>
                </c:pt>
                <c:pt idx="9711" formatCode="General">
                  <c:v>12.742330000000001</c:v>
                </c:pt>
                <c:pt idx="9712" formatCode="General">
                  <c:v>12.742330000000001</c:v>
                </c:pt>
                <c:pt idx="9713" formatCode="General">
                  <c:v>12.742330000000001</c:v>
                </c:pt>
                <c:pt idx="9714" formatCode="General">
                  <c:v>12.742330000000001</c:v>
                </c:pt>
                <c:pt idx="9715" formatCode="General">
                  <c:v>12.742330000000001</c:v>
                </c:pt>
                <c:pt idx="9716" formatCode="General">
                  <c:v>12.742330000000001</c:v>
                </c:pt>
                <c:pt idx="9717" formatCode="General">
                  <c:v>12.742330000000001</c:v>
                </c:pt>
                <c:pt idx="9718" formatCode="General">
                  <c:v>12.742330000000001</c:v>
                </c:pt>
                <c:pt idx="9719" formatCode="General">
                  <c:v>12.742330000000001</c:v>
                </c:pt>
                <c:pt idx="9720" formatCode="General">
                  <c:v>12.742330000000001</c:v>
                </c:pt>
                <c:pt idx="9721" formatCode="General">
                  <c:v>12.742330000000001</c:v>
                </c:pt>
                <c:pt idx="9722" formatCode="General">
                  <c:v>12.742330000000001</c:v>
                </c:pt>
                <c:pt idx="9723" formatCode="General">
                  <c:v>12.742330000000001</c:v>
                </c:pt>
                <c:pt idx="9724" formatCode="General">
                  <c:v>12.742330000000001</c:v>
                </c:pt>
                <c:pt idx="9725" formatCode="General">
                  <c:v>12.742330000000001</c:v>
                </c:pt>
                <c:pt idx="9726" formatCode="General">
                  <c:v>12.742330000000001</c:v>
                </c:pt>
                <c:pt idx="9727" formatCode="General">
                  <c:v>12.742330000000001</c:v>
                </c:pt>
                <c:pt idx="9728" formatCode="General">
                  <c:v>12.742330000000001</c:v>
                </c:pt>
                <c:pt idx="9729" formatCode="General">
                  <c:v>12.742330000000001</c:v>
                </c:pt>
                <c:pt idx="9730" formatCode="General">
                  <c:v>12.742330000000001</c:v>
                </c:pt>
                <c:pt idx="9731" formatCode="General">
                  <c:v>12.74414</c:v>
                </c:pt>
                <c:pt idx="9732" formatCode="General">
                  <c:v>12.742330000000001</c:v>
                </c:pt>
                <c:pt idx="9733" formatCode="General">
                  <c:v>12.742330000000001</c:v>
                </c:pt>
                <c:pt idx="9734" formatCode="General">
                  <c:v>12.742330000000001</c:v>
                </c:pt>
                <c:pt idx="9735" formatCode="General">
                  <c:v>12.74414</c:v>
                </c:pt>
                <c:pt idx="9736" formatCode="General">
                  <c:v>12.742330000000001</c:v>
                </c:pt>
                <c:pt idx="9737" formatCode="General">
                  <c:v>12.742330000000001</c:v>
                </c:pt>
                <c:pt idx="9738" formatCode="General">
                  <c:v>12.742330000000001</c:v>
                </c:pt>
                <c:pt idx="9739" formatCode="General">
                  <c:v>12.742330000000001</c:v>
                </c:pt>
                <c:pt idx="9740" formatCode="General">
                  <c:v>12.742330000000001</c:v>
                </c:pt>
                <c:pt idx="9741" formatCode="General">
                  <c:v>12.742330000000001</c:v>
                </c:pt>
                <c:pt idx="9742" formatCode="General">
                  <c:v>12.74414</c:v>
                </c:pt>
                <c:pt idx="9743" formatCode="General">
                  <c:v>12.742330000000001</c:v>
                </c:pt>
                <c:pt idx="9744" formatCode="General">
                  <c:v>12.742330000000001</c:v>
                </c:pt>
                <c:pt idx="9745" formatCode="General">
                  <c:v>12.742330000000001</c:v>
                </c:pt>
                <c:pt idx="9746" formatCode="General">
                  <c:v>12.74414</c:v>
                </c:pt>
                <c:pt idx="9747" formatCode="General">
                  <c:v>12.742330000000001</c:v>
                </c:pt>
                <c:pt idx="9748" formatCode="General">
                  <c:v>12.742330000000001</c:v>
                </c:pt>
                <c:pt idx="9749" formatCode="General">
                  <c:v>12.742330000000001</c:v>
                </c:pt>
                <c:pt idx="9750" formatCode="General">
                  <c:v>12.742330000000001</c:v>
                </c:pt>
                <c:pt idx="9751" formatCode="General">
                  <c:v>12.742330000000001</c:v>
                </c:pt>
                <c:pt idx="9752" formatCode="General">
                  <c:v>12.742330000000001</c:v>
                </c:pt>
                <c:pt idx="9753" formatCode="General">
                  <c:v>12.742330000000001</c:v>
                </c:pt>
                <c:pt idx="9754" formatCode="General">
                  <c:v>12.742330000000001</c:v>
                </c:pt>
                <c:pt idx="9755" formatCode="General">
                  <c:v>12.742330000000001</c:v>
                </c:pt>
                <c:pt idx="9756" formatCode="General">
                  <c:v>12.74414</c:v>
                </c:pt>
                <c:pt idx="9757" formatCode="General">
                  <c:v>12.742330000000001</c:v>
                </c:pt>
                <c:pt idx="9758" formatCode="General">
                  <c:v>12.742330000000001</c:v>
                </c:pt>
                <c:pt idx="9759" formatCode="General">
                  <c:v>12.742330000000001</c:v>
                </c:pt>
                <c:pt idx="9760" formatCode="General">
                  <c:v>12.742330000000001</c:v>
                </c:pt>
                <c:pt idx="9761" formatCode="General">
                  <c:v>12.742330000000001</c:v>
                </c:pt>
                <c:pt idx="9762" formatCode="General">
                  <c:v>12.742330000000001</c:v>
                </c:pt>
                <c:pt idx="9763" formatCode="General">
                  <c:v>12.742330000000001</c:v>
                </c:pt>
                <c:pt idx="9764" formatCode="General">
                  <c:v>12.74414</c:v>
                </c:pt>
                <c:pt idx="9765" formatCode="General">
                  <c:v>12.742330000000001</c:v>
                </c:pt>
                <c:pt idx="9766" formatCode="General">
                  <c:v>12.74414</c:v>
                </c:pt>
                <c:pt idx="9767" formatCode="General">
                  <c:v>12.742330000000001</c:v>
                </c:pt>
                <c:pt idx="9768" formatCode="General">
                  <c:v>12.742330000000001</c:v>
                </c:pt>
                <c:pt idx="9769" formatCode="General">
                  <c:v>12.742330000000001</c:v>
                </c:pt>
                <c:pt idx="9770" formatCode="General">
                  <c:v>12.74414</c:v>
                </c:pt>
                <c:pt idx="9771" formatCode="General">
                  <c:v>12.742330000000001</c:v>
                </c:pt>
                <c:pt idx="9772" formatCode="General">
                  <c:v>12.742330000000001</c:v>
                </c:pt>
                <c:pt idx="9773" formatCode="General">
                  <c:v>12.742330000000001</c:v>
                </c:pt>
                <c:pt idx="9774" formatCode="General">
                  <c:v>12.742330000000001</c:v>
                </c:pt>
                <c:pt idx="9775" formatCode="General">
                  <c:v>12.74414</c:v>
                </c:pt>
                <c:pt idx="9776" formatCode="General">
                  <c:v>12.742330000000001</c:v>
                </c:pt>
                <c:pt idx="9777" formatCode="General">
                  <c:v>12.742330000000001</c:v>
                </c:pt>
                <c:pt idx="9778" formatCode="General">
                  <c:v>12.742330000000001</c:v>
                </c:pt>
                <c:pt idx="9779" formatCode="General">
                  <c:v>12.74414</c:v>
                </c:pt>
                <c:pt idx="9780" formatCode="General">
                  <c:v>12.742330000000001</c:v>
                </c:pt>
                <c:pt idx="9781" formatCode="General">
                  <c:v>12.74414</c:v>
                </c:pt>
                <c:pt idx="9782" formatCode="General">
                  <c:v>12.742330000000001</c:v>
                </c:pt>
                <c:pt idx="9783" formatCode="General">
                  <c:v>12.74414</c:v>
                </c:pt>
                <c:pt idx="9784" formatCode="General">
                  <c:v>12.74414</c:v>
                </c:pt>
                <c:pt idx="9785" formatCode="General">
                  <c:v>12.742330000000001</c:v>
                </c:pt>
                <c:pt idx="9786" formatCode="General">
                  <c:v>12.742330000000001</c:v>
                </c:pt>
                <c:pt idx="9787" formatCode="General">
                  <c:v>12.74414</c:v>
                </c:pt>
                <c:pt idx="9788" formatCode="General">
                  <c:v>12.74414</c:v>
                </c:pt>
                <c:pt idx="9789" formatCode="General">
                  <c:v>12.742330000000001</c:v>
                </c:pt>
                <c:pt idx="9790" formatCode="General">
                  <c:v>12.742330000000001</c:v>
                </c:pt>
                <c:pt idx="9791" formatCode="General">
                  <c:v>12.74414</c:v>
                </c:pt>
                <c:pt idx="9792" formatCode="General">
                  <c:v>12.742330000000001</c:v>
                </c:pt>
                <c:pt idx="9793" formatCode="General">
                  <c:v>12.742330000000001</c:v>
                </c:pt>
                <c:pt idx="9794" formatCode="General">
                  <c:v>12.742330000000001</c:v>
                </c:pt>
                <c:pt idx="9795" formatCode="General">
                  <c:v>12.742330000000001</c:v>
                </c:pt>
                <c:pt idx="9796" formatCode="General">
                  <c:v>12.742330000000001</c:v>
                </c:pt>
                <c:pt idx="9797" formatCode="General">
                  <c:v>12.742330000000001</c:v>
                </c:pt>
                <c:pt idx="9798" formatCode="General">
                  <c:v>12.742330000000001</c:v>
                </c:pt>
                <c:pt idx="9799" formatCode="General">
                  <c:v>12.742330000000001</c:v>
                </c:pt>
                <c:pt idx="9800" formatCode="General">
                  <c:v>12.742330000000001</c:v>
                </c:pt>
                <c:pt idx="9801" formatCode="General">
                  <c:v>12.742330000000001</c:v>
                </c:pt>
                <c:pt idx="9802" formatCode="General">
                  <c:v>12.742330000000001</c:v>
                </c:pt>
                <c:pt idx="9803" formatCode="General">
                  <c:v>12.742330000000001</c:v>
                </c:pt>
                <c:pt idx="9804" formatCode="General">
                  <c:v>12.742330000000001</c:v>
                </c:pt>
                <c:pt idx="9805" formatCode="General">
                  <c:v>12.742330000000001</c:v>
                </c:pt>
                <c:pt idx="9806" formatCode="General">
                  <c:v>12.742330000000001</c:v>
                </c:pt>
                <c:pt idx="9807" formatCode="General">
                  <c:v>12.742330000000001</c:v>
                </c:pt>
                <c:pt idx="9808" formatCode="General">
                  <c:v>12.742330000000001</c:v>
                </c:pt>
                <c:pt idx="9809" formatCode="General">
                  <c:v>12.742330000000001</c:v>
                </c:pt>
                <c:pt idx="9810" formatCode="General">
                  <c:v>12.742330000000001</c:v>
                </c:pt>
                <c:pt idx="9811" formatCode="General">
                  <c:v>12.742330000000001</c:v>
                </c:pt>
                <c:pt idx="9812" formatCode="General">
                  <c:v>12.742330000000001</c:v>
                </c:pt>
                <c:pt idx="9813" formatCode="General">
                  <c:v>12.742330000000001</c:v>
                </c:pt>
                <c:pt idx="9814" formatCode="General">
                  <c:v>12.742330000000001</c:v>
                </c:pt>
                <c:pt idx="9815" formatCode="General">
                  <c:v>12.742330000000001</c:v>
                </c:pt>
                <c:pt idx="9816" formatCode="General">
                  <c:v>12.742330000000001</c:v>
                </c:pt>
                <c:pt idx="9817" formatCode="General">
                  <c:v>12.742330000000001</c:v>
                </c:pt>
                <c:pt idx="9818" formatCode="General">
                  <c:v>12.742330000000001</c:v>
                </c:pt>
                <c:pt idx="9819" formatCode="General">
                  <c:v>12.742330000000001</c:v>
                </c:pt>
                <c:pt idx="9820" formatCode="General">
                  <c:v>12.74414</c:v>
                </c:pt>
                <c:pt idx="9821" formatCode="General">
                  <c:v>12.742330000000001</c:v>
                </c:pt>
                <c:pt idx="9822" formatCode="General">
                  <c:v>12.742330000000001</c:v>
                </c:pt>
                <c:pt idx="9823" formatCode="General">
                  <c:v>12.742330000000001</c:v>
                </c:pt>
                <c:pt idx="9824" formatCode="General">
                  <c:v>12.742330000000001</c:v>
                </c:pt>
                <c:pt idx="9825" formatCode="General">
                  <c:v>12.742330000000001</c:v>
                </c:pt>
                <c:pt idx="9826" formatCode="General">
                  <c:v>12.742330000000001</c:v>
                </c:pt>
                <c:pt idx="9827" formatCode="General">
                  <c:v>12.742330000000001</c:v>
                </c:pt>
                <c:pt idx="9828" formatCode="General">
                  <c:v>12.742330000000001</c:v>
                </c:pt>
                <c:pt idx="9829" formatCode="General">
                  <c:v>12.74414</c:v>
                </c:pt>
                <c:pt idx="9830" formatCode="General">
                  <c:v>12.742330000000001</c:v>
                </c:pt>
                <c:pt idx="9831" formatCode="General">
                  <c:v>12.742330000000001</c:v>
                </c:pt>
                <c:pt idx="9832" formatCode="General">
                  <c:v>12.742330000000001</c:v>
                </c:pt>
                <c:pt idx="9833" formatCode="General">
                  <c:v>12.74414</c:v>
                </c:pt>
                <c:pt idx="9834" formatCode="General">
                  <c:v>12.742330000000001</c:v>
                </c:pt>
                <c:pt idx="9835" formatCode="General">
                  <c:v>12.74414</c:v>
                </c:pt>
                <c:pt idx="9836" formatCode="General">
                  <c:v>12.74414</c:v>
                </c:pt>
                <c:pt idx="9837" formatCode="General">
                  <c:v>12.74414</c:v>
                </c:pt>
                <c:pt idx="9838" formatCode="General">
                  <c:v>12.74414</c:v>
                </c:pt>
                <c:pt idx="9839" formatCode="General">
                  <c:v>12.742330000000001</c:v>
                </c:pt>
                <c:pt idx="9840" formatCode="General">
                  <c:v>12.742330000000001</c:v>
                </c:pt>
                <c:pt idx="9841" formatCode="General">
                  <c:v>12.742330000000001</c:v>
                </c:pt>
                <c:pt idx="9842" formatCode="General">
                  <c:v>12.742330000000001</c:v>
                </c:pt>
                <c:pt idx="9843" formatCode="General">
                  <c:v>12.742330000000001</c:v>
                </c:pt>
                <c:pt idx="9844" formatCode="General">
                  <c:v>12.742330000000001</c:v>
                </c:pt>
                <c:pt idx="9845" formatCode="General">
                  <c:v>12.742330000000001</c:v>
                </c:pt>
                <c:pt idx="9846" formatCode="General">
                  <c:v>12.742330000000001</c:v>
                </c:pt>
                <c:pt idx="9847" formatCode="General">
                  <c:v>12.742330000000001</c:v>
                </c:pt>
                <c:pt idx="9848" formatCode="General">
                  <c:v>12.742330000000001</c:v>
                </c:pt>
                <c:pt idx="9849" formatCode="General">
                  <c:v>12.742330000000001</c:v>
                </c:pt>
                <c:pt idx="9850" formatCode="General">
                  <c:v>12.742330000000001</c:v>
                </c:pt>
                <c:pt idx="9851" formatCode="General">
                  <c:v>12.742330000000001</c:v>
                </c:pt>
                <c:pt idx="9852" formatCode="General">
                  <c:v>12.742330000000001</c:v>
                </c:pt>
                <c:pt idx="9853" formatCode="General">
                  <c:v>12.742330000000001</c:v>
                </c:pt>
                <c:pt idx="9854" formatCode="General">
                  <c:v>12.742330000000001</c:v>
                </c:pt>
                <c:pt idx="9855" formatCode="General">
                  <c:v>12.742330000000001</c:v>
                </c:pt>
                <c:pt idx="9856" formatCode="General">
                  <c:v>12.742330000000001</c:v>
                </c:pt>
                <c:pt idx="9857" formatCode="General">
                  <c:v>12.742330000000001</c:v>
                </c:pt>
                <c:pt idx="9858" formatCode="General">
                  <c:v>12.742330000000001</c:v>
                </c:pt>
                <c:pt idx="9859" formatCode="General">
                  <c:v>12.742330000000001</c:v>
                </c:pt>
                <c:pt idx="9860" formatCode="General">
                  <c:v>12.742330000000001</c:v>
                </c:pt>
                <c:pt idx="9861" formatCode="General">
                  <c:v>12.742330000000001</c:v>
                </c:pt>
                <c:pt idx="9862" formatCode="General">
                  <c:v>12.74414</c:v>
                </c:pt>
                <c:pt idx="9863" formatCode="General">
                  <c:v>12.742330000000001</c:v>
                </c:pt>
                <c:pt idx="9864" formatCode="General">
                  <c:v>12.742330000000001</c:v>
                </c:pt>
                <c:pt idx="9865" formatCode="General">
                  <c:v>12.742330000000001</c:v>
                </c:pt>
                <c:pt idx="9866" formatCode="General">
                  <c:v>12.742330000000001</c:v>
                </c:pt>
                <c:pt idx="9867" formatCode="General">
                  <c:v>12.742330000000001</c:v>
                </c:pt>
                <c:pt idx="9868" formatCode="General">
                  <c:v>12.742330000000001</c:v>
                </c:pt>
                <c:pt idx="9869" formatCode="General">
                  <c:v>12.742330000000001</c:v>
                </c:pt>
                <c:pt idx="9870" formatCode="General">
                  <c:v>12.742330000000001</c:v>
                </c:pt>
                <c:pt idx="9871" formatCode="General">
                  <c:v>12.742330000000001</c:v>
                </c:pt>
                <c:pt idx="9872" formatCode="General">
                  <c:v>12.74414</c:v>
                </c:pt>
                <c:pt idx="9873" formatCode="General">
                  <c:v>12.742330000000001</c:v>
                </c:pt>
                <c:pt idx="9874" formatCode="General">
                  <c:v>12.742330000000001</c:v>
                </c:pt>
                <c:pt idx="9875" formatCode="General">
                  <c:v>12.742330000000001</c:v>
                </c:pt>
                <c:pt idx="9876" formatCode="General">
                  <c:v>12.74414</c:v>
                </c:pt>
                <c:pt idx="9877" formatCode="General">
                  <c:v>12.742330000000001</c:v>
                </c:pt>
                <c:pt idx="9878" formatCode="General">
                  <c:v>12.74414</c:v>
                </c:pt>
                <c:pt idx="9879" formatCode="General">
                  <c:v>12.74414</c:v>
                </c:pt>
                <c:pt idx="9880" formatCode="General">
                  <c:v>12.742330000000001</c:v>
                </c:pt>
                <c:pt idx="9881" formatCode="General">
                  <c:v>12.74414</c:v>
                </c:pt>
                <c:pt idx="9882" formatCode="General">
                  <c:v>12.742330000000001</c:v>
                </c:pt>
                <c:pt idx="9883" formatCode="General">
                  <c:v>12.742330000000001</c:v>
                </c:pt>
                <c:pt idx="9884" formatCode="General">
                  <c:v>12.74414</c:v>
                </c:pt>
                <c:pt idx="9885" formatCode="General">
                  <c:v>12.742330000000001</c:v>
                </c:pt>
                <c:pt idx="9886" formatCode="General">
                  <c:v>12.742330000000001</c:v>
                </c:pt>
                <c:pt idx="9887" formatCode="General">
                  <c:v>12.742330000000001</c:v>
                </c:pt>
                <c:pt idx="9888" formatCode="General">
                  <c:v>12.74414</c:v>
                </c:pt>
                <c:pt idx="9889" formatCode="General">
                  <c:v>12.742330000000001</c:v>
                </c:pt>
                <c:pt idx="9890" formatCode="General">
                  <c:v>12.742330000000001</c:v>
                </c:pt>
                <c:pt idx="9891" formatCode="General">
                  <c:v>12.742330000000001</c:v>
                </c:pt>
                <c:pt idx="9892" formatCode="General">
                  <c:v>12.742330000000001</c:v>
                </c:pt>
                <c:pt idx="9893" formatCode="General">
                  <c:v>12.74414</c:v>
                </c:pt>
                <c:pt idx="9894" formatCode="General">
                  <c:v>12.742330000000001</c:v>
                </c:pt>
                <c:pt idx="9895" formatCode="General">
                  <c:v>12.74414</c:v>
                </c:pt>
                <c:pt idx="9896" formatCode="General">
                  <c:v>12.74414</c:v>
                </c:pt>
                <c:pt idx="9897" formatCode="General">
                  <c:v>12.742330000000001</c:v>
                </c:pt>
                <c:pt idx="9898" formatCode="General">
                  <c:v>12.742330000000001</c:v>
                </c:pt>
                <c:pt idx="9899" formatCode="General">
                  <c:v>12.742330000000001</c:v>
                </c:pt>
                <c:pt idx="9900" formatCode="General">
                  <c:v>12.742330000000001</c:v>
                </c:pt>
                <c:pt idx="9901" formatCode="General">
                  <c:v>12.742330000000001</c:v>
                </c:pt>
                <c:pt idx="9902" formatCode="General">
                  <c:v>12.742330000000001</c:v>
                </c:pt>
                <c:pt idx="9903" formatCode="General">
                  <c:v>12.742330000000001</c:v>
                </c:pt>
                <c:pt idx="9904" formatCode="General">
                  <c:v>12.742330000000001</c:v>
                </c:pt>
                <c:pt idx="9905" formatCode="General">
                  <c:v>12.742330000000001</c:v>
                </c:pt>
                <c:pt idx="9906" formatCode="General">
                  <c:v>12.742330000000001</c:v>
                </c:pt>
                <c:pt idx="9907" formatCode="General">
                  <c:v>12.742330000000001</c:v>
                </c:pt>
                <c:pt idx="9908" formatCode="General">
                  <c:v>12.742330000000001</c:v>
                </c:pt>
                <c:pt idx="9909" formatCode="General">
                  <c:v>12.742330000000001</c:v>
                </c:pt>
                <c:pt idx="9910" formatCode="General">
                  <c:v>12.742330000000001</c:v>
                </c:pt>
                <c:pt idx="9911" formatCode="General">
                  <c:v>12.742330000000001</c:v>
                </c:pt>
                <c:pt idx="9912" formatCode="General">
                  <c:v>12.742330000000001</c:v>
                </c:pt>
                <c:pt idx="9913" formatCode="General">
                  <c:v>12.742330000000001</c:v>
                </c:pt>
                <c:pt idx="9914" formatCode="General">
                  <c:v>12.74414</c:v>
                </c:pt>
                <c:pt idx="9915" formatCode="General">
                  <c:v>12.742330000000001</c:v>
                </c:pt>
                <c:pt idx="9916" formatCode="General">
                  <c:v>12.74414</c:v>
                </c:pt>
                <c:pt idx="9917" formatCode="General">
                  <c:v>12.742330000000001</c:v>
                </c:pt>
                <c:pt idx="9918" formatCode="General">
                  <c:v>12.742330000000001</c:v>
                </c:pt>
                <c:pt idx="9919" formatCode="General">
                  <c:v>12.742330000000001</c:v>
                </c:pt>
                <c:pt idx="9920" formatCode="General">
                  <c:v>12.742330000000001</c:v>
                </c:pt>
                <c:pt idx="9921" formatCode="General">
                  <c:v>12.742330000000001</c:v>
                </c:pt>
                <c:pt idx="9922" formatCode="General">
                  <c:v>12.742330000000001</c:v>
                </c:pt>
                <c:pt idx="9923" formatCode="General">
                  <c:v>12.742330000000001</c:v>
                </c:pt>
                <c:pt idx="9924" formatCode="General">
                  <c:v>12.74414</c:v>
                </c:pt>
                <c:pt idx="9925" formatCode="General">
                  <c:v>12.742330000000001</c:v>
                </c:pt>
                <c:pt idx="9926" formatCode="General">
                  <c:v>12.742330000000001</c:v>
                </c:pt>
                <c:pt idx="9927" formatCode="General">
                  <c:v>12.742330000000001</c:v>
                </c:pt>
                <c:pt idx="9928" formatCode="General">
                  <c:v>12.742330000000001</c:v>
                </c:pt>
                <c:pt idx="9929" formatCode="General">
                  <c:v>12.742330000000001</c:v>
                </c:pt>
                <c:pt idx="9930" formatCode="General">
                  <c:v>12.74414</c:v>
                </c:pt>
                <c:pt idx="9931" formatCode="General">
                  <c:v>12.742330000000001</c:v>
                </c:pt>
                <c:pt idx="9932" formatCode="General">
                  <c:v>12.742330000000001</c:v>
                </c:pt>
                <c:pt idx="9933" formatCode="General">
                  <c:v>12.742330000000001</c:v>
                </c:pt>
                <c:pt idx="9934" formatCode="General">
                  <c:v>12.742330000000001</c:v>
                </c:pt>
                <c:pt idx="9935" formatCode="General">
                  <c:v>12.742330000000001</c:v>
                </c:pt>
                <c:pt idx="9936" formatCode="General">
                  <c:v>12.742330000000001</c:v>
                </c:pt>
                <c:pt idx="9937" formatCode="General">
                  <c:v>12.74414</c:v>
                </c:pt>
                <c:pt idx="9938" formatCode="General">
                  <c:v>12.742330000000001</c:v>
                </c:pt>
                <c:pt idx="9939" formatCode="General">
                  <c:v>12.742330000000001</c:v>
                </c:pt>
                <c:pt idx="9940" formatCode="General">
                  <c:v>12.742330000000001</c:v>
                </c:pt>
                <c:pt idx="9941" formatCode="General">
                  <c:v>12.742330000000001</c:v>
                </c:pt>
                <c:pt idx="9942" formatCode="General">
                  <c:v>12.742330000000001</c:v>
                </c:pt>
                <c:pt idx="9943" formatCode="General">
                  <c:v>12.742330000000001</c:v>
                </c:pt>
                <c:pt idx="9944" formatCode="General">
                  <c:v>12.742330000000001</c:v>
                </c:pt>
                <c:pt idx="9945" formatCode="General">
                  <c:v>12.742330000000001</c:v>
                </c:pt>
                <c:pt idx="9946" formatCode="General">
                  <c:v>12.742330000000001</c:v>
                </c:pt>
                <c:pt idx="9947" formatCode="General">
                  <c:v>12.742330000000001</c:v>
                </c:pt>
                <c:pt idx="9948" formatCode="General">
                  <c:v>12.742330000000001</c:v>
                </c:pt>
                <c:pt idx="9949" formatCode="General">
                  <c:v>12.742330000000001</c:v>
                </c:pt>
                <c:pt idx="9950" formatCode="General">
                  <c:v>12.742330000000001</c:v>
                </c:pt>
                <c:pt idx="9951" formatCode="General">
                  <c:v>12.742330000000001</c:v>
                </c:pt>
                <c:pt idx="9952" formatCode="General">
                  <c:v>12.742330000000001</c:v>
                </c:pt>
                <c:pt idx="9953" formatCode="General">
                  <c:v>12.742330000000001</c:v>
                </c:pt>
                <c:pt idx="9954" formatCode="General">
                  <c:v>12.74414</c:v>
                </c:pt>
                <c:pt idx="9955" formatCode="General">
                  <c:v>12.742330000000001</c:v>
                </c:pt>
                <c:pt idx="9956" formatCode="General">
                  <c:v>12.74414</c:v>
                </c:pt>
                <c:pt idx="9957" formatCode="General">
                  <c:v>12.742330000000001</c:v>
                </c:pt>
                <c:pt idx="9958" formatCode="General">
                  <c:v>12.74414</c:v>
                </c:pt>
                <c:pt idx="9959" formatCode="General">
                  <c:v>12.74414</c:v>
                </c:pt>
                <c:pt idx="9960" formatCode="General">
                  <c:v>12.742330000000001</c:v>
                </c:pt>
                <c:pt idx="9961" formatCode="General">
                  <c:v>12.742330000000001</c:v>
                </c:pt>
                <c:pt idx="9962" formatCode="General">
                  <c:v>12.742330000000001</c:v>
                </c:pt>
                <c:pt idx="9963" formatCode="General">
                  <c:v>12.742330000000001</c:v>
                </c:pt>
                <c:pt idx="9964" formatCode="General">
                  <c:v>12.74414</c:v>
                </c:pt>
                <c:pt idx="9965" formatCode="General">
                  <c:v>12.74414</c:v>
                </c:pt>
                <c:pt idx="9966" formatCode="General">
                  <c:v>12.742330000000001</c:v>
                </c:pt>
                <c:pt idx="9967" formatCode="General">
                  <c:v>12.74414</c:v>
                </c:pt>
                <c:pt idx="9968" formatCode="General">
                  <c:v>12.742330000000001</c:v>
                </c:pt>
                <c:pt idx="9969" formatCode="General">
                  <c:v>12.742330000000001</c:v>
                </c:pt>
                <c:pt idx="9970" formatCode="General">
                  <c:v>12.74414</c:v>
                </c:pt>
                <c:pt idx="9971" formatCode="General">
                  <c:v>12.742330000000001</c:v>
                </c:pt>
                <c:pt idx="9972" formatCode="General">
                  <c:v>12.742330000000001</c:v>
                </c:pt>
                <c:pt idx="9973" formatCode="General">
                  <c:v>12.742330000000001</c:v>
                </c:pt>
                <c:pt idx="9974" formatCode="General">
                  <c:v>12.74414</c:v>
                </c:pt>
                <c:pt idx="9975" formatCode="General">
                  <c:v>12.742330000000001</c:v>
                </c:pt>
                <c:pt idx="9976" formatCode="General">
                  <c:v>12.74414</c:v>
                </c:pt>
                <c:pt idx="9977" formatCode="General">
                  <c:v>12.74414</c:v>
                </c:pt>
                <c:pt idx="9978" formatCode="General">
                  <c:v>12.74414</c:v>
                </c:pt>
                <c:pt idx="9979" formatCode="General">
                  <c:v>12.74414</c:v>
                </c:pt>
                <c:pt idx="9980" formatCode="General">
                  <c:v>12.74414</c:v>
                </c:pt>
                <c:pt idx="9981" formatCode="General">
                  <c:v>12.74414</c:v>
                </c:pt>
                <c:pt idx="9982" formatCode="General">
                  <c:v>12.742330000000001</c:v>
                </c:pt>
                <c:pt idx="9983" formatCode="General">
                  <c:v>12.742330000000001</c:v>
                </c:pt>
                <c:pt idx="9984" formatCode="General">
                  <c:v>12.74414</c:v>
                </c:pt>
                <c:pt idx="9985" formatCode="General">
                  <c:v>12.74414</c:v>
                </c:pt>
                <c:pt idx="9986" formatCode="General">
                  <c:v>12.742330000000001</c:v>
                </c:pt>
                <c:pt idx="9987" formatCode="General">
                  <c:v>12.74414</c:v>
                </c:pt>
                <c:pt idx="9988" formatCode="General">
                  <c:v>12.74414</c:v>
                </c:pt>
                <c:pt idx="9989" formatCode="General">
                  <c:v>12.742330000000001</c:v>
                </c:pt>
                <c:pt idx="9990" formatCode="General">
                  <c:v>12.742330000000001</c:v>
                </c:pt>
                <c:pt idx="9991" formatCode="General">
                  <c:v>12.742330000000001</c:v>
                </c:pt>
                <c:pt idx="9992" formatCode="General">
                  <c:v>12.74414</c:v>
                </c:pt>
                <c:pt idx="9993" formatCode="General">
                  <c:v>12.74414</c:v>
                </c:pt>
                <c:pt idx="9994" formatCode="General">
                  <c:v>12.742330000000001</c:v>
                </c:pt>
                <c:pt idx="9995" formatCode="General">
                  <c:v>12.74414</c:v>
                </c:pt>
                <c:pt idx="9996" formatCode="General">
                  <c:v>12.742330000000001</c:v>
                </c:pt>
                <c:pt idx="9997" formatCode="General">
                  <c:v>12.742330000000001</c:v>
                </c:pt>
                <c:pt idx="9998" formatCode="General">
                  <c:v>12.742330000000001</c:v>
                </c:pt>
                <c:pt idx="9999" formatCode="General">
                  <c:v>12.742330000000001</c:v>
                </c:pt>
                <c:pt idx="10000" formatCode="General">
                  <c:v>12.742330000000001</c:v>
                </c:pt>
                <c:pt idx="10001" formatCode="General">
                  <c:v>12.742330000000001</c:v>
                </c:pt>
                <c:pt idx="10002" formatCode="General">
                  <c:v>12.688079999999999</c:v>
                </c:pt>
                <c:pt idx="10003" formatCode="General">
                  <c:v>12.715210000000001</c:v>
                </c:pt>
                <c:pt idx="10004" formatCode="General">
                  <c:v>12.679040000000001</c:v>
                </c:pt>
                <c:pt idx="10005" formatCode="General">
                  <c:v>12.68085</c:v>
                </c:pt>
                <c:pt idx="10006" formatCode="General">
                  <c:v>12.67723</c:v>
                </c:pt>
                <c:pt idx="10007" formatCode="General">
                  <c:v>12.67723</c:v>
                </c:pt>
                <c:pt idx="10008" formatCode="General">
                  <c:v>12.67723</c:v>
                </c:pt>
                <c:pt idx="10009" formatCode="General">
                  <c:v>12.67723</c:v>
                </c:pt>
                <c:pt idx="10010" formatCode="General">
                  <c:v>12.67723</c:v>
                </c:pt>
                <c:pt idx="10011" formatCode="General">
                  <c:v>12.68085</c:v>
                </c:pt>
                <c:pt idx="10012" formatCode="General">
                  <c:v>12.68085</c:v>
                </c:pt>
                <c:pt idx="10013" formatCode="General">
                  <c:v>12.68085</c:v>
                </c:pt>
                <c:pt idx="10014" formatCode="General">
                  <c:v>12.67723</c:v>
                </c:pt>
                <c:pt idx="10015" formatCode="General">
                  <c:v>12.679040000000001</c:v>
                </c:pt>
                <c:pt idx="10016" formatCode="General">
                  <c:v>12.679040000000001</c:v>
                </c:pt>
                <c:pt idx="10017" formatCode="General">
                  <c:v>12.671799999999999</c:v>
                </c:pt>
                <c:pt idx="10018" formatCode="General">
                  <c:v>12.615740000000001</c:v>
                </c:pt>
                <c:pt idx="10019" formatCode="General">
                  <c:v>12.61393</c:v>
                </c:pt>
                <c:pt idx="10020" formatCode="General">
                  <c:v>12.61393</c:v>
                </c:pt>
                <c:pt idx="10021" formatCode="General">
                  <c:v>12.61393</c:v>
                </c:pt>
                <c:pt idx="10022" formatCode="General">
                  <c:v>12.61393</c:v>
                </c:pt>
                <c:pt idx="10023" formatCode="General">
                  <c:v>12.61393</c:v>
                </c:pt>
                <c:pt idx="10024" formatCode="General">
                  <c:v>12.61393</c:v>
                </c:pt>
                <c:pt idx="10025" formatCode="General">
                  <c:v>12.61393</c:v>
                </c:pt>
                <c:pt idx="10026" formatCode="General">
                  <c:v>12.61393</c:v>
                </c:pt>
                <c:pt idx="10027" formatCode="General">
                  <c:v>12.615740000000001</c:v>
                </c:pt>
                <c:pt idx="10028" formatCode="General">
                  <c:v>12.61393</c:v>
                </c:pt>
                <c:pt idx="10029" formatCode="General">
                  <c:v>12.61393</c:v>
                </c:pt>
                <c:pt idx="10030" formatCode="General">
                  <c:v>12.61393</c:v>
                </c:pt>
                <c:pt idx="10031" formatCode="General">
                  <c:v>12.61393</c:v>
                </c:pt>
                <c:pt idx="10032" formatCode="General">
                  <c:v>12.61393</c:v>
                </c:pt>
                <c:pt idx="10033" formatCode="General">
                  <c:v>12.58681</c:v>
                </c:pt>
                <c:pt idx="10034" formatCode="General">
                  <c:v>12.561489999999999</c:v>
                </c:pt>
                <c:pt idx="10035" formatCode="General">
                  <c:v>12.552440000000001</c:v>
                </c:pt>
                <c:pt idx="10036" formatCode="General">
                  <c:v>12.55064</c:v>
                </c:pt>
                <c:pt idx="10037" formatCode="General">
                  <c:v>12.55064</c:v>
                </c:pt>
                <c:pt idx="10038" formatCode="General">
                  <c:v>12.55064</c:v>
                </c:pt>
                <c:pt idx="10039" formatCode="General">
                  <c:v>12.54702</c:v>
                </c:pt>
                <c:pt idx="10040" formatCode="General">
                  <c:v>12.54702</c:v>
                </c:pt>
                <c:pt idx="10041" formatCode="General">
                  <c:v>12.54702</c:v>
                </c:pt>
                <c:pt idx="10042" formatCode="General">
                  <c:v>12.55064</c:v>
                </c:pt>
                <c:pt idx="10043" formatCode="General">
                  <c:v>12.55064</c:v>
                </c:pt>
                <c:pt idx="10044" formatCode="General">
                  <c:v>12.552440000000001</c:v>
                </c:pt>
                <c:pt idx="10045" formatCode="General">
                  <c:v>12.552440000000001</c:v>
                </c:pt>
                <c:pt idx="10046" formatCode="General">
                  <c:v>12.55064</c:v>
                </c:pt>
                <c:pt idx="10047" formatCode="General">
                  <c:v>12.545210000000001</c:v>
                </c:pt>
                <c:pt idx="10048" formatCode="General">
                  <c:v>12.49457</c:v>
                </c:pt>
                <c:pt idx="10049" formatCode="General">
                  <c:v>12.490959999999999</c:v>
                </c:pt>
                <c:pt idx="10050" formatCode="General">
                  <c:v>12.485530000000001</c:v>
                </c:pt>
                <c:pt idx="10051" formatCode="General">
                  <c:v>12.485530000000001</c:v>
                </c:pt>
                <c:pt idx="10052" formatCode="General">
                  <c:v>12.485530000000001</c:v>
                </c:pt>
                <c:pt idx="10053" formatCode="General">
                  <c:v>12.485530000000001</c:v>
                </c:pt>
                <c:pt idx="10054" formatCode="General">
                  <c:v>12.485530000000001</c:v>
                </c:pt>
                <c:pt idx="10055" formatCode="General">
                  <c:v>12.485530000000001</c:v>
                </c:pt>
                <c:pt idx="10056" formatCode="General">
                  <c:v>12.485530000000001</c:v>
                </c:pt>
                <c:pt idx="10057" formatCode="General">
                  <c:v>12.485530000000001</c:v>
                </c:pt>
                <c:pt idx="10058" formatCode="General">
                  <c:v>12.485530000000001</c:v>
                </c:pt>
                <c:pt idx="10059" formatCode="General">
                  <c:v>12.485530000000001</c:v>
                </c:pt>
                <c:pt idx="10060" formatCode="General">
                  <c:v>12.485530000000001</c:v>
                </c:pt>
                <c:pt idx="10061" formatCode="General">
                  <c:v>12.485530000000001</c:v>
                </c:pt>
                <c:pt idx="10062" formatCode="General">
                  <c:v>12.474679999999999</c:v>
                </c:pt>
                <c:pt idx="10063" formatCode="General">
                  <c:v>12.427659999999999</c:v>
                </c:pt>
                <c:pt idx="10064" formatCode="General">
                  <c:v>12.42404</c:v>
                </c:pt>
                <c:pt idx="10065" formatCode="General">
                  <c:v>12.42224</c:v>
                </c:pt>
                <c:pt idx="10066" formatCode="General">
                  <c:v>12.42224</c:v>
                </c:pt>
                <c:pt idx="10067" formatCode="General">
                  <c:v>12.42224</c:v>
                </c:pt>
                <c:pt idx="10068" formatCode="General">
                  <c:v>12.42224</c:v>
                </c:pt>
                <c:pt idx="10069" formatCode="General">
                  <c:v>12.42224</c:v>
                </c:pt>
                <c:pt idx="10070" formatCode="General">
                  <c:v>12.42224</c:v>
                </c:pt>
                <c:pt idx="10071" formatCode="General">
                  <c:v>12.418620000000001</c:v>
                </c:pt>
                <c:pt idx="10072" formatCode="General">
                  <c:v>12.418620000000001</c:v>
                </c:pt>
                <c:pt idx="10073" formatCode="General">
                  <c:v>12.418620000000001</c:v>
                </c:pt>
                <c:pt idx="10074" formatCode="General">
                  <c:v>12.42404</c:v>
                </c:pt>
                <c:pt idx="10075" formatCode="General">
                  <c:v>12.42404</c:v>
                </c:pt>
                <c:pt idx="10076" formatCode="General">
                  <c:v>12.42404</c:v>
                </c:pt>
                <c:pt idx="10077" formatCode="General">
                  <c:v>12.38607</c:v>
                </c:pt>
                <c:pt idx="10078" formatCode="General">
                  <c:v>12.360749999999999</c:v>
                </c:pt>
                <c:pt idx="10079" formatCode="General">
                  <c:v>12.35713</c:v>
                </c:pt>
                <c:pt idx="10080" formatCode="General">
                  <c:v>12.35713</c:v>
                </c:pt>
                <c:pt idx="10081" formatCode="General">
                  <c:v>12.35713</c:v>
                </c:pt>
                <c:pt idx="10082" formatCode="General">
                  <c:v>12.35894</c:v>
                </c:pt>
                <c:pt idx="10083" formatCode="General">
                  <c:v>12.35713</c:v>
                </c:pt>
                <c:pt idx="10084" formatCode="General">
                  <c:v>12.35713</c:v>
                </c:pt>
                <c:pt idx="10085" formatCode="General">
                  <c:v>12.35713</c:v>
                </c:pt>
                <c:pt idx="10086" formatCode="General">
                  <c:v>12.35713</c:v>
                </c:pt>
                <c:pt idx="10087" formatCode="General">
                  <c:v>12.355320000000001</c:v>
                </c:pt>
                <c:pt idx="10088" formatCode="General">
                  <c:v>12.35713</c:v>
                </c:pt>
                <c:pt idx="10089" formatCode="General">
                  <c:v>12.35713</c:v>
                </c:pt>
                <c:pt idx="10090" formatCode="General">
                  <c:v>12.35713</c:v>
                </c:pt>
                <c:pt idx="10091" formatCode="General">
                  <c:v>12.35713</c:v>
                </c:pt>
                <c:pt idx="10092" formatCode="General">
                  <c:v>12.31554</c:v>
                </c:pt>
                <c:pt idx="10093" formatCode="General">
                  <c:v>12.29203</c:v>
                </c:pt>
                <c:pt idx="10094" formatCode="General">
                  <c:v>12.29022</c:v>
                </c:pt>
                <c:pt idx="10095" formatCode="General">
                  <c:v>12.29203</c:v>
                </c:pt>
                <c:pt idx="10096" formatCode="General">
                  <c:v>12.293839999999999</c:v>
                </c:pt>
                <c:pt idx="10097" formatCode="General">
                  <c:v>12.293839999999999</c:v>
                </c:pt>
                <c:pt idx="10098" formatCode="General">
                  <c:v>12.293839999999999</c:v>
                </c:pt>
                <c:pt idx="10099" formatCode="General">
                  <c:v>12.293839999999999</c:v>
                </c:pt>
                <c:pt idx="10100" formatCode="General">
                  <c:v>12.293839999999999</c:v>
                </c:pt>
                <c:pt idx="10101" formatCode="General">
                  <c:v>12.293839999999999</c:v>
                </c:pt>
                <c:pt idx="10102" formatCode="General">
                  <c:v>12.29022</c:v>
                </c:pt>
                <c:pt idx="10103" formatCode="General">
                  <c:v>12.29022</c:v>
                </c:pt>
                <c:pt idx="10104" formatCode="General">
                  <c:v>12.29022</c:v>
                </c:pt>
                <c:pt idx="10105" formatCode="General">
                  <c:v>12.29022</c:v>
                </c:pt>
                <c:pt idx="10106" formatCode="General">
                  <c:v>12.293839999999999</c:v>
                </c:pt>
                <c:pt idx="10107" formatCode="General">
                  <c:v>12.26309</c:v>
                </c:pt>
                <c:pt idx="10108" formatCode="General">
                  <c:v>12.23054</c:v>
                </c:pt>
                <c:pt idx="10109" formatCode="General">
                  <c:v>12.228730000000001</c:v>
                </c:pt>
                <c:pt idx="10110" formatCode="General">
                  <c:v>12.228730000000001</c:v>
                </c:pt>
                <c:pt idx="10111" formatCode="General">
                  <c:v>12.228730000000001</c:v>
                </c:pt>
                <c:pt idx="10112" formatCode="General">
                  <c:v>12.228730000000001</c:v>
                </c:pt>
                <c:pt idx="10113" formatCode="General">
                  <c:v>12.228730000000001</c:v>
                </c:pt>
                <c:pt idx="10114" formatCode="General">
                  <c:v>12.228730000000001</c:v>
                </c:pt>
                <c:pt idx="10115" formatCode="General">
                  <c:v>12.228730000000001</c:v>
                </c:pt>
                <c:pt idx="10116" formatCode="General">
                  <c:v>12.228730000000001</c:v>
                </c:pt>
                <c:pt idx="10117" formatCode="General">
                  <c:v>12.228730000000001</c:v>
                </c:pt>
                <c:pt idx="10118" formatCode="General">
                  <c:v>12.228730000000001</c:v>
                </c:pt>
                <c:pt idx="10119" formatCode="General">
                  <c:v>12.228730000000001</c:v>
                </c:pt>
                <c:pt idx="10120" formatCode="General">
                  <c:v>12.228730000000001</c:v>
                </c:pt>
                <c:pt idx="10121" formatCode="General">
                  <c:v>12.228730000000001</c:v>
                </c:pt>
                <c:pt idx="10122" formatCode="General">
                  <c:v>12.221500000000001</c:v>
                </c:pt>
                <c:pt idx="10123" formatCode="General">
                  <c:v>12.163629999999999</c:v>
                </c:pt>
                <c:pt idx="10124" formatCode="General">
                  <c:v>12.161820000000001</c:v>
                </c:pt>
                <c:pt idx="10125" formatCode="General">
                  <c:v>12.161820000000001</c:v>
                </c:pt>
                <c:pt idx="10126" formatCode="General">
                  <c:v>12.161820000000001</c:v>
                </c:pt>
                <c:pt idx="10127" formatCode="General">
                  <c:v>12.16544</c:v>
                </c:pt>
                <c:pt idx="10128" formatCode="General">
                  <c:v>12.16544</c:v>
                </c:pt>
                <c:pt idx="10129" formatCode="General">
                  <c:v>12.16724</c:v>
                </c:pt>
                <c:pt idx="10130" formatCode="General">
                  <c:v>12.16724</c:v>
                </c:pt>
                <c:pt idx="10131" formatCode="General">
                  <c:v>12.16724</c:v>
                </c:pt>
                <c:pt idx="10132" formatCode="General">
                  <c:v>12.16544</c:v>
                </c:pt>
                <c:pt idx="10133" formatCode="General">
                  <c:v>12.16544</c:v>
                </c:pt>
                <c:pt idx="10134" formatCode="General">
                  <c:v>12.161820000000001</c:v>
                </c:pt>
                <c:pt idx="10135" formatCode="General">
                  <c:v>12.161820000000001</c:v>
                </c:pt>
                <c:pt idx="10136" formatCode="General">
                  <c:v>12.161820000000001</c:v>
                </c:pt>
                <c:pt idx="10137" formatCode="General">
                  <c:v>12.16544</c:v>
                </c:pt>
                <c:pt idx="10138" formatCode="General">
                  <c:v>12.120229999999999</c:v>
                </c:pt>
                <c:pt idx="10139" formatCode="General">
                  <c:v>12.10033</c:v>
                </c:pt>
                <c:pt idx="10140" formatCode="General">
                  <c:v>12.10033</c:v>
                </c:pt>
                <c:pt idx="10141" formatCode="General">
                  <c:v>12.098520000000001</c:v>
                </c:pt>
                <c:pt idx="10142" formatCode="General">
                  <c:v>12.098520000000001</c:v>
                </c:pt>
                <c:pt idx="10143" formatCode="General">
                  <c:v>12.098520000000001</c:v>
                </c:pt>
                <c:pt idx="10144" formatCode="General">
                  <c:v>12.098520000000001</c:v>
                </c:pt>
                <c:pt idx="10145" formatCode="General">
                  <c:v>12.10033</c:v>
                </c:pt>
                <c:pt idx="10146" formatCode="General">
                  <c:v>12.098520000000001</c:v>
                </c:pt>
                <c:pt idx="10147" formatCode="General">
                  <c:v>12.098520000000001</c:v>
                </c:pt>
                <c:pt idx="10148" formatCode="General">
                  <c:v>12.10033</c:v>
                </c:pt>
                <c:pt idx="10149" formatCode="General">
                  <c:v>12.10033</c:v>
                </c:pt>
                <c:pt idx="10150" formatCode="General">
                  <c:v>12.10033</c:v>
                </c:pt>
                <c:pt idx="10151" formatCode="General">
                  <c:v>12.10033</c:v>
                </c:pt>
                <c:pt idx="10152" formatCode="General">
                  <c:v>12.098520000000001</c:v>
                </c:pt>
                <c:pt idx="10153" formatCode="General">
                  <c:v>12.10033</c:v>
                </c:pt>
                <c:pt idx="10154" formatCode="General">
                  <c:v>12.06959</c:v>
                </c:pt>
                <c:pt idx="10155" formatCode="General">
                  <c:v>12.031610000000001</c:v>
                </c:pt>
                <c:pt idx="10156" formatCode="General">
                  <c:v>12.03342</c:v>
                </c:pt>
                <c:pt idx="10157" formatCode="General">
                  <c:v>12.03342</c:v>
                </c:pt>
                <c:pt idx="10158" formatCode="General">
                  <c:v>12.03342</c:v>
                </c:pt>
                <c:pt idx="10159" formatCode="General">
                  <c:v>12.037039999999999</c:v>
                </c:pt>
                <c:pt idx="10160" formatCode="General">
                  <c:v>12.037039999999999</c:v>
                </c:pt>
                <c:pt idx="10161" formatCode="General">
                  <c:v>12.037039999999999</c:v>
                </c:pt>
                <c:pt idx="10162" formatCode="General">
                  <c:v>12.037039999999999</c:v>
                </c:pt>
                <c:pt idx="10163" formatCode="General">
                  <c:v>12.037039999999999</c:v>
                </c:pt>
                <c:pt idx="10164" formatCode="General">
                  <c:v>12.037039999999999</c:v>
                </c:pt>
                <c:pt idx="10165" formatCode="General">
                  <c:v>12.037039999999999</c:v>
                </c:pt>
                <c:pt idx="10166" formatCode="General">
                  <c:v>12.031610000000001</c:v>
                </c:pt>
                <c:pt idx="10167" formatCode="General">
                  <c:v>12.03342</c:v>
                </c:pt>
                <c:pt idx="10168" formatCode="General">
                  <c:v>12.031610000000001</c:v>
                </c:pt>
                <c:pt idx="10169" formatCode="General">
                  <c:v>12.037039999999999</c:v>
                </c:pt>
                <c:pt idx="10170" formatCode="General">
                  <c:v>11.97917</c:v>
                </c:pt>
                <c:pt idx="10171" formatCode="General">
                  <c:v>11.97012</c:v>
                </c:pt>
                <c:pt idx="10172" formatCode="General">
                  <c:v>11.97012</c:v>
                </c:pt>
                <c:pt idx="10173" formatCode="General">
                  <c:v>11.97193</c:v>
                </c:pt>
                <c:pt idx="10174" formatCode="General">
                  <c:v>11.97012</c:v>
                </c:pt>
                <c:pt idx="10175" formatCode="General">
                  <c:v>11.97012</c:v>
                </c:pt>
                <c:pt idx="10176" formatCode="General">
                  <c:v>11.97012</c:v>
                </c:pt>
                <c:pt idx="10177" formatCode="General">
                  <c:v>11.97193</c:v>
                </c:pt>
                <c:pt idx="10178" formatCode="General">
                  <c:v>11.97012</c:v>
                </c:pt>
                <c:pt idx="10179" formatCode="General">
                  <c:v>11.97193</c:v>
                </c:pt>
                <c:pt idx="10180" formatCode="General">
                  <c:v>11.97012</c:v>
                </c:pt>
                <c:pt idx="10181" formatCode="General">
                  <c:v>11.97012</c:v>
                </c:pt>
                <c:pt idx="10182" formatCode="General">
                  <c:v>11.97193</c:v>
                </c:pt>
                <c:pt idx="10183" formatCode="General">
                  <c:v>11.97193</c:v>
                </c:pt>
                <c:pt idx="10184" formatCode="General">
                  <c:v>11.97193</c:v>
                </c:pt>
                <c:pt idx="10185" formatCode="General">
                  <c:v>11.97012</c:v>
                </c:pt>
                <c:pt idx="10186" formatCode="General">
                  <c:v>11.93215</c:v>
                </c:pt>
                <c:pt idx="10187" formatCode="General">
                  <c:v>11.90502</c:v>
                </c:pt>
                <c:pt idx="10188" formatCode="General">
                  <c:v>11.90321</c:v>
                </c:pt>
                <c:pt idx="10189" formatCode="General">
                  <c:v>11.90321</c:v>
                </c:pt>
                <c:pt idx="10190" formatCode="General">
                  <c:v>11.90864</c:v>
                </c:pt>
                <c:pt idx="10191" formatCode="General">
                  <c:v>11.90864</c:v>
                </c:pt>
                <c:pt idx="10192" formatCode="General">
                  <c:v>11.90864</c:v>
                </c:pt>
                <c:pt idx="10193" formatCode="General">
                  <c:v>11.90864</c:v>
                </c:pt>
                <c:pt idx="10194" formatCode="General">
                  <c:v>11.90864</c:v>
                </c:pt>
                <c:pt idx="10195" formatCode="General">
                  <c:v>11.906829999999999</c:v>
                </c:pt>
                <c:pt idx="10196" formatCode="General">
                  <c:v>11.906829999999999</c:v>
                </c:pt>
                <c:pt idx="10197" formatCode="General">
                  <c:v>11.90502</c:v>
                </c:pt>
                <c:pt idx="10198" formatCode="General">
                  <c:v>11.90502</c:v>
                </c:pt>
                <c:pt idx="10199" formatCode="General">
                  <c:v>11.90321</c:v>
                </c:pt>
                <c:pt idx="10200" formatCode="General">
                  <c:v>11.90502</c:v>
                </c:pt>
                <c:pt idx="10201" formatCode="General">
                  <c:v>11.90864</c:v>
                </c:pt>
                <c:pt idx="10202" formatCode="General">
                  <c:v>11.910450000000001</c:v>
                </c:pt>
                <c:pt idx="10203" formatCode="General">
                  <c:v>11.858000000000001</c:v>
                </c:pt>
                <c:pt idx="10204" formatCode="General">
                  <c:v>11.843529999999999</c:v>
                </c:pt>
                <c:pt idx="10205" formatCode="General">
                  <c:v>11.843529999999999</c:v>
                </c:pt>
                <c:pt idx="10206" formatCode="General">
                  <c:v>11.84172</c:v>
                </c:pt>
                <c:pt idx="10207" formatCode="General">
                  <c:v>11.843529999999999</c:v>
                </c:pt>
                <c:pt idx="10208" formatCode="General">
                  <c:v>11.843529999999999</c:v>
                </c:pt>
                <c:pt idx="10209" formatCode="General">
                  <c:v>11.84172</c:v>
                </c:pt>
                <c:pt idx="10210" formatCode="General">
                  <c:v>11.839919999999999</c:v>
                </c:pt>
                <c:pt idx="10211" formatCode="General">
                  <c:v>11.84172</c:v>
                </c:pt>
                <c:pt idx="10212" formatCode="General">
                  <c:v>11.84172</c:v>
                </c:pt>
                <c:pt idx="10213" formatCode="General">
                  <c:v>11.843529999999999</c:v>
                </c:pt>
                <c:pt idx="10214" formatCode="General">
                  <c:v>11.843529999999999</c:v>
                </c:pt>
                <c:pt idx="10215" formatCode="General">
                  <c:v>11.843529999999999</c:v>
                </c:pt>
                <c:pt idx="10216" formatCode="General">
                  <c:v>11.84172</c:v>
                </c:pt>
                <c:pt idx="10217" formatCode="General">
                  <c:v>11.843529999999999</c:v>
                </c:pt>
                <c:pt idx="10218" formatCode="General">
                  <c:v>11.84172</c:v>
                </c:pt>
                <c:pt idx="10219" formatCode="General">
                  <c:v>11.82183</c:v>
                </c:pt>
                <c:pt idx="10220" formatCode="General">
                  <c:v>11.77843</c:v>
                </c:pt>
                <c:pt idx="10221" formatCode="General">
                  <c:v>11.77481</c:v>
                </c:pt>
                <c:pt idx="10222" formatCode="General">
                  <c:v>11.780239999999999</c:v>
                </c:pt>
                <c:pt idx="10223" formatCode="General">
                  <c:v>11.780239999999999</c:v>
                </c:pt>
                <c:pt idx="10224" formatCode="General">
                  <c:v>11.780239999999999</c:v>
                </c:pt>
                <c:pt idx="10225" formatCode="General">
                  <c:v>11.780239999999999</c:v>
                </c:pt>
                <c:pt idx="10226" formatCode="General">
                  <c:v>11.77843</c:v>
                </c:pt>
                <c:pt idx="10227" formatCode="General">
                  <c:v>11.77843</c:v>
                </c:pt>
                <c:pt idx="10228" formatCode="General">
                  <c:v>11.780239999999999</c:v>
                </c:pt>
                <c:pt idx="10229" formatCode="General">
                  <c:v>11.776619999999999</c:v>
                </c:pt>
                <c:pt idx="10230" formatCode="General">
                  <c:v>11.776619999999999</c:v>
                </c:pt>
                <c:pt idx="10231" formatCode="General">
                  <c:v>11.77481</c:v>
                </c:pt>
                <c:pt idx="10232" formatCode="General">
                  <c:v>11.77843</c:v>
                </c:pt>
                <c:pt idx="10233" formatCode="General">
                  <c:v>11.780239999999999</c:v>
                </c:pt>
                <c:pt idx="10234" formatCode="General">
                  <c:v>11.780239999999999</c:v>
                </c:pt>
                <c:pt idx="10235" formatCode="General">
                  <c:v>11.780239999999999</c:v>
                </c:pt>
                <c:pt idx="10236" formatCode="General">
                  <c:v>11.77843</c:v>
                </c:pt>
                <c:pt idx="10237" formatCode="General">
                  <c:v>11.71513</c:v>
                </c:pt>
                <c:pt idx="10238" formatCode="General">
                  <c:v>11.71332</c:v>
                </c:pt>
                <c:pt idx="10239" formatCode="General">
                  <c:v>11.71332</c:v>
                </c:pt>
                <c:pt idx="10240" formatCode="General">
                  <c:v>11.71332</c:v>
                </c:pt>
                <c:pt idx="10241" formatCode="General">
                  <c:v>11.71332</c:v>
                </c:pt>
                <c:pt idx="10242" formatCode="General">
                  <c:v>11.71332</c:v>
                </c:pt>
                <c:pt idx="10243" formatCode="General">
                  <c:v>11.71332</c:v>
                </c:pt>
                <c:pt idx="10244" formatCode="General">
                  <c:v>11.71332</c:v>
                </c:pt>
                <c:pt idx="10245" formatCode="General">
                  <c:v>11.71332</c:v>
                </c:pt>
                <c:pt idx="10246" formatCode="General">
                  <c:v>11.71332</c:v>
                </c:pt>
                <c:pt idx="10247" formatCode="General">
                  <c:v>11.71332</c:v>
                </c:pt>
                <c:pt idx="10248" formatCode="General">
                  <c:v>11.71332</c:v>
                </c:pt>
                <c:pt idx="10249" formatCode="General">
                  <c:v>11.71332</c:v>
                </c:pt>
                <c:pt idx="10250" formatCode="General">
                  <c:v>11.71332</c:v>
                </c:pt>
                <c:pt idx="10251" formatCode="General">
                  <c:v>11.71332</c:v>
                </c:pt>
                <c:pt idx="10252" formatCode="General">
                  <c:v>11.71332</c:v>
                </c:pt>
                <c:pt idx="10253" formatCode="General">
                  <c:v>11.71332</c:v>
                </c:pt>
                <c:pt idx="10254" formatCode="General">
                  <c:v>11.6663</c:v>
                </c:pt>
                <c:pt idx="10255" formatCode="General">
                  <c:v>11.65184</c:v>
                </c:pt>
                <c:pt idx="10256" formatCode="General">
                  <c:v>11.65184</c:v>
                </c:pt>
                <c:pt idx="10257" formatCode="General">
                  <c:v>11.650029999999999</c:v>
                </c:pt>
                <c:pt idx="10258" formatCode="General">
                  <c:v>11.64822</c:v>
                </c:pt>
                <c:pt idx="10259" formatCode="General">
                  <c:v>11.650029999999999</c:v>
                </c:pt>
                <c:pt idx="10260" formatCode="General">
                  <c:v>11.64822</c:v>
                </c:pt>
                <c:pt idx="10261" formatCode="General">
                  <c:v>11.646409999999999</c:v>
                </c:pt>
                <c:pt idx="10262" formatCode="General">
                  <c:v>11.64822</c:v>
                </c:pt>
                <c:pt idx="10263" formatCode="General">
                  <c:v>11.646409999999999</c:v>
                </c:pt>
                <c:pt idx="10264" formatCode="General">
                  <c:v>11.65184</c:v>
                </c:pt>
                <c:pt idx="10265" formatCode="General">
                  <c:v>11.65184</c:v>
                </c:pt>
                <c:pt idx="10266" formatCode="General">
                  <c:v>11.65184</c:v>
                </c:pt>
                <c:pt idx="10267" formatCode="General">
                  <c:v>11.65184</c:v>
                </c:pt>
                <c:pt idx="10268" formatCode="General">
                  <c:v>11.650029999999999</c:v>
                </c:pt>
                <c:pt idx="10269" formatCode="General">
                  <c:v>11.64822</c:v>
                </c:pt>
                <c:pt idx="10270" formatCode="General">
                  <c:v>11.64822</c:v>
                </c:pt>
                <c:pt idx="10271" formatCode="General">
                  <c:v>11.64822</c:v>
                </c:pt>
                <c:pt idx="10272" formatCode="General">
                  <c:v>11.590350000000001</c:v>
                </c:pt>
                <c:pt idx="10273" formatCode="General">
                  <c:v>11.58492</c:v>
                </c:pt>
                <c:pt idx="10274" formatCode="General">
                  <c:v>11.58492</c:v>
                </c:pt>
                <c:pt idx="10275" formatCode="General">
                  <c:v>11.58492</c:v>
                </c:pt>
                <c:pt idx="10276" formatCode="General">
                  <c:v>11.58492</c:v>
                </c:pt>
                <c:pt idx="10277" formatCode="General">
                  <c:v>11.58492</c:v>
                </c:pt>
                <c:pt idx="10278" formatCode="General">
                  <c:v>11.58492</c:v>
                </c:pt>
                <c:pt idx="10279" formatCode="General">
                  <c:v>11.586729999999999</c:v>
                </c:pt>
                <c:pt idx="10280" formatCode="General">
                  <c:v>11.58492</c:v>
                </c:pt>
                <c:pt idx="10281" formatCode="General">
                  <c:v>11.586729999999999</c:v>
                </c:pt>
                <c:pt idx="10282" formatCode="General">
                  <c:v>11.58492</c:v>
                </c:pt>
                <c:pt idx="10283" formatCode="General">
                  <c:v>11.583119999999999</c:v>
                </c:pt>
                <c:pt idx="10284" formatCode="General">
                  <c:v>11.58492</c:v>
                </c:pt>
                <c:pt idx="10285" formatCode="General">
                  <c:v>11.58492</c:v>
                </c:pt>
                <c:pt idx="10286" formatCode="General">
                  <c:v>11.58492</c:v>
                </c:pt>
                <c:pt idx="10287" formatCode="General">
                  <c:v>11.58492</c:v>
                </c:pt>
                <c:pt idx="10288" formatCode="General">
                  <c:v>11.583119999999999</c:v>
                </c:pt>
                <c:pt idx="10289" formatCode="General">
                  <c:v>11.54876</c:v>
                </c:pt>
                <c:pt idx="10290" formatCode="General">
                  <c:v>11.523440000000001</c:v>
                </c:pt>
                <c:pt idx="10291" formatCode="General">
                  <c:v>11.519819999999999</c:v>
                </c:pt>
                <c:pt idx="10292" formatCode="General">
                  <c:v>11.51801</c:v>
                </c:pt>
                <c:pt idx="10293" formatCode="General">
                  <c:v>11.519819999999999</c:v>
                </c:pt>
                <c:pt idx="10294" formatCode="General">
                  <c:v>11.519819999999999</c:v>
                </c:pt>
                <c:pt idx="10295" formatCode="General">
                  <c:v>11.519819999999999</c:v>
                </c:pt>
                <c:pt idx="10296" formatCode="General">
                  <c:v>11.523440000000001</c:v>
                </c:pt>
                <c:pt idx="10297" formatCode="General">
                  <c:v>11.523440000000001</c:v>
                </c:pt>
                <c:pt idx="10298" formatCode="General">
                  <c:v>11.523440000000001</c:v>
                </c:pt>
                <c:pt idx="10299" formatCode="General">
                  <c:v>11.519819999999999</c:v>
                </c:pt>
                <c:pt idx="10300" formatCode="General">
                  <c:v>11.519819999999999</c:v>
                </c:pt>
                <c:pt idx="10301" formatCode="General">
                  <c:v>11.519819999999999</c:v>
                </c:pt>
                <c:pt idx="10302" formatCode="General">
                  <c:v>11.519819999999999</c:v>
                </c:pt>
                <c:pt idx="10303" formatCode="General">
                  <c:v>11.519819999999999</c:v>
                </c:pt>
                <c:pt idx="10304" formatCode="General">
                  <c:v>11.519819999999999</c:v>
                </c:pt>
                <c:pt idx="10305" formatCode="General">
                  <c:v>11.519819999999999</c:v>
                </c:pt>
                <c:pt idx="10306" formatCode="General">
                  <c:v>11.523440000000001</c:v>
                </c:pt>
                <c:pt idx="10307" formatCode="General">
                  <c:v>11.523440000000001</c:v>
                </c:pt>
                <c:pt idx="10308" formatCode="General">
                  <c:v>11.46918</c:v>
                </c:pt>
                <c:pt idx="10309" formatCode="General">
                  <c:v>11.456519999999999</c:v>
                </c:pt>
                <c:pt idx="10310" formatCode="General">
                  <c:v>11.456519999999999</c:v>
                </c:pt>
                <c:pt idx="10311" formatCode="General">
                  <c:v>11.456519999999999</c:v>
                </c:pt>
                <c:pt idx="10312" formatCode="General">
                  <c:v>11.456519999999999</c:v>
                </c:pt>
                <c:pt idx="10313" formatCode="General">
                  <c:v>11.456519999999999</c:v>
                </c:pt>
                <c:pt idx="10314" formatCode="General">
                  <c:v>11.456519999999999</c:v>
                </c:pt>
                <c:pt idx="10315" formatCode="General">
                  <c:v>11.456519999999999</c:v>
                </c:pt>
                <c:pt idx="10316" formatCode="General">
                  <c:v>11.456519999999999</c:v>
                </c:pt>
                <c:pt idx="10317" formatCode="General">
                  <c:v>11.456519999999999</c:v>
                </c:pt>
                <c:pt idx="10318" formatCode="General">
                  <c:v>11.456519999999999</c:v>
                </c:pt>
                <c:pt idx="10319" formatCode="General">
                  <c:v>11.456519999999999</c:v>
                </c:pt>
                <c:pt idx="10320" formatCode="General">
                  <c:v>11.456519999999999</c:v>
                </c:pt>
                <c:pt idx="10321" formatCode="General">
                  <c:v>11.456519999999999</c:v>
                </c:pt>
                <c:pt idx="10322" formatCode="General">
                  <c:v>11.456519999999999</c:v>
                </c:pt>
                <c:pt idx="10323" formatCode="General">
                  <c:v>11.456519999999999</c:v>
                </c:pt>
                <c:pt idx="10324" formatCode="General">
                  <c:v>11.456519999999999</c:v>
                </c:pt>
                <c:pt idx="10325" formatCode="General">
                  <c:v>11.456519999999999</c:v>
                </c:pt>
                <c:pt idx="10326" formatCode="General">
                  <c:v>11.45472</c:v>
                </c:pt>
                <c:pt idx="10327" formatCode="General">
                  <c:v>11.396850000000001</c:v>
                </c:pt>
                <c:pt idx="10328" formatCode="General">
                  <c:v>11.39504</c:v>
                </c:pt>
                <c:pt idx="10329" formatCode="General">
                  <c:v>11.393230000000001</c:v>
                </c:pt>
                <c:pt idx="10330" formatCode="General">
                  <c:v>11.393230000000001</c:v>
                </c:pt>
                <c:pt idx="10331" formatCode="General">
                  <c:v>11.39142</c:v>
                </c:pt>
                <c:pt idx="10332" formatCode="General">
                  <c:v>11.389609999999999</c:v>
                </c:pt>
                <c:pt idx="10333" formatCode="General">
                  <c:v>11.389609999999999</c:v>
                </c:pt>
                <c:pt idx="10334" formatCode="General">
                  <c:v>11.389609999999999</c:v>
                </c:pt>
                <c:pt idx="10335" formatCode="General">
                  <c:v>11.389609999999999</c:v>
                </c:pt>
                <c:pt idx="10336" formatCode="General">
                  <c:v>11.389609999999999</c:v>
                </c:pt>
                <c:pt idx="10337" formatCode="General">
                  <c:v>11.39142</c:v>
                </c:pt>
                <c:pt idx="10338" formatCode="General">
                  <c:v>11.39504</c:v>
                </c:pt>
                <c:pt idx="10339" formatCode="General">
                  <c:v>11.39504</c:v>
                </c:pt>
                <c:pt idx="10340" formatCode="General">
                  <c:v>11.39504</c:v>
                </c:pt>
                <c:pt idx="10341" formatCode="General">
                  <c:v>11.39142</c:v>
                </c:pt>
                <c:pt idx="10342" formatCode="General">
                  <c:v>11.39142</c:v>
                </c:pt>
                <c:pt idx="10343" formatCode="General">
                  <c:v>11.389609999999999</c:v>
                </c:pt>
                <c:pt idx="10344" formatCode="General">
                  <c:v>11.39142</c:v>
                </c:pt>
                <c:pt idx="10345" formatCode="General">
                  <c:v>11.35163</c:v>
                </c:pt>
                <c:pt idx="10346" formatCode="General">
                  <c:v>11.33536</c:v>
                </c:pt>
                <c:pt idx="10347" formatCode="General">
                  <c:v>11.32813</c:v>
                </c:pt>
                <c:pt idx="10348" formatCode="General">
                  <c:v>11.32813</c:v>
                </c:pt>
                <c:pt idx="10349" formatCode="General">
                  <c:v>11.329929999999999</c:v>
                </c:pt>
                <c:pt idx="10350" formatCode="General">
                  <c:v>11.32813</c:v>
                </c:pt>
                <c:pt idx="10351" formatCode="General">
                  <c:v>11.32813</c:v>
                </c:pt>
                <c:pt idx="10352" formatCode="General">
                  <c:v>11.32813</c:v>
                </c:pt>
                <c:pt idx="10353" formatCode="General">
                  <c:v>11.32813</c:v>
                </c:pt>
                <c:pt idx="10354" formatCode="General">
                  <c:v>11.326320000000001</c:v>
                </c:pt>
                <c:pt idx="10355" formatCode="General">
                  <c:v>11.32813</c:v>
                </c:pt>
                <c:pt idx="10356" formatCode="General">
                  <c:v>11.32813</c:v>
                </c:pt>
                <c:pt idx="10357" formatCode="General">
                  <c:v>11.326320000000001</c:v>
                </c:pt>
                <c:pt idx="10358" formatCode="General">
                  <c:v>11.32813</c:v>
                </c:pt>
                <c:pt idx="10359" formatCode="General">
                  <c:v>11.326320000000001</c:v>
                </c:pt>
                <c:pt idx="10360" formatCode="General">
                  <c:v>11.32813</c:v>
                </c:pt>
                <c:pt idx="10361" formatCode="General">
                  <c:v>11.32813</c:v>
                </c:pt>
                <c:pt idx="10362" formatCode="General">
                  <c:v>11.32813</c:v>
                </c:pt>
                <c:pt idx="10363" formatCode="General">
                  <c:v>11.32813</c:v>
                </c:pt>
                <c:pt idx="10364" formatCode="General">
                  <c:v>11.290150000000001</c:v>
                </c:pt>
                <c:pt idx="10365" formatCode="General">
                  <c:v>11.263019999999999</c:v>
                </c:pt>
                <c:pt idx="10366" formatCode="General">
                  <c:v>11.26121</c:v>
                </c:pt>
                <c:pt idx="10367" formatCode="General">
                  <c:v>11.263019999999999</c:v>
                </c:pt>
                <c:pt idx="10368" formatCode="General">
                  <c:v>11.263019999999999</c:v>
                </c:pt>
                <c:pt idx="10369" formatCode="General">
                  <c:v>11.263019999999999</c:v>
                </c:pt>
                <c:pt idx="10370" formatCode="General">
                  <c:v>11.266640000000001</c:v>
                </c:pt>
                <c:pt idx="10371" formatCode="General">
                  <c:v>11.266640000000001</c:v>
                </c:pt>
                <c:pt idx="10372" formatCode="General">
                  <c:v>11.266640000000001</c:v>
                </c:pt>
                <c:pt idx="10373" formatCode="General">
                  <c:v>11.263019999999999</c:v>
                </c:pt>
                <c:pt idx="10374" formatCode="General">
                  <c:v>11.26121</c:v>
                </c:pt>
                <c:pt idx="10375" formatCode="General">
                  <c:v>11.26121</c:v>
                </c:pt>
                <c:pt idx="10376" formatCode="General">
                  <c:v>11.26121</c:v>
                </c:pt>
                <c:pt idx="10377" formatCode="General">
                  <c:v>11.263019999999999</c:v>
                </c:pt>
                <c:pt idx="10378" formatCode="General">
                  <c:v>11.263019999999999</c:v>
                </c:pt>
                <c:pt idx="10379" formatCode="General">
                  <c:v>11.263019999999999</c:v>
                </c:pt>
                <c:pt idx="10380" formatCode="General">
                  <c:v>11.266640000000001</c:v>
                </c:pt>
                <c:pt idx="10381" formatCode="General">
                  <c:v>11.266640000000001</c:v>
                </c:pt>
                <c:pt idx="10382" formatCode="General">
                  <c:v>11.26483</c:v>
                </c:pt>
                <c:pt idx="10383" formatCode="General">
                  <c:v>11.259399999999999</c:v>
                </c:pt>
                <c:pt idx="10384" formatCode="General">
                  <c:v>11.20153</c:v>
                </c:pt>
                <c:pt idx="10385" formatCode="General">
                  <c:v>11.199730000000001</c:v>
                </c:pt>
                <c:pt idx="10386" formatCode="General">
                  <c:v>11.199730000000001</c:v>
                </c:pt>
                <c:pt idx="10387" formatCode="General">
                  <c:v>11.199730000000001</c:v>
                </c:pt>
                <c:pt idx="10388" formatCode="General">
                  <c:v>11.199730000000001</c:v>
                </c:pt>
                <c:pt idx="10389" formatCode="General">
                  <c:v>11.199730000000001</c:v>
                </c:pt>
                <c:pt idx="10390" formatCode="General">
                  <c:v>11.199730000000001</c:v>
                </c:pt>
                <c:pt idx="10391" formatCode="General">
                  <c:v>11.199730000000001</c:v>
                </c:pt>
                <c:pt idx="10392" formatCode="General">
                  <c:v>11.199730000000001</c:v>
                </c:pt>
                <c:pt idx="10393" formatCode="General">
                  <c:v>11.199730000000001</c:v>
                </c:pt>
                <c:pt idx="10394" formatCode="General">
                  <c:v>11.199730000000001</c:v>
                </c:pt>
                <c:pt idx="10395" formatCode="General">
                  <c:v>11.199730000000001</c:v>
                </c:pt>
                <c:pt idx="10396" formatCode="General">
                  <c:v>11.199730000000001</c:v>
                </c:pt>
                <c:pt idx="10397" formatCode="General">
                  <c:v>11.199730000000001</c:v>
                </c:pt>
                <c:pt idx="10398" formatCode="General">
                  <c:v>11.199730000000001</c:v>
                </c:pt>
                <c:pt idx="10399" formatCode="General">
                  <c:v>11.199730000000001</c:v>
                </c:pt>
                <c:pt idx="10400" formatCode="General">
                  <c:v>11.199730000000001</c:v>
                </c:pt>
                <c:pt idx="10401" formatCode="General">
                  <c:v>11.199730000000001</c:v>
                </c:pt>
                <c:pt idx="10402" formatCode="General">
                  <c:v>11.199730000000001</c:v>
                </c:pt>
                <c:pt idx="10403" formatCode="General">
                  <c:v>11.15813</c:v>
                </c:pt>
                <c:pt idx="10404" formatCode="General">
                  <c:v>11.14005</c:v>
                </c:pt>
                <c:pt idx="10405" formatCode="General">
                  <c:v>11.132809999999999</c:v>
                </c:pt>
                <c:pt idx="10406" formatCode="General">
                  <c:v>11.131</c:v>
                </c:pt>
                <c:pt idx="10407" formatCode="General">
                  <c:v>11.132809999999999</c:v>
                </c:pt>
                <c:pt idx="10408" formatCode="General">
                  <c:v>11.13462</c:v>
                </c:pt>
                <c:pt idx="10409" formatCode="General">
                  <c:v>11.13462</c:v>
                </c:pt>
                <c:pt idx="10410" formatCode="General">
                  <c:v>11.136430000000001</c:v>
                </c:pt>
                <c:pt idx="10411" formatCode="General">
                  <c:v>11.136430000000001</c:v>
                </c:pt>
                <c:pt idx="10412" formatCode="General">
                  <c:v>11.13824</c:v>
                </c:pt>
                <c:pt idx="10413" formatCode="General">
                  <c:v>11.13824</c:v>
                </c:pt>
                <c:pt idx="10414" formatCode="General">
                  <c:v>11.136430000000001</c:v>
                </c:pt>
                <c:pt idx="10415" formatCode="General">
                  <c:v>11.132809999999999</c:v>
                </c:pt>
                <c:pt idx="10416" formatCode="General">
                  <c:v>11.132809999999999</c:v>
                </c:pt>
                <c:pt idx="10417" formatCode="General">
                  <c:v>11.132809999999999</c:v>
                </c:pt>
                <c:pt idx="10418" formatCode="General">
                  <c:v>11.132809999999999</c:v>
                </c:pt>
                <c:pt idx="10419" formatCode="General">
                  <c:v>11.13462</c:v>
                </c:pt>
                <c:pt idx="10420" formatCode="General">
                  <c:v>11.136430000000001</c:v>
                </c:pt>
                <c:pt idx="10421" formatCode="General">
                  <c:v>11.136430000000001</c:v>
                </c:pt>
                <c:pt idx="10422" formatCode="General">
                  <c:v>11.12739</c:v>
                </c:pt>
                <c:pt idx="10423" formatCode="General">
                  <c:v>11.09484</c:v>
                </c:pt>
                <c:pt idx="10424" formatCode="General">
                  <c:v>11.08398</c:v>
                </c:pt>
                <c:pt idx="10425" formatCode="General">
                  <c:v>11.07133</c:v>
                </c:pt>
                <c:pt idx="10426" formatCode="General">
                  <c:v>11.07133</c:v>
                </c:pt>
                <c:pt idx="10427" formatCode="General">
                  <c:v>11.07133</c:v>
                </c:pt>
                <c:pt idx="10428" formatCode="General">
                  <c:v>11.07133</c:v>
                </c:pt>
                <c:pt idx="10429" formatCode="General">
                  <c:v>11.07133</c:v>
                </c:pt>
                <c:pt idx="10430" formatCode="General">
                  <c:v>11.07133</c:v>
                </c:pt>
                <c:pt idx="10431" formatCode="General">
                  <c:v>11.069520000000001</c:v>
                </c:pt>
                <c:pt idx="10432" formatCode="General">
                  <c:v>11.069520000000001</c:v>
                </c:pt>
                <c:pt idx="10433" formatCode="General">
                  <c:v>11.069520000000001</c:v>
                </c:pt>
                <c:pt idx="10434" formatCode="General">
                  <c:v>11.069520000000001</c:v>
                </c:pt>
                <c:pt idx="10435" formatCode="General">
                  <c:v>11.069520000000001</c:v>
                </c:pt>
                <c:pt idx="10436" formatCode="General">
                  <c:v>11.069520000000001</c:v>
                </c:pt>
                <c:pt idx="10437" formatCode="General">
                  <c:v>11.07133</c:v>
                </c:pt>
                <c:pt idx="10438" formatCode="General">
                  <c:v>11.069520000000001</c:v>
                </c:pt>
                <c:pt idx="10439" formatCode="General">
                  <c:v>11.069520000000001</c:v>
                </c:pt>
                <c:pt idx="10440" formatCode="General">
                  <c:v>11.07133</c:v>
                </c:pt>
                <c:pt idx="10441" formatCode="General">
                  <c:v>11.069520000000001</c:v>
                </c:pt>
                <c:pt idx="10442" formatCode="General">
                  <c:v>11.0442</c:v>
                </c:pt>
                <c:pt idx="10443" formatCode="General">
                  <c:v>11.069520000000001</c:v>
                </c:pt>
                <c:pt idx="10444" formatCode="General">
                  <c:v>11.00803</c:v>
                </c:pt>
                <c:pt idx="10445" formatCode="General">
                  <c:v>11.01526</c:v>
                </c:pt>
                <c:pt idx="10446" formatCode="General">
                  <c:v>11.00803</c:v>
                </c:pt>
                <c:pt idx="10447" formatCode="General">
                  <c:v>11.00441</c:v>
                </c:pt>
                <c:pt idx="10448" formatCode="General">
                  <c:v>11.00441</c:v>
                </c:pt>
                <c:pt idx="10449" formatCode="General">
                  <c:v>11.002599999999999</c:v>
                </c:pt>
                <c:pt idx="10450" formatCode="General">
                  <c:v>11.00803</c:v>
                </c:pt>
                <c:pt idx="10451" formatCode="General">
                  <c:v>11.00803</c:v>
                </c:pt>
                <c:pt idx="10452" formatCode="General">
                  <c:v>11.00803</c:v>
                </c:pt>
                <c:pt idx="10453" formatCode="General">
                  <c:v>11.00803</c:v>
                </c:pt>
                <c:pt idx="10454" formatCode="General">
                  <c:v>11.00803</c:v>
                </c:pt>
                <c:pt idx="10455" formatCode="General">
                  <c:v>11.006220000000001</c:v>
                </c:pt>
                <c:pt idx="10456" formatCode="General">
                  <c:v>11.006220000000001</c:v>
                </c:pt>
                <c:pt idx="10457" formatCode="General">
                  <c:v>11.006220000000001</c:v>
                </c:pt>
                <c:pt idx="10458" formatCode="General">
                  <c:v>11.002599999999999</c:v>
                </c:pt>
                <c:pt idx="10459" formatCode="General">
                  <c:v>11.00441</c:v>
                </c:pt>
                <c:pt idx="10460" formatCode="General">
                  <c:v>11.002599999999999</c:v>
                </c:pt>
                <c:pt idx="10461" formatCode="General">
                  <c:v>11.006220000000001</c:v>
                </c:pt>
                <c:pt idx="10462" formatCode="General">
                  <c:v>11.00803</c:v>
                </c:pt>
                <c:pt idx="10463" formatCode="General">
                  <c:v>11.00803</c:v>
                </c:pt>
                <c:pt idx="10464" formatCode="General">
                  <c:v>11.00803</c:v>
                </c:pt>
                <c:pt idx="10465" formatCode="General">
                  <c:v>10.95739</c:v>
                </c:pt>
                <c:pt idx="10466" formatCode="General">
                  <c:v>10.94112</c:v>
                </c:pt>
                <c:pt idx="10467" formatCode="General">
                  <c:v>10.94112</c:v>
                </c:pt>
                <c:pt idx="10468" formatCode="General">
                  <c:v>10.94112</c:v>
                </c:pt>
                <c:pt idx="10469" formatCode="General">
                  <c:v>10.94112</c:v>
                </c:pt>
                <c:pt idx="10470" formatCode="General">
                  <c:v>10.94112</c:v>
                </c:pt>
                <c:pt idx="10471" formatCode="General">
                  <c:v>10.94112</c:v>
                </c:pt>
                <c:pt idx="10472" formatCode="General">
                  <c:v>10.94112</c:v>
                </c:pt>
                <c:pt idx="10473" formatCode="General">
                  <c:v>10.94112</c:v>
                </c:pt>
                <c:pt idx="10474" formatCode="General">
                  <c:v>10.94112</c:v>
                </c:pt>
                <c:pt idx="10475" formatCode="General">
                  <c:v>10.94112</c:v>
                </c:pt>
                <c:pt idx="10476" formatCode="General">
                  <c:v>10.94112</c:v>
                </c:pt>
                <c:pt idx="10477" formatCode="General">
                  <c:v>10.94112</c:v>
                </c:pt>
                <c:pt idx="10478" formatCode="General">
                  <c:v>10.94112</c:v>
                </c:pt>
                <c:pt idx="10479" formatCode="General">
                  <c:v>10.94112</c:v>
                </c:pt>
                <c:pt idx="10480" formatCode="General">
                  <c:v>10.94112</c:v>
                </c:pt>
                <c:pt idx="10481" formatCode="General">
                  <c:v>10.94112</c:v>
                </c:pt>
                <c:pt idx="10482" formatCode="General">
                  <c:v>10.94112</c:v>
                </c:pt>
                <c:pt idx="10483" formatCode="General">
                  <c:v>10.94112</c:v>
                </c:pt>
                <c:pt idx="10484" formatCode="General">
                  <c:v>10.88505</c:v>
                </c:pt>
                <c:pt idx="10485" formatCode="General">
                  <c:v>10.879630000000001</c:v>
                </c:pt>
                <c:pt idx="10486" formatCode="General">
                  <c:v>10.923030000000001</c:v>
                </c:pt>
                <c:pt idx="10487" formatCode="General">
                  <c:v>10.94112</c:v>
                </c:pt>
                <c:pt idx="10488" formatCode="General">
                  <c:v>10.93027</c:v>
                </c:pt>
                <c:pt idx="10489" formatCode="General">
                  <c:v>10.876010000000001</c:v>
                </c:pt>
                <c:pt idx="10490" formatCode="General">
                  <c:v>10.876010000000001</c:v>
                </c:pt>
                <c:pt idx="10491" formatCode="General">
                  <c:v>10.876010000000001</c:v>
                </c:pt>
                <c:pt idx="10492" formatCode="General">
                  <c:v>10.876010000000001</c:v>
                </c:pt>
                <c:pt idx="10493" formatCode="General">
                  <c:v>10.879630000000001</c:v>
                </c:pt>
                <c:pt idx="10494" formatCode="General">
                  <c:v>10.88144</c:v>
                </c:pt>
                <c:pt idx="10495" formatCode="General">
                  <c:v>10.879630000000001</c:v>
                </c:pt>
                <c:pt idx="10496" formatCode="General">
                  <c:v>10.87782</c:v>
                </c:pt>
                <c:pt idx="10497" formatCode="General">
                  <c:v>10.879630000000001</c:v>
                </c:pt>
                <c:pt idx="10498" formatCode="General">
                  <c:v>10.87782</c:v>
                </c:pt>
                <c:pt idx="10499" formatCode="General">
                  <c:v>10.876010000000001</c:v>
                </c:pt>
                <c:pt idx="10500" formatCode="General">
                  <c:v>10.8742</c:v>
                </c:pt>
                <c:pt idx="10501" formatCode="General">
                  <c:v>10.8742</c:v>
                </c:pt>
                <c:pt idx="10502" formatCode="General">
                  <c:v>10.8742</c:v>
                </c:pt>
                <c:pt idx="10503" formatCode="General">
                  <c:v>10.879630000000001</c:v>
                </c:pt>
                <c:pt idx="10504" formatCode="General">
                  <c:v>10.879630000000001</c:v>
                </c:pt>
                <c:pt idx="10505" formatCode="General">
                  <c:v>10.879630000000001</c:v>
                </c:pt>
                <c:pt idx="10506" formatCode="General">
                  <c:v>10.81453</c:v>
                </c:pt>
                <c:pt idx="10507" formatCode="General">
                  <c:v>10.876010000000001</c:v>
                </c:pt>
                <c:pt idx="10508" formatCode="General">
                  <c:v>10.87782</c:v>
                </c:pt>
                <c:pt idx="10509" formatCode="General">
                  <c:v>10.81814</c:v>
                </c:pt>
                <c:pt idx="10510" formatCode="General">
                  <c:v>10.812720000000001</c:v>
                </c:pt>
                <c:pt idx="10511" formatCode="General">
                  <c:v>10.812720000000001</c:v>
                </c:pt>
                <c:pt idx="10512" formatCode="General">
                  <c:v>10.812720000000001</c:v>
                </c:pt>
                <c:pt idx="10513" formatCode="General">
                  <c:v>10.812720000000001</c:v>
                </c:pt>
                <c:pt idx="10514" formatCode="General">
                  <c:v>10.81453</c:v>
                </c:pt>
                <c:pt idx="10515" formatCode="General">
                  <c:v>10.812720000000001</c:v>
                </c:pt>
                <c:pt idx="10516" formatCode="General">
                  <c:v>10.812720000000001</c:v>
                </c:pt>
                <c:pt idx="10517" formatCode="General">
                  <c:v>10.812720000000001</c:v>
                </c:pt>
                <c:pt idx="10518" formatCode="General">
                  <c:v>10.81453</c:v>
                </c:pt>
                <c:pt idx="10519" formatCode="General">
                  <c:v>10.81453</c:v>
                </c:pt>
                <c:pt idx="10520" formatCode="General">
                  <c:v>10.812720000000001</c:v>
                </c:pt>
                <c:pt idx="10521" formatCode="General">
                  <c:v>10.812720000000001</c:v>
                </c:pt>
                <c:pt idx="10522" formatCode="General">
                  <c:v>10.812720000000001</c:v>
                </c:pt>
                <c:pt idx="10523" formatCode="General">
                  <c:v>10.812720000000001</c:v>
                </c:pt>
                <c:pt idx="10524" formatCode="General">
                  <c:v>10.812720000000001</c:v>
                </c:pt>
                <c:pt idx="10525" formatCode="General">
                  <c:v>10.812720000000001</c:v>
                </c:pt>
                <c:pt idx="10526" formatCode="General">
                  <c:v>10.812720000000001</c:v>
                </c:pt>
                <c:pt idx="10527" formatCode="General">
                  <c:v>10.81453</c:v>
                </c:pt>
                <c:pt idx="10528" formatCode="General">
                  <c:v>10.77655</c:v>
                </c:pt>
                <c:pt idx="10529" formatCode="General">
                  <c:v>10.749420000000001</c:v>
                </c:pt>
                <c:pt idx="10530" formatCode="General">
                  <c:v>10.749420000000001</c:v>
                </c:pt>
                <c:pt idx="10531" formatCode="General">
                  <c:v>10.74761</c:v>
                </c:pt>
                <c:pt idx="10532" formatCode="General">
                  <c:v>10.745799999999999</c:v>
                </c:pt>
                <c:pt idx="10533" formatCode="General">
                  <c:v>10.745799999999999</c:v>
                </c:pt>
                <c:pt idx="10534" formatCode="General">
                  <c:v>10.745799999999999</c:v>
                </c:pt>
                <c:pt idx="10535" formatCode="General">
                  <c:v>10.74761</c:v>
                </c:pt>
                <c:pt idx="10536" formatCode="General">
                  <c:v>10.749420000000001</c:v>
                </c:pt>
                <c:pt idx="10537" formatCode="General">
                  <c:v>10.75123</c:v>
                </c:pt>
                <c:pt idx="10538" formatCode="General">
                  <c:v>10.749420000000001</c:v>
                </c:pt>
                <c:pt idx="10539" formatCode="General">
                  <c:v>10.75123</c:v>
                </c:pt>
                <c:pt idx="10540" formatCode="General">
                  <c:v>10.75123</c:v>
                </c:pt>
                <c:pt idx="10541" formatCode="General">
                  <c:v>10.75123</c:v>
                </c:pt>
                <c:pt idx="10542" formatCode="General">
                  <c:v>10.745799999999999</c:v>
                </c:pt>
                <c:pt idx="10543" formatCode="General">
                  <c:v>10.74761</c:v>
                </c:pt>
                <c:pt idx="10544" formatCode="General">
                  <c:v>10.745799999999999</c:v>
                </c:pt>
                <c:pt idx="10545" formatCode="General">
                  <c:v>10.745799999999999</c:v>
                </c:pt>
                <c:pt idx="10546" formatCode="General">
                  <c:v>10.749420000000001</c:v>
                </c:pt>
                <c:pt idx="10547" formatCode="General">
                  <c:v>10.75123</c:v>
                </c:pt>
                <c:pt idx="10548" formatCode="General">
                  <c:v>10.749420000000001</c:v>
                </c:pt>
                <c:pt idx="10549" formatCode="General">
                  <c:v>10.731339999999999</c:v>
                </c:pt>
                <c:pt idx="10550" formatCode="General">
                  <c:v>10.68613</c:v>
                </c:pt>
                <c:pt idx="10551" formatCode="General">
                  <c:v>10.68432</c:v>
                </c:pt>
                <c:pt idx="10552" formatCode="General">
                  <c:v>10.72772</c:v>
                </c:pt>
                <c:pt idx="10553" formatCode="General">
                  <c:v>10.68793</c:v>
                </c:pt>
                <c:pt idx="10554" formatCode="General">
                  <c:v>10.68432</c:v>
                </c:pt>
                <c:pt idx="10555" formatCode="General">
                  <c:v>10.68432</c:v>
                </c:pt>
                <c:pt idx="10556" formatCode="General">
                  <c:v>10.68432</c:v>
                </c:pt>
                <c:pt idx="10557" formatCode="General">
                  <c:v>10.68432</c:v>
                </c:pt>
                <c:pt idx="10558" formatCode="General">
                  <c:v>10.68432</c:v>
                </c:pt>
                <c:pt idx="10559" formatCode="General">
                  <c:v>10.68432</c:v>
                </c:pt>
                <c:pt idx="10560" formatCode="General">
                  <c:v>10.68432</c:v>
                </c:pt>
                <c:pt idx="10561" formatCode="General">
                  <c:v>10.68432</c:v>
                </c:pt>
                <c:pt idx="10562" formatCode="General">
                  <c:v>10.68432</c:v>
                </c:pt>
                <c:pt idx="10563" formatCode="General">
                  <c:v>10.68432</c:v>
                </c:pt>
                <c:pt idx="10564" formatCode="General">
                  <c:v>10.68432</c:v>
                </c:pt>
                <c:pt idx="10565" formatCode="General">
                  <c:v>10.68432</c:v>
                </c:pt>
                <c:pt idx="10566" formatCode="General">
                  <c:v>10.68432</c:v>
                </c:pt>
                <c:pt idx="10567" formatCode="General">
                  <c:v>10.68432</c:v>
                </c:pt>
                <c:pt idx="10568" formatCode="General">
                  <c:v>10.63368</c:v>
                </c:pt>
                <c:pt idx="10569" formatCode="General">
                  <c:v>10.62283</c:v>
                </c:pt>
                <c:pt idx="10570" formatCode="General">
                  <c:v>10.62283</c:v>
                </c:pt>
                <c:pt idx="10571" formatCode="General">
                  <c:v>10.624639999999999</c:v>
                </c:pt>
                <c:pt idx="10572" formatCode="General">
                  <c:v>10.62283</c:v>
                </c:pt>
                <c:pt idx="10573" formatCode="General">
                  <c:v>10.62283</c:v>
                </c:pt>
                <c:pt idx="10574" formatCode="General">
                  <c:v>10.619210000000001</c:v>
                </c:pt>
                <c:pt idx="10575" formatCode="General">
                  <c:v>10.619210000000001</c:v>
                </c:pt>
                <c:pt idx="10576" formatCode="General">
                  <c:v>10.615600000000001</c:v>
                </c:pt>
                <c:pt idx="10577" formatCode="General">
                  <c:v>10.62102</c:v>
                </c:pt>
                <c:pt idx="10578" formatCode="General">
                  <c:v>10.619210000000001</c:v>
                </c:pt>
                <c:pt idx="10579" formatCode="General">
                  <c:v>10.619210000000001</c:v>
                </c:pt>
                <c:pt idx="10580" formatCode="General">
                  <c:v>10.619210000000001</c:v>
                </c:pt>
                <c:pt idx="10581" formatCode="General">
                  <c:v>10.62102</c:v>
                </c:pt>
                <c:pt idx="10582" formatCode="General">
                  <c:v>10.62283</c:v>
                </c:pt>
                <c:pt idx="10583" formatCode="General">
                  <c:v>10.62283</c:v>
                </c:pt>
                <c:pt idx="10584" formatCode="General">
                  <c:v>10.6174</c:v>
                </c:pt>
                <c:pt idx="10585" formatCode="General">
                  <c:v>10.619210000000001</c:v>
                </c:pt>
                <c:pt idx="10586" formatCode="General">
                  <c:v>10.6174</c:v>
                </c:pt>
                <c:pt idx="10587" formatCode="General">
                  <c:v>10.6174</c:v>
                </c:pt>
                <c:pt idx="10588" formatCode="General">
                  <c:v>10.619210000000001</c:v>
                </c:pt>
                <c:pt idx="10589" formatCode="General">
                  <c:v>10.619210000000001</c:v>
                </c:pt>
                <c:pt idx="10590" formatCode="General">
                  <c:v>10.619210000000001</c:v>
                </c:pt>
                <c:pt idx="10591" formatCode="General">
                  <c:v>10.62283</c:v>
                </c:pt>
                <c:pt idx="10592" formatCode="General">
                  <c:v>10.58304</c:v>
                </c:pt>
                <c:pt idx="10593" formatCode="General">
                  <c:v>10.557729999999999</c:v>
                </c:pt>
                <c:pt idx="10594" formatCode="General">
                  <c:v>10.55592</c:v>
                </c:pt>
                <c:pt idx="10595" formatCode="General">
                  <c:v>10.55592</c:v>
                </c:pt>
                <c:pt idx="10596" formatCode="General">
                  <c:v>10.564959999999999</c:v>
                </c:pt>
                <c:pt idx="10597" formatCode="General">
                  <c:v>10.55592</c:v>
                </c:pt>
                <c:pt idx="10598" formatCode="General">
                  <c:v>10.55411</c:v>
                </c:pt>
                <c:pt idx="10599" formatCode="General">
                  <c:v>10.55592</c:v>
                </c:pt>
                <c:pt idx="10600" formatCode="General">
                  <c:v>10.55592</c:v>
                </c:pt>
                <c:pt idx="10601" formatCode="General">
                  <c:v>10.55592</c:v>
                </c:pt>
                <c:pt idx="10602" formatCode="General">
                  <c:v>10.55592</c:v>
                </c:pt>
                <c:pt idx="10603" formatCode="General">
                  <c:v>10.55411</c:v>
                </c:pt>
                <c:pt idx="10604" formatCode="General">
                  <c:v>10.55592</c:v>
                </c:pt>
                <c:pt idx="10605" formatCode="General">
                  <c:v>10.55592</c:v>
                </c:pt>
                <c:pt idx="10606" formatCode="General">
                  <c:v>10.55592</c:v>
                </c:pt>
                <c:pt idx="10607" formatCode="General">
                  <c:v>10.55592</c:v>
                </c:pt>
                <c:pt idx="10608" formatCode="General">
                  <c:v>10.55592</c:v>
                </c:pt>
                <c:pt idx="10609" formatCode="General">
                  <c:v>10.55411</c:v>
                </c:pt>
                <c:pt idx="10610" formatCode="General">
                  <c:v>10.55592</c:v>
                </c:pt>
                <c:pt idx="10611" formatCode="General">
                  <c:v>10.55592</c:v>
                </c:pt>
                <c:pt idx="10612" formatCode="General">
                  <c:v>10.49986</c:v>
                </c:pt>
                <c:pt idx="10613" formatCode="General">
                  <c:v>10.494429999999999</c:v>
                </c:pt>
                <c:pt idx="10614" formatCode="General">
                  <c:v>10.494429999999999</c:v>
                </c:pt>
                <c:pt idx="10615" formatCode="General">
                  <c:v>10.494429999999999</c:v>
                </c:pt>
                <c:pt idx="10616" formatCode="General">
                  <c:v>10.49081</c:v>
                </c:pt>
                <c:pt idx="10617" formatCode="General">
                  <c:v>10.49081</c:v>
                </c:pt>
                <c:pt idx="10618" formatCode="General">
                  <c:v>10.49081</c:v>
                </c:pt>
                <c:pt idx="10619" formatCode="General">
                  <c:v>10.48901</c:v>
                </c:pt>
                <c:pt idx="10620" formatCode="General">
                  <c:v>10.49081</c:v>
                </c:pt>
                <c:pt idx="10621" formatCode="General">
                  <c:v>10.49081</c:v>
                </c:pt>
                <c:pt idx="10622" formatCode="General">
                  <c:v>10.49081</c:v>
                </c:pt>
                <c:pt idx="10623" formatCode="General">
                  <c:v>10.492620000000001</c:v>
                </c:pt>
                <c:pt idx="10624" formatCode="General">
                  <c:v>10.492620000000001</c:v>
                </c:pt>
                <c:pt idx="10625" formatCode="General">
                  <c:v>10.494429999999999</c:v>
                </c:pt>
                <c:pt idx="10626" formatCode="General">
                  <c:v>10.494429999999999</c:v>
                </c:pt>
                <c:pt idx="10627" formatCode="General">
                  <c:v>10.48901</c:v>
                </c:pt>
                <c:pt idx="10628" formatCode="General">
                  <c:v>10.48901</c:v>
                </c:pt>
                <c:pt idx="10629" formatCode="General">
                  <c:v>10.48901</c:v>
                </c:pt>
                <c:pt idx="10630" formatCode="General">
                  <c:v>10.49081</c:v>
                </c:pt>
                <c:pt idx="10631" formatCode="General">
                  <c:v>10.48901</c:v>
                </c:pt>
                <c:pt idx="10632" formatCode="General">
                  <c:v>10.49081</c:v>
                </c:pt>
                <c:pt idx="10633" formatCode="General">
                  <c:v>10.492620000000001</c:v>
                </c:pt>
                <c:pt idx="10634" formatCode="General">
                  <c:v>10.492620000000001</c:v>
                </c:pt>
                <c:pt idx="10635" formatCode="General">
                  <c:v>10.494429999999999</c:v>
                </c:pt>
                <c:pt idx="10636" formatCode="General">
                  <c:v>10.494429999999999</c:v>
                </c:pt>
                <c:pt idx="10637" formatCode="General">
                  <c:v>10.48901</c:v>
                </c:pt>
                <c:pt idx="10638" formatCode="General">
                  <c:v>10.43113</c:v>
                </c:pt>
                <c:pt idx="10639" formatCode="General">
                  <c:v>10.427519999999999</c:v>
                </c:pt>
                <c:pt idx="10640" formatCode="General">
                  <c:v>10.474539999999999</c:v>
                </c:pt>
                <c:pt idx="10641" formatCode="General">
                  <c:v>10.46369</c:v>
                </c:pt>
                <c:pt idx="10642" formatCode="General">
                  <c:v>10.427519999999999</c:v>
                </c:pt>
                <c:pt idx="10643" formatCode="General">
                  <c:v>10.427519999999999</c:v>
                </c:pt>
                <c:pt idx="10644" formatCode="General">
                  <c:v>10.427519999999999</c:v>
                </c:pt>
                <c:pt idx="10645" formatCode="General">
                  <c:v>10.427519999999999</c:v>
                </c:pt>
                <c:pt idx="10646" formatCode="General">
                  <c:v>10.427519999999999</c:v>
                </c:pt>
                <c:pt idx="10647" formatCode="General">
                  <c:v>10.427519999999999</c:v>
                </c:pt>
                <c:pt idx="10648" formatCode="General">
                  <c:v>10.427519999999999</c:v>
                </c:pt>
                <c:pt idx="10649" formatCode="General">
                  <c:v>10.427519999999999</c:v>
                </c:pt>
                <c:pt idx="10650" formatCode="General">
                  <c:v>10.427519999999999</c:v>
                </c:pt>
                <c:pt idx="10651" formatCode="General">
                  <c:v>10.427519999999999</c:v>
                </c:pt>
                <c:pt idx="10652" formatCode="General">
                  <c:v>10.427519999999999</c:v>
                </c:pt>
                <c:pt idx="10653" formatCode="General">
                  <c:v>10.427519999999999</c:v>
                </c:pt>
                <c:pt idx="10654" formatCode="General">
                  <c:v>10.427519999999999</c:v>
                </c:pt>
                <c:pt idx="10655" formatCode="General">
                  <c:v>10.427519999999999</c:v>
                </c:pt>
                <c:pt idx="10656" formatCode="General">
                  <c:v>10.427519999999999</c:v>
                </c:pt>
                <c:pt idx="10657" formatCode="General">
                  <c:v>10.427519999999999</c:v>
                </c:pt>
                <c:pt idx="10658" formatCode="General">
                  <c:v>10.427519999999999</c:v>
                </c:pt>
                <c:pt idx="10659" formatCode="General">
                  <c:v>10.427519999999999</c:v>
                </c:pt>
                <c:pt idx="10660" formatCode="General">
                  <c:v>10.427519999999999</c:v>
                </c:pt>
                <c:pt idx="10661" formatCode="General">
                  <c:v>10.362410000000001</c:v>
                </c:pt>
                <c:pt idx="10662" formatCode="General">
                  <c:v>10.38954</c:v>
                </c:pt>
                <c:pt idx="10663" formatCode="General">
                  <c:v>10.42571</c:v>
                </c:pt>
                <c:pt idx="10664" formatCode="General">
                  <c:v>10.367839999999999</c:v>
                </c:pt>
                <c:pt idx="10665" formatCode="General">
                  <c:v>10.36603</c:v>
                </c:pt>
                <c:pt idx="10666" formatCode="General">
                  <c:v>10.36603</c:v>
                </c:pt>
                <c:pt idx="10667" formatCode="General">
                  <c:v>10.36422</c:v>
                </c:pt>
                <c:pt idx="10668" formatCode="General">
                  <c:v>10.36603</c:v>
                </c:pt>
                <c:pt idx="10669" formatCode="General">
                  <c:v>10.362410000000001</c:v>
                </c:pt>
                <c:pt idx="10670" formatCode="General">
                  <c:v>10.3606</c:v>
                </c:pt>
                <c:pt idx="10671" formatCode="General">
                  <c:v>10.3606</c:v>
                </c:pt>
                <c:pt idx="10672" formatCode="General">
                  <c:v>10.362410000000001</c:v>
                </c:pt>
                <c:pt idx="10673" formatCode="General">
                  <c:v>10.36422</c:v>
                </c:pt>
                <c:pt idx="10674" formatCode="General">
                  <c:v>10.362410000000001</c:v>
                </c:pt>
                <c:pt idx="10675" formatCode="General">
                  <c:v>10.362410000000001</c:v>
                </c:pt>
                <c:pt idx="10676" formatCode="General">
                  <c:v>10.36422</c:v>
                </c:pt>
                <c:pt idx="10677" formatCode="General">
                  <c:v>10.36422</c:v>
                </c:pt>
                <c:pt idx="10678" formatCode="General">
                  <c:v>10.36422</c:v>
                </c:pt>
                <c:pt idx="10679" formatCode="General">
                  <c:v>10.3588</c:v>
                </c:pt>
                <c:pt idx="10680" formatCode="General">
                  <c:v>10.3606</c:v>
                </c:pt>
                <c:pt idx="10681" formatCode="General">
                  <c:v>10.3606</c:v>
                </c:pt>
                <c:pt idx="10682" formatCode="General">
                  <c:v>10.3588</c:v>
                </c:pt>
                <c:pt idx="10683" formatCode="General">
                  <c:v>10.362410000000001</c:v>
                </c:pt>
                <c:pt idx="10684" formatCode="General">
                  <c:v>10.320819999999999</c:v>
                </c:pt>
                <c:pt idx="10685" formatCode="General">
                  <c:v>10.29912</c:v>
                </c:pt>
                <c:pt idx="10686" formatCode="General">
                  <c:v>10.34975</c:v>
                </c:pt>
                <c:pt idx="10687" formatCode="General">
                  <c:v>10.36422</c:v>
                </c:pt>
                <c:pt idx="10688" formatCode="General">
                  <c:v>10.36422</c:v>
                </c:pt>
                <c:pt idx="10689" formatCode="General">
                  <c:v>10.29912</c:v>
                </c:pt>
                <c:pt idx="10690" formatCode="General">
                  <c:v>10.29912</c:v>
                </c:pt>
                <c:pt idx="10691" formatCode="General">
                  <c:v>10.29731</c:v>
                </c:pt>
                <c:pt idx="10692" formatCode="General">
                  <c:v>10.29912</c:v>
                </c:pt>
                <c:pt idx="10693" formatCode="General">
                  <c:v>10.29912</c:v>
                </c:pt>
                <c:pt idx="10694" formatCode="General">
                  <c:v>10.29912</c:v>
                </c:pt>
                <c:pt idx="10695" formatCode="General">
                  <c:v>10.29912</c:v>
                </c:pt>
                <c:pt idx="10696" formatCode="General">
                  <c:v>10.29912</c:v>
                </c:pt>
                <c:pt idx="10697" formatCode="General">
                  <c:v>10.29912</c:v>
                </c:pt>
                <c:pt idx="10698" formatCode="General">
                  <c:v>10.29912</c:v>
                </c:pt>
                <c:pt idx="10699" formatCode="General">
                  <c:v>10.29731</c:v>
                </c:pt>
                <c:pt idx="10700" formatCode="General">
                  <c:v>10.29731</c:v>
                </c:pt>
                <c:pt idx="10701" formatCode="General">
                  <c:v>10.29731</c:v>
                </c:pt>
                <c:pt idx="10702" formatCode="General">
                  <c:v>10.29731</c:v>
                </c:pt>
                <c:pt idx="10703" formatCode="General">
                  <c:v>10.29912</c:v>
                </c:pt>
                <c:pt idx="10704" formatCode="General">
                  <c:v>10.29731</c:v>
                </c:pt>
                <c:pt idx="10705" formatCode="General">
                  <c:v>10.29731</c:v>
                </c:pt>
                <c:pt idx="10706" formatCode="General">
                  <c:v>10.29912</c:v>
                </c:pt>
                <c:pt idx="10707" formatCode="General">
                  <c:v>10.253909999999999</c:v>
                </c:pt>
                <c:pt idx="10708" formatCode="General">
                  <c:v>10.29731</c:v>
                </c:pt>
                <c:pt idx="10709" formatCode="General">
                  <c:v>10.29912</c:v>
                </c:pt>
                <c:pt idx="10710" formatCode="General">
                  <c:v>10.237629999999999</c:v>
                </c:pt>
                <c:pt idx="10711" formatCode="General">
                  <c:v>10.23221</c:v>
                </c:pt>
                <c:pt idx="10712" formatCode="General">
                  <c:v>10.23221</c:v>
                </c:pt>
                <c:pt idx="10713" formatCode="General">
                  <c:v>10.230399999999999</c:v>
                </c:pt>
                <c:pt idx="10714" formatCode="General">
                  <c:v>10.230399999999999</c:v>
                </c:pt>
                <c:pt idx="10715" formatCode="General">
                  <c:v>10.23401</c:v>
                </c:pt>
                <c:pt idx="10716" formatCode="General">
                  <c:v>10.23401</c:v>
                </c:pt>
                <c:pt idx="10717" formatCode="General">
                  <c:v>10.23401</c:v>
                </c:pt>
                <c:pt idx="10718" formatCode="General">
                  <c:v>10.237629999999999</c:v>
                </c:pt>
                <c:pt idx="10719" formatCode="General">
                  <c:v>10.237629999999999</c:v>
                </c:pt>
                <c:pt idx="10720" formatCode="General">
                  <c:v>10.23582</c:v>
                </c:pt>
                <c:pt idx="10721" formatCode="General">
                  <c:v>10.23582</c:v>
                </c:pt>
                <c:pt idx="10722" formatCode="General">
                  <c:v>10.23221</c:v>
                </c:pt>
                <c:pt idx="10723" formatCode="General">
                  <c:v>10.23221</c:v>
                </c:pt>
                <c:pt idx="10724" formatCode="General">
                  <c:v>10.23221</c:v>
                </c:pt>
                <c:pt idx="10725" formatCode="General">
                  <c:v>10.23221</c:v>
                </c:pt>
                <c:pt idx="10726" formatCode="General">
                  <c:v>10.23401</c:v>
                </c:pt>
                <c:pt idx="10727" formatCode="General">
                  <c:v>10.23221</c:v>
                </c:pt>
                <c:pt idx="10728" formatCode="General">
                  <c:v>10.23401</c:v>
                </c:pt>
                <c:pt idx="10729" formatCode="General">
                  <c:v>10.23582</c:v>
                </c:pt>
                <c:pt idx="10730" formatCode="General">
                  <c:v>10.237629999999999</c:v>
                </c:pt>
                <c:pt idx="10731" formatCode="General">
                  <c:v>10.22678</c:v>
                </c:pt>
                <c:pt idx="10732" formatCode="General">
                  <c:v>10.170719999999999</c:v>
                </c:pt>
                <c:pt idx="10733" formatCode="General">
                  <c:v>10.230399999999999</c:v>
                </c:pt>
                <c:pt idx="10734" formatCode="General">
                  <c:v>10.170719999999999</c:v>
                </c:pt>
                <c:pt idx="10735" formatCode="General">
                  <c:v>10.181570000000001</c:v>
                </c:pt>
                <c:pt idx="10736" formatCode="General">
                  <c:v>10.170719999999999</c:v>
                </c:pt>
                <c:pt idx="10737" formatCode="General">
                  <c:v>10.16891</c:v>
                </c:pt>
                <c:pt idx="10738" formatCode="General">
                  <c:v>10.16891</c:v>
                </c:pt>
                <c:pt idx="10739" formatCode="General">
                  <c:v>10.16891</c:v>
                </c:pt>
                <c:pt idx="10740" formatCode="General">
                  <c:v>10.170719999999999</c:v>
                </c:pt>
                <c:pt idx="10741" formatCode="General">
                  <c:v>10.16891</c:v>
                </c:pt>
                <c:pt idx="10742" formatCode="General">
                  <c:v>10.170719999999999</c:v>
                </c:pt>
                <c:pt idx="10743" formatCode="General">
                  <c:v>10.170719999999999</c:v>
                </c:pt>
                <c:pt idx="10744" formatCode="General">
                  <c:v>10.16891</c:v>
                </c:pt>
                <c:pt idx="10745" formatCode="General">
                  <c:v>10.16891</c:v>
                </c:pt>
                <c:pt idx="10746" formatCode="General">
                  <c:v>10.16891</c:v>
                </c:pt>
                <c:pt idx="10747" formatCode="General">
                  <c:v>10.16891</c:v>
                </c:pt>
                <c:pt idx="10748" formatCode="General">
                  <c:v>10.170719999999999</c:v>
                </c:pt>
                <c:pt idx="10749" formatCode="General">
                  <c:v>10.16891</c:v>
                </c:pt>
                <c:pt idx="10750" formatCode="General">
                  <c:v>10.170719999999999</c:v>
                </c:pt>
                <c:pt idx="10751" formatCode="General">
                  <c:v>10.16891</c:v>
                </c:pt>
                <c:pt idx="10752" formatCode="General">
                  <c:v>10.16891</c:v>
                </c:pt>
                <c:pt idx="10753" formatCode="General">
                  <c:v>10.170719999999999</c:v>
                </c:pt>
                <c:pt idx="10754" formatCode="General">
                  <c:v>10.170719999999999</c:v>
                </c:pt>
                <c:pt idx="10755" formatCode="General">
                  <c:v>10.10923</c:v>
                </c:pt>
                <c:pt idx="10756" formatCode="General">
                  <c:v>10.16891</c:v>
                </c:pt>
                <c:pt idx="10757" formatCode="General">
                  <c:v>10.10561</c:v>
                </c:pt>
                <c:pt idx="10758" formatCode="General">
                  <c:v>10.154439999999999</c:v>
                </c:pt>
                <c:pt idx="10759" formatCode="General">
                  <c:v>10.10923</c:v>
                </c:pt>
                <c:pt idx="10760" formatCode="General">
                  <c:v>10.10923</c:v>
                </c:pt>
                <c:pt idx="10761" formatCode="General">
                  <c:v>10.10923</c:v>
                </c:pt>
                <c:pt idx="10762" formatCode="General">
                  <c:v>10.107419999999999</c:v>
                </c:pt>
                <c:pt idx="10763" formatCode="General">
                  <c:v>10.10923</c:v>
                </c:pt>
                <c:pt idx="10764" formatCode="General">
                  <c:v>10.1038</c:v>
                </c:pt>
                <c:pt idx="10765" formatCode="General">
                  <c:v>10.1038</c:v>
                </c:pt>
                <c:pt idx="10766" formatCode="General">
                  <c:v>10.1038</c:v>
                </c:pt>
                <c:pt idx="10767" formatCode="General">
                  <c:v>10.1038</c:v>
                </c:pt>
                <c:pt idx="10768" formatCode="General">
                  <c:v>10.1038</c:v>
                </c:pt>
                <c:pt idx="10769" formatCode="General">
                  <c:v>10.10561</c:v>
                </c:pt>
                <c:pt idx="10770" formatCode="General">
                  <c:v>10.1038</c:v>
                </c:pt>
                <c:pt idx="10771" formatCode="General">
                  <c:v>10.10923</c:v>
                </c:pt>
                <c:pt idx="10772" formatCode="General">
                  <c:v>10.107419999999999</c:v>
                </c:pt>
                <c:pt idx="10773" formatCode="General">
                  <c:v>10.107419999999999</c:v>
                </c:pt>
                <c:pt idx="10774" formatCode="General">
                  <c:v>10.107419999999999</c:v>
                </c:pt>
                <c:pt idx="10775" formatCode="General">
                  <c:v>10.1038</c:v>
                </c:pt>
                <c:pt idx="10776" formatCode="General">
                  <c:v>10.102</c:v>
                </c:pt>
                <c:pt idx="10777" formatCode="General">
                  <c:v>10.09295</c:v>
                </c:pt>
                <c:pt idx="10778" formatCode="General">
                  <c:v>10.083909999999999</c:v>
                </c:pt>
                <c:pt idx="10779" formatCode="General">
                  <c:v>10.08934</c:v>
                </c:pt>
                <c:pt idx="10780" formatCode="General">
                  <c:v>10.04232</c:v>
                </c:pt>
                <c:pt idx="10781" formatCode="General">
                  <c:v>10.040509999999999</c:v>
                </c:pt>
                <c:pt idx="10782" formatCode="General">
                  <c:v>10.040509999999999</c:v>
                </c:pt>
                <c:pt idx="10783" formatCode="General">
                  <c:v>10.040509999999999</c:v>
                </c:pt>
                <c:pt idx="10784" formatCode="General">
                  <c:v>10.040509999999999</c:v>
                </c:pt>
                <c:pt idx="10785" formatCode="General">
                  <c:v>10.040509999999999</c:v>
                </c:pt>
                <c:pt idx="10786" formatCode="General">
                  <c:v>10.040509999999999</c:v>
                </c:pt>
                <c:pt idx="10787" formatCode="General">
                  <c:v>10.040509999999999</c:v>
                </c:pt>
                <c:pt idx="10788" formatCode="General">
                  <c:v>10.040509999999999</c:v>
                </c:pt>
                <c:pt idx="10789" formatCode="General">
                  <c:v>10.040509999999999</c:v>
                </c:pt>
                <c:pt idx="10790" formatCode="General">
                  <c:v>10.0387</c:v>
                </c:pt>
                <c:pt idx="10791" formatCode="General">
                  <c:v>10.040509999999999</c:v>
                </c:pt>
                <c:pt idx="10792" formatCode="General">
                  <c:v>10.04232</c:v>
                </c:pt>
                <c:pt idx="10793" formatCode="General">
                  <c:v>10.04232</c:v>
                </c:pt>
                <c:pt idx="10794" formatCode="General">
                  <c:v>10.040509999999999</c:v>
                </c:pt>
                <c:pt idx="10795" formatCode="General">
                  <c:v>10.040509999999999</c:v>
                </c:pt>
                <c:pt idx="10796" formatCode="General">
                  <c:v>10.04232</c:v>
                </c:pt>
                <c:pt idx="10797" formatCode="General">
                  <c:v>10.04232</c:v>
                </c:pt>
                <c:pt idx="10798" formatCode="General">
                  <c:v>10.040509999999999</c:v>
                </c:pt>
                <c:pt idx="10799" formatCode="General">
                  <c:v>10.040509999999999</c:v>
                </c:pt>
                <c:pt idx="10800" formatCode="General">
                  <c:v>10.03328</c:v>
                </c:pt>
                <c:pt idx="10801" formatCode="General">
                  <c:v>10.00615</c:v>
                </c:pt>
                <c:pt idx="10802" formatCode="General">
                  <c:v>9.9790220000000005</c:v>
                </c:pt>
                <c:pt idx="10803" formatCode="General">
                  <c:v>9.9790220000000005</c:v>
                </c:pt>
                <c:pt idx="10804" formatCode="General">
                  <c:v>9.9790220000000005</c:v>
                </c:pt>
                <c:pt idx="10805" formatCode="General">
                  <c:v>9.9790220000000005</c:v>
                </c:pt>
                <c:pt idx="10806" formatCode="General">
                  <c:v>9.9754050000000003</c:v>
                </c:pt>
                <c:pt idx="10807" formatCode="General">
                  <c:v>9.9754050000000003</c:v>
                </c:pt>
                <c:pt idx="10808" formatCode="General">
                  <c:v>9.9754050000000003</c:v>
                </c:pt>
                <c:pt idx="10809" formatCode="General">
                  <c:v>9.9735969999999998</c:v>
                </c:pt>
                <c:pt idx="10810" formatCode="General">
                  <c:v>9.9754050000000003</c:v>
                </c:pt>
                <c:pt idx="10811" formatCode="General">
                  <c:v>9.9772130000000008</c:v>
                </c:pt>
                <c:pt idx="10812" formatCode="General">
                  <c:v>9.9754050000000003</c:v>
                </c:pt>
                <c:pt idx="10813" formatCode="General">
                  <c:v>9.9790220000000005</c:v>
                </c:pt>
                <c:pt idx="10814" formatCode="General">
                  <c:v>9.9790220000000005</c:v>
                </c:pt>
                <c:pt idx="10815" formatCode="General">
                  <c:v>9.9790220000000005</c:v>
                </c:pt>
                <c:pt idx="10816" formatCode="General">
                  <c:v>9.9790220000000005</c:v>
                </c:pt>
                <c:pt idx="10817" formatCode="General">
                  <c:v>9.9754050000000003</c:v>
                </c:pt>
                <c:pt idx="10818" formatCode="General">
                  <c:v>9.9754050000000003</c:v>
                </c:pt>
                <c:pt idx="10819" formatCode="General">
                  <c:v>9.9735969999999998</c:v>
                </c:pt>
                <c:pt idx="10820" formatCode="General">
                  <c:v>9.9772130000000008</c:v>
                </c:pt>
                <c:pt idx="10821" formatCode="General">
                  <c:v>9.9772130000000008</c:v>
                </c:pt>
                <c:pt idx="10822" formatCode="General">
                  <c:v>9.9772130000000008</c:v>
                </c:pt>
                <c:pt idx="10823" formatCode="General">
                  <c:v>9.9537040000000001</c:v>
                </c:pt>
                <c:pt idx="10824" formatCode="General">
                  <c:v>9.9392370000000003</c:v>
                </c:pt>
                <c:pt idx="10825" formatCode="General">
                  <c:v>9.9139180000000007</c:v>
                </c:pt>
                <c:pt idx="10826" formatCode="General">
                  <c:v>9.9121089999999992</c:v>
                </c:pt>
                <c:pt idx="10827" formatCode="General">
                  <c:v>9.9121089999999992</c:v>
                </c:pt>
                <c:pt idx="10828" formatCode="General">
                  <c:v>9.9121089999999992</c:v>
                </c:pt>
                <c:pt idx="10829" formatCode="General">
                  <c:v>9.9121089999999992</c:v>
                </c:pt>
                <c:pt idx="10830" formatCode="General">
                  <c:v>9.9121089999999992</c:v>
                </c:pt>
                <c:pt idx="10831" formatCode="General">
                  <c:v>9.9121089999999992</c:v>
                </c:pt>
                <c:pt idx="10832" formatCode="General">
                  <c:v>9.9121089999999992</c:v>
                </c:pt>
                <c:pt idx="10833" formatCode="General">
                  <c:v>9.9121089999999992</c:v>
                </c:pt>
                <c:pt idx="10834" formatCode="General">
                  <c:v>9.9121089999999992</c:v>
                </c:pt>
                <c:pt idx="10835" formatCode="General">
                  <c:v>9.9121089999999992</c:v>
                </c:pt>
                <c:pt idx="10836" formatCode="General">
                  <c:v>9.9121089999999992</c:v>
                </c:pt>
                <c:pt idx="10837" formatCode="General">
                  <c:v>9.9121089999999992</c:v>
                </c:pt>
                <c:pt idx="10838" formatCode="General">
                  <c:v>9.9121089999999992</c:v>
                </c:pt>
                <c:pt idx="10839" formatCode="General">
                  <c:v>9.9121089999999992</c:v>
                </c:pt>
                <c:pt idx="10840" formatCode="General">
                  <c:v>9.9121089999999992</c:v>
                </c:pt>
                <c:pt idx="10841" formatCode="General">
                  <c:v>9.9121089999999992</c:v>
                </c:pt>
                <c:pt idx="10842" formatCode="General">
                  <c:v>9.9121089999999992</c:v>
                </c:pt>
                <c:pt idx="10843" formatCode="General">
                  <c:v>9.9121089999999992</c:v>
                </c:pt>
                <c:pt idx="10844" formatCode="General">
                  <c:v>9.9121089999999992</c:v>
                </c:pt>
                <c:pt idx="10845" formatCode="General">
                  <c:v>9.9121089999999992</c:v>
                </c:pt>
                <c:pt idx="10846" formatCode="General">
                  <c:v>9.9121089999999992</c:v>
                </c:pt>
                <c:pt idx="10847" formatCode="General">
                  <c:v>9.8795570000000001</c:v>
                </c:pt>
                <c:pt idx="10848" formatCode="General">
                  <c:v>9.8470060000000004</c:v>
                </c:pt>
                <c:pt idx="10849" formatCode="General">
                  <c:v>9.8451970000000006</c:v>
                </c:pt>
                <c:pt idx="10850" formatCode="General">
                  <c:v>9.8451970000000006</c:v>
                </c:pt>
                <c:pt idx="10851" formatCode="General">
                  <c:v>9.8451970000000006</c:v>
                </c:pt>
                <c:pt idx="10852" formatCode="General">
                  <c:v>9.8488140000000008</c:v>
                </c:pt>
                <c:pt idx="10853" formatCode="General">
                  <c:v>9.8488140000000008</c:v>
                </c:pt>
                <c:pt idx="10854" formatCode="General">
                  <c:v>9.8488140000000008</c:v>
                </c:pt>
                <c:pt idx="10855" formatCode="General">
                  <c:v>9.8488140000000008</c:v>
                </c:pt>
                <c:pt idx="10856" formatCode="General">
                  <c:v>9.8506219999999995</c:v>
                </c:pt>
                <c:pt idx="10857" formatCode="General">
                  <c:v>9.8488140000000008</c:v>
                </c:pt>
                <c:pt idx="10858" formatCode="General">
                  <c:v>9.8488140000000008</c:v>
                </c:pt>
                <c:pt idx="10859" formatCode="General">
                  <c:v>9.8451970000000006</c:v>
                </c:pt>
                <c:pt idx="10860" formatCode="General">
                  <c:v>9.8451970000000006</c:v>
                </c:pt>
                <c:pt idx="10861" formatCode="General">
                  <c:v>9.8451970000000006</c:v>
                </c:pt>
                <c:pt idx="10862" formatCode="General">
                  <c:v>9.8506219999999995</c:v>
                </c:pt>
                <c:pt idx="10863" formatCode="General">
                  <c:v>9.8506219999999995</c:v>
                </c:pt>
                <c:pt idx="10864" formatCode="General">
                  <c:v>9.8506219999999995</c:v>
                </c:pt>
                <c:pt idx="10865" formatCode="General">
                  <c:v>9.8506219999999995</c:v>
                </c:pt>
                <c:pt idx="10866" formatCode="General">
                  <c:v>9.8470060000000004</c:v>
                </c:pt>
                <c:pt idx="10867" formatCode="General">
                  <c:v>9.8488140000000008</c:v>
                </c:pt>
                <c:pt idx="10868" formatCode="General">
                  <c:v>9.8470060000000004</c:v>
                </c:pt>
                <c:pt idx="10869" formatCode="General">
                  <c:v>9.8451970000000006</c:v>
                </c:pt>
                <c:pt idx="10870" formatCode="General">
                  <c:v>9.8072199999999992</c:v>
                </c:pt>
                <c:pt idx="10871" formatCode="General">
                  <c:v>9.7981780000000001</c:v>
                </c:pt>
                <c:pt idx="10872" formatCode="General">
                  <c:v>9.7855179999999997</c:v>
                </c:pt>
                <c:pt idx="10873" formatCode="General">
                  <c:v>9.7837099999999992</c:v>
                </c:pt>
                <c:pt idx="10874" formatCode="General">
                  <c:v>9.7837099999999992</c:v>
                </c:pt>
                <c:pt idx="10875" formatCode="General">
                  <c:v>9.7837099999999992</c:v>
                </c:pt>
                <c:pt idx="10876" formatCode="General">
                  <c:v>9.7837099999999992</c:v>
                </c:pt>
                <c:pt idx="10877" formatCode="General">
                  <c:v>9.7819000000000003</c:v>
                </c:pt>
                <c:pt idx="10878" formatCode="General">
                  <c:v>9.7837099999999992</c:v>
                </c:pt>
                <c:pt idx="10879" formatCode="General">
                  <c:v>9.7837099999999992</c:v>
                </c:pt>
                <c:pt idx="10880" formatCode="General">
                  <c:v>9.7837099999999992</c:v>
                </c:pt>
                <c:pt idx="10881" formatCode="General">
                  <c:v>9.7837099999999992</c:v>
                </c:pt>
                <c:pt idx="10882" formatCode="General">
                  <c:v>9.7837099999999992</c:v>
                </c:pt>
                <c:pt idx="10883" formatCode="General">
                  <c:v>9.7837099999999992</c:v>
                </c:pt>
                <c:pt idx="10884" formatCode="General">
                  <c:v>9.7855179999999997</c:v>
                </c:pt>
                <c:pt idx="10885" formatCode="General">
                  <c:v>9.7837099999999992</c:v>
                </c:pt>
                <c:pt idx="10886" formatCode="General">
                  <c:v>9.7837099999999992</c:v>
                </c:pt>
                <c:pt idx="10887" formatCode="General">
                  <c:v>9.7819000000000003</c:v>
                </c:pt>
                <c:pt idx="10888" formatCode="General">
                  <c:v>9.7837099999999992</c:v>
                </c:pt>
                <c:pt idx="10889" formatCode="General">
                  <c:v>9.7837099999999992</c:v>
                </c:pt>
                <c:pt idx="10890" formatCode="General">
                  <c:v>9.7837099999999992</c:v>
                </c:pt>
                <c:pt idx="10891" formatCode="General">
                  <c:v>9.7837099999999992</c:v>
                </c:pt>
                <c:pt idx="10892" formatCode="General">
                  <c:v>9.7837099999999992</c:v>
                </c:pt>
                <c:pt idx="10893" formatCode="General">
                  <c:v>9.7819000000000003</c:v>
                </c:pt>
                <c:pt idx="10894" formatCode="General">
                  <c:v>9.7819000000000003</c:v>
                </c:pt>
                <c:pt idx="10895" formatCode="General">
                  <c:v>9.7366899999999994</c:v>
                </c:pt>
                <c:pt idx="10896" formatCode="General">
                  <c:v>9.7222220000000004</c:v>
                </c:pt>
                <c:pt idx="10897" formatCode="General">
                  <c:v>9.7222220000000004</c:v>
                </c:pt>
                <c:pt idx="10898" formatCode="General">
                  <c:v>9.7186050000000002</c:v>
                </c:pt>
                <c:pt idx="10899" formatCode="General">
                  <c:v>9.7186050000000002</c:v>
                </c:pt>
                <c:pt idx="10900" formatCode="General">
                  <c:v>9.7186050000000002</c:v>
                </c:pt>
                <c:pt idx="10901" formatCode="General">
                  <c:v>9.7167969999999997</c:v>
                </c:pt>
                <c:pt idx="10902" formatCode="General">
                  <c:v>9.7167969999999997</c:v>
                </c:pt>
                <c:pt idx="10903" formatCode="General">
                  <c:v>9.7186050000000002</c:v>
                </c:pt>
                <c:pt idx="10904" formatCode="General">
                  <c:v>9.7186050000000002</c:v>
                </c:pt>
                <c:pt idx="10905" formatCode="General">
                  <c:v>9.7222220000000004</c:v>
                </c:pt>
                <c:pt idx="10906" formatCode="General">
                  <c:v>9.7240300000000008</c:v>
                </c:pt>
                <c:pt idx="10907" formatCode="General">
                  <c:v>9.7222220000000004</c:v>
                </c:pt>
                <c:pt idx="10908" formatCode="General">
                  <c:v>9.7186050000000002</c:v>
                </c:pt>
                <c:pt idx="10909" formatCode="General">
                  <c:v>9.7204139999999999</c:v>
                </c:pt>
                <c:pt idx="10910" formatCode="General">
                  <c:v>9.7186050000000002</c:v>
                </c:pt>
                <c:pt idx="10911" formatCode="General">
                  <c:v>9.7186050000000002</c:v>
                </c:pt>
                <c:pt idx="10912" formatCode="General">
                  <c:v>9.7167969999999997</c:v>
                </c:pt>
                <c:pt idx="10913" formatCode="General">
                  <c:v>9.7167969999999997</c:v>
                </c:pt>
                <c:pt idx="10914" formatCode="General">
                  <c:v>9.7186050000000002</c:v>
                </c:pt>
                <c:pt idx="10915" formatCode="General">
                  <c:v>9.7222220000000004</c:v>
                </c:pt>
                <c:pt idx="10916" formatCode="General">
                  <c:v>9.7222220000000004</c:v>
                </c:pt>
                <c:pt idx="10917" formatCode="General">
                  <c:v>9.7222220000000004</c:v>
                </c:pt>
                <c:pt idx="10918" formatCode="General">
                  <c:v>9.6824359999999992</c:v>
                </c:pt>
                <c:pt idx="10919" formatCode="General">
                  <c:v>9.6715859999999996</c:v>
                </c:pt>
                <c:pt idx="10920" formatCode="General">
                  <c:v>9.6553100000000001</c:v>
                </c:pt>
                <c:pt idx="10921" formatCode="General">
                  <c:v>9.6553100000000001</c:v>
                </c:pt>
                <c:pt idx="10922" formatCode="General">
                  <c:v>9.6553100000000001</c:v>
                </c:pt>
                <c:pt idx="10923" formatCode="General">
                  <c:v>9.6553100000000001</c:v>
                </c:pt>
                <c:pt idx="10924" formatCode="General">
                  <c:v>9.6553100000000001</c:v>
                </c:pt>
                <c:pt idx="10925" formatCode="General">
                  <c:v>9.6553100000000001</c:v>
                </c:pt>
                <c:pt idx="10926" formatCode="General">
                  <c:v>9.6553100000000001</c:v>
                </c:pt>
                <c:pt idx="10927" formatCode="General">
                  <c:v>9.6553100000000001</c:v>
                </c:pt>
                <c:pt idx="10928" formatCode="General">
                  <c:v>9.6553100000000001</c:v>
                </c:pt>
                <c:pt idx="10929" formatCode="General">
                  <c:v>9.6553100000000001</c:v>
                </c:pt>
                <c:pt idx="10930" formatCode="General">
                  <c:v>9.6553100000000001</c:v>
                </c:pt>
                <c:pt idx="10931" formatCode="General">
                  <c:v>9.6553100000000001</c:v>
                </c:pt>
                <c:pt idx="10932" formatCode="General">
                  <c:v>9.6553100000000001</c:v>
                </c:pt>
                <c:pt idx="10933" formatCode="General">
                  <c:v>9.6553100000000001</c:v>
                </c:pt>
                <c:pt idx="10934" formatCode="General">
                  <c:v>9.6553100000000001</c:v>
                </c:pt>
                <c:pt idx="10935" formatCode="General">
                  <c:v>9.6553100000000001</c:v>
                </c:pt>
                <c:pt idx="10936" formatCode="General">
                  <c:v>9.6553100000000001</c:v>
                </c:pt>
                <c:pt idx="10937" formatCode="General">
                  <c:v>9.6553100000000001</c:v>
                </c:pt>
                <c:pt idx="10938" formatCode="General">
                  <c:v>9.6553100000000001</c:v>
                </c:pt>
                <c:pt idx="10939" formatCode="General">
                  <c:v>9.6553100000000001</c:v>
                </c:pt>
                <c:pt idx="10940" formatCode="General">
                  <c:v>9.6553100000000001</c:v>
                </c:pt>
                <c:pt idx="10941" formatCode="General">
                  <c:v>9.6462679999999992</c:v>
                </c:pt>
                <c:pt idx="10942" formatCode="General">
                  <c:v>9.5902049999999992</c:v>
                </c:pt>
                <c:pt idx="10943" formatCode="General">
                  <c:v>9.5865880000000008</c:v>
                </c:pt>
                <c:pt idx="10944" formatCode="General">
                  <c:v>9.5883970000000005</c:v>
                </c:pt>
                <c:pt idx="10945" formatCode="General">
                  <c:v>9.5883970000000005</c:v>
                </c:pt>
                <c:pt idx="10946" formatCode="General">
                  <c:v>9.5883970000000005</c:v>
                </c:pt>
                <c:pt idx="10947" formatCode="General">
                  <c:v>9.5920129999999997</c:v>
                </c:pt>
                <c:pt idx="10948" formatCode="General">
                  <c:v>9.5938219999999994</c:v>
                </c:pt>
                <c:pt idx="10949" formatCode="General">
                  <c:v>9.5920129999999997</c:v>
                </c:pt>
                <c:pt idx="10950" formatCode="General">
                  <c:v>9.5902049999999992</c:v>
                </c:pt>
                <c:pt idx="10951" formatCode="General">
                  <c:v>9.5902049999999992</c:v>
                </c:pt>
                <c:pt idx="10952" formatCode="General">
                  <c:v>9.5902049999999992</c:v>
                </c:pt>
                <c:pt idx="10953" formatCode="General">
                  <c:v>9.5902049999999992</c:v>
                </c:pt>
                <c:pt idx="10954" formatCode="General">
                  <c:v>9.5902049999999992</c:v>
                </c:pt>
                <c:pt idx="10955" formatCode="General">
                  <c:v>9.5902049999999992</c:v>
                </c:pt>
                <c:pt idx="10956" formatCode="General">
                  <c:v>9.5883970000000005</c:v>
                </c:pt>
                <c:pt idx="10957" formatCode="General">
                  <c:v>9.5938219999999994</c:v>
                </c:pt>
                <c:pt idx="10958" formatCode="General">
                  <c:v>9.5938219999999994</c:v>
                </c:pt>
                <c:pt idx="10959" formatCode="General">
                  <c:v>9.5938219999999994</c:v>
                </c:pt>
                <c:pt idx="10960" formatCode="General">
                  <c:v>9.5956309999999991</c:v>
                </c:pt>
                <c:pt idx="10961" formatCode="General">
                  <c:v>9.5902049999999992</c:v>
                </c:pt>
                <c:pt idx="10962" formatCode="General">
                  <c:v>9.5902049999999992</c:v>
                </c:pt>
                <c:pt idx="10963" formatCode="General">
                  <c:v>9.5902049999999992</c:v>
                </c:pt>
                <c:pt idx="10964" formatCode="General">
                  <c:v>9.5468030000000006</c:v>
                </c:pt>
                <c:pt idx="10965" formatCode="General">
                  <c:v>9.5305260000000001</c:v>
                </c:pt>
                <c:pt idx="10966" formatCode="General">
                  <c:v>9.5269100000000009</c:v>
                </c:pt>
                <c:pt idx="10967" formatCode="General">
                  <c:v>9.5251020000000004</c:v>
                </c:pt>
                <c:pt idx="10968" formatCode="General">
                  <c:v>9.5251020000000004</c:v>
                </c:pt>
                <c:pt idx="10969" formatCode="General">
                  <c:v>9.5251020000000004</c:v>
                </c:pt>
                <c:pt idx="10970" formatCode="General">
                  <c:v>9.5251020000000004</c:v>
                </c:pt>
                <c:pt idx="10971" formatCode="General">
                  <c:v>9.5269100000000009</c:v>
                </c:pt>
                <c:pt idx="10972" formatCode="General">
                  <c:v>9.5269100000000009</c:v>
                </c:pt>
                <c:pt idx="10973" formatCode="General">
                  <c:v>9.5251020000000004</c:v>
                </c:pt>
                <c:pt idx="10974" formatCode="General">
                  <c:v>9.5269100000000009</c:v>
                </c:pt>
                <c:pt idx="10975" formatCode="General">
                  <c:v>9.5269100000000009</c:v>
                </c:pt>
                <c:pt idx="10976" formatCode="General">
                  <c:v>9.5251020000000004</c:v>
                </c:pt>
                <c:pt idx="10977" formatCode="General">
                  <c:v>9.5269100000000009</c:v>
                </c:pt>
                <c:pt idx="10978" formatCode="General">
                  <c:v>9.5251020000000004</c:v>
                </c:pt>
                <c:pt idx="10979" formatCode="General">
                  <c:v>9.5251020000000004</c:v>
                </c:pt>
                <c:pt idx="10980" formatCode="General">
                  <c:v>9.5269100000000009</c:v>
                </c:pt>
                <c:pt idx="10981" formatCode="General">
                  <c:v>9.5269100000000009</c:v>
                </c:pt>
                <c:pt idx="10982" formatCode="General">
                  <c:v>9.5269100000000009</c:v>
                </c:pt>
                <c:pt idx="10983" formatCode="General">
                  <c:v>9.5269100000000009</c:v>
                </c:pt>
                <c:pt idx="10984" formatCode="General">
                  <c:v>9.5269100000000009</c:v>
                </c:pt>
                <c:pt idx="10985" formatCode="General">
                  <c:v>9.5269100000000009</c:v>
                </c:pt>
                <c:pt idx="10986" formatCode="General">
                  <c:v>9.5269100000000009</c:v>
                </c:pt>
                <c:pt idx="10987" formatCode="General">
                  <c:v>9.5269100000000009</c:v>
                </c:pt>
                <c:pt idx="10988" formatCode="General">
                  <c:v>9.4853149999999999</c:v>
                </c:pt>
                <c:pt idx="10989" formatCode="General">
                  <c:v>9.467231</c:v>
                </c:pt>
                <c:pt idx="10990" formatCode="General">
                  <c:v>9.4654229999999995</c:v>
                </c:pt>
                <c:pt idx="10991" formatCode="General">
                  <c:v>9.4654229999999995</c:v>
                </c:pt>
                <c:pt idx="10992" formatCode="General">
                  <c:v>9.4636139999999997</c:v>
                </c:pt>
                <c:pt idx="10993" formatCode="General">
                  <c:v>9.461805</c:v>
                </c:pt>
                <c:pt idx="10994" formatCode="General">
                  <c:v>9.4599969999999995</c:v>
                </c:pt>
                <c:pt idx="10995" formatCode="General">
                  <c:v>9.4599969999999995</c:v>
                </c:pt>
                <c:pt idx="10996" formatCode="General">
                  <c:v>9.461805</c:v>
                </c:pt>
                <c:pt idx="10997" formatCode="General">
                  <c:v>9.4599969999999995</c:v>
                </c:pt>
                <c:pt idx="10998" formatCode="General">
                  <c:v>9.461805</c:v>
                </c:pt>
                <c:pt idx="10999" formatCode="General">
                  <c:v>9.461805</c:v>
                </c:pt>
                <c:pt idx="11000" formatCode="General">
                  <c:v>9.4654229999999995</c:v>
                </c:pt>
                <c:pt idx="11001" formatCode="General">
                  <c:v>9.4654229999999995</c:v>
                </c:pt>
                <c:pt idx="11002" formatCode="General">
                  <c:v>9.4654229999999995</c:v>
                </c:pt>
                <c:pt idx="11003" formatCode="General">
                  <c:v>9.4599969999999995</c:v>
                </c:pt>
                <c:pt idx="11004" formatCode="General">
                  <c:v>9.461805</c:v>
                </c:pt>
                <c:pt idx="11005" formatCode="General">
                  <c:v>9.461805</c:v>
                </c:pt>
                <c:pt idx="11006" formatCode="General">
                  <c:v>9.4599969999999995</c:v>
                </c:pt>
                <c:pt idx="11007" formatCode="General">
                  <c:v>9.461805</c:v>
                </c:pt>
                <c:pt idx="11008" formatCode="General">
                  <c:v>9.4599969999999995</c:v>
                </c:pt>
                <c:pt idx="11009" formatCode="General">
                  <c:v>9.461805</c:v>
                </c:pt>
                <c:pt idx="11010" formatCode="General">
                  <c:v>9.4636139999999997</c:v>
                </c:pt>
                <c:pt idx="11011" formatCode="General">
                  <c:v>9.4636139999999997</c:v>
                </c:pt>
                <c:pt idx="11012" formatCode="General">
                  <c:v>9.4364869999999996</c:v>
                </c:pt>
                <c:pt idx="11013" formatCode="General">
                  <c:v>9.4003180000000004</c:v>
                </c:pt>
                <c:pt idx="11014" formatCode="General">
                  <c:v>9.3967010000000002</c:v>
                </c:pt>
                <c:pt idx="11015" formatCode="General">
                  <c:v>9.3967010000000002</c:v>
                </c:pt>
                <c:pt idx="11016" formatCode="General">
                  <c:v>9.3985099999999999</c:v>
                </c:pt>
                <c:pt idx="11017" formatCode="General">
                  <c:v>9.3985099999999999</c:v>
                </c:pt>
                <c:pt idx="11018" formatCode="General">
                  <c:v>9.3985099999999999</c:v>
                </c:pt>
                <c:pt idx="11019" formatCode="General">
                  <c:v>9.3967010000000002</c:v>
                </c:pt>
                <c:pt idx="11020" formatCode="General">
                  <c:v>9.3985099999999999</c:v>
                </c:pt>
                <c:pt idx="11021" formatCode="General">
                  <c:v>9.3967010000000002</c:v>
                </c:pt>
                <c:pt idx="11022" formatCode="General">
                  <c:v>9.3985099999999999</c:v>
                </c:pt>
                <c:pt idx="11023" formatCode="General">
                  <c:v>9.3967010000000002</c:v>
                </c:pt>
                <c:pt idx="11024" formatCode="General">
                  <c:v>9.3967010000000002</c:v>
                </c:pt>
                <c:pt idx="11025" formatCode="General">
                  <c:v>9.3967010000000002</c:v>
                </c:pt>
                <c:pt idx="11026" formatCode="General">
                  <c:v>9.3967010000000002</c:v>
                </c:pt>
                <c:pt idx="11027" formatCode="General">
                  <c:v>9.3985099999999999</c:v>
                </c:pt>
                <c:pt idx="11028" formatCode="General">
                  <c:v>9.3967010000000002</c:v>
                </c:pt>
                <c:pt idx="11029" formatCode="General">
                  <c:v>9.3985099999999999</c:v>
                </c:pt>
                <c:pt idx="11030" formatCode="General">
                  <c:v>9.3985099999999999</c:v>
                </c:pt>
                <c:pt idx="11031" formatCode="General">
                  <c:v>9.3985099999999999</c:v>
                </c:pt>
                <c:pt idx="11032" formatCode="General">
                  <c:v>9.3985099999999999</c:v>
                </c:pt>
                <c:pt idx="11033" formatCode="General">
                  <c:v>9.3967010000000002</c:v>
                </c:pt>
                <c:pt idx="11034" formatCode="General">
                  <c:v>9.3967010000000002</c:v>
                </c:pt>
                <c:pt idx="11035" formatCode="General">
                  <c:v>9.3967010000000002</c:v>
                </c:pt>
                <c:pt idx="11036" formatCode="General">
                  <c:v>9.3985099999999999</c:v>
                </c:pt>
                <c:pt idx="11037" formatCode="General">
                  <c:v>9.3768080000000005</c:v>
                </c:pt>
                <c:pt idx="11038" formatCode="General">
                  <c:v>9.3424469999999999</c:v>
                </c:pt>
                <c:pt idx="11039" formatCode="General">
                  <c:v>9.3352140000000006</c:v>
                </c:pt>
                <c:pt idx="11040" formatCode="General">
                  <c:v>9.3334050000000008</c:v>
                </c:pt>
                <c:pt idx="11041" formatCode="General">
                  <c:v>9.3334050000000008</c:v>
                </c:pt>
                <c:pt idx="11042" formatCode="General">
                  <c:v>9.3352140000000006</c:v>
                </c:pt>
                <c:pt idx="11043" formatCode="General">
                  <c:v>9.3352140000000006</c:v>
                </c:pt>
                <c:pt idx="11044" formatCode="General">
                  <c:v>9.3352140000000006</c:v>
                </c:pt>
                <c:pt idx="11045" formatCode="General">
                  <c:v>9.3297889999999999</c:v>
                </c:pt>
                <c:pt idx="11046" formatCode="General">
                  <c:v>9.3297889999999999</c:v>
                </c:pt>
                <c:pt idx="11047" formatCode="General">
                  <c:v>9.3315970000000004</c:v>
                </c:pt>
                <c:pt idx="11048" formatCode="General">
                  <c:v>9.3315970000000004</c:v>
                </c:pt>
                <c:pt idx="11049" formatCode="General">
                  <c:v>9.3352140000000006</c:v>
                </c:pt>
                <c:pt idx="11050" formatCode="General">
                  <c:v>9.3352140000000006</c:v>
                </c:pt>
                <c:pt idx="11051" formatCode="General">
                  <c:v>9.3352140000000006</c:v>
                </c:pt>
                <c:pt idx="11052" formatCode="General">
                  <c:v>9.3370230000000003</c:v>
                </c:pt>
                <c:pt idx="11053" formatCode="General">
                  <c:v>9.3352140000000006</c:v>
                </c:pt>
                <c:pt idx="11054" formatCode="General">
                  <c:v>9.3352140000000006</c:v>
                </c:pt>
                <c:pt idx="11055" formatCode="General">
                  <c:v>9.3352140000000006</c:v>
                </c:pt>
                <c:pt idx="11056" formatCode="General">
                  <c:v>9.3315970000000004</c:v>
                </c:pt>
                <c:pt idx="11057" formatCode="General">
                  <c:v>9.3297889999999999</c:v>
                </c:pt>
                <c:pt idx="11058" formatCode="General">
                  <c:v>9.3297889999999999</c:v>
                </c:pt>
                <c:pt idx="11059" formatCode="General">
                  <c:v>9.3334050000000008</c:v>
                </c:pt>
                <c:pt idx="11060" formatCode="General">
                  <c:v>9.3334050000000008</c:v>
                </c:pt>
                <c:pt idx="11061" formatCode="General">
                  <c:v>9.3352140000000006</c:v>
                </c:pt>
                <c:pt idx="11062" formatCode="General">
                  <c:v>9.3334050000000008</c:v>
                </c:pt>
                <c:pt idx="11063" formatCode="General">
                  <c:v>9.3352140000000006</c:v>
                </c:pt>
                <c:pt idx="11064" formatCode="General">
                  <c:v>9.2755360000000007</c:v>
                </c:pt>
                <c:pt idx="11065" formatCode="General">
                  <c:v>9.2683020000000003</c:v>
                </c:pt>
                <c:pt idx="11066" formatCode="General">
                  <c:v>9.2683020000000003</c:v>
                </c:pt>
                <c:pt idx="11067" formatCode="General">
                  <c:v>9.2683020000000003</c:v>
                </c:pt>
                <c:pt idx="11068" formatCode="General">
                  <c:v>9.2683020000000003</c:v>
                </c:pt>
                <c:pt idx="11069" formatCode="General">
                  <c:v>9.2683020000000003</c:v>
                </c:pt>
                <c:pt idx="11070" formatCode="General">
                  <c:v>9.2683020000000003</c:v>
                </c:pt>
                <c:pt idx="11071" formatCode="General">
                  <c:v>9.2683020000000003</c:v>
                </c:pt>
                <c:pt idx="11072" formatCode="General">
                  <c:v>9.2701100000000007</c:v>
                </c:pt>
                <c:pt idx="11073" formatCode="General">
                  <c:v>9.2683020000000003</c:v>
                </c:pt>
                <c:pt idx="11074" formatCode="General">
                  <c:v>9.2701100000000007</c:v>
                </c:pt>
                <c:pt idx="11075" formatCode="General">
                  <c:v>9.2683020000000003</c:v>
                </c:pt>
                <c:pt idx="11076" formatCode="General">
                  <c:v>9.2683020000000003</c:v>
                </c:pt>
                <c:pt idx="11077" formatCode="General">
                  <c:v>9.2683020000000003</c:v>
                </c:pt>
                <c:pt idx="11078" formatCode="General">
                  <c:v>9.2683020000000003</c:v>
                </c:pt>
                <c:pt idx="11079" formatCode="General">
                  <c:v>9.2664930000000005</c:v>
                </c:pt>
                <c:pt idx="11080" formatCode="General">
                  <c:v>9.2701100000000007</c:v>
                </c:pt>
                <c:pt idx="11081" formatCode="General">
                  <c:v>9.2701100000000007</c:v>
                </c:pt>
                <c:pt idx="11082" formatCode="General">
                  <c:v>9.2701100000000007</c:v>
                </c:pt>
                <c:pt idx="11083" formatCode="General">
                  <c:v>9.2683020000000003</c:v>
                </c:pt>
                <c:pt idx="11084" formatCode="General">
                  <c:v>9.2701100000000007</c:v>
                </c:pt>
                <c:pt idx="11085" formatCode="General">
                  <c:v>9.2701100000000007</c:v>
                </c:pt>
                <c:pt idx="11086" formatCode="General">
                  <c:v>9.2701100000000007</c:v>
                </c:pt>
                <c:pt idx="11087" formatCode="General">
                  <c:v>9.2683020000000003</c:v>
                </c:pt>
                <c:pt idx="11088" formatCode="General">
                  <c:v>9.2592590000000001</c:v>
                </c:pt>
                <c:pt idx="11089" formatCode="General">
                  <c:v>9.2267069999999993</c:v>
                </c:pt>
                <c:pt idx="11090" formatCode="General">
                  <c:v>9.2031969999999994</c:v>
                </c:pt>
                <c:pt idx="11091" formatCode="General">
                  <c:v>9.2068150000000006</c:v>
                </c:pt>
                <c:pt idx="11092" formatCode="General">
                  <c:v>9.2068150000000006</c:v>
                </c:pt>
                <c:pt idx="11093" formatCode="General">
                  <c:v>9.2068150000000006</c:v>
                </c:pt>
                <c:pt idx="11094" formatCode="General">
                  <c:v>9.2068150000000006</c:v>
                </c:pt>
                <c:pt idx="11095" formatCode="General">
                  <c:v>9.2050059999999991</c:v>
                </c:pt>
                <c:pt idx="11096" formatCode="General">
                  <c:v>9.2050059999999991</c:v>
                </c:pt>
                <c:pt idx="11097" formatCode="General">
                  <c:v>9.2068150000000006</c:v>
                </c:pt>
                <c:pt idx="11098" formatCode="General">
                  <c:v>9.2013879999999997</c:v>
                </c:pt>
                <c:pt idx="11099" formatCode="General">
                  <c:v>9.2031969999999994</c:v>
                </c:pt>
                <c:pt idx="11100" formatCode="General">
                  <c:v>9.2013879999999997</c:v>
                </c:pt>
                <c:pt idx="11101" formatCode="General">
                  <c:v>9.2013879999999997</c:v>
                </c:pt>
                <c:pt idx="11102" formatCode="General">
                  <c:v>9.2086229999999993</c:v>
                </c:pt>
                <c:pt idx="11103" formatCode="General">
                  <c:v>9.2086229999999993</c:v>
                </c:pt>
                <c:pt idx="11104" formatCode="General">
                  <c:v>9.2068150000000006</c:v>
                </c:pt>
                <c:pt idx="11105" formatCode="General">
                  <c:v>9.2068150000000006</c:v>
                </c:pt>
                <c:pt idx="11106" formatCode="General">
                  <c:v>9.2068150000000006</c:v>
                </c:pt>
                <c:pt idx="11107" formatCode="General">
                  <c:v>9.2050059999999991</c:v>
                </c:pt>
                <c:pt idx="11108" formatCode="General">
                  <c:v>9.2050059999999991</c:v>
                </c:pt>
                <c:pt idx="11109" formatCode="General">
                  <c:v>9.2031969999999994</c:v>
                </c:pt>
                <c:pt idx="11110" formatCode="General">
                  <c:v>9.2031969999999994</c:v>
                </c:pt>
                <c:pt idx="11111" formatCode="General">
                  <c:v>9.2013879999999997</c:v>
                </c:pt>
                <c:pt idx="11112" formatCode="General">
                  <c:v>9.2068150000000006</c:v>
                </c:pt>
                <c:pt idx="11113" formatCode="General">
                  <c:v>9.2068150000000006</c:v>
                </c:pt>
                <c:pt idx="11114" formatCode="General">
                  <c:v>9.1742620000000006</c:v>
                </c:pt>
                <c:pt idx="11115" formatCode="General">
                  <c:v>9.145327</c:v>
                </c:pt>
                <c:pt idx="11116" formatCode="General">
                  <c:v>9.1399010000000001</c:v>
                </c:pt>
                <c:pt idx="11117" formatCode="General">
                  <c:v>9.1399010000000001</c:v>
                </c:pt>
                <c:pt idx="11118" formatCode="General">
                  <c:v>9.1399010000000001</c:v>
                </c:pt>
                <c:pt idx="11119" formatCode="General">
                  <c:v>9.1399010000000001</c:v>
                </c:pt>
                <c:pt idx="11120" formatCode="General">
                  <c:v>9.1399010000000001</c:v>
                </c:pt>
                <c:pt idx="11121" formatCode="General">
                  <c:v>9.1399010000000001</c:v>
                </c:pt>
                <c:pt idx="11122" formatCode="General">
                  <c:v>9.1399010000000001</c:v>
                </c:pt>
                <c:pt idx="11123" formatCode="General">
                  <c:v>9.1399010000000001</c:v>
                </c:pt>
                <c:pt idx="11124" formatCode="General">
                  <c:v>9.1399010000000001</c:v>
                </c:pt>
                <c:pt idx="11125" formatCode="General">
                  <c:v>9.1399010000000001</c:v>
                </c:pt>
                <c:pt idx="11126" formatCode="General">
                  <c:v>9.1399010000000001</c:v>
                </c:pt>
                <c:pt idx="11127" formatCode="General">
                  <c:v>9.1399010000000001</c:v>
                </c:pt>
                <c:pt idx="11128" formatCode="General">
                  <c:v>9.1399010000000001</c:v>
                </c:pt>
                <c:pt idx="11129" formatCode="General">
                  <c:v>9.1399010000000001</c:v>
                </c:pt>
                <c:pt idx="11130" formatCode="General">
                  <c:v>9.1399010000000001</c:v>
                </c:pt>
                <c:pt idx="11131" formatCode="General">
                  <c:v>9.1399010000000001</c:v>
                </c:pt>
                <c:pt idx="11132" formatCode="General">
                  <c:v>9.1399010000000001</c:v>
                </c:pt>
                <c:pt idx="11133" formatCode="General">
                  <c:v>9.1399010000000001</c:v>
                </c:pt>
                <c:pt idx="11134" formatCode="General">
                  <c:v>9.1399010000000001</c:v>
                </c:pt>
                <c:pt idx="11135" formatCode="General">
                  <c:v>9.1399010000000001</c:v>
                </c:pt>
                <c:pt idx="11136" formatCode="General">
                  <c:v>9.1399010000000001</c:v>
                </c:pt>
                <c:pt idx="11137" formatCode="General">
                  <c:v>9.1399010000000001</c:v>
                </c:pt>
                <c:pt idx="11138" formatCode="General">
                  <c:v>9.1399010000000001</c:v>
                </c:pt>
                <c:pt idx="11139" formatCode="General">
                  <c:v>9.1019240000000003</c:v>
                </c:pt>
                <c:pt idx="11140" formatCode="General">
                  <c:v>9.0747979999999995</c:v>
                </c:pt>
                <c:pt idx="11141" formatCode="General">
                  <c:v>9.0747979999999995</c:v>
                </c:pt>
                <c:pt idx="11142" formatCode="General">
                  <c:v>9.0729889999999997</c:v>
                </c:pt>
                <c:pt idx="11143" formatCode="General">
                  <c:v>9.0747979999999995</c:v>
                </c:pt>
                <c:pt idx="11144" formatCode="General">
                  <c:v>9.0784140000000004</c:v>
                </c:pt>
                <c:pt idx="11145" formatCode="General">
                  <c:v>9.0784140000000004</c:v>
                </c:pt>
                <c:pt idx="11146" formatCode="General">
                  <c:v>9.0784140000000004</c:v>
                </c:pt>
                <c:pt idx="11147" formatCode="General">
                  <c:v>9.076606</c:v>
                </c:pt>
                <c:pt idx="11148" formatCode="General">
                  <c:v>9.076606</c:v>
                </c:pt>
                <c:pt idx="11149" formatCode="General">
                  <c:v>9.076606</c:v>
                </c:pt>
                <c:pt idx="11150" formatCode="General">
                  <c:v>9.076606</c:v>
                </c:pt>
                <c:pt idx="11151" formatCode="General">
                  <c:v>9.0747979999999995</c:v>
                </c:pt>
                <c:pt idx="11152" formatCode="General">
                  <c:v>9.0729889999999997</c:v>
                </c:pt>
                <c:pt idx="11153" formatCode="General">
                  <c:v>9.0747979999999995</c:v>
                </c:pt>
                <c:pt idx="11154" formatCode="General">
                  <c:v>9.0784140000000004</c:v>
                </c:pt>
                <c:pt idx="11155" formatCode="General">
                  <c:v>9.0784140000000004</c:v>
                </c:pt>
                <c:pt idx="11156" formatCode="General">
                  <c:v>9.0784140000000004</c:v>
                </c:pt>
                <c:pt idx="11157" formatCode="General">
                  <c:v>9.0784140000000004</c:v>
                </c:pt>
                <c:pt idx="11158" formatCode="General">
                  <c:v>9.076606</c:v>
                </c:pt>
                <c:pt idx="11159" formatCode="General">
                  <c:v>9.0747979999999995</c:v>
                </c:pt>
                <c:pt idx="11160" formatCode="General">
                  <c:v>9.0747979999999995</c:v>
                </c:pt>
                <c:pt idx="11161" formatCode="General">
                  <c:v>9.0729889999999997</c:v>
                </c:pt>
                <c:pt idx="11162" formatCode="General">
                  <c:v>9.0729889999999997</c:v>
                </c:pt>
                <c:pt idx="11163" formatCode="General">
                  <c:v>9.0729889999999997</c:v>
                </c:pt>
                <c:pt idx="11164" formatCode="General">
                  <c:v>9.0729889999999997</c:v>
                </c:pt>
                <c:pt idx="11165" formatCode="General">
                  <c:v>9.0675640000000008</c:v>
                </c:pt>
                <c:pt idx="11166" formatCode="General">
                  <c:v>9.0115020000000001</c:v>
                </c:pt>
                <c:pt idx="11167" formatCode="General">
                  <c:v>9.0115020000000001</c:v>
                </c:pt>
                <c:pt idx="11168" formatCode="General">
                  <c:v>9.0096930000000004</c:v>
                </c:pt>
                <c:pt idx="11169" formatCode="General">
                  <c:v>9.0096930000000004</c:v>
                </c:pt>
                <c:pt idx="11170" formatCode="General">
                  <c:v>9.0115020000000001</c:v>
                </c:pt>
                <c:pt idx="11171" formatCode="General">
                  <c:v>9.0115020000000001</c:v>
                </c:pt>
                <c:pt idx="11172" formatCode="General">
                  <c:v>9.0115020000000001</c:v>
                </c:pt>
                <c:pt idx="11173" formatCode="General">
                  <c:v>9.0133100000000006</c:v>
                </c:pt>
                <c:pt idx="11174" formatCode="General">
                  <c:v>9.0115020000000001</c:v>
                </c:pt>
                <c:pt idx="11175" formatCode="General">
                  <c:v>9.0115020000000001</c:v>
                </c:pt>
                <c:pt idx="11176" formatCode="General">
                  <c:v>9.0115020000000001</c:v>
                </c:pt>
                <c:pt idx="11177" formatCode="General">
                  <c:v>9.0115020000000001</c:v>
                </c:pt>
                <c:pt idx="11178" formatCode="General">
                  <c:v>9.0115020000000001</c:v>
                </c:pt>
                <c:pt idx="11179" formatCode="General">
                  <c:v>9.0115020000000001</c:v>
                </c:pt>
                <c:pt idx="11180" formatCode="General">
                  <c:v>9.0115020000000001</c:v>
                </c:pt>
                <c:pt idx="11181" formatCode="General">
                  <c:v>9.0115020000000001</c:v>
                </c:pt>
                <c:pt idx="11182" formatCode="General">
                  <c:v>9.0096930000000004</c:v>
                </c:pt>
                <c:pt idx="11183" formatCode="General">
                  <c:v>9.0115020000000001</c:v>
                </c:pt>
                <c:pt idx="11184" formatCode="General">
                  <c:v>9.0133100000000006</c:v>
                </c:pt>
                <c:pt idx="11185" formatCode="General">
                  <c:v>9.0115020000000001</c:v>
                </c:pt>
                <c:pt idx="11186" formatCode="General">
                  <c:v>9.0115020000000001</c:v>
                </c:pt>
                <c:pt idx="11187" formatCode="General">
                  <c:v>9.0115020000000001</c:v>
                </c:pt>
                <c:pt idx="11188" formatCode="General">
                  <c:v>9.0115020000000001</c:v>
                </c:pt>
                <c:pt idx="11189" formatCode="General">
                  <c:v>9.0096930000000004</c:v>
                </c:pt>
                <c:pt idx="11190" formatCode="General">
                  <c:v>8.9861830000000005</c:v>
                </c:pt>
                <c:pt idx="11191" formatCode="General">
                  <c:v>8.9753329999999991</c:v>
                </c:pt>
                <c:pt idx="11192" formatCode="General">
                  <c:v>8.9463980000000003</c:v>
                </c:pt>
                <c:pt idx="11193" formatCode="General">
                  <c:v>8.9445890000000006</c:v>
                </c:pt>
                <c:pt idx="11194" formatCode="General">
                  <c:v>8.9445890000000006</c:v>
                </c:pt>
                <c:pt idx="11195" formatCode="General">
                  <c:v>8.9463980000000003</c:v>
                </c:pt>
                <c:pt idx="11196" formatCode="General">
                  <c:v>8.9463980000000003</c:v>
                </c:pt>
                <c:pt idx="11197" formatCode="General">
                  <c:v>8.9500139999999995</c:v>
                </c:pt>
                <c:pt idx="11198" formatCode="General">
                  <c:v>8.9518219999999999</c:v>
                </c:pt>
                <c:pt idx="11199" formatCode="General">
                  <c:v>8.9500139999999995</c:v>
                </c:pt>
                <c:pt idx="11200" formatCode="General">
                  <c:v>8.9463980000000003</c:v>
                </c:pt>
                <c:pt idx="11201" formatCode="General">
                  <c:v>8.9463980000000003</c:v>
                </c:pt>
                <c:pt idx="11202" formatCode="General">
                  <c:v>8.9445890000000006</c:v>
                </c:pt>
                <c:pt idx="11203" formatCode="General">
                  <c:v>8.9463980000000003</c:v>
                </c:pt>
                <c:pt idx="11204" formatCode="General">
                  <c:v>8.9445890000000006</c:v>
                </c:pt>
                <c:pt idx="11205" formatCode="General">
                  <c:v>8.9463980000000003</c:v>
                </c:pt>
                <c:pt idx="11206" formatCode="General">
                  <c:v>8.9445890000000006</c:v>
                </c:pt>
                <c:pt idx="11207" formatCode="General">
                  <c:v>8.9500139999999995</c:v>
                </c:pt>
                <c:pt idx="11208" formatCode="General">
                  <c:v>8.9500139999999995</c:v>
                </c:pt>
                <c:pt idx="11209" formatCode="General">
                  <c:v>8.9500139999999995</c:v>
                </c:pt>
                <c:pt idx="11210" formatCode="General">
                  <c:v>8.9500139999999995</c:v>
                </c:pt>
                <c:pt idx="11211" formatCode="General">
                  <c:v>8.9463980000000003</c:v>
                </c:pt>
                <c:pt idx="11212" formatCode="General">
                  <c:v>8.9463980000000003</c:v>
                </c:pt>
                <c:pt idx="11213" formatCode="General">
                  <c:v>8.9445890000000006</c:v>
                </c:pt>
                <c:pt idx="11214" formatCode="General">
                  <c:v>8.9463980000000003</c:v>
                </c:pt>
                <c:pt idx="11215" formatCode="General">
                  <c:v>8.9445890000000006</c:v>
                </c:pt>
                <c:pt idx="11216" formatCode="General">
                  <c:v>8.9373550000000002</c:v>
                </c:pt>
                <c:pt idx="11217" formatCode="General">
                  <c:v>8.9029939999999996</c:v>
                </c:pt>
                <c:pt idx="11218" formatCode="General">
                  <c:v>8.8831009999999999</c:v>
                </c:pt>
                <c:pt idx="11219" formatCode="General">
                  <c:v>8.8831009999999999</c:v>
                </c:pt>
                <c:pt idx="11220" formatCode="General">
                  <c:v>8.8831009999999999</c:v>
                </c:pt>
                <c:pt idx="11221" formatCode="General">
                  <c:v>8.8831009999999999</c:v>
                </c:pt>
                <c:pt idx="11222" formatCode="General">
                  <c:v>8.8831009999999999</c:v>
                </c:pt>
                <c:pt idx="11223" formatCode="General">
                  <c:v>8.8831009999999999</c:v>
                </c:pt>
                <c:pt idx="11224" formatCode="General">
                  <c:v>8.8831009999999999</c:v>
                </c:pt>
                <c:pt idx="11225" formatCode="General">
                  <c:v>8.8831009999999999</c:v>
                </c:pt>
                <c:pt idx="11226" formatCode="General">
                  <c:v>8.8831009999999999</c:v>
                </c:pt>
                <c:pt idx="11227" formatCode="General">
                  <c:v>8.8831009999999999</c:v>
                </c:pt>
                <c:pt idx="11228" formatCode="General">
                  <c:v>8.8831009999999999</c:v>
                </c:pt>
                <c:pt idx="11229" formatCode="General">
                  <c:v>8.8831009999999999</c:v>
                </c:pt>
                <c:pt idx="11230" formatCode="General">
                  <c:v>8.8831009999999999</c:v>
                </c:pt>
                <c:pt idx="11231" formatCode="General">
                  <c:v>8.8831009999999999</c:v>
                </c:pt>
                <c:pt idx="11232" formatCode="General">
                  <c:v>8.8831009999999999</c:v>
                </c:pt>
                <c:pt idx="11233" formatCode="General">
                  <c:v>8.8831009999999999</c:v>
                </c:pt>
                <c:pt idx="11234" formatCode="General">
                  <c:v>8.8831009999999999</c:v>
                </c:pt>
                <c:pt idx="11235" formatCode="General">
                  <c:v>8.8831009999999999</c:v>
                </c:pt>
                <c:pt idx="11236" formatCode="General">
                  <c:v>8.8831009999999999</c:v>
                </c:pt>
                <c:pt idx="11237" formatCode="General">
                  <c:v>8.8831009999999999</c:v>
                </c:pt>
                <c:pt idx="11238" formatCode="General">
                  <c:v>8.8831009999999999</c:v>
                </c:pt>
                <c:pt idx="11239" formatCode="General">
                  <c:v>8.8831009999999999</c:v>
                </c:pt>
                <c:pt idx="11240" formatCode="General">
                  <c:v>8.8831009999999999</c:v>
                </c:pt>
                <c:pt idx="11241" formatCode="General">
                  <c:v>8.8831009999999999</c:v>
                </c:pt>
                <c:pt idx="11242" formatCode="General">
                  <c:v>8.8831009999999999</c:v>
                </c:pt>
                <c:pt idx="11243" formatCode="General">
                  <c:v>8.8831009999999999</c:v>
                </c:pt>
                <c:pt idx="11244" formatCode="General">
                  <c:v>8.8487419999999997</c:v>
                </c:pt>
                <c:pt idx="11245" formatCode="General">
                  <c:v>8.8396989999999995</c:v>
                </c:pt>
                <c:pt idx="11246" formatCode="General">
                  <c:v>8.8198059999999998</c:v>
                </c:pt>
                <c:pt idx="11247" formatCode="General">
                  <c:v>8.8179979999999993</c:v>
                </c:pt>
                <c:pt idx="11248" formatCode="General">
                  <c:v>8.8198059999999998</c:v>
                </c:pt>
                <c:pt idx="11249" formatCode="General">
                  <c:v>8.8216149999999995</c:v>
                </c:pt>
                <c:pt idx="11250" formatCode="General">
                  <c:v>8.8216149999999995</c:v>
                </c:pt>
                <c:pt idx="11251" formatCode="General">
                  <c:v>8.8198059999999998</c:v>
                </c:pt>
                <c:pt idx="11252" formatCode="General">
                  <c:v>8.8198059999999998</c:v>
                </c:pt>
                <c:pt idx="11253" formatCode="General">
                  <c:v>8.8161900000000006</c:v>
                </c:pt>
                <c:pt idx="11254" formatCode="General">
                  <c:v>8.8161900000000006</c:v>
                </c:pt>
                <c:pt idx="11255" formatCode="General">
                  <c:v>8.8161900000000006</c:v>
                </c:pt>
                <c:pt idx="11256" formatCode="General">
                  <c:v>8.8179979999999993</c:v>
                </c:pt>
                <c:pt idx="11257" formatCode="General">
                  <c:v>8.8179979999999993</c:v>
                </c:pt>
                <c:pt idx="11258" formatCode="General">
                  <c:v>8.8179979999999993</c:v>
                </c:pt>
                <c:pt idx="11259" formatCode="General">
                  <c:v>8.8179979999999993</c:v>
                </c:pt>
                <c:pt idx="11260" formatCode="General">
                  <c:v>8.8198059999999998</c:v>
                </c:pt>
                <c:pt idx="11261" formatCode="General">
                  <c:v>8.8198059999999998</c:v>
                </c:pt>
                <c:pt idx="11262" formatCode="General">
                  <c:v>8.8216149999999995</c:v>
                </c:pt>
                <c:pt idx="11263" formatCode="General">
                  <c:v>8.8179979999999993</c:v>
                </c:pt>
                <c:pt idx="11264" formatCode="General">
                  <c:v>8.8161900000000006</c:v>
                </c:pt>
                <c:pt idx="11265" formatCode="General">
                  <c:v>8.8161900000000006</c:v>
                </c:pt>
                <c:pt idx="11266" formatCode="General">
                  <c:v>8.8161900000000006</c:v>
                </c:pt>
                <c:pt idx="11267" formatCode="General">
                  <c:v>8.8179979999999993</c:v>
                </c:pt>
                <c:pt idx="11268" formatCode="General">
                  <c:v>8.8198059999999998</c:v>
                </c:pt>
                <c:pt idx="11269" formatCode="General">
                  <c:v>8.8198059999999998</c:v>
                </c:pt>
                <c:pt idx="11270" formatCode="General">
                  <c:v>8.8216149999999995</c:v>
                </c:pt>
                <c:pt idx="11271" formatCode="General">
                  <c:v>8.8198059999999998</c:v>
                </c:pt>
                <c:pt idx="11272" formatCode="General">
                  <c:v>8.7782119999999999</c:v>
                </c:pt>
                <c:pt idx="11273" formatCode="General">
                  <c:v>8.7818290000000001</c:v>
                </c:pt>
                <c:pt idx="11274" formatCode="General">
                  <c:v>8.754702</c:v>
                </c:pt>
                <c:pt idx="11275" formatCode="General">
                  <c:v>8.754702</c:v>
                </c:pt>
                <c:pt idx="11276" formatCode="General">
                  <c:v>8.754702</c:v>
                </c:pt>
                <c:pt idx="11277" formatCode="General">
                  <c:v>8.754702</c:v>
                </c:pt>
                <c:pt idx="11278" formatCode="General">
                  <c:v>8.7528930000000003</c:v>
                </c:pt>
                <c:pt idx="11279" formatCode="General">
                  <c:v>8.754702</c:v>
                </c:pt>
                <c:pt idx="11280" formatCode="General">
                  <c:v>8.7528930000000003</c:v>
                </c:pt>
                <c:pt idx="11281" formatCode="General">
                  <c:v>8.754702</c:v>
                </c:pt>
                <c:pt idx="11282" formatCode="General">
                  <c:v>8.754702</c:v>
                </c:pt>
                <c:pt idx="11283" formatCode="General">
                  <c:v>8.7528930000000003</c:v>
                </c:pt>
                <c:pt idx="11284" formatCode="General">
                  <c:v>8.754702</c:v>
                </c:pt>
                <c:pt idx="11285" formatCode="General">
                  <c:v>8.754702</c:v>
                </c:pt>
                <c:pt idx="11286" formatCode="General">
                  <c:v>8.7528930000000003</c:v>
                </c:pt>
                <c:pt idx="11287" formatCode="General">
                  <c:v>8.754702</c:v>
                </c:pt>
                <c:pt idx="11288" formatCode="General">
                  <c:v>8.754702</c:v>
                </c:pt>
                <c:pt idx="11289" formatCode="General">
                  <c:v>8.7528930000000003</c:v>
                </c:pt>
                <c:pt idx="11290" formatCode="General">
                  <c:v>8.754702</c:v>
                </c:pt>
                <c:pt idx="11291" formatCode="General">
                  <c:v>8.7528930000000003</c:v>
                </c:pt>
                <c:pt idx="11292" formatCode="General">
                  <c:v>8.754702</c:v>
                </c:pt>
                <c:pt idx="11293" formatCode="General">
                  <c:v>8.7528930000000003</c:v>
                </c:pt>
                <c:pt idx="11294" formatCode="General">
                  <c:v>8.754702</c:v>
                </c:pt>
                <c:pt idx="11295" formatCode="General">
                  <c:v>8.754702</c:v>
                </c:pt>
                <c:pt idx="11296" formatCode="General">
                  <c:v>8.754702</c:v>
                </c:pt>
                <c:pt idx="11297" formatCode="General">
                  <c:v>8.754702</c:v>
                </c:pt>
                <c:pt idx="11298" formatCode="General">
                  <c:v>8.754702</c:v>
                </c:pt>
                <c:pt idx="11299" formatCode="General">
                  <c:v>8.754702</c:v>
                </c:pt>
                <c:pt idx="11300" formatCode="General">
                  <c:v>8.7528930000000003</c:v>
                </c:pt>
                <c:pt idx="11301" formatCode="General">
                  <c:v>8.7402339999999992</c:v>
                </c:pt>
                <c:pt idx="11302" formatCode="General">
                  <c:v>8.7022569999999995</c:v>
                </c:pt>
                <c:pt idx="11303" formatCode="General">
                  <c:v>8.6932139999999993</c:v>
                </c:pt>
                <c:pt idx="11304" formatCode="General">
                  <c:v>8.6914060000000006</c:v>
                </c:pt>
                <c:pt idx="11305" formatCode="General">
                  <c:v>8.6895980000000002</c:v>
                </c:pt>
                <c:pt idx="11306" formatCode="General">
                  <c:v>8.6877890000000004</c:v>
                </c:pt>
                <c:pt idx="11307" formatCode="General">
                  <c:v>8.6877890000000004</c:v>
                </c:pt>
                <c:pt idx="11308" formatCode="General">
                  <c:v>8.6877890000000004</c:v>
                </c:pt>
                <c:pt idx="11309" formatCode="General">
                  <c:v>8.6914060000000006</c:v>
                </c:pt>
                <c:pt idx="11310" formatCode="General">
                  <c:v>8.6914060000000006</c:v>
                </c:pt>
                <c:pt idx="11311" formatCode="General">
                  <c:v>8.6895980000000002</c:v>
                </c:pt>
                <c:pt idx="11312" formatCode="General">
                  <c:v>8.6914060000000006</c:v>
                </c:pt>
                <c:pt idx="11313" formatCode="General">
                  <c:v>8.6914060000000006</c:v>
                </c:pt>
                <c:pt idx="11314" formatCode="General">
                  <c:v>8.6914060000000006</c:v>
                </c:pt>
                <c:pt idx="11315" formatCode="General">
                  <c:v>8.6914060000000006</c:v>
                </c:pt>
                <c:pt idx="11316" formatCode="General">
                  <c:v>8.6877890000000004</c:v>
                </c:pt>
                <c:pt idx="11317" formatCode="General">
                  <c:v>8.6877890000000004</c:v>
                </c:pt>
                <c:pt idx="11318" formatCode="General">
                  <c:v>8.6877890000000004</c:v>
                </c:pt>
                <c:pt idx="11319" formatCode="General">
                  <c:v>8.6877890000000004</c:v>
                </c:pt>
                <c:pt idx="11320" formatCode="General">
                  <c:v>8.6914060000000006</c:v>
                </c:pt>
                <c:pt idx="11321" formatCode="General">
                  <c:v>8.6914060000000006</c:v>
                </c:pt>
                <c:pt idx="11322" formatCode="General">
                  <c:v>8.6914060000000006</c:v>
                </c:pt>
                <c:pt idx="11323" formatCode="General">
                  <c:v>8.6914060000000006</c:v>
                </c:pt>
                <c:pt idx="11324" formatCode="General">
                  <c:v>8.6914060000000006</c:v>
                </c:pt>
                <c:pt idx="11325" formatCode="General">
                  <c:v>8.6914060000000006</c:v>
                </c:pt>
                <c:pt idx="11326" formatCode="General">
                  <c:v>8.6914060000000006</c:v>
                </c:pt>
                <c:pt idx="11327" formatCode="General">
                  <c:v>8.6895980000000002</c:v>
                </c:pt>
                <c:pt idx="11328" formatCode="General">
                  <c:v>8.6877890000000004</c:v>
                </c:pt>
                <c:pt idx="11329" formatCode="General">
                  <c:v>8.6588539999999998</c:v>
                </c:pt>
                <c:pt idx="11330" formatCode="General">
                  <c:v>8.6407699999999998</c:v>
                </c:pt>
                <c:pt idx="11331" formatCode="General">
                  <c:v>8.6281110000000005</c:v>
                </c:pt>
                <c:pt idx="11332" formatCode="General">
                  <c:v>8.6263030000000001</c:v>
                </c:pt>
                <c:pt idx="11333" formatCode="General">
                  <c:v>8.6263030000000001</c:v>
                </c:pt>
                <c:pt idx="11334" formatCode="General">
                  <c:v>8.6263030000000001</c:v>
                </c:pt>
                <c:pt idx="11335" formatCode="General">
                  <c:v>8.6244940000000003</c:v>
                </c:pt>
                <c:pt idx="11336" formatCode="General">
                  <c:v>8.6244940000000003</c:v>
                </c:pt>
                <c:pt idx="11337" formatCode="General">
                  <c:v>8.6263030000000001</c:v>
                </c:pt>
                <c:pt idx="11338" formatCode="General">
                  <c:v>8.6263030000000001</c:v>
                </c:pt>
                <c:pt idx="11339" formatCode="General">
                  <c:v>8.6263030000000001</c:v>
                </c:pt>
                <c:pt idx="11340" formatCode="General">
                  <c:v>8.6263030000000001</c:v>
                </c:pt>
                <c:pt idx="11341" formatCode="General">
                  <c:v>8.6263030000000001</c:v>
                </c:pt>
                <c:pt idx="11342" formatCode="General">
                  <c:v>8.6244940000000003</c:v>
                </c:pt>
                <c:pt idx="11343" formatCode="General">
                  <c:v>8.6263030000000001</c:v>
                </c:pt>
                <c:pt idx="11344" formatCode="General">
                  <c:v>8.6263030000000001</c:v>
                </c:pt>
                <c:pt idx="11345" formatCode="General">
                  <c:v>8.6263030000000001</c:v>
                </c:pt>
                <c:pt idx="11346" formatCode="General">
                  <c:v>8.6263030000000001</c:v>
                </c:pt>
                <c:pt idx="11347" formatCode="General">
                  <c:v>8.6263030000000001</c:v>
                </c:pt>
                <c:pt idx="11348" formatCode="General">
                  <c:v>8.6263030000000001</c:v>
                </c:pt>
                <c:pt idx="11349" formatCode="General">
                  <c:v>8.6263030000000001</c:v>
                </c:pt>
                <c:pt idx="11350" formatCode="General">
                  <c:v>8.6263030000000001</c:v>
                </c:pt>
                <c:pt idx="11351" formatCode="General">
                  <c:v>8.6263030000000001</c:v>
                </c:pt>
                <c:pt idx="11352" formatCode="General">
                  <c:v>8.6263030000000001</c:v>
                </c:pt>
                <c:pt idx="11353" formatCode="General">
                  <c:v>8.6263030000000001</c:v>
                </c:pt>
                <c:pt idx="11354" formatCode="General">
                  <c:v>8.6263030000000001</c:v>
                </c:pt>
                <c:pt idx="11355" formatCode="General">
                  <c:v>8.6263030000000001</c:v>
                </c:pt>
                <c:pt idx="11356" formatCode="General">
                  <c:v>8.6118349999999992</c:v>
                </c:pt>
                <c:pt idx="11357" formatCode="General">
                  <c:v>8.5738570000000003</c:v>
                </c:pt>
                <c:pt idx="11358" formatCode="General">
                  <c:v>8.5630059999999997</c:v>
                </c:pt>
                <c:pt idx="11359" formatCode="General">
                  <c:v>8.5593889999999995</c:v>
                </c:pt>
                <c:pt idx="11360" formatCode="General">
                  <c:v>8.5593889999999995</c:v>
                </c:pt>
                <c:pt idx="11361" formatCode="General">
                  <c:v>8.5593889999999995</c:v>
                </c:pt>
                <c:pt idx="11362" formatCode="General">
                  <c:v>8.5648149999999994</c:v>
                </c:pt>
                <c:pt idx="11363" formatCode="General">
                  <c:v>8.5648149999999994</c:v>
                </c:pt>
                <c:pt idx="11364" formatCode="General">
                  <c:v>8.5648149999999994</c:v>
                </c:pt>
                <c:pt idx="11365" formatCode="General">
                  <c:v>8.5611969999999999</c:v>
                </c:pt>
                <c:pt idx="11366" formatCode="General">
                  <c:v>8.5630059999999997</c:v>
                </c:pt>
                <c:pt idx="11367" formatCode="General">
                  <c:v>8.5611969999999999</c:v>
                </c:pt>
                <c:pt idx="11368" formatCode="General">
                  <c:v>8.5593889999999995</c:v>
                </c:pt>
                <c:pt idx="11369" formatCode="General">
                  <c:v>8.5593889999999995</c:v>
                </c:pt>
                <c:pt idx="11370" formatCode="General">
                  <c:v>8.5593889999999995</c:v>
                </c:pt>
                <c:pt idx="11371" formatCode="General">
                  <c:v>8.5611969999999999</c:v>
                </c:pt>
                <c:pt idx="11372" formatCode="General">
                  <c:v>8.5648149999999994</c:v>
                </c:pt>
                <c:pt idx="11373" formatCode="General">
                  <c:v>8.5630059999999997</c:v>
                </c:pt>
                <c:pt idx="11374" formatCode="General">
                  <c:v>8.5630059999999997</c:v>
                </c:pt>
                <c:pt idx="11375" formatCode="General">
                  <c:v>8.5630059999999997</c:v>
                </c:pt>
                <c:pt idx="11376" formatCode="General">
                  <c:v>8.5593889999999995</c:v>
                </c:pt>
                <c:pt idx="11377" formatCode="General">
                  <c:v>8.5611969999999999</c:v>
                </c:pt>
                <c:pt idx="11378" formatCode="General">
                  <c:v>8.5593889999999995</c:v>
                </c:pt>
                <c:pt idx="11379" formatCode="General">
                  <c:v>8.5575810000000008</c:v>
                </c:pt>
                <c:pt idx="11380" formatCode="General">
                  <c:v>8.5593889999999995</c:v>
                </c:pt>
                <c:pt idx="11381" formatCode="General">
                  <c:v>8.5593889999999995</c:v>
                </c:pt>
                <c:pt idx="11382" formatCode="General">
                  <c:v>8.5593889999999995</c:v>
                </c:pt>
                <c:pt idx="11383" formatCode="General">
                  <c:v>8.5630059999999997</c:v>
                </c:pt>
                <c:pt idx="11384" formatCode="General">
                  <c:v>8.5648149999999994</c:v>
                </c:pt>
                <c:pt idx="11385" formatCode="General">
                  <c:v>8.5159859999999998</c:v>
                </c:pt>
                <c:pt idx="11386" formatCode="General">
                  <c:v>8.5232209999999995</c:v>
                </c:pt>
                <c:pt idx="11387" formatCode="General">
                  <c:v>8.5467300000000002</c:v>
                </c:pt>
                <c:pt idx="11388" formatCode="General">
                  <c:v>8.4979019999999998</c:v>
                </c:pt>
                <c:pt idx="11389" formatCode="General">
                  <c:v>8.4960939999999994</c:v>
                </c:pt>
                <c:pt idx="11390" formatCode="General">
                  <c:v>8.4960939999999994</c:v>
                </c:pt>
                <c:pt idx="11391" formatCode="General">
                  <c:v>8.4979019999999998</c:v>
                </c:pt>
                <c:pt idx="11392" formatCode="General">
                  <c:v>8.4960939999999994</c:v>
                </c:pt>
                <c:pt idx="11393" formatCode="General">
                  <c:v>8.4960939999999994</c:v>
                </c:pt>
                <c:pt idx="11394" formatCode="General">
                  <c:v>8.4979019999999998</c:v>
                </c:pt>
                <c:pt idx="11395" formatCode="General">
                  <c:v>8.4979019999999998</c:v>
                </c:pt>
                <c:pt idx="11396" formatCode="General">
                  <c:v>8.4979019999999998</c:v>
                </c:pt>
                <c:pt idx="11397" formatCode="General">
                  <c:v>8.4960939999999994</c:v>
                </c:pt>
                <c:pt idx="11398" formatCode="General">
                  <c:v>8.4979019999999998</c:v>
                </c:pt>
                <c:pt idx="11399" formatCode="General">
                  <c:v>8.4979019999999998</c:v>
                </c:pt>
                <c:pt idx="11400" formatCode="General">
                  <c:v>8.4960939999999994</c:v>
                </c:pt>
                <c:pt idx="11401" formatCode="General">
                  <c:v>8.4960939999999994</c:v>
                </c:pt>
                <c:pt idx="11402" formatCode="General">
                  <c:v>8.4960939999999994</c:v>
                </c:pt>
                <c:pt idx="11403" formatCode="General">
                  <c:v>8.4960939999999994</c:v>
                </c:pt>
                <c:pt idx="11404" formatCode="General">
                  <c:v>8.4960939999999994</c:v>
                </c:pt>
                <c:pt idx="11405" formatCode="General">
                  <c:v>8.4960939999999994</c:v>
                </c:pt>
                <c:pt idx="11406" formatCode="General">
                  <c:v>8.4960939999999994</c:v>
                </c:pt>
                <c:pt idx="11407" formatCode="General">
                  <c:v>8.4979019999999998</c:v>
                </c:pt>
                <c:pt idx="11408" formatCode="General">
                  <c:v>8.4979019999999998</c:v>
                </c:pt>
                <c:pt idx="11409" formatCode="General">
                  <c:v>8.4979019999999998</c:v>
                </c:pt>
                <c:pt idx="11410" formatCode="General">
                  <c:v>8.4960939999999994</c:v>
                </c:pt>
                <c:pt idx="11411" formatCode="General">
                  <c:v>8.4960939999999994</c:v>
                </c:pt>
                <c:pt idx="11412" formatCode="General">
                  <c:v>8.4979019999999998</c:v>
                </c:pt>
                <c:pt idx="11413" formatCode="General">
                  <c:v>8.4979019999999998</c:v>
                </c:pt>
                <c:pt idx="11414" formatCode="General">
                  <c:v>8.4979019999999998</c:v>
                </c:pt>
                <c:pt idx="11415" formatCode="General">
                  <c:v>8.4942860000000007</c:v>
                </c:pt>
                <c:pt idx="11416" formatCode="General">
                  <c:v>8.4418399999999991</c:v>
                </c:pt>
                <c:pt idx="11417" formatCode="General">
                  <c:v>8.468966</c:v>
                </c:pt>
                <c:pt idx="11418" formatCode="General">
                  <c:v>8.4309899999999995</c:v>
                </c:pt>
                <c:pt idx="11419" formatCode="General">
                  <c:v>8.4291809999999998</c:v>
                </c:pt>
                <c:pt idx="11420" formatCode="General">
                  <c:v>8.4309899999999995</c:v>
                </c:pt>
                <c:pt idx="11421" formatCode="General">
                  <c:v>8.432798</c:v>
                </c:pt>
                <c:pt idx="11422" formatCode="General">
                  <c:v>8.4309899999999995</c:v>
                </c:pt>
                <c:pt idx="11423" formatCode="General">
                  <c:v>8.432798</c:v>
                </c:pt>
                <c:pt idx="11424" formatCode="General">
                  <c:v>8.432798</c:v>
                </c:pt>
                <c:pt idx="11425" formatCode="General">
                  <c:v>8.4346069999999997</c:v>
                </c:pt>
                <c:pt idx="11426" formatCode="General">
                  <c:v>8.4346069999999997</c:v>
                </c:pt>
                <c:pt idx="11427" formatCode="General">
                  <c:v>8.4346069999999997</c:v>
                </c:pt>
                <c:pt idx="11428" formatCode="General">
                  <c:v>8.4346069999999997</c:v>
                </c:pt>
                <c:pt idx="11429" formatCode="General">
                  <c:v>8.4309899999999995</c:v>
                </c:pt>
                <c:pt idx="11430" formatCode="General">
                  <c:v>8.4309899999999995</c:v>
                </c:pt>
                <c:pt idx="11431" formatCode="General">
                  <c:v>8.4309899999999995</c:v>
                </c:pt>
                <c:pt idx="11432" formatCode="General">
                  <c:v>8.432798</c:v>
                </c:pt>
                <c:pt idx="11433" formatCode="General">
                  <c:v>8.4309899999999995</c:v>
                </c:pt>
                <c:pt idx="11434" formatCode="General">
                  <c:v>8.432798</c:v>
                </c:pt>
                <c:pt idx="11435" formatCode="General">
                  <c:v>8.4346069999999997</c:v>
                </c:pt>
                <c:pt idx="11436" formatCode="General">
                  <c:v>8.432798</c:v>
                </c:pt>
                <c:pt idx="11437" formatCode="General">
                  <c:v>8.4346069999999997</c:v>
                </c:pt>
                <c:pt idx="11438" formatCode="General">
                  <c:v>8.4364150000000002</c:v>
                </c:pt>
                <c:pt idx="11439" formatCode="General">
                  <c:v>8.4309899999999995</c:v>
                </c:pt>
                <c:pt idx="11440" formatCode="General">
                  <c:v>8.4291809999999998</c:v>
                </c:pt>
                <c:pt idx="11441" formatCode="General">
                  <c:v>8.4309899999999995</c:v>
                </c:pt>
                <c:pt idx="11442" formatCode="General">
                  <c:v>8.4309899999999995</c:v>
                </c:pt>
                <c:pt idx="11443" formatCode="General">
                  <c:v>8.432798</c:v>
                </c:pt>
                <c:pt idx="11444" formatCode="General">
                  <c:v>8.432798</c:v>
                </c:pt>
                <c:pt idx="11445" formatCode="General">
                  <c:v>8.4183299999999992</c:v>
                </c:pt>
                <c:pt idx="11446" formatCode="General">
                  <c:v>8.3749280000000006</c:v>
                </c:pt>
                <c:pt idx="11447" formatCode="General">
                  <c:v>8.4056709999999999</c:v>
                </c:pt>
                <c:pt idx="11448" formatCode="General">
                  <c:v>8.3695020000000007</c:v>
                </c:pt>
                <c:pt idx="11449" formatCode="General">
                  <c:v>8.3676940000000002</c:v>
                </c:pt>
                <c:pt idx="11450" formatCode="General">
                  <c:v>8.3676940000000002</c:v>
                </c:pt>
                <c:pt idx="11451" formatCode="General">
                  <c:v>8.3676940000000002</c:v>
                </c:pt>
                <c:pt idx="11452" formatCode="General">
                  <c:v>8.3676940000000002</c:v>
                </c:pt>
                <c:pt idx="11453" formatCode="General">
                  <c:v>8.3676940000000002</c:v>
                </c:pt>
                <c:pt idx="11454" formatCode="General">
                  <c:v>8.3676940000000002</c:v>
                </c:pt>
                <c:pt idx="11455" formatCode="General">
                  <c:v>8.3676940000000002</c:v>
                </c:pt>
                <c:pt idx="11456" formatCode="General">
                  <c:v>8.3676940000000002</c:v>
                </c:pt>
                <c:pt idx="11457" formatCode="General">
                  <c:v>8.3676940000000002</c:v>
                </c:pt>
                <c:pt idx="11458" formatCode="General">
                  <c:v>8.3676940000000002</c:v>
                </c:pt>
                <c:pt idx="11459" formatCode="General">
                  <c:v>8.3676940000000002</c:v>
                </c:pt>
                <c:pt idx="11460" formatCode="General">
                  <c:v>8.3676940000000002</c:v>
                </c:pt>
                <c:pt idx="11461" formatCode="General">
                  <c:v>8.3676940000000002</c:v>
                </c:pt>
                <c:pt idx="11462" formatCode="General">
                  <c:v>8.3676940000000002</c:v>
                </c:pt>
                <c:pt idx="11463" formatCode="General">
                  <c:v>8.3676940000000002</c:v>
                </c:pt>
                <c:pt idx="11464" formatCode="General">
                  <c:v>8.3676940000000002</c:v>
                </c:pt>
                <c:pt idx="11465" formatCode="General">
                  <c:v>8.3676940000000002</c:v>
                </c:pt>
                <c:pt idx="11466" formatCode="General">
                  <c:v>8.3676940000000002</c:v>
                </c:pt>
                <c:pt idx="11467" formatCode="General">
                  <c:v>8.3676940000000002</c:v>
                </c:pt>
                <c:pt idx="11468" formatCode="General">
                  <c:v>8.3676940000000002</c:v>
                </c:pt>
                <c:pt idx="11469" formatCode="General">
                  <c:v>8.3676940000000002</c:v>
                </c:pt>
                <c:pt idx="11470" formatCode="General">
                  <c:v>8.3676940000000002</c:v>
                </c:pt>
                <c:pt idx="11471" formatCode="General">
                  <c:v>8.3676940000000002</c:v>
                </c:pt>
                <c:pt idx="11472" formatCode="General">
                  <c:v>8.3676940000000002</c:v>
                </c:pt>
                <c:pt idx="11473" formatCode="General">
                  <c:v>8.3676940000000002</c:v>
                </c:pt>
                <c:pt idx="11474" formatCode="General">
                  <c:v>8.364077</c:v>
                </c:pt>
                <c:pt idx="11475" formatCode="General">
                  <c:v>8.3423759999999998</c:v>
                </c:pt>
                <c:pt idx="11476" formatCode="General">
                  <c:v>8.3062070000000006</c:v>
                </c:pt>
                <c:pt idx="11477" formatCode="General">
                  <c:v>8.3658850000000005</c:v>
                </c:pt>
                <c:pt idx="11478" formatCode="General">
                  <c:v>8.3062070000000006</c:v>
                </c:pt>
                <c:pt idx="11479" formatCode="General">
                  <c:v>8.3043990000000001</c:v>
                </c:pt>
                <c:pt idx="11480" formatCode="General">
                  <c:v>8.3043990000000001</c:v>
                </c:pt>
                <c:pt idx="11481" formatCode="General">
                  <c:v>8.3025889999999993</c:v>
                </c:pt>
                <c:pt idx="11482" formatCode="General">
                  <c:v>8.3025889999999993</c:v>
                </c:pt>
                <c:pt idx="11483" formatCode="General">
                  <c:v>8.3025889999999993</c:v>
                </c:pt>
                <c:pt idx="11484" formatCode="General">
                  <c:v>8.3025889999999993</c:v>
                </c:pt>
                <c:pt idx="11485" formatCode="General">
                  <c:v>8.3062070000000006</c:v>
                </c:pt>
                <c:pt idx="11486" formatCode="General">
                  <c:v>8.3062070000000006</c:v>
                </c:pt>
                <c:pt idx="11487" formatCode="General">
                  <c:v>8.3062070000000006</c:v>
                </c:pt>
                <c:pt idx="11488" formatCode="General">
                  <c:v>8.3043990000000001</c:v>
                </c:pt>
                <c:pt idx="11489" formatCode="General">
                  <c:v>8.3025889999999993</c:v>
                </c:pt>
                <c:pt idx="11490" formatCode="General">
                  <c:v>8.3025889999999993</c:v>
                </c:pt>
                <c:pt idx="11491" formatCode="General">
                  <c:v>8.3025889999999993</c:v>
                </c:pt>
                <c:pt idx="11492" formatCode="General">
                  <c:v>8.3007810000000006</c:v>
                </c:pt>
                <c:pt idx="11493" formatCode="General">
                  <c:v>8.3025889999999993</c:v>
                </c:pt>
                <c:pt idx="11494" formatCode="General">
                  <c:v>8.3007810000000006</c:v>
                </c:pt>
                <c:pt idx="11495" formatCode="General">
                  <c:v>8.3062070000000006</c:v>
                </c:pt>
                <c:pt idx="11496" formatCode="General">
                  <c:v>8.3062070000000006</c:v>
                </c:pt>
                <c:pt idx="11497" formatCode="General">
                  <c:v>8.3062070000000006</c:v>
                </c:pt>
                <c:pt idx="11498" formatCode="General">
                  <c:v>8.3062070000000006</c:v>
                </c:pt>
                <c:pt idx="11499" formatCode="General">
                  <c:v>8.3043990000000001</c:v>
                </c:pt>
                <c:pt idx="11500" formatCode="General">
                  <c:v>8.3025889999999993</c:v>
                </c:pt>
                <c:pt idx="11501" formatCode="General">
                  <c:v>8.3025889999999993</c:v>
                </c:pt>
                <c:pt idx="11502" formatCode="General">
                  <c:v>8.3025889999999993</c:v>
                </c:pt>
                <c:pt idx="11503" formatCode="General">
                  <c:v>8.2447199999999992</c:v>
                </c:pt>
                <c:pt idx="11504" formatCode="General">
                  <c:v>8.2411019999999997</c:v>
                </c:pt>
                <c:pt idx="11505" formatCode="General">
                  <c:v>8.3007810000000006</c:v>
                </c:pt>
                <c:pt idx="11506" formatCode="General">
                  <c:v>8.2700379999999996</c:v>
                </c:pt>
                <c:pt idx="11507" formatCode="General">
                  <c:v>8.2411019999999997</c:v>
                </c:pt>
                <c:pt idx="11508" formatCode="General">
                  <c:v>8.2392939999999992</c:v>
                </c:pt>
                <c:pt idx="11509" formatCode="General">
                  <c:v>8.2392939999999992</c:v>
                </c:pt>
                <c:pt idx="11510" formatCode="General">
                  <c:v>8.2411019999999997</c:v>
                </c:pt>
                <c:pt idx="11511" formatCode="General">
                  <c:v>8.2392939999999992</c:v>
                </c:pt>
                <c:pt idx="11512" formatCode="General">
                  <c:v>8.2392939999999992</c:v>
                </c:pt>
                <c:pt idx="11513" formatCode="General">
                  <c:v>8.2392939999999992</c:v>
                </c:pt>
                <c:pt idx="11514" formatCode="General">
                  <c:v>8.2374860000000005</c:v>
                </c:pt>
                <c:pt idx="11515" formatCode="General">
                  <c:v>8.2392939999999992</c:v>
                </c:pt>
                <c:pt idx="11516" formatCode="General">
                  <c:v>8.2392939999999992</c:v>
                </c:pt>
                <c:pt idx="11517" formatCode="General">
                  <c:v>8.2392939999999992</c:v>
                </c:pt>
                <c:pt idx="11518" formatCode="General">
                  <c:v>8.2411019999999997</c:v>
                </c:pt>
                <c:pt idx="11519" formatCode="General">
                  <c:v>8.2392939999999992</c:v>
                </c:pt>
                <c:pt idx="11520" formatCode="General">
                  <c:v>8.2392939999999992</c:v>
                </c:pt>
                <c:pt idx="11521" formatCode="General">
                  <c:v>8.2392939999999992</c:v>
                </c:pt>
                <c:pt idx="11522" formatCode="General">
                  <c:v>8.2374860000000005</c:v>
                </c:pt>
                <c:pt idx="11523" formatCode="General">
                  <c:v>8.2392939999999992</c:v>
                </c:pt>
                <c:pt idx="11524" formatCode="General">
                  <c:v>8.2392939999999992</c:v>
                </c:pt>
                <c:pt idx="11525" formatCode="General">
                  <c:v>8.2392939999999992</c:v>
                </c:pt>
                <c:pt idx="11526" formatCode="General">
                  <c:v>8.2392939999999992</c:v>
                </c:pt>
                <c:pt idx="11527" formatCode="General">
                  <c:v>8.2411019999999997</c:v>
                </c:pt>
                <c:pt idx="11528" formatCode="General">
                  <c:v>8.2411019999999997</c:v>
                </c:pt>
                <c:pt idx="11529" formatCode="General">
                  <c:v>8.2392939999999992</c:v>
                </c:pt>
                <c:pt idx="11530" formatCode="General">
                  <c:v>8.2392939999999992</c:v>
                </c:pt>
                <c:pt idx="11531" formatCode="General">
                  <c:v>8.2411019999999997</c:v>
                </c:pt>
                <c:pt idx="11532" formatCode="General">
                  <c:v>8.2338690000000003</c:v>
                </c:pt>
                <c:pt idx="11533" formatCode="General">
                  <c:v>8.1922739999999994</c:v>
                </c:pt>
                <c:pt idx="11534" formatCode="General">
                  <c:v>8.2212099999999992</c:v>
                </c:pt>
                <c:pt idx="11535" formatCode="General">
                  <c:v>8.1796150000000001</c:v>
                </c:pt>
                <c:pt idx="11536" formatCode="General">
                  <c:v>8.1832320000000003</c:v>
                </c:pt>
                <c:pt idx="11537" formatCode="General">
                  <c:v>8.1796150000000001</c:v>
                </c:pt>
                <c:pt idx="11538" formatCode="General">
                  <c:v>8.1778069999999996</c:v>
                </c:pt>
                <c:pt idx="11539" formatCode="General">
                  <c:v>8.1778069999999996</c:v>
                </c:pt>
                <c:pt idx="11540" formatCode="General">
                  <c:v>8.1778069999999996</c:v>
                </c:pt>
                <c:pt idx="11541" formatCode="General">
                  <c:v>8.1723809999999997</c:v>
                </c:pt>
                <c:pt idx="11542" formatCode="General">
                  <c:v>8.1723809999999997</c:v>
                </c:pt>
                <c:pt idx="11543" formatCode="General">
                  <c:v>8.1723809999999997</c:v>
                </c:pt>
                <c:pt idx="11544" formatCode="General">
                  <c:v>8.1741899999999994</c:v>
                </c:pt>
                <c:pt idx="11545" formatCode="General">
                  <c:v>8.1741899999999994</c:v>
                </c:pt>
                <c:pt idx="11546" formatCode="General">
                  <c:v>8.1759979999999999</c:v>
                </c:pt>
                <c:pt idx="11547" formatCode="General">
                  <c:v>8.1741899999999994</c:v>
                </c:pt>
                <c:pt idx="11548" formatCode="General">
                  <c:v>8.1778069999999996</c:v>
                </c:pt>
                <c:pt idx="11549" formatCode="General">
                  <c:v>8.1778069999999996</c:v>
                </c:pt>
                <c:pt idx="11550" formatCode="General">
                  <c:v>8.1778069999999996</c:v>
                </c:pt>
                <c:pt idx="11551" formatCode="General">
                  <c:v>8.1741899999999994</c:v>
                </c:pt>
                <c:pt idx="11552" formatCode="General">
                  <c:v>8.1741899999999994</c:v>
                </c:pt>
                <c:pt idx="11553" formatCode="General">
                  <c:v>8.1741899999999994</c:v>
                </c:pt>
                <c:pt idx="11554" formatCode="General">
                  <c:v>8.1723809999999997</c:v>
                </c:pt>
                <c:pt idx="11555" formatCode="General">
                  <c:v>8.1741899999999994</c:v>
                </c:pt>
                <c:pt idx="11556" formatCode="General">
                  <c:v>8.1759979999999999</c:v>
                </c:pt>
                <c:pt idx="11557" formatCode="General">
                  <c:v>8.1759979999999999</c:v>
                </c:pt>
                <c:pt idx="11558" formatCode="General">
                  <c:v>8.1759979999999999</c:v>
                </c:pt>
                <c:pt idx="11559" formatCode="General">
                  <c:v>8.1778069999999996</c:v>
                </c:pt>
                <c:pt idx="11560" formatCode="General">
                  <c:v>8.1127020000000005</c:v>
                </c:pt>
                <c:pt idx="11561" formatCode="General">
                  <c:v>8.110894</c:v>
                </c:pt>
                <c:pt idx="11562" formatCode="General">
                  <c:v>8.110894</c:v>
                </c:pt>
                <c:pt idx="11563" formatCode="General">
                  <c:v>8.110894</c:v>
                </c:pt>
                <c:pt idx="11564" formatCode="General">
                  <c:v>8.1705719999999999</c:v>
                </c:pt>
                <c:pt idx="11565" formatCode="General">
                  <c:v>8.1759979999999999</c:v>
                </c:pt>
                <c:pt idx="11566" formatCode="General">
                  <c:v>8.1759979999999999</c:v>
                </c:pt>
                <c:pt idx="11567" formatCode="General">
                  <c:v>8.1127020000000005</c:v>
                </c:pt>
                <c:pt idx="11568" formatCode="General">
                  <c:v>8.110894</c:v>
                </c:pt>
                <c:pt idx="11569" formatCode="General">
                  <c:v>8.110894</c:v>
                </c:pt>
                <c:pt idx="11570" formatCode="General">
                  <c:v>8.110894</c:v>
                </c:pt>
                <c:pt idx="11571" formatCode="General">
                  <c:v>8.110894</c:v>
                </c:pt>
                <c:pt idx="11572" formatCode="General">
                  <c:v>8.110894</c:v>
                </c:pt>
                <c:pt idx="11573" formatCode="General">
                  <c:v>8.110894</c:v>
                </c:pt>
                <c:pt idx="11574" formatCode="General">
                  <c:v>8.110894</c:v>
                </c:pt>
                <c:pt idx="11575" formatCode="General">
                  <c:v>8.110894</c:v>
                </c:pt>
                <c:pt idx="11576" formatCode="General">
                  <c:v>8.110894</c:v>
                </c:pt>
                <c:pt idx="11577" formatCode="General">
                  <c:v>8.110894</c:v>
                </c:pt>
                <c:pt idx="11578" formatCode="General">
                  <c:v>8.110894</c:v>
                </c:pt>
                <c:pt idx="11579" formatCode="General">
                  <c:v>8.110894</c:v>
                </c:pt>
                <c:pt idx="11580" formatCode="General">
                  <c:v>8.110894</c:v>
                </c:pt>
                <c:pt idx="11581" formatCode="General">
                  <c:v>8.110894</c:v>
                </c:pt>
                <c:pt idx="11582" formatCode="General">
                  <c:v>8.110894</c:v>
                </c:pt>
                <c:pt idx="11583" formatCode="General">
                  <c:v>8.110894</c:v>
                </c:pt>
                <c:pt idx="11584" formatCode="General">
                  <c:v>8.110894</c:v>
                </c:pt>
                <c:pt idx="11585" formatCode="General">
                  <c:v>8.110894</c:v>
                </c:pt>
                <c:pt idx="11586" formatCode="General">
                  <c:v>8.110894</c:v>
                </c:pt>
                <c:pt idx="11587" formatCode="General">
                  <c:v>8.110894</c:v>
                </c:pt>
                <c:pt idx="11588" formatCode="General">
                  <c:v>8.110894</c:v>
                </c:pt>
                <c:pt idx="11589" formatCode="General">
                  <c:v>8.110894</c:v>
                </c:pt>
                <c:pt idx="11590" formatCode="General">
                  <c:v>8.110894</c:v>
                </c:pt>
                <c:pt idx="11591" formatCode="General">
                  <c:v>8.110894</c:v>
                </c:pt>
                <c:pt idx="11592" formatCode="General">
                  <c:v>8.0801510000000007</c:v>
                </c:pt>
                <c:pt idx="11593" formatCode="General">
                  <c:v>8.0475989999999999</c:v>
                </c:pt>
                <c:pt idx="11594" formatCode="General">
                  <c:v>8.1036610000000007</c:v>
                </c:pt>
                <c:pt idx="11595" formatCode="General">
                  <c:v>8.110894</c:v>
                </c:pt>
                <c:pt idx="11596" formatCode="General">
                  <c:v>8.110894</c:v>
                </c:pt>
                <c:pt idx="11597" formatCode="General">
                  <c:v>8.0494070000000004</c:v>
                </c:pt>
                <c:pt idx="11598" formatCode="General">
                  <c:v>8.0494070000000004</c:v>
                </c:pt>
                <c:pt idx="11599" formatCode="General">
                  <c:v>8.0475989999999999</c:v>
                </c:pt>
                <c:pt idx="11600" formatCode="General">
                  <c:v>8.0494070000000004</c:v>
                </c:pt>
                <c:pt idx="11601" formatCode="General">
                  <c:v>8.0475989999999999</c:v>
                </c:pt>
                <c:pt idx="11602" formatCode="General">
                  <c:v>8.0475989999999999</c:v>
                </c:pt>
                <c:pt idx="11603" formatCode="General">
                  <c:v>8.0475989999999999</c:v>
                </c:pt>
                <c:pt idx="11604" formatCode="General">
                  <c:v>8.0439819999999997</c:v>
                </c:pt>
                <c:pt idx="11605" formatCode="General">
                  <c:v>8.0439819999999997</c:v>
                </c:pt>
                <c:pt idx="11606" formatCode="General">
                  <c:v>8.0439819999999997</c:v>
                </c:pt>
                <c:pt idx="11607" formatCode="General">
                  <c:v>8.0439819999999997</c:v>
                </c:pt>
                <c:pt idx="11608" formatCode="General">
                  <c:v>8.0494070000000004</c:v>
                </c:pt>
                <c:pt idx="11609" formatCode="General">
                  <c:v>8.0475989999999999</c:v>
                </c:pt>
                <c:pt idx="11610" formatCode="General">
                  <c:v>8.0475989999999999</c:v>
                </c:pt>
                <c:pt idx="11611" formatCode="General">
                  <c:v>8.0457900000000002</c:v>
                </c:pt>
                <c:pt idx="11612" formatCode="General">
                  <c:v>8.0457900000000002</c:v>
                </c:pt>
                <c:pt idx="11613" formatCode="General">
                  <c:v>8.0475989999999999</c:v>
                </c:pt>
                <c:pt idx="11614" formatCode="General">
                  <c:v>8.0457900000000002</c:v>
                </c:pt>
                <c:pt idx="11615" formatCode="General">
                  <c:v>8.0439819999999997</c:v>
                </c:pt>
                <c:pt idx="11616" formatCode="General">
                  <c:v>8.0439819999999997</c:v>
                </c:pt>
                <c:pt idx="11617" formatCode="General">
                  <c:v>8.0439819999999997</c:v>
                </c:pt>
                <c:pt idx="11618" formatCode="General">
                  <c:v>8.0494070000000004</c:v>
                </c:pt>
                <c:pt idx="11619" formatCode="General">
                  <c:v>8.0494070000000004</c:v>
                </c:pt>
                <c:pt idx="11620" formatCode="General">
                  <c:v>8.0494070000000004</c:v>
                </c:pt>
                <c:pt idx="11621" formatCode="General">
                  <c:v>8.0494070000000004</c:v>
                </c:pt>
                <c:pt idx="11622" formatCode="General">
                  <c:v>8.0475989999999999</c:v>
                </c:pt>
                <c:pt idx="11623" formatCode="General">
                  <c:v>7.982494</c:v>
                </c:pt>
                <c:pt idx="11624" formatCode="General">
                  <c:v>7.982494</c:v>
                </c:pt>
                <c:pt idx="11625" formatCode="General">
                  <c:v>7.982494</c:v>
                </c:pt>
                <c:pt idx="11626" formatCode="General">
                  <c:v>7.982494</c:v>
                </c:pt>
                <c:pt idx="11627" formatCode="General">
                  <c:v>7.9843029999999997</c:v>
                </c:pt>
                <c:pt idx="11628" formatCode="General">
                  <c:v>7.982494</c:v>
                </c:pt>
                <c:pt idx="11629" formatCode="General">
                  <c:v>7.9843029999999997</c:v>
                </c:pt>
                <c:pt idx="11630" formatCode="General">
                  <c:v>7.982494</c:v>
                </c:pt>
                <c:pt idx="11631" formatCode="General">
                  <c:v>7.982494</c:v>
                </c:pt>
                <c:pt idx="11632" formatCode="General">
                  <c:v>7.982494</c:v>
                </c:pt>
                <c:pt idx="11633" formatCode="General">
                  <c:v>7.982494</c:v>
                </c:pt>
                <c:pt idx="11634" formatCode="General">
                  <c:v>7.982494</c:v>
                </c:pt>
                <c:pt idx="11635" formatCode="General">
                  <c:v>7.982494</c:v>
                </c:pt>
                <c:pt idx="11636" formatCode="General">
                  <c:v>7.9806860000000004</c:v>
                </c:pt>
                <c:pt idx="11637" formatCode="General">
                  <c:v>7.982494</c:v>
                </c:pt>
                <c:pt idx="11638" formatCode="General">
                  <c:v>7.982494</c:v>
                </c:pt>
                <c:pt idx="11639" formatCode="General">
                  <c:v>7.982494</c:v>
                </c:pt>
                <c:pt idx="11640" formatCode="General">
                  <c:v>7.982494</c:v>
                </c:pt>
                <c:pt idx="11641" formatCode="General">
                  <c:v>7.982494</c:v>
                </c:pt>
                <c:pt idx="11642" formatCode="General">
                  <c:v>7.982494</c:v>
                </c:pt>
                <c:pt idx="11643" formatCode="General">
                  <c:v>7.982494</c:v>
                </c:pt>
                <c:pt idx="11644" formatCode="General">
                  <c:v>7.9806860000000004</c:v>
                </c:pt>
                <c:pt idx="11645" formatCode="General">
                  <c:v>7.9806860000000004</c:v>
                </c:pt>
                <c:pt idx="11646" formatCode="General">
                  <c:v>7.982494</c:v>
                </c:pt>
                <c:pt idx="11647" formatCode="General">
                  <c:v>7.982494</c:v>
                </c:pt>
                <c:pt idx="11648" formatCode="General">
                  <c:v>7.982494</c:v>
                </c:pt>
                <c:pt idx="11649" formatCode="General">
                  <c:v>7.982494</c:v>
                </c:pt>
                <c:pt idx="11650" formatCode="General">
                  <c:v>7.982494</c:v>
                </c:pt>
                <c:pt idx="11651" formatCode="General">
                  <c:v>7.982494</c:v>
                </c:pt>
                <c:pt idx="11652" formatCode="General">
                  <c:v>7.982494</c:v>
                </c:pt>
                <c:pt idx="11653" formatCode="General">
                  <c:v>7.982494</c:v>
                </c:pt>
                <c:pt idx="11654" formatCode="General">
                  <c:v>7.9427079999999997</c:v>
                </c:pt>
                <c:pt idx="11655" formatCode="General">
                  <c:v>7.9770690000000002</c:v>
                </c:pt>
                <c:pt idx="11656" formatCode="General">
                  <c:v>7.9806860000000004</c:v>
                </c:pt>
                <c:pt idx="11657" formatCode="General">
                  <c:v>7.982494</c:v>
                </c:pt>
                <c:pt idx="11658" formatCode="General">
                  <c:v>7.9806860000000004</c:v>
                </c:pt>
                <c:pt idx="11659" formatCode="General">
                  <c:v>7.9173900000000001</c:v>
                </c:pt>
                <c:pt idx="11660" formatCode="General">
                  <c:v>7.9210070000000004</c:v>
                </c:pt>
                <c:pt idx="11661" formatCode="General">
                  <c:v>7.9191979999999997</c:v>
                </c:pt>
                <c:pt idx="11662" formatCode="General">
                  <c:v>7.973452</c:v>
                </c:pt>
                <c:pt idx="11663" formatCode="General">
                  <c:v>7.9228149999999999</c:v>
                </c:pt>
                <c:pt idx="11664" formatCode="General">
                  <c:v>7.9155819999999997</c:v>
                </c:pt>
                <c:pt idx="11665" formatCode="General">
                  <c:v>7.9155819999999997</c:v>
                </c:pt>
                <c:pt idx="11666" formatCode="General">
                  <c:v>7.9155819999999997</c:v>
                </c:pt>
                <c:pt idx="11667" formatCode="General">
                  <c:v>7.9155819999999997</c:v>
                </c:pt>
                <c:pt idx="11668" formatCode="General">
                  <c:v>7.9173900000000001</c:v>
                </c:pt>
                <c:pt idx="11669" formatCode="General">
                  <c:v>7.9155819999999997</c:v>
                </c:pt>
                <c:pt idx="11670" formatCode="General">
                  <c:v>7.9173900000000001</c:v>
                </c:pt>
                <c:pt idx="11671" formatCode="General">
                  <c:v>7.9228149999999999</c:v>
                </c:pt>
                <c:pt idx="11672" formatCode="General">
                  <c:v>7.9210070000000004</c:v>
                </c:pt>
                <c:pt idx="11673" formatCode="General">
                  <c:v>7.9210070000000004</c:v>
                </c:pt>
                <c:pt idx="11674" formatCode="General">
                  <c:v>7.9173900000000001</c:v>
                </c:pt>
                <c:pt idx="11675" formatCode="General">
                  <c:v>7.9173900000000001</c:v>
                </c:pt>
                <c:pt idx="11676" formatCode="General">
                  <c:v>7.9155819999999997</c:v>
                </c:pt>
                <c:pt idx="11677" formatCode="General">
                  <c:v>7.9155819999999997</c:v>
                </c:pt>
                <c:pt idx="11678" formatCode="General">
                  <c:v>7.9173900000000001</c:v>
                </c:pt>
                <c:pt idx="11679" formatCode="General">
                  <c:v>7.9173900000000001</c:v>
                </c:pt>
                <c:pt idx="11680" formatCode="General">
                  <c:v>7.9173900000000001</c:v>
                </c:pt>
                <c:pt idx="11681" formatCode="General">
                  <c:v>7.9210070000000004</c:v>
                </c:pt>
                <c:pt idx="11682" formatCode="General">
                  <c:v>7.9210070000000004</c:v>
                </c:pt>
                <c:pt idx="11683" formatCode="General">
                  <c:v>7.9210070000000004</c:v>
                </c:pt>
                <c:pt idx="11684" formatCode="General">
                  <c:v>7.9210070000000004</c:v>
                </c:pt>
                <c:pt idx="11685" formatCode="General">
                  <c:v>7.9155819999999997</c:v>
                </c:pt>
                <c:pt idx="11686" formatCode="General">
                  <c:v>7.9155819999999997</c:v>
                </c:pt>
                <c:pt idx="11687" formatCode="General">
                  <c:v>7.8739869999999996</c:v>
                </c:pt>
                <c:pt idx="11688" formatCode="General">
                  <c:v>7.886647</c:v>
                </c:pt>
                <c:pt idx="11689" formatCode="General">
                  <c:v>7.9173900000000001</c:v>
                </c:pt>
                <c:pt idx="11690" formatCode="General">
                  <c:v>7.8559029999999996</c:v>
                </c:pt>
                <c:pt idx="11691" formatCode="General">
                  <c:v>7.890263</c:v>
                </c:pt>
                <c:pt idx="11692" formatCode="General">
                  <c:v>7.8559029999999996</c:v>
                </c:pt>
                <c:pt idx="11693" formatCode="General">
                  <c:v>7.854095</c:v>
                </c:pt>
                <c:pt idx="11694" formatCode="General">
                  <c:v>7.8522860000000003</c:v>
                </c:pt>
                <c:pt idx="11695" formatCode="General">
                  <c:v>7.854095</c:v>
                </c:pt>
                <c:pt idx="11696" formatCode="General">
                  <c:v>7.854095</c:v>
                </c:pt>
                <c:pt idx="11697" formatCode="General">
                  <c:v>7.854095</c:v>
                </c:pt>
                <c:pt idx="11698" formatCode="General">
                  <c:v>7.854095</c:v>
                </c:pt>
                <c:pt idx="11699" formatCode="General">
                  <c:v>7.854095</c:v>
                </c:pt>
                <c:pt idx="11700" formatCode="General">
                  <c:v>7.854095</c:v>
                </c:pt>
                <c:pt idx="11701" formatCode="General">
                  <c:v>7.854095</c:v>
                </c:pt>
                <c:pt idx="11702" formatCode="General">
                  <c:v>7.854095</c:v>
                </c:pt>
                <c:pt idx="11703" formatCode="General">
                  <c:v>7.854095</c:v>
                </c:pt>
                <c:pt idx="11704" formatCode="General">
                  <c:v>7.854095</c:v>
                </c:pt>
                <c:pt idx="11705" formatCode="General">
                  <c:v>7.854095</c:v>
                </c:pt>
                <c:pt idx="11706" formatCode="General">
                  <c:v>7.854095</c:v>
                </c:pt>
                <c:pt idx="11707" formatCode="General">
                  <c:v>7.854095</c:v>
                </c:pt>
                <c:pt idx="11708" formatCode="General">
                  <c:v>7.854095</c:v>
                </c:pt>
                <c:pt idx="11709" formatCode="General">
                  <c:v>7.854095</c:v>
                </c:pt>
                <c:pt idx="11710" formatCode="General">
                  <c:v>7.854095</c:v>
                </c:pt>
                <c:pt idx="11711" formatCode="General">
                  <c:v>7.8522860000000003</c:v>
                </c:pt>
                <c:pt idx="11712" formatCode="General">
                  <c:v>7.854095</c:v>
                </c:pt>
                <c:pt idx="11713" formatCode="General">
                  <c:v>7.854095</c:v>
                </c:pt>
                <c:pt idx="11714" formatCode="General">
                  <c:v>7.854095</c:v>
                </c:pt>
                <c:pt idx="11715" formatCode="General">
                  <c:v>7.854095</c:v>
                </c:pt>
                <c:pt idx="11716" formatCode="General">
                  <c:v>7.854095</c:v>
                </c:pt>
                <c:pt idx="11717" formatCode="General">
                  <c:v>7.8522860000000003</c:v>
                </c:pt>
                <c:pt idx="11718" formatCode="General">
                  <c:v>7.8323929999999997</c:v>
                </c:pt>
                <c:pt idx="11719" formatCode="General">
                  <c:v>7.8323929999999997</c:v>
                </c:pt>
                <c:pt idx="11720" formatCode="General">
                  <c:v>7.8522860000000003</c:v>
                </c:pt>
                <c:pt idx="11721" formatCode="General">
                  <c:v>7.7926070000000003</c:v>
                </c:pt>
                <c:pt idx="11722" formatCode="General">
                  <c:v>7.8450519999999999</c:v>
                </c:pt>
                <c:pt idx="11723" formatCode="General">
                  <c:v>7.7944149999999999</c:v>
                </c:pt>
                <c:pt idx="11724" formatCode="General">
                  <c:v>7.7926070000000003</c:v>
                </c:pt>
                <c:pt idx="11725" formatCode="General">
                  <c:v>7.7907989999999998</c:v>
                </c:pt>
                <c:pt idx="11726" formatCode="General">
                  <c:v>7.7907989999999998</c:v>
                </c:pt>
                <c:pt idx="11727" formatCode="General">
                  <c:v>7.7871810000000004</c:v>
                </c:pt>
                <c:pt idx="11728" formatCode="General">
                  <c:v>7.7871810000000004</c:v>
                </c:pt>
                <c:pt idx="11729" formatCode="General">
                  <c:v>7.7853729999999999</c:v>
                </c:pt>
                <c:pt idx="11730" formatCode="General">
                  <c:v>7.7871810000000004</c:v>
                </c:pt>
                <c:pt idx="11731" formatCode="General">
                  <c:v>7.7907989999999998</c:v>
                </c:pt>
                <c:pt idx="11732" formatCode="General">
                  <c:v>7.7907989999999998</c:v>
                </c:pt>
                <c:pt idx="11733" formatCode="General">
                  <c:v>7.7889900000000001</c:v>
                </c:pt>
                <c:pt idx="11734" formatCode="General">
                  <c:v>7.7907989999999998</c:v>
                </c:pt>
                <c:pt idx="11735" formatCode="General">
                  <c:v>7.7926070000000003</c:v>
                </c:pt>
                <c:pt idx="11736" formatCode="General">
                  <c:v>7.7907989999999998</c:v>
                </c:pt>
                <c:pt idx="11737" formatCode="General">
                  <c:v>7.7907989999999998</c:v>
                </c:pt>
                <c:pt idx="11738" formatCode="General">
                  <c:v>7.7889900000000001</c:v>
                </c:pt>
                <c:pt idx="11739" formatCode="General">
                  <c:v>7.7871810000000004</c:v>
                </c:pt>
                <c:pt idx="11740" formatCode="General">
                  <c:v>7.7871810000000004</c:v>
                </c:pt>
                <c:pt idx="11741" formatCode="General">
                  <c:v>7.7907989999999998</c:v>
                </c:pt>
                <c:pt idx="11742" formatCode="General">
                  <c:v>7.7907989999999998</c:v>
                </c:pt>
                <c:pt idx="11743" formatCode="General">
                  <c:v>7.7907989999999998</c:v>
                </c:pt>
                <c:pt idx="11744" formatCode="General">
                  <c:v>7.7926070000000003</c:v>
                </c:pt>
                <c:pt idx="11745" formatCode="General">
                  <c:v>7.7907989999999998</c:v>
                </c:pt>
                <c:pt idx="11746" formatCode="General">
                  <c:v>7.7907989999999998</c:v>
                </c:pt>
                <c:pt idx="11747" formatCode="General">
                  <c:v>7.7907989999999998</c:v>
                </c:pt>
                <c:pt idx="11748" formatCode="General">
                  <c:v>7.7871810000000004</c:v>
                </c:pt>
                <c:pt idx="11749" formatCode="General">
                  <c:v>7.7853729999999999</c:v>
                </c:pt>
                <c:pt idx="11750" formatCode="General">
                  <c:v>7.7853729999999999</c:v>
                </c:pt>
                <c:pt idx="11751" formatCode="General">
                  <c:v>7.7871810000000004</c:v>
                </c:pt>
                <c:pt idx="11752" formatCode="General">
                  <c:v>7.734737</c:v>
                </c:pt>
                <c:pt idx="11753" formatCode="General">
                  <c:v>7.7871810000000004</c:v>
                </c:pt>
                <c:pt idx="11754" formatCode="General">
                  <c:v>7.729311</c:v>
                </c:pt>
                <c:pt idx="11755" formatCode="General">
                  <c:v>7.7799480000000001</c:v>
                </c:pt>
                <c:pt idx="11756" formatCode="General">
                  <c:v>7.725695</c:v>
                </c:pt>
                <c:pt idx="11757" formatCode="General">
                  <c:v>7.725695</c:v>
                </c:pt>
                <c:pt idx="11758" formatCode="General">
                  <c:v>7.7238860000000003</c:v>
                </c:pt>
                <c:pt idx="11759" formatCode="General">
                  <c:v>7.7238860000000003</c:v>
                </c:pt>
                <c:pt idx="11760" formatCode="General">
                  <c:v>7.725695</c:v>
                </c:pt>
                <c:pt idx="11761" formatCode="General">
                  <c:v>7.725695</c:v>
                </c:pt>
                <c:pt idx="11762" formatCode="General">
                  <c:v>7.725695</c:v>
                </c:pt>
                <c:pt idx="11763" formatCode="General">
                  <c:v>7.725695</c:v>
                </c:pt>
                <c:pt idx="11764" formatCode="General">
                  <c:v>7.7238860000000003</c:v>
                </c:pt>
                <c:pt idx="11765" formatCode="General">
                  <c:v>7.7238860000000003</c:v>
                </c:pt>
                <c:pt idx="11766" formatCode="General">
                  <c:v>7.7238860000000003</c:v>
                </c:pt>
                <c:pt idx="11767" formatCode="General">
                  <c:v>7.7238860000000003</c:v>
                </c:pt>
                <c:pt idx="11768" formatCode="General">
                  <c:v>7.725695</c:v>
                </c:pt>
                <c:pt idx="11769" formatCode="General">
                  <c:v>7.7238860000000003</c:v>
                </c:pt>
                <c:pt idx="11770" formatCode="General">
                  <c:v>7.725695</c:v>
                </c:pt>
                <c:pt idx="11771" formatCode="General">
                  <c:v>7.725695</c:v>
                </c:pt>
                <c:pt idx="11772" formatCode="General">
                  <c:v>7.7238860000000003</c:v>
                </c:pt>
                <c:pt idx="11773" formatCode="General">
                  <c:v>7.725695</c:v>
                </c:pt>
                <c:pt idx="11774" formatCode="General">
                  <c:v>7.725695</c:v>
                </c:pt>
                <c:pt idx="11775" formatCode="General">
                  <c:v>7.725695</c:v>
                </c:pt>
                <c:pt idx="11776" formatCode="General">
                  <c:v>7.7238860000000003</c:v>
                </c:pt>
                <c:pt idx="11777" formatCode="General">
                  <c:v>7.7238860000000003</c:v>
                </c:pt>
                <c:pt idx="11778" formatCode="General">
                  <c:v>7.7238860000000003</c:v>
                </c:pt>
                <c:pt idx="11779" formatCode="General">
                  <c:v>7.7238860000000003</c:v>
                </c:pt>
                <c:pt idx="11780" formatCode="General">
                  <c:v>7.7238860000000003</c:v>
                </c:pt>
                <c:pt idx="11781" formatCode="General">
                  <c:v>7.725695</c:v>
                </c:pt>
                <c:pt idx="11782" formatCode="General">
                  <c:v>7.725695</c:v>
                </c:pt>
                <c:pt idx="11783" formatCode="General">
                  <c:v>7.725695</c:v>
                </c:pt>
                <c:pt idx="11784" formatCode="General">
                  <c:v>7.725695</c:v>
                </c:pt>
                <c:pt idx="11785" formatCode="General">
                  <c:v>7.725695</c:v>
                </c:pt>
                <c:pt idx="11786" formatCode="General">
                  <c:v>7.7238860000000003</c:v>
                </c:pt>
                <c:pt idx="11787" formatCode="General">
                  <c:v>7.6786750000000001</c:v>
                </c:pt>
                <c:pt idx="11788" formatCode="General">
                  <c:v>7.7184609999999996</c:v>
                </c:pt>
                <c:pt idx="11789" formatCode="General">
                  <c:v>7.6623979999999996</c:v>
                </c:pt>
                <c:pt idx="11790" formatCode="General">
                  <c:v>7.6931419999999999</c:v>
                </c:pt>
                <c:pt idx="11791" formatCode="General">
                  <c:v>7.6587820000000004</c:v>
                </c:pt>
                <c:pt idx="11792" formatCode="General">
                  <c:v>7.6587820000000004</c:v>
                </c:pt>
                <c:pt idx="11793" formatCode="General">
                  <c:v>7.66059</c:v>
                </c:pt>
                <c:pt idx="11794" formatCode="General">
                  <c:v>7.6642070000000002</c:v>
                </c:pt>
                <c:pt idx="11795" formatCode="General">
                  <c:v>7.6642070000000002</c:v>
                </c:pt>
                <c:pt idx="11796" formatCode="General">
                  <c:v>7.6642070000000002</c:v>
                </c:pt>
                <c:pt idx="11797" formatCode="General">
                  <c:v>7.6587820000000004</c:v>
                </c:pt>
                <c:pt idx="11798" formatCode="General">
                  <c:v>7.6587820000000004</c:v>
                </c:pt>
                <c:pt idx="11799" formatCode="General">
                  <c:v>7.6587820000000004</c:v>
                </c:pt>
                <c:pt idx="11800" formatCode="General">
                  <c:v>7.6587820000000004</c:v>
                </c:pt>
                <c:pt idx="11801" formatCode="General">
                  <c:v>7.66059</c:v>
                </c:pt>
                <c:pt idx="11802" formatCode="General">
                  <c:v>7.6587820000000004</c:v>
                </c:pt>
                <c:pt idx="11803" formatCode="General">
                  <c:v>7.66059</c:v>
                </c:pt>
                <c:pt idx="11804" formatCode="General">
                  <c:v>7.6642070000000002</c:v>
                </c:pt>
                <c:pt idx="11805" formatCode="General">
                  <c:v>7.6623979999999996</c:v>
                </c:pt>
                <c:pt idx="11806" formatCode="General">
                  <c:v>7.6642070000000002</c:v>
                </c:pt>
                <c:pt idx="11807" formatCode="General">
                  <c:v>7.6642070000000002</c:v>
                </c:pt>
                <c:pt idx="11808" formatCode="General">
                  <c:v>7.6587820000000004</c:v>
                </c:pt>
                <c:pt idx="11809" formatCode="General">
                  <c:v>7.6587820000000004</c:v>
                </c:pt>
                <c:pt idx="11810" formatCode="General">
                  <c:v>7.6587820000000004</c:v>
                </c:pt>
                <c:pt idx="11811" formatCode="General">
                  <c:v>7.6587820000000004</c:v>
                </c:pt>
                <c:pt idx="11812" formatCode="General">
                  <c:v>7.66059</c:v>
                </c:pt>
                <c:pt idx="11813" formatCode="General">
                  <c:v>7.66059</c:v>
                </c:pt>
                <c:pt idx="11814" formatCode="General">
                  <c:v>7.66059</c:v>
                </c:pt>
                <c:pt idx="11815" formatCode="General">
                  <c:v>7.6642070000000002</c:v>
                </c:pt>
                <c:pt idx="11816" formatCode="General">
                  <c:v>7.6623979999999996</c:v>
                </c:pt>
                <c:pt idx="11817" formatCode="General">
                  <c:v>7.6623979999999996</c:v>
                </c:pt>
                <c:pt idx="11818" formatCode="General">
                  <c:v>7.6587820000000004</c:v>
                </c:pt>
                <c:pt idx="11819" formatCode="General">
                  <c:v>7.6587820000000004</c:v>
                </c:pt>
                <c:pt idx="11820" formatCode="General">
                  <c:v>7.6587820000000004</c:v>
                </c:pt>
                <c:pt idx="11821" formatCode="General">
                  <c:v>7.6569739999999999</c:v>
                </c:pt>
                <c:pt idx="11822" formatCode="General">
                  <c:v>7.6063369999999999</c:v>
                </c:pt>
                <c:pt idx="11823" formatCode="General">
                  <c:v>7.6135700000000002</c:v>
                </c:pt>
                <c:pt idx="11824" formatCode="General">
                  <c:v>7.6117619999999997</c:v>
                </c:pt>
                <c:pt idx="11825" formatCode="General">
                  <c:v>7.5954860000000002</c:v>
                </c:pt>
                <c:pt idx="11826" formatCode="General">
                  <c:v>7.5954860000000002</c:v>
                </c:pt>
                <c:pt idx="11827" formatCode="General">
                  <c:v>7.5954860000000002</c:v>
                </c:pt>
                <c:pt idx="11828" formatCode="General">
                  <c:v>7.5954860000000002</c:v>
                </c:pt>
                <c:pt idx="11829" formatCode="General">
                  <c:v>7.5954860000000002</c:v>
                </c:pt>
                <c:pt idx="11830" formatCode="General">
                  <c:v>7.5954860000000002</c:v>
                </c:pt>
                <c:pt idx="11831" formatCode="General">
                  <c:v>7.5954860000000002</c:v>
                </c:pt>
                <c:pt idx="11832" formatCode="General">
                  <c:v>7.5954860000000002</c:v>
                </c:pt>
                <c:pt idx="11833" formatCode="General">
                  <c:v>7.5954860000000002</c:v>
                </c:pt>
                <c:pt idx="11834" formatCode="General">
                  <c:v>7.5954860000000002</c:v>
                </c:pt>
                <c:pt idx="11835" formatCode="General">
                  <c:v>7.5954860000000002</c:v>
                </c:pt>
                <c:pt idx="11836" formatCode="General">
                  <c:v>7.5954860000000002</c:v>
                </c:pt>
                <c:pt idx="11837" formatCode="General">
                  <c:v>7.5954860000000002</c:v>
                </c:pt>
                <c:pt idx="11838" formatCode="General">
                  <c:v>7.5954860000000002</c:v>
                </c:pt>
                <c:pt idx="11839" formatCode="General">
                  <c:v>7.5954860000000002</c:v>
                </c:pt>
                <c:pt idx="11840" formatCode="General">
                  <c:v>7.5954860000000002</c:v>
                </c:pt>
                <c:pt idx="11841" formatCode="General">
                  <c:v>7.5972939999999998</c:v>
                </c:pt>
                <c:pt idx="11842" formatCode="General">
                  <c:v>7.5954860000000002</c:v>
                </c:pt>
                <c:pt idx="11843" formatCode="General">
                  <c:v>7.5954860000000002</c:v>
                </c:pt>
                <c:pt idx="11844" formatCode="General">
                  <c:v>7.5954860000000002</c:v>
                </c:pt>
                <c:pt idx="11845" formatCode="General">
                  <c:v>7.5954860000000002</c:v>
                </c:pt>
                <c:pt idx="11846" formatCode="General">
                  <c:v>7.5954860000000002</c:v>
                </c:pt>
                <c:pt idx="11847" formatCode="General">
                  <c:v>7.5972939999999998</c:v>
                </c:pt>
                <c:pt idx="11848" formatCode="General">
                  <c:v>7.5954860000000002</c:v>
                </c:pt>
                <c:pt idx="11849" formatCode="General">
                  <c:v>7.5972939999999998</c:v>
                </c:pt>
                <c:pt idx="11850" formatCode="General">
                  <c:v>7.5954860000000002</c:v>
                </c:pt>
                <c:pt idx="11851" formatCode="General">
                  <c:v>7.5954860000000002</c:v>
                </c:pt>
                <c:pt idx="11852" formatCode="General">
                  <c:v>7.5954860000000002</c:v>
                </c:pt>
                <c:pt idx="11853" formatCode="General">
                  <c:v>7.5954860000000002</c:v>
                </c:pt>
                <c:pt idx="11854" formatCode="General">
                  <c:v>7.5954860000000002</c:v>
                </c:pt>
                <c:pt idx="11855" formatCode="General">
                  <c:v>7.5701679999999998</c:v>
                </c:pt>
                <c:pt idx="11856" formatCode="General">
                  <c:v>7.573785</c:v>
                </c:pt>
                <c:pt idx="11857" formatCode="General">
                  <c:v>7.5810180000000003</c:v>
                </c:pt>
                <c:pt idx="11858" formatCode="General">
                  <c:v>7.5701679999999998</c:v>
                </c:pt>
                <c:pt idx="11859" formatCode="General">
                  <c:v>7.5358070000000001</c:v>
                </c:pt>
                <c:pt idx="11860" formatCode="General">
                  <c:v>7.5339989999999997</c:v>
                </c:pt>
                <c:pt idx="11861" formatCode="General">
                  <c:v>7.5303820000000004</c:v>
                </c:pt>
                <c:pt idx="11862" formatCode="General">
                  <c:v>7.5303820000000004</c:v>
                </c:pt>
                <c:pt idx="11863" formatCode="General">
                  <c:v>7.5303820000000004</c:v>
                </c:pt>
                <c:pt idx="11864" formatCode="General">
                  <c:v>7.5321899999999999</c:v>
                </c:pt>
                <c:pt idx="11865" formatCode="General">
                  <c:v>7.5321899999999999</c:v>
                </c:pt>
                <c:pt idx="11866" formatCode="General">
                  <c:v>7.5339989999999997</c:v>
                </c:pt>
                <c:pt idx="11867" formatCode="General">
                  <c:v>7.5321899999999999</c:v>
                </c:pt>
                <c:pt idx="11868" formatCode="General">
                  <c:v>7.5339989999999997</c:v>
                </c:pt>
                <c:pt idx="11869" formatCode="General">
                  <c:v>7.5321899999999999</c:v>
                </c:pt>
                <c:pt idx="11870" formatCode="General">
                  <c:v>7.5321899999999999</c:v>
                </c:pt>
                <c:pt idx="11871" formatCode="General">
                  <c:v>7.5285729999999997</c:v>
                </c:pt>
                <c:pt idx="11872" formatCode="General">
                  <c:v>7.5285729999999997</c:v>
                </c:pt>
                <c:pt idx="11873" formatCode="General">
                  <c:v>7.5285729999999997</c:v>
                </c:pt>
                <c:pt idx="11874" formatCode="General">
                  <c:v>7.5303820000000004</c:v>
                </c:pt>
                <c:pt idx="11875" formatCode="General">
                  <c:v>7.5339989999999997</c:v>
                </c:pt>
                <c:pt idx="11876" formatCode="General">
                  <c:v>7.5339989999999997</c:v>
                </c:pt>
                <c:pt idx="11877" formatCode="General">
                  <c:v>7.5339989999999997</c:v>
                </c:pt>
                <c:pt idx="11878" formatCode="General">
                  <c:v>7.5339989999999997</c:v>
                </c:pt>
                <c:pt idx="11879" formatCode="General">
                  <c:v>7.5321899999999999</c:v>
                </c:pt>
                <c:pt idx="11880" formatCode="General">
                  <c:v>7.5339989999999997</c:v>
                </c:pt>
                <c:pt idx="11881" formatCode="General">
                  <c:v>7.5321899999999999</c:v>
                </c:pt>
                <c:pt idx="11882" formatCode="General">
                  <c:v>7.5303820000000004</c:v>
                </c:pt>
                <c:pt idx="11883" formatCode="General">
                  <c:v>7.5303820000000004</c:v>
                </c:pt>
                <c:pt idx="11884" formatCode="General">
                  <c:v>7.5303820000000004</c:v>
                </c:pt>
                <c:pt idx="11885" formatCode="General">
                  <c:v>7.5339989999999997</c:v>
                </c:pt>
                <c:pt idx="11886" formatCode="General">
                  <c:v>7.5321899999999999</c:v>
                </c:pt>
                <c:pt idx="11887" formatCode="General">
                  <c:v>7.5339989999999997</c:v>
                </c:pt>
                <c:pt idx="11888" formatCode="General">
                  <c:v>7.5339989999999997</c:v>
                </c:pt>
                <c:pt idx="11889" formatCode="General">
                  <c:v>7.5195309999999997</c:v>
                </c:pt>
                <c:pt idx="11890" formatCode="General">
                  <c:v>7.4869789999999998</c:v>
                </c:pt>
                <c:pt idx="11891" formatCode="General">
                  <c:v>7.4887879999999996</c:v>
                </c:pt>
                <c:pt idx="11892" formatCode="General">
                  <c:v>7.5014459999999996</c:v>
                </c:pt>
                <c:pt idx="11893" formatCode="General">
                  <c:v>7.4688949999999998</c:v>
                </c:pt>
                <c:pt idx="11894" formatCode="General">
                  <c:v>7.4670860000000001</c:v>
                </c:pt>
                <c:pt idx="11895" formatCode="General">
                  <c:v>7.4670860000000001</c:v>
                </c:pt>
                <c:pt idx="11896" formatCode="General">
                  <c:v>7.4670860000000001</c:v>
                </c:pt>
                <c:pt idx="11897" formatCode="General">
                  <c:v>7.4688949999999998</c:v>
                </c:pt>
                <c:pt idx="11898" formatCode="General">
                  <c:v>7.4670860000000001</c:v>
                </c:pt>
                <c:pt idx="11899" formatCode="General">
                  <c:v>7.4670860000000001</c:v>
                </c:pt>
                <c:pt idx="11900" formatCode="General">
                  <c:v>7.4652779999999996</c:v>
                </c:pt>
                <c:pt idx="11901" formatCode="General">
                  <c:v>7.4670860000000001</c:v>
                </c:pt>
                <c:pt idx="11902" formatCode="General">
                  <c:v>7.4670860000000001</c:v>
                </c:pt>
                <c:pt idx="11903" formatCode="General">
                  <c:v>7.4670860000000001</c:v>
                </c:pt>
                <c:pt idx="11904" formatCode="General">
                  <c:v>7.4688949999999998</c:v>
                </c:pt>
                <c:pt idx="11905" formatCode="General">
                  <c:v>7.4688949999999998</c:v>
                </c:pt>
                <c:pt idx="11906" formatCode="General">
                  <c:v>7.4670860000000001</c:v>
                </c:pt>
                <c:pt idx="11907" formatCode="General">
                  <c:v>7.4670860000000001</c:v>
                </c:pt>
                <c:pt idx="11908" formatCode="General">
                  <c:v>7.4670860000000001</c:v>
                </c:pt>
                <c:pt idx="11909" formatCode="General">
                  <c:v>7.4670860000000001</c:v>
                </c:pt>
                <c:pt idx="11910" formatCode="General">
                  <c:v>7.4670860000000001</c:v>
                </c:pt>
                <c:pt idx="11911" formatCode="General">
                  <c:v>7.4670860000000001</c:v>
                </c:pt>
                <c:pt idx="11912" formatCode="General">
                  <c:v>7.4670860000000001</c:v>
                </c:pt>
                <c:pt idx="11913" formatCode="General">
                  <c:v>7.4652779999999996</c:v>
                </c:pt>
                <c:pt idx="11914" formatCode="General">
                  <c:v>7.4670860000000001</c:v>
                </c:pt>
                <c:pt idx="11915" formatCode="General">
                  <c:v>7.4688949999999998</c:v>
                </c:pt>
                <c:pt idx="11916" formatCode="General">
                  <c:v>7.4670860000000001</c:v>
                </c:pt>
                <c:pt idx="11917" formatCode="General">
                  <c:v>7.4688949999999998</c:v>
                </c:pt>
                <c:pt idx="11918" formatCode="General">
                  <c:v>7.4670860000000001</c:v>
                </c:pt>
                <c:pt idx="11919" formatCode="General">
                  <c:v>7.4670860000000001</c:v>
                </c:pt>
                <c:pt idx="11920" formatCode="General">
                  <c:v>7.4670860000000001</c:v>
                </c:pt>
                <c:pt idx="11921" formatCode="General">
                  <c:v>7.4652779999999996</c:v>
                </c:pt>
                <c:pt idx="11922" formatCode="General">
                  <c:v>7.4670860000000001</c:v>
                </c:pt>
                <c:pt idx="11923" formatCode="General">
                  <c:v>7.4092159999999998</c:v>
                </c:pt>
                <c:pt idx="11924" formatCode="General">
                  <c:v>7.4471939999999996</c:v>
                </c:pt>
                <c:pt idx="11925" formatCode="General">
                  <c:v>7.4490020000000001</c:v>
                </c:pt>
                <c:pt idx="11926" formatCode="General">
                  <c:v>7.4074070000000001</c:v>
                </c:pt>
                <c:pt idx="11927" formatCode="General">
                  <c:v>7.4074070000000001</c:v>
                </c:pt>
                <c:pt idx="11928" formatCode="General">
                  <c:v>7.4055989999999996</c:v>
                </c:pt>
                <c:pt idx="11929" formatCode="General">
                  <c:v>7.4074070000000001</c:v>
                </c:pt>
                <c:pt idx="11930" formatCode="General">
                  <c:v>7.4055989999999996</c:v>
                </c:pt>
                <c:pt idx="11931" formatCode="General">
                  <c:v>7.4019820000000003</c:v>
                </c:pt>
                <c:pt idx="11932" formatCode="General">
                  <c:v>7.4019820000000003</c:v>
                </c:pt>
                <c:pt idx="11933" formatCode="General">
                  <c:v>7.4001739999999998</c:v>
                </c:pt>
                <c:pt idx="11934" formatCode="General">
                  <c:v>7.4019820000000003</c:v>
                </c:pt>
                <c:pt idx="11935" formatCode="General">
                  <c:v>7.4019820000000003</c:v>
                </c:pt>
                <c:pt idx="11936" formatCode="General">
                  <c:v>7.4037899999999999</c:v>
                </c:pt>
                <c:pt idx="11937" formatCode="General">
                  <c:v>7.4037899999999999</c:v>
                </c:pt>
                <c:pt idx="11938" formatCode="General">
                  <c:v>7.4055989999999996</c:v>
                </c:pt>
                <c:pt idx="11939" formatCode="General">
                  <c:v>7.4055989999999996</c:v>
                </c:pt>
                <c:pt idx="11940" formatCode="General">
                  <c:v>7.4055989999999996</c:v>
                </c:pt>
                <c:pt idx="11941" formatCode="General">
                  <c:v>7.4001739999999998</c:v>
                </c:pt>
                <c:pt idx="11942" formatCode="General">
                  <c:v>7.4019820000000003</c:v>
                </c:pt>
                <c:pt idx="11943" formatCode="General">
                  <c:v>7.4001739999999998</c:v>
                </c:pt>
                <c:pt idx="11944" formatCode="General">
                  <c:v>7.4019820000000003</c:v>
                </c:pt>
                <c:pt idx="11945" formatCode="General">
                  <c:v>7.4019820000000003</c:v>
                </c:pt>
                <c:pt idx="11946" formatCode="General">
                  <c:v>7.4019820000000003</c:v>
                </c:pt>
                <c:pt idx="11947" formatCode="General">
                  <c:v>7.4037899999999999</c:v>
                </c:pt>
                <c:pt idx="11948" formatCode="General">
                  <c:v>7.4074070000000001</c:v>
                </c:pt>
                <c:pt idx="11949" formatCode="General">
                  <c:v>7.4055989999999996</c:v>
                </c:pt>
                <c:pt idx="11950" formatCode="General">
                  <c:v>7.4055989999999996</c:v>
                </c:pt>
                <c:pt idx="11951" formatCode="General">
                  <c:v>7.4074070000000001</c:v>
                </c:pt>
                <c:pt idx="11952" formatCode="General">
                  <c:v>7.4019820000000003</c:v>
                </c:pt>
                <c:pt idx="11953" formatCode="General">
                  <c:v>7.4001739999999998</c:v>
                </c:pt>
                <c:pt idx="11954" formatCode="General">
                  <c:v>7.4001739999999998</c:v>
                </c:pt>
                <c:pt idx="11955" formatCode="General">
                  <c:v>7.4037899999999999</c:v>
                </c:pt>
                <c:pt idx="11956" formatCode="General">
                  <c:v>7.4037899999999999</c:v>
                </c:pt>
                <c:pt idx="11957" formatCode="General">
                  <c:v>7.4019820000000003</c:v>
                </c:pt>
                <c:pt idx="11958" formatCode="General">
                  <c:v>7.3947479999999999</c:v>
                </c:pt>
                <c:pt idx="11959" formatCode="General">
                  <c:v>7.3585789999999998</c:v>
                </c:pt>
                <c:pt idx="11960" formatCode="General">
                  <c:v>7.353154</c:v>
                </c:pt>
                <c:pt idx="11961" formatCode="General">
                  <c:v>7.3513460000000004</c:v>
                </c:pt>
                <c:pt idx="11962" formatCode="General">
                  <c:v>7.338686</c:v>
                </c:pt>
                <c:pt idx="11963" formatCode="General">
                  <c:v>7.338686</c:v>
                </c:pt>
                <c:pt idx="11964" formatCode="General">
                  <c:v>7.338686</c:v>
                </c:pt>
                <c:pt idx="11965" formatCode="General">
                  <c:v>7.338686</c:v>
                </c:pt>
                <c:pt idx="11966" formatCode="General">
                  <c:v>7.338686</c:v>
                </c:pt>
                <c:pt idx="11967" formatCode="General">
                  <c:v>7.338686</c:v>
                </c:pt>
                <c:pt idx="11968" formatCode="General">
                  <c:v>7.338686</c:v>
                </c:pt>
                <c:pt idx="11969" formatCode="General">
                  <c:v>7.338686</c:v>
                </c:pt>
                <c:pt idx="11970" formatCode="General">
                  <c:v>7.338686</c:v>
                </c:pt>
                <c:pt idx="11971" formatCode="General">
                  <c:v>7.338686</c:v>
                </c:pt>
                <c:pt idx="11972" formatCode="General">
                  <c:v>7.338686</c:v>
                </c:pt>
                <c:pt idx="11973" formatCode="General">
                  <c:v>7.338686</c:v>
                </c:pt>
                <c:pt idx="11974" formatCode="General">
                  <c:v>7.338686</c:v>
                </c:pt>
                <c:pt idx="11975" formatCode="General">
                  <c:v>7.338686</c:v>
                </c:pt>
                <c:pt idx="11976" formatCode="General">
                  <c:v>7.338686</c:v>
                </c:pt>
                <c:pt idx="11977" formatCode="General">
                  <c:v>7.338686</c:v>
                </c:pt>
                <c:pt idx="11978" formatCode="General">
                  <c:v>7.338686</c:v>
                </c:pt>
                <c:pt idx="11979" formatCode="General">
                  <c:v>7.338686</c:v>
                </c:pt>
                <c:pt idx="11980" formatCode="General">
                  <c:v>7.338686</c:v>
                </c:pt>
                <c:pt idx="11981" formatCode="General">
                  <c:v>7.338686</c:v>
                </c:pt>
                <c:pt idx="11982" formatCode="General">
                  <c:v>7.338686</c:v>
                </c:pt>
                <c:pt idx="11983" formatCode="General">
                  <c:v>7.338686</c:v>
                </c:pt>
                <c:pt idx="11984" formatCode="General">
                  <c:v>7.338686</c:v>
                </c:pt>
                <c:pt idx="11985" formatCode="General">
                  <c:v>7.338686</c:v>
                </c:pt>
                <c:pt idx="11986" formatCode="General">
                  <c:v>7.338686</c:v>
                </c:pt>
                <c:pt idx="11987" formatCode="General">
                  <c:v>7.338686</c:v>
                </c:pt>
                <c:pt idx="11988" formatCode="General">
                  <c:v>7.338686</c:v>
                </c:pt>
                <c:pt idx="11989" formatCode="General">
                  <c:v>7.338686</c:v>
                </c:pt>
                <c:pt idx="11990" formatCode="General">
                  <c:v>7.338686</c:v>
                </c:pt>
                <c:pt idx="11991" formatCode="General">
                  <c:v>7.338686</c:v>
                </c:pt>
                <c:pt idx="11992" formatCode="General">
                  <c:v>7.338686</c:v>
                </c:pt>
                <c:pt idx="11993" formatCode="General">
                  <c:v>7.338686</c:v>
                </c:pt>
                <c:pt idx="11994" formatCode="General">
                  <c:v>7.3368779999999996</c:v>
                </c:pt>
                <c:pt idx="11995" formatCode="General">
                  <c:v>7.3260269999999998</c:v>
                </c:pt>
                <c:pt idx="11996" formatCode="General">
                  <c:v>7.3115600000000001</c:v>
                </c:pt>
                <c:pt idx="11997" formatCode="General">
                  <c:v>7.2735820000000002</c:v>
                </c:pt>
                <c:pt idx="11998" formatCode="General">
                  <c:v>7.2735820000000002</c:v>
                </c:pt>
                <c:pt idx="11999" formatCode="General">
                  <c:v>7.2753909999999999</c:v>
                </c:pt>
                <c:pt idx="12000" formatCode="General">
                  <c:v>7.2753909999999999</c:v>
                </c:pt>
                <c:pt idx="12001" formatCode="General">
                  <c:v>7.2771990000000004</c:v>
                </c:pt>
                <c:pt idx="12002" formatCode="General">
                  <c:v>7.2771990000000004</c:v>
                </c:pt>
                <c:pt idx="12003" formatCode="General">
                  <c:v>7.2771990000000004</c:v>
                </c:pt>
                <c:pt idx="12004" formatCode="General">
                  <c:v>7.2790080000000001</c:v>
                </c:pt>
                <c:pt idx="12005" formatCode="General">
                  <c:v>7.2735820000000002</c:v>
                </c:pt>
                <c:pt idx="12006" formatCode="General">
                  <c:v>7.2717729999999996</c:v>
                </c:pt>
                <c:pt idx="12007" formatCode="General">
                  <c:v>7.2717729999999996</c:v>
                </c:pt>
                <c:pt idx="12008" formatCode="General">
                  <c:v>7.2735820000000002</c:v>
                </c:pt>
                <c:pt idx="12009" formatCode="General">
                  <c:v>7.2735820000000002</c:v>
                </c:pt>
                <c:pt idx="12010" formatCode="General">
                  <c:v>7.2753909999999999</c:v>
                </c:pt>
                <c:pt idx="12011" formatCode="General">
                  <c:v>7.2753909999999999</c:v>
                </c:pt>
                <c:pt idx="12012" formatCode="General">
                  <c:v>7.2771990000000004</c:v>
                </c:pt>
                <c:pt idx="12013" formatCode="General">
                  <c:v>7.2753909999999999</c:v>
                </c:pt>
                <c:pt idx="12014" formatCode="General">
                  <c:v>7.2771990000000004</c:v>
                </c:pt>
                <c:pt idx="12015" formatCode="General">
                  <c:v>7.2735820000000002</c:v>
                </c:pt>
                <c:pt idx="12016" formatCode="General">
                  <c:v>7.2717729999999996</c:v>
                </c:pt>
                <c:pt idx="12017" formatCode="General">
                  <c:v>7.2717729999999996</c:v>
                </c:pt>
                <c:pt idx="12018" formatCode="General">
                  <c:v>7.2735820000000002</c:v>
                </c:pt>
                <c:pt idx="12019" formatCode="General">
                  <c:v>7.2753909999999999</c:v>
                </c:pt>
                <c:pt idx="12020" formatCode="General">
                  <c:v>7.2753909999999999</c:v>
                </c:pt>
                <c:pt idx="12021" formatCode="General">
                  <c:v>7.2753909999999999</c:v>
                </c:pt>
                <c:pt idx="12022" formatCode="General">
                  <c:v>7.2771990000000004</c:v>
                </c:pt>
                <c:pt idx="12023" formatCode="General">
                  <c:v>7.2771990000000004</c:v>
                </c:pt>
                <c:pt idx="12024" formatCode="General">
                  <c:v>7.2771990000000004</c:v>
                </c:pt>
                <c:pt idx="12025" formatCode="General">
                  <c:v>7.2790080000000001</c:v>
                </c:pt>
                <c:pt idx="12026" formatCode="General">
                  <c:v>7.2735820000000002</c:v>
                </c:pt>
                <c:pt idx="12027" formatCode="General">
                  <c:v>7.2735820000000002</c:v>
                </c:pt>
                <c:pt idx="12028" formatCode="General">
                  <c:v>7.2735820000000002</c:v>
                </c:pt>
                <c:pt idx="12029" formatCode="General">
                  <c:v>7.2753909999999999</c:v>
                </c:pt>
                <c:pt idx="12030" formatCode="General">
                  <c:v>7.2735820000000002</c:v>
                </c:pt>
                <c:pt idx="12031" formatCode="General">
                  <c:v>7.2681570000000004</c:v>
                </c:pt>
                <c:pt idx="12032" formatCode="General">
                  <c:v>7.2374130000000001</c:v>
                </c:pt>
                <c:pt idx="12033" formatCode="General">
                  <c:v>7.2120949999999997</c:v>
                </c:pt>
                <c:pt idx="12034" formatCode="General">
                  <c:v>7.2102870000000001</c:v>
                </c:pt>
                <c:pt idx="12035" formatCode="General">
                  <c:v>7.2102870000000001</c:v>
                </c:pt>
                <c:pt idx="12036" formatCode="General">
                  <c:v>7.2084770000000002</c:v>
                </c:pt>
                <c:pt idx="12037" formatCode="General">
                  <c:v>7.2102870000000001</c:v>
                </c:pt>
                <c:pt idx="12038" formatCode="General">
                  <c:v>7.2120949999999997</c:v>
                </c:pt>
                <c:pt idx="12039" formatCode="General">
                  <c:v>7.2102870000000001</c:v>
                </c:pt>
                <c:pt idx="12040" formatCode="General">
                  <c:v>7.2102870000000001</c:v>
                </c:pt>
                <c:pt idx="12041" formatCode="General">
                  <c:v>7.2102870000000001</c:v>
                </c:pt>
                <c:pt idx="12042" formatCode="General">
                  <c:v>7.2084770000000002</c:v>
                </c:pt>
                <c:pt idx="12043" formatCode="General">
                  <c:v>7.2084770000000002</c:v>
                </c:pt>
                <c:pt idx="12044" formatCode="General">
                  <c:v>7.2102870000000001</c:v>
                </c:pt>
                <c:pt idx="12045" formatCode="General">
                  <c:v>7.2102870000000001</c:v>
                </c:pt>
                <c:pt idx="12046" formatCode="General">
                  <c:v>7.2102870000000001</c:v>
                </c:pt>
                <c:pt idx="12047" formatCode="General">
                  <c:v>7.2102870000000001</c:v>
                </c:pt>
                <c:pt idx="12048" formatCode="General">
                  <c:v>7.2102870000000001</c:v>
                </c:pt>
                <c:pt idx="12049" formatCode="General">
                  <c:v>7.2102870000000001</c:v>
                </c:pt>
                <c:pt idx="12050" formatCode="General">
                  <c:v>7.2102870000000001</c:v>
                </c:pt>
                <c:pt idx="12051" formatCode="General">
                  <c:v>7.2120949999999997</c:v>
                </c:pt>
                <c:pt idx="12052" formatCode="General">
                  <c:v>7.2102870000000001</c:v>
                </c:pt>
                <c:pt idx="12053" formatCode="General">
                  <c:v>7.2102870000000001</c:v>
                </c:pt>
                <c:pt idx="12054" formatCode="General">
                  <c:v>7.2102870000000001</c:v>
                </c:pt>
                <c:pt idx="12055" formatCode="General">
                  <c:v>7.2084770000000002</c:v>
                </c:pt>
                <c:pt idx="12056" formatCode="General">
                  <c:v>7.2102870000000001</c:v>
                </c:pt>
                <c:pt idx="12057" formatCode="General">
                  <c:v>7.2102870000000001</c:v>
                </c:pt>
                <c:pt idx="12058" formatCode="General">
                  <c:v>7.2102870000000001</c:v>
                </c:pt>
                <c:pt idx="12059" formatCode="General">
                  <c:v>7.2120949999999997</c:v>
                </c:pt>
                <c:pt idx="12060" formatCode="General">
                  <c:v>7.2102870000000001</c:v>
                </c:pt>
                <c:pt idx="12061" formatCode="General">
                  <c:v>7.2102870000000001</c:v>
                </c:pt>
                <c:pt idx="12062" formatCode="General">
                  <c:v>7.2102870000000001</c:v>
                </c:pt>
                <c:pt idx="12063" formatCode="General">
                  <c:v>7.2120949999999997</c:v>
                </c:pt>
                <c:pt idx="12064" formatCode="General">
                  <c:v>7.2102870000000001</c:v>
                </c:pt>
                <c:pt idx="12065" formatCode="General">
                  <c:v>7.1976279999999999</c:v>
                </c:pt>
                <c:pt idx="12066" formatCode="General">
                  <c:v>7.1524159999999997</c:v>
                </c:pt>
                <c:pt idx="12067" formatCode="General">
                  <c:v>7.1487990000000003</c:v>
                </c:pt>
                <c:pt idx="12068" formatCode="General">
                  <c:v>7.1433739999999997</c:v>
                </c:pt>
                <c:pt idx="12069" formatCode="General">
                  <c:v>7.1433739999999997</c:v>
                </c:pt>
                <c:pt idx="12070" formatCode="General">
                  <c:v>7.1433739999999997</c:v>
                </c:pt>
                <c:pt idx="12071" formatCode="General">
                  <c:v>7.1451820000000001</c:v>
                </c:pt>
                <c:pt idx="12072" formatCode="General">
                  <c:v>7.1451820000000001</c:v>
                </c:pt>
                <c:pt idx="12073" formatCode="General">
                  <c:v>7.1451820000000001</c:v>
                </c:pt>
                <c:pt idx="12074" formatCode="General">
                  <c:v>7.1469909999999999</c:v>
                </c:pt>
                <c:pt idx="12075" formatCode="General">
                  <c:v>7.1487990000000003</c:v>
                </c:pt>
                <c:pt idx="12076" formatCode="General">
                  <c:v>7.1487990000000003</c:v>
                </c:pt>
                <c:pt idx="12077" formatCode="General">
                  <c:v>7.1487990000000003</c:v>
                </c:pt>
                <c:pt idx="12078" formatCode="General">
                  <c:v>7.1487990000000003</c:v>
                </c:pt>
                <c:pt idx="12079" formatCode="General">
                  <c:v>7.1451820000000001</c:v>
                </c:pt>
                <c:pt idx="12080" formatCode="General">
                  <c:v>7.1451820000000001</c:v>
                </c:pt>
                <c:pt idx="12081" formatCode="General">
                  <c:v>7.1433739999999997</c:v>
                </c:pt>
                <c:pt idx="12082" formatCode="General">
                  <c:v>7.1451820000000001</c:v>
                </c:pt>
                <c:pt idx="12083" formatCode="General">
                  <c:v>7.1451820000000001</c:v>
                </c:pt>
                <c:pt idx="12084" formatCode="General">
                  <c:v>7.1451820000000001</c:v>
                </c:pt>
                <c:pt idx="12085" formatCode="General">
                  <c:v>7.1469909999999999</c:v>
                </c:pt>
                <c:pt idx="12086" formatCode="General">
                  <c:v>7.1487990000000003</c:v>
                </c:pt>
                <c:pt idx="12087" formatCode="General">
                  <c:v>7.1487990000000003</c:v>
                </c:pt>
                <c:pt idx="12088" formatCode="General">
                  <c:v>7.1487990000000003</c:v>
                </c:pt>
                <c:pt idx="12089" formatCode="General">
                  <c:v>7.1451820000000001</c:v>
                </c:pt>
                <c:pt idx="12090" formatCode="General">
                  <c:v>7.1451820000000001</c:v>
                </c:pt>
                <c:pt idx="12091" formatCode="General">
                  <c:v>7.1433739999999997</c:v>
                </c:pt>
                <c:pt idx="12092" formatCode="General">
                  <c:v>7.1433739999999997</c:v>
                </c:pt>
                <c:pt idx="12093" formatCode="General">
                  <c:v>7.1469909999999999</c:v>
                </c:pt>
                <c:pt idx="12094" formatCode="General">
                  <c:v>7.1451820000000001</c:v>
                </c:pt>
                <c:pt idx="12095" formatCode="General">
                  <c:v>7.1469909999999999</c:v>
                </c:pt>
                <c:pt idx="12096" formatCode="General">
                  <c:v>7.1487990000000003</c:v>
                </c:pt>
                <c:pt idx="12097" formatCode="General">
                  <c:v>7.1487990000000003</c:v>
                </c:pt>
                <c:pt idx="12098" formatCode="General">
                  <c:v>7.1469909999999999</c:v>
                </c:pt>
                <c:pt idx="12099" formatCode="General">
                  <c:v>7.1397570000000004</c:v>
                </c:pt>
                <c:pt idx="12100" formatCode="General">
                  <c:v>7.109013</c:v>
                </c:pt>
                <c:pt idx="12101" formatCode="General">
                  <c:v>7.090929</c:v>
                </c:pt>
                <c:pt idx="12102" formatCode="General">
                  <c:v>7.0818859999999999</c:v>
                </c:pt>
                <c:pt idx="12103" formatCode="General">
                  <c:v>7.0818859999999999</c:v>
                </c:pt>
                <c:pt idx="12104" formatCode="General">
                  <c:v>7.0818859999999999</c:v>
                </c:pt>
                <c:pt idx="12105" formatCode="General">
                  <c:v>7.0818859999999999</c:v>
                </c:pt>
                <c:pt idx="12106" formatCode="General">
                  <c:v>7.0818859999999999</c:v>
                </c:pt>
                <c:pt idx="12107" formatCode="General">
                  <c:v>7.0818859999999999</c:v>
                </c:pt>
                <c:pt idx="12108" formatCode="General">
                  <c:v>7.0818859999999999</c:v>
                </c:pt>
                <c:pt idx="12109" formatCode="General">
                  <c:v>7.0818859999999999</c:v>
                </c:pt>
                <c:pt idx="12110" formatCode="General">
                  <c:v>7.0818859999999999</c:v>
                </c:pt>
                <c:pt idx="12111" formatCode="General">
                  <c:v>7.0818859999999999</c:v>
                </c:pt>
                <c:pt idx="12112" formatCode="General">
                  <c:v>7.0818859999999999</c:v>
                </c:pt>
                <c:pt idx="12113" formatCode="General">
                  <c:v>7.0818859999999999</c:v>
                </c:pt>
                <c:pt idx="12114" formatCode="General">
                  <c:v>7.0818859999999999</c:v>
                </c:pt>
                <c:pt idx="12115" formatCode="General">
                  <c:v>7.0818859999999999</c:v>
                </c:pt>
                <c:pt idx="12116" formatCode="General">
                  <c:v>7.0818859999999999</c:v>
                </c:pt>
                <c:pt idx="12117" formatCode="General">
                  <c:v>7.0818859999999999</c:v>
                </c:pt>
                <c:pt idx="12118" formatCode="General">
                  <c:v>7.0818859999999999</c:v>
                </c:pt>
                <c:pt idx="12119" formatCode="General">
                  <c:v>7.0818859999999999</c:v>
                </c:pt>
                <c:pt idx="12120" formatCode="General">
                  <c:v>7.0818859999999999</c:v>
                </c:pt>
                <c:pt idx="12121" formatCode="General">
                  <c:v>7.0818859999999999</c:v>
                </c:pt>
                <c:pt idx="12122" formatCode="General">
                  <c:v>7.0818859999999999</c:v>
                </c:pt>
                <c:pt idx="12123" formatCode="General">
                  <c:v>7.0818859999999999</c:v>
                </c:pt>
                <c:pt idx="12124" formatCode="General">
                  <c:v>7.0818859999999999</c:v>
                </c:pt>
                <c:pt idx="12125" formatCode="General">
                  <c:v>7.0818859999999999</c:v>
                </c:pt>
                <c:pt idx="12126" formatCode="General">
                  <c:v>7.0818859999999999</c:v>
                </c:pt>
                <c:pt idx="12127" formatCode="General">
                  <c:v>7.0818859999999999</c:v>
                </c:pt>
                <c:pt idx="12128" formatCode="General">
                  <c:v>7.0818859999999999</c:v>
                </c:pt>
                <c:pt idx="12129" formatCode="General">
                  <c:v>7.0818859999999999</c:v>
                </c:pt>
                <c:pt idx="12130" formatCode="General">
                  <c:v>7.0818859999999999</c:v>
                </c:pt>
                <c:pt idx="12131" formatCode="General">
                  <c:v>7.0818859999999999</c:v>
                </c:pt>
                <c:pt idx="12132" formatCode="General">
                  <c:v>7.0818859999999999</c:v>
                </c:pt>
                <c:pt idx="12133" formatCode="General">
                  <c:v>7.0818859999999999</c:v>
                </c:pt>
                <c:pt idx="12134" formatCode="General">
                  <c:v>7.0818859999999999</c:v>
                </c:pt>
                <c:pt idx="12135" formatCode="General">
                  <c:v>7.0818859999999999</c:v>
                </c:pt>
                <c:pt idx="12136" formatCode="General">
                  <c:v>7.0565689999999996</c:v>
                </c:pt>
                <c:pt idx="12137" formatCode="General">
                  <c:v>7.0529510000000002</c:v>
                </c:pt>
                <c:pt idx="12138" formatCode="General">
                  <c:v>7.0203990000000003</c:v>
                </c:pt>
                <c:pt idx="12139" formatCode="General">
                  <c:v>7.0185909999999998</c:v>
                </c:pt>
                <c:pt idx="12140" formatCode="General">
                  <c:v>7.0185909999999998</c:v>
                </c:pt>
                <c:pt idx="12141" formatCode="General">
                  <c:v>7.0185909999999998</c:v>
                </c:pt>
                <c:pt idx="12142" formatCode="General">
                  <c:v>7.0149739999999996</c:v>
                </c:pt>
                <c:pt idx="12143" formatCode="General">
                  <c:v>7.0149739999999996</c:v>
                </c:pt>
                <c:pt idx="12144" formatCode="General">
                  <c:v>7.0149739999999996</c:v>
                </c:pt>
                <c:pt idx="12145" formatCode="General">
                  <c:v>7.0149739999999996</c:v>
                </c:pt>
                <c:pt idx="12146" formatCode="General">
                  <c:v>7.0185909999999998</c:v>
                </c:pt>
                <c:pt idx="12147" formatCode="General">
                  <c:v>7.0203990000000003</c:v>
                </c:pt>
                <c:pt idx="12148" formatCode="General">
                  <c:v>7.0185909999999998</c:v>
                </c:pt>
                <c:pt idx="12149" formatCode="General">
                  <c:v>7.0203990000000003</c:v>
                </c:pt>
                <c:pt idx="12150" formatCode="General">
                  <c:v>7.0185909999999998</c:v>
                </c:pt>
                <c:pt idx="12151" formatCode="General">
                  <c:v>7.0185909999999998</c:v>
                </c:pt>
                <c:pt idx="12152" formatCode="General">
                  <c:v>7.0185909999999998</c:v>
                </c:pt>
                <c:pt idx="12153" formatCode="General">
                  <c:v>7.0149739999999996</c:v>
                </c:pt>
                <c:pt idx="12154" formatCode="General">
                  <c:v>7.0131649999999999</c:v>
                </c:pt>
                <c:pt idx="12155" formatCode="General">
                  <c:v>7.0131649999999999</c:v>
                </c:pt>
                <c:pt idx="12156" formatCode="General">
                  <c:v>7.0167820000000001</c:v>
                </c:pt>
                <c:pt idx="12157" formatCode="General">
                  <c:v>7.0185909999999998</c:v>
                </c:pt>
                <c:pt idx="12158" formatCode="General">
                  <c:v>7.0185909999999998</c:v>
                </c:pt>
                <c:pt idx="12159" formatCode="General">
                  <c:v>7.0185909999999998</c:v>
                </c:pt>
                <c:pt idx="12160" formatCode="General">
                  <c:v>7.0185909999999998</c:v>
                </c:pt>
                <c:pt idx="12161" formatCode="General">
                  <c:v>7.0167820000000001</c:v>
                </c:pt>
                <c:pt idx="12162" formatCode="General">
                  <c:v>7.0167820000000001</c:v>
                </c:pt>
                <c:pt idx="12163" formatCode="General">
                  <c:v>7.0149739999999996</c:v>
                </c:pt>
                <c:pt idx="12164" formatCode="General">
                  <c:v>7.0131649999999999</c:v>
                </c:pt>
                <c:pt idx="12165" formatCode="General">
                  <c:v>7.0131649999999999</c:v>
                </c:pt>
                <c:pt idx="12166" formatCode="General">
                  <c:v>7.0149739999999996</c:v>
                </c:pt>
                <c:pt idx="12167" formatCode="General">
                  <c:v>7.0185909999999998</c:v>
                </c:pt>
                <c:pt idx="12168" formatCode="General">
                  <c:v>7.0203990000000003</c:v>
                </c:pt>
                <c:pt idx="12169" formatCode="General">
                  <c:v>7.0203990000000003</c:v>
                </c:pt>
                <c:pt idx="12170" formatCode="General">
                  <c:v>7.0185909999999998</c:v>
                </c:pt>
                <c:pt idx="12171" formatCode="General">
                  <c:v>7.0185909999999998</c:v>
                </c:pt>
                <c:pt idx="12172" formatCode="General">
                  <c:v>7.0185909999999998</c:v>
                </c:pt>
                <c:pt idx="12173" formatCode="General">
                  <c:v>7.0185909999999998</c:v>
                </c:pt>
                <c:pt idx="12174" formatCode="General">
                  <c:v>7.0149739999999996</c:v>
                </c:pt>
                <c:pt idx="12175" formatCode="General">
                  <c:v>7.0095489999999998</c:v>
                </c:pt>
                <c:pt idx="12176" formatCode="General">
                  <c:v>6.9679539999999998</c:v>
                </c:pt>
                <c:pt idx="12177" formatCode="General">
                  <c:v>6.953487</c:v>
                </c:pt>
                <c:pt idx="12178" formatCode="General">
                  <c:v>6.9516790000000004</c:v>
                </c:pt>
                <c:pt idx="12179" formatCode="General">
                  <c:v>6.9516790000000004</c:v>
                </c:pt>
                <c:pt idx="12180" formatCode="General">
                  <c:v>6.953487</c:v>
                </c:pt>
                <c:pt idx="12181" formatCode="General">
                  <c:v>6.953487</c:v>
                </c:pt>
                <c:pt idx="12182" formatCode="General">
                  <c:v>6.953487</c:v>
                </c:pt>
                <c:pt idx="12183" formatCode="General">
                  <c:v>6.9516790000000004</c:v>
                </c:pt>
                <c:pt idx="12184" formatCode="General">
                  <c:v>6.9516790000000004</c:v>
                </c:pt>
                <c:pt idx="12185" formatCode="General">
                  <c:v>6.953487</c:v>
                </c:pt>
                <c:pt idx="12186" formatCode="General">
                  <c:v>6.953487</c:v>
                </c:pt>
                <c:pt idx="12187" formatCode="General">
                  <c:v>6.9516790000000004</c:v>
                </c:pt>
                <c:pt idx="12188" formatCode="General">
                  <c:v>6.9516790000000004</c:v>
                </c:pt>
                <c:pt idx="12189" formatCode="General">
                  <c:v>6.9516790000000004</c:v>
                </c:pt>
                <c:pt idx="12190" formatCode="General">
                  <c:v>6.9516790000000004</c:v>
                </c:pt>
                <c:pt idx="12191" formatCode="General">
                  <c:v>6.9516790000000004</c:v>
                </c:pt>
                <c:pt idx="12192" formatCode="General">
                  <c:v>6.953487</c:v>
                </c:pt>
                <c:pt idx="12193" formatCode="General">
                  <c:v>6.9516790000000004</c:v>
                </c:pt>
                <c:pt idx="12194" formatCode="General">
                  <c:v>6.953487</c:v>
                </c:pt>
                <c:pt idx="12195" formatCode="General">
                  <c:v>6.953487</c:v>
                </c:pt>
                <c:pt idx="12196" formatCode="General">
                  <c:v>6.953487</c:v>
                </c:pt>
                <c:pt idx="12197" formatCode="General">
                  <c:v>6.9516790000000004</c:v>
                </c:pt>
                <c:pt idx="12198" formatCode="General">
                  <c:v>6.953487</c:v>
                </c:pt>
                <c:pt idx="12199" formatCode="General">
                  <c:v>6.953487</c:v>
                </c:pt>
                <c:pt idx="12200" formatCode="General">
                  <c:v>6.953487</c:v>
                </c:pt>
                <c:pt idx="12201" formatCode="General">
                  <c:v>6.953487</c:v>
                </c:pt>
                <c:pt idx="12202" formatCode="General">
                  <c:v>6.9516790000000004</c:v>
                </c:pt>
                <c:pt idx="12203" formatCode="General">
                  <c:v>6.9516790000000004</c:v>
                </c:pt>
                <c:pt idx="12204" formatCode="General">
                  <c:v>6.953487</c:v>
                </c:pt>
                <c:pt idx="12205" formatCode="General">
                  <c:v>6.953487</c:v>
                </c:pt>
                <c:pt idx="12206" formatCode="General">
                  <c:v>6.953487</c:v>
                </c:pt>
                <c:pt idx="12207" formatCode="General">
                  <c:v>6.953487</c:v>
                </c:pt>
                <c:pt idx="12208" formatCode="General">
                  <c:v>6.953487</c:v>
                </c:pt>
                <c:pt idx="12209" formatCode="General">
                  <c:v>6.9516790000000004</c:v>
                </c:pt>
                <c:pt idx="12210" formatCode="General">
                  <c:v>6.9516790000000004</c:v>
                </c:pt>
                <c:pt idx="12211" formatCode="General">
                  <c:v>6.9516790000000004</c:v>
                </c:pt>
                <c:pt idx="12212" formatCode="General">
                  <c:v>6.953487</c:v>
                </c:pt>
                <c:pt idx="12213" formatCode="General">
                  <c:v>6.9498699999999998</c:v>
                </c:pt>
                <c:pt idx="12214" formatCode="General">
                  <c:v>6.939019</c:v>
                </c:pt>
                <c:pt idx="12215" formatCode="General">
                  <c:v>6.9245520000000003</c:v>
                </c:pt>
                <c:pt idx="12216" formatCode="General">
                  <c:v>6.8919990000000002</c:v>
                </c:pt>
                <c:pt idx="12217" formatCode="General">
                  <c:v>6.8847659999999999</c:v>
                </c:pt>
                <c:pt idx="12218" formatCode="General">
                  <c:v>6.8865740000000004</c:v>
                </c:pt>
                <c:pt idx="12219" formatCode="General">
                  <c:v>6.8919990000000002</c:v>
                </c:pt>
                <c:pt idx="12220" formatCode="General">
                  <c:v>6.8901909999999997</c:v>
                </c:pt>
                <c:pt idx="12221" formatCode="General">
                  <c:v>6.8919990000000002</c:v>
                </c:pt>
                <c:pt idx="12222" formatCode="General">
                  <c:v>6.8901909999999997</c:v>
                </c:pt>
                <c:pt idx="12223" formatCode="General">
                  <c:v>6.8883830000000001</c:v>
                </c:pt>
                <c:pt idx="12224" formatCode="General">
                  <c:v>6.8883830000000001</c:v>
                </c:pt>
                <c:pt idx="12225" formatCode="General">
                  <c:v>6.8883830000000001</c:v>
                </c:pt>
                <c:pt idx="12226" formatCode="General">
                  <c:v>6.8865740000000004</c:v>
                </c:pt>
                <c:pt idx="12227" formatCode="General">
                  <c:v>6.8865740000000004</c:v>
                </c:pt>
                <c:pt idx="12228" formatCode="General">
                  <c:v>6.8865740000000004</c:v>
                </c:pt>
                <c:pt idx="12229" formatCode="General">
                  <c:v>6.8865740000000004</c:v>
                </c:pt>
                <c:pt idx="12230" formatCode="General">
                  <c:v>6.8901909999999997</c:v>
                </c:pt>
                <c:pt idx="12231" formatCode="General">
                  <c:v>6.8901909999999997</c:v>
                </c:pt>
                <c:pt idx="12232" formatCode="General">
                  <c:v>6.8919990000000002</c:v>
                </c:pt>
                <c:pt idx="12233" formatCode="General">
                  <c:v>6.8883830000000001</c:v>
                </c:pt>
                <c:pt idx="12234" formatCode="General">
                  <c:v>6.8883830000000001</c:v>
                </c:pt>
                <c:pt idx="12235" formatCode="General">
                  <c:v>6.8883830000000001</c:v>
                </c:pt>
                <c:pt idx="12236" formatCode="General">
                  <c:v>6.8883830000000001</c:v>
                </c:pt>
                <c:pt idx="12237" formatCode="General">
                  <c:v>6.8865740000000004</c:v>
                </c:pt>
                <c:pt idx="12238" formatCode="General">
                  <c:v>6.8865740000000004</c:v>
                </c:pt>
                <c:pt idx="12239" formatCode="General">
                  <c:v>6.8865740000000004</c:v>
                </c:pt>
                <c:pt idx="12240" formatCode="General">
                  <c:v>6.8919990000000002</c:v>
                </c:pt>
                <c:pt idx="12241" formatCode="General">
                  <c:v>6.8901909999999997</c:v>
                </c:pt>
                <c:pt idx="12242" formatCode="General">
                  <c:v>6.8901909999999997</c:v>
                </c:pt>
                <c:pt idx="12243" formatCode="General">
                  <c:v>6.8919990000000002</c:v>
                </c:pt>
                <c:pt idx="12244" formatCode="General">
                  <c:v>6.8883830000000001</c:v>
                </c:pt>
                <c:pt idx="12245" formatCode="General">
                  <c:v>6.8883830000000001</c:v>
                </c:pt>
                <c:pt idx="12246" formatCode="General">
                  <c:v>6.8883830000000001</c:v>
                </c:pt>
                <c:pt idx="12247" formatCode="General">
                  <c:v>6.8865740000000004</c:v>
                </c:pt>
                <c:pt idx="12248" formatCode="General">
                  <c:v>6.8865740000000004</c:v>
                </c:pt>
                <c:pt idx="12249" formatCode="General">
                  <c:v>6.8865740000000004</c:v>
                </c:pt>
                <c:pt idx="12250" formatCode="General">
                  <c:v>6.8883830000000001</c:v>
                </c:pt>
                <c:pt idx="12251" formatCode="General">
                  <c:v>6.8919990000000002</c:v>
                </c:pt>
                <c:pt idx="12252" formatCode="General">
                  <c:v>6.8901909999999997</c:v>
                </c:pt>
                <c:pt idx="12253" formatCode="General">
                  <c:v>6.8413630000000003</c:v>
                </c:pt>
                <c:pt idx="12254" formatCode="General">
                  <c:v>6.8268959999999996</c:v>
                </c:pt>
                <c:pt idx="12255" formatCode="General">
                  <c:v>6.8250869999999999</c:v>
                </c:pt>
                <c:pt idx="12256" formatCode="General">
                  <c:v>6.8232780000000002</c:v>
                </c:pt>
                <c:pt idx="12257" formatCode="General">
                  <c:v>6.8232780000000002</c:v>
                </c:pt>
                <c:pt idx="12258" formatCode="General">
                  <c:v>6.8232780000000002</c:v>
                </c:pt>
                <c:pt idx="12259" formatCode="General">
                  <c:v>6.8232780000000002</c:v>
                </c:pt>
                <c:pt idx="12260" formatCode="General">
                  <c:v>6.8232780000000002</c:v>
                </c:pt>
                <c:pt idx="12261" formatCode="General">
                  <c:v>6.8232780000000002</c:v>
                </c:pt>
                <c:pt idx="12262" formatCode="General">
                  <c:v>6.8232780000000002</c:v>
                </c:pt>
                <c:pt idx="12263" formatCode="General">
                  <c:v>6.8232780000000002</c:v>
                </c:pt>
                <c:pt idx="12264" formatCode="General">
                  <c:v>6.8250869999999999</c:v>
                </c:pt>
                <c:pt idx="12265" formatCode="General">
                  <c:v>6.8232780000000002</c:v>
                </c:pt>
                <c:pt idx="12266" formatCode="General">
                  <c:v>6.8232780000000002</c:v>
                </c:pt>
                <c:pt idx="12267" formatCode="General">
                  <c:v>6.8250869999999999</c:v>
                </c:pt>
                <c:pt idx="12268" formatCode="General">
                  <c:v>6.8250869999999999</c:v>
                </c:pt>
                <c:pt idx="12269" formatCode="General">
                  <c:v>6.8250869999999999</c:v>
                </c:pt>
                <c:pt idx="12270" formatCode="General">
                  <c:v>6.8250869999999999</c:v>
                </c:pt>
                <c:pt idx="12271" formatCode="General">
                  <c:v>6.8232780000000002</c:v>
                </c:pt>
                <c:pt idx="12272" formatCode="General">
                  <c:v>6.8232780000000002</c:v>
                </c:pt>
                <c:pt idx="12273" formatCode="General">
                  <c:v>6.8250869999999999</c:v>
                </c:pt>
                <c:pt idx="12274" formatCode="General">
                  <c:v>6.8250869999999999</c:v>
                </c:pt>
                <c:pt idx="12275" formatCode="General">
                  <c:v>6.8250869999999999</c:v>
                </c:pt>
                <c:pt idx="12276" formatCode="General">
                  <c:v>6.8232780000000002</c:v>
                </c:pt>
                <c:pt idx="12277" formatCode="General">
                  <c:v>6.8232780000000002</c:v>
                </c:pt>
                <c:pt idx="12278" formatCode="General">
                  <c:v>6.8232780000000002</c:v>
                </c:pt>
                <c:pt idx="12279" formatCode="General">
                  <c:v>6.8250869999999999</c:v>
                </c:pt>
                <c:pt idx="12280" formatCode="General">
                  <c:v>6.8232780000000002</c:v>
                </c:pt>
                <c:pt idx="12281" formatCode="General">
                  <c:v>6.8232780000000002</c:v>
                </c:pt>
                <c:pt idx="12282" formatCode="General">
                  <c:v>6.8232780000000002</c:v>
                </c:pt>
                <c:pt idx="12283" formatCode="General">
                  <c:v>6.8232780000000002</c:v>
                </c:pt>
                <c:pt idx="12284" formatCode="General">
                  <c:v>6.8250869999999999</c:v>
                </c:pt>
                <c:pt idx="12285" formatCode="General">
                  <c:v>6.8232780000000002</c:v>
                </c:pt>
                <c:pt idx="12286" formatCode="General">
                  <c:v>6.8232780000000002</c:v>
                </c:pt>
                <c:pt idx="12287" formatCode="General">
                  <c:v>6.8232780000000002</c:v>
                </c:pt>
                <c:pt idx="12288" formatCode="General">
                  <c:v>6.8232780000000002</c:v>
                </c:pt>
                <c:pt idx="12289" formatCode="General">
                  <c:v>6.8250869999999999</c:v>
                </c:pt>
                <c:pt idx="12290" formatCode="General">
                  <c:v>6.8232780000000002</c:v>
                </c:pt>
                <c:pt idx="12291" formatCode="General">
                  <c:v>6.8232780000000002</c:v>
                </c:pt>
                <c:pt idx="12292" formatCode="General">
                  <c:v>6.8088110000000004</c:v>
                </c:pt>
                <c:pt idx="12293" formatCode="General">
                  <c:v>6.7690239999999999</c:v>
                </c:pt>
                <c:pt idx="12294" formatCode="General">
                  <c:v>6.7636000000000003</c:v>
                </c:pt>
                <c:pt idx="12295" formatCode="General">
                  <c:v>6.7636000000000003</c:v>
                </c:pt>
                <c:pt idx="12296" formatCode="General">
                  <c:v>6.7636000000000003</c:v>
                </c:pt>
                <c:pt idx="12297" formatCode="General">
                  <c:v>6.7599830000000001</c:v>
                </c:pt>
                <c:pt idx="12298" formatCode="General">
                  <c:v>6.7581740000000003</c:v>
                </c:pt>
                <c:pt idx="12299" formatCode="General">
                  <c:v>6.7581740000000003</c:v>
                </c:pt>
                <c:pt idx="12300" formatCode="General">
                  <c:v>6.7581740000000003</c:v>
                </c:pt>
                <c:pt idx="12301" formatCode="General">
                  <c:v>6.7563659999999999</c:v>
                </c:pt>
                <c:pt idx="12302" formatCode="General">
                  <c:v>6.7581740000000003</c:v>
                </c:pt>
                <c:pt idx="12303" formatCode="General">
                  <c:v>6.7581740000000003</c:v>
                </c:pt>
                <c:pt idx="12304" formatCode="General">
                  <c:v>6.7617909999999997</c:v>
                </c:pt>
                <c:pt idx="12305" formatCode="General">
                  <c:v>6.7617909999999997</c:v>
                </c:pt>
                <c:pt idx="12306" formatCode="General">
                  <c:v>6.7617909999999997</c:v>
                </c:pt>
                <c:pt idx="12307" formatCode="General">
                  <c:v>6.7599830000000001</c:v>
                </c:pt>
                <c:pt idx="12308" formatCode="General">
                  <c:v>6.7599830000000001</c:v>
                </c:pt>
                <c:pt idx="12309" formatCode="General">
                  <c:v>6.7599830000000001</c:v>
                </c:pt>
                <c:pt idx="12310" formatCode="General">
                  <c:v>6.7599830000000001</c:v>
                </c:pt>
                <c:pt idx="12311" formatCode="General">
                  <c:v>6.7581740000000003</c:v>
                </c:pt>
                <c:pt idx="12312" formatCode="General">
                  <c:v>6.7581740000000003</c:v>
                </c:pt>
                <c:pt idx="12313" formatCode="General">
                  <c:v>6.7581740000000003</c:v>
                </c:pt>
                <c:pt idx="12314" formatCode="General">
                  <c:v>6.7636000000000003</c:v>
                </c:pt>
                <c:pt idx="12315" formatCode="General">
                  <c:v>6.7636000000000003</c:v>
                </c:pt>
                <c:pt idx="12316" formatCode="General">
                  <c:v>6.7636000000000003</c:v>
                </c:pt>
                <c:pt idx="12317" formatCode="General">
                  <c:v>6.7636000000000003</c:v>
                </c:pt>
                <c:pt idx="12318" formatCode="General">
                  <c:v>6.7599830000000001</c:v>
                </c:pt>
                <c:pt idx="12319" formatCode="General">
                  <c:v>6.7599830000000001</c:v>
                </c:pt>
                <c:pt idx="12320" formatCode="General">
                  <c:v>6.7581740000000003</c:v>
                </c:pt>
                <c:pt idx="12321" formatCode="General">
                  <c:v>6.7581740000000003</c:v>
                </c:pt>
                <c:pt idx="12322" formatCode="General">
                  <c:v>6.7581740000000003</c:v>
                </c:pt>
                <c:pt idx="12323" formatCode="General">
                  <c:v>6.7581740000000003</c:v>
                </c:pt>
                <c:pt idx="12324" formatCode="General">
                  <c:v>6.7581740000000003</c:v>
                </c:pt>
                <c:pt idx="12325" formatCode="General">
                  <c:v>6.7617909999999997</c:v>
                </c:pt>
                <c:pt idx="12326" formatCode="General">
                  <c:v>6.7617909999999997</c:v>
                </c:pt>
                <c:pt idx="12327" formatCode="General">
                  <c:v>6.7527489999999997</c:v>
                </c:pt>
                <c:pt idx="12328" formatCode="General">
                  <c:v>6.718388</c:v>
                </c:pt>
                <c:pt idx="12329" formatCode="General">
                  <c:v>6.6966869999999998</c:v>
                </c:pt>
                <c:pt idx="12330" formatCode="General">
                  <c:v>6.6966869999999998</c:v>
                </c:pt>
                <c:pt idx="12331" formatCode="General">
                  <c:v>6.6948790000000002</c:v>
                </c:pt>
                <c:pt idx="12332" formatCode="General">
                  <c:v>6.6948790000000002</c:v>
                </c:pt>
                <c:pt idx="12333" formatCode="General">
                  <c:v>6.6948790000000002</c:v>
                </c:pt>
                <c:pt idx="12334" formatCode="General">
                  <c:v>6.6948790000000002</c:v>
                </c:pt>
                <c:pt idx="12335" formatCode="General">
                  <c:v>6.6948790000000002</c:v>
                </c:pt>
                <c:pt idx="12336" formatCode="General">
                  <c:v>6.6948790000000002</c:v>
                </c:pt>
                <c:pt idx="12337" formatCode="General">
                  <c:v>6.6948790000000002</c:v>
                </c:pt>
                <c:pt idx="12338" formatCode="General">
                  <c:v>6.6948790000000002</c:v>
                </c:pt>
                <c:pt idx="12339" formatCode="General">
                  <c:v>6.6948790000000002</c:v>
                </c:pt>
                <c:pt idx="12340" formatCode="General">
                  <c:v>6.6948790000000002</c:v>
                </c:pt>
                <c:pt idx="12341" formatCode="General">
                  <c:v>6.6966869999999998</c:v>
                </c:pt>
                <c:pt idx="12342" formatCode="General">
                  <c:v>6.6948790000000002</c:v>
                </c:pt>
                <c:pt idx="12343" formatCode="General">
                  <c:v>6.6948790000000002</c:v>
                </c:pt>
                <c:pt idx="12344" formatCode="General">
                  <c:v>6.6948790000000002</c:v>
                </c:pt>
                <c:pt idx="12345" formatCode="General">
                  <c:v>6.6948790000000002</c:v>
                </c:pt>
                <c:pt idx="12346" formatCode="General">
                  <c:v>6.6948790000000002</c:v>
                </c:pt>
                <c:pt idx="12347" formatCode="General">
                  <c:v>6.6966869999999998</c:v>
                </c:pt>
                <c:pt idx="12348" formatCode="General">
                  <c:v>6.6966869999999998</c:v>
                </c:pt>
                <c:pt idx="12349" formatCode="General">
                  <c:v>6.6966869999999998</c:v>
                </c:pt>
                <c:pt idx="12350" formatCode="General">
                  <c:v>6.6948790000000002</c:v>
                </c:pt>
                <c:pt idx="12351" formatCode="General">
                  <c:v>6.6948790000000002</c:v>
                </c:pt>
                <c:pt idx="12352" formatCode="General">
                  <c:v>6.6966869999999998</c:v>
                </c:pt>
                <c:pt idx="12353" formatCode="General">
                  <c:v>6.6966869999999998</c:v>
                </c:pt>
                <c:pt idx="12354" formatCode="General">
                  <c:v>6.6948790000000002</c:v>
                </c:pt>
                <c:pt idx="12355" formatCode="General">
                  <c:v>6.6948790000000002</c:v>
                </c:pt>
                <c:pt idx="12356" formatCode="General">
                  <c:v>6.6948790000000002</c:v>
                </c:pt>
                <c:pt idx="12357" formatCode="General">
                  <c:v>6.6948790000000002</c:v>
                </c:pt>
                <c:pt idx="12358" formatCode="General">
                  <c:v>6.6948790000000002</c:v>
                </c:pt>
                <c:pt idx="12359" formatCode="General">
                  <c:v>6.6948790000000002</c:v>
                </c:pt>
                <c:pt idx="12360" formatCode="General">
                  <c:v>6.6930699999999996</c:v>
                </c:pt>
                <c:pt idx="12361" formatCode="General">
                  <c:v>6.649667</c:v>
                </c:pt>
                <c:pt idx="12362" formatCode="General">
                  <c:v>6.6333909999999996</c:v>
                </c:pt>
                <c:pt idx="12363" formatCode="General">
                  <c:v>6.631583</c:v>
                </c:pt>
                <c:pt idx="12364" formatCode="General">
                  <c:v>6.6297740000000003</c:v>
                </c:pt>
                <c:pt idx="12365" formatCode="General">
                  <c:v>6.6279659999999998</c:v>
                </c:pt>
                <c:pt idx="12366" formatCode="General">
                  <c:v>6.6297740000000003</c:v>
                </c:pt>
                <c:pt idx="12367" formatCode="General">
                  <c:v>6.6333909999999996</c:v>
                </c:pt>
                <c:pt idx="12368" formatCode="General">
                  <c:v>6.631583</c:v>
                </c:pt>
                <c:pt idx="12369" formatCode="General">
                  <c:v>6.6333909999999996</c:v>
                </c:pt>
                <c:pt idx="12370" formatCode="General">
                  <c:v>6.6333909999999996</c:v>
                </c:pt>
                <c:pt idx="12371" formatCode="General">
                  <c:v>6.6333909999999996</c:v>
                </c:pt>
                <c:pt idx="12372" formatCode="General">
                  <c:v>6.631583</c:v>
                </c:pt>
                <c:pt idx="12373" formatCode="General">
                  <c:v>6.6333909999999996</c:v>
                </c:pt>
                <c:pt idx="12374" formatCode="General">
                  <c:v>6.6297740000000003</c:v>
                </c:pt>
                <c:pt idx="12375" formatCode="General">
                  <c:v>6.6279659999999998</c:v>
                </c:pt>
                <c:pt idx="12376" formatCode="General">
                  <c:v>6.6279659999999998</c:v>
                </c:pt>
                <c:pt idx="12377" formatCode="General">
                  <c:v>6.6297740000000003</c:v>
                </c:pt>
                <c:pt idx="12378" formatCode="General">
                  <c:v>6.6333909999999996</c:v>
                </c:pt>
                <c:pt idx="12379" formatCode="General">
                  <c:v>6.6333909999999996</c:v>
                </c:pt>
                <c:pt idx="12380" formatCode="General">
                  <c:v>6.6333909999999996</c:v>
                </c:pt>
                <c:pt idx="12381" formatCode="General">
                  <c:v>6.631583</c:v>
                </c:pt>
                <c:pt idx="12382" formatCode="General">
                  <c:v>6.631583</c:v>
                </c:pt>
                <c:pt idx="12383" formatCode="General">
                  <c:v>6.6333909999999996</c:v>
                </c:pt>
                <c:pt idx="12384" formatCode="General">
                  <c:v>6.6333909999999996</c:v>
                </c:pt>
                <c:pt idx="12385" formatCode="General">
                  <c:v>6.6297740000000003</c:v>
                </c:pt>
                <c:pt idx="12386" formatCode="General">
                  <c:v>6.6279659999999998</c:v>
                </c:pt>
                <c:pt idx="12387" formatCode="General">
                  <c:v>6.6279659999999998</c:v>
                </c:pt>
                <c:pt idx="12388" formatCode="General">
                  <c:v>6.631583</c:v>
                </c:pt>
                <c:pt idx="12389" formatCode="General">
                  <c:v>6.631583</c:v>
                </c:pt>
                <c:pt idx="12390" formatCode="General">
                  <c:v>6.6333909999999996</c:v>
                </c:pt>
                <c:pt idx="12391" formatCode="General">
                  <c:v>6.6297740000000003</c:v>
                </c:pt>
                <c:pt idx="12392" formatCode="General">
                  <c:v>6.5954139999999999</c:v>
                </c:pt>
                <c:pt idx="12393" formatCode="General">
                  <c:v>6.5682869999999998</c:v>
                </c:pt>
                <c:pt idx="12394" formatCode="General">
                  <c:v>6.566478</c:v>
                </c:pt>
                <c:pt idx="12395" formatCode="General">
                  <c:v>6.566478</c:v>
                </c:pt>
                <c:pt idx="12396" formatCode="General">
                  <c:v>6.566478</c:v>
                </c:pt>
                <c:pt idx="12397" formatCode="General">
                  <c:v>6.566478</c:v>
                </c:pt>
                <c:pt idx="12398" formatCode="General">
                  <c:v>6.566478</c:v>
                </c:pt>
                <c:pt idx="12399" formatCode="General">
                  <c:v>6.566478</c:v>
                </c:pt>
                <c:pt idx="12400" formatCode="General">
                  <c:v>6.566478</c:v>
                </c:pt>
                <c:pt idx="12401" formatCode="General">
                  <c:v>6.566478</c:v>
                </c:pt>
                <c:pt idx="12402" formatCode="General">
                  <c:v>6.566478</c:v>
                </c:pt>
                <c:pt idx="12403" formatCode="General">
                  <c:v>6.566478</c:v>
                </c:pt>
                <c:pt idx="12404" formatCode="General">
                  <c:v>6.566478</c:v>
                </c:pt>
                <c:pt idx="12405" formatCode="General">
                  <c:v>6.566478</c:v>
                </c:pt>
                <c:pt idx="12406" formatCode="General">
                  <c:v>6.566478</c:v>
                </c:pt>
                <c:pt idx="12407" formatCode="General">
                  <c:v>6.566478</c:v>
                </c:pt>
                <c:pt idx="12408" formatCode="General">
                  <c:v>6.566478</c:v>
                </c:pt>
                <c:pt idx="12409" formatCode="General">
                  <c:v>6.566478</c:v>
                </c:pt>
                <c:pt idx="12410" formatCode="General">
                  <c:v>6.566478</c:v>
                </c:pt>
                <c:pt idx="12411" formatCode="General">
                  <c:v>6.566478</c:v>
                </c:pt>
                <c:pt idx="12412" formatCode="General">
                  <c:v>6.566478</c:v>
                </c:pt>
                <c:pt idx="12413" formatCode="General">
                  <c:v>6.566478</c:v>
                </c:pt>
                <c:pt idx="12414" formatCode="General">
                  <c:v>6.566478</c:v>
                </c:pt>
                <c:pt idx="12415" formatCode="General">
                  <c:v>6.566478</c:v>
                </c:pt>
                <c:pt idx="12416" formatCode="General">
                  <c:v>6.566478</c:v>
                </c:pt>
                <c:pt idx="12417" formatCode="General">
                  <c:v>6.566478</c:v>
                </c:pt>
                <c:pt idx="12418" formatCode="General">
                  <c:v>6.566478</c:v>
                </c:pt>
                <c:pt idx="12419" formatCode="General">
                  <c:v>6.566478</c:v>
                </c:pt>
                <c:pt idx="12420" formatCode="General">
                  <c:v>6.566478</c:v>
                </c:pt>
                <c:pt idx="12421" formatCode="General">
                  <c:v>6.566478</c:v>
                </c:pt>
                <c:pt idx="12422" formatCode="General">
                  <c:v>6.557436</c:v>
                </c:pt>
                <c:pt idx="12423" formatCode="General">
                  <c:v>6.5122260000000001</c:v>
                </c:pt>
                <c:pt idx="12424" formatCode="General">
                  <c:v>6.5068000000000001</c:v>
                </c:pt>
                <c:pt idx="12425" formatCode="General">
                  <c:v>6.5049919999999997</c:v>
                </c:pt>
                <c:pt idx="12426" formatCode="General">
                  <c:v>6.5049919999999997</c:v>
                </c:pt>
                <c:pt idx="12427" formatCode="General">
                  <c:v>6.5031819999999998</c:v>
                </c:pt>
                <c:pt idx="12428" formatCode="General">
                  <c:v>6.5013740000000002</c:v>
                </c:pt>
                <c:pt idx="12429" formatCode="General">
                  <c:v>6.5031819999999998</c:v>
                </c:pt>
                <c:pt idx="12430" formatCode="General">
                  <c:v>6.5031819999999998</c:v>
                </c:pt>
                <c:pt idx="12431" formatCode="General">
                  <c:v>6.4995659999999997</c:v>
                </c:pt>
                <c:pt idx="12432" formatCode="General">
                  <c:v>6.4995659999999997</c:v>
                </c:pt>
                <c:pt idx="12433" formatCode="General">
                  <c:v>6.4995659999999997</c:v>
                </c:pt>
                <c:pt idx="12434" formatCode="General">
                  <c:v>6.5049919999999997</c:v>
                </c:pt>
                <c:pt idx="12435" formatCode="General">
                  <c:v>6.5031819999999998</c:v>
                </c:pt>
                <c:pt idx="12436" formatCode="General">
                  <c:v>6.5049919999999997</c:v>
                </c:pt>
                <c:pt idx="12437" formatCode="General">
                  <c:v>6.5049919999999997</c:v>
                </c:pt>
                <c:pt idx="12438" formatCode="General">
                  <c:v>6.5031819999999998</c:v>
                </c:pt>
                <c:pt idx="12439" formatCode="General">
                  <c:v>6.5013740000000002</c:v>
                </c:pt>
                <c:pt idx="12440" formatCode="General">
                  <c:v>6.5013740000000002</c:v>
                </c:pt>
                <c:pt idx="12441" formatCode="General">
                  <c:v>6.5031819999999998</c:v>
                </c:pt>
                <c:pt idx="12442" formatCode="General">
                  <c:v>6.4995659999999997</c:v>
                </c:pt>
                <c:pt idx="12443" formatCode="General">
                  <c:v>6.5013740000000002</c:v>
                </c:pt>
                <c:pt idx="12444" formatCode="General">
                  <c:v>6.5013740000000002</c:v>
                </c:pt>
                <c:pt idx="12445" formatCode="General">
                  <c:v>6.5049919999999997</c:v>
                </c:pt>
                <c:pt idx="12446" formatCode="General">
                  <c:v>6.5031819999999998</c:v>
                </c:pt>
                <c:pt idx="12447" formatCode="General">
                  <c:v>6.5049919999999997</c:v>
                </c:pt>
                <c:pt idx="12448" formatCode="General">
                  <c:v>6.5049919999999997</c:v>
                </c:pt>
                <c:pt idx="12449" formatCode="General">
                  <c:v>6.5049919999999997</c:v>
                </c:pt>
                <c:pt idx="12450" formatCode="General">
                  <c:v>6.5049919999999997</c:v>
                </c:pt>
                <c:pt idx="12451" formatCode="General">
                  <c:v>6.5031819999999998</c:v>
                </c:pt>
                <c:pt idx="12452" formatCode="General">
                  <c:v>6.4435039999999999</c:v>
                </c:pt>
                <c:pt idx="12453" formatCode="General">
                  <c:v>6.4380790000000001</c:v>
                </c:pt>
                <c:pt idx="12454" formatCode="General">
                  <c:v>6.4380790000000001</c:v>
                </c:pt>
                <c:pt idx="12455" formatCode="General">
                  <c:v>6.4398869999999997</c:v>
                </c:pt>
                <c:pt idx="12456" formatCode="General">
                  <c:v>6.4380790000000001</c:v>
                </c:pt>
                <c:pt idx="12457" formatCode="General">
                  <c:v>6.4362709999999996</c:v>
                </c:pt>
                <c:pt idx="12458" formatCode="General">
                  <c:v>6.4380790000000001</c:v>
                </c:pt>
                <c:pt idx="12459" formatCode="General">
                  <c:v>6.4362709999999996</c:v>
                </c:pt>
                <c:pt idx="12460" formatCode="General">
                  <c:v>6.4380790000000001</c:v>
                </c:pt>
                <c:pt idx="12461" formatCode="General">
                  <c:v>6.4380790000000001</c:v>
                </c:pt>
                <c:pt idx="12462" formatCode="General">
                  <c:v>6.4380790000000001</c:v>
                </c:pt>
                <c:pt idx="12463" formatCode="General">
                  <c:v>6.4380790000000001</c:v>
                </c:pt>
                <c:pt idx="12464" formatCode="General">
                  <c:v>6.4398869999999997</c:v>
                </c:pt>
                <c:pt idx="12465" formatCode="General">
                  <c:v>6.4380790000000001</c:v>
                </c:pt>
                <c:pt idx="12466" formatCode="General">
                  <c:v>6.4380790000000001</c:v>
                </c:pt>
                <c:pt idx="12467" formatCode="General">
                  <c:v>6.4362709999999996</c:v>
                </c:pt>
                <c:pt idx="12468" formatCode="General">
                  <c:v>6.4362709999999996</c:v>
                </c:pt>
                <c:pt idx="12469" formatCode="General">
                  <c:v>6.4380790000000001</c:v>
                </c:pt>
                <c:pt idx="12470" formatCode="General">
                  <c:v>6.4362709999999996</c:v>
                </c:pt>
                <c:pt idx="12471" formatCode="General">
                  <c:v>6.4380790000000001</c:v>
                </c:pt>
                <c:pt idx="12472" formatCode="General">
                  <c:v>6.4380790000000001</c:v>
                </c:pt>
                <c:pt idx="12473" formatCode="General">
                  <c:v>6.4380790000000001</c:v>
                </c:pt>
                <c:pt idx="12474" formatCode="General">
                  <c:v>6.4380790000000001</c:v>
                </c:pt>
                <c:pt idx="12475" formatCode="General">
                  <c:v>6.4380790000000001</c:v>
                </c:pt>
                <c:pt idx="12476" formatCode="General">
                  <c:v>6.4380790000000001</c:v>
                </c:pt>
                <c:pt idx="12477" formatCode="General">
                  <c:v>6.4398869999999997</c:v>
                </c:pt>
                <c:pt idx="12478" formatCode="General">
                  <c:v>6.4380790000000001</c:v>
                </c:pt>
                <c:pt idx="12479" formatCode="General">
                  <c:v>6.4380790000000001</c:v>
                </c:pt>
                <c:pt idx="12480" formatCode="General">
                  <c:v>6.4362709999999996</c:v>
                </c:pt>
                <c:pt idx="12481" formatCode="General">
                  <c:v>6.4290370000000001</c:v>
                </c:pt>
                <c:pt idx="12482" formatCode="General">
                  <c:v>6.4218029999999997</c:v>
                </c:pt>
                <c:pt idx="12483" formatCode="General">
                  <c:v>6.3765910000000003</c:v>
                </c:pt>
                <c:pt idx="12484" formatCode="General">
                  <c:v>6.3729750000000003</c:v>
                </c:pt>
                <c:pt idx="12485" formatCode="General">
                  <c:v>6.3729750000000003</c:v>
                </c:pt>
                <c:pt idx="12486" formatCode="General">
                  <c:v>6.3711659999999997</c:v>
                </c:pt>
                <c:pt idx="12487" formatCode="General">
                  <c:v>6.3729750000000003</c:v>
                </c:pt>
                <c:pt idx="12488" formatCode="General">
                  <c:v>6.3729750000000003</c:v>
                </c:pt>
                <c:pt idx="12489" formatCode="General">
                  <c:v>6.3747829999999999</c:v>
                </c:pt>
                <c:pt idx="12490" formatCode="General">
                  <c:v>6.3747829999999999</c:v>
                </c:pt>
                <c:pt idx="12491" formatCode="General">
                  <c:v>6.3765910000000003</c:v>
                </c:pt>
                <c:pt idx="12492" formatCode="General">
                  <c:v>6.3765910000000003</c:v>
                </c:pt>
                <c:pt idx="12493" formatCode="General">
                  <c:v>6.3747829999999999</c:v>
                </c:pt>
                <c:pt idx="12494" formatCode="General">
                  <c:v>6.3765910000000003</c:v>
                </c:pt>
                <c:pt idx="12495" formatCode="General">
                  <c:v>6.3729750000000003</c:v>
                </c:pt>
                <c:pt idx="12496" formatCode="General">
                  <c:v>6.3711659999999997</c:v>
                </c:pt>
                <c:pt idx="12497" formatCode="General">
                  <c:v>6.3729750000000003</c:v>
                </c:pt>
                <c:pt idx="12498" formatCode="General">
                  <c:v>6.3729750000000003</c:v>
                </c:pt>
                <c:pt idx="12499" formatCode="General">
                  <c:v>6.3729750000000003</c:v>
                </c:pt>
                <c:pt idx="12500" formatCode="General">
                  <c:v>6.3729750000000003</c:v>
                </c:pt>
                <c:pt idx="12501" formatCode="General">
                  <c:v>6.3729750000000003</c:v>
                </c:pt>
                <c:pt idx="12502" formatCode="General">
                  <c:v>6.3765910000000003</c:v>
                </c:pt>
                <c:pt idx="12503" formatCode="General">
                  <c:v>6.3765910000000003</c:v>
                </c:pt>
                <c:pt idx="12504" formatCode="General">
                  <c:v>6.3765910000000003</c:v>
                </c:pt>
                <c:pt idx="12505" formatCode="General">
                  <c:v>6.3729750000000003</c:v>
                </c:pt>
                <c:pt idx="12506" formatCode="General">
                  <c:v>6.3729750000000003</c:v>
                </c:pt>
                <c:pt idx="12507" formatCode="General">
                  <c:v>6.3729750000000003</c:v>
                </c:pt>
                <c:pt idx="12508" formatCode="General">
                  <c:v>6.3729750000000003</c:v>
                </c:pt>
                <c:pt idx="12509" formatCode="General">
                  <c:v>6.3729750000000003</c:v>
                </c:pt>
                <c:pt idx="12510" formatCode="General">
                  <c:v>6.3729750000000003</c:v>
                </c:pt>
                <c:pt idx="12511" formatCode="General">
                  <c:v>6.3729750000000003</c:v>
                </c:pt>
                <c:pt idx="12512" formatCode="General">
                  <c:v>6.3729750000000003</c:v>
                </c:pt>
                <c:pt idx="12513" formatCode="General">
                  <c:v>6.3566979999999997</c:v>
                </c:pt>
                <c:pt idx="12514" formatCode="General">
                  <c:v>6.3295709999999996</c:v>
                </c:pt>
                <c:pt idx="12515" formatCode="General">
                  <c:v>6.3114869999999996</c:v>
                </c:pt>
                <c:pt idx="12516" formatCode="General">
                  <c:v>6.309679</c:v>
                </c:pt>
                <c:pt idx="12517" formatCode="General">
                  <c:v>6.309679</c:v>
                </c:pt>
                <c:pt idx="12518" formatCode="General">
                  <c:v>6.309679</c:v>
                </c:pt>
                <c:pt idx="12519" formatCode="General">
                  <c:v>6.309679</c:v>
                </c:pt>
                <c:pt idx="12520" formatCode="General">
                  <c:v>6.309679</c:v>
                </c:pt>
                <c:pt idx="12521" formatCode="General">
                  <c:v>6.309679</c:v>
                </c:pt>
                <c:pt idx="12522" formatCode="General">
                  <c:v>6.309679</c:v>
                </c:pt>
                <c:pt idx="12523" formatCode="General">
                  <c:v>6.309679</c:v>
                </c:pt>
                <c:pt idx="12524" formatCode="General">
                  <c:v>6.309679</c:v>
                </c:pt>
                <c:pt idx="12525" formatCode="General">
                  <c:v>6.309679</c:v>
                </c:pt>
                <c:pt idx="12526" formatCode="General">
                  <c:v>6.309679</c:v>
                </c:pt>
                <c:pt idx="12527" formatCode="General">
                  <c:v>6.309679</c:v>
                </c:pt>
                <c:pt idx="12528" formatCode="General">
                  <c:v>6.309679</c:v>
                </c:pt>
                <c:pt idx="12529" formatCode="General">
                  <c:v>6.309679</c:v>
                </c:pt>
                <c:pt idx="12530" formatCode="General">
                  <c:v>6.309679</c:v>
                </c:pt>
                <c:pt idx="12531" formatCode="General">
                  <c:v>6.309679</c:v>
                </c:pt>
                <c:pt idx="12532" formatCode="General">
                  <c:v>6.309679</c:v>
                </c:pt>
                <c:pt idx="12533" formatCode="General">
                  <c:v>6.309679</c:v>
                </c:pt>
                <c:pt idx="12534" formatCode="General">
                  <c:v>6.309679</c:v>
                </c:pt>
                <c:pt idx="12535" formatCode="General">
                  <c:v>6.309679</c:v>
                </c:pt>
                <c:pt idx="12536" formatCode="General">
                  <c:v>6.309679</c:v>
                </c:pt>
                <c:pt idx="12537" formatCode="General">
                  <c:v>6.309679</c:v>
                </c:pt>
                <c:pt idx="12538" formatCode="General">
                  <c:v>6.309679</c:v>
                </c:pt>
                <c:pt idx="12539" formatCode="General">
                  <c:v>6.309679</c:v>
                </c:pt>
                <c:pt idx="12540" formatCode="General">
                  <c:v>6.309679</c:v>
                </c:pt>
                <c:pt idx="12541" formatCode="General">
                  <c:v>6.309679</c:v>
                </c:pt>
                <c:pt idx="12542" formatCode="General">
                  <c:v>6.309679</c:v>
                </c:pt>
                <c:pt idx="12543" formatCode="General">
                  <c:v>6.2988280000000003</c:v>
                </c:pt>
                <c:pt idx="12544" formatCode="General">
                  <c:v>6.2644679999999999</c:v>
                </c:pt>
                <c:pt idx="12545" formatCode="General">
                  <c:v>6.2536170000000002</c:v>
                </c:pt>
                <c:pt idx="12546" formatCode="General">
                  <c:v>6.2463829999999998</c:v>
                </c:pt>
                <c:pt idx="12547" formatCode="General">
                  <c:v>6.2463829999999998</c:v>
                </c:pt>
                <c:pt idx="12548" formatCode="General">
                  <c:v>6.2463829999999998</c:v>
                </c:pt>
                <c:pt idx="12549" formatCode="General">
                  <c:v>6.2481910000000003</c:v>
                </c:pt>
                <c:pt idx="12550" formatCode="General">
                  <c:v>6.2463829999999998</c:v>
                </c:pt>
                <c:pt idx="12551" formatCode="General">
                  <c:v>6.2427659999999996</c:v>
                </c:pt>
                <c:pt idx="12552" formatCode="General">
                  <c:v>6.2445750000000002</c:v>
                </c:pt>
                <c:pt idx="12553" formatCode="General">
                  <c:v>6.2427659999999996</c:v>
                </c:pt>
                <c:pt idx="12554" formatCode="General">
                  <c:v>6.2427659999999996</c:v>
                </c:pt>
                <c:pt idx="12555" formatCode="General">
                  <c:v>6.2463829999999998</c:v>
                </c:pt>
                <c:pt idx="12556" formatCode="General">
                  <c:v>6.2463829999999998</c:v>
                </c:pt>
                <c:pt idx="12557" formatCode="General">
                  <c:v>6.2463829999999998</c:v>
                </c:pt>
                <c:pt idx="12558" formatCode="General">
                  <c:v>6.2481910000000003</c:v>
                </c:pt>
                <c:pt idx="12559" formatCode="General">
                  <c:v>6.2463829999999998</c:v>
                </c:pt>
                <c:pt idx="12560" formatCode="General">
                  <c:v>6.2481910000000003</c:v>
                </c:pt>
                <c:pt idx="12561" formatCode="General">
                  <c:v>6.2481910000000003</c:v>
                </c:pt>
                <c:pt idx="12562" formatCode="General">
                  <c:v>6.2427659999999996</c:v>
                </c:pt>
                <c:pt idx="12563" formatCode="General">
                  <c:v>6.2427659999999996</c:v>
                </c:pt>
                <c:pt idx="12564" formatCode="General">
                  <c:v>6.2427659999999996</c:v>
                </c:pt>
                <c:pt idx="12565" formatCode="General">
                  <c:v>6.2445750000000002</c:v>
                </c:pt>
                <c:pt idx="12566" formatCode="General">
                  <c:v>6.2445750000000002</c:v>
                </c:pt>
                <c:pt idx="12567" formatCode="General">
                  <c:v>6.2445750000000002</c:v>
                </c:pt>
                <c:pt idx="12568" formatCode="General">
                  <c:v>6.2445750000000002</c:v>
                </c:pt>
                <c:pt idx="12569" formatCode="General">
                  <c:v>6.2463829999999998</c:v>
                </c:pt>
                <c:pt idx="12570" formatCode="General">
                  <c:v>6.2463829999999998</c:v>
                </c:pt>
                <c:pt idx="12571" formatCode="General">
                  <c:v>6.2481910000000003</c:v>
                </c:pt>
                <c:pt idx="12572" formatCode="General">
                  <c:v>6.2445750000000002</c:v>
                </c:pt>
                <c:pt idx="12573" formatCode="General">
                  <c:v>6.2427659999999996</c:v>
                </c:pt>
                <c:pt idx="12574" formatCode="General">
                  <c:v>6.2445750000000002</c:v>
                </c:pt>
                <c:pt idx="12575" formatCode="General">
                  <c:v>6.2228729999999999</c:v>
                </c:pt>
                <c:pt idx="12576" formatCode="General">
                  <c:v>6.2011719999999997</c:v>
                </c:pt>
                <c:pt idx="12577" formatCode="General">
                  <c:v>6.1848960000000002</c:v>
                </c:pt>
                <c:pt idx="12578" formatCode="General">
                  <c:v>6.1830870000000004</c:v>
                </c:pt>
                <c:pt idx="12579" formatCode="General">
                  <c:v>6.181279</c:v>
                </c:pt>
                <c:pt idx="12580" formatCode="General">
                  <c:v>6.181279</c:v>
                </c:pt>
                <c:pt idx="12581" formatCode="General">
                  <c:v>6.181279</c:v>
                </c:pt>
                <c:pt idx="12582" formatCode="General">
                  <c:v>6.1794710000000004</c:v>
                </c:pt>
                <c:pt idx="12583" formatCode="General">
                  <c:v>6.1794710000000004</c:v>
                </c:pt>
                <c:pt idx="12584" formatCode="General">
                  <c:v>6.181279</c:v>
                </c:pt>
                <c:pt idx="12585" formatCode="General">
                  <c:v>6.181279</c:v>
                </c:pt>
                <c:pt idx="12586" formatCode="General">
                  <c:v>6.181279</c:v>
                </c:pt>
                <c:pt idx="12587" formatCode="General">
                  <c:v>6.181279</c:v>
                </c:pt>
                <c:pt idx="12588" formatCode="General">
                  <c:v>6.181279</c:v>
                </c:pt>
                <c:pt idx="12589" formatCode="General">
                  <c:v>6.1830870000000004</c:v>
                </c:pt>
                <c:pt idx="12590" formatCode="General">
                  <c:v>6.181279</c:v>
                </c:pt>
                <c:pt idx="12591" formatCode="General">
                  <c:v>6.181279</c:v>
                </c:pt>
                <c:pt idx="12592" formatCode="General">
                  <c:v>6.181279</c:v>
                </c:pt>
                <c:pt idx="12593" formatCode="General">
                  <c:v>6.1794710000000004</c:v>
                </c:pt>
                <c:pt idx="12594" formatCode="General">
                  <c:v>6.181279</c:v>
                </c:pt>
                <c:pt idx="12595" formatCode="General">
                  <c:v>6.181279</c:v>
                </c:pt>
                <c:pt idx="12596" formatCode="General">
                  <c:v>6.181279</c:v>
                </c:pt>
                <c:pt idx="12597" formatCode="General">
                  <c:v>6.1830870000000004</c:v>
                </c:pt>
                <c:pt idx="12598" formatCode="General">
                  <c:v>6.181279</c:v>
                </c:pt>
                <c:pt idx="12599" formatCode="General">
                  <c:v>6.181279</c:v>
                </c:pt>
                <c:pt idx="12600" formatCode="General">
                  <c:v>6.181279</c:v>
                </c:pt>
                <c:pt idx="12601" formatCode="General">
                  <c:v>6.181279</c:v>
                </c:pt>
                <c:pt idx="12602" formatCode="General">
                  <c:v>6.1794710000000004</c:v>
                </c:pt>
                <c:pt idx="12603" formatCode="General">
                  <c:v>6.181279</c:v>
                </c:pt>
                <c:pt idx="12604" formatCode="General">
                  <c:v>6.1794710000000004</c:v>
                </c:pt>
                <c:pt idx="12605" formatCode="General">
                  <c:v>6.1794710000000004</c:v>
                </c:pt>
                <c:pt idx="12606" formatCode="General">
                  <c:v>6.1487270000000001</c:v>
                </c:pt>
                <c:pt idx="12607" formatCode="General">
                  <c:v>6.1451099999999999</c:v>
                </c:pt>
                <c:pt idx="12608" formatCode="General">
                  <c:v>6.1541519999999998</c:v>
                </c:pt>
                <c:pt idx="12609" formatCode="General">
                  <c:v>6.1342590000000001</c:v>
                </c:pt>
                <c:pt idx="12610" formatCode="General">
                  <c:v>6.1143660000000004</c:v>
                </c:pt>
                <c:pt idx="12611" formatCode="General">
                  <c:v>6.1179829999999997</c:v>
                </c:pt>
                <c:pt idx="12612" formatCode="General">
                  <c:v>6.1179829999999997</c:v>
                </c:pt>
                <c:pt idx="12613" formatCode="General">
                  <c:v>6.1179829999999997</c:v>
                </c:pt>
                <c:pt idx="12614" formatCode="General">
                  <c:v>6.1179829999999997</c:v>
                </c:pt>
                <c:pt idx="12615" formatCode="General">
                  <c:v>6.1179829999999997</c:v>
                </c:pt>
                <c:pt idx="12616" formatCode="General">
                  <c:v>6.1179829999999997</c:v>
                </c:pt>
                <c:pt idx="12617" formatCode="General">
                  <c:v>6.1179829999999997</c:v>
                </c:pt>
                <c:pt idx="12618" formatCode="General">
                  <c:v>6.1143660000000004</c:v>
                </c:pt>
                <c:pt idx="12619" formatCode="General">
                  <c:v>6.1125579999999999</c:v>
                </c:pt>
                <c:pt idx="12620" formatCode="General">
                  <c:v>6.1143660000000004</c:v>
                </c:pt>
                <c:pt idx="12621" formatCode="General">
                  <c:v>6.1143660000000004</c:v>
                </c:pt>
                <c:pt idx="12622" formatCode="General">
                  <c:v>6.1179829999999997</c:v>
                </c:pt>
                <c:pt idx="12623" formatCode="General">
                  <c:v>6.1179829999999997</c:v>
                </c:pt>
                <c:pt idx="12624" formatCode="General">
                  <c:v>6.1161750000000001</c:v>
                </c:pt>
                <c:pt idx="12625" formatCode="General">
                  <c:v>6.1197920000000003</c:v>
                </c:pt>
                <c:pt idx="12626" formatCode="General">
                  <c:v>6.1197920000000003</c:v>
                </c:pt>
                <c:pt idx="12627" formatCode="General">
                  <c:v>6.1179829999999997</c:v>
                </c:pt>
                <c:pt idx="12628" formatCode="General">
                  <c:v>6.1197920000000003</c:v>
                </c:pt>
                <c:pt idx="12629" formatCode="General">
                  <c:v>6.1143660000000004</c:v>
                </c:pt>
                <c:pt idx="12630" formatCode="General">
                  <c:v>6.1143660000000004</c:v>
                </c:pt>
                <c:pt idx="12631" formatCode="General">
                  <c:v>6.1143660000000004</c:v>
                </c:pt>
                <c:pt idx="12632" formatCode="General">
                  <c:v>6.1161750000000001</c:v>
                </c:pt>
                <c:pt idx="12633" formatCode="General">
                  <c:v>6.1161750000000001</c:v>
                </c:pt>
                <c:pt idx="12634" formatCode="General">
                  <c:v>6.1179829999999997</c:v>
                </c:pt>
                <c:pt idx="12635" formatCode="General">
                  <c:v>6.1161750000000001</c:v>
                </c:pt>
                <c:pt idx="12636" formatCode="General">
                  <c:v>6.1197920000000003</c:v>
                </c:pt>
                <c:pt idx="12637" formatCode="General">
                  <c:v>6.1053240000000004</c:v>
                </c:pt>
                <c:pt idx="12638" formatCode="General">
                  <c:v>6.0962820000000004</c:v>
                </c:pt>
                <c:pt idx="12639" formatCode="General">
                  <c:v>6.0944729999999998</c:v>
                </c:pt>
                <c:pt idx="12640" formatCode="General">
                  <c:v>6.0528789999999999</c:v>
                </c:pt>
                <c:pt idx="12641" formatCode="General">
                  <c:v>6.0528789999999999</c:v>
                </c:pt>
                <c:pt idx="12642" formatCode="General">
                  <c:v>6.0528789999999999</c:v>
                </c:pt>
                <c:pt idx="12643" formatCode="General">
                  <c:v>6.0528789999999999</c:v>
                </c:pt>
                <c:pt idx="12644" formatCode="General">
                  <c:v>6.0510710000000003</c:v>
                </c:pt>
                <c:pt idx="12645" formatCode="General">
                  <c:v>6.0510710000000003</c:v>
                </c:pt>
                <c:pt idx="12646" formatCode="General">
                  <c:v>6.0528789999999999</c:v>
                </c:pt>
                <c:pt idx="12647" formatCode="General">
                  <c:v>6.0510710000000003</c:v>
                </c:pt>
                <c:pt idx="12648" formatCode="General">
                  <c:v>6.0528789999999999</c:v>
                </c:pt>
                <c:pt idx="12649" formatCode="General">
                  <c:v>6.0528789999999999</c:v>
                </c:pt>
                <c:pt idx="12650" formatCode="General">
                  <c:v>6.0528789999999999</c:v>
                </c:pt>
                <c:pt idx="12651" formatCode="General">
                  <c:v>6.0528789999999999</c:v>
                </c:pt>
                <c:pt idx="12652" formatCode="General">
                  <c:v>6.0528789999999999</c:v>
                </c:pt>
                <c:pt idx="12653" formatCode="General">
                  <c:v>6.0528789999999999</c:v>
                </c:pt>
                <c:pt idx="12654" formatCode="General">
                  <c:v>6.0528789999999999</c:v>
                </c:pt>
                <c:pt idx="12655" formatCode="General">
                  <c:v>6.0528789999999999</c:v>
                </c:pt>
                <c:pt idx="12656" formatCode="General">
                  <c:v>6.0528789999999999</c:v>
                </c:pt>
                <c:pt idx="12657" formatCode="General">
                  <c:v>6.0528789999999999</c:v>
                </c:pt>
                <c:pt idx="12658" formatCode="General">
                  <c:v>6.0510710000000003</c:v>
                </c:pt>
                <c:pt idx="12659" formatCode="General">
                  <c:v>6.0528789999999999</c:v>
                </c:pt>
                <c:pt idx="12660" formatCode="General">
                  <c:v>6.0528789999999999</c:v>
                </c:pt>
                <c:pt idx="12661" formatCode="General">
                  <c:v>6.0528789999999999</c:v>
                </c:pt>
                <c:pt idx="12662" formatCode="General">
                  <c:v>6.0528789999999999</c:v>
                </c:pt>
                <c:pt idx="12663" formatCode="General">
                  <c:v>6.0528789999999999</c:v>
                </c:pt>
                <c:pt idx="12664" formatCode="General">
                  <c:v>6.0528789999999999</c:v>
                </c:pt>
                <c:pt idx="12665" formatCode="General">
                  <c:v>6.0528789999999999</c:v>
                </c:pt>
                <c:pt idx="12666" formatCode="General">
                  <c:v>6.0528789999999999</c:v>
                </c:pt>
                <c:pt idx="12667" formatCode="General">
                  <c:v>6.0528789999999999</c:v>
                </c:pt>
                <c:pt idx="12668" formatCode="General">
                  <c:v>6.0149020000000002</c:v>
                </c:pt>
                <c:pt idx="12669" formatCode="General">
                  <c:v>6.0510710000000003</c:v>
                </c:pt>
                <c:pt idx="12670" formatCode="General">
                  <c:v>6.0347939999999998</c:v>
                </c:pt>
                <c:pt idx="12671" formatCode="General">
                  <c:v>5.9877750000000001</c:v>
                </c:pt>
                <c:pt idx="12672" formatCode="General">
                  <c:v>5.9913920000000003</c:v>
                </c:pt>
                <c:pt idx="12673" formatCode="General">
                  <c:v>5.9859660000000003</c:v>
                </c:pt>
                <c:pt idx="12674" formatCode="General">
                  <c:v>5.9877750000000001</c:v>
                </c:pt>
                <c:pt idx="12675" formatCode="General">
                  <c:v>5.9859660000000003</c:v>
                </c:pt>
                <c:pt idx="12676" formatCode="General">
                  <c:v>5.9859660000000003</c:v>
                </c:pt>
                <c:pt idx="12677" formatCode="General">
                  <c:v>5.9859660000000003</c:v>
                </c:pt>
                <c:pt idx="12678" formatCode="General">
                  <c:v>5.9895829999999997</c:v>
                </c:pt>
                <c:pt idx="12679" formatCode="General">
                  <c:v>5.9895829999999997</c:v>
                </c:pt>
                <c:pt idx="12680" formatCode="General">
                  <c:v>5.9895829999999997</c:v>
                </c:pt>
                <c:pt idx="12681" formatCode="General">
                  <c:v>5.9895829999999997</c:v>
                </c:pt>
                <c:pt idx="12682" formatCode="General">
                  <c:v>5.9877750000000001</c:v>
                </c:pt>
                <c:pt idx="12683" formatCode="General">
                  <c:v>5.9877750000000001</c:v>
                </c:pt>
                <c:pt idx="12684" formatCode="General">
                  <c:v>5.9877750000000001</c:v>
                </c:pt>
                <c:pt idx="12685" formatCode="General">
                  <c:v>5.9859660000000003</c:v>
                </c:pt>
                <c:pt idx="12686" formatCode="General">
                  <c:v>5.9859660000000003</c:v>
                </c:pt>
                <c:pt idx="12687" formatCode="General">
                  <c:v>5.9859660000000003</c:v>
                </c:pt>
                <c:pt idx="12688" formatCode="General">
                  <c:v>5.9859660000000003</c:v>
                </c:pt>
                <c:pt idx="12689" formatCode="General">
                  <c:v>5.9913920000000003</c:v>
                </c:pt>
                <c:pt idx="12690" formatCode="General">
                  <c:v>5.9913920000000003</c:v>
                </c:pt>
                <c:pt idx="12691" formatCode="General">
                  <c:v>5.9913920000000003</c:v>
                </c:pt>
                <c:pt idx="12692" formatCode="General">
                  <c:v>5.9877750000000001</c:v>
                </c:pt>
                <c:pt idx="12693" formatCode="General">
                  <c:v>5.9895829999999997</c:v>
                </c:pt>
                <c:pt idx="12694" formatCode="General">
                  <c:v>5.9895829999999997</c:v>
                </c:pt>
                <c:pt idx="12695" formatCode="General">
                  <c:v>5.9877750000000001</c:v>
                </c:pt>
                <c:pt idx="12696" formatCode="General">
                  <c:v>5.9859660000000003</c:v>
                </c:pt>
                <c:pt idx="12697" formatCode="General">
                  <c:v>5.9859660000000003</c:v>
                </c:pt>
                <c:pt idx="12698" formatCode="General">
                  <c:v>5.9859660000000003</c:v>
                </c:pt>
                <c:pt idx="12699" formatCode="General">
                  <c:v>5.9841579999999999</c:v>
                </c:pt>
                <c:pt idx="12700" formatCode="General">
                  <c:v>5.9895829999999997</c:v>
                </c:pt>
                <c:pt idx="12701" formatCode="General">
                  <c:v>5.9895829999999997</c:v>
                </c:pt>
                <c:pt idx="12702" formatCode="General">
                  <c:v>5.9660739999999999</c:v>
                </c:pt>
                <c:pt idx="12703" formatCode="General">
                  <c:v>5.9588400000000004</c:v>
                </c:pt>
                <c:pt idx="12704" formatCode="General">
                  <c:v>5.9262879999999996</c:v>
                </c:pt>
                <c:pt idx="12705" formatCode="General">
                  <c:v>5.9244789999999998</c:v>
                </c:pt>
                <c:pt idx="12706" formatCode="General">
                  <c:v>5.9226710000000002</c:v>
                </c:pt>
                <c:pt idx="12707" formatCode="General">
                  <c:v>5.9226710000000002</c:v>
                </c:pt>
                <c:pt idx="12708" formatCode="General">
                  <c:v>5.9244789999999998</c:v>
                </c:pt>
                <c:pt idx="12709" formatCode="General">
                  <c:v>5.9226710000000002</c:v>
                </c:pt>
                <c:pt idx="12710" formatCode="General">
                  <c:v>5.9226710000000002</c:v>
                </c:pt>
                <c:pt idx="12711" formatCode="General">
                  <c:v>5.9244789999999998</c:v>
                </c:pt>
                <c:pt idx="12712" formatCode="General">
                  <c:v>5.9244789999999998</c:v>
                </c:pt>
                <c:pt idx="12713" formatCode="General">
                  <c:v>5.9244789999999998</c:v>
                </c:pt>
                <c:pt idx="12714" formatCode="General">
                  <c:v>5.9244789999999998</c:v>
                </c:pt>
                <c:pt idx="12715" formatCode="General">
                  <c:v>5.9226710000000002</c:v>
                </c:pt>
                <c:pt idx="12716" formatCode="General">
                  <c:v>5.9226710000000002</c:v>
                </c:pt>
                <c:pt idx="12717" formatCode="General">
                  <c:v>5.9226710000000002</c:v>
                </c:pt>
                <c:pt idx="12718" formatCode="General">
                  <c:v>5.9226710000000002</c:v>
                </c:pt>
                <c:pt idx="12719" formatCode="General">
                  <c:v>5.9244789999999998</c:v>
                </c:pt>
                <c:pt idx="12720" formatCode="General">
                  <c:v>5.9244789999999998</c:v>
                </c:pt>
                <c:pt idx="12721" formatCode="General">
                  <c:v>5.9244789999999998</c:v>
                </c:pt>
                <c:pt idx="12722" formatCode="General">
                  <c:v>5.9244789999999998</c:v>
                </c:pt>
                <c:pt idx="12723" formatCode="General">
                  <c:v>5.9226710000000002</c:v>
                </c:pt>
                <c:pt idx="12724" formatCode="General">
                  <c:v>5.9244789999999998</c:v>
                </c:pt>
                <c:pt idx="12725" formatCode="General">
                  <c:v>5.9244789999999998</c:v>
                </c:pt>
                <c:pt idx="12726" formatCode="General">
                  <c:v>5.9226710000000002</c:v>
                </c:pt>
                <c:pt idx="12727" formatCode="General">
                  <c:v>5.9226710000000002</c:v>
                </c:pt>
                <c:pt idx="12728" formatCode="General">
                  <c:v>5.9226710000000002</c:v>
                </c:pt>
                <c:pt idx="12729" formatCode="General">
                  <c:v>5.9226710000000002</c:v>
                </c:pt>
                <c:pt idx="12730" formatCode="General">
                  <c:v>5.9226710000000002</c:v>
                </c:pt>
                <c:pt idx="12731" formatCode="General">
                  <c:v>5.9226710000000002</c:v>
                </c:pt>
                <c:pt idx="12732" formatCode="General">
                  <c:v>5.9226710000000002</c:v>
                </c:pt>
                <c:pt idx="12733" formatCode="General">
                  <c:v>5.9244789999999998</c:v>
                </c:pt>
                <c:pt idx="12734" formatCode="General">
                  <c:v>5.9045860000000001</c:v>
                </c:pt>
                <c:pt idx="12735" formatCode="General">
                  <c:v>5.9226710000000002</c:v>
                </c:pt>
                <c:pt idx="12736" formatCode="General">
                  <c:v>5.919054</c:v>
                </c:pt>
                <c:pt idx="12737" formatCode="General">
                  <c:v>5.90097</c:v>
                </c:pt>
                <c:pt idx="12738" formatCode="General">
                  <c:v>5.859375</c:v>
                </c:pt>
                <c:pt idx="12739" formatCode="General">
                  <c:v>5.8575660000000003</c:v>
                </c:pt>
                <c:pt idx="12740" formatCode="General">
                  <c:v>5.8557579999999998</c:v>
                </c:pt>
                <c:pt idx="12741" formatCode="General">
                  <c:v>5.8557579999999998</c:v>
                </c:pt>
                <c:pt idx="12742" formatCode="General">
                  <c:v>5.859375</c:v>
                </c:pt>
                <c:pt idx="12743" formatCode="General">
                  <c:v>5.8575660000000003</c:v>
                </c:pt>
                <c:pt idx="12744" formatCode="General">
                  <c:v>5.859375</c:v>
                </c:pt>
                <c:pt idx="12745" formatCode="General">
                  <c:v>5.8629920000000002</c:v>
                </c:pt>
                <c:pt idx="12746" formatCode="General">
                  <c:v>5.8629920000000002</c:v>
                </c:pt>
                <c:pt idx="12747" formatCode="General">
                  <c:v>5.8629920000000002</c:v>
                </c:pt>
                <c:pt idx="12748" formatCode="General">
                  <c:v>5.8611839999999997</c:v>
                </c:pt>
                <c:pt idx="12749" formatCode="General">
                  <c:v>5.8575660000000003</c:v>
                </c:pt>
                <c:pt idx="12750" formatCode="General">
                  <c:v>5.8575660000000003</c:v>
                </c:pt>
                <c:pt idx="12751" formatCode="General">
                  <c:v>5.8575660000000003</c:v>
                </c:pt>
                <c:pt idx="12752" formatCode="General">
                  <c:v>5.8575660000000003</c:v>
                </c:pt>
                <c:pt idx="12753" formatCode="General">
                  <c:v>5.859375</c:v>
                </c:pt>
                <c:pt idx="12754" formatCode="General">
                  <c:v>5.8575660000000003</c:v>
                </c:pt>
                <c:pt idx="12755" formatCode="General">
                  <c:v>5.859375</c:v>
                </c:pt>
                <c:pt idx="12756" formatCode="General">
                  <c:v>5.8611839999999997</c:v>
                </c:pt>
                <c:pt idx="12757" formatCode="General">
                  <c:v>5.8629920000000002</c:v>
                </c:pt>
                <c:pt idx="12758" formatCode="General">
                  <c:v>5.8629920000000002</c:v>
                </c:pt>
                <c:pt idx="12759" formatCode="General">
                  <c:v>5.8611839999999997</c:v>
                </c:pt>
                <c:pt idx="12760" formatCode="General">
                  <c:v>5.8557579999999998</c:v>
                </c:pt>
                <c:pt idx="12761" formatCode="General">
                  <c:v>5.8575660000000003</c:v>
                </c:pt>
                <c:pt idx="12762" formatCode="General">
                  <c:v>5.8575660000000003</c:v>
                </c:pt>
                <c:pt idx="12763" formatCode="General">
                  <c:v>5.8575660000000003</c:v>
                </c:pt>
                <c:pt idx="12764" formatCode="General">
                  <c:v>5.859375</c:v>
                </c:pt>
                <c:pt idx="12765" formatCode="General">
                  <c:v>5.8575660000000003</c:v>
                </c:pt>
                <c:pt idx="12766" formatCode="General">
                  <c:v>5.859375</c:v>
                </c:pt>
                <c:pt idx="12767" formatCode="General">
                  <c:v>5.8629920000000002</c:v>
                </c:pt>
                <c:pt idx="12768" formatCode="General">
                  <c:v>5.8051209999999998</c:v>
                </c:pt>
                <c:pt idx="12769" formatCode="General">
                  <c:v>5.859375</c:v>
                </c:pt>
                <c:pt idx="12770" formatCode="General">
                  <c:v>5.8051209999999998</c:v>
                </c:pt>
                <c:pt idx="12771" formatCode="General">
                  <c:v>5.8232059999999999</c:v>
                </c:pt>
                <c:pt idx="12772" formatCode="General">
                  <c:v>5.81778</c:v>
                </c:pt>
                <c:pt idx="12773" formatCode="General">
                  <c:v>5.7960789999999998</c:v>
                </c:pt>
                <c:pt idx="12774" formatCode="General">
                  <c:v>5.7942710000000002</c:v>
                </c:pt>
                <c:pt idx="12775" formatCode="General">
                  <c:v>5.7942710000000002</c:v>
                </c:pt>
                <c:pt idx="12776" formatCode="General">
                  <c:v>5.7942710000000002</c:v>
                </c:pt>
                <c:pt idx="12777" formatCode="General">
                  <c:v>5.7942710000000002</c:v>
                </c:pt>
                <c:pt idx="12778" formatCode="General">
                  <c:v>5.7942710000000002</c:v>
                </c:pt>
                <c:pt idx="12779" formatCode="General">
                  <c:v>5.7942710000000002</c:v>
                </c:pt>
                <c:pt idx="12780" formatCode="General">
                  <c:v>5.7942710000000002</c:v>
                </c:pt>
                <c:pt idx="12781" formatCode="General">
                  <c:v>5.7942710000000002</c:v>
                </c:pt>
                <c:pt idx="12782" formatCode="General">
                  <c:v>5.7960789999999998</c:v>
                </c:pt>
                <c:pt idx="12783" formatCode="General">
                  <c:v>5.7942710000000002</c:v>
                </c:pt>
                <c:pt idx="12784" formatCode="General">
                  <c:v>5.7942710000000002</c:v>
                </c:pt>
                <c:pt idx="12785" formatCode="General">
                  <c:v>5.7942710000000002</c:v>
                </c:pt>
                <c:pt idx="12786" formatCode="General">
                  <c:v>5.7942710000000002</c:v>
                </c:pt>
                <c:pt idx="12787" formatCode="General">
                  <c:v>5.7942710000000002</c:v>
                </c:pt>
                <c:pt idx="12788" formatCode="General">
                  <c:v>5.7960789999999998</c:v>
                </c:pt>
                <c:pt idx="12789" formatCode="General">
                  <c:v>5.7960789999999998</c:v>
                </c:pt>
                <c:pt idx="12790" formatCode="General">
                  <c:v>5.7942710000000002</c:v>
                </c:pt>
                <c:pt idx="12791" formatCode="General">
                  <c:v>5.7942710000000002</c:v>
                </c:pt>
                <c:pt idx="12792" formatCode="General">
                  <c:v>5.7960789999999998</c:v>
                </c:pt>
                <c:pt idx="12793" formatCode="General">
                  <c:v>5.7960789999999998</c:v>
                </c:pt>
                <c:pt idx="12794" formatCode="General">
                  <c:v>5.7942710000000002</c:v>
                </c:pt>
                <c:pt idx="12795" formatCode="General">
                  <c:v>5.7942710000000002</c:v>
                </c:pt>
                <c:pt idx="12796" formatCode="General">
                  <c:v>5.7960789999999998</c:v>
                </c:pt>
                <c:pt idx="12797" formatCode="General">
                  <c:v>5.7942710000000002</c:v>
                </c:pt>
                <c:pt idx="12798" formatCode="General">
                  <c:v>5.7960789999999998</c:v>
                </c:pt>
                <c:pt idx="12799" formatCode="General">
                  <c:v>5.7942710000000002</c:v>
                </c:pt>
                <c:pt idx="12800" formatCode="General">
                  <c:v>5.7942710000000002</c:v>
                </c:pt>
                <c:pt idx="12801" formatCode="General">
                  <c:v>5.7834199999999996</c:v>
                </c:pt>
                <c:pt idx="12802" formatCode="General">
                  <c:v>5.7508679999999996</c:v>
                </c:pt>
                <c:pt idx="12803" formatCode="General">
                  <c:v>5.7888460000000004</c:v>
                </c:pt>
                <c:pt idx="12804" formatCode="General">
                  <c:v>5.7327839999999997</c:v>
                </c:pt>
                <c:pt idx="12805" formatCode="General">
                  <c:v>5.7888460000000004</c:v>
                </c:pt>
                <c:pt idx="12806" formatCode="General">
                  <c:v>5.7291670000000003</c:v>
                </c:pt>
                <c:pt idx="12807" formatCode="General">
                  <c:v>5.7273579999999997</c:v>
                </c:pt>
                <c:pt idx="12808" formatCode="General">
                  <c:v>5.7291670000000003</c:v>
                </c:pt>
                <c:pt idx="12809" formatCode="General">
                  <c:v>5.7327839999999997</c:v>
                </c:pt>
                <c:pt idx="12810" formatCode="General">
                  <c:v>5.7327839999999997</c:v>
                </c:pt>
                <c:pt idx="12811" formatCode="General">
                  <c:v>5.7327839999999997</c:v>
                </c:pt>
                <c:pt idx="12812" formatCode="General">
                  <c:v>5.7309749999999999</c:v>
                </c:pt>
                <c:pt idx="12813" formatCode="General">
                  <c:v>5.7309749999999999</c:v>
                </c:pt>
                <c:pt idx="12814" formatCode="General">
                  <c:v>5.7309749999999999</c:v>
                </c:pt>
                <c:pt idx="12815" formatCode="General">
                  <c:v>5.7309749999999999</c:v>
                </c:pt>
                <c:pt idx="12816" formatCode="General">
                  <c:v>5.7291670000000003</c:v>
                </c:pt>
                <c:pt idx="12817" formatCode="General">
                  <c:v>5.7291670000000003</c:v>
                </c:pt>
                <c:pt idx="12818" formatCode="General">
                  <c:v>5.7291670000000003</c:v>
                </c:pt>
                <c:pt idx="12819" formatCode="General">
                  <c:v>5.7291670000000003</c:v>
                </c:pt>
                <c:pt idx="12820" formatCode="General">
                  <c:v>5.7327839999999997</c:v>
                </c:pt>
                <c:pt idx="12821" formatCode="General">
                  <c:v>5.7345920000000001</c:v>
                </c:pt>
                <c:pt idx="12822" formatCode="General">
                  <c:v>5.7345920000000001</c:v>
                </c:pt>
                <c:pt idx="12823" formatCode="General">
                  <c:v>5.7327839999999997</c:v>
                </c:pt>
                <c:pt idx="12824" formatCode="General">
                  <c:v>5.7327839999999997</c:v>
                </c:pt>
                <c:pt idx="12825" formatCode="General">
                  <c:v>5.7291670000000003</c:v>
                </c:pt>
                <c:pt idx="12826" formatCode="General">
                  <c:v>5.7309749999999999</c:v>
                </c:pt>
                <c:pt idx="12827" formatCode="General">
                  <c:v>5.7291670000000003</c:v>
                </c:pt>
                <c:pt idx="12828" formatCode="General">
                  <c:v>5.7273579999999997</c:v>
                </c:pt>
                <c:pt idx="12829" formatCode="General">
                  <c:v>5.7273579999999997</c:v>
                </c:pt>
                <c:pt idx="12830" formatCode="General">
                  <c:v>5.7327839999999997</c:v>
                </c:pt>
                <c:pt idx="12831" formatCode="General">
                  <c:v>5.7327839999999997</c:v>
                </c:pt>
                <c:pt idx="12832" formatCode="General">
                  <c:v>5.7327839999999997</c:v>
                </c:pt>
                <c:pt idx="12833" formatCode="General">
                  <c:v>5.6712959999999999</c:v>
                </c:pt>
                <c:pt idx="12834" formatCode="General">
                  <c:v>5.7273579999999997</c:v>
                </c:pt>
                <c:pt idx="12835" formatCode="General">
                  <c:v>5.7309749999999999</c:v>
                </c:pt>
                <c:pt idx="12836" formatCode="General">
                  <c:v>5.6694880000000003</c:v>
                </c:pt>
                <c:pt idx="12837" formatCode="General">
                  <c:v>5.6658710000000001</c:v>
                </c:pt>
                <c:pt idx="12838" formatCode="General">
                  <c:v>5.6658710000000001</c:v>
                </c:pt>
                <c:pt idx="12839" formatCode="General">
                  <c:v>5.7219329999999999</c:v>
                </c:pt>
                <c:pt idx="12840" formatCode="General">
                  <c:v>5.7291670000000003</c:v>
                </c:pt>
                <c:pt idx="12841" formatCode="General">
                  <c:v>5.6694880000000003</c:v>
                </c:pt>
                <c:pt idx="12842" formatCode="General">
                  <c:v>5.6658710000000001</c:v>
                </c:pt>
                <c:pt idx="12843" formatCode="General">
                  <c:v>5.6658710000000001</c:v>
                </c:pt>
                <c:pt idx="12844" formatCode="General">
                  <c:v>5.6658710000000001</c:v>
                </c:pt>
                <c:pt idx="12845" formatCode="General">
                  <c:v>5.6658710000000001</c:v>
                </c:pt>
                <c:pt idx="12846" formatCode="General">
                  <c:v>5.6676789999999997</c:v>
                </c:pt>
                <c:pt idx="12847" formatCode="General">
                  <c:v>5.6658710000000001</c:v>
                </c:pt>
                <c:pt idx="12848" formatCode="General">
                  <c:v>5.6676789999999997</c:v>
                </c:pt>
                <c:pt idx="12849" formatCode="General">
                  <c:v>5.6676789999999997</c:v>
                </c:pt>
                <c:pt idx="12850" formatCode="General">
                  <c:v>5.6658710000000001</c:v>
                </c:pt>
                <c:pt idx="12851" formatCode="General">
                  <c:v>5.6658710000000001</c:v>
                </c:pt>
                <c:pt idx="12852" formatCode="General">
                  <c:v>5.6658710000000001</c:v>
                </c:pt>
                <c:pt idx="12853" formatCode="General">
                  <c:v>5.6658710000000001</c:v>
                </c:pt>
                <c:pt idx="12854" formatCode="General">
                  <c:v>5.6658710000000001</c:v>
                </c:pt>
                <c:pt idx="12855" formatCode="General">
                  <c:v>5.6676789999999997</c:v>
                </c:pt>
                <c:pt idx="12856" formatCode="General">
                  <c:v>5.6676789999999997</c:v>
                </c:pt>
                <c:pt idx="12857" formatCode="General">
                  <c:v>5.6676789999999997</c:v>
                </c:pt>
                <c:pt idx="12858" formatCode="General">
                  <c:v>5.6658710000000001</c:v>
                </c:pt>
                <c:pt idx="12859" formatCode="General">
                  <c:v>5.6658710000000001</c:v>
                </c:pt>
                <c:pt idx="12860" formatCode="General">
                  <c:v>5.6658710000000001</c:v>
                </c:pt>
                <c:pt idx="12861" formatCode="General">
                  <c:v>5.6658710000000001</c:v>
                </c:pt>
                <c:pt idx="12862" formatCode="General">
                  <c:v>5.6640629999999996</c:v>
                </c:pt>
                <c:pt idx="12863" formatCode="General">
                  <c:v>5.6658710000000001</c:v>
                </c:pt>
                <c:pt idx="12864" formatCode="General">
                  <c:v>5.6658710000000001</c:v>
                </c:pt>
                <c:pt idx="12865" formatCode="General">
                  <c:v>5.6658710000000001</c:v>
                </c:pt>
                <c:pt idx="12866" formatCode="General">
                  <c:v>5.6134259999999996</c:v>
                </c:pt>
                <c:pt idx="12867" formatCode="General">
                  <c:v>5.6043839999999996</c:v>
                </c:pt>
                <c:pt idx="12868" formatCode="General">
                  <c:v>5.6369360000000004</c:v>
                </c:pt>
                <c:pt idx="12869" formatCode="General">
                  <c:v>5.6658710000000001</c:v>
                </c:pt>
                <c:pt idx="12870" formatCode="General">
                  <c:v>5.6658710000000001</c:v>
                </c:pt>
                <c:pt idx="12871" formatCode="General">
                  <c:v>5.6676789999999997</c:v>
                </c:pt>
                <c:pt idx="12872" formatCode="General">
                  <c:v>5.6025749999999999</c:v>
                </c:pt>
                <c:pt idx="12873" formatCode="General">
                  <c:v>5.6025749999999999</c:v>
                </c:pt>
                <c:pt idx="12874" formatCode="General">
                  <c:v>5.6025749999999999</c:v>
                </c:pt>
                <c:pt idx="12875" formatCode="General">
                  <c:v>5.6025749999999999</c:v>
                </c:pt>
                <c:pt idx="12876" formatCode="General">
                  <c:v>5.6043839999999996</c:v>
                </c:pt>
                <c:pt idx="12877" formatCode="General">
                  <c:v>5.6043839999999996</c:v>
                </c:pt>
                <c:pt idx="12878" formatCode="General">
                  <c:v>5.6043839999999996</c:v>
                </c:pt>
                <c:pt idx="12879" formatCode="General">
                  <c:v>5.6043839999999996</c:v>
                </c:pt>
                <c:pt idx="12880" formatCode="General">
                  <c:v>5.6007670000000003</c:v>
                </c:pt>
                <c:pt idx="12881" formatCode="General">
                  <c:v>5.6007670000000003</c:v>
                </c:pt>
                <c:pt idx="12882" formatCode="General">
                  <c:v>5.6007670000000003</c:v>
                </c:pt>
                <c:pt idx="12883" formatCode="General">
                  <c:v>5.6025749999999999</c:v>
                </c:pt>
                <c:pt idx="12884" formatCode="General">
                  <c:v>5.6007670000000003</c:v>
                </c:pt>
                <c:pt idx="12885" formatCode="General">
                  <c:v>5.6007670000000003</c:v>
                </c:pt>
                <c:pt idx="12886" formatCode="General">
                  <c:v>5.6025749999999999</c:v>
                </c:pt>
                <c:pt idx="12887" formatCode="General">
                  <c:v>5.6043839999999996</c:v>
                </c:pt>
                <c:pt idx="12888" formatCode="General">
                  <c:v>5.6043839999999996</c:v>
                </c:pt>
                <c:pt idx="12889" formatCode="General">
                  <c:v>5.6043839999999996</c:v>
                </c:pt>
                <c:pt idx="12890" formatCode="General">
                  <c:v>5.5989579999999997</c:v>
                </c:pt>
                <c:pt idx="12891" formatCode="General">
                  <c:v>5.6007670000000003</c:v>
                </c:pt>
                <c:pt idx="12892" formatCode="General">
                  <c:v>5.6007670000000003</c:v>
                </c:pt>
                <c:pt idx="12893" formatCode="General">
                  <c:v>5.5989579999999997</c:v>
                </c:pt>
                <c:pt idx="12894" formatCode="General">
                  <c:v>5.6025749999999999</c:v>
                </c:pt>
                <c:pt idx="12895" formatCode="General">
                  <c:v>5.6007670000000003</c:v>
                </c:pt>
                <c:pt idx="12896" formatCode="General">
                  <c:v>5.6007670000000003</c:v>
                </c:pt>
                <c:pt idx="12897" formatCode="General">
                  <c:v>5.6043839999999996</c:v>
                </c:pt>
                <c:pt idx="12898" formatCode="General">
                  <c:v>5.6043839999999996</c:v>
                </c:pt>
                <c:pt idx="12899" formatCode="General">
                  <c:v>5.6043839999999996</c:v>
                </c:pt>
                <c:pt idx="12900" formatCode="General">
                  <c:v>5.6061920000000001</c:v>
                </c:pt>
                <c:pt idx="12901" formatCode="General">
                  <c:v>5.5410880000000002</c:v>
                </c:pt>
                <c:pt idx="12902" formatCode="General">
                  <c:v>5.537471</c:v>
                </c:pt>
                <c:pt idx="12903" formatCode="General">
                  <c:v>5.537471</c:v>
                </c:pt>
                <c:pt idx="12904" formatCode="General">
                  <c:v>5.5935329999999999</c:v>
                </c:pt>
                <c:pt idx="12905" formatCode="General">
                  <c:v>5.5591730000000004</c:v>
                </c:pt>
                <c:pt idx="12906" formatCode="General">
                  <c:v>5.537471</c:v>
                </c:pt>
                <c:pt idx="12907" formatCode="General">
                  <c:v>5.537471</c:v>
                </c:pt>
                <c:pt idx="12908" formatCode="General">
                  <c:v>5.537471</c:v>
                </c:pt>
                <c:pt idx="12909" formatCode="General">
                  <c:v>5.537471</c:v>
                </c:pt>
                <c:pt idx="12910" formatCode="General">
                  <c:v>5.537471</c:v>
                </c:pt>
                <c:pt idx="12911" formatCode="General">
                  <c:v>5.537471</c:v>
                </c:pt>
                <c:pt idx="12912" formatCode="General">
                  <c:v>5.537471</c:v>
                </c:pt>
                <c:pt idx="12913" formatCode="General">
                  <c:v>5.537471</c:v>
                </c:pt>
                <c:pt idx="12914" formatCode="General">
                  <c:v>5.537471</c:v>
                </c:pt>
                <c:pt idx="12915" formatCode="General">
                  <c:v>5.537471</c:v>
                </c:pt>
                <c:pt idx="12916" formatCode="General">
                  <c:v>5.537471</c:v>
                </c:pt>
                <c:pt idx="12917" formatCode="General">
                  <c:v>5.537471</c:v>
                </c:pt>
                <c:pt idx="12918" formatCode="General">
                  <c:v>5.537471</c:v>
                </c:pt>
                <c:pt idx="12919" formatCode="General">
                  <c:v>5.537471</c:v>
                </c:pt>
                <c:pt idx="12920" formatCode="General">
                  <c:v>5.537471</c:v>
                </c:pt>
                <c:pt idx="12921" formatCode="General">
                  <c:v>5.537471</c:v>
                </c:pt>
                <c:pt idx="12922" formatCode="General">
                  <c:v>5.537471</c:v>
                </c:pt>
                <c:pt idx="12923" formatCode="General">
                  <c:v>5.537471</c:v>
                </c:pt>
                <c:pt idx="12924" formatCode="General">
                  <c:v>5.537471</c:v>
                </c:pt>
                <c:pt idx="12925" formatCode="General">
                  <c:v>5.537471</c:v>
                </c:pt>
                <c:pt idx="12926" formatCode="General">
                  <c:v>5.537471</c:v>
                </c:pt>
                <c:pt idx="12927" formatCode="General">
                  <c:v>5.537471</c:v>
                </c:pt>
                <c:pt idx="12928" formatCode="General">
                  <c:v>5.537471</c:v>
                </c:pt>
                <c:pt idx="12929" formatCode="General">
                  <c:v>5.537471</c:v>
                </c:pt>
                <c:pt idx="12930" formatCode="General">
                  <c:v>5.537471</c:v>
                </c:pt>
                <c:pt idx="12931" formatCode="General">
                  <c:v>5.537471</c:v>
                </c:pt>
                <c:pt idx="12932" formatCode="General">
                  <c:v>5.537471</c:v>
                </c:pt>
                <c:pt idx="12933" formatCode="General">
                  <c:v>5.5248119999999998</c:v>
                </c:pt>
                <c:pt idx="12934" formatCode="General">
                  <c:v>5.4759840000000004</c:v>
                </c:pt>
                <c:pt idx="12935" formatCode="General">
                  <c:v>5.4741749999999998</c:v>
                </c:pt>
                <c:pt idx="12936" formatCode="General">
                  <c:v>5.4705589999999997</c:v>
                </c:pt>
                <c:pt idx="12937" formatCode="General">
                  <c:v>5.4705589999999997</c:v>
                </c:pt>
                <c:pt idx="12938" formatCode="General">
                  <c:v>5.4705589999999997</c:v>
                </c:pt>
                <c:pt idx="12939" formatCode="General">
                  <c:v>5.5356629999999996</c:v>
                </c:pt>
                <c:pt idx="12940" formatCode="General">
                  <c:v>5.537471</c:v>
                </c:pt>
                <c:pt idx="12941" formatCode="General">
                  <c:v>5.537471</c:v>
                </c:pt>
                <c:pt idx="12942" formatCode="General">
                  <c:v>5.5230040000000002</c:v>
                </c:pt>
                <c:pt idx="12943" formatCode="General">
                  <c:v>5.5230040000000002</c:v>
                </c:pt>
                <c:pt idx="12944" formatCode="General">
                  <c:v>5.4741749999999998</c:v>
                </c:pt>
                <c:pt idx="12945" formatCode="General">
                  <c:v>5.4741749999999998</c:v>
                </c:pt>
                <c:pt idx="12946" formatCode="General">
                  <c:v>5.4759840000000004</c:v>
                </c:pt>
                <c:pt idx="12947" formatCode="General">
                  <c:v>5.4723670000000002</c:v>
                </c:pt>
                <c:pt idx="12948" formatCode="General">
                  <c:v>5.4705589999999997</c:v>
                </c:pt>
                <c:pt idx="12949" formatCode="General">
                  <c:v>5.4723670000000002</c:v>
                </c:pt>
                <c:pt idx="12950" formatCode="General">
                  <c:v>5.4723670000000002</c:v>
                </c:pt>
                <c:pt idx="12951" formatCode="General">
                  <c:v>5.4723670000000002</c:v>
                </c:pt>
                <c:pt idx="12952" formatCode="General">
                  <c:v>5.4723670000000002</c:v>
                </c:pt>
                <c:pt idx="12953" formatCode="General">
                  <c:v>5.4723670000000002</c:v>
                </c:pt>
                <c:pt idx="12954" formatCode="General">
                  <c:v>5.4759840000000004</c:v>
                </c:pt>
                <c:pt idx="12955" formatCode="General">
                  <c:v>5.4759840000000004</c:v>
                </c:pt>
                <c:pt idx="12956" formatCode="General">
                  <c:v>5.4759840000000004</c:v>
                </c:pt>
                <c:pt idx="12957" formatCode="General">
                  <c:v>5.4723670000000002</c:v>
                </c:pt>
                <c:pt idx="12958" formatCode="General">
                  <c:v>5.4741749999999998</c:v>
                </c:pt>
                <c:pt idx="12959" formatCode="General">
                  <c:v>5.4723670000000002</c:v>
                </c:pt>
                <c:pt idx="12960" formatCode="General">
                  <c:v>5.4723670000000002</c:v>
                </c:pt>
                <c:pt idx="12961" formatCode="General">
                  <c:v>5.4705589999999997</c:v>
                </c:pt>
                <c:pt idx="12962" formatCode="General">
                  <c:v>5.4705589999999997</c:v>
                </c:pt>
                <c:pt idx="12963" formatCode="General">
                  <c:v>5.4723670000000002</c:v>
                </c:pt>
                <c:pt idx="12964" formatCode="General">
                  <c:v>5.4126880000000002</c:v>
                </c:pt>
                <c:pt idx="12965" formatCode="General">
                  <c:v>5.4669410000000003</c:v>
                </c:pt>
                <c:pt idx="12966" formatCode="General">
                  <c:v>5.4741749999999998</c:v>
                </c:pt>
                <c:pt idx="12967" formatCode="General">
                  <c:v>5.4741749999999998</c:v>
                </c:pt>
                <c:pt idx="12968" formatCode="General">
                  <c:v>5.4253470000000004</c:v>
                </c:pt>
                <c:pt idx="12969" formatCode="General">
                  <c:v>5.4108799999999997</c:v>
                </c:pt>
                <c:pt idx="12970" formatCode="General">
                  <c:v>5.4651329999999998</c:v>
                </c:pt>
                <c:pt idx="12971" formatCode="General">
                  <c:v>5.4723670000000002</c:v>
                </c:pt>
                <c:pt idx="12972" formatCode="General">
                  <c:v>5.4126880000000002</c:v>
                </c:pt>
                <c:pt idx="12973" formatCode="General">
                  <c:v>5.409071</c:v>
                </c:pt>
                <c:pt idx="12974" formatCode="General">
                  <c:v>5.409071</c:v>
                </c:pt>
                <c:pt idx="12975" formatCode="General">
                  <c:v>5.409071</c:v>
                </c:pt>
                <c:pt idx="12976" formatCode="General">
                  <c:v>5.4072630000000004</c:v>
                </c:pt>
                <c:pt idx="12977" formatCode="General">
                  <c:v>5.4072630000000004</c:v>
                </c:pt>
                <c:pt idx="12978" formatCode="General">
                  <c:v>5.409071</c:v>
                </c:pt>
                <c:pt idx="12979" formatCode="General">
                  <c:v>5.4072630000000004</c:v>
                </c:pt>
                <c:pt idx="12980" formatCode="General">
                  <c:v>5.409071</c:v>
                </c:pt>
                <c:pt idx="12981" formatCode="General">
                  <c:v>5.409071</c:v>
                </c:pt>
                <c:pt idx="12982" formatCode="General">
                  <c:v>5.409071</c:v>
                </c:pt>
                <c:pt idx="12983" formatCode="General">
                  <c:v>5.409071</c:v>
                </c:pt>
                <c:pt idx="12984" formatCode="General">
                  <c:v>5.409071</c:v>
                </c:pt>
                <c:pt idx="12985" formatCode="General">
                  <c:v>5.409071</c:v>
                </c:pt>
                <c:pt idx="12986" formatCode="General">
                  <c:v>5.409071</c:v>
                </c:pt>
                <c:pt idx="12987" formatCode="General">
                  <c:v>5.409071</c:v>
                </c:pt>
                <c:pt idx="12988" formatCode="General">
                  <c:v>5.409071</c:v>
                </c:pt>
                <c:pt idx="12989" formatCode="General">
                  <c:v>5.409071</c:v>
                </c:pt>
                <c:pt idx="12990" formatCode="General">
                  <c:v>5.409071</c:v>
                </c:pt>
                <c:pt idx="12991" formatCode="General">
                  <c:v>5.409071</c:v>
                </c:pt>
                <c:pt idx="12992" formatCode="General">
                  <c:v>5.409071</c:v>
                </c:pt>
                <c:pt idx="12993" formatCode="General">
                  <c:v>5.409071</c:v>
                </c:pt>
                <c:pt idx="12994" formatCode="General">
                  <c:v>5.4108799999999997</c:v>
                </c:pt>
                <c:pt idx="12995" formatCode="General">
                  <c:v>5.4108799999999997</c:v>
                </c:pt>
                <c:pt idx="12996" formatCode="General">
                  <c:v>5.409071</c:v>
                </c:pt>
                <c:pt idx="12997" formatCode="General">
                  <c:v>5.409071</c:v>
                </c:pt>
                <c:pt idx="12998" formatCode="General">
                  <c:v>5.409071</c:v>
                </c:pt>
                <c:pt idx="12999" formatCode="General">
                  <c:v>5.3439670000000001</c:v>
                </c:pt>
                <c:pt idx="13000" formatCode="General">
                  <c:v>5.3475840000000003</c:v>
                </c:pt>
                <c:pt idx="13001" formatCode="General">
                  <c:v>5.3475840000000003</c:v>
                </c:pt>
                <c:pt idx="13002" formatCode="General">
                  <c:v>5.3475840000000003</c:v>
                </c:pt>
                <c:pt idx="13003" formatCode="General">
                  <c:v>5.3475840000000003</c:v>
                </c:pt>
                <c:pt idx="13004" formatCode="General">
                  <c:v>5.3439670000000001</c:v>
                </c:pt>
                <c:pt idx="13005" formatCode="General">
                  <c:v>5.3439670000000001</c:v>
                </c:pt>
                <c:pt idx="13006" formatCode="General">
                  <c:v>5.3439670000000001</c:v>
                </c:pt>
                <c:pt idx="13007" formatCode="General">
                  <c:v>5.3421589999999997</c:v>
                </c:pt>
                <c:pt idx="13008" formatCode="General">
                  <c:v>5.3421589999999997</c:v>
                </c:pt>
                <c:pt idx="13009" formatCode="General">
                  <c:v>5.3439670000000001</c:v>
                </c:pt>
                <c:pt idx="13010" formatCode="General">
                  <c:v>5.3439670000000001</c:v>
                </c:pt>
                <c:pt idx="13011" formatCode="General">
                  <c:v>5.3475840000000003</c:v>
                </c:pt>
                <c:pt idx="13012" formatCode="General">
                  <c:v>5.3475840000000003</c:v>
                </c:pt>
                <c:pt idx="13013" formatCode="General">
                  <c:v>5.3475840000000003</c:v>
                </c:pt>
                <c:pt idx="13014" formatCode="General">
                  <c:v>5.3457759999999999</c:v>
                </c:pt>
                <c:pt idx="13015" formatCode="General">
                  <c:v>5.3457759999999999</c:v>
                </c:pt>
                <c:pt idx="13016" formatCode="General">
                  <c:v>5.3439670000000001</c:v>
                </c:pt>
                <c:pt idx="13017" formatCode="General">
                  <c:v>5.3439670000000001</c:v>
                </c:pt>
                <c:pt idx="13018" formatCode="General">
                  <c:v>5.3421589999999997</c:v>
                </c:pt>
                <c:pt idx="13019" formatCode="General">
                  <c:v>5.3421589999999997</c:v>
                </c:pt>
                <c:pt idx="13020" formatCode="General">
                  <c:v>5.3421589999999997</c:v>
                </c:pt>
                <c:pt idx="13021" formatCode="General">
                  <c:v>5.3457759999999999</c:v>
                </c:pt>
                <c:pt idx="13022" formatCode="General">
                  <c:v>5.3457759999999999</c:v>
                </c:pt>
                <c:pt idx="13023" formatCode="General">
                  <c:v>5.3475840000000003</c:v>
                </c:pt>
                <c:pt idx="13024" formatCode="General">
                  <c:v>5.3457759999999999</c:v>
                </c:pt>
                <c:pt idx="13025" formatCode="General">
                  <c:v>5.3457759999999999</c:v>
                </c:pt>
                <c:pt idx="13026" formatCode="General">
                  <c:v>5.3457759999999999</c:v>
                </c:pt>
                <c:pt idx="13027" formatCode="General">
                  <c:v>5.3439670000000001</c:v>
                </c:pt>
                <c:pt idx="13028" formatCode="General">
                  <c:v>5.3421589999999997</c:v>
                </c:pt>
                <c:pt idx="13029" formatCode="General">
                  <c:v>5.3421589999999997</c:v>
                </c:pt>
                <c:pt idx="13030" formatCode="General">
                  <c:v>5.3403499999999999</c:v>
                </c:pt>
                <c:pt idx="13031" formatCode="General">
                  <c:v>5.3421589999999997</c:v>
                </c:pt>
                <c:pt idx="13032" formatCode="General">
                  <c:v>5.3457759999999999</c:v>
                </c:pt>
                <c:pt idx="13033" formatCode="General">
                  <c:v>5.2860969999999998</c:v>
                </c:pt>
                <c:pt idx="13034" formatCode="General">
                  <c:v>5.3005639999999996</c:v>
                </c:pt>
                <c:pt idx="13035" formatCode="General">
                  <c:v>5.3457759999999999</c:v>
                </c:pt>
                <c:pt idx="13036" formatCode="General">
                  <c:v>5.3457759999999999</c:v>
                </c:pt>
                <c:pt idx="13037" formatCode="General">
                  <c:v>5.3475840000000003</c:v>
                </c:pt>
                <c:pt idx="13038" formatCode="General">
                  <c:v>5.289714</c:v>
                </c:pt>
                <c:pt idx="13039" formatCode="General">
                  <c:v>5.2806709999999999</c:v>
                </c:pt>
                <c:pt idx="13040" formatCode="General">
                  <c:v>5.2806709999999999</c:v>
                </c:pt>
                <c:pt idx="13041" formatCode="General">
                  <c:v>5.2806709999999999</c:v>
                </c:pt>
                <c:pt idx="13042" formatCode="General">
                  <c:v>5.2806709999999999</c:v>
                </c:pt>
                <c:pt idx="13043" formatCode="General">
                  <c:v>5.2806709999999999</c:v>
                </c:pt>
                <c:pt idx="13044" formatCode="General">
                  <c:v>5.2806709999999999</c:v>
                </c:pt>
                <c:pt idx="13045" formatCode="General">
                  <c:v>5.2806709999999999</c:v>
                </c:pt>
                <c:pt idx="13046" formatCode="General">
                  <c:v>5.2806709999999999</c:v>
                </c:pt>
                <c:pt idx="13047" formatCode="General">
                  <c:v>5.2806709999999999</c:v>
                </c:pt>
                <c:pt idx="13048" formatCode="General">
                  <c:v>5.2806709999999999</c:v>
                </c:pt>
                <c:pt idx="13049" formatCode="General">
                  <c:v>5.2806709999999999</c:v>
                </c:pt>
                <c:pt idx="13050" formatCode="General">
                  <c:v>5.2806709999999999</c:v>
                </c:pt>
                <c:pt idx="13051" formatCode="General">
                  <c:v>5.2806709999999999</c:v>
                </c:pt>
                <c:pt idx="13052" formatCode="General">
                  <c:v>5.2806709999999999</c:v>
                </c:pt>
                <c:pt idx="13053" formatCode="General">
                  <c:v>5.2806709999999999</c:v>
                </c:pt>
                <c:pt idx="13054" formatCode="General">
                  <c:v>5.2806709999999999</c:v>
                </c:pt>
                <c:pt idx="13055" formatCode="General">
                  <c:v>5.2806709999999999</c:v>
                </c:pt>
                <c:pt idx="13056" formatCode="General">
                  <c:v>5.2806709999999999</c:v>
                </c:pt>
                <c:pt idx="13057" formatCode="General">
                  <c:v>5.2806709999999999</c:v>
                </c:pt>
                <c:pt idx="13058" formatCode="General">
                  <c:v>5.2806709999999999</c:v>
                </c:pt>
                <c:pt idx="13059" formatCode="General">
                  <c:v>5.2806709999999999</c:v>
                </c:pt>
                <c:pt idx="13060" formatCode="General">
                  <c:v>5.2806709999999999</c:v>
                </c:pt>
                <c:pt idx="13061" formatCode="General">
                  <c:v>5.2806709999999999</c:v>
                </c:pt>
                <c:pt idx="13062" formatCode="General">
                  <c:v>5.2806709999999999</c:v>
                </c:pt>
                <c:pt idx="13063" formatCode="General">
                  <c:v>5.2806709999999999</c:v>
                </c:pt>
                <c:pt idx="13064" formatCode="General">
                  <c:v>5.2806709999999999</c:v>
                </c:pt>
                <c:pt idx="13065" formatCode="General">
                  <c:v>5.2806709999999999</c:v>
                </c:pt>
                <c:pt idx="13066" formatCode="General">
                  <c:v>5.2806709999999999</c:v>
                </c:pt>
                <c:pt idx="13067" formatCode="General">
                  <c:v>5.2806709999999999</c:v>
                </c:pt>
                <c:pt idx="13068" formatCode="General">
                  <c:v>5.2806709999999999</c:v>
                </c:pt>
                <c:pt idx="13069" formatCode="General">
                  <c:v>5.2806709999999999</c:v>
                </c:pt>
                <c:pt idx="13070" formatCode="General">
                  <c:v>5.2806709999999999</c:v>
                </c:pt>
                <c:pt idx="13071" formatCode="General">
                  <c:v>5.2806709999999999</c:v>
                </c:pt>
                <c:pt idx="13072" formatCode="General">
                  <c:v>5.2191840000000003</c:v>
                </c:pt>
                <c:pt idx="13073" formatCode="General">
                  <c:v>5.2173759999999998</c:v>
                </c:pt>
                <c:pt idx="13074" formatCode="General">
                  <c:v>5.2137589999999996</c:v>
                </c:pt>
                <c:pt idx="13075" formatCode="General">
                  <c:v>5.2137589999999996</c:v>
                </c:pt>
                <c:pt idx="13076" formatCode="General">
                  <c:v>5.2752460000000001</c:v>
                </c:pt>
                <c:pt idx="13077" formatCode="General">
                  <c:v>5.2137589999999996</c:v>
                </c:pt>
                <c:pt idx="13078" formatCode="General">
                  <c:v>5.2155670000000001</c:v>
                </c:pt>
                <c:pt idx="13079" formatCode="General">
                  <c:v>5.2173759999999998</c:v>
                </c:pt>
                <c:pt idx="13080" formatCode="General">
                  <c:v>5.2173759999999998</c:v>
                </c:pt>
                <c:pt idx="13081" formatCode="General">
                  <c:v>5.2173759999999998</c:v>
                </c:pt>
                <c:pt idx="13082" formatCode="General">
                  <c:v>5.2173759999999998</c:v>
                </c:pt>
                <c:pt idx="13083" formatCode="General">
                  <c:v>5.2173759999999998</c:v>
                </c:pt>
                <c:pt idx="13084" formatCode="General">
                  <c:v>5.2173759999999998</c:v>
                </c:pt>
                <c:pt idx="13085" formatCode="General">
                  <c:v>5.2137589999999996</c:v>
                </c:pt>
                <c:pt idx="13086" formatCode="General">
                  <c:v>5.2119499999999999</c:v>
                </c:pt>
                <c:pt idx="13087" formatCode="General">
                  <c:v>5.2137589999999996</c:v>
                </c:pt>
                <c:pt idx="13088" formatCode="General">
                  <c:v>5.2137589999999996</c:v>
                </c:pt>
                <c:pt idx="13089" formatCode="General">
                  <c:v>5.2155670000000001</c:v>
                </c:pt>
                <c:pt idx="13090" formatCode="General">
                  <c:v>5.2155670000000001</c:v>
                </c:pt>
                <c:pt idx="13091" formatCode="General">
                  <c:v>5.2155670000000001</c:v>
                </c:pt>
                <c:pt idx="13092" formatCode="General">
                  <c:v>5.2191840000000003</c:v>
                </c:pt>
                <c:pt idx="13093" formatCode="General">
                  <c:v>5.2191840000000003</c:v>
                </c:pt>
                <c:pt idx="13094" formatCode="General">
                  <c:v>5.2191840000000003</c:v>
                </c:pt>
                <c:pt idx="13095" formatCode="General">
                  <c:v>5.2191840000000003</c:v>
                </c:pt>
                <c:pt idx="13096" formatCode="General">
                  <c:v>5.2155670000000001</c:v>
                </c:pt>
                <c:pt idx="13097" formatCode="General">
                  <c:v>5.2155670000000001</c:v>
                </c:pt>
                <c:pt idx="13098" formatCode="General">
                  <c:v>5.2137589999999996</c:v>
                </c:pt>
                <c:pt idx="13099" formatCode="General">
                  <c:v>5.2137589999999996</c:v>
                </c:pt>
                <c:pt idx="13100" formatCode="General">
                  <c:v>5.2137589999999996</c:v>
                </c:pt>
                <c:pt idx="13101" formatCode="General">
                  <c:v>5.2137589999999996</c:v>
                </c:pt>
                <c:pt idx="13102" formatCode="General">
                  <c:v>5.2137589999999996</c:v>
                </c:pt>
                <c:pt idx="13103" formatCode="General">
                  <c:v>5.1956740000000003</c:v>
                </c:pt>
                <c:pt idx="13104" formatCode="General">
                  <c:v>5.1522709999999998</c:v>
                </c:pt>
                <c:pt idx="13105" formatCode="General">
                  <c:v>5.2173759999999998</c:v>
                </c:pt>
                <c:pt idx="13106" formatCode="General">
                  <c:v>5.1775900000000004</c:v>
                </c:pt>
                <c:pt idx="13107" formatCode="General">
                  <c:v>5.1793979999999999</c:v>
                </c:pt>
                <c:pt idx="13108" formatCode="General">
                  <c:v>5.161314</c:v>
                </c:pt>
                <c:pt idx="13109" formatCode="General">
                  <c:v>5.1522709999999998</c:v>
                </c:pt>
                <c:pt idx="13110" formatCode="General">
                  <c:v>5.1522709999999998</c:v>
                </c:pt>
                <c:pt idx="13111" formatCode="General">
                  <c:v>5.1522709999999998</c:v>
                </c:pt>
                <c:pt idx="13112" formatCode="General">
                  <c:v>5.1504630000000002</c:v>
                </c:pt>
                <c:pt idx="13113" formatCode="General">
                  <c:v>5.1522709999999998</c:v>
                </c:pt>
                <c:pt idx="13114" formatCode="General">
                  <c:v>5.1504630000000002</c:v>
                </c:pt>
                <c:pt idx="13115" formatCode="General">
                  <c:v>5.1504630000000002</c:v>
                </c:pt>
                <c:pt idx="13116" formatCode="General">
                  <c:v>5.1522709999999998</c:v>
                </c:pt>
                <c:pt idx="13117" formatCode="General">
                  <c:v>5.1504630000000002</c:v>
                </c:pt>
                <c:pt idx="13118" formatCode="General">
                  <c:v>5.1522709999999998</c:v>
                </c:pt>
                <c:pt idx="13119" formatCode="General">
                  <c:v>5.1522709999999998</c:v>
                </c:pt>
                <c:pt idx="13120" formatCode="General">
                  <c:v>5.1504630000000002</c:v>
                </c:pt>
                <c:pt idx="13121" formatCode="General">
                  <c:v>5.1522709999999998</c:v>
                </c:pt>
                <c:pt idx="13122" formatCode="General">
                  <c:v>5.1522709999999998</c:v>
                </c:pt>
                <c:pt idx="13123" formatCode="General">
                  <c:v>5.1522709999999998</c:v>
                </c:pt>
                <c:pt idx="13124" formatCode="General">
                  <c:v>5.1522709999999998</c:v>
                </c:pt>
                <c:pt idx="13125" formatCode="General">
                  <c:v>5.1522709999999998</c:v>
                </c:pt>
                <c:pt idx="13126" formatCode="General">
                  <c:v>5.1504630000000002</c:v>
                </c:pt>
                <c:pt idx="13127" formatCode="General">
                  <c:v>5.1522709999999998</c:v>
                </c:pt>
                <c:pt idx="13128" formatCode="General">
                  <c:v>5.1504630000000002</c:v>
                </c:pt>
                <c:pt idx="13129" formatCode="General">
                  <c:v>5.1522709999999998</c:v>
                </c:pt>
                <c:pt idx="13130" formatCode="General">
                  <c:v>5.1522709999999998</c:v>
                </c:pt>
                <c:pt idx="13131" formatCode="General">
                  <c:v>5.1522709999999998</c:v>
                </c:pt>
                <c:pt idx="13132" formatCode="General">
                  <c:v>5.1522709999999998</c:v>
                </c:pt>
                <c:pt idx="13133" formatCode="General">
                  <c:v>5.1522709999999998</c:v>
                </c:pt>
                <c:pt idx="13134" formatCode="General">
                  <c:v>5.1504630000000002</c:v>
                </c:pt>
                <c:pt idx="13135" formatCode="General">
                  <c:v>5.1522709999999998</c:v>
                </c:pt>
                <c:pt idx="13136" formatCode="General">
                  <c:v>5.1522709999999998</c:v>
                </c:pt>
                <c:pt idx="13137" formatCode="General">
                  <c:v>5.1269530000000003</c:v>
                </c:pt>
                <c:pt idx="13138" formatCode="General">
                  <c:v>5.1161029999999998</c:v>
                </c:pt>
                <c:pt idx="13139" formatCode="General">
                  <c:v>5.0907840000000002</c:v>
                </c:pt>
                <c:pt idx="13140" formatCode="General">
                  <c:v>5.1124850000000004</c:v>
                </c:pt>
                <c:pt idx="13141" formatCode="General">
                  <c:v>5.0907840000000002</c:v>
                </c:pt>
                <c:pt idx="13142" formatCode="General">
                  <c:v>5.087167</c:v>
                </c:pt>
                <c:pt idx="13143" formatCode="General">
                  <c:v>5.087167</c:v>
                </c:pt>
                <c:pt idx="13144" formatCode="General">
                  <c:v>5.087167</c:v>
                </c:pt>
                <c:pt idx="13145" formatCode="General">
                  <c:v>5.0835499999999998</c:v>
                </c:pt>
                <c:pt idx="13146" formatCode="General">
                  <c:v>5.0835499999999998</c:v>
                </c:pt>
                <c:pt idx="13147" formatCode="General">
                  <c:v>5.0853590000000004</c:v>
                </c:pt>
                <c:pt idx="13148" formatCode="General">
                  <c:v>5.0853590000000004</c:v>
                </c:pt>
                <c:pt idx="13149" formatCode="General">
                  <c:v>5.0889749999999996</c:v>
                </c:pt>
                <c:pt idx="13150" formatCode="General">
                  <c:v>5.0889749999999996</c:v>
                </c:pt>
                <c:pt idx="13151" formatCode="General">
                  <c:v>5.0889749999999996</c:v>
                </c:pt>
                <c:pt idx="13152" formatCode="General">
                  <c:v>5.0889749999999996</c:v>
                </c:pt>
                <c:pt idx="13153" formatCode="General">
                  <c:v>5.0889749999999996</c:v>
                </c:pt>
                <c:pt idx="13154" formatCode="General">
                  <c:v>5.087167</c:v>
                </c:pt>
                <c:pt idx="13155" formatCode="General">
                  <c:v>5.087167</c:v>
                </c:pt>
                <c:pt idx="13156" formatCode="General">
                  <c:v>5.0853590000000004</c:v>
                </c:pt>
                <c:pt idx="13157" formatCode="General">
                  <c:v>5.0835499999999998</c:v>
                </c:pt>
                <c:pt idx="13158" formatCode="General">
                  <c:v>5.0853590000000004</c:v>
                </c:pt>
                <c:pt idx="13159" formatCode="General">
                  <c:v>5.0835499999999998</c:v>
                </c:pt>
                <c:pt idx="13160" formatCode="General">
                  <c:v>5.087167</c:v>
                </c:pt>
                <c:pt idx="13161" formatCode="General">
                  <c:v>5.0889749999999996</c:v>
                </c:pt>
                <c:pt idx="13162" formatCode="General">
                  <c:v>5.0889749999999996</c:v>
                </c:pt>
                <c:pt idx="13163" formatCode="General">
                  <c:v>5.0889749999999996</c:v>
                </c:pt>
                <c:pt idx="13164" formatCode="General">
                  <c:v>5.0889749999999996</c:v>
                </c:pt>
                <c:pt idx="13165" formatCode="General">
                  <c:v>5.0889749999999996</c:v>
                </c:pt>
                <c:pt idx="13166" formatCode="General">
                  <c:v>5.087167</c:v>
                </c:pt>
                <c:pt idx="13167" formatCode="General">
                  <c:v>5.0835499999999998</c:v>
                </c:pt>
                <c:pt idx="13168" formatCode="General">
                  <c:v>5.0835499999999998</c:v>
                </c:pt>
                <c:pt idx="13169" formatCode="General">
                  <c:v>5.0853590000000004</c:v>
                </c:pt>
                <c:pt idx="13170" formatCode="General">
                  <c:v>5.0618489999999996</c:v>
                </c:pt>
                <c:pt idx="13171" formatCode="General">
                  <c:v>5.0799339999999997</c:v>
                </c:pt>
                <c:pt idx="13172" formatCode="General">
                  <c:v>5.0256800000000004</c:v>
                </c:pt>
                <c:pt idx="13173" formatCode="General">
                  <c:v>5.027488</c:v>
                </c:pt>
                <c:pt idx="13174" formatCode="General">
                  <c:v>5.0220630000000002</c:v>
                </c:pt>
                <c:pt idx="13175" formatCode="General">
                  <c:v>5.0220630000000002</c:v>
                </c:pt>
                <c:pt idx="13176" formatCode="General">
                  <c:v>5.0220630000000002</c:v>
                </c:pt>
                <c:pt idx="13177" formatCode="General">
                  <c:v>5.0220630000000002</c:v>
                </c:pt>
                <c:pt idx="13178" formatCode="General">
                  <c:v>5.0220630000000002</c:v>
                </c:pt>
                <c:pt idx="13179" formatCode="General">
                  <c:v>5.0220630000000002</c:v>
                </c:pt>
                <c:pt idx="13180" formatCode="General">
                  <c:v>5.0220630000000002</c:v>
                </c:pt>
                <c:pt idx="13181" formatCode="General">
                  <c:v>5.0220630000000002</c:v>
                </c:pt>
                <c:pt idx="13182" formatCode="General">
                  <c:v>5.0220630000000002</c:v>
                </c:pt>
                <c:pt idx="13183" formatCode="General">
                  <c:v>5.0220630000000002</c:v>
                </c:pt>
                <c:pt idx="13184" formatCode="General">
                  <c:v>5.0220630000000002</c:v>
                </c:pt>
                <c:pt idx="13185" formatCode="General">
                  <c:v>5.0220630000000002</c:v>
                </c:pt>
                <c:pt idx="13186" formatCode="General">
                  <c:v>5.0220630000000002</c:v>
                </c:pt>
                <c:pt idx="13187" formatCode="General">
                  <c:v>5.0220630000000002</c:v>
                </c:pt>
                <c:pt idx="13188" formatCode="General">
                  <c:v>5.0220630000000002</c:v>
                </c:pt>
                <c:pt idx="13189" formatCode="General">
                  <c:v>5.0220630000000002</c:v>
                </c:pt>
                <c:pt idx="13190" formatCode="General">
                  <c:v>5.0220630000000002</c:v>
                </c:pt>
                <c:pt idx="13191" formatCode="General">
                  <c:v>5.0220630000000002</c:v>
                </c:pt>
                <c:pt idx="13192" formatCode="General">
                  <c:v>5.0220630000000002</c:v>
                </c:pt>
                <c:pt idx="13193" formatCode="General">
                  <c:v>5.0220630000000002</c:v>
                </c:pt>
                <c:pt idx="13194" formatCode="General">
                  <c:v>5.0220630000000002</c:v>
                </c:pt>
                <c:pt idx="13195" formatCode="General">
                  <c:v>5.0220630000000002</c:v>
                </c:pt>
                <c:pt idx="13196" formatCode="General">
                  <c:v>5.0220630000000002</c:v>
                </c:pt>
                <c:pt idx="13197" formatCode="General">
                  <c:v>5.0220630000000002</c:v>
                </c:pt>
                <c:pt idx="13198" formatCode="General">
                  <c:v>5.0220630000000002</c:v>
                </c:pt>
                <c:pt idx="13199" formatCode="General">
                  <c:v>5.0220630000000002</c:v>
                </c:pt>
                <c:pt idx="13200" formatCode="General">
                  <c:v>5.0220630000000002</c:v>
                </c:pt>
                <c:pt idx="13201" formatCode="General">
                  <c:v>5.0220630000000002</c:v>
                </c:pt>
                <c:pt idx="13202" formatCode="General">
                  <c:v>5.0220630000000002</c:v>
                </c:pt>
                <c:pt idx="13203" formatCode="General">
                  <c:v>5.0220630000000002</c:v>
                </c:pt>
                <c:pt idx="13204" formatCode="General">
                  <c:v>5.0220630000000002</c:v>
                </c:pt>
                <c:pt idx="13205" formatCode="General">
                  <c:v>5.0039790000000002</c:v>
                </c:pt>
                <c:pt idx="13206" formatCode="General">
                  <c:v>4.9895110000000003</c:v>
                </c:pt>
                <c:pt idx="13207" formatCode="General">
                  <c:v>4.9840859999999996</c:v>
                </c:pt>
                <c:pt idx="13208" formatCode="General">
                  <c:v>4.9913189999999998</c:v>
                </c:pt>
                <c:pt idx="13209" formatCode="General">
                  <c:v>5.0075960000000004</c:v>
                </c:pt>
                <c:pt idx="13210" formatCode="General">
                  <c:v>4.9587669999999999</c:v>
                </c:pt>
                <c:pt idx="13211" formatCode="General">
                  <c:v>4.9587669999999999</c:v>
                </c:pt>
                <c:pt idx="13212" formatCode="General">
                  <c:v>4.9569590000000003</c:v>
                </c:pt>
                <c:pt idx="13213" formatCode="General">
                  <c:v>4.9569590000000003</c:v>
                </c:pt>
                <c:pt idx="13214" formatCode="General">
                  <c:v>4.9569590000000003</c:v>
                </c:pt>
                <c:pt idx="13215" formatCode="General">
                  <c:v>4.9551509999999999</c:v>
                </c:pt>
                <c:pt idx="13216" formatCode="General">
                  <c:v>4.9605759999999997</c:v>
                </c:pt>
                <c:pt idx="13217" formatCode="General">
                  <c:v>4.9605759999999997</c:v>
                </c:pt>
                <c:pt idx="13218" formatCode="General">
                  <c:v>4.9605759999999997</c:v>
                </c:pt>
                <c:pt idx="13219" formatCode="General">
                  <c:v>4.9623840000000001</c:v>
                </c:pt>
                <c:pt idx="13220" formatCode="General">
                  <c:v>4.9587669999999999</c:v>
                </c:pt>
                <c:pt idx="13221" formatCode="General">
                  <c:v>4.9587669999999999</c:v>
                </c:pt>
                <c:pt idx="13222" formatCode="General">
                  <c:v>4.9587669999999999</c:v>
                </c:pt>
                <c:pt idx="13223" formatCode="General">
                  <c:v>4.9551509999999999</c:v>
                </c:pt>
                <c:pt idx="13224" formatCode="General">
                  <c:v>4.9533420000000001</c:v>
                </c:pt>
                <c:pt idx="13225" formatCode="General">
                  <c:v>4.9551509999999999</c:v>
                </c:pt>
                <c:pt idx="13226" formatCode="General">
                  <c:v>4.9551509999999999</c:v>
                </c:pt>
                <c:pt idx="13227" formatCode="General">
                  <c:v>4.9587669999999999</c:v>
                </c:pt>
                <c:pt idx="13228" formatCode="General">
                  <c:v>4.9569590000000003</c:v>
                </c:pt>
                <c:pt idx="13229" formatCode="General">
                  <c:v>4.9587669999999999</c:v>
                </c:pt>
                <c:pt idx="13230" formatCode="General">
                  <c:v>4.9605759999999997</c:v>
                </c:pt>
                <c:pt idx="13231" formatCode="General">
                  <c:v>4.9605759999999997</c:v>
                </c:pt>
                <c:pt idx="13232" formatCode="General">
                  <c:v>4.9605759999999997</c:v>
                </c:pt>
                <c:pt idx="13233" formatCode="General">
                  <c:v>4.9605759999999997</c:v>
                </c:pt>
                <c:pt idx="13234" formatCode="General">
                  <c:v>4.9569590000000003</c:v>
                </c:pt>
                <c:pt idx="13235" formatCode="General">
                  <c:v>4.9569590000000003</c:v>
                </c:pt>
                <c:pt idx="13236" formatCode="General">
                  <c:v>4.9569590000000003</c:v>
                </c:pt>
                <c:pt idx="13237" formatCode="General">
                  <c:v>4.9569590000000003</c:v>
                </c:pt>
                <c:pt idx="13238" formatCode="General">
                  <c:v>4.9569590000000003</c:v>
                </c:pt>
                <c:pt idx="13239" formatCode="General">
                  <c:v>4.9569590000000003</c:v>
                </c:pt>
                <c:pt idx="13240" formatCode="General">
                  <c:v>4.9569590000000003</c:v>
                </c:pt>
                <c:pt idx="13241" formatCode="General">
                  <c:v>4.9605759999999997</c:v>
                </c:pt>
                <c:pt idx="13242" formatCode="General">
                  <c:v>4.9406829999999999</c:v>
                </c:pt>
                <c:pt idx="13243" formatCode="General">
                  <c:v>4.935257</c:v>
                </c:pt>
                <c:pt idx="13244" formatCode="General">
                  <c:v>4.9316409999999999</c:v>
                </c:pt>
                <c:pt idx="13245" formatCode="General">
                  <c:v>4.8954719999999998</c:v>
                </c:pt>
                <c:pt idx="13246" formatCode="General">
                  <c:v>4.8936630000000001</c:v>
                </c:pt>
                <c:pt idx="13247" formatCode="General">
                  <c:v>4.8936630000000001</c:v>
                </c:pt>
                <c:pt idx="13248" formatCode="General">
                  <c:v>4.8954719999999998</c:v>
                </c:pt>
                <c:pt idx="13249" formatCode="General">
                  <c:v>4.8936630000000001</c:v>
                </c:pt>
                <c:pt idx="13250" formatCode="General">
                  <c:v>4.8936630000000001</c:v>
                </c:pt>
                <c:pt idx="13251" formatCode="General">
                  <c:v>4.8936630000000001</c:v>
                </c:pt>
                <c:pt idx="13252" formatCode="General">
                  <c:v>4.8936630000000001</c:v>
                </c:pt>
                <c:pt idx="13253" formatCode="General">
                  <c:v>4.8936630000000001</c:v>
                </c:pt>
                <c:pt idx="13254" formatCode="General">
                  <c:v>4.8936630000000001</c:v>
                </c:pt>
                <c:pt idx="13255" formatCode="General">
                  <c:v>4.8954719999999998</c:v>
                </c:pt>
                <c:pt idx="13256" formatCode="General">
                  <c:v>4.8954719999999998</c:v>
                </c:pt>
                <c:pt idx="13257" formatCode="General">
                  <c:v>4.8936630000000001</c:v>
                </c:pt>
                <c:pt idx="13258" formatCode="General">
                  <c:v>4.8936630000000001</c:v>
                </c:pt>
                <c:pt idx="13259" formatCode="General">
                  <c:v>4.8954719999999998</c:v>
                </c:pt>
                <c:pt idx="13260" formatCode="General">
                  <c:v>4.8954719999999998</c:v>
                </c:pt>
                <c:pt idx="13261" formatCode="General">
                  <c:v>4.8936630000000001</c:v>
                </c:pt>
                <c:pt idx="13262" formatCode="General">
                  <c:v>4.8936630000000001</c:v>
                </c:pt>
                <c:pt idx="13263" formatCode="General">
                  <c:v>4.8936630000000001</c:v>
                </c:pt>
                <c:pt idx="13264" formatCode="General">
                  <c:v>4.8936630000000001</c:v>
                </c:pt>
                <c:pt idx="13265" formatCode="General">
                  <c:v>4.8954719999999998</c:v>
                </c:pt>
                <c:pt idx="13266" formatCode="General">
                  <c:v>4.8936630000000001</c:v>
                </c:pt>
                <c:pt idx="13267" formatCode="General">
                  <c:v>4.8936630000000001</c:v>
                </c:pt>
                <c:pt idx="13268" formatCode="General">
                  <c:v>4.8936630000000001</c:v>
                </c:pt>
                <c:pt idx="13269" formatCode="General">
                  <c:v>4.8918549999999996</c:v>
                </c:pt>
                <c:pt idx="13270" formatCode="General">
                  <c:v>4.8538779999999999</c:v>
                </c:pt>
                <c:pt idx="13271" formatCode="General">
                  <c:v>4.857494</c:v>
                </c:pt>
                <c:pt idx="13272" formatCode="General">
                  <c:v>4.8520690000000002</c:v>
                </c:pt>
                <c:pt idx="13273" formatCode="General">
                  <c:v>4.8285590000000003</c:v>
                </c:pt>
                <c:pt idx="13274" formatCode="General">
                  <c:v>4.8285590000000003</c:v>
                </c:pt>
                <c:pt idx="13275" formatCode="General">
                  <c:v>4.8267509999999998</c:v>
                </c:pt>
                <c:pt idx="13276" formatCode="General">
                  <c:v>4.8267509999999998</c:v>
                </c:pt>
                <c:pt idx="13277" formatCode="General">
                  <c:v>4.8321759999999996</c:v>
                </c:pt>
                <c:pt idx="13278" formatCode="General">
                  <c:v>4.8321759999999996</c:v>
                </c:pt>
                <c:pt idx="13279" formatCode="General">
                  <c:v>4.8321759999999996</c:v>
                </c:pt>
                <c:pt idx="13280" formatCode="General">
                  <c:v>4.830368</c:v>
                </c:pt>
                <c:pt idx="13281" formatCode="General">
                  <c:v>4.8321759999999996</c:v>
                </c:pt>
                <c:pt idx="13282" formatCode="General">
                  <c:v>4.830368</c:v>
                </c:pt>
                <c:pt idx="13283" formatCode="General">
                  <c:v>4.830368</c:v>
                </c:pt>
                <c:pt idx="13284" formatCode="General">
                  <c:v>4.8267509999999998</c:v>
                </c:pt>
                <c:pt idx="13285" formatCode="General">
                  <c:v>4.8285590000000003</c:v>
                </c:pt>
                <c:pt idx="13286" formatCode="General">
                  <c:v>4.8267509999999998</c:v>
                </c:pt>
                <c:pt idx="13287" formatCode="General">
                  <c:v>4.830368</c:v>
                </c:pt>
                <c:pt idx="13288" formatCode="General">
                  <c:v>4.830368</c:v>
                </c:pt>
                <c:pt idx="13289" formatCode="General">
                  <c:v>4.830368</c:v>
                </c:pt>
                <c:pt idx="13290" formatCode="General">
                  <c:v>4.830368</c:v>
                </c:pt>
                <c:pt idx="13291" formatCode="General">
                  <c:v>4.8321759999999996</c:v>
                </c:pt>
                <c:pt idx="13292" formatCode="General">
                  <c:v>4.8321759999999996</c:v>
                </c:pt>
                <c:pt idx="13293" formatCode="General">
                  <c:v>4.8321759999999996</c:v>
                </c:pt>
                <c:pt idx="13294" formatCode="General">
                  <c:v>4.8267509999999998</c:v>
                </c:pt>
                <c:pt idx="13295" formatCode="General">
                  <c:v>4.8267509999999998</c:v>
                </c:pt>
                <c:pt idx="13296" formatCode="General">
                  <c:v>4.8267509999999998</c:v>
                </c:pt>
                <c:pt idx="13297" formatCode="General">
                  <c:v>4.8267509999999998</c:v>
                </c:pt>
                <c:pt idx="13298" formatCode="General">
                  <c:v>4.830368</c:v>
                </c:pt>
                <c:pt idx="13299" formatCode="General">
                  <c:v>4.830368</c:v>
                </c:pt>
                <c:pt idx="13300" formatCode="General">
                  <c:v>4.830368</c:v>
                </c:pt>
                <c:pt idx="13301" formatCode="General">
                  <c:v>4.7960070000000004</c:v>
                </c:pt>
                <c:pt idx="13302" formatCode="General">
                  <c:v>4.7779230000000004</c:v>
                </c:pt>
                <c:pt idx="13303" formatCode="General">
                  <c:v>4.770689</c:v>
                </c:pt>
                <c:pt idx="13304" formatCode="General">
                  <c:v>4.765263</c:v>
                </c:pt>
                <c:pt idx="13305" formatCode="General">
                  <c:v>4.765263</c:v>
                </c:pt>
                <c:pt idx="13306" formatCode="General">
                  <c:v>4.765263</c:v>
                </c:pt>
                <c:pt idx="13307" formatCode="General">
                  <c:v>4.765263</c:v>
                </c:pt>
                <c:pt idx="13308" formatCode="General">
                  <c:v>4.765263</c:v>
                </c:pt>
                <c:pt idx="13309" formatCode="General">
                  <c:v>4.765263</c:v>
                </c:pt>
                <c:pt idx="13310" formatCode="General">
                  <c:v>4.765263</c:v>
                </c:pt>
                <c:pt idx="13311" formatCode="General">
                  <c:v>4.765263</c:v>
                </c:pt>
                <c:pt idx="13312" formatCode="General">
                  <c:v>4.765263</c:v>
                </c:pt>
                <c:pt idx="13313" formatCode="General">
                  <c:v>4.765263</c:v>
                </c:pt>
                <c:pt idx="13314" formatCode="General">
                  <c:v>4.765263</c:v>
                </c:pt>
                <c:pt idx="13315" formatCode="General">
                  <c:v>4.765263</c:v>
                </c:pt>
                <c:pt idx="13316" formatCode="General">
                  <c:v>4.765263</c:v>
                </c:pt>
                <c:pt idx="13317" formatCode="General">
                  <c:v>4.765263</c:v>
                </c:pt>
                <c:pt idx="13318" formatCode="General">
                  <c:v>4.765263</c:v>
                </c:pt>
                <c:pt idx="13319" formatCode="General">
                  <c:v>4.765263</c:v>
                </c:pt>
                <c:pt idx="13320" formatCode="General">
                  <c:v>4.765263</c:v>
                </c:pt>
                <c:pt idx="13321" formatCode="General">
                  <c:v>4.765263</c:v>
                </c:pt>
                <c:pt idx="13322" formatCode="General">
                  <c:v>4.765263</c:v>
                </c:pt>
                <c:pt idx="13323" formatCode="General">
                  <c:v>4.765263</c:v>
                </c:pt>
                <c:pt idx="13324" formatCode="General">
                  <c:v>4.765263</c:v>
                </c:pt>
                <c:pt idx="13325" formatCode="General">
                  <c:v>4.765263</c:v>
                </c:pt>
                <c:pt idx="13326" formatCode="General">
                  <c:v>4.765263</c:v>
                </c:pt>
                <c:pt idx="13327" formatCode="General">
                  <c:v>4.765263</c:v>
                </c:pt>
                <c:pt idx="13328" formatCode="General">
                  <c:v>4.765263</c:v>
                </c:pt>
                <c:pt idx="13329" formatCode="General">
                  <c:v>4.765263</c:v>
                </c:pt>
                <c:pt idx="13330" formatCode="General">
                  <c:v>4.765263</c:v>
                </c:pt>
                <c:pt idx="13331" formatCode="General">
                  <c:v>4.7182440000000003</c:v>
                </c:pt>
                <c:pt idx="13332" formatCode="General">
                  <c:v>4.7128180000000004</c:v>
                </c:pt>
                <c:pt idx="13333" formatCode="General">
                  <c:v>4.7073929999999997</c:v>
                </c:pt>
                <c:pt idx="13334" formatCode="General">
                  <c:v>4.7019679999999999</c:v>
                </c:pt>
                <c:pt idx="13335" formatCode="General">
                  <c:v>4.7037760000000004</c:v>
                </c:pt>
                <c:pt idx="13336" formatCode="General">
                  <c:v>4.7037760000000004</c:v>
                </c:pt>
                <c:pt idx="13337" formatCode="General">
                  <c:v>4.7055850000000001</c:v>
                </c:pt>
                <c:pt idx="13338" formatCode="General">
                  <c:v>4.7055850000000001</c:v>
                </c:pt>
                <c:pt idx="13339" formatCode="General">
                  <c:v>4.7037760000000004</c:v>
                </c:pt>
                <c:pt idx="13340" formatCode="General">
                  <c:v>4.7019679999999999</c:v>
                </c:pt>
                <c:pt idx="13341" formatCode="General">
                  <c:v>4.6983499999999996</c:v>
                </c:pt>
                <c:pt idx="13342" formatCode="General">
                  <c:v>4.6983499999999996</c:v>
                </c:pt>
                <c:pt idx="13343" formatCode="General">
                  <c:v>4.6983499999999996</c:v>
                </c:pt>
                <c:pt idx="13344" formatCode="General">
                  <c:v>4.7019679999999999</c:v>
                </c:pt>
                <c:pt idx="13345" formatCode="General">
                  <c:v>4.7001590000000002</c:v>
                </c:pt>
                <c:pt idx="13346" formatCode="General">
                  <c:v>4.7001590000000002</c:v>
                </c:pt>
                <c:pt idx="13347" formatCode="General">
                  <c:v>4.7001590000000002</c:v>
                </c:pt>
                <c:pt idx="13348" formatCode="General">
                  <c:v>4.7037760000000004</c:v>
                </c:pt>
                <c:pt idx="13349" formatCode="General">
                  <c:v>4.7037760000000004</c:v>
                </c:pt>
                <c:pt idx="13350" formatCode="General">
                  <c:v>4.7037760000000004</c:v>
                </c:pt>
                <c:pt idx="13351" formatCode="General">
                  <c:v>4.6983499999999996</c:v>
                </c:pt>
                <c:pt idx="13352" formatCode="General">
                  <c:v>4.7001590000000002</c:v>
                </c:pt>
                <c:pt idx="13353" formatCode="General">
                  <c:v>4.6983499999999996</c:v>
                </c:pt>
                <c:pt idx="13354" formatCode="General">
                  <c:v>4.6983499999999996</c:v>
                </c:pt>
                <c:pt idx="13355" formatCode="General">
                  <c:v>4.7001590000000002</c:v>
                </c:pt>
                <c:pt idx="13356" formatCode="General">
                  <c:v>4.7001590000000002</c:v>
                </c:pt>
                <c:pt idx="13357" formatCode="General">
                  <c:v>4.7019679999999999</c:v>
                </c:pt>
                <c:pt idx="13358" formatCode="General">
                  <c:v>4.7055850000000001</c:v>
                </c:pt>
                <c:pt idx="13359" formatCode="General">
                  <c:v>4.7055850000000001</c:v>
                </c:pt>
                <c:pt idx="13360" formatCode="General">
                  <c:v>4.7055850000000001</c:v>
                </c:pt>
                <c:pt idx="13361" formatCode="General">
                  <c:v>4.7037760000000004</c:v>
                </c:pt>
                <c:pt idx="13362" formatCode="General">
                  <c:v>4.7001590000000002</c:v>
                </c:pt>
                <c:pt idx="13363" formatCode="General">
                  <c:v>4.6893089999999997</c:v>
                </c:pt>
                <c:pt idx="13364" formatCode="General">
                  <c:v>4.6603729999999999</c:v>
                </c:pt>
                <c:pt idx="13365" formatCode="General">
                  <c:v>4.6350550000000004</c:v>
                </c:pt>
                <c:pt idx="13366" formatCode="General">
                  <c:v>4.6350550000000004</c:v>
                </c:pt>
                <c:pt idx="13367" formatCode="General">
                  <c:v>4.6386719999999997</c:v>
                </c:pt>
                <c:pt idx="13368" formatCode="General">
                  <c:v>4.636863</c:v>
                </c:pt>
                <c:pt idx="13369" formatCode="General">
                  <c:v>4.636863</c:v>
                </c:pt>
                <c:pt idx="13370" formatCode="General">
                  <c:v>4.636863</c:v>
                </c:pt>
                <c:pt idx="13371" formatCode="General">
                  <c:v>4.636863</c:v>
                </c:pt>
                <c:pt idx="13372" formatCode="General">
                  <c:v>4.6386719999999997</c:v>
                </c:pt>
                <c:pt idx="13373" formatCode="General">
                  <c:v>4.636863</c:v>
                </c:pt>
                <c:pt idx="13374" formatCode="General">
                  <c:v>4.636863</c:v>
                </c:pt>
                <c:pt idx="13375" formatCode="General">
                  <c:v>4.636863</c:v>
                </c:pt>
                <c:pt idx="13376" formatCode="General">
                  <c:v>4.6350550000000004</c:v>
                </c:pt>
                <c:pt idx="13377" formatCode="General">
                  <c:v>4.636863</c:v>
                </c:pt>
                <c:pt idx="13378" formatCode="General">
                  <c:v>4.636863</c:v>
                </c:pt>
                <c:pt idx="13379" formatCode="General">
                  <c:v>4.636863</c:v>
                </c:pt>
                <c:pt idx="13380" formatCode="General">
                  <c:v>4.636863</c:v>
                </c:pt>
                <c:pt idx="13381" formatCode="General">
                  <c:v>4.636863</c:v>
                </c:pt>
                <c:pt idx="13382" formatCode="General">
                  <c:v>4.636863</c:v>
                </c:pt>
                <c:pt idx="13383" formatCode="General">
                  <c:v>4.636863</c:v>
                </c:pt>
                <c:pt idx="13384" formatCode="General">
                  <c:v>4.636863</c:v>
                </c:pt>
                <c:pt idx="13385" formatCode="General">
                  <c:v>4.636863</c:v>
                </c:pt>
                <c:pt idx="13386" formatCode="General">
                  <c:v>4.636863</c:v>
                </c:pt>
                <c:pt idx="13387" formatCode="General">
                  <c:v>4.636863</c:v>
                </c:pt>
                <c:pt idx="13388" formatCode="General">
                  <c:v>4.636863</c:v>
                </c:pt>
                <c:pt idx="13389" formatCode="General">
                  <c:v>4.636863</c:v>
                </c:pt>
                <c:pt idx="13390" formatCode="General">
                  <c:v>4.636863</c:v>
                </c:pt>
                <c:pt idx="13391" formatCode="General">
                  <c:v>4.6260130000000004</c:v>
                </c:pt>
                <c:pt idx="13392" formatCode="General">
                  <c:v>4.609737</c:v>
                </c:pt>
                <c:pt idx="13393" formatCode="General">
                  <c:v>4.6205870000000004</c:v>
                </c:pt>
                <c:pt idx="13394" formatCode="General">
                  <c:v>4.5753760000000003</c:v>
                </c:pt>
                <c:pt idx="13395" formatCode="General">
                  <c:v>4.5735669999999997</c:v>
                </c:pt>
                <c:pt idx="13396" formatCode="General">
                  <c:v>4.5735669999999997</c:v>
                </c:pt>
                <c:pt idx="13397" formatCode="General">
                  <c:v>4.5699509999999997</c:v>
                </c:pt>
                <c:pt idx="13398" formatCode="General">
                  <c:v>4.5699509999999997</c:v>
                </c:pt>
                <c:pt idx="13399" formatCode="General">
                  <c:v>4.5699509999999997</c:v>
                </c:pt>
                <c:pt idx="13400" formatCode="General">
                  <c:v>4.5699509999999997</c:v>
                </c:pt>
                <c:pt idx="13401" formatCode="General">
                  <c:v>4.5735669999999997</c:v>
                </c:pt>
                <c:pt idx="13402" formatCode="General">
                  <c:v>4.5717590000000001</c:v>
                </c:pt>
                <c:pt idx="13403" formatCode="General">
                  <c:v>4.5735669999999997</c:v>
                </c:pt>
                <c:pt idx="13404" formatCode="General">
                  <c:v>4.5753760000000003</c:v>
                </c:pt>
                <c:pt idx="13405" formatCode="General">
                  <c:v>4.5735669999999997</c:v>
                </c:pt>
                <c:pt idx="13406" formatCode="General">
                  <c:v>4.5753760000000003</c:v>
                </c:pt>
                <c:pt idx="13407" formatCode="General">
                  <c:v>4.5735669999999997</c:v>
                </c:pt>
                <c:pt idx="13408" formatCode="General">
                  <c:v>4.5699509999999997</c:v>
                </c:pt>
                <c:pt idx="13409" formatCode="General">
                  <c:v>4.5699509999999997</c:v>
                </c:pt>
                <c:pt idx="13410" formatCode="General">
                  <c:v>4.5699509999999997</c:v>
                </c:pt>
                <c:pt idx="13411" formatCode="General">
                  <c:v>4.5717590000000001</c:v>
                </c:pt>
                <c:pt idx="13412" formatCode="General">
                  <c:v>4.5735669999999997</c:v>
                </c:pt>
                <c:pt idx="13413" formatCode="General">
                  <c:v>4.5717590000000001</c:v>
                </c:pt>
                <c:pt idx="13414" formatCode="General">
                  <c:v>4.5735669999999997</c:v>
                </c:pt>
                <c:pt idx="13415" formatCode="General">
                  <c:v>4.5771850000000001</c:v>
                </c:pt>
                <c:pt idx="13416" formatCode="General">
                  <c:v>4.5753760000000003</c:v>
                </c:pt>
                <c:pt idx="13417" formatCode="General">
                  <c:v>4.5753760000000003</c:v>
                </c:pt>
                <c:pt idx="13418" formatCode="General">
                  <c:v>4.5717590000000001</c:v>
                </c:pt>
                <c:pt idx="13419" formatCode="General">
                  <c:v>4.5156970000000003</c:v>
                </c:pt>
                <c:pt idx="13420" formatCode="General">
                  <c:v>4.517506</c:v>
                </c:pt>
                <c:pt idx="13421" formatCode="General">
                  <c:v>4.508464</c:v>
                </c:pt>
                <c:pt idx="13422" formatCode="General">
                  <c:v>4.508464</c:v>
                </c:pt>
                <c:pt idx="13423" formatCode="General">
                  <c:v>4.508464</c:v>
                </c:pt>
                <c:pt idx="13424" formatCode="General">
                  <c:v>4.508464</c:v>
                </c:pt>
                <c:pt idx="13425" formatCode="General">
                  <c:v>4.508464</c:v>
                </c:pt>
                <c:pt idx="13426" formatCode="General">
                  <c:v>4.508464</c:v>
                </c:pt>
                <c:pt idx="13427" formatCode="General">
                  <c:v>4.508464</c:v>
                </c:pt>
                <c:pt idx="13428" formatCode="General">
                  <c:v>4.508464</c:v>
                </c:pt>
                <c:pt idx="13429" formatCode="General">
                  <c:v>4.508464</c:v>
                </c:pt>
                <c:pt idx="13430" formatCode="General">
                  <c:v>4.508464</c:v>
                </c:pt>
                <c:pt idx="13431" formatCode="General">
                  <c:v>4.508464</c:v>
                </c:pt>
                <c:pt idx="13432" formatCode="General">
                  <c:v>4.508464</c:v>
                </c:pt>
                <c:pt idx="13433" formatCode="General">
                  <c:v>4.508464</c:v>
                </c:pt>
                <c:pt idx="13434" formatCode="General">
                  <c:v>4.508464</c:v>
                </c:pt>
                <c:pt idx="13435" formatCode="General">
                  <c:v>4.508464</c:v>
                </c:pt>
                <c:pt idx="13436" formatCode="General">
                  <c:v>4.508464</c:v>
                </c:pt>
                <c:pt idx="13437" formatCode="General">
                  <c:v>4.508464</c:v>
                </c:pt>
                <c:pt idx="13438" formatCode="General">
                  <c:v>4.508464</c:v>
                </c:pt>
                <c:pt idx="13439" formatCode="General">
                  <c:v>4.508464</c:v>
                </c:pt>
                <c:pt idx="13440" formatCode="General">
                  <c:v>4.508464</c:v>
                </c:pt>
                <c:pt idx="13441" formatCode="General">
                  <c:v>4.508464</c:v>
                </c:pt>
                <c:pt idx="13442" formatCode="General">
                  <c:v>4.508464</c:v>
                </c:pt>
                <c:pt idx="13443" formatCode="General">
                  <c:v>4.508464</c:v>
                </c:pt>
                <c:pt idx="13444" formatCode="General">
                  <c:v>4.508464</c:v>
                </c:pt>
                <c:pt idx="13445" formatCode="General">
                  <c:v>4.4560180000000003</c:v>
                </c:pt>
                <c:pt idx="13446" formatCode="General">
                  <c:v>4.4433590000000001</c:v>
                </c:pt>
                <c:pt idx="13447" formatCode="General">
                  <c:v>4.4451679999999998</c:v>
                </c:pt>
                <c:pt idx="13448" formatCode="General">
                  <c:v>4.4451679999999998</c:v>
                </c:pt>
                <c:pt idx="13449" formatCode="General">
                  <c:v>4.4451679999999998</c:v>
                </c:pt>
                <c:pt idx="13450" formatCode="General">
                  <c:v>4.4469760000000003</c:v>
                </c:pt>
                <c:pt idx="13451" formatCode="General">
                  <c:v>4.4469760000000003</c:v>
                </c:pt>
                <c:pt idx="13452" formatCode="General">
                  <c:v>4.4469760000000003</c:v>
                </c:pt>
                <c:pt idx="13453" formatCode="General">
                  <c:v>4.4469760000000003</c:v>
                </c:pt>
                <c:pt idx="13454" formatCode="General">
                  <c:v>4.4415509999999996</c:v>
                </c:pt>
                <c:pt idx="13455" formatCode="General">
                  <c:v>4.439743</c:v>
                </c:pt>
                <c:pt idx="13456" formatCode="General">
                  <c:v>4.4415509999999996</c:v>
                </c:pt>
                <c:pt idx="13457" formatCode="General">
                  <c:v>4.4433590000000001</c:v>
                </c:pt>
                <c:pt idx="13458" formatCode="General">
                  <c:v>4.4415509999999996</c:v>
                </c:pt>
                <c:pt idx="13459" formatCode="General">
                  <c:v>4.4433590000000001</c:v>
                </c:pt>
                <c:pt idx="13460" formatCode="General">
                  <c:v>4.4433590000000001</c:v>
                </c:pt>
                <c:pt idx="13461" formatCode="General">
                  <c:v>4.4469760000000003</c:v>
                </c:pt>
                <c:pt idx="13462" formatCode="General">
                  <c:v>4.4451679999999998</c:v>
                </c:pt>
                <c:pt idx="13463" formatCode="General">
                  <c:v>4.4451679999999998</c:v>
                </c:pt>
                <c:pt idx="13464" formatCode="General">
                  <c:v>4.4469760000000003</c:v>
                </c:pt>
                <c:pt idx="13465" formatCode="General">
                  <c:v>4.4433590000000001</c:v>
                </c:pt>
                <c:pt idx="13466" formatCode="General">
                  <c:v>4.4433590000000001</c:v>
                </c:pt>
                <c:pt idx="13467" formatCode="General">
                  <c:v>4.4433590000000001</c:v>
                </c:pt>
                <c:pt idx="13468" formatCode="General">
                  <c:v>4.4415509999999996</c:v>
                </c:pt>
                <c:pt idx="13469" formatCode="General">
                  <c:v>4.4415509999999996</c:v>
                </c:pt>
                <c:pt idx="13470" formatCode="General">
                  <c:v>4.4433590000000001</c:v>
                </c:pt>
                <c:pt idx="13471" formatCode="General">
                  <c:v>4.3872980000000004</c:v>
                </c:pt>
                <c:pt idx="13472" formatCode="General">
                  <c:v>4.380064</c:v>
                </c:pt>
                <c:pt idx="13473" formatCode="General">
                  <c:v>4.380064</c:v>
                </c:pt>
                <c:pt idx="13474" formatCode="General">
                  <c:v>4.380064</c:v>
                </c:pt>
                <c:pt idx="13475" formatCode="General">
                  <c:v>4.380064</c:v>
                </c:pt>
                <c:pt idx="13476" formatCode="General">
                  <c:v>4.380064</c:v>
                </c:pt>
                <c:pt idx="13477" formatCode="General">
                  <c:v>4.3782550000000002</c:v>
                </c:pt>
                <c:pt idx="13478" formatCode="General">
                  <c:v>4.380064</c:v>
                </c:pt>
                <c:pt idx="13479" formatCode="General">
                  <c:v>4.380064</c:v>
                </c:pt>
                <c:pt idx="13480" formatCode="General">
                  <c:v>4.380064</c:v>
                </c:pt>
                <c:pt idx="13481" formatCode="General">
                  <c:v>4.380064</c:v>
                </c:pt>
                <c:pt idx="13482" formatCode="General">
                  <c:v>4.380064</c:v>
                </c:pt>
                <c:pt idx="13483" formatCode="General">
                  <c:v>4.380064</c:v>
                </c:pt>
                <c:pt idx="13484" formatCode="General">
                  <c:v>4.380064</c:v>
                </c:pt>
                <c:pt idx="13485" formatCode="General">
                  <c:v>4.380064</c:v>
                </c:pt>
                <c:pt idx="13486" formatCode="General">
                  <c:v>4.380064</c:v>
                </c:pt>
                <c:pt idx="13487" formatCode="General">
                  <c:v>4.380064</c:v>
                </c:pt>
                <c:pt idx="13488" formatCode="General">
                  <c:v>4.380064</c:v>
                </c:pt>
                <c:pt idx="13489" formatCode="General">
                  <c:v>4.3782550000000002</c:v>
                </c:pt>
                <c:pt idx="13490" formatCode="General">
                  <c:v>4.380064</c:v>
                </c:pt>
                <c:pt idx="13491" formatCode="General">
                  <c:v>4.3782550000000002</c:v>
                </c:pt>
                <c:pt idx="13492" formatCode="General">
                  <c:v>4.3782550000000002</c:v>
                </c:pt>
                <c:pt idx="13493" formatCode="General">
                  <c:v>4.380064</c:v>
                </c:pt>
                <c:pt idx="13494" formatCode="General">
                  <c:v>4.3782550000000002</c:v>
                </c:pt>
                <c:pt idx="13495" formatCode="General">
                  <c:v>4.380064</c:v>
                </c:pt>
                <c:pt idx="13496" formatCode="General">
                  <c:v>4.380064</c:v>
                </c:pt>
                <c:pt idx="13497" formatCode="General">
                  <c:v>4.380064</c:v>
                </c:pt>
                <c:pt idx="13498" formatCode="General">
                  <c:v>4.380064</c:v>
                </c:pt>
                <c:pt idx="13499" formatCode="General">
                  <c:v>4.3674039999999996</c:v>
                </c:pt>
                <c:pt idx="13500" formatCode="General">
                  <c:v>4.3221930000000004</c:v>
                </c:pt>
                <c:pt idx="13501" formatCode="General">
                  <c:v>4.3113429999999999</c:v>
                </c:pt>
                <c:pt idx="13502" formatCode="General">
                  <c:v>4.3131510000000004</c:v>
                </c:pt>
                <c:pt idx="13503" formatCode="General">
                  <c:v>4.3131510000000004</c:v>
                </c:pt>
                <c:pt idx="13504" formatCode="General">
                  <c:v>4.3167679999999997</c:v>
                </c:pt>
                <c:pt idx="13505" formatCode="General">
                  <c:v>4.3167679999999997</c:v>
                </c:pt>
                <c:pt idx="13506" formatCode="General">
                  <c:v>4.3167679999999997</c:v>
                </c:pt>
                <c:pt idx="13507" formatCode="General">
                  <c:v>4.3185760000000002</c:v>
                </c:pt>
                <c:pt idx="13508" formatCode="General">
                  <c:v>4.3185760000000002</c:v>
                </c:pt>
                <c:pt idx="13509" formatCode="General">
                  <c:v>4.3167679999999997</c:v>
                </c:pt>
                <c:pt idx="13510" formatCode="General">
                  <c:v>4.3167679999999997</c:v>
                </c:pt>
                <c:pt idx="13511" formatCode="General">
                  <c:v>4.3131510000000004</c:v>
                </c:pt>
                <c:pt idx="13512" formatCode="General">
                  <c:v>4.3131510000000004</c:v>
                </c:pt>
                <c:pt idx="13513" formatCode="General">
                  <c:v>4.3131510000000004</c:v>
                </c:pt>
                <c:pt idx="13514" formatCode="General">
                  <c:v>4.3149600000000001</c:v>
                </c:pt>
                <c:pt idx="13515" formatCode="General">
                  <c:v>4.3149600000000001</c:v>
                </c:pt>
                <c:pt idx="13516" formatCode="General">
                  <c:v>4.3167679999999997</c:v>
                </c:pt>
                <c:pt idx="13517" formatCode="General">
                  <c:v>4.3149600000000001</c:v>
                </c:pt>
                <c:pt idx="13518" formatCode="General">
                  <c:v>4.3185760000000002</c:v>
                </c:pt>
                <c:pt idx="13519" formatCode="General">
                  <c:v>4.3167679999999997</c:v>
                </c:pt>
                <c:pt idx="13520" formatCode="General">
                  <c:v>4.3167679999999997</c:v>
                </c:pt>
                <c:pt idx="13521" formatCode="General">
                  <c:v>4.3131510000000004</c:v>
                </c:pt>
                <c:pt idx="13522" formatCode="General">
                  <c:v>4.3131510000000004</c:v>
                </c:pt>
                <c:pt idx="13523" formatCode="General">
                  <c:v>4.3131510000000004</c:v>
                </c:pt>
                <c:pt idx="13524" formatCode="General">
                  <c:v>4.3131510000000004</c:v>
                </c:pt>
                <c:pt idx="13525" formatCode="General">
                  <c:v>4.3131510000000004</c:v>
                </c:pt>
                <c:pt idx="13526" formatCode="General">
                  <c:v>4.3149600000000001</c:v>
                </c:pt>
                <c:pt idx="13527" formatCode="General">
                  <c:v>4.3149600000000001</c:v>
                </c:pt>
                <c:pt idx="13528" formatCode="General">
                  <c:v>4.3185760000000002</c:v>
                </c:pt>
                <c:pt idx="13529" formatCode="General">
                  <c:v>4.3022999999999998</c:v>
                </c:pt>
                <c:pt idx="13530" formatCode="General">
                  <c:v>4.25528</c:v>
                </c:pt>
                <c:pt idx="13531" formatCode="General">
                  <c:v>4.2498560000000003</c:v>
                </c:pt>
                <c:pt idx="13532" formatCode="General">
                  <c:v>4.2498560000000003</c:v>
                </c:pt>
                <c:pt idx="13533" formatCode="General">
                  <c:v>4.2516639999999999</c:v>
                </c:pt>
                <c:pt idx="13534" formatCode="General">
                  <c:v>4.2516639999999999</c:v>
                </c:pt>
                <c:pt idx="13535" formatCode="General">
                  <c:v>4.2516639999999999</c:v>
                </c:pt>
                <c:pt idx="13536" formatCode="General">
                  <c:v>4.2516639999999999</c:v>
                </c:pt>
                <c:pt idx="13537" formatCode="General">
                  <c:v>4.2516639999999999</c:v>
                </c:pt>
                <c:pt idx="13538" formatCode="General">
                  <c:v>4.2516639999999999</c:v>
                </c:pt>
                <c:pt idx="13539" formatCode="General">
                  <c:v>4.2516639999999999</c:v>
                </c:pt>
                <c:pt idx="13540" formatCode="General">
                  <c:v>4.2516639999999999</c:v>
                </c:pt>
                <c:pt idx="13541" formatCode="General">
                  <c:v>4.2498560000000003</c:v>
                </c:pt>
                <c:pt idx="13542" formatCode="General">
                  <c:v>4.2498560000000003</c:v>
                </c:pt>
                <c:pt idx="13543" formatCode="General">
                  <c:v>4.2516639999999999</c:v>
                </c:pt>
                <c:pt idx="13544" formatCode="General">
                  <c:v>4.2498560000000003</c:v>
                </c:pt>
                <c:pt idx="13545" formatCode="General">
                  <c:v>4.2516639999999999</c:v>
                </c:pt>
                <c:pt idx="13546" formatCode="General">
                  <c:v>4.2498560000000003</c:v>
                </c:pt>
                <c:pt idx="13547" formatCode="General">
                  <c:v>4.2498560000000003</c:v>
                </c:pt>
                <c:pt idx="13548" formatCode="General">
                  <c:v>4.2516639999999999</c:v>
                </c:pt>
                <c:pt idx="13549" formatCode="General">
                  <c:v>4.2498560000000003</c:v>
                </c:pt>
                <c:pt idx="13550" formatCode="General">
                  <c:v>4.2498560000000003</c:v>
                </c:pt>
                <c:pt idx="13551" formatCode="General">
                  <c:v>4.2516639999999999</c:v>
                </c:pt>
                <c:pt idx="13552" formatCode="General">
                  <c:v>4.2516639999999999</c:v>
                </c:pt>
                <c:pt idx="13553" formatCode="General">
                  <c:v>4.2498560000000003</c:v>
                </c:pt>
                <c:pt idx="13554" formatCode="General">
                  <c:v>4.2516639999999999</c:v>
                </c:pt>
                <c:pt idx="13555" formatCode="General">
                  <c:v>4.2498560000000003</c:v>
                </c:pt>
                <c:pt idx="13556" formatCode="General">
                  <c:v>4.2516639999999999</c:v>
                </c:pt>
                <c:pt idx="13557" formatCode="General">
                  <c:v>4.2498560000000003</c:v>
                </c:pt>
                <c:pt idx="13558" formatCode="General">
                  <c:v>4.2498560000000003</c:v>
                </c:pt>
                <c:pt idx="13559" formatCode="General">
                  <c:v>4.2498560000000003</c:v>
                </c:pt>
                <c:pt idx="13560" formatCode="General">
                  <c:v>4.2498560000000003</c:v>
                </c:pt>
                <c:pt idx="13561" formatCode="General">
                  <c:v>4.1992190000000003</c:v>
                </c:pt>
                <c:pt idx="13562" formatCode="General">
                  <c:v>4.1901760000000001</c:v>
                </c:pt>
                <c:pt idx="13563" formatCode="General">
                  <c:v>4.1883679999999996</c:v>
                </c:pt>
                <c:pt idx="13564" formatCode="General">
                  <c:v>4.1883679999999996</c:v>
                </c:pt>
                <c:pt idx="13565" formatCode="General">
                  <c:v>4.1883679999999996</c:v>
                </c:pt>
                <c:pt idx="13566" formatCode="General">
                  <c:v>4.1865600000000001</c:v>
                </c:pt>
                <c:pt idx="13567" formatCode="General">
                  <c:v>4.1829419999999997</c:v>
                </c:pt>
                <c:pt idx="13568" formatCode="General">
                  <c:v>4.1829419999999997</c:v>
                </c:pt>
                <c:pt idx="13569" formatCode="General">
                  <c:v>4.1829419999999997</c:v>
                </c:pt>
                <c:pt idx="13570" formatCode="General">
                  <c:v>4.1829419999999997</c:v>
                </c:pt>
                <c:pt idx="13571" formatCode="General">
                  <c:v>4.1865600000000001</c:v>
                </c:pt>
                <c:pt idx="13572" formatCode="General">
                  <c:v>4.1865600000000001</c:v>
                </c:pt>
                <c:pt idx="13573" formatCode="General">
                  <c:v>4.1865600000000001</c:v>
                </c:pt>
                <c:pt idx="13574" formatCode="General">
                  <c:v>4.1883679999999996</c:v>
                </c:pt>
                <c:pt idx="13575" formatCode="General">
                  <c:v>4.1883679999999996</c:v>
                </c:pt>
                <c:pt idx="13576" formatCode="General">
                  <c:v>4.1901760000000001</c:v>
                </c:pt>
                <c:pt idx="13577" formatCode="General">
                  <c:v>4.1883679999999996</c:v>
                </c:pt>
                <c:pt idx="13578" formatCode="General">
                  <c:v>4.1847510000000003</c:v>
                </c:pt>
                <c:pt idx="13579" formatCode="General">
                  <c:v>4.1847510000000003</c:v>
                </c:pt>
                <c:pt idx="13580" formatCode="General">
                  <c:v>4.1847510000000003</c:v>
                </c:pt>
                <c:pt idx="13581" formatCode="General">
                  <c:v>4.1865600000000001</c:v>
                </c:pt>
                <c:pt idx="13582" formatCode="General">
                  <c:v>4.1883679999999996</c:v>
                </c:pt>
                <c:pt idx="13583" formatCode="General">
                  <c:v>4.1865600000000001</c:v>
                </c:pt>
                <c:pt idx="13584" formatCode="General">
                  <c:v>4.1865600000000001</c:v>
                </c:pt>
                <c:pt idx="13585" formatCode="General">
                  <c:v>4.1901760000000001</c:v>
                </c:pt>
                <c:pt idx="13586" formatCode="General">
                  <c:v>4.1901760000000001</c:v>
                </c:pt>
                <c:pt idx="13587" formatCode="General">
                  <c:v>4.1901760000000001</c:v>
                </c:pt>
                <c:pt idx="13588" formatCode="General">
                  <c:v>4.1865600000000001</c:v>
                </c:pt>
                <c:pt idx="13589" formatCode="General">
                  <c:v>4.1847510000000003</c:v>
                </c:pt>
                <c:pt idx="13590" formatCode="General">
                  <c:v>4.1847510000000003</c:v>
                </c:pt>
                <c:pt idx="13591" formatCode="General">
                  <c:v>4.1847510000000003</c:v>
                </c:pt>
                <c:pt idx="13592" formatCode="General">
                  <c:v>4.1485820000000002</c:v>
                </c:pt>
                <c:pt idx="13593" formatCode="General">
                  <c:v>4.1232639999999998</c:v>
                </c:pt>
                <c:pt idx="13594" formatCode="General">
                  <c:v>4.1214560000000002</c:v>
                </c:pt>
                <c:pt idx="13595" formatCode="General">
                  <c:v>4.1214560000000002</c:v>
                </c:pt>
                <c:pt idx="13596" formatCode="General">
                  <c:v>4.1214560000000002</c:v>
                </c:pt>
                <c:pt idx="13597" formatCode="General">
                  <c:v>4.1214560000000002</c:v>
                </c:pt>
                <c:pt idx="13598" formatCode="General">
                  <c:v>4.1214560000000002</c:v>
                </c:pt>
                <c:pt idx="13599" formatCode="General">
                  <c:v>4.1232639999999998</c:v>
                </c:pt>
                <c:pt idx="13600" formatCode="General">
                  <c:v>4.1214560000000002</c:v>
                </c:pt>
                <c:pt idx="13601" formatCode="General">
                  <c:v>4.1214560000000002</c:v>
                </c:pt>
                <c:pt idx="13602" formatCode="General">
                  <c:v>4.1214560000000002</c:v>
                </c:pt>
                <c:pt idx="13603" formatCode="General">
                  <c:v>4.1214560000000002</c:v>
                </c:pt>
                <c:pt idx="13604" formatCode="General">
                  <c:v>4.1214560000000002</c:v>
                </c:pt>
                <c:pt idx="13605" formatCode="General">
                  <c:v>4.1214560000000002</c:v>
                </c:pt>
                <c:pt idx="13606" formatCode="General">
                  <c:v>4.1214560000000002</c:v>
                </c:pt>
                <c:pt idx="13607" formatCode="General">
                  <c:v>4.1214560000000002</c:v>
                </c:pt>
                <c:pt idx="13608" formatCode="General">
                  <c:v>4.1232639999999998</c:v>
                </c:pt>
                <c:pt idx="13609" formatCode="General">
                  <c:v>4.1232639999999998</c:v>
                </c:pt>
                <c:pt idx="13610" formatCode="General">
                  <c:v>4.1232639999999998</c:v>
                </c:pt>
                <c:pt idx="13611" formatCode="General">
                  <c:v>4.1214560000000002</c:v>
                </c:pt>
                <c:pt idx="13612" formatCode="General">
                  <c:v>4.1214560000000002</c:v>
                </c:pt>
                <c:pt idx="13613" formatCode="General">
                  <c:v>4.1214560000000002</c:v>
                </c:pt>
                <c:pt idx="13614" formatCode="General">
                  <c:v>4.1214560000000002</c:v>
                </c:pt>
                <c:pt idx="13615" formatCode="General">
                  <c:v>4.1214560000000002</c:v>
                </c:pt>
                <c:pt idx="13616" formatCode="General">
                  <c:v>4.1232639999999998</c:v>
                </c:pt>
                <c:pt idx="13617" formatCode="General">
                  <c:v>4.1232639999999998</c:v>
                </c:pt>
                <c:pt idx="13618" formatCode="General">
                  <c:v>4.1232639999999998</c:v>
                </c:pt>
                <c:pt idx="13619" formatCode="General">
                  <c:v>4.1214560000000002</c:v>
                </c:pt>
                <c:pt idx="13620" formatCode="General">
                  <c:v>4.1214560000000002</c:v>
                </c:pt>
                <c:pt idx="13621" formatCode="General">
                  <c:v>4.1232639999999998</c:v>
                </c:pt>
                <c:pt idx="13622" formatCode="General">
                  <c:v>4.0997539999999999</c:v>
                </c:pt>
                <c:pt idx="13623" formatCode="General">
                  <c:v>4.0798610000000002</c:v>
                </c:pt>
                <c:pt idx="13624" formatCode="General">
                  <c:v>4.0563510000000003</c:v>
                </c:pt>
                <c:pt idx="13625" formatCode="General">
                  <c:v>4.0563510000000003</c:v>
                </c:pt>
                <c:pt idx="13626" formatCode="General">
                  <c:v>4.0545429999999998</c:v>
                </c:pt>
                <c:pt idx="13627" formatCode="General">
                  <c:v>4.05816</c:v>
                </c:pt>
                <c:pt idx="13628" formatCode="General">
                  <c:v>4.05816</c:v>
                </c:pt>
                <c:pt idx="13629" formatCode="General">
                  <c:v>4.0563510000000003</c:v>
                </c:pt>
                <c:pt idx="13630" formatCode="General">
                  <c:v>4.05816</c:v>
                </c:pt>
                <c:pt idx="13631" formatCode="General">
                  <c:v>4.0599679999999996</c:v>
                </c:pt>
                <c:pt idx="13632" formatCode="General">
                  <c:v>4.0599679999999996</c:v>
                </c:pt>
                <c:pt idx="13633" formatCode="General">
                  <c:v>4.0599679999999996</c:v>
                </c:pt>
                <c:pt idx="13634" formatCode="General">
                  <c:v>4.0599679999999996</c:v>
                </c:pt>
                <c:pt idx="13635" formatCode="General">
                  <c:v>4.0563510000000003</c:v>
                </c:pt>
                <c:pt idx="13636" formatCode="General">
                  <c:v>4.0563510000000003</c:v>
                </c:pt>
                <c:pt idx="13637" formatCode="General">
                  <c:v>4.0545429999999998</c:v>
                </c:pt>
                <c:pt idx="13638" formatCode="General">
                  <c:v>4.0563510000000003</c:v>
                </c:pt>
                <c:pt idx="13639" formatCode="General">
                  <c:v>4.05816</c:v>
                </c:pt>
                <c:pt idx="13640" formatCode="General">
                  <c:v>4.0563510000000003</c:v>
                </c:pt>
                <c:pt idx="13641" formatCode="General">
                  <c:v>4.0563510000000003</c:v>
                </c:pt>
                <c:pt idx="13642" formatCode="General">
                  <c:v>4.0617770000000002</c:v>
                </c:pt>
                <c:pt idx="13643" formatCode="General">
                  <c:v>4.0617770000000002</c:v>
                </c:pt>
                <c:pt idx="13644" formatCode="General">
                  <c:v>4.0617770000000002</c:v>
                </c:pt>
                <c:pt idx="13645" formatCode="General">
                  <c:v>4.05816</c:v>
                </c:pt>
                <c:pt idx="13646" formatCode="General">
                  <c:v>4.05816</c:v>
                </c:pt>
                <c:pt idx="13647" formatCode="General">
                  <c:v>4.05816</c:v>
                </c:pt>
                <c:pt idx="13648" formatCode="General">
                  <c:v>4.0563510000000003</c:v>
                </c:pt>
                <c:pt idx="13649" formatCode="General">
                  <c:v>4.0545429999999998</c:v>
                </c:pt>
                <c:pt idx="13650" formatCode="General">
                  <c:v>4.0563510000000003</c:v>
                </c:pt>
                <c:pt idx="13651" formatCode="General">
                  <c:v>4.0545429999999998</c:v>
                </c:pt>
                <c:pt idx="13652" formatCode="General">
                  <c:v>4.0599679999999996</c:v>
                </c:pt>
                <c:pt idx="13653" formatCode="General">
                  <c:v>4.0147570000000004</c:v>
                </c:pt>
                <c:pt idx="13654" formatCode="General">
                  <c:v>4.0057150000000004</c:v>
                </c:pt>
                <c:pt idx="13655" formatCode="General">
                  <c:v>3.9930560000000002</c:v>
                </c:pt>
                <c:pt idx="13656" formatCode="General">
                  <c:v>3.9930560000000002</c:v>
                </c:pt>
                <c:pt idx="13657" formatCode="General">
                  <c:v>3.9930560000000002</c:v>
                </c:pt>
                <c:pt idx="13658" formatCode="General">
                  <c:v>3.9930560000000002</c:v>
                </c:pt>
                <c:pt idx="13659" formatCode="General">
                  <c:v>3.9930560000000002</c:v>
                </c:pt>
                <c:pt idx="13660" formatCode="General">
                  <c:v>3.9930560000000002</c:v>
                </c:pt>
                <c:pt idx="13661" formatCode="General">
                  <c:v>3.9930560000000002</c:v>
                </c:pt>
                <c:pt idx="13662" formatCode="General">
                  <c:v>3.9930560000000002</c:v>
                </c:pt>
                <c:pt idx="13663" formatCode="General">
                  <c:v>3.9930560000000002</c:v>
                </c:pt>
                <c:pt idx="13664" formatCode="General">
                  <c:v>3.9930560000000002</c:v>
                </c:pt>
                <c:pt idx="13665" formatCode="General">
                  <c:v>3.9930560000000002</c:v>
                </c:pt>
                <c:pt idx="13666" formatCode="General">
                  <c:v>3.9930560000000002</c:v>
                </c:pt>
                <c:pt idx="13667" formatCode="General">
                  <c:v>3.9930560000000002</c:v>
                </c:pt>
                <c:pt idx="13668" formatCode="General">
                  <c:v>3.9930560000000002</c:v>
                </c:pt>
                <c:pt idx="13669" formatCode="General">
                  <c:v>3.9930560000000002</c:v>
                </c:pt>
                <c:pt idx="13670" formatCode="General">
                  <c:v>3.9930560000000002</c:v>
                </c:pt>
                <c:pt idx="13671" formatCode="General">
                  <c:v>3.9930560000000002</c:v>
                </c:pt>
                <c:pt idx="13672" formatCode="General">
                  <c:v>3.9930560000000002</c:v>
                </c:pt>
                <c:pt idx="13673" formatCode="General">
                  <c:v>3.9930560000000002</c:v>
                </c:pt>
                <c:pt idx="13674" formatCode="General">
                  <c:v>3.9930560000000002</c:v>
                </c:pt>
                <c:pt idx="13675" formatCode="General">
                  <c:v>3.9930560000000002</c:v>
                </c:pt>
                <c:pt idx="13676" formatCode="General">
                  <c:v>3.9930560000000002</c:v>
                </c:pt>
                <c:pt idx="13677" formatCode="General">
                  <c:v>3.9930560000000002</c:v>
                </c:pt>
                <c:pt idx="13678" formatCode="General">
                  <c:v>3.9930560000000002</c:v>
                </c:pt>
                <c:pt idx="13679" formatCode="General">
                  <c:v>3.9930560000000002</c:v>
                </c:pt>
                <c:pt idx="13680" formatCode="General">
                  <c:v>3.9930560000000002</c:v>
                </c:pt>
                <c:pt idx="13681" formatCode="General">
                  <c:v>3.9930560000000002</c:v>
                </c:pt>
                <c:pt idx="13682" formatCode="General">
                  <c:v>3.9930560000000002</c:v>
                </c:pt>
                <c:pt idx="13683" formatCode="General">
                  <c:v>3.9930560000000002</c:v>
                </c:pt>
                <c:pt idx="13684" formatCode="General">
                  <c:v>3.9478439999999999</c:v>
                </c:pt>
                <c:pt idx="13685" formatCode="General">
                  <c:v>3.9333770000000001</c:v>
                </c:pt>
                <c:pt idx="13686" formatCode="General">
                  <c:v>3.9297599999999999</c:v>
                </c:pt>
                <c:pt idx="13687" formatCode="General">
                  <c:v>3.9297599999999999</c:v>
                </c:pt>
                <c:pt idx="13688" formatCode="General">
                  <c:v>3.931568</c:v>
                </c:pt>
                <c:pt idx="13689" formatCode="General">
                  <c:v>3.931568</c:v>
                </c:pt>
                <c:pt idx="13690" formatCode="General">
                  <c:v>3.931568</c:v>
                </c:pt>
                <c:pt idx="13691" formatCode="General">
                  <c:v>3.9279510000000002</c:v>
                </c:pt>
                <c:pt idx="13692" formatCode="General">
                  <c:v>3.9261430000000002</c:v>
                </c:pt>
                <c:pt idx="13693" formatCode="General">
                  <c:v>3.9261430000000002</c:v>
                </c:pt>
                <c:pt idx="13694" formatCode="General">
                  <c:v>3.9261430000000002</c:v>
                </c:pt>
                <c:pt idx="13695" formatCode="General">
                  <c:v>3.9297599999999999</c:v>
                </c:pt>
                <c:pt idx="13696" formatCode="General">
                  <c:v>3.9297599999999999</c:v>
                </c:pt>
                <c:pt idx="13697" formatCode="General">
                  <c:v>3.931568</c:v>
                </c:pt>
                <c:pt idx="13698" formatCode="General">
                  <c:v>3.931568</c:v>
                </c:pt>
                <c:pt idx="13699" formatCode="General">
                  <c:v>3.9333770000000001</c:v>
                </c:pt>
                <c:pt idx="13700" formatCode="General">
                  <c:v>3.931568</c:v>
                </c:pt>
                <c:pt idx="13701" formatCode="General">
                  <c:v>3.931568</c:v>
                </c:pt>
                <c:pt idx="13702" formatCode="General">
                  <c:v>3.9279510000000002</c:v>
                </c:pt>
                <c:pt idx="13703" formatCode="General">
                  <c:v>3.9261430000000002</c:v>
                </c:pt>
                <c:pt idx="13704" formatCode="General">
                  <c:v>3.9243350000000001</c:v>
                </c:pt>
                <c:pt idx="13705" formatCode="General">
                  <c:v>3.9297599999999999</c:v>
                </c:pt>
                <c:pt idx="13706" formatCode="General">
                  <c:v>3.9279510000000002</c:v>
                </c:pt>
                <c:pt idx="13707" formatCode="General">
                  <c:v>3.9297599999999999</c:v>
                </c:pt>
                <c:pt idx="13708" formatCode="General">
                  <c:v>3.9297599999999999</c:v>
                </c:pt>
                <c:pt idx="13709" formatCode="General">
                  <c:v>3.931568</c:v>
                </c:pt>
                <c:pt idx="13710" formatCode="General">
                  <c:v>3.931568</c:v>
                </c:pt>
                <c:pt idx="13711" formatCode="General">
                  <c:v>3.931568</c:v>
                </c:pt>
                <c:pt idx="13712" formatCode="General">
                  <c:v>3.9261430000000002</c:v>
                </c:pt>
                <c:pt idx="13713" formatCode="General">
                  <c:v>3.9261430000000002</c:v>
                </c:pt>
                <c:pt idx="13714" formatCode="General">
                  <c:v>3.9279510000000002</c:v>
                </c:pt>
                <c:pt idx="13715" formatCode="General">
                  <c:v>3.9171010000000002</c:v>
                </c:pt>
                <c:pt idx="13716" formatCode="General">
                  <c:v>3.8972069999999999</c:v>
                </c:pt>
                <c:pt idx="13717" formatCode="General">
                  <c:v>3.8718889999999999</c:v>
                </c:pt>
                <c:pt idx="13718" formatCode="General">
                  <c:v>3.8646560000000001</c:v>
                </c:pt>
                <c:pt idx="13719" formatCode="General">
                  <c:v>3.8646560000000001</c:v>
                </c:pt>
                <c:pt idx="13720" formatCode="General">
                  <c:v>3.8646560000000001</c:v>
                </c:pt>
                <c:pt idx="13721" formatCode="General">
                  <c:v>3.8664640000000001</c:v>
                </c:pt>
                <c:pt idx="13722" formatCode="General">
                  <c:v>3.8646560000000001</c:v>
                </c:pt>
                <c:pt idx="13723" formatCode="General">
                  <c:v>3.8646560000000001</c:v>
                </c:pt>
                <c:pt idx="13724" formatCode="General">
                  <c:v>3.8664640000000001</c:v>
                </c:pt>
                <c:pt idx="13725" formatCode="General">
                  <c:v>3.8646560000000001</c:v>
                </c:pt>
                <c:pt idx="13726" formatCode="General">
                  <c:v>3.8628469999999999</c:v>
                </c:pt>
                <c:pt idx="13727" formatCode="General">
                  <c:v>3.8646560000000001</c:v>
                </c:pt>
                <c:pt idx="13728" formatCode="General">
                  <c:v>3.8646560000000001</c:v>
                </c:pt>
                <c:pt idx="13729" formatCode="General">
                  <c:v>3.8646560000000001</c:v>
                </c:pt>
                <c:pt idx="13730" formatCode="General">
                  <c:v>3.8646560000000001</c:v>
                </c:pt>
                <c:pt idx="13731" formatCode="General">
                  <c:v>3.8628469999999999</c:v>
                </c:pt>
                <c:pt idx="13732" formatCode="General">
                  <c:v>3.8646560000000001</c:v>
                </c:pt>
                <c:pt idx="13733" formatCode="General">
                  <c:v>3.8664640000000001</c:v>
                </c:pt>
                <c:pt idx="13734" formatCode="General">
                  <c:v>3.8646560000000001</c:v>
                </c:pt>
                <c:pt idx="13735" formatCode="General">
                  <c:v>3.8646560000000001</c:v>
                </c:pt>
                <c:pt idx="13736" formatCode="General">
                  <c:v>3.8646560000000001</c:v>
                </c:pt>
                <c:pt idx="13737" formatCode="General">
                  <c:v>3.8646560000000001</c:v>
                </c:pt>
                <c:pt idx="13738" formatCode="General">
                  <c:v>3.8628469999999999</c:v>
                </c:pt>
                <c:pt idx="13739" formatCode="General">
                  <c:v>3.8646560000000001</c:v>
                </c:pt>
                <c:pt idx="13740" formatCode="General">
                  <c:v>3.8628469999999999</c:v>
                </c:pt>
                <c:pt idx="13741" formatCode="General">
                  <c:v>3.8646560000000001</c:v>
                </c:pt>
                <c:pt idx="13742" formatCode="General">
                  <c:v>3.8646560000000001</c:v>
                </c:pt>
                <c:pt idx="13743" formatCode="General">
                  <c:v>3.8646560000000001</c:v>
                </c:pt>
                <c:pt idx="13744" formatCode="General">
                  <c:v>3.8646560000000001</c:v>
                </c:pt>
                <c:pt idx="13745" formatCode="General">
                  <c:v>3.8646560000000001</c:v>
                </c:pt>
                <c:pt idx="13746" formatCode="General">
                  <c:v>3.8646560000000001</c:v>
                </c:pt>
                <c:pt idx="13747" formatCode="General">
                  <c:v>3.8646560000000001</c:v>
                </c:pt>
                <c:pt idx="13748" formatCode="General">
                  <c:v>3.8646560000000001</c:v>
                </c:pt>
                <c:pt idx="13749" formatCode="General">
                  <c:v>3.8501880000000002</c:v>
                </c:pt>
                <c:pt idx="13750" formatCode="General">
                  <c:v>3.8592309999999999</c:v>
                </c:pt>
                <c:pt idx="13751" formatCode="General">
                  <c:v>3.8031679999999999</c:v>
                </c:pt>
                <c:pt idx="13752" formatCode="General">
                  <c:v>3.8013599999999999</c:v>
                </c:pt>
                <c:pt idx="13753" formatCode="General">
                  <c:v>3.8031679999999999</c:v>
                </c:pt>
                <c:pt idx="13754" formatCode="General">
                  <c:v>3.8031679999999999</c:v>
                </c:pt>
                <c:pt idx="13755" formatCode="General">
                  <c:v>3.8013599999999999</c:v>
                </c:pt>
                <c:pt idx="13756" formatCode="General">
                  <c:v>3.7995510000000001</c:v>
                </c:pt>
                <c:pt idx="13757" formatCode="General">
                  <c:v>3.8013599999999999</c:v>
                </c:pt>
                <c:pt idx="13758" formatCode="General">
                  <c:v>3.7977430000000001</c:v>
                </c:pt>
                <c:pt idx="13759" formatCode="General">
                  <c:v>3.7977430000000001</c:v>
                </c:pt>
                <c:pt idx="13760" formatCode="General">
                  <c:v>3.7977430000000001</c:v>
                </c:pt>
                <c:pt idx="13761" formatCode="General">
                  <c:v>3.7995510000000001</c:v>
                </c:pt>
                <c:pt idx="13762" formatCode="General">
                  <c:v>3.8031679999999999</c:v>
                </c:pt>
                <c:pt idx="13763" formatCode="General">
                  <c:v>3.8013599999999999</c:v>
                </c:pt>
                <c:pt idx="13764" formatCode="General">
                  <c:v>3.8031679999999999</c:v>
                </c:pt>
                <c:pt idx="13765" formatCode="General">
                  <c:v>3.8013599999999999</c:v>
                </c:pt>
                <c:pt idx="13766" formatCode="General">
                  <c:v>3.8013599999999999</c:v>
                </c:pt>
                <c:pt idx="13767" formatCode="General">
                  <c:v>3.8013599999999999</c:v>
                </c:pt>
                <c:pt idx="13768" formatCode="General">
                  <c:v>3.8013599999999999</c:v>
                </c:pt>
                <c:pt idx="13769" formatCode="General">
                  <c:v>3.7977430000000001</c:v>
                </c:pt>
                <c:pt idx="13770" formatCode="General">
                  <c:v>3.7977430000000001</c:v>
                </c:pt>
                <c:pt idx="13771" formatCode="General">
                  <c:v>3.7977430000000001</c:v>
                </c:pt>
                <c:pt idx="13772" formatCode="General">
                  <c:v>3.8013599999999999</c:v>
                </c:pt>
                <c:pt idx="13773" formatCode="General">
                  <c:v>3.8013599999999999</c:v>
                </c:pt>
                <c:pt idx="13774" formatCode="General">
                  <c:v>3.8013599999999999</c:v>
                </c:pt>
                <c:pt idx="13775" formatCode="General">
                  <c:v>3.8013599999999999</c:v>
                </c:pt>
                <c:pt idx="13776" formatCode="General">
                  <c:v>3.8031679999999999</c:v>
                </c:pt>
                <c:pt idx="13777" formatCode="General">
                  <c:v>3.8013599999999999</c:v>
                </c:pt>
                <c:pt idx="13778" formatCode="General">
                  <c:v>3.8031679999999999</c:v>
                </c:pt>
                <c:pt idx="13779" formatCode="General">
                  <c:v>3.7995510000000001</c:v>
                </c:pt>
                <c:pt idx="13780" formatCode="General">
                  <c:v>3.7995510000000001</c:v>
                </c:pt>
                <c:pt idx="13781" formatCode="General">
                  <c:v>3.7977430000000001</c:v>
                </c:pt>
                <c:pt idx="13782" formatCode="General">
                  <c:v>3.7959339999999999</c:v>
                </c:pt>
                <c:pt idx="13783" formatCode="General">
                  <c:v>3.7868919999999999</c:v>
                </c:pt>
                <c:pt idx="13784" formatCode="General">
                  <c:v>3.7380640000000001</c:v>
                </c:pt>
                <c:pt idx="13785" formatCode="General">
                  <c:v>3.736256</c:v>
                </c:pt>
                <c:pt idx="13786" formatCode="General">
                  <c:v>3.736256</c:v>
                </c:pt>
                <c:pt idx="13787" formatCode="General">
                  <c:v>3.736256</c:v>
                </c:pt>
                <c:pt idx="13788" formatCode="General">
                  <c:v>3.736256</c:v>
                </c:pt>
                <c:pt idx="13789" formatCode="General">
                  <c:v>3.736256</c:v>
                </c:pt>
                <c:pt idx="13790" formatCode="General">
                  <c:v>3.736256</c:v>
                </c:pt>
                <c:pt idx="13791" formatCode="General">
                  <c:v>3.736256</c:v>
                </c:pt>
                <c:pt idx="13792" formatCode="General">
                  <c:v>3.736256</c:v>
                </c:pt>
                <c:pt idx="13793" formatCode="General">
                  <c:v>3.736256</c:v>
                </c:pt>
                <c:pt idx="13794" formatCode="General">
                  <c:v>3.736256</c:v>
                </c:pt>
                <c:pt idx="13795" formatCode="General">
                  <c:v>3.736256</c:v>
                </c:pt>
                <c:pt idx="13796" formatCode="General">
                  <c:v>3.736256</c:v>
                </c:pt>
                <c:pt idx="13797" formatCode="General">
                  <c:v>3.736256</c:v>
                </c:pt>
                <c:pt idx="13798" formatCode="General">
                  <c:v>3.736256</c:v>
                </c:pt>
                <c:pt idx="13799" formatCode="General">
                  <c:v>3.736256</c:v>
                </c:pt>
                <c:pt idx="13800" formatCode="General">
                  <c:v>3.736256</c:v>
                </c:pt>
                <c:pt idx="13801" formatCode="General">
                  <c:v>3.736256</c:v>
                </c:pt>
                <c:pt idx="13802" formatCode="General">
                  <c:v>3.736256</c:v>
                </c:pt>
                <c:pt idx="13803" formatCode="General">
                  <c:v>3.736256</c:v>
                </c:pt>
                <c:pt idx="13804" formatCode="General">
                  <c:v>3.736256</c:v>
                </c:pt>
                <c:pt idx="13805" formatCode="General">
                  <c:v>3.736256</c:v>
                </c:pt>
                <c:pt idx="13806" formatCode="General">
                  <c:v>3.736256</c:v>
                </c:pt>
                <c:pt idx="13807" formatCode="General">
                  <c:v>3.736256</c:v>
                </c:pt>
                <c:pt idx="13808" formatCode="General">
                  <c:v>3.736256</c:v>
                </c:pt>
                <c:pt idx="13809" formatCode="General">
                  <c:v>3.736256</c:v>
                </c:pt>
                <c:pt idx="13810" formatCode="General">
                  <c:v>3.736256</c:v>
                </c:pt>
                <c:pt idx="13811" formatCode="General">
                  <c:v>3.736256</c:v>
                </c:pt>
                <c:pt idx="13812" formatCode="General">
                  <c:v>3.736256</c:v>
                </c:pt>
                <c:pt idx="13813" formatCode="General">
                  <c:v>3.736256</c:v>
                </c:pt>
                <c:pt idx="13814" formatCode="General">
                  <c:v>3.736256</c:v>
                </c:pt>
                <c:pt idx="13815" formatCode="General">
                  <c:v>3.7308309999999998</c:v>
                </c:pt>
                <c:pt idx="13816" formatCode="General">
                  <c:v>3.7145540000000001</c:v>
                </c:pt>
                <c:pt idx="13817" formatCode="General">
                  <c:v>3.7000869999999999</c:v>
                </c:pt>
                <c:pt idx="13818" formatCode="General">
                  <c:v>3.6729599999999998</c:v>
                </c:pt>
                <c:pt idx="13819" formatCode="General">
                  <c:v>3.6729599999999998</c:v>
                </c:pt>
                <c:pt idx="13820" formatCode="General">
                  <c:v>3.6729599999999998</c:v>
                </c:pt>
                <c:pt idx="13821" formatCode="General">
                  <c:v>3.6729599999999998</c:v>
                </c:pt>
                <c:pt idx="13822" formatCode="General">
                  <c:v>3.6729599999999998</c:v>
                </c:pt>
                <c:pt idx="13823" formatCode="General">
                  <c:v>3.6729599999999998</c:v>
                </c:pt>
                <c:pt idx="13824" formatCode="General">
                  <c:v>3.6729599999999998</c:v>
                </c:pt>
                <c:pt idx="13825" formatCode="General">
                  <c:v>3.669343</c:v>
                </c:pt>
                <c:pt idx="13826" formatCode="General">
                  <c:v>3.669343</c:v>
                </c:pt>
                <c:pt idx="13827" formatCode="General">
                  <c:v>3.669343</c:v>
                </c:pt>
                <c:pt idx="13828" formatCode="General">
                  <c:v>3.669343</c:v>
                </c:pt>
                <c:pt idx="13829" formatCode="General">
                  <c:v>3.6729599999999998</c:v>
                </c:pt>
                <c:pt idx="13830" formatCode="General">
                  <c:v>3.6729599999999998</c:v>
                </c:pt>
                <c:pt idx="13831" formatCode="General">
                  <c:v>3.674769</c:v>
                </c:pt>
                <c:pt idx="13832" formatCode="General">
                  <c:v>3.6729599999999998</c:v>
                </c:pt>
                <c:pt idx="13833" formatCode="General">
                  <c:v>3.674769</c:v>
                </c:pt>
                <c:pt idx="13834" formatCode="General">
                  <c:v>3.674769</c:v>
                </c:pt>
                <c:pt idx="13835" formatCode="General">
                  <c:v>3.674769</c:v>
                </c:pt>
                <c:pt idx="13836" formatCode="General">
                  <c:v>3.6711520000000002</c:v>
                </c:pt>
                <c:pt idx="13837" formatCode="General">
                  <c:v>3.669343</c:v>
                </c:pt>
                <c:pt idx="13838" formatCode="General">
                  <c:v>3.669343</c:v>
                </c:pt>
                <c:pt idx="13839" formatCode="General">
                  <c:v>3.669343</c:v>
                </c:pt>
                <c:pt idx="13840" formatCode="General">
                  <c:v>3.6711520000000002</c:v>
                </c:pt>
                <c:pt idx="13841" formatCode="General">
                  <c:v>3.6711520000000002</c:v>
                </c:pt>
                <c:pt idx="13842" formatCode="General">
                  <c:v>3.6729599999999998</c:v>
                </c:pt>
                <c:pt idx="13843" formatCode="General">
                  <c:v>3.6729599999999998</c:v>
                </c:pt>
                <c:pt idx="13844" formatCode="General">
                  <c:v>3.674769</c:v>
                </c:pt>
                <c:pt idx="13845" formatCode="General">
                  <c:v>3.6729599999999998</c:v>
                </c:pt>
                <c:pt idx="13846" formatCode="General">
                  <c:v>3.6729599999999998</c:v>
                </c:pt>
                <c:pt idx="13847" formatCode="General">
                  <c:v>3.6711520000000002</c:v>
                </c:pt>
                <c:pt idx="13848" formatCode="General">
                  <c:v>3.6259410000000001</c:v>
                </c:pt>
                <c:pt idx="13849" formatCode="General">
                  <c:v>3.6548759999999998</c:v>
                </c:pt>
                <c:pt idx="13850" formatCode="General">
                  <c:v>3.6295570000000001</c:v>
                </c:pt>
                <c:pt idx="13851" formatCode="General">
                  <c:v>3.607856</c:v>
                </c:pt>
                <c:pt idx="13852" formatCode="General">
                  <c:v>3.6060469999999998</c:v>
                </c:pt>
                <c:pt idx="13853" formatCode="General">
                  <c:v>3.607856</c:v>
                </c:pt>
                <c:pt idx="13854" formatCode="General">
                  <c:v>3.6060469999999998</c:v>
                </c:pt>
                <c:pt idx="13855" formatCode="General">
                  <c:v>3.607856</c:v>
                </c:pt>
                <c:pt idx="13856" formatCode="General">
                  <c:v>3.607856</c:v>
                </c:pt>
                <c:pt idx="13857" formatCode="General">
                  <c:v>3.607856</c:v>
                </c:pt>
                <c:pt idx="13858" formatCode="General">
                  <c:v>3.607856</c:v>
                </c:pt>
                <c:pt idx="13859" formatCode="General">
                  <c:v>3.607856</c:v>
                </c:pt>
                <c:pt idx="13860" formatCode="General">
                  <c:v>3.607856</c:v>
                </c:pt>
                <c:pt idx="13861" formatCode="General">
                  <c:v>3.607856</c:v>
                </c:pt>
                <c:pt idx="13862" formatCode="General">
                  <c:v>3.607856</c:v>
                </c:pt>
                <c:pt idx="13863" formatCode="General">
                  <c:v>3.6060469999999998</c:v>
                </c:pt>
                <c:pt idx="13864" formatCode="General">
                  <c:v>3.607856</c:v>
                </c:pt>
                <c:pt idx="13865" formatCode="General">
                  <c:v>3.607856</c:v>
                </c:pt>
                <c:pt idx="13866" formatCode="General">
                  <c:v>3.607856</c:v>
                </c:pt>
                <c:pt idx="13867" formatCode="General">
                  <c:v>3.607856</c:v>
                </c:pt>
                <c:pt idx="13868" formatCode="General">
                  <c:v>3.6060469999999998</c:v>
                </c:pt>
                <c:pt idx="13869" formatCode="General">
                  <c:v>3.607856</c:v>
                </c:pt>
                <c:pt idx="13870" formatCode="General">
                  <c:v>3.607856</c:v>
                </c:pt>
                <c:pt idx="13871" formatCode="General">
                  <c:v>3.607856</c:v>
                </c:pt>
                <c:pt idx="13872" formatCode="General">
                  <c:v>3.607856</c:v>
                </c:pt>
                <c:pt idx="13873" formatCode="General">
                  <c:v>3.607856</c:v>
                </c:pt>
                <c:pt idx="13874" formatCode="General">
                  <c:v>3.607856</c:v>
                </c:pt>
                <c:pt idx="13875" formatCode="General">
                  <c:v>3.6060469999999998</c:v>
                </c:pt>
                <c:pt idx="13876" formatCode="General">
                  <c:v>3.6060469999999998</c:v>
                </c:pt>
                <c:pt idx="13877" formatCode="General">
                  <c:v>3.6060469999999998</c:v>
                </c:pt>
                <c:pt idx="13878" formatCode="General">
                  <c:v>3.6060469999999998</c:v>
                </c:pt>
                <c:pt idx="13879" formatCode="General">
                  <c:v>3.6060469999999998</c:v>
                </c:pt>
                <c:pt idx="13880" formatCode="General">
                  <c:v>3.6060469999999998</c:v>
                </c:pt>
                <c:pt idx="13881" formatCode="General">
                  <c:v>3.607856</c:v>
                </c:pt>
                <c:pt idx="13882" formatCode="General">
                  <c:v>3.607856</c:v>
                </c:pt>
                <c:pt idx="13883" formatCode="General">
                  <c:v>3.5807289999999998</c:v>
                </c:pt>
                <c:pt idx="13884" formatCode="General">
                  <c:v>3.5680700000000001</c:v>
                </c:pt>
                <c:pt idx="13885" formatCode="General">
                  <c:v>3.540943</c:v>
                </c:pt>
                <c:pt idx="13886" formatCode="General">
                  <c:v>3.5445600000000002</c:v>
                </c:pt>
                <c:pt idx="13887" formatCode="General">
                  <c:v>3.5463689999999999</c:v>
                </c:pt>
                <c:pt idx="13888" formatCode="General">
                  <c:v>3.5463689999999999</c:v>
                </c:pt>
                <c:pt idx="13889" formatCode="General">
                  <c:v>3.5445600000000002</c:v>
                </c:pt>
                <c:pt idx="13890" formatCode="General">
                  <c:v>3.5445600000000002</c:v>
                </c:pt>
                <c:pt idx="13891" formatCode="General">
                  <c:v>3.5445600000000002</c:v>
                </c:pt>
                <c:pt idx="13892" formatCode="General">
                  <c:v>3.5445600000000002</c:v>
                </c:pt>
                <c:pt idx="13893" formatCode="General">
                  <c:v>3.540943</c:v>
                </c:pt>
                <c:pt idx="13894" formatCode="General">
                  <c:v>3.540943</c:v>
                </c:pt>
                <c:pt idx="13895" formatCode="General">
                  <c:v>3.540943</c:v>
                </c:pt>
                <c:pt idx="13896" formatCode="General">
                  <c:v>3.5445600000000002</c:v>
                </c:pt>
                <c:pt idx="13897" formatCode="General">
                  <c:v>3.5445600000000002</c:v>
                </c:pt>
                <c:pt idx="13898" formatCode="General">
                  <c:v>3.5445600000000002</c:v>
                </c:pt>
                <c:pt idx="13899" formatCode="General">
                  <c:v>3.5445600000000002</c:v>
                </c:pt>
                <c:pt idx="13900" formatCode="General">
                  <c:v>3.5445600000000002</c:v>
                </c:pt>
                <c:pt idx="13901" formatCode="General">
                  <c:v>3.5445600000000002</c:v>
                </c:pt>
                <c:pt idx="13902" formatCode="General">
                  <c:v>3.5445600000000002</c:v>
                </c:pt>
                <c:pt idx="13903" formatCode="General">
                  <c:v>3.540943</c:v>
                </c:pt>
                <c:pt idx="13904" formatCode="General">
                  <c:v>3.540943</c:v>
                </c:pt>
                <c:pt idx="13905" formatCode="General">
                  <c:v>3.5391349999999999</c:v>
                </c:pt>
                <c:pt idx="13906" formatCode="General">
                  <c:v>3.540943</c:v>
                </c:pt>
                <c:pt idx="13907" formatCode="General">
                  <c:v>3.5445600000000002</c:v>
                </c:pt>
                <c:pt idx="13908" formatCode="General">
                  <c:v>3.5445600000000002</c:v>
                </c:pt>
                <c:pt idx="13909" formatCode="General">
                  <c:v>3.5445600000000002</c:v>
                </c:pt>
                <c:pt idx="13910" formatCode="General">
                  <c:v>3.5445600000000002</c:v>
                </c:pt>
                <c:pt idx="13911" formatCode="General">
                  <c:v>3.5445600000000002</c:v>
                </c:pt>
                <c:pt idx="13912" formatCode="General">
                  <c:v>3.5445600000000002</c:v>
                </c:pt>
                <c:pt idx="13913" formatCode="General">
                  <c:v>3.5463689999999999</c:v>
                </c:pt>
                <c:pt idx="13914" formatCode="General">
                  <c:v>3.540943</c:v>
                </c:pt>
                <c:pt idx="13915" formatCode="General">
                  <c:v>3.5427520000000001</c:v>
                </c:pt>
                <c:pt idx="13916" formatCode="General">
                  <c:v>3.5011580000000002</c:v>
                </c:pt>
                <c:pt idx="13917" formatCode="General">
                  <c:v>3.4921150000000001</c:v>
                </c:pt>
                <c:pt idx="13918" formatCode="General">
                  <c:v>3.490307</c:v>
                </c:pt>
                <c:pt idx="13919" formatCode="General">
                  <c:v>3.4884979999999999</c:v>
                </c:pt>
                <c:pt idx="13920" formatCode="General">
                  <c:v>3.4794559999999999</c:v>
                </c:pt>
                <c:pt idx="13921" formatCode="General">
                  <c:v>3.4794559999999999</c:v>
                </c:pt>
                <c:pt idx="13922" formatCode="General">
                  <c:v>3.4794559999999999</c:v>
                </c:pt>
                <c:pt idx="13923" formatCode="General">
                  <c:v>3.4794559999999999</c:v>
                </c:pt>
                <c:pt idx="13924" formatCode="General">
                  <c:v>3.4794559999999999</c:v>
                </c:pt>
                <c:pt idx="13925" formatCode="General">
                  <c:v>3.4794559999999999</c:v>
                </c:pt>
                <c:pt idx="13926" formatCode="General">
                  <c:v>3.4794559999999999</c:v>
                </c:pt>
                <c:pt idx="13927" formatCode="General">
                  <c:v>3.4776479999999999</c:v>
                </c:pt>
                <c:pt idx="13928" formatCode="General">
                  <c:v>3.4794559999999999</c:v>
                </c:pt>
                <c:pt idx="13929" formatCode="General">
                  <c:v>3.4794559999999999</c:v>
                </c:pt>
                <c:pt idx="13930" formatCode="General">
                  <c:v>3.4776479999999999</c:v>
                </c:pt>
                <c:pt idx="13931" formatCode="General">
                  <c:v>3.4776479999999999</c:v>
                </c:pt>
                <c:pt idx="13932" formatCode="General">
                  <c:v>3.4794559999999999</c:v>
                </c:pt>
                <c:pt idx="13933" formatCode="General">
                  <c:v>3.4794559999999999</c:v>
                </c:pt>
                <c:pt idx="13934" formatCode="General">
                  <c:v>3.4776479999999999</c:v>
                </c:pt>
                <c:pt idx="13935" formatCode="General">
                  <c:v>3.4794559999999999</c:v>
                </c:pt>
                <c:pt idx="13936" formatCode="General">
                  <c:v>3.4776479999999999</c:v>
                </c:pt>
                <c:pt idx="13937" formatCode="General">
                  <c:v>3.4794559999999999</c:v>
                </c:pt>
                <c:pt idx="13938" formatCode="General">
                  <c:v>3.4776479999999999</c:v>
                </c:pt>
                <c:pt idx="13939" formatCode="General">
                  <c:v>3.4794559999999999</c:v>
                </c:pt>
                <c:pt idx="13940" formatCode="General">
                  <c:v>3.4794559999999999</c:v>
                </c:pt>
                <c:pt idx="13941" formatCode="General">
                  <c:v>3.4776479999999999</c:v>
                </c:pt>
                <c:pt idx="13942" formatCode="General">
                  <c:v>3.4794559999999999</c:v>
                </c:pt>
                <c:pt idx="13943" formatCode="General">
                  <c:v>3.4794559999999999</c:v>
                </c:pt>
                <c:pt idx="13944" formatCode="General">
                  <c:v>3.4794559999999999</c:v>
                </c:pt>
                <c:pt idx="13945" formatCode="General">
                  <c:v>3.4776479999999999</c:v>
                </c:pt>
                <c:pt idx="13946" formatCode="General">
                  <c:v>3.4794559999999999</c:v>
                </c:pt>
                <c:pt idx="13947" formatCode="General">
                  <c:v>3.4794559999999999</c:v>
                </c:pt>
                <c:pt idx="13948" formatCode="General">
                  <c:v>3.4794559999999999</c:v>
                </c:pt>
                <c:pt idx="13949" formatCode="General">
                  <c:v>3.4776479999999999</c:v>
                </c:pt>
                <c:pt idx="13950" formatCode="General">
                  <c:v>3.4794559999999999</c:v>
                </c:pt>
                <c:pt idx="13951" formatCode="General">
                  <c:v>3.4794559999999999</c:v>
                </c:pt>
                <c:pt idx="13952" formatCode="General">
                  <c:v>3.4794559999999999</c:v>
                </c:pt>
                <c:pt idx="13953" formatCode="General">
                  <c:v>3.4686059999999999</c:v>
                </c:pt>
                <c:pt idx="13954" formatCode="General">
                  <c:v>3.4667970000000001</c:v>
                </c:pt>
                <c:pt idx="13955" formatCode="General">
                  <c:v>3.464988</c:v>
                </c:pt>
                <c:pt idx="13956" formatCode="General">
                  <c:v>3.4450959999999999</c:v>
                </c:pt>
                <c:pt idx="13957" formatCode="General">
                  <c:v>3.4143520000000001</c:v>
                </c:pt>
                <c:pt idx="13958" formatCode="General">
                  <c:v>3.4143520000000001</c:v>
                </c:pt>
                <c:pt idx="13959" formatCode="General">
                  <c:v>3.4143520000000001</c:v>
                </c:pt>
                <c:pt idx="13960" formatCode="General">
                  <c:v>3.4125429999999999</c:v>
                </c:pt>
                <c:pt idx="13961" formatCode="General">
                  <c:v>3.4125429999999999</c:v>
                </c:pt>
                <c:pt idx="13962" formatCode="General">
                  <c:v>3.4125429999999999</c:v>
                </c:pt>
                <c:pt idx="13963" formatCode="General">
                  <c:v>3.4161600000000001</c:v>
                </c:pt>
                <c:pt idx="13964" formatCode="General">
                  <c:v>3.4161600000000001</c:v>
                </c:pt>
                <c:pt idx="13965" formatCode="General">
                  <c:v>3.4161600000000001</c:v>
                </c:pt>
                <c:pt idx="13966" formatCode="General">
                  <c:v>3.4161600000000001</c:v>
                </c:pt>
                <c:pt idx="13967" formatCode="General">
                  <c:v>3.4161600000000001</c:v>
                </c:pt>
                <c:pt idx="13968" formatCode="General">
                  <c:v>3.4161600000000001</c:v>
                </c:pt>
                <c:pt idx="13969" formatCode="General">
                  <c:v>3.4143520000000001</c:v>
                </c:pt>
                <c:pt idx="13970" formatCode="General">
                  <c:v>3.4161600000000001</c:v>
                </c:pt>
                <c:pt idx="13971" formatCode="General">
                  <c:v>3.4125429999999999</c:v>
                </c:pt>
                <c:pt idx="13972" formatCode="General">
                  <c:v>3.4125429999999999</c:v>
                </c:pt>
                <c:pt idx="13973" formatCode="General">
                  <c:v>3.4125429999999999</c:v>
                </c:pt>
                <c:pt idx="13974" formatCode="General">
                  <c:v>3.4143520000000001</c:v>
                </c:pt>
                <c:pt idx="13975" formatCode="General">
                  <c:v>3.4143520000000001</c:v>
                </c:pt>
                <c:pt idx="13976" formatCode="General">
                  <c:v>3.4143520000000001</c:v>
                </c:pt>
                <c:pt idx="13977" formatCode="General">
                  <c:v>3.4143520000000001</c:v>
                </c:pt>
                <c:pt idx="13978" formatCode="General">
                  <c:v>3.4161600000000001</c:v>
                </c:pt>
                <c:pt idx="13979" formatCode="General">
                  <c:v>3.4161600000000001</c:v>
                </c:pt>
                <c:pt idx="13980" formatCode="General">
                  <c:v>3.4161600000000001</c:v>
                </c:pt>
                <c:pt idx="13981" formatCode="General">
                  <c:v>3.4125429999999999</c:v>
                </c:pt>
                <c:pt idx="13982" formatCode="General">
                  <c:v>3.4125429999999999</c:v>
                </c:pt>
                <c:pt idx="13983" formatCode="General">
                  <c:v>3.4107349999999999</c:v>
                </c:pt>
                <c:pt idx="13984" formatCode="General">
                  <c:v>3.4125429999999999</c:v>
                </c:pt>
                <c:pt idx="13985" formatCode="General">
                  <c:v>3.4125429999999999</c:v>
                </c:pt>
                <c:pt idx="13986" formatCode="General">
                  <c:v>3.4125429999999999</c:v>
                </c:pt>
                <c:pt idx="13987" formatCode="General">
                  <c:v>3.4125429999999999</c:v>
                </c:pt>
                <c:pt idx="13988" formatCode="General">
                  <c:v>3.4107349999999999</c:v>
                </c:pt>
                <c:pt idx="13989" formatCode="General">
                  <c:v>3.3600979999999998</c:v>
                </c:pt>
                <c:pt idx="13990" formatCode="General">
                  <c:v>3.363715</c:v>
                </c:pt>
                <c:pt idx="13991" formatCode="General">
                  <c:v>3.361907</c:v>
                </c:pt>
                <c:pt idx="13992" formatCode="General">
                  <c:v>3.3600979999999998</c:v>
                </c:pt>
                <c:pt idx="13993" formatCode="General">
                  <c:v>3.3510559999999998</c:v>
                </c:pt>
                <c:pt idx="13994" formatCode="General">
                  <c:v>3.3492470000000001</c:v>
                </c:pt>
                <c:pt idx="13995" formatCode="General">
                  <c:v>3.3510559999999998</c:v>
                </c:pt>
                <c:pt idx="13996" formatCode="General">
                  <c:v>3.3510559999999998</c:v>
                </c:pt>
                <c:pt idx="13997" formatCode="General">
                  <c:v>3.3492470000000001</c:v>
                </c:pt>
                <c:pt idx="13998" formatCode="General">
                  <c:v>3.3510559999999998</c:v>
                </c:pt>
                <c:pt idx="13999" formatCode="General">
                  <c:v>3.3492470000000001</c:v>
                </c:pt>
                <c:pt idx="14000" formatCode="General">
                  <c:v>3.3492470000000001</c:v>
                </c:pt>
                <c:pt idx="14001" formatCode="General">
                  <c:v>3.3492470000000001</c:v>
                </c:pt>
                <c:pt idx="14002" formatCode="General">
                  <c:v>3.3492470000000001</c:v>
                </c:pt>
                <c:pt idx="14003" formatCode="General">
                  <c:v>3.3510559999999998</c:v>
                </c:pt>
                <c:pt idx="14004" formatCode="General">
                  <c:v>3.3510559999999998</c:v>
                </c:pt>
                <c:pt idx="14005" formatCode="General">
                  <c:v>3.3492470000000001</c:v>
                </c:pt>
                <c:pt idx="14006" formatCode="General">
                  <c:v>3.3510559999999998</c:v>
                </c:pt>
                <c:pt idx="14007" formatCode="General">
                  <c:v>3.3510559999999998</c:v>
                </c:pt>
                <c:pt idx="14008" formatCode="General">
                  <c:v>3.3510559999999998</c:v>
                </c:pt>
                <c:pt idx="14009" formatCode="General">
                  <c:v>3.3492470000000001</c:v>
                </c:pt>
                <c:pt idx="14010" formatCode="General">
                  <c:v>3.3492470000000001</c:v>
                </c:pt>
                <c:pt idx="14011" formatCode="General">
                  <c:v>3.3492470000000001</c:v>
                </c:pt>
                <c:pt idx="14012" formatCode="General">
                  <c:v>3.3492470000000001</c:v>
                </c:pt>
                <c:pt idx="14013" formatCode="General">
                  <c:v>3.3492470000000001</c:v>
                </c:pt>
                <c:pt idx="14014" formatCode="General">
                  <c:v>3.3492470000000001</c:v>
                </c:pt>
                <c:pt idx="14015" formatCode="General">
                  <c:v>3.3492470000000001</c:v>
                </c:pt>
                <c:pt idx="14016" formatCode="General">
                  <c:v>3.3510559999999998</c:v>
                </c:pt>
                <c:pt idx="14017" formatCode="General">
                  <c:v>3.3492470000000001</c:v>
                </c:pt>
                <c:pt idx="14018" formatCode="General">
                  <c:v>3.3510559999999998</c:v>
                </c:pt>
                <c:pt idx="14019" formatCode="General">
                  <c:v>3.3510559999999998</c:v>
                </c:pt>
                <c:pt idx="14020" formatCode="General">
                  <c:v>3.3492470000000001</c:v>
                </c:pt>
                <c:pt idx="14021" formatCode="General">
                  <c:v>3.3510559999999998</c:v>
                </c:pt>
                <c:pt idx="14022" formatCode="General">
                  <c:v>3.3510559999999998</c:v>
                </c:pt>
                <c:pt idx="14023" formatCode="General">
                  <c:v>3.3492470000000001</c:v>
                </c:pt>
                <c:pt idx="14024" formatCode="General">
                  <c:v>3.3492470000000001</c:v>
                </c:pt>
                <c:pt idx="14025" formatCode="General">
                  <c:v>3.2968030000000002</c:v>
                </c:pt>
                <c:pt idx="14026" formatCode="General">
                  <c:v>3.3492470000000001</c:v>
                </c:pt>
                <c:pt idx="14027" formatCode="General">
                  <c:v>3.3329719999999998</c:v>
                </c:pt>
                <c:pt idx="14028" formatCode="General">
                  <c:v>3.2895690000000002</c:v>
                </c:pt>
                <c:pt idx="14029" formatCode="General">
                  <c:v>3.3022279999999999</c:v>
                </c:pt>
                <c:pt idx="14030" formatCode="General">
                  <c:v>3.284144</c:v>
                </c:pt>
                <c:pt idx="14031" formatCode="General">
                  <c:v>3.284144</c:v>
                </c:pt>
                <c:pt idx="14032" formatCode="General">
                  <c:v>3.285952</c:v>
                </c:pt>
                <c:pt idx="14033" formatCode="General">
                  <c:v>3.284144</c:v>
                </c:pt>
                <c:pt idx="14034" formatCode="General">
                  <c:v>3.28776</c:v>
                </c:pt>
                <c:pt idx="14035" formatCode="General">
                  <c:v>3.28776</c:v>
                </c:pt>
                <c:pt idx="14036" formatCode="General">
                  <c:v>3.2895690000000002</c:v>
                </c:pt>
                <c:pt idx="14037" formatCode="General">
                  <c:v>3.28776</c:v>
                </c:pt>
                <c:pt idx="14038" formatCode="General">
                  <c:v>3.285952</c:v>
                </c:pt>
                <c:pt idx="14039" formatCode="General">
                  <c:v>3.285952</c:v>
                </c:pt>
                <c:pt idx="14040" formatCode="General">
                  <c:v>3.285952</c:v>
                </c:pt>
                <c:pt idx="14041" formatCode="General">
                  <c:v>3.285952</c:v>
                </c:pt>
                <c:pt idx="14042" formatCode="General">
                  <c:v>3.284144</c:v>
                </c:pt>
                <c:pt idx="14043" formatCode="General">
                  <c:v>3.284144</c:v>
                </c:pt>
                <c:pt idx="14044" formatCode="General">
                  <c:v>3.284144</c:v>
                </c:pt>
                <c:pt idx="14045" formatCode="General">
                  <c:v>3.2895690000000002</c:v>
                </c:pt>
                <c:pt idx="14046" formatCode="General">
                  <c:v>3.28776</c:v>
                </c:pt>
                <c:pt idx="14047" formatCode="General">
                  <c:v>3.28776</c:v>
                </c:pt>
                <c:pt idx="14048" formatCode="General">
                  <c:v>3.2895690000000002</c:v>
                </c:pt>
                <c:pt idx="14049" formatCode="General">
                  <c:v>3.285952</c:v>
                </c:pt>
                <c:pt idx="14050" formatCode="General">
                  <c:v>3.28776</c:v>
                </c:pt>
                <c:pt idx="14051" formatCode="General">
                  <c:v>3.285952</c:v>
                </c:pt>
                <c:pt idx="14052" formatCode="General">
                  <c:v>3.284144</c:v>
                </c:pt>
                <c:pt idx="14053" formatCode="General">
                  <c:v>3.284144</c:v>
                </c:pt>
                <c:pt idx="14054" formatCode="General">
                  <c:v>3.2823349999999998</c:v>
                </c:pt>
                <c:pt idx="14055" formatCode="General">
                  <c:v>3.284144</c:v>
                </c:pt>
                <c:pt idx="14056" formatCode="General">
                  <c:v>3.28776</c:v>
                </c:pt>
                <c:pt idx="14057" formatCode="General">
                  <c:v>3.28776</c:v>
                </c:pt>
                <c:pt idx="14058" formatCode="General">
                  <c:v>3.28776</c:v>
                </c:pt>
                <c:pt idx="14059" formatCode="General">
                  <c:v>3.28776</c:v>
                </c:pt>
                <c:pt idx="14060" formatCode="General">
                  <c:v>3.28776</c:v>
                </c:pt>
                <c:pt idx="14061" formatCode="General">
                  <c:v>3.28776</c:v>
                </c:pt>
                <c:pt idx="14062" formatCode="General">
                  <c:v>3.28776</c:v>
                </c:pt>
                <c:pt idx="14063" formatCode="General">
                  <c:v>3.284144</c:v>
                </c:pt>
                <c:pt idx="14064" formatCode="General">
                  <c:v>3.2335069999999999</c:v>
                </c:pt>
                <c:pt idx="14065" formatCode="General">
                  <c:v>3.2208480000000002</c:v>
                </c:pt>
                <c:pt idx="14066" formatCode="General">
                  <c:v>3.2208480000000002</c:v>
                </c:pt>
                <c:pt idx="14067" formatCode="General">
                  <c:v>3.2208480000000002</c:v>
                </c:pt>
                <c:pt idx="14068" formatCode="General">
                  <c:v>3.2208480000000002</c:v>
                </c:pt>
                <c:pt idx="14069" formatCode="General">
                  <c:v>3.2208480000000002</c:v>
                </c:pt>
                <c:pt idx="14070" formatCode="General">
                  <c:v>3.2208480000000002</c:v>
                </c:pt>
                <c:pt idx="14071" formatCode="General">
                  <c:v>3.2208480000000002</c:v>
                </c:pt>
                <c:pt idx="14072" formatCode="General">
                  <c:v>3.2208480000000002</c:v>
                </c:pt>
                <c:pt idx="14073" formatCode="General">
                  <c:v>3.2208480000000002</c:v>
                </c:pt>
                <c:pt idx="14074" formatCode="General">
                  <c:v>3.2208480000000002</c:v>
                </c:pt>
                <c:pt idx="14075" formatCode="General">
                  <c:v>3.2208480000000002</c:v>
                </c:pt>
                <c:pt idx="14076" formatCode="General">
                  <c:v>3.2208480000000002</c:v>
                </c:pt>
                <c:pt idx="14077" formatCode="General">
                  <c:v>3.2208480000000002</c:v>
                </c:pt>
                <c:pt idx="14078" formatCode="General">
                  <c:v>3.2208480000000002</c:v>
                </c:pt>
                <c:pt idx="14079" formatCode="General">
                  <c:v>3.2208480000000002</c:v>
                </c:pt>
                <c:pt idx="14080" formatCode="General">
                  <c:v>3.2208480000000002</c:v>
                </c:pt>
                <c:pt idx="14081" formatCode="General">
                  <c:v>3.2208480000000002</c:v>
                </c:pt>
                <c:pt idx="14082" formatCode="General">
                  <c:v>3.2208480000000002</c:v>
                </c:pt>
                <c:pt idx="14083" formatCode="General">
                  <c:v>3.2208480000000002</c:v>
                </c:pt>
                <c:pt idx="14084" formatCode="General">
                  <c:v>3.2208480000000002</c:v>
                </c:pt>
                <c:pt idx="14085" formatCode="General">
                  <c:v>3.2208480000000002</c:v>
                </c:pt>
                <c:pt idx="14086" formatCode="General">
                  <c:v>3.2208480000000002</c:v>
                </c:pt>
                <c:pt idx="14087" formatCode="General">
                  <c:v>3.2208480000000002</c:v>
                </c:pt>
                <c:pt idx="14088" formatCode="General">
                  <c:v>3.2208480000000002</c:v>
                </c:pt>
                <c:pt idx="14089" formatCode="General">
                  <c:v>3.2208480000000002</c:v>
                </c:pt>
                <c:pt idx="14090" formatCode="General">
                  <c:v>3.2208480000000002</c:v>
                </c:pt>
                <c:pt idx="14091" formatCode="General">
                  <c:v>3.2208480000000002</c:v>
                </c:pt>
                <c:pt idx="14092" formatCode="General">
                  <c:v>3.2208480000000002</c:v>
                </c:pt>
                <c:pt idx="14093" formatCode="General">
                  <c:v>3.2208480000000002</c:v>
                </c:pt>
                <c:pt idx="14094" formatCode="General">
                  <c:v>3.2208480000000002</c:v>
                </c:pt>
                <c:pt idx="14095" formatCode="General">
                  <c:v>3.2208480000000002</c:v>
                </c:pt>
                <c:pt idx="14096" formatCode="General">
                  <c:v>3.1882959999999998</c:v>
                </c:pt>
                <c:pt idx="14097" formatCode="General">
                  <c:v>3.217231</c:v>
                </c:pt>
                <c:pt idx="14098" formatCode="General">
                  <c:v>3.2208480000000002</c:v>
                </c:pt>
                <c:pt idx="14099" formatCode="General">
                  <c:v>3.1973379999999998</c:v>
                </c:pt>
                <c:pt idx="14100" formatCode="General">
                  <c:v>3.1575519999999999</c:v>
                </c:pt>
                <c:pt idx="14101" formatCode="General">
                  <c:v>3.219039</c:v>
                </c:pt>
                <c:pt idx="14102" formatCode="General">
                  <c:v>3.1684030000000001</c:v>
                </c:pt>
                <c:pt idx="14103" formatCode="General">
                  <c:v>3.1593610000000001</c:v>
                </c:pt>
                <c:pt idx="14104" formatCode="General">
                  <c:v>3.1593610000000001</c:v>
                </c:pt>
                <c:pt idx="14105" formatCode="General">
                  <c:v>3.175637</c:v>
                </c:pt>
                <c:pt idx="14106" formatCode="General">
                  <c:v>3.1593610000000001</c:v>
                </c:pt>
                <c:pt idx="14107" formatCode="General">
                  <c:v>3.1575519999999999</c:v>
                </c:pt>
                <c:pt idx="14108" formatCode="General">
                  <c:v>3.1575519999999999</c:v>
                </c:pt>
                <c:pt idx="14109" formatCode="General">
                  <c:v>3.1557439999999999</c:v>
                </c:pt>
                <c:pt idx="14110" formatCode="General">
                  <c:v>3.1557439999999999</c:v>
                </c:pt>
                <c:pt idx="14111" formatCode="General">
                  <c:v>3.1557439999999999</c:v>
                </c:pt>
                <c:pt idx="14112" formatCode="General">
                  <c:v>3.1593610000000001</c:v>
                </c:pt>
                <c:pt idx="14113" formatCode="General">
                  <c:v>3.1593610000000001</c:v>
                </c:pt>
                <c:pt idx="14114" formatCode="General">
                  <c:v>3.1593610000000001</c:v>
                </c:pt>
                <c:pt idx="14115" formatCode="General">
                  <c:v>3.1593610000000001</c:v>
                </c:pt>
                <c:pt idx="14116" formatCode="General">
                  <c:v>3.1593610000000001</c:v>
                </c:pt>
                <c:pt idx="14117" formatCode="General">
                  <c:v>3.1575519999999999</c:v>
                </c:pt>
                <c:pt idx="14118" formatCode="General">
                  <c:v>3.1557439999999999</c:v>
                </c:pt>
                <c:pt idx="14119" formatCode="General">
                  <c:v>3.1557439999999999</c:v>
                </c:pt>
                <c:pt idx="14120" formatCode="General">
                  <c:v>3.1539350000000002</c:v>
                </c:pt>
                <c:pt idx="14121" formatCode="General">
                  <c:v>3.1539350000000002</c:v>
                </c:pt>
                <c:pt idx="14122" formatCode="General">
                  <c:v>3.1539350000000002</c:v>
                </c:pt>
                <c:pt idx="14123" formatCode="General">
                  <c:v>3.1575519999999999</c:v>
                </c:pt>
                <c:pt idx="14124" formatCode="General">
                  <c:v>3.1575519999999999</c:v>
                </c:pt>
                <c:pt idx="14125" formatCode="General">
                  <c:v>3.1575519999999999</c:v>
                </c:pt>
                <c:pt idx="14126" formatCode="General">
                  <c:v>3.1575519999999999</c:v>
                </c:pt>
                <c:pt idx="14127" formatCode="General">
                  <c:v>3.1593610000000001</c:v>
                </c:pt>
                <c:pt idx="14128" formatCode="General">
                  <c:v>3.1575519999999999</c:v>
                </c:pt>
                <c:pt idx="14129" formatCode="General">
                  <c:v>3.1575519999999999</c:v>
                </c:pt>
                <c:pt idx="14130" formatCode="General">
                  <c:v>3.1539350000000002</c:v>
                </c:pt>
                <c:pt idx="14131" formatCode="General">
                  <c:v>3.1557439999999999</c:v>
                </c:pt>
                <c:pt idx="14132" formatCode="General">
                  <c:v>3.1539350000000002</c:v>
                </c:pt>
                <c:pt idx="14133" formatCode="General">
                  <c:v>3.1557439999999999</c:v>
                </c:pt>
                <c:pt idx="14134" formatCode="General">
                  <c:v>3.1593610000000001</c:v>
                </c:pt>
                <c:pt idx="14135" formatCode="General">
                  <c:v>3.1593610000000001</c:v>
                </c:pt>
                <c:pt idx="14136" formatCode="General">
                  <c:v>3.1593610000000001</c:v>
                </c:pt>
                <c:pt idx="14137" formatCode="General">
                  <c:v>3.1105330000000002</c:v>
                </c:pt>
                <c:pt idx="14138" formatCode="General">
                  <c:v>3.1593610000000001</c:v>
                </c:pt>
                <c:pt idx="14139" formatCode="General">
                  <c:v>3.0960649999999998</c:v>
                </c:pt>
                <c:pt idx="14140" formatCode="General">
                  <c:v>3.1593610000000001</c:v>
                </c:pt>
                <c:pt idx="14141" formatCode="General">
                  <c:v>3.0960649999999998</c:v>
                </c:pt>
                <c:pt idx="14142" formatCode="General">
                  <c:v>3.1141489999999998</c:v>
                </c:pt>
                <c:pt idx="14143" formatCode="General">
                  <c:v>3.0924480000000001</c:v>
                </c:pt>
                <c:pt idx="14144" formatCode="General">
                  <c:v>3.0960649999999998</c:v>
                </c:pt>
                <c:pt idx="14145" formatCode="General">
                  <c:v>3.0942560000000001</c:v>
                </c:pt>
                <c:pt idx="14146" formatCode="General">
                  <c:v>3.0924480000000001</c:v>
                </c:pt>
                <c:pt idx="14147" formatCode="General">
                  <c:v>3.0924480000000001</c:v>
                </c:pt>
                <c:pt idx="14148" formatCode="General">
                  <c:v>3.0924480000000001</c:v>
                </c:pt>
                <c:pt idx="14149" formatCode="General">
                  <c:v>3.0924480000000001</c:v>
                </c:pt>
                <c:pt idx="14150" formatCode="General">
                  <c:v>3.0924480000000001</c:v>
                </c:pt>
                <c:pt idx="14151" formatCode="General">
                  <c:v>3.0924480000000001</c:v>
                </c:pt>
                <c:pt idx="14152" formatCode="General">
                  <c:v>3.0924480000000001</c:v>
                </c:pt>
                <c:pt idx="14153" formatCode="General">
                  <c:v>3.0942560000000001</c:v>
                </c:pt>
                <c:pt idx="14154" formatCode="General">
                  <c:v>3.0924480000000001</c:v>
                </c:pt>
                <c:pt idx="14155" formatCode="General">
                  <c:v>3.0924480000000001</c:v>
                </c:pt>
                <c:pt idx="14156" formatCode="General">
                  <c:v>3.0924480000000001</c:v>
                </c:pt>
                <c:pt idx="14157" formatCode="General">
                  <c:v>3.0924480000000001</c:v>
                </c:pt>
                <c:pt idx="14158" formatCode="General">
                  <c:v>3.0924480000000001</c:v>
                </c:pt>
                <c:pt idx="14159" formatCode="General">
                  <c:v>3.0924480000000001</c:v>
                </c:pt>
                <c:pt idx="14160" formatCode="General">
                  <c:v>3.0924480000000001</c:v>
                </c:pt>
                <c:pt idx="14161" formatCode="General">
                  <c:v>3.0924480000000001</c:v>
                </c:pt>
                <c:pt idx="14162" formatCode="General">
                  <c:v>3.0906389999999999</c:v>
                </c:pt>
                <c:pt idx="14163" formatCode="General">
                  <c:v>3.0924480000000001</c:v>
                </c:pt>
                <c:pt idx="14164" formatCode="General">
                  <c:v>3.0942560000000001</c:v>
                </c:pt>
                <c:pt idx="14165" formatCode="General">
                  <c:v>3.0924480000000001</c:v>
                </c:pt>
                <c:pt idx="14166" formatCode="General">
                  <c:v>3.0924480000000001</c:v>
                </c:pt>
                <c:pt idx="14167" formatCode="General">
                  <c:v>3.0924480000000001</c:v>
                </c:pt>
                <c:pt idx="14168" formatCode="General">
                  <c:v>3.0906389999999999</c:v>
                </c:pt>
                <c:pt idx="14169" formatCode="General">
                  <c:v>3.0924480000000001</c:v>
                </c:pt>
                <c:pt idx="14170" formatCode="General">
                  <c:v>3.0924480000000001</c:v>
                </c:pt>
                <c:pt idx="14171" formatCode="General">
                  <c:v>3.0924480000000001</c:v>
                </c:pt>
                <c:pt idx="14172" formatCode="General">
                  <c:v>3.0924480000000001</c:v>
                </c:pt>
                <c:pt idx="14173" formatCode="General">
                  <c:v>3.0906389999999999</c:v>
                </c:pt>
                <c:pt idx="14174" formatCode="General">
                  <c:v>3.0924480000000001</c:v>
                </c:pt>
                <c:pt idx="14175" formatCode="General">
                  <c:v>3.0924480000000001</c:v>
                </c:pt>
                <c:pt idx="14176" formatCode="General">
                  <c:v>3.0942560000000001</c:v>
                </c:pt>
                <c:pt idx="14177" formatCode="General">
                  <c:v>3.0924480000000001</c:v>
                </c:pt>
                <c:pt idx="14178" formatCode="General">
                  <c:v>3.0924480000000001</c:v>
                </c:pt>
                <c:pt idx="14179" formatCode="General">
                  <c:v>3.0870229999999999</c:v>
                </c:pt>
                <c:pt idx="14180" formatCode="General">
                  <c:v>3.0779800000000002</c:v>
                </c:pt>
                <c:pt idx="14181" formatCode="General">
                  <c:v>3.065321</c:v>
                </c:pt>
                <c:pt idx="14182" formatCode="General">
                  <c:v>3.0436200000000002</c:v>
                </c:pt>
                <c:pt idx="14183" formatCode="General">
                  <c:v>3.0436200000000002</c:v>
                </c:pt>
                <c:pt idx="14184" formatCode="General">
                  <c:v>3.0363859999999998</c:v>
                </c:pt>
                <c:pt idx="14185" formatCode="General">
                  <c:v>3.030961</c:v>
                </c:pt>
                <c:pt idx="14186" formatCode="General">
                  <c:v>3.030961</c:v>
                </c:pt>
                <c:pt idx="14187" formatCode="General">
                  <c:v>3.0273439999999998</c:v>
                </c:pt>
                <c:pt idx="14188" formatCode="General">
                  <c:v>3.0255350000000001</c:v>
                </c:pt>
                <c:pt idx="14189" formatCode="General">
                  <c:v>3.0255350000000001</c:v>
                </c:pt>
                <c:pt idx="14190" formatCode="General">
                  <c:v>3.0291519999999998</c:v>
                </c:pt>
                <c:pt idx="14191" formatCode="General">
                  <c:v>3.0255350000000001</c:v>
                </c:pt>
                <c:pt idx="14192" formatCode="General">
                  <c:v>3.0291519999999998</c:v>
                </c:pt>
                <c:pt idx="14193" formatCode="General">
                  <c:v>3.0291519999999998</c:v>
                </c:pt>
                <c:pt idx="14194" formatCode="General">
                  <c:v>3.0291519999999998</c:v>
                </c:pt>
                <c:pt idx="14195" formatCode="General">
                  <c:v>3.030961</c:v>
                </c:pt>
                <c:pt idx="14196" formatCode="General">
                  <c:v>3.032769</c:v>
                </c:pt>
                <c:pt idx="14197" formatCode="General">
                  <c:v>3.0273439999999998</c:v>
                </c:pt>
                <c:pt idx="14198" formatCode="General">
                  <c:v>3.0273439999999998</c:v>
                </c:pt>
                <c:pt idx="14199" formatCode="General">
                  <c:v>3.0273439999999998</c:v>
                </c:pt>
                <c:pt idx="14200" formatCode="General">
                  <c:v>3.0291519999999998</c:v>
                </c:pt>
                <c:pt idx="14201" formatCode="General">
                  <c:v>3.0273439999999998</c:v>
                </c:pt>
                <c:pt idx="14202" formatCode="General">
                  <c:v>3.0255350000000001</c:v>
                </c:pt>
                <c:pt idx="14203" formatCode="General">
                  <c:v>3.0273439999999998</c:v>
                </c:pt>
                <c:pt idx="14204" formatCode="General">
                  <c:v>3.030961</c:v>
                </c:pt>
                <c:pt idx="14205" formatCode="General">
                  <c:v>3.030961</c:v>
                </c:pt>
                <c:pt idx="14206" formatCode="General">
                  <c:v>3.030961</c:v>
                </c:pt>
                <c:pt idx="14207" formatCode="General">
                  <c:v>3.030961</c:v>
                </c:pt>
                <c:pt idx="14208" formatCode="General">
                  <c:v>3.0291519999999998</c:v>
                </c:pt>
                <c:pt idx="14209" formatCode="General">
                  <c:v>3.0291519999999998</c:v>
                </c:pt>
                <c:pt idx="14210" formatCode="General">
                  <c:v>3.0273439999999998</c:v>
                </c:pt>
                <c:pt idx="14211" formatCode="General">
                  <c:v>3.0255350000000001</c:v>
                </c:pt>
                <c:pt idx="14212" formatCode="General">
                  <c:v>3.0273439999999998</c:v>
                </c:pt>
                <c:pt idx="14213" formatCode="General">
                  <c:v>3.0273439999999998</c:v>
                </c:pt>
                <c:pt idx="14214" formatCode="General">
                  <c:v>3.0255350000000001</c:v>
                </c:pt>
                <c:pt idx="14215" formatCode="General">
                  <c:v>3.030961</c:v>
                </c:pt>
                <c:pt idx="14216" formatCode="General">
                  <c:v>3.030961</c:v>
                </c:pt>
                <c:pt idx="14217" formatCode="General">
                  <c:v>2.9658570000000002</c:v>
                </c:pt>
                <c:pt idx="14218" formatCode="General">
                  <c:v>2.982132</c:v>
                </c:pt>
                <c:pt idx="14219" formatCode="General">
                  <c:v>3.0291519999999998</c:v>
                </c:pt>
                <c:pt idx="14220" formatCode="General">
                  <c:v>3.0291519999999998</c:v>
                </c:pt>
                <c:pt idx="14221" formatCode="General">
                  <c:v>2.9984090000000001</c:v>
                </c:pt>
                <c:pt idx="14222" formatCode="General">
                  <c:v>2.964048</c:v>
                </c:pt>
                <c:pt idx="14223" formatCode="General">
                  <c:v>2.9748990000000002</c:v>
                </c:pt>
                <c:pt idx="14224" formatCode="General">
                  <c:v>2.9785159999999999</c:v>
                </c:pt>
                <c:pt idx="14225" formatCode="General">
                  <c:v>2.964048</c:v>
                </c:pt>
                <c:pt idx="14226" formatCode="General">
                  <c:v>2.964048</c:v>
                </c:pt>
                <c:pt idx="14227" formatCode="General">
                  <c:v>2.964048</c:v>
                </c:pt>
                <c:pt idx="14228" formatCode="General">
                  <c:v>2.964048</c:v>
                </c:pt>
                <c:pt idx="14229" formatCode="General">
                  <c:v>2.964048</c:v>
                </c:pt>
                <c:pt idx="14230" formatCode="General">
                  <c:v>2.964048</c:v>
                </c:pt>
                <c:pt idx="14231" formatCode="General">
                  <c:v>2.964048</c:v>
                </c:pt>
                <c:pt idx="14232" formatCode="General">
                  <c:v>2.964048</c:v>
                </c:pt>
                <c:pt idx="14233" formatCode="General">
                  <c:v>2.964048</c:v>
                </c:pt>
                <c:pt idx="14234" formatCode="General">
                  <c:v>2.964048</c:v>
                </c:pt>
                <c:pt idx="14235" formatCode="General">
                  <c:v>2.964048</c:v>
                </c:pt>
                <c:pt idx="14236" formatCode="General">
                  <c:v>2.964048</c:v>
                </c:pt>
                <c:pt idx="14237" formatCode="General">
                  <c:v>2.964048</c:v>
                </c:pt>
                <c:pt idx="14238" formatCode="General">
                  <c:v>2.964048</c:v>
                </c:pt>
                <c:pt idx="14239" formatCode="General">
                  <c:v>2.964048</c:v>
                </c:pt>
                <c:pt idx="14240" formatCode="General">
                  <c:v>2.964048</c:v>
                </c:pt>
                <c:pt idx="14241" formatCode="General">
                  <c:v>2.964048</c:v>
                </c:pt>
                <c:pt idx="14242" formatCode="General">
                  <c:v>2.964048</c:v>
                </c:pt>
                <c:pt idx="14243" formatCode="General">
                  <c:v>2.964048</c:v>
                </c:pt>
                <c:pt idx="14244" formatCode="General">
                  <c:v>2.964048</c:v>
                </c:pt>
                <c:pt idx="14245" formatCode="General">
                  <c:v>2.964048</c:v>
                </c:pt>
                <c:pt idx="14246" formatCode="General">
                  <c:v>2.964048</c:v>
                </c:pt>
                <c:pt idx="14247" formatCode="General">
                  <c:v>2.964048</c:v>
                </c:pt>
                <c:pt idx="14248" formatCode="General">
                  <c:v>2.964048</c:v>
                </c:pt>
                <c:pt idx="14249" formatCode="General">
                  <c:v>2.964048</c:v>
                </c:pt>
                <c:pt idx="14250" formatCode="General">
                  <c:v>2.964048</c:v>
                </c:pt>
                <c:pt idx="14251" formatCode="General">
                  <c:v>2.964048</c:v>
                </c:pt>
                <c:pt idx="14252" formatCode="General">
                  <c:v>2.964048</c:v>
                </c:pt>
                <c:pt idx="14253" formatCode="General">
                  <c:v>2.964048</c:v>
                </c:pt>
                <c:pt idx="14254" formatCode="General">
                  <c:v>2.964048</c:v>
                </c:pt>
                <c:pt idx="14255" formatCode="General">
                  <c:v>2.964048</c:v>
                </c:pt>
                <c:pt idx="14256" formatCode="General">
                  <c:v>2.964048</c:v>
                </c:pt>
                <c:pt idx="14257" formatCode="General">
                  <c:v>2.8989440000000002</c:v>
                </c:pt>
                <c:pt idx="14258" formatCode="General">
                  <c:v>2.897135</c:v>
                </c:pt>
                <c:pt idx="14259" formatCode="General">
                  <c:v>2.8989440000000002</c:v>
                </c:pt>
                <c:pt idx="14260" formatCode="General">
                  <c:v>2.8989440000000002</c:v>
                </c:pt>
                <c:pt idx="14261" formatCode="General">
                  <c:v>2.9170280000000002</c:v>
                </c:pt>
                <c:pt idx="14262" formatCode="General">
                  <c:v>2.964048</c:v>
                </c:pt>
                <c:pt idx="14263" formatCode="General">
                  <c:v>2.964048</c:v>
                </c:pt>
                <c:pt idx="14264" formatCode="General">
                  <c:v>2.964048</c:v>
                </c:pt>
                <c:pt idx="14265" formatCode="General">
                  <c:v>2.9260709999999999</c:v>
                </c:pt>
                <c:pt idx="14266" formatCode="General">
                  <c:v>2.8989440000000002</c:v>
                </c:pt>
                <c:pt idx="14267" formatCode="General">
                  <c:v>2.8989440000000002</c:v>
                </c:pt>
                <c:pt idx="14268" formatCode="General">
                  <c:v>2.897135</c:v>
                </c:pt>
                <c:pt idx="14269" formatCode="General">
                  <c:v>2.897135</c:v>
                </c:pt>
                <c:pt idx="14270" formatCode="General">
                  <c:v>2.897135</c:v>
                </c:pt>
                <c:pt idx="14271" formatCode="General">
                  <c:v>2.897135</c:v>
                </c:pt>
                <c:pt idx="14272" formatCode="General">
                  <c:v>2.9025609999999999</c:v>
                </c:pt>
                <c:pt idx="14273" formatCode="General">
                  <c:v>2.9007520000000002</c:v>
                </c:pt>
                <c:pt idx="14274" formatCode="General">
                  <c:v>2.9025609999999999</c:v>
                </c:pt>
                <c:pt idx="14275" formatCode="General">
                  <c:v>2.8989440000000002</c:v>
                </c:pt>
                <c:pt idx="14276" formatCode="General">
                  <c:v>2.9007520000000002</c:v>
                </c:pt>
                <c:pt idx="14277" formatCode="General">
                  <c:v>2.9007520000000002</c:v>
                </c:pt>
                <c:pt idx="14278" formatCode="General">
                  <c:v>2.9007520000000002</c:v>
                </c:pt>
                <c:pt idx="14279" formatCode="General">
                  <c:v>2.8989440000000002</c:v>
                </c:pt>
                <c:pt idx="14280" formatCode="General">
                  <c:v>2.897135</c:v>
                </c:pt>
                <c:pt idx="14281" formatCode="General">
                  <c:v>2.8989440000000002</c:v>
                </c:pt>
                <c:pt idx="14282" formatCode="General">
                  <c:v>2.9025609999999999</c:v>
                </c:pt>
                <c:pt idx="14283" formatCode="General">
                  <c:v>2.9007520000000002</c:v>
                </c:pt>
                <c:pt idx="14284" formatCode="General">
                  <c:v>2.9007520000000002</c:v>
                </c:pt>
                <c:pt idx="14285" formatCode="General">
                  <c:v>2.9025609999999999</c:v>
                </c:pt>
                <c:pt idx="14286" formatCode="General">
                  <c:v>2.9007520000000002</c:v>
                </c:pt>
                <c:pt idx="14287" formatCode="General">
                  <c:v>2.9007520000000002</c:v>
                </c:pt>
                <c:pt idx="14288" formatCode="General">
                  <c:v>2.9007520000000002</c:v>
                </c:pt>
                <c:pt idx="14289" formatCode="General">
                  <c:v>2.897135</c:v>
                </c:pt>
                <c:pt idx="14290" formatCode="General">
                  <c:v>2.897135</c:v>
                </c:pt>
                <c:pt idx="14291" formatCode="General">
                  <c:v>2.897135</c:v>
                </c:pt>
                <c:pt idx="14292" formatCode="General">
                  <c:v>2.895327</c:v>
                </c:pt>
                <c:pt idx="14293" formatCode="General">
                  <c:v>2.9007520000000002</c:v>
                </c:pt>
                <c:pt idx="14294" formatCode="General">
                  <c:v>2.9007520000000002</c:v>
                </c:pt>
                <c:pt idx="14295" formatCode="General">
                  <c:v>2.9007520000000002</c:v>
                </c:pt>
                <c:pt idx="14296" formatCode="General">
                  <c:v>2.9007520000000002</c:v>
                </c:pt>
                <c:pt idx="14297" formatCode="General">
                  <c:v>2.9007520000000002</c:v>
                </c:pt>
                <c:pt idx="14298" formatCode="General">
                  <c:v>2.9025609999999999</c:v>
                </c:pt>
                <c:pt idx="14299" formatCode="General">
                  <c:v>2.9025609999999999</c:v>
                </c:pt>
                <c:pt idx="14300" formatCode="General">
                  <c:v>2.897135</c:v>
                </c:pt>
                <c:pt idx="14301" formatCode="General">
                  <c:v>2.8989440000000002</c:v>
                </c:pt>
                <c:pt idx="14302" formatCode="General">
                  <c:v>2.8917099999999998</c:v>
                </c:pt>
                <c:pt idx="14303" formatCode="General">
                  <c:v>2.8356479999999999</c:v>
                </c:pt>
                <c:pt idx="14304" formatCode="General">
                  <c:v>2.8356479999999999</c:v>
                </c:pt>
                <c:pt idx="14305" formatCode="General">
                  <c:v>2.8356479999999999</c:v>
                </c:pt>
                <c:pt idx="14306" formatCode="General">
                  <c:v>2.8356479999999999</c:v>
                </c:pt>
                <c:pt idx="14307" formatCode="General">
                  <c:v>2.8356479999999999</c:v>
                </c:pt>
                <c:pt idx="14308" formatCode="General">
                  <c:v>2.8356479999999999</c:v>
                </c:pt>
                <c:pt idx="14309" formatCode="General">
                  <c:v>2.8356479999999999</c:v>
                </c:pt>
                <c:pt idx="14310" formatCode="General">
                  <c:v>2.8338399999999999</c:v>
                </c:pt>
                <c:pt idx="14311" formatCode="General">
                  <c:v>2.8356479999999999</c:v>
                </c:pt>
                <c:pt idx="14312" formatCode="General">
                  <c:v>2.837456</c:v>
                </c:pt>
                <c:pt idx="14313" formatCode="General">
                  <c:v>2.8356479999999999</c:v>
                </c:pt>
                <c:pt idx="14314" formatCode="General">
                  <c:v>2.8356479999999999</c:v>
                </c:pt>
                <c:pt idx="14315" formatCode="General">
                  <c:v>2.8356479999999999</c:v>
                </c:pt>
                <c:pt idx="14316" formatCode="General">
                  <c:v>2.837456</c:v>
                </c:pt>
                <c:pt idx="14317" formatCode="General">
                  <c:v>2.8338399999999999</c:v>
                </c:pt>
                <c:pt idx="14318" formatCode="General">
                  <c:v>2.8338399999999999</c:v>
                </c:pt>
                <c:pt idx="14319" formatCode="General">
                  <c:v>2.8338399999999999</c:v>
                </c:pt>
                <c:pt idx="14320" formatCode="General">
                  <c:v>2.8356479999999999</c:v>
                </c:pt>
                <c:pt idx="14321" formatCode="General">
                  <c:v>2.8356479999999999</c:v>
                </c:pt>
                <c:pt idx="14322" formatCode="General">
                  <c:v>2.8338399999999999</c:v>
                </c:pt>
                <c:pt idx="14323" formatCode="General">
                  <c:v>2.8356479999999999</c:v>
                </c:pt>
                <c:pt idx="14324" formatCode="General">
                  <c:v>2.8356479999999999</c:v>
                </c:pt>
                <c:pt idx="14325" formatCode="General">
                  <c:v>2.8356479999999999</c:v>
                </c:pt>
                <c:pt idx="14326" formatCode="General">
                  <c:v>2.8356479999999999</c:v>
                </c:pt>
                <c:pt idx="14327" formatCode="General">
                  <c:v>2.8356479999999999</c:v>
                </c:pt>
                <c:pt idx="14328" formatCode="General">
                  <c:v>2.8338399999999999</c:v>
                </c:pt>
                <c:pt idx="14329" formatCode="General">
                  <c:v>2.8338399999999999</c:v>
                </c:pt>
                <c:pt idx="14330" formatCode="General">
                  <c:v>2.8338399999999999</c:v>
                </c:pt>
                <c:pt idx="14331" formatCode="General">
                  <c:v>2.8356479999999999</c:v>
                </c:pt>
                <c:pt idx="14332" formatCode="General">
                  <c:v>2.8356479999999999</c:v>
                </c:pt>
                <c:pt idx="14333" formatCode="General">
                  <c:v>2.8356479999999999</c:v>
                </c:pt>
                <c:pt idx="14334" formatCode="General">
                  <c:v>2.8356479999999999</c:v>
                </c:pt>
                <c:pt idx="14335" formatCode="General">
                  <c:v>2.8356479999999999</c:v>
                </c:pt>
                <c:pt idx="14336" formatCode="General">
                  <c:v>2.8356479999999999</c:v>
                </c:pt>
                <c:pt idx="14337" formatCode="General">
                  <c:v>2.8302230000000002</c:v>
                </c:pt>
                <c:pt idx="14338" formatCode="General">
                  <c:v>2.7723520000000001</c:v>
                </c:pt>
                <c:pt idx="14339" formatCode="General">
                  <c:v>2.7741609999999999</c:v>
                </c:pt>
                <c:pt idx="14340" formatCode="General">
                  <c:v>2.8157549999999998</c:v>
                </c:pt>
                <c:pt idx="14341" formatCode="General">
                  <c:v>2.8338399999999999</c:v>
                </c:pt>
                <c:pt idx="14342" formatCode="General">
                  <c:v>2.819372</c:v>
                </c:pt>
                <c:pt idx="14343" formatCode="General">
                  <c:v>2.7759689999999999</c:v>
                </c:pt>
                <c:pt idx="14344" formatCode="General">
                  <c:v>2.7705440000000001</c:v>
                </c:pt>
                <c:pt idx="14345" formatCode="General">
                  <c:v>2.7705440000000001</c:v>
                </c:pt>
                <c:pt idx="14346" formatCode="General">
                  <c:v>2.7687360000000001</c:v>
                </c:pt>
                <c:pt idx="14347" formatCode="General">
                  <c:v>2.7687360000000001</c:v>
                </c:pt>
                <c:pt idx="14348" formatCode="General">
                  <c:v>2.7687360000000001</c:v>
                </c:pt>
                <c:pt idx="14349" formatCode="General">
                  <c:v>2.7741609999999999</c:v>
                </c:pt>
                <c:pt idx="14350" formatCode="General">
                  <c:v>2.7741609999999999</c:v>
                </c:pt>
                <c:pt idx="14351" formatCode="General">
                  <c:v>2.794054</c:v>
                </c:pt>
                <c:pt idx="14352" formatCode="General">
                  <c:v>2.7886280000000001</c:v>
                </c:pt>
                <c:pt idx="14353" formatCode="General">
                  <c:v>2.7723520000000001</c:v>
                </c:pt>
                <c:pt idx="14354" formatCode="General">
                  <c:v>2.7723520000000001</c:v>
                </c:pt>
                <c:pt idx="14355" formatCode="General">
                  <c:v>2.7723520000000001</c:v>
                </c:pt>
                <c:pt idx="14356" formatCode="General">
                  <c:v>2.7723520000000001</c:v>
                </c:pt>
                <c:pt idx="14357" formatCode="General">
                  <c:v>2.7687360000000001</c:v>
                </c:pt>
                <c:pt idx="14358" formatCode="General">
                  <c:v>2.7687360000000001</c:v>
                </c:pt>
                <c:pt idx="14359" formatCode="General">
                  <c:v>2.7687360000000001</c:v>
                </c:pt>
                <c:pt idx="14360" formatCode="General">
                  <c:v>2.7723520000000001</c:v>
                </c:pt>
                <c:pt idx="14361" formatCode="General">
                  <c:v>2.7723520000000001</c:v>
                </c:pt>
                <c:pt idx="14362" formatCode="General">
                  <c:v>2.7723520000000001</c:v>
                </c:pt>
                <c:pt idx="14363" formatCode="General">
                  <c:v>2.7723520000000001</c:v>
                </c:pt>
                <c:pt idx="14364" formatCode="General">
                  <c:v>2.7723520000000001</c:v>
                </c:pt>
                <c:pt idx="14365" formatCode="General">
                  <c:v>2.7723520000000001</c:v>
                </c:pt>
                <c:pt idx="14366" formatCode="General">
                  <c:v>2.7741609999999999</c:v>
                </c:pt>
                <c:pt idx="14367" formatCode="General">
                  <c:v>2.7687360000000001</c:v>
                </c:pt>
                <c:pt idx="14368" formatCode="General">
                  <c:v>2.7687360000000001</c:v>
                </c:pt>
                <c:pt idx="14369" formatCode="General">
                  <c:v>2.7687360000000001</c:v>
                </c:pt>
                <c:pt idx="14370" formatCode="General">
                  <c:v>2.7687360000000001</c:v>
                </c:pt>
                <c:pt idx="14371" formatCode="General">
                  <c:v>2.7723520000000001</c:v>
                </c:pt>
                <c:pt idx="14372" formatCode="General">
                  <c:v>2.7723520000000001</c:v>
                </c:pt>
                <c:pt idx="14373" formatCode="General">
                  <c:v>2.7705440000000001</c:v>
                </c:pt>
                <c:pt idx="14374" formatCode="General">
                  <c:v>2.7741609999999999</c:v>
                </c:pt>
                <c:pt idx="14375" formatCode="General">
                  <c:v>2.7741609999999999</c:v>
                </c:pt>
                <c:pt idx="14376" formatCode="General">
                  <c:v>2.7741609999999999</c:v>
                </c:pt>
                <c:pt idx="14377" formatCode="General">
                  <c:v>2.7741609999999999</c:v>
                </c:pt>
                <c:pt idx="14378" formatCode="General">
                  <c:v>2.7687360000000001</c:v>
                </c:pt>
                <c:pt idx="14379" formatCode="General">
                  <c:v>2.7687360000000001</c:v>
                </c:pt>
                <c:pt idx="14380" formatCode="General">
                  <c:v>2.7705440000000001</c:v>
                </c:pt>
                <c:pt idx="14381" formatCode="General">
                  <c:v>2.7705440000000001</c:v>
                </c:pt>
                <c:pt idx="14382" formatCode="General">
                  <c:v>2.7705440000000001</c:v>
                </c:pt>
                <c:pt idx="14383" formatCode="General">
                  <c:v>2.7705440000000001</c:v>
                </c:pt>
                <c:pt idx="14384" formatCode="General">
                  <c:v>2.7397999999999998</c:v>
                </c:pt>
                <c:pt idx="14385" formatCode="General">
                  <c:v>2.7560760000000002</c:v>
                </c:pt>
                <c:pt idx="14386" formatCode="General">
                  <c:v>2.7741609999999999</c:v>
                </c:pt>
                <c:pt idx="14387" formatCode="General">
                  <c:v>2.7723520000000001</c:v>
                </c:pt>
                <c:pt idx="14388" formatCode="General">
                  <c:v>2.7705440000000001</c:v>
                </c:pt>
                <c:pt idx="14389" formatCode="General">
                  <c:v>2.7162899999999999</c:v>
                </c:pt>
                <c:pt idx="14390" formatCode="General">
                  <c:v>2.7072479999999999</c:v>
                </c:pt>
                <c:pt idx="14391" formatCode="General">
                  <c:v>2.7072479999999999</c:v>
                </c:pt>
                <c:pt idx="14392" formatCode="General">
                  <c:v>2.7072479999999999</c:v>
                </c:pt>
                <c:pt idx="14393" formatCode="General">
                  <c:v>2.7072479999999999</c:v>
                </c:pt>
                <c:pt idx="14394" formatCode="General">
                  <c:v>2.7072479999999999</c:v>
                </c:pt>
                <c:pt idx="14395" formatCode="General">
                  <c:v>2.7072479999999999</c:v>
                </c:pt>
                <c:pt idx="14396" formatCode="General">
                  <c:v>2.7072479999999999</c:v>
                </c:pt>
                <c:pt idx="14397" formatCode="General">
                  <c:v>2.7072479999999999</c:v>
                </c:pt>
                <c:pt idx="14398" formatCode="General">
                  <c:v>2.7072479999999999</c:v>
                </c:pt>
                <c:pt idx="14399" formatCode="General">
                  <c:v>2.7072479999999999</c:v>
                </c:pt>
                <c:pt idx="14400" formatCode="General">
                  <c:v>2.7072479999999999</c:v>
                </c:pt>
                <c:pt idx="14401" formatCode="General">
                  <c:v>2.7072479999999999</c:v>
                </c:pt>
                <c:pt idx="14402" formatCode="General">
                  <c:v>2.7072479999999999</c:v>
                </c:pt>
                <c:pt idx="14403" formatCode="General">
                  <c:v>2.7072479999999999</c:v>
                </c:pt>
                <c:pt idx="14404" formatCode="General">
                  <c:v>2.7072479999999999</c:v>
                </c:pt>
                <c:pt idx="14405" formatCode="General">
                  <c:v>2.7072479999999999</c:v>
                </c:pt>
                <c:pt idx="14406" formatCode="General">
                  <c:v>2.7072479999999999</c:v>
                </c:pt>
                <c:pt idx="14407" formatCode="General">
                  <c:v>2.7072479999999999</c:v>
                </c:pt>
                <c:pt idx="14408" formatCode="General">
                  <c:v>2.7072479999999999</c:v>
                </c:pt>
                <c:pt idx="14409" formatCode="General">
                  <c:v>2.7072479999999999</c:v>
                </c:pt>
                <c:pt idx="14410" formatCode="General">
                  <c:v>2.7072479999999999</c:v>
                </c:pt>
                <c:pt idx="14411" formatCode="General">
                  <c:v>2.7072479999999999</c:v>
                </c:pt>
                <c:pt idx="14412" formatCode="General">
                  <c:v>2.7072479999999999</c:v>
                </c:pt>
                <c:pt idx="14413" formatCode="General">
                  <c:v>2.7072479999999999</c:v>
                </c:pt>
                <c:pt idx="14414" formatCode="General">
                  <c:v>2.7072479999999999</c:v>
                </c:pt>
                <c:pt idx="14415" formatCode="General">
                  <c:v>2.7072479999999999</c:v>
                </c:pt>
                <c:pt idx="14416" formatCode="General">
                  <c:v>2.7072479999999999</c:v>
                </c:pt>
                <c:pt idx="14417" formatCode="General">
                  <c:v>2.7072479999999999</c:v>
                </c:pt>
                <c:pt idx="14418" formatCode="General">
                  <c:v>2.7072479999999999</c:v>
                </c:pt>
                <c:pt idx="14419" formatCode="General">
                  <c:v>2.7072479999999999</c:v>
                </c:pt>
                <c:pt idx="14420" formatCode="General">
                  <c:v>2.7072479999999999</c:v>
                </c:pt>
                <c:pt idx="14421" formatCode="General">
                  <c:v>2.7072479999999999</c:v>
                </c:pt>
                <c:pt idx="14422" formatCode="General">
                  <c:v>2.7072479999999999</c:v>
                </c:pt>
                <c:pt idx="14423" formatCode="General">
                  <c:v>2.7072479999999999</c:v>
                </c:pt>
                <c:pt idx="14424" formatCode="General">
                  <c:v>2.7072479999999999</c:v>
                </c:pt>
                <c:pt idx="14425" formatCode="General">
                  <c:v>2.7072479999999999</c:v>
                </c:pt>
                <c:pt idx="14426" formatCode="General">
                  <c:v>2.656612</c:v>
                </c:pt>
                <c:pt idx="14427" formatCode="General">
                  <c:v>2.6801219999999999</c:v>
                </c:pt>
                <c:pt idx="14428" formatCode="General">
                  <c:v>2.7072479999999999</c:v>
                </c:pt>
                <c:pt idx="14429" formatCode="General">
                  <c:v>2.6692710000000002</c:v>
                </c:pt>
                <c:pt idx="14430" formatCode="General">
                  <c:v>2.7054399999999998</c:v>
                </c:pt>
                <c:pt idx="14431" formatCode="General">
                  <c:v>2.6457609999999998</c:v>
                </c:pt>
                <c:pt idx="14432" formatCode="General">
                  <c:v>2.7054399999999998</c:v>
                </c:pt>
                <c:pt idx="14433" formatCode="General">
                  <c:v>2.6457609999999998</c:v>
                </c:pt>
                <c:pt idx="14434" formatCode="General">
                  <c:v>2.7036310000000001</c:v>
                </c:pt>
                <c:pt idx="14435" formatCode="General">
                  <c:v>2.642144</c:v>
                </c:pt>
                <c:pt idx="14436" formatCode="General">
                  <c:v>2.640336</c:v>
                </c:pt>
                <c:pt idx="14437" formatCode="General">
                  <c:v>2.7018230000000001</c:v>
                </c:pt>
                <c:pt idx="14438" formatCode="General">
                  <c:v>2.6439530000000002</c:v>
                </c:pt>
                <c:pt idx="14439" formatCode="General">
                  <c:v>2.642144</c:v>
                </c:pt>
                <c:pt idx="14440" formatCode="General">
                  <c:v>2.642144</c:v>
                </c:pt>
                <c:pt idx="14441" formatCode="General">
                  <c:v>2.6439530000000002</c:v>
                </c:pt>
                <c:pt idx="14442" formatCode="General">
                  <c:v>2.6457609999999998</c:v>
                </c:pt>
                <c:pt idx="14443" formatCode="General">
                  <c:v>2.6457609999999998</c:v>
                </c:pt>
                <c:pt idx="14444" formatCode="General">
                  <c:v>2.6457609999999998</c:v>
                </c:pt>
                <c:pt idx="14445" formatCode="General">
                  <c:v>2.640336</c:v>
                </c:pt>
                <c:pt idx="14446" formatCode="General">
                  <c:v>2.642144</c:v>
                </c:pt>
                <c:pt idx="14447" formatCode="General">
                  <c:v>2.642144</c:v>
                </c:pt>
                <c:pt idx="14448" formatCode="General">
                  <c:v>2.640336</c:v>
                </c:pt>
                <c:pt idx="14449" formatCode="General">
                  <c:v>2.642144</c:v>
                </c:pt>
                <c:pt idx="14450" formatCode="General">
                  <c:v>2.642144</c:v>
                </c:pt>
                <c:pt idx="14451" formatCode="General">
                  <c:v>2.640336</c:v>
                </c:pt>
                <c:pt idx="14452" formatCode="General">
                  <c:v>2.6457609999999998</c:v>
                </c:pt>
                <c:pt idx="14453" formatCode="General">
                  <c:v>2.6439530000000002</c:v>
                </c:pt>
                <c:pt idx="14454" formatCode="General">
                  <c:v>2.6439530000000002</c:v>
                </c:pt>
                <c:pt idx="14455" formatCode="General">
                  <c:v>2.6439530000000002</c:v>
                </c:pt>
                <c:pt idx="14456" formatCode="General">
                  <c:v>2.640336</c:v>
                </c:pt>
                <c:pt idx="14457" formatCode="General">
                  <c:v>2.642144</c:v>
                </c:pt>
                <c:pt idx="14458" formatCode="General">
                  <c:v>2.640336</c:v>
                </c:pt>
                <c:pt idx="14459" formatCode="General">
                  <c:v>2.640336</c:v>
                </c:pt>
                <c:pt idx="14460" formatCode="General">
                  <c:v>2.640336</c:v>
                </c:pt>
                <c:pt idx="14461" formatCode="General">
                  <c:v>2.640336</c:v>
                </c:pt>
                <c:pt idx="14462" formatCode="General">
                  <c:v>2.642144</c:v>
                </c:pt>
                <c:pt idx="14463" formatCode="General">
                  <c:v>2.6439530000000002</c:v>
                </c:pt>
                <c:pt idx="14464" formatCode="General">
                  <c:v>2.6439530000000002</c:v>
                </c:pt>
                <c:pt idx="14465" formatCode="General">
                  <c:v>2.6439530000000002</c:v>
                </c:pt>
                <c:pt idx="14466" formatCode="General">
                  <c:v>2.6439530000000002</c:v>
                </c:pt>
                <c:pt idx="14467" formatCode="General">
                  <c:v>2.642144</c:v>
                </c:pt>
                <c:pt idx="14468" formatCode="General">
                  <c:v>2.642144</c:v>
                </c:pt>
                <c:pt idx="14469" formatCode="General">
                  <c:v>2.6439530000000002</c:v>
                </c:pt>
                <c:pt idx="14470" formatCode="General">
                  <c:v>2.640336</c:v>
                </c:pt>
                <c:pt idx="14471" formatCode="General">
                  <c:v>2.640336</c:v>
                </c:pt>
                <c:pt idx="14472" formatCode="General">
                  <c:v>2.640336</c:v>
                </c:pt>
                <c:pt idx="14473" formatCode="General">
                  <c:v>2.6439530000000002</c:v>
                </c:pt>
                <c:pt idx="14474" formatCode="General">
                  <c:v>2.6331020000000001</c:v>
                </c:pt>
                <c:pt idx="14475" formatCode="General">
                  <c:v>2.6439530000000002</c:v>
                </c:pt>
                <c:pt idx="14476" formatCode="General">
                  <c:v>2.5860820000000002</c:v>
                </c:pt>
                <c:pt idx="14477" formatCode="General">
                  <c:v>2.642144</c:v>
                </c:pt>
                <c:pt idx="14478" formatCode="General">
                  <c:v>2.6276760000000001</c:v>
                </c:pt>
                <c:pt idx="14479" formatCode="General">
                  <c:v>2.5842740000000002</c:v>
                </c:pt>
                <c:pt idx="14480" formatCode="General">
                  <c:v>2.6095920000000001</c:v>
                </c:pt>
                <c:pt idx="14481" formatCode="General">
                  <c:v>2.6150169999999999</c:v>
                </c:pt>
                <c:pt idx="14482" formatCode="General">
                  <c:v>2.580657</c:v>
                </c:pt>
                <c:pt idx="14483" formatCode="General">
                  <c:v>2.580657</c:v>
                </c:pt>
                <c:pt idx="14484" formatCode="General">
                  <c:v>2.5770400000000002</c:v>
                </c:pt>
                <c:pt idx="14485" formatCode="General">
                  <c:v>2.5770400000000002</c:v>
                </c:pt>
                <c:pt idx="14486" formatCode="General">
                  <c:v>2.5788479999999998</c:v>
                </c:pt>
                <c:pt idx="14487" formatCode="General">
                  <c:v>2.5770400000000002</c:v>
                </c:pt>
                <c:pt idx="14488" formatCode="General">
                  <c:v>2.5788479999999998</c:v>
                </c:pt>
                <c:pt idx="14489" formatCode="General">
                  <c:v>2.5788479999999998</c:v>
                </c:pt>
                <c:pt idx="14490" formatCode="General">
                  <c:v>2.5770400000000002</c:v>
                </c:pt>
                <c:pt idx="14491" formatCode="General">
                  <c:v>2.5770400000000002</c:v>
                </c:pt>
                <c:pt idx="14492" formatCode="General">
                  <c:v>2.5788479999999998</c:v>
                </c:pt>
                <c:pt idx="14493" formatCode="General">
                  <c:v>2.5770400000000002</c:v>
                </c:pt>
                <c:pt idx="14494" formatCode="General">
                  <c:v>2.5788479999999998</c:v>
                </c:pt>
                <c:pt idx="14495" formatCode="General">
                  <c:v>2.5788479999999998</c:v>
                </c:pt>
                <c:pt idx="14496" formatCode="General">
                  <c:v>2.5770400000000002</c:v>
                </c:pt>
                <c:pt idx="14497" formatCode="General">
                  <c:v>2.5788479999999998</c:v>
                </c:pt>
                <c:pt idx="14498" formatCode="General">
                  <c:v>2.5788479999999998</c:v>
                </c:pt>
                <c:pt idx="14499" formatCode="General">
                  <c:v>2.5788479999999998</c:v>
                </c:pt>
                <c:pt idx="14500" formatCode="General">
                  <c:v>2.5788479999999998</c:v>
                </c:pt>
                <c:pt idx="14501" formatCode="General">
                  <c:v>2.5770400000000002</c:v>
                </c:pt>
                <c:pt idx="14502" formatCode="General">
                  <c:v>2.5770400000000002</c:v>
                </c:pt>
                <c:pt idx="14503" formatCode="General">
                  <c:v>2.5770400000000002</c:v>
                </c:pt>
                <c:pt idx="14504" formatCode="General">
                  <c:v>2.5770400000000002</c:v>
                </c:pt>
                <c:pt idx="14505" formatCode="General">
                  <c:v>2.5788479999999998</c:v>
                </c:pt>
                <c:pt idx="14506" formatCode="General">
                  <c:v>2.5788479999999998</c:v>
                </c:pt>
                <c:pt idx="14507" formatCode="General">
                  <c:v>2.5788479999999998</c:v>
                </c:pt>
                <c:pt idx="14508" formatCode="General">
                  <c:v>2.5788479999999998</c:v>
                </c:pt>
                <c:pt idx="14509" formatCode="General">
                  <c:v>2.5788479999999998</c:v>
                </c:pt>
                <c:pt idx="14510" formatCode="General">
                  <c:v>2.5770400000000002</c:v>
                </c:pt>
                <c:pt idx="14511" formatCode="General">
                  <c:v>2.5770400000000002</c:v>
                </c:pt>
                <c:pt idx="14512" formatCode="General">
                  <c:v>2.5788479999999998</c:v>
                </c:pt>
                <c:pt idx="14513" formatCode="General">
                  <c:v>2.5788479999999998</c:v>
                </c:pt>
                <c:pt idx="14514" formatCode="General">
                  <c:v>2.5788479999999998</c:v>
                </c:pt>
                <c:pt idx="14515" formatCode="General">
                  <c:v>2.5770400000000002</c:v>
                </c:pt>
                <c:pt idx="14516" formatCode="General">
                  <c:v>2.5770400000000002</c:v>
                </c:pt>
                <c:pt idx="14517" formatCode="General">
                  <c:v>2.5788479999999998</c:v>
                </c:pt>
                <c:pt idx="14518" formatCode="General">
                  <c:v>2.5788479999999998</c:v>
                </c:pt>
                <c:pt idx="14519" formatCode="General">
                  <c:v>2.5788479999999998</c:v>
                </c:pt>
                <c:pt idx="14520" formatCode="General">
                  <c:v>2.5788479999999998</c:v>
                </c:pt>
                <c:pt idx="14521" formatCode="General">
                  <c:v>2.5770400000000002</c:v>
                </c:pt>
                <c:pt idx="14522" formatCode="General">
                  <c:v>2.5770400000000002</c:v>
                </c:pt>
                <c:pt idx="14523" formatCode="General">
                  <c:v>2.5698059999999998</c:v>
                </c:pt>
                <c:pt idx="14524" formatCode="General">
                  <c:v>2.5481050000000001</c:v>
                </c:pt>
                <c:pt idx="14525" formatCode="General">
                  <c:v>2.573423</c:v>
                </c:pt>
                <c:pt idx="14526" formatCode="General">
                  <c:v>2.5209779999999999</c:v>
                </c:pt>
                <c:pt idx="14527" formatCode="General">
                  <c:v>2.5571470000000001</c:v>
                </c:pt>
                <c:pt idx="14528" formatCode="General">
                  <c:v>2.5227870000000001</c:v>
                </c:pt>
                <c:pt idx="14529" formatCode="General">
                  <c:v>2.5119359999999999</c:v>
                </c:pt>
                <c:pt idx="14530" formatCode="General">
                  <c:v>2.5155530000000002</c:v>
                </c:pt>
                <c:pt idx="14531" formatCode="General">
                  <c:v>2.5155530000000002</c:v>
                </c:pt>
                <c:pt idx="14532" formatCode="General">
                  <c:v>2.5155530000000002</c:v>
                </c:pt>
                <c:pt idx="14533" formatCode="General">
                  <c:v>2.5155530000000002</c:v>
                </c:pt>
                <c:pt idx="14534" formatCode="General">
                  <c:v>2.5155530000000002</c:v>
                </c:pt>
                <c:pt idx="14535" formatCode="General">
                  <c:v>2.5155530000000002</c:v>
                </c:pt>
                <c:pt idx="14536" formatCode="General">
                  <c:v>2.5155530000000002</c:v>
                </c:pt>
                <c:pt idx="14537" formatCode="General">
                  <c:v>2.5119359999999999</c:v>
                </c:pt>
                <c:pt idx="14538" formatCode="General">
                  <c:v>2.5119359999999999</c:v>
                </c:pt>
                <c:pt idx="14539" formatCode="General">
                  <c:v>2.5119359999999999</c:v>
                </c:pt>
                <c:pt idx="14540" formatCode="General">
                  <c:v>2.5119359999999999</c:v>
                </c:pt>
                <c:pt idx="14541" formatCode="General">
                  <c:v>2.5119359999999999</c:v>
                </c:pt>
                <c:pt idx="14542" formatCode="General">
                  <c:v>2.513744</c:v>
                </c:pt>
                <c:pt idx="14543" formatCode="General">
                  <c:v>2.5155530000000002</c:v>
                </c:pt>
                <c:pt idx="14544" formatCode="General">
                  <c:v>2.5173610000000002</c:v>
                </c:pt>
                <c:pt idx="14545" formatCode="General">
                  <c:v>2.5155530000000002</c:v>
                </c:pt>
                <c:pt idx="14546" formatCode="General">
                  <c:v>2.5155530000000002</c:v>
                </c:pt>
                <c:pt idx="14547" formatCode="General">
                  <c:v>2.5155530000000002</c:v>
                </c:pt>
                <c:pt idx="14548" formatCode="General">
                  <c:v>2.5119359999999999</c:v>
                </c:pt>
                <c:pt idx="14549" formatCode="General">
                  <c:v>2.5119359999999999</c:v>
                </c:pt>
                <c:pt idx="14550" formatCode="General">
                  <c:v>2.513744</c:v>
                </c:pt>
                <c:pt idx="14551" formatCode="General">
                  <c:v>2.513744</c:v>
                </c:pt>
                <c:pt idx="14552" formatCode="General">
                  <c:v>2.5119359999999999</c:v>
                </c:pt>
                <c:pt idx="14553" formatCode="General">
                  <c:v>2.5119359999999999</c:v>
                </c:pt>
                <c:pt idx="14554" formatCode="General">
                  <c:v>2.513744</c:v>
                </c:pt>
                <c:pt idx="14555" formatCode="General">
                  <c:v>2.5173610000000002</c:v>
                </c:pt>
                <c:pt idx="14556" formatCode="General">
                  <c:v>2.5173610000000002</c:v>
                </c:pt>
                <c:pt idx="14557" formatCode="General">
                  <c:v>2.5173610000000002</c:v>
                </c:pt>
                <c:pt idx="14558" formatCode="General">
                  <c:v>2.513744</c:v>
                </c:pt>
                <c:pt idx="14559" formatCode="General">
                  <c:v>2.513744</c:v>
                </c:pt>
                <c:pt idx="14560" formatCode="General">
                  <c:v>2.513744</c:v>
                </c:pt>
                <c:pt idx="14561" formatCode="General">
                  <c:v>2.5119359999999999</c:v>
                </c:pt>
                <c:pt idx="14562" formatCode="General">
                  <c:v>2.5119359999999999</c:v>
                </c:pt>
                <c:pt idx="14563" formatCode="General">
                  <c:v>2.5119359999999999</c:v>
                </c:pt>
                <c:pt idx="14564" formatCode="General">
                  <c:v>2.513744</c:v>
                </c:pt>
                <c:pt idx="14565" formatCode="General">
                  <c:v>2.5173610000000002</c:v>
                </c:pt>
                <c:pt idx="14566" formatCode="General">
                  <c:v>2.5155530000000002</c:v>
                </c:pt>
                <c:pt idx="14567" formatCode="General">
                  <c:v>2.5155530000000002</c:v>
                </c:pt>
                <c:pt idx="14568" formatCode="General">
                  <c:v>2.5173610000000002</c:v>
                </c:pt>
                <c:pt idx="14569" formatCode="General">
                  <c:v>2.4739580000000001</c:v>
                </c:pt>
                <c:pt idx="14570" formatCode="General">
                  <c:v>2.5119359999999999</c:v>
                </c:pt>
                <c:pt idx="14571" formatCode="General">
                  <c:v>2.4920429999999998</c:v>
                </c:pt>
                <c:pt idx="14572" formatCode="General">
                  <c:v>2.4594909999999999</c:v>
                </c:pt>
                <c:pt idx="14573" formatCode="General">
                  <c:v>2.479384</c:v>
                </c:pt>
                <c:pt idx="14574" formatCode="General">
                  <c:v>2.4667249999999998</c:v>
                </c:pt>
                <c:pt idx="14575" formatCode="General">
                  <c:v>2.4504489999999999</c:v>
                </c:pt>
                <c:pt idx="14576" formatCode="General">
                  <c:v>2.4522569999999999</c:v>
                </c:pt>
                <c:pt idx="14577" formatCode="General">
                  <c:v>2.4486400000000001</c:v>
                </c:pt>
                <c:pt idx="14578" formatCode="General">
                  <c:v>2.4486400000000001</c:v>
                </c:pt>
                <c:pt idx="14579" formatCode="General">
                  <c:v>2.4504489999999999</c:v>
                </c:pt>
                <c:pt idx="14580" formatCode="General">
                  <c:v>2.4504489999999999</c:v>
                </c:pt>
                <c:pt idx="14581" formatCode="General">
                  <c:v>2.4486400000000001</c:v>
                </c:pt>
                <c:pt idx="14582" formatCode="General">
                  <c:v>2.4486400000000001</c:v>
                </c:pt>
                <c:pt idx="14583" formatCode="General">
                  <c:v>2.4504489999999999</c:v>
                </c:pt>
                <c:pt idx="14584" formatCode="General">
                  <c:v>2.4504489999999999</c:v>
                </c:pt>
                <c:pt idx="14585" formatCode="General">
                  <c:v>2.4486400000000001</c:v>
                </c:pt>
                <c:pt idx="14586" formatCode="General">
                  <c:v>2.4486400000000001</c:v>
                </c:pt>
                <c:pt idx="14587" formatCode="General">
                  <c:v>2.4504489999999999</c:v>
                </c:pt>
                <c:pt idx="14588" formatCode="General">
                  <c:v>2.4486400000000001</c:v>
                </c:pt>
                <c:pt idx="14589" formatCode="General">
                  <c:v>2.4486400000000001</c:v>
                </c:pt>
                <c:pt idx="14590" formatCode="General">
                  <c:v>2.4504489999999999</c:v>
                </c:pt>
                <c:pt idx="14591" formatCode="General">
                  <c:v>2.4504489999999999</c:v>
                </c:pt>
                <c:pt idx="14592" formatCode="General">
                  <c:v>2.4504489999999999</c:v>
                </c:pt>
                <c:pt idx="14593" formatCode="General">
                  <c:v>2.4504489999999999</c:v>
                </c:pt>
                <c:pt idx="14594" formatCode="General">
                  <c:v>2.4486400000000001</c:v>
                </c:pt>
                <c:pt idx="14595" formatCode="General">
                  <c:v>2.4504489999999999</c:v>
                </c:pt>
                <c:pt idx="14596" formatCode="General">
                  <c:v>2.4486400000000001</c:v>
                </c:pt>
                <c:pt idx="14597" formatCode="General">
                  <c:v>2.421513</c:v>
                </c:pt>
                <c:pt idx="14598" formatCode="General">
                  <c:v>2.3925779999999999</c:v>
                </c:pt>
                <c:pt idx="14599" formatCode="General">
                  <c:v>2.3853439999999999</c:v>
                </c:pt>
                <c:pt idx="14600" formatCode="General">
                  <c:v>2.3853439999999999</c:v>
                </c:pt>
                <c:pt idx="14601" formatCode="General">
                  <c:v>2.3871530000000001</c:v>
                </c:pt>
                <c:pt idx="14602" formatCode="General">
                  <c:v>2.3871530000000001</c:v>
                </c:pt>
                <c:pt idx="14603" formatCode="General">
                  <c:v>2.3871530000000001</c:v>
                </c:pt>
                <c:pt idx="14604" formatCode="General">
                  <c:v>2.3835359999999999</c:v>
                </c:pt>
                <c:pt idx="14605" formatCode="General">
                  <c:v>2.3817270000000001</c:v>
                </c:pt>
                <c:pt idx="14606" formatCode="General">
                  <c:v>2.3835359999999999</c:v>
                </c:pt>
                <c:pt idx="14607" formatCode="General">
                  <c:v>2.3835359999999999</c:v>
                </c:pt>
                <c:pt idx="14608" formatCode="General">
                  <c:v>2.3853439999999999</c:v>
                </c:pt>
                <c:pt idx="14609" formatCode="General">
                  <c:v>2.3871530000000001</c:v>
                </c:pt>
                <c:pt idx="14610" formatCode="General">
                  <c:v>2.3871530000000001</c:v>
                </c:pt>
                <c:pt idx="14611" formatCode="General">
                  <c:v>2.3889610000000001</c:v>
                </c:pt>
                <c:pt idx="14612" formatCode="General">
                  <c:v>2.3871530000000001</c:v>
                </c:pt>
                <c:pt idx="14613" formatCode="General">
                  <c:v>2.3871530000000001</c:v>
                </c:pt>
                <c:pt idx="14614" formatCode="General">
                  <c:v>2.3871530000000001</c:v>
                </c:pt>
                <c:pt idx="14615" formatCode="General">
                  <c:v>2.3726850000000002</c:v>
                </c:pt>
                <c:pt idx="14616" formatCode="General">
                  <c:v>2.3328989999999998</c:v>
                </c:pt>
                <c:pt idx="14617" formatCode="General">
                  <c:v>2.3328989999999998</c:v>
                </c:pt>
                <c:pt idx="14618" formatCode="General">
                  <c:v>2.3220489999999998</c:v>
                </c:pt>
                <c:pt idx="14619" formatCode="General">
                  <c:v>2.3220489999999998</c:v>
                </c:pt>
                <c:pt idx="14620" formatCode="General">
                  <c:v>2.3220489999999998</c:v>
                </c:pt>
                <c:pt idx="14621" formatCode="General">
                  <c:v>2.3220489999999998</c:v>
                </c:pt>
                <c:pt idx="14622" formatCode="General">
                  <c:v>2.3202400000000001</c:v>
                </c:pt>
                <c:pt idx="14623" formatCode="General">
                  <c:v>2.3202400000000001</c:v>
                </c:pt>
                <c:pt idx="14624" formatCode="General">
                  <c:v>2.3202400000000001</c:v>
                </c:pt>
                <c:pt idx="14625" formatCode="General">
                  <c:v>2.3202400000000001</c:v>
                </c:pt>
                <c:pt idx="14626" formatCode="General">
                  <c:v>2.3202400000000001</c:v>
                </c:pt>
                <c:pt idx="14627" formatCode="General">
                  <c:v>2.3202400000000001</c:v>
                </c:pt>
                <c:pt idx="14628" formatCode="General">
                  <c:v>2.3202400000000001</c:v>
                </c:pt>
                <c:pt idx="14629" formatCode="General">
                  <c:v>2.3202400000000001</c:v>
                </c:pt>
                <c:pt idx="14630" formatCode="General">
                  <c:v>2.3202400000000001</c:v>
                </c:pt>
                <c:pt idx="14631" formatCode="General">
                  <c:v>2.3220489999999998</c:v>
                </c:pt>
                <c:pt idx="14632" formatCode="General">
                  <c:v>2.3202400000000001</c:v>
                </c:pt>
                <c:pt idx="14633" formatCode="General">
                  <c:v>2.3202400000000001</c:v>
                </c:pt>
                <c:pt idx="14634" formatCode="General">
                  <c:v>2.3202400000000001</c:v>
                </c:pt>
                <c:pt idx="14635" formatCode="General">
                  <c:v>2.3202400000000001</c:v>
                </c:pt>
                <c:pt idx="14636" formatCode="General">
                  <c:v>2.3202400000000001</c:v>
                </c:pt>
                <c:pt idx="14637" formatCode="General">
                  <c:v>2.3202400000000001</c:v>
                </c:pt>
                <c:pt idx="14638" formatCode="General">
                  <c:v>2.3202400000000001</c:v>
                </c:pt>
                <c:pt idx="14639" formatCode="General">
                  <c:v>2.3220489999999998</c:v>
                </c:pt>
                <c:pt idx="14640" formatCode="General">
                  <c:v>2.3202400000000001</c:v>
                </c:pt>
                <c:pt idx="14641" formatCode="General">
                  <c:v>2.3202400000000001</c:v>
                </c:pt>
                <c:pt idx="14642" formatCode="General">
                  <c:v>2.3220489999999998</c:v>
                </c:pt>
                <c:pt idx="14643" formatCode="General">
                  <c:v>2.3220489999999998</c:v>
                </c:pt>
                <c:pt idx="14644" formatCode="General">
                  <c:v>2.3202400000000001</c:v>
                </c:pt>
                <c:pt idx="14645" formatCode="General">
                  <c:v>2.3130060000000001</c:v>
                </c:pt>
                <c:pt idx="14646" formatCode="General">
                  <c:v>2.2894969999999999</c:v>
                </c:pt>
                <c:pt idx="14647" formatCode="General">
                  <c:v>2.2786460000000002</c:v>
                </c:pt>
                <c:pt idx="14648" formatCode="General">
                  <c:v>2.2551359999999998</c:v>
                </c:pt>
                <c:pt idx="14649" formatCode="General">
                  <c:v>2.2551359999999998</c:v>
                </c:pt>
                <c:pt idx="14650" formatCode="General">
                  <c:v>2.2551359999999998</c:v>
                </c:pt>
                <c:pt idx="14651" formatCode="General">
                  <c:v>2.2551359999999998</c:v>
                </c:pt>
                <c:pt idx="14652" formatCode="General">
                  <c:v>2.2533280000000002</c:v>
                </c:pt>
                <c:pt idx="14653" formatCode="General">
                  <c:v>2.2551359999999998</c:v>
                </c:pt>
                <c:pt idx="14654" formatCode="General">
                  <c:v>2.258753</c:v>
                </c:pt>
                <c:pt idx="14655" formatCode="General">
                  <c:v>2.258753</c:v>
                </c:pt>
                <c:pt idx="14656" formatCode="General">
                  <c:v>2.258753</c:v>
                </c:pt>
                <c:pt idx="14657" formatCode="General">
                  <c:v>2.2569439999999998</c:v>
                </c:pt>
                <c:pt idx="14658" formatCode="General">
                  <c:v>2.2551359999999998</c:v>
                </c:pt>
                <c:pt idx="14659" formatCode="General">
                  <c:v>2.2551359999999998</c:v>
                </c:pt>
                <c:pt idx="14660" formatCode="General">
                  <c:v>2.2569439999999998</c:v>
                </c:pt>
                <c:pt idx="14661" formatCode="General">
                  <c:v>2.2533280000000002</c:v>
                </c:pt>
                <c:pt idx="14662" formatCode="General">
                  <c:v>2.2551359999999998</c:v>
                </c:pt>
                <c:pt idx="14663" formatCode="General">
                  <c:v>2.2551359999999998</c:v>
                </c:pt>
                <c:pt idx="14664" formatCode="General">
                  <c:v>2.258753</c:v>
                </c:pt>
                <c:pt idx="14665" formatCode="General">
                  <c:v>2.260561</c:v>
                </c:pt>
                <c:pt idx="14666" formatCode="General">
                  <c:v>2.258753</c:v>
                </c:pt>
                <c:pt idx="14667" formatCode="General">
                  <c:v>2.258753</c:v>
                </c:pt>
                <c:pt idx="14668" formatCode="General">
                  <c:v>2.2569439999999998</c:v>
                </c:pt>
                <c:pt idx="14669" formatCode="General">
                  <c:v>2.2569439999999998</c:v>
                </c:pt>
                <c:pt idx="14670" formatCode="General">
                  <c:v>2.2569439999999998</c:v>
                </c:pt>
                <c:pt idx="14671" formatCode="General">
                  <c:v>2.2569439999999998</c:v>
                </c:pt>
                <c:pt idx="14672" formatCode="General">
                  <c:v>2.2533280000000002</c:v>
                </c:pt>
                <c:pt idx="14673" formatCode="General">
                  <c:v>2.2533280000000002</c:v>
                </c:pt>
                <c:pt idx="14674" formatCode="General">
                  <c:v>2.2533280000000002</c:v>
                </c:pt>
                <c:pt idx="14675" formatCode="General">
                  <c:v>2.2569439999999998</c:v>
                </c:pt>
                <c:pt idx="14676" formatCode="General">
                  <c:v>2.2569439999999998</c:v>
                </c:pt>
                <c:pt idx="14677" formatCode="General">
                  <c:v>2.258753</c:v>
                </c:pt>
                <c:pt idx="14678" formatCode="General">
                  <c:v>2.2569439999999998</c:v>
                </c:pt>
                <c:pt idx="14679" formatCode="General">
                  <c:v>2.258753</c:v>
                </c:pt>
                <c:pt idx="14680" formatCode="General">
                  <c:v>2.258753</c:v>
                </c:pt>
                <c:pt idx="14681" formatCode="General">
                  <c:v>2.258753</c:v>
                </c:pt>
                <c:pt idx="14682" formatCode="General">
                  <c:v>2.2533280000000002</c:v>
                </c:pt>
                <c:pt idx="14683" formatCode="General">
                  <c:v>2.2153499999999999</c:v>
                </c:pt>
                <c:pt idx="14684" formatCode="General">
                  <c:v>2.2044990000000002</c:v>
                </c:pt>
                <c:pt idx="14685" formatCode="General">
                  <c:v>2.199074</c:v>
                </c:pt>
                <c:pt idx="14686" formatCode="General">
                  <c:v>2.19184</c:v>
                </c:pt>
                <c:pt idx="14687" formatCode="General">
                  <c:v>2.19184</c:v>
                </c:pt>
                <c:pt idx="14688" formatCode="General">
                  <c:v>2.19184</c:v>
                </c:pt>
                <c:pt idx="14689" formatCode="General">
                  <c:v>2.19184</c:v>
                </c:pt>
                <c:pt idx="14690" formatCode="General">
                  <c:v>2.19184</c:v>
                </c:pt>
                <c:pt idx="14691" formatCode="General">
                  <c:v>2.19184</c:v>
                </c:pt>
                <c:pt idx="14692" formatCode="General">
                  <c:v>2.19184</c:v>
                </c:pt>
                <c:pt idx="14693" formatCode="General">
                  <c:v>2.19184</c:v>
                </c:pt>
                <c:pt idx="14694" formatCode="General">
                  <c:v>2.19184</c:v>
                </c:pt>
                <c:pt idx="14695" formatCode="General">
                  <c:v>2.19184</c:v>
                </c:pt>
                <c:pt idx="14696" formatCode="General">
                  <c:v>2.19184</c:v>
                </c:pt>
                <c:pt idx="14697" formatCode="General">
                  <c:v>2.19184</c:v>
                </c:pt>
                <c:pt idx="14698" formatCode="General">
                  <c:v>2.19184</c:v>
                </c:pt>
                <c:pt idx="14699" formatCode="General">
                  <c:v>2.19184</c:v>
                </c:pt>
                <c:pt idx="14700" formatCode="General">
                  <c:v>2.19184</c:v>
                </c:pt>
                <c:pt idx="14701" formatCode="General">
                  <c:v>2.19184</c:v>
                </c:pt>
                <c:pt idx="14702" formatCode="General">
                  <c:v>2.19184</c:v>
                </c:pt>
                <c:pt idx="14703" formatCode="General">
                  <c:v>2.19184</c:v>
                </c:pt>
                <c:pt idx="14704" formatCode="General">
                  <c:v>2.19184</c:v>
                </c:pt>
                <c:pt idx="14705" formatCode="General">
                  <c:v>2.19184</c:v>
                </c:pt>
                <c:pt idx="14706" formatCode="General">
                  <c:v>2.19184</c:v>
                </c:pt>
                <c:pt idx="14707" formatCode="General">
                  <c:v>2.19184</c:v>
                </c:pt>
                <c:pt idx="14708" formatCode="General">
                  <c:v>2.19184</c:v>
                </c:pt>
                <c:pt idx="14709" formatCode="General">
                  <c:v>2.19184</c:v>
                </c:pt>
                <c:pt idx="14710" formatCode="General">
                  <c:v>2.19184</c:v>
                </c:pt>
                <c:pt idx="14711" formatCode="General">
                  <c:v>2.19184</c:v>
                </c:pt>
                <c:pt idx="14712" formatCode="General">
                  <c:v>2.19184</c:v>
                </c:pt>
                <c:pt idx="14713" formatCode="General">
                  <c:v>2.19184</c:v>
                </c:pt>
                <c:pt idx="14714" formatCode="General">
                  <c:v>2.19184</c:v>
                </c:pt>
                <c:pt idx="14715" formatCode="General">
                  <c:v>2.19184</c:v>
                </c:pt>
                <c:pt idx="14716" formatCode="General">
                  <c:v>2.19184</c:v>
                </c:pt>
                <c:pt idx="14717" formatCode="General">
                  <c:v>2.19184</c:v>
                </c:pt>
                <c:pt idx="14718" formatCode="General">
                  <c:v>2.19184</c:v>
                </c:pt>
                <c:pt idx="14719" formatCode="General">
                  <c:v>2.19184</c:v>
                </c:pt>
                <c:pt idx="14720" formatCode="General">
                  <c:v>2.19184</c:v>
                </c:pt>
                <c:pt idx="14721" formatCode="General">
                  <c:v>2.19184</c:v>
                </c:pt>
                <c:pt idx="14722" formatCode="General">
                  <c:v>2.19184</c:v>
                </c:pt>
                <c:pt idx="14723" formatCode="General">
                  <c:v>2.190032</c:v>
                </c:pt>
                <c:pt idx="14724" formatCode="General">
                  <c:v>2.1755640000000001</c:v>
                </c:pt>
                <c:pt idx="14725" formatCode="General">
                  <c:v>2.1520540000000001</c:v>
                </c:pt>
                <c:pt idx="14726" formatCode="General">
                  <c:v>2.1375869999999999</c:v>
                </c:pt>
                <c:pt idx="14727" formatCode="General">
                  <c:v>2.1285449999999999</c:v>
                </c:pt>
                <c:pt idx="14728" formatCode="General">
                  <c:v>2.123119</c:v>
                </c:pt>
                <c:pt idx="14729" formatCode="General">
                  <c:v>2.1249280000000002</c:v>
                </c:pt>
                <c:pt idx="14730" formatCode="General">
                  <c:v>2.1249280000000002</c:v>
                </c:pt>
                <c:pt idx="14731" formatCode="General">
                  <c:v>2.1249280000000002</c:v>
                </c:pt>
                <c:pt idx="14732" formatCode="General">
                  <c:v>2.1285449999999999</c:v>
                </c:pt>
                <c:pt idx="14733" formatCode="General">
                  <c:v>2.1267360000000002</c:v>
                </c:pt>
                <c:pt idx="14734" formatCode="General">
                  <c:v>2.1285449999999999</c:v>
                </c:pt>
                <c:pt idx="14735" formatCode="General">
                  <c:v>2.1303529999999999</c:v>
                </c:pt>
                <c:pt idx="14736" formatCode="General">
                  <c:v>2.1285449999999999</c:v>
                </c:pt>
                <c:pt idx="14737" formatCode="General">
                  <c:v>2.1303529999999999</c:v>
                </c:pt>
                <c:pt idx="14738" formatCode="General">
                  <c:v>2.1303529999999999</c:v>
                </c:pt>
                <c:pt idx="14739" formatCode="General">
                  <c:v>2.1267360000000002</c:v>
                </c:pt>
                <c:pt idx="14740" formatCode="General">
                  <c:v>2.1267360000000002</c:v>
                </c:pt>
                <c:pt idx="14741" formatCode="General">
                  <c:v>2.1249280000000002</c:v>
                </c:pt>
                <c:pt idx="14742" formatCode="General">
                  <c:v>2.1285449999999999</c:v>
                </c:pt>
                <c:pt idx="14743" formatCode="General">
                  <c:v>2.1285449999999999</c:v>
                </c:pt>
                <c:pt idx="14744" formatCode="General">
                  <c:v>2.1285449999999999</c:v>
                </c:pt>
                <c:pt idx="14745" formatCode="General">
                  <c:v>2.1285449999999999</c:v>
                </c:pt>
                <c:pt idx="14746" formatCode="General">
                  <c:v>2.1321620000000001</c:v>
                </c:pt>
                <c:pt idx="14747" formatCode="General">
                  <c:v>2.1303529999999999</c:v>
                </c:pt>
                <c:pt idx="14748" formatCode="General">
                  <c:v>2.1321620000000001</c:v>
                </c:pt>
                <c:pt idx="14749" formatCode="General">
                  <c:v>2.1267360000000002</c:v>
                </c:pt>
                <c:pt idx="14750" formatCode="General">
                  <c:v>2.1249280000000002</c:v>
                </c:pt>
                <c:pt idx="14751" formatCode="General">
                  <c:v>2.1267360000000002</c:v>
                </c:pt>
                <c:pt idx="14752" formatCode="General">
                  <c:v>2.1267360000000002</c:v>
                </c:pt>
                <c:pt idx="14753" formatCode="General">
                  <c:v>2.1267360000000002</c:v>
                </c:pt>
                <c:pt idx="14754" formatCode="General">
                  <c:v>2.1285449999999999</c:v>
                </c:pt>
                <c:pt idx="14755" formatCode="General">
                  <c:v>2.1267360000000002</c:v>
                </c:pt>
                <c:pt idx="14756" formatCode="General">
                  <c:v>2.1267360000000002</c:v>
                </c:pt>
                <c:pt idx="14757" formatCode="General">
                  <c:v>2.1321620000000001</c:v>
                </c:pt>
                <c:pt idx="14758" formatCode="General">
                  <c:v>2.1303529999999999</c:v>
                </c:pt>
                <c:pt idx="14759" formatCode="General">
                  <c:v>2.1303529999999999</c:v>
                </c:pt>
                <c:pt idx="14760" formatCode="General">
                  <c:v>2.1267360000000002</c:v>
                </c:pt>
                <c:pt idx="14761" formatCode="General">
                  <c:v>2.1249280000000002</c:v>
                </c:pt>
                <c:pt idx="14762" formatCode="General">
                  <c:v>2.1267360000000002</c:v>
                </c:pt>
                <c:pt idx="14763" formatCode="General">
                  <c:v>2.1267360000000002</c:v>
                </c:pt>
                <c:pt idx="14764" formatCode="General">
                  <c:v>2.1267360000000002</c:v>
                </c:pt>
                <c:pt idx="14765" formatCode="General">
                  <c:v>2.1249280000000002</c:v>
                </c:pt>
                <c:pt idx="14766" formatCode="General">
                  <c:v>2.1122679999999998</c:v>
                </c:pt>
                <c:pt idx="14767" formatCode="General">
                  <c:v>2.0996090000000001</c:v>
                </c:pt>
                <c:pt idx="14768" formatCode="General">
                  <c:v>2.115885</c:v>
                </c:pt>
                <c:pt idx="14769" formatCode="General">
                  <c:v>2.0724830000000001</c:v>
                </c:pt>
                <c:pt idx="14770" formatCode="General">
                  <c:v>2.0634399999999999</c:v>
                </c:pt>
                <c:pt idx="14771" formatCode="General">
                  <c:v>2.0634399999999999</c:v>
                </c:pt>
                <c:pt idx="14772" formatCode="General">
                  <c:v>2.0616319999999999</c:v>
                </c:pt>
                <c:pt idx="14773" formatCode="General">
                  <c:v>2.0616319999999999</c:v>
                </c:pt>
                <c:pt idx="14774" formatCode="General">
                  <c:v>2.0634399999999999</c:v>
                </c:pt>
                <c:pt idx="14775" formatCode="General">
                  <c:v>2.0634399999999999</c:v>
                </c:pt>
                <c:pt idx="14776" formatCode="General">
                  <c:v>2.0634399999999999</c:v>
                </c:pt>
                <c:pt idx="14777" formatCode="General">
                  <c:v>2.0634399999999999</c:v>
                </c:pt>
                <c:pt idx="14778" formatCode="General">
                  <c:v>2.0634399999999999</c:v>
                </c:pt>
                <c:pt idx="14779" formatCode="General">
                  <c:v>2.0652490000000001</c:v>
                </c:pt>
                <c:pt idx="14780" formatCode="General">
                  <c:v>2.0634399999999999</c:v>
                </c:pt>
                <c:pt idx="14781" formatCode="General">
                  <c:v>2.0634399999999999</c:v>
                </c:pt>
                <c:pt idx="14782" formatCode="General">
                  <c:v>2.0634399999999999</c:v>
                </c:pt>
                <c:pt idx="14783" formatCode="General">
                  <c:v>2.0616319999999999</c:v>
                </c:pt>
                <c:pt idx="14784" formatCode="General">
                  <c:v>2.0616319999999999</c:v>
                </c:pt>
                <c:pt idx="14785" formatCode="General">
                  <c:v>2.0634399999999999</c:v>
                </c:pt>
                <c:pt idx="14786" formatCode="General">
                  <c:v>2.0634399999999999</c:v>
                </c:pt>
                <c:pt idx="14787" formatCode="General">
                  <c:v>2.0634399999999999</c:v>
                </c:pt>
                <c:pt idx="14788" formatCode="General">
                  <c:v>2.0652490000000001</c:v>
                </c:pt>
                <c:pt idx="14789" formatCode="General">
                  <c:v>2.0634399999999999</c:v>
                </c:pt>
                <c:pt idx="14790" formatCode="General">
                  <c:v>2.0634399999999999</c:v>
                </c:pt>
                <c:pt idx="14791" formatCode="General">
                  <c:v>2.0634399999999999</c:v>
                </c:pt>
                <c:pt idx="14792" formatCode="General">
                  <c:v>2.0634399999999999</c:v>
                </c:pt>
                <c:pt idx="14793" formatCode="General">
                  <c:v>2.0634399999999999</c:v>
                </c:pt>
                <c:pt idx="14794" formatCode="General">
                  <c:v>2.0616319999999999</c:v>
                </c:pt>
                <c:pt idx="14795" formatCode="General">
                  <c:v>2.0616319999999999</c:v>
                </c:pt>
                <c:pt idx="14796" formatCode="General">
                  <c:v>2.0634399999999999</c:v>
                </c:pt>
                <c:pt idx="14797" formatCode="General">
                  <c:v>2.0616319999999999</c:v>
                </c:pt>
                <c:pt idx="14798" formatCode="General">
                  <c:v>2.0616319999999999</c:v>
                </c:pt>
                <c:pt idx="14799" formatCode="General">
                  <c:v>2.0634399999999999</c:v>
                </c:pt>
                <c:pt idx="14800" formatCode="General">
                  <c:v>2.0634399999999999</c:v>
                </c:pt>
                <c:pt idx="14801" formatCode="General">
                  <c:v>2.0634399999999999</c:v>
                </c:pt>
                <c:pt idx="14802" formatCode="General">
                  <c:v>2.0652490000000001</c:v>
                </c:pt>
                <c:pt idx="14803" formatCode="General">
                  <c:v>2.0652490000000001</c:v>
                </c:pt>
                <c:pt idx="14804" formatCode="General">
                  <c:v>2.0652490000000001</c:v>
                </c:pt>
                <c:pt idx="14805" formatCode="General">
                  <c:v>2.0634399999999999</c:v>
                </c:pt>
                <c:pt idx="14806" formatCode="General">
                  <c:v>2.0634399999999999</c:v>
                </c:pt>
                <c:pt idx="14807" formatCode="General">
                  <c:v>2.0634399999999999</c:v>
                </c:pt>
                <c:pt idx="14808" formatCode="General">
                  <c:v>2.0634399999999999</c:v>
                </c:pt>
                <c:pt idx="14809" formatCode="General">
                  <c:v>2.0634399999999999</c:v>
                </c:pt>
                <c:pt idx="14810" formatCode="General">
                  <c:v>2.0634399999999999</c:v>
                </c:pt>
                <c:pt idx="14811" formatCode="General">
                  <c:v>2.0634399999999999</c:v>
                </c:pt>
                <c:pt idx="14812" formatCode="General">
                  <c:v>2.0652490000000001</c:v>
                </c:pt>
                <c:pt idx="14813" formatCode="General">
                  <c:v>2.0399310000000002</c:v>
                </c:pt>
                <c:pt idx="14814" formatCode="General">
                  <c:v>2.0182289999999998</c:v>
                </c:pt>
                <c:pt idx="14815" formatCode="General">
                  <c:v>2.0109949999999999</c:v>
                </c:pt>
                <c:pt idx="14816" formatCode="General">
                  <c:v>2.003762</c:v>
                </c:pt>
                <c:pt idx="14817" formatCode="General">
                  <c:v>1.9983359999999999</c:v>
                </c:pt>
                <c:pt idx="14818" formatCode="General">
                  <c:v>1.9983359999999999</c:v>
                </c:pt>
                <c:pt idx="14819" formatCode="General">
                  <c:v>1.9983359999999999</c:v>
                </c:pt>
                <c:pt idx="14820" formatCode="General">
                  <c:v>1.9965280000000001</c:v>
                </c:pt>
                <c:pt idx="14821" formatCode="General">
                  <c:v>1.9965280000000001</c:v>
                </c:pt>
                <c:pt idx="14822" formatCode="General">
                  <c:v>1.9983359999999999</c:v>
                </c:pt>
                <c:pt idx="14823" formatCode="General">
                  <c:v>1.9983359999999999</c:v>
                </c:pt>
                <c:pt idx="14824" formatCode="General">
                  <c:v>2.0019529999999999</c:v>
                </c:pt>
                <c:pt idx="14825" formatCode="General">
                  <c:v>2.0019529999999999</c:v>
                </c:pt>
                <c:pt idx="14826" formatCode="General">
                  <c:v>2.0019529999999999</c:v>
                </c:pt>
                <c:pt idx="14827" formatCode="General">
                  <c:v>1.9983359999999999</c:v>
                </c:pt>
                <c:pt idx="14828" formatCode="General">
                  <c:v>2.0001449999999998</c:v>
                </c:pt>
                <c:pt idx="14829" formatCode="General">
                  <c:v>1.9983359999999999</c:v>
                </c:pt>
                <c:pt idx="14830" formatCode="General">
                  <c:v>1.9983359999999999</c:v>
                </c:pt>
                <c:pt idx="14831" formatCode="General">
                  <c:v>1.9965280000000001</c:v>
                </c:pt>
                <c:pt idx="14832" formatCode="General">
                  <c:v>1.9965280000000001</c:v>
                </c:pt>
                <c:pt idx="14833" formatCode="General">
                  <c:v>1.9983359999999999</c:v>
                </c:pt>
                <c:pt idx="14834" formatCode="General">
                  <c:v>2.0019529999999999</c:v>
                </c:pt>
                <c:pt idx="14835" formatCode="General">
                  <c:v>2.0019529999999999</c:v>
                </c:pt>
                <c:pt idx="14836" formatCode="General">
                  <c:v>2.0019529999999999</c:v>
                </c:pt>
                <c:pt idx="14837" formatCode="General">
                  <c:v>2.0001449999999998</c:v>
                </c:pt>
                <c:pt idx="14838" formatCode="General">
                  <c:v>2.0001449999999998</c:v>
                </c:pt>
                <c:pt idx="14839" formatCode="General">
                  <c:v>2.0001449999999998</c:v>
                </c:pt>
                <c:pt idx="14840" formatCode="General">
                  <c:v>1.9983359999999999</c:v>
                </c:pt>
                <c:pt idx="14841" formatCode="General">
                  <c:v>2.0001449999999998</c:v>
                </c:pt>
                <c:pt idx="14842" formatCode="General">
                  <c:v>1.9965280000000001</c:v>
                </c:pt>
                <c:pt idx="14843" formatCode="General">
                  <c:v>1.9965280000000001</c:v>
                </c:pt>
                <c:pt idx="14844" formatCode="General">
                  <c:v>1.9965280000000001</c:v>
                </c:pt>
                <c:pt idx="14845" formatCode="General">
                  <c:v>2.0001449999999998</c:v>
                </c:pt>
                <c:pt idx="14846" formatCode="General">
                  <c:v>1.9983359999999999</c:v>
                </c:pt>
                <c:pt idx="14847" formatCode="General">
                  <c:v>2.0001449999999998</c:v>
                </c:pt>
                <c:pt idx="14848" formatCode="General">
                  <c:v>2.0001449999999998</c:v>
                </c:pt>
                <c:pt idx="14849" formatCode="General">
                  <c:v>2.0019529999999999</c:v>
                </c:pt>
                <c:pt idx="14850" formatCode="General">
                  <c:v>2.0019529999999999</c:v>
                </c:pt>
                <c:pt idx="14851" formatCode="General">
                  <c:v>2.0019529999999999</c:v>
                </c:pt>
                <c:pt idx="14852" formatCode="General">
                  <c:v>1.9965280000000001</c:v>
                </c:pt>
                <c:pt idx="14853" formatCode="General">
                  <c:v>1.9965280000000001</c:v>
                </c:pt>
                <c:pt idx="14854" formatCode="General">
                  <c:v>2.0001449999999998</c:v>
                </c:pt>
                <c:pt idx="14855" formatCode="General">
                  <c:v>1.9965280000000001</c:v>
                </c:pt>
                <c:pt idx="14856" formatCode="General">
                  <c:v>1.9983359999999999</c:v>
                </c:pt>
                <c:pt idx="14857" formatCode="General">
                  <c:v>1.9965280000000001</c:v>
                </c:pt>
                <c:pt idx="14858" formatCode="General">
                  <c:v>2.0019529999999999</c:v>
                </c:pt>
                <c:pt idx="14859" formatCode="General">
                  <c:v>2.003762</c:v>
                </c:pt>
                <c:pt idx="14860" formatCode="General">
                  <c:v>2.0019529999999999</c:v>
                </c:pt>
                <c:pt idx="14861" formatCode="General">
                  <c:v>1.951317</c:v>
                </c:pt>
                <c:pt idx="14862" formatCode="General">
                  <c:v>1.938658</c:v>
                </c:pt>
                <c:pt idx="14863" formatCode="General">
                  <c:v>1.935041</c:v>
                </c:pt>
                <c:pt idx="14864" formatCode="General">
                  <c:v>1.935041</c:v>
                </c:pt>
                <c:pt idx="14865" formatCode="General">
                  <c:v>1.935041</c:v>
                </c:pt>
                <c:pt idx="14866" formatCode="General">
                  <c:v>1.935041</c:v>
                </c:pt>
                <c:pt idx="14867" formatCode="General">
                  <c:v>1.935041</c:v>
                </c:pt>
                <c:pt idx="14868" formatCode="General">
                  <c:v>1.935041</c:v>
                </c:pt>
                <c:pt idx="14869" formatCode="General">
                  <c:v>1.935041</c:v>
                </c:pt>
                <c:pt idx="14870" formatCode="General">
                  <c:v>1.935041</c:v>
                </c:pt>
                <c:pt idx="14871" formatCode="General">
                  <c:v>1.935041</c:v>
                </c:pt>
                <c:pt idx="14872" formatCode="General">
                  <c:v>1.935041</c:v>
                </c:pt>
                <c:pt idx="14873" formatCode="General">
                  <c:v>1.935041</c:v>
                </c:pt>
                <c:pt idx="14874" formatCode="General">
                  <c:v>1.935041</c:v>
                </c:pt>
                <c:pt idx="14875" formatCode="General">
                  <c:v>1.935041</c:v>
                </c:pt>
                <c:pt idx="14876" formatCode="General">
                  <c:v>1.935041</c:v>
                </c:pt>
                <c:pt idx="14877" formatCode="General">
                  <c:v>1.935041</c:v>
                </c:pt>
                <c:pt idx="14878" formatCode="General">
                  <c:v>1.935041</c:v>
                </c:pt>
                <c:pt idx="14879" formatCode="General">
                  <c:v>1.935041</c:v>
                </c:pt>
                <c:pt idx="14880" formatCode="General">
                  <c:v>1.935041</c:v>
                </c:pt>
                <c:pt idx="14881" formatCode="General">
                  <c:v>1.935041</c:v>
                </c:pt>
                <c:pt idx="14882" formatCode="General">
                  <c:v>1.935041</c:v>
                </c:pt>
                <c:pt idx="14883" formatCode="General">
                  <c:v>1.935041</c:v>
                </c:pt>
                <c:pt idx="14884" formatCode="General">
                  <c:v>1.935041</c:v>
                </c:pt>
                <c:pt idx="14885" formatCode="General">
                  <c:v>1.935041</c:v>
                </c:pt>
                <c:pt idx="14886" formatCode="General">
                  <c:v>1.935041</c:v>
                </c:pt>
                <c:pt idx="14887" formatCode="General">
                  <c:v>1.935041</c:v>
                </c:pt>
                <c:pt idx="14888" formatCode="General">
                  <c:v>1.935041</c:v>
                </c:pt>
                <c:pt idx="14889" formatCode="General">
                  <c:v>1.935041</c:v>
                </c:pt>
                <c:pt idx="14890" formatCode="General">
                  <c:v>1.935041</c:v>
                </c:pt>
                <c:pt idx="14891" formatCode="General">
                  <c:v>1.935041</c:v>
                </c:pt>
                <c:pt idx="14892" formatCode="General">
                  <c:v>1.935041</c:v>
                </c:pt>
                <c:pt idx="14893" formatCode="General">
                  <c:v>1.935041</c:v>
                </c:pt>
                <c:pt idx="14894" formatCode="General">
                  <c:v>1.935041</c:v>
                </c:pt>
                <c:pt idx="14895" formatCode="General">
                  <c:v>1.935041</c:v>
                </c:pt>
                <c:pt idx="14896" formatCode="General">
                  <c:v>1.935041</c:v>
                </c:pt>
                <c:pt idx="14897" formatCode="General">
                  <c:v>1.935041</c:v>
                </c:pt>
                <c:pt idx="14898" formatCode="General">
                  <c:v>1.935041</c:v>
                </c:pt>
                <c:pt idx="14899" formatCode="General">
                  <c:v>1.935041</c:v>
                </c:pt>
                <c:pt idx="14900" formatCode="General">
                  <c:v>1.935041</c:v>
                </c:pt>
                <c:pt idx="14901" formatCode="General">
                  <c:v>1.935041</c:v>
                </c:pt>
                <c:pt idx="14902" formatCode="General">
                  <c:v>1.935041</c:v>
                </c:pt>
                <c:pt idx="14903" formatCode="General">
                  <c:v>1.935041</c:v>
                </c:pt>
                <c:pt idx="14904" formatCode="General">
                  <c:v>1.935041</c:v>
                </c:pt>
                <c:pt idx="14905" formatCode="General">
                  <c:v>1.935041</c:v>
                </c:pt>
                <c:pt idx="14906" formatCode="General">
                  <c:v>1.935041</c:v>
                </c:pt>
                <c:pt idx="14907" formatCode="General">
                  <c:v>1.935041</c:v>
                </c:pt>
                <c:pt idx="14908" formatCode="General">
                  <c:v>1.9187639999999999</c:v>
                </c:pt>
                <c:pt idx="14909" formatCode="General">
                  <c:v>1.9061049999999999</c:v>
                </c:pt>
                <c:pt idx="14910" formatCode="General">
                  <c:v>1.880787</c:v>
                </c:pt>
                <c:pt idx="14911" formatCode="General">
                  <c:v>1.871745</c:v>
                </c:pt>
                <c:pt idx="14912" formatCode="General">
                  <c:v>1.869936</c:v>
                </c:pt>
                <c:pt idx="14913" formatCode="General">
                  <c:v>1.869936</c:v>
                </c:pt>
                <c:pt idx="14914" formatCode="General">
                  <c:v>1.868128</c:v>
                </c:pt>
                <c:pt idx="14915" formatCode="General">
                  <c:v>1.869936</c:v>
                </c:pt>
                <c:pt idx="14916" formatCode="General">
                  <c:v>1.875362</c:v>
                </c:pt>
                <c:pt idx="14917" formatCode="General">
                  <c:v>1.873553</c:v>
                </c:pt>
                <c:pt idx="14918" formatCode="General">
                  <c:v>1.873553</c:v>
                </c:pt>
                <c:pt idx="14919" formatCode="General">
                  <c:v>1.868128</c:v>
                </c:pt>
                <c:pt idx="14920" formatCode="General">
                  <c:v>1.871745</c:v>
                </c:pt>
                <c:pt idx="14921" formatCode="General">
                  <c:v>1.868128</c:v>
                </c:pt>
                <c:pt idx="14922" formatCode="General">
                  <c:v>1.868128</c:v>
                </c:pt>
                <c:pt idx="14923" formatCode="General">
                  <c:v>1.868128</c:v>
                </c:pt>
                <c:pt idx="14924" formatCode="General">
                  <c:v>1.868128</c:v>
                </c:pt>
                <c:pt idx="14925" formatCode="General">
                  <c:v>1.871745</c:v>
                </c:pt>
                <c:pt idx="14926" formatCode="General">
                  <c:v>1.871745</c:v>
                </c:pt>
                <c:pt idx="14927" formatCode="General">
                  <c:v>1.873553</c:v>
                </c:pt>
                <c:pt idx="14928" formatCode="General">
                  <c:v>1.871745</c:v>
                </c:pt>
                <c:pt idx="14929" formatCode="General">
                  <c:v>1.871745</c:v>
                </c:pt>
                <c:pt idx="14930" formatCode="General">
                  <c:v>1.871745</c:v>
                </c:pt>
                <c:pt idx="14931" formatCode="General">
                  <c:v>1.871745</c:v>
                </c:pt>
                <c:pt idx="14932" formatCode="General">
                  <c:v>1.871745</c:v>
                </c:pt>
                <c:pt idx="14933" formatCode="General">
                  <c:v>1.8663190000000001</c:v>
                </c:pt>
                <c:pt idx="14934" formatCode="General">
                  <c:v>1.868128</c:v>
                </c:pt>
                <c:pt idx="14935" formatCode="General">
                  <c:v>1.8663190000000001</c:v>
                </c:pt>
                <c:pt idx="14936" formatCode="General">
                  <c:v>1.869936</c:v>
                </c:pt>
                <c:pt idx="14937" formatCode="General">
                  <c:v>1.871745</c:v>
                </c:pt>
                <c:pt idx="14938" formatCode="General">
                  <c:v>1.871745</c:v>
                </c:pt>
                <c:pt idx="14939" formatCode="General">
                  <c:v>1.869936</c:v>
                </c:pt>
                <c:pt idx="14940" formatCode="General">
                  <c:v>1.873553</c:v>
                </c:pt>
                <c:pt idx="14941" formatCode="General">
                  <c:v>1.873553</c:v>
                </c:pt>
                <c:pt idx="14942" formatCode="General">
                  <c:v>1.871745</c:v>
                </c:pt>
                <c:pt idx="14943" formatCode="General">
                  <c:v>1.869936</c:v>
                </c:pt>
                <c:pt idx="14944" formatCode="General">
                  <c:v>1.868128</c:v>
                </c:pt>
                <c:pt idx="14945" formatCode="General">
                  <c:v>1.868128</c:v>
                </c:pt>
                <c:pt idx="14946" formatCode="General">
                  <c:v>1.868128</c:v>
                </c:pt>
                <c:pt idx="14947" formatCode="General">
                  <c:v>1.871745</c:v>
                </c:pt>
                <c:pt idx="14948" formatCode="General">
                  <c:v>1.869936</c:v>
                </c:pt>
                <c:pt idx="14949" formatCode="General">
                  <c:v>1.871745</c:v>
                </c:pt>
                <c:pt idx="14950" formatCode="General">
                  <c:v>1.873553</c:v>
                </c:pt>
                <c:pt idx="14951" formatCode="General">
                  <c:v>1.871745</c:v>
                </c:pt>
                <c:pt idx="14952" formatCode="General">
                  <c:v>1.8663190000000001</c:v>
                </c:pt>
                <c:pt idx="14953" formatCode="General">
                  <c:v>1.817491</c:v>
                </c:pt>
                <c:pt idx="14954" formatCode="General">
                  <c:v>1.808449</c:v>
                </c:pt>
                <c:pt idx="14955" formatCode="General">
                  <c:v>1.8066409999999999</c:v>
                </c:pt>
                <c:pt idx="14956" formatCode="General">
                  <c:v>1.8066409999999999</c:v>
                </c:pt>
                <c:pt idx="14957" formatCode="General">
                  <c:v>1.804832</c:v>
                </c:pt>
                <c:pt idx="14958" formatCode="General">
                  <c:v>1.804832</c:v>
                </c:pt>
                <c:pt idx="14959" formatCode="General">
                  <c:v>1.8066409999999999</c:v>
                </c:pt>
                <c:pt idx="14960" formatCode="General">
                  <c:v>1.8066409999999999</c:v>
                </c:pt>
                <c:pt idx="14961" formatCode="General">
                  <c:v>1.804832</c:v>
                </c:pt>
                <c:pt idx="14962" formatCode="General">
                  <c:v>1.804832</c:v>
                </c:pt>
                <c:pt idx="14963" formatCode="General">
                  <c:v>1.8066409999999999</c:v>
                </c:pt>
                <c:pt idx="14964" formatCode="General">
                  <c:v>1.804832</c:v>
                </c:pt>
                <c:pt idx="14965" formatCode="General">
                  <c:v>1.804832</c:v>
                </c:pt>
                <c:pt idx="14966" formatCode="General">
                  <c:v>1.804832</c:v>
                </c:pt>
                <c:pt idx="14967" formatCode="General">
                  <c:v>1.8066409999999999</c:v>
                </c:pt>
                <c:pt idx="14968" formatCode="General">
                  <c:v>1.804832</c:v>
                </c:pt>
                <c:pt idx="14969" formatCode="General">
                  <c:v>1.8066409999999999</c:v>
                </c:pt>
                <c:pt idx="14970" formatCode="General">
                  <c:v>1.8066409999999999</c:v>
                </c:pt>
                <c:pt idx="14971" formatCode="General">
                  <c:v>1.8066409999999999</c:v>
                </c:pt>
                <c:pt idx="14972" formatCode="General">
                  <c:v>1.8066409999999999</c:v>
                </c:pt>
                <c:pt idx="14973" formatCode="General">
                  <c:v>1.8066409999999999</c:v>
                </c:pt>
                <c:pt idx="14974" formatCode="General">
                  <c:v>1.8066409999999999</c:v>
                </c:pt>
                <c:pt idx="14975" formatCode="General">
                  <c:v>1.8066409999999999</c:v>
                </c:pt>
                <c:pt idx="14976" formatCode="General">
                  <c:v>1.804832</c:v>
                </c:pt>
                <c:pt idx="14977" formatCode="General">
                  <c:v>1.804832</c:v>
                </c:pt>
                <c:pt idx="14978" formatCode="General">
                  <c:v>1.8066409999999999</c:v>
                </c:pt>
                <c:pt idx="14979" formatCode="General">
                  <c:v>1.8066409999999999</c:v>
                </c:pt>
                <c:pt idx="14980" formatCode="General">
                  <c:v>1.8066409999999999</c:v>
                </c:pt>
                <c:pt idx="14981" formatCode="General">
                  <c:v>1.8066409999999999</c:v>
                </c:pt>
                <c:pt idx="14982" formatCode="General">
                  <c:v>1.8066409999999999</c:v>
                </c:pt>
                <c:pt idx="14983" formatCode="General">
                  <c:v>1.8066409999999999</c:v>
                </c:pt>
                <c:pt idx="14984" formatCode="General">
                  <c:v>1.8066409999999999</c:v>
                </c:pt>
                <c:pt idx="14985" formatCode="General">
                  <c:v>1.8066409999999999</c:v>
                </c:pt>
                <c:pt idx="14986" formatCode="General">
                  <c:v>1.8066409999999999</c:v>
                </c:pt>
                <c:pt idx="14987" formatCode="General">
                  <c:v>1.8066409999999999</c:v>
                </c:pt>
                <c:pt idx="14988" formatCode="General">
                  <c:v>1.804832</c:v>
                </c:pt>
                <c:pt idx="14989" formatCode="General">
                  <c:v>1.8066409999999999</c:v>
                </c:pt>
                <c:pt idx="14990" formatCode="General">
                  <c:v>1.804832</c:v>
                </c:pt>
                <c:pt idx="14991" formatCode="General">
                  <c:v>1.804832</c:v>
                </c:pt>
                <c:pt idx="14992" formatCode="General">
                  <c:v>1.8066409999999999</c:v>
                </c:pt>
                <c:pt idx="14993" formatCode="General">
                  <c:v>1.8066409999999999</c:v>
                </c:pt>
                <c:pt idx="14994" formatCode="General">
                  <c:v>1.804832</c:v>
                </c:pt>
                <c:pt idx="14995" formatCode="General">
                  <c:v>1.8066409999999999</c:v>
                </c:pt>
                <c:pt idx="14996" formatCode="General">
                  <c:v>1.7596210000000001</c:v>
                </c:pt>
                <c:pt idx="14997" formatCode="General">
                  <c:v>1.745153</c:v>
                </c:pt>
                <c:pt idx="14998" formatCode="General">
                  <c:v>1.745153</c:v>
                </c:pt>
                <c:pt idx="14999" formatCode="General">
                  <c:v>1.745153</c:v>
                </c:pt>
                <c:pt idx="15000" formatCode="General">
                  <c:v>1.7397279999999999</c:v>
                </c:pt>
                <c:pt idx="15001" formatCode="General">
                  <c:v>1.741536</c:v>
                </c:pt>
                <c:pt idx="15002" formatCode="General">
                  <c:v>1.7397279999999999</c:v>
                </c:pt>
                <c:pt idx="15003" formatCode="General">
                  <c:v>1.7397279999999999</c:v>
                </c:pt>
                <c:pt idx="15004" formatCode="General">
                  <c:v>1.741536</c:v>
                </c:pt>
                <c:pt idx="15005" formatCode="General">
                  <c:v>1.741536</c:v>
                </c:pt>
                <c:pt idx="15006" formatCode="General">
                  <c:v>1.741536</c:v>
                </c:pt>
                <c:pt idx="15007" formatCode="General">
                  <c:v>1.745153</c:v>
                </c:pt>
                <c:pt idx="15008" formatCode="General">
                  <c:v>1.7469619999999999</c:v>
                </c:pt>
                <c:pt idx="15009" formatCode="General">
                  <c:v>1.7433449999999999</c:v>
                </c:pt>
                <c:pt idx="15010" formatCode="General">
                  <c:v>1.745153</c:v>
                </c:pt>
                <c:pt idx="15011" formatCode="General">
                  <c:v>1.741536</c:v>
                </c:pt>
                <c:pt idx="15012" formatCode="General">
                  <c:v>1.741536</c:v>
                </c:pt>
                <c:pt idx="15013" formatCode="General">
                  <c:v>1.741536</c:v>
                </c:pt>
                <c:pt idx="15014" formatCode="General">
                  <c:v>1.7397279999999999</c:v>
                </c:pt>
                <c:pt idx="15015" formatCode="General">
                  <c:v>1.7397279999999999</c:v>
                </c:pt>
                <c:pt idx="15016" formatCode="General">
                  <c:v>1.7379199999999999</c:v>
                </c:pt>
                <c:pt idx="15017" formatCode="General">
                  <c:v>1.7397279999999999</c:v>
                </c:pt>
                <c:pt idx="15018" formatCode="General">
                  <c:v>1.7433449999999999</c:v>
                </c:pt>
                <c:pt idx="15019" formatCode="General">
                  <c:v>1.7433449999999999</c:v>
                </c:pt>
                <c:pt idx="15020" formatCode="General">
                  <c:v>1.7433449999999999</c:v>
                </c:pt>
                <c:pt idx="15021" formatCode="General">
                  <c:v>1.7433449999999999</c:v>
                </c:pt>
                <c:pt idx="15022" formatCode="General">
                  <c:v>1.7433449999999999</c:v>
                </c:pt>
                <c:pt idx="15023" formatCode="General">
                  <c:v>1.7433449999999999</c:v>
                </c:pt>
                <c:pt idx="15024" formatCode="General">
                  <c:v>1.7433449999999999</c:v>
                </c:pt>
                <c:pt idx="15025" formatCode="General">
                  <c:v>1.7379199999999999</c:v>
                </c:pt>
                <c:pt idx="15026" formatCode="General">
                  <c:v>1.7397279999999999</c:v>
                </c:pt>
                <c:pt idx="15027" formatCode="General">
                  <c:v>1.7397279999999999</c:v>
                </c:pt>
                <c:pt idx="15028" formatCode="General">
                  <c:v>1.7379199999999999</c:v>
                </c:pt>
                <c:pt idx="15029" formatCode="General">
                  <c:v>1.7433449999999999</c:v>
                </c:pt>
                <c:pt idx="15030" formatCode="General">
                  <c:v>1.7433449999999999</c:v>
                </c:pt>
                <c:pt idx="15031" formatCode="General">
                  <c:v>1.741536</c:v>
                </c:pt>
                <c:pt idx="15032" formatCode="General">
                  <c:v>1.745153</c:v>
                </c:pt>
                <c:pt idx="15033" formatCode="General">
                  <c:v>1.7433449999999999</c:v>
                </c:pt>
                <c:pt idx="15034" formatCode="General">
                  <c:v>1.7433449999999999</c:v>
                </c:pt>
                <c:pt idx="15035" formatCode="General">
                  <c:v>1.745153</c:v>
                </c:pt>
                <c:pt idx="15036" formatCode="General">
                  <c:v>1.7397279999999999</c:v>
                </c:pt>
                <c:pt idx="15037" formatCode="General">
                  <c:v>1.741536</c:v>
                </c:pt>
                <c:pt idx="15038" formatCode="General">
                  <c:v>1.7397279999999999</c:v>
                </c:pt>
                <c:pt idx="15039" formatCode="General">
                  <c:v>1.741536</c:v>
                </c:pt>
                <c:pt idx="15040" formatCode="General">
                  <c:v>1.741536</c:v>
                </c:pt>
                <c:pt idx="15041" formatCode="General">
                  <c:v>1.741536</c:v>
                </c:pt>
                <c:pt idx="15042" formatCode="General">
                  <c:v>1.7306859999999999</c:v>
                </c:pt>
                <c:pt idx="15043" formatCode="General">
                  <c:v>1.6945170000000001</c:v>
                </c:pt>
                <c:pt idx="15044" formatCode="General">
                  <c:v>1.6800489999999999</c:v>
                </c:pt>
                <c:pt idx="15045" formatCode="General">
                  <c:v>1.6764319999999999</c:v>
                </c:pt>
                <c:pt idx="15046" formatCode="General">
                  <c:v>1.6764319999999999</c:v>
                </c:pt>
                <c:pt idx="15047" formatCode="General">
                  <c:v>1.6782410000000001</c:v>
                </c:pt>
                <c:pt idx="15048" formatCode="General">
                  <c:v>1.6782410000000001</c:v>
                </c:pt>
                <c:pt idx="15049" formatCode="General">
                  <c:v>1.6782410000000001</c:v>
                </c:pt>
                <c:pt idx="15050" formatCode="General">
                  <c:v>1.6764319999999999</c:v>
                </c:pt>
                <c:pt idx="15051" formatCode="General">
                  <c:v>1.6764319999999999</c:v>
                </c:pt>
                <c:pt idx="15052" formatCode="General">
                  <c:v>1.6782410000000001</c:v>
                </c:pt>
                <c:pt idx="15053" formatCode="General">
                  <c:v>1.6782410000000001</c:v>
                </c:pt>
                <c:pt idx="15054" formatCode="General">
                  <c:v>1.6782410000000001</c:v>
                </c:pt>
                <c:pt idx="15055" formatCode="General">
                  <c:v>1.6782410000000001</c:v>
                </c:pt>
                <c:pt idx="15056" formatCode="General">
                  <c:v>1.6782410000000001</c:v>
                </c:pt>
                <c:pt idx="15057" formatCode="General">
                  <c:v>1.6782410000000001</c:v>
                </c:pt>
                <c:pt idx="15058" formatCode="General">
                  <c:v>1.6764319999999999</c:v>
                </c:pt>
                <c:pt idx="15059" formatCode="General">
                  <c:v>1.6782410000000001</c:v>
                </c:pt>
                <c:pt idx="15060" formatCode="General">
                  <c:v>1.6782410000000001</c:v>
                </c:pt>
                <c:pt idx="15061" formatCode="General">
                  <c:v>1.6764319999999999</c:v>
                </c:pt>
                <c:pt idx="15062" formatCode="General">
                  <c:v>1.6782410000000001</c:v>
                </c:pt>
                <c:pt idx="15063" formatCode="General">
                  <c:v>1.6782410000000001</c:v>
                </c:pt>
                <c:pt idx="15064" formatCode="General">
                  <c:v>1.6782410000000001</c:v>
                </c:pt>
                <c:pt idx="15065" formatCode="General">
                  <c:v>1.6782410000000001</c:v>
                </c:pt>
                <c:pt idx="15066" formatCode="General">
                  <c:v>1.6764319999999999</c:v>
                </c:pt>
                <c:pt idx="15067" formatCode="General">
                  <c:v>1.6782410000000001</c:v>
                </c:pt>
                <c:pt idx="15068" formatCode="General">
                  <c:v>1.6782410000000001</c:v>
                </c:pt>
                <c:pt idx="15069" formatCode="General">
                  <c:v>1.6782410000000001</c:v>
                </c:pt>
                <c:pt idx="15070" formatCode="General">
                  <c:v>1.6764319999999999</c:v>
                </c:pt>
                <c:pt idx="15071" formatCode="General">
                  <c:v>1.6764319999999999</c:v>
                </c:pt>
                <c:pt idx="15072" formatCode="General">
                  <c:v>1.6782410000000001</c:v>
                </c:pt>
                <c:pt idx="15073" formatCode="General">
                  <c:v>1.6764319999999999</c:v>
                </c:pt>
                <c:pt idx="15074" formatCode="General">
                  <c:v>1.6764319999999999</c:v>
                </c:pt>
                <c:pt idx="15075" formatCode="General">
                  <c:v>1.6782410000000001</c:v>
                </c:pt>
                <c:pt idx="15076" formatCode="General">
                  <c:v>1.6782410000000001</c:v>
                </c:pt>
                <c:pt idx="15077" formatCode="General">
                  <c:v>1.6764319999999999</c:v>
                </c:pt>
                <c:pt idx="15078" formatCode="General">
                  <c:v>1.6782410000000001</c:v>
                </c:pt>
                <c:pt idx="15079" formatCode="General">
                  <c:v>1.6782410000000001</c:v>
                </c:pt>
                <c:pt idx="15080" formatCode="General">
                  <c:v>1.6782410000000001</c:v>
                </c:pt>
                <c:pt idx="15081" formatCode="General">
                  <c:v>1.6782410000000001</c:v>
                </c:pt>
                <c:pt idx="15082" formatCode="General">
                  <c:v>1.6782410000000001</c:v>
                </c:pt>
                <c:pt idx="15083" formatCode="General">
                  <c:v>1.6782410000000001</c:v>
                </c:pt>
                <c:pt idx="15084" formatCode="General">
                  <c:v>1.6782410000000001</c:v>
                </c:pt>
                <c:pt idx="15085" formatCode="General">
                  <c:v>1.6782410000000001</c:v>
                </c:pt>
                <c:pt idx="15086" formatCode="General">
                  <c:v>1.6764319999999999</c:v>
                </c:pt>
                <c:pt idx="15087" formatCode="General">
                  <c:v>1.6782410000000001</c:v>
                </c:pt>
                <c:pt idx="15088" formatCode="General">
                  <c:v>1.6782410000000001</c:v>
                </c:pt>
                <c:pt idx="15089" formatCode="General">
                  <c:v>1.6782410000000001</c:v>
                </c:pt>
                <c:pt idx="15090" formatCode="General">
                  <c:v>1.6728149999999999</c:v>
                </c:pt>
                <c:pt idx="15091" formatCode="General">
                  <c:v>1.6691990000000001</c:v>
                </c:pt>
                <c:pt idx="15092" formatCode="General">
                  <c:v>1.634838</c:v>
                </c:pt>
                <c:pt idx="15093" formatCode="General">
                  <c:v>1.6113280000000001</c:v>
                </c:pt>
                <c:pt idx="15094" formatCode="General">
                  <c:v>1.6113280000000001</c:v>
                </c:pt>
                <c:pt idx="15095" formatCode="General">
                  <c:v>1.6113280000000001</c:v>
                </c:pt>
                <c:pt idx="15096" formatCode="General">
                  <c:v>1.613137</c:v>
                </c:pt>
                <c:pt idx="15097" formatCode="General">
                  <c:v>1.613137</c:v>
                </c:pt>
                <c:pt idx="15098" formatCode="General">
                  <c:v>1.613137</c:v>
                </c:pt>
                <c:pt idx="15099" formatCode="General">
                  <c:v>1.6167530000000001</c:v>
                </c:pt>
                <c:pt idx="15100" formatCode="General">
                  <c:v>1.6149450000000001</c:v>
                </c:pt>
                <c:pt idx="15101" formatCode="General">
                  <c:v>1.6149450000000001</c:v>
                </c:pt>
                <c:pt idx="15102" formatCode="General">
                  <c:v>1.6149450000000001</c:v>
                </c:pt>
                <c:pt idx="15103" formatCode="General">
                  <c:v>1.6113280000000001</c:v>
                </c:pt>
                <c:pt idx="15104" formatCode="General">
                  <c:v>1.6113280000000001</c:v>
                </c:pt>
                <c:pt idx="15105" formatCode="General">
                  <c:v>1.6113280000000001</c:v>
                </c:pt>
                <c:pt idx="15106" formatCode="General">
                  <c:v>1.6113280000000001</c:v>
                </c:pt>
                <c:pt idx="15107" formatCode="General">
                  <c:v>1.6113280000000001</c:v>
                </c:pt>
                <c:pt idx="15108" formatCode="General">
                  <c:v>1.6113280000000001</c:v>
                </c:pt>
                <c:pt idx="15109" formatCode="General">
                  <c:v>1.6113280000000001</c:v>
                </c:pt>
                <c:pt idx="15110" formatCode="General">
                  <c:v>1.6167530000000001</c:v>
                </c:pt>
                <c:pt idx="15111" formatCode="General">
                  <c:v>1.6149450000000001</c:v>
                </c:pt>
                <c:pt idx="15112" formatCode="General">
                  <c:v>1.6149450000000001</c:v>
                </c:pt>
                <c:pt idx="15113" formatCode="General">
                  <c:v>1.6167530000000001</c:v>
                </c:pt>
                <c:pt idx="15114" formatCode="General">
                  <c:v>1.613137</c:v>
                </c:pt>
                <c:pt idx="15115" formatCode="General">
                  <c:v>1.6113280000000001</c:v>
                </c:pt>
                <c:pt idx="15116" formatCode="General">
                  <c:v>1.613137</c:v>
                </c:pt>
                <c:pt idx="15117" formatCode="General">
                  <c:v>1.6113280000000001</c:v>
                </c:pt>
                <c:pt idx="15118" formatCode="General">
                  <c:v>1.6113280000000001</c:v>
                </c:pt>
                <c:pt idx="15119" formatCode="General">
                  <c:v>1.6113280000000001</c:v>
                </c:pt>
                <c:pt idx="15120" formatCode="General">
                  <c:v>1.6113280000000001</c:v>
                </c:pt>
                <c:pt idx="15121" formatCode="General">
                  <c:v>1.6167530000000001</c:v>
                </c:pt>
                <c:pt idx="15122" formatCode="General">
                  <c:v>1.6149450000000001</c:v>
                </c:pt>
                <c:pt idx="15123" formatCode="General">
                  <c:v>1.6149450000000001</c:v>
                </c:pt>
                <c:pt idx="15124" formatCode="General">
                  <c:v>1.6149450000000001</c:v>
                </c:pt>
                <c:pt idx="15125" formatCode="General">
                  <c:v>1.613137</c:v>
                </c:pt>
                <c:pt idx="15126" formatCode="General">
                  <c:v>1.6113280000000001</c:v>
                </c:pt>
                <c:pt idx="15127" formatCode="General">
                  <c:v>1.613137</c:v>
                </c:pt>
                <c:pt idx="15128" formatCode="General">
                  <c:v>1.6095200000000001</c:v>
                </c:pt>
                <c:pt idx="15129" formatCode="General">
                  <c:v>1.6095200000000001</c:v>
                </c:pt>
                <c:pt idx="15130" formatCode="General">
                  <c:v>1.6113280000000001</c:v>
                </c:pt>
                <c:pt idx="15131" formatCode="General">
                  <c:v>1.6149450000000001</c:v>
                </c:pt>
                <c:pt idx="15132" formatCode="General">
                  <c:v>1.613137</c:v>
                </c:pt>
                <c:pt idx="15133" formatCode="General">
                  <c:v>1.6149450000000001</c:v>
                </c:pt>
                <c:pt idx="15134" formatCode="General">
                  <c:v>1.6149450000000001</c:v>
                </c:pt>
                <c:pt idx="15135" formatCode="General">
                  <c:v>1.6149450000000001</c:v>
                </c:pt>
                <c:pt idx="15136" formatCode="General">
                  <c:v>1.613137</c:v>
                </c:pt>
                <c:pt idx="15137" formatCode="General">
                  <c:v>1.613137</c:v>
                </c:pt>
                <c:pt idx="15138" formatCode="General">
                  <c:v>1.6113280000000001</c:v>
                </c:pt>
                <c:pt idx="15139" formatCode="General">
                  <c:v>1.6113280000000001</c:v>
                </c:pt>
                <c:pt idx="15140" formatCode="General">
                  <c:v>1.6113280000000001</c:v>
                </c:pt>
                <c:pt idx="15141" formatCode="General">
                  <c:v>1.6113280000000001</c:v>
                </c:pt>
                <c:pt idx="15142" formatCode="General">
                  <c:v>1.6149450000000001</c:v>
                </c:pt>
                <c:pt idx="15143" formatCode="General">
                  <c:v>1.6077109999999999</c:v>
                </c:pt>
                <c:pt idx="15144" formatCode="General">
                  <c:v>1.6113280000000001</c:v>
                </c:pt>
                <c:pt idx="15145" formatCode="General">
                  <c:v>1.5986689999999999</c:v>
                </c:pt>
                <c:pt idx="15146" formatCode="General">
                  <c:v>1.564308</c:v>
                </c:pt>
                <c:pt idx="15147" formatCode="General">
                  <c:v>1.549841</c:v>
                </c:pt>
                <c:pt idx="15148" formatCode="General">
                  <c:v>1.5480320000000001</c:v>
                </c:pt>
                <c:pt idx="15149" formatCode="General">
                  <c:v>1.5480320000000001</c:v>
                </c:pt>
                <c:pt idx="15150" formatCode="General">
                  <c:v>1.5480320000000001</c:v>
                </c:pt>
                <c:pt idx="15151" formatCode="General">
                  <c:v>1.5480320000000001</c:v>
                </c:pt>
                <c:pt idx="15152" formatCode="General">
                  <c:v>1.549841</c:v>
                </c:pt>
                <c:pt idx="15153" formatCode="General">
                  <c:v>1.549841</c:v>
                </c:pt>
                <c:pt idx="15154" formatCode="General">
                  <c:v>1.549841</c:v>
                </c:pt>
                <c:pt idx="15155" formatCode="General">
                  <c:v>1.5480320000000001</c:v>
                </c:pt>
                <c:pt idx="15156" formatCode="General">
                  <c:v>1.5480320000000001</c:v>
                </c:pt>
                <c:pt idx="15157" formatCode="General">
                  <c:v>1.5480320000000001</c:v>
                </c:pt>
                <c:pt idx="15158" formatCode="General">
                  <c:v>1.5480320000000001</c:v>
                </c:pt>
                <c:pt idx="15159" formatCode="General">
                  <c:v>1.5480320000000001</c:v>
                </c:pt>
                <c:pt idx="15160" formatCode="General">
                  <c:v>1.549841</c:v>
                </c:pt>
                <c:pt idx="15161" formatCode="General">
                  <c:v>1.5480320000000001</c:v>
                </c:pt>
                <c:pt idx="15162" formatCode="General">
                  <c:v>1.5480320000000001</c:v>
                </c:pt>
                <c:pt idx="15163" formatCode="General">
                  <c:v>1.5480320000000001</c:v>
                </c:pt>
                <c:pt idx="15164" formatCode="General">
                  <c:v>1.549841</c:v>
                </c:pt>
                <c:pt idx="15165" formatCode="General">
                  <c:v>1.5480320000000001</c:v>
                </c:pt>
                <c:pt idx="15166" formatCode="General">
                  <c:v>1.5480320000000001</c:v>
                </c:pt>
                <c:pt idx="15167" formatCode="General">
                  <c:v>1.549841</c:v>
                </c:pt>
                <c:pt idx="15168" formatCode="General">
                  <c:v>1.5480320000000001</c:v>
                </c:pt>
                <c:pt idx="15169" formatCode="General">
                  <c:v>1.5480320000000001</c:v>
                </c:pt>
                <c:pt idx="15170" formatCode="General">
                  <c:v>1.5480320000000001</c:v>
                </c:pt>
                <c:pt idx="15171" formatCode="General">
                  <c:v>1.5480320000000001</c:v>
                </c:pt>
                <c:pt idx="15172" formatCode="General">
                  <c:v>1.549841</c:v>
                </c:pt>
                <c:pt idx="15173" formatCode="General">
                  <c:v>1.549841</c:v>
                </c:pt>
                <c:pt idx="15174" formatCode="General">
                  <c:v>1.5480320000000001</c:v>
                </c:pt>
                <c:pt idx="15175" formatCode="General">
                  <c:v>1.549841</c:v>
                </c:pt>
                <c:pt idx="15176" formatCode="General">
                  <c:v>1.5480320000000001</c:v>
                </c:pt>
                <c:pt idx="15177" formatCode="General">
                  <c:v>1.549841</c:v>
                </c:pt>
                <c:pt idx="15178" formatCode="General">
                  <c:v>1.549841</c:v>
                </c:pt>
                <c:pt idx="15179" formatCode="General">
                  <c:v>1.549841</c:v>
                </c:pt>
                <c:pt idx="15180" formatCode="General">
                  <c:v>1.5480320000000001</c:v>
                </c:pt>
                <c:pt idx="15181" formatCode="General">
                  <c:v>1.5480320000000001</c:v>
                </c:pt>
                <c:pt idx="15182" formatCode="General">
                  <c:v>1.546224</c:v>
                </c:pt>
                <c:pt idx="15183" formatCode="General">
                  <c:v>1.5480320000000001</c:v>
                </c:pt>
                <c:pt idx="15184" formatCode="General">
                  <c:v>1.549841</c:v>
                </c:pt>
                <c:pt idx="15185" formatCode="General">
                  <c:v>1.549841</c:v>
                </c:pt>
                <c:pt idx="15186" formatCode="General">
                  <c:v>1.549841</c:v>
                </c:pt>
                <c:pt idx="15187" formatCode="General">
                  <c:v>1.5480320000000001</c:v>
                </c:pt>
                <c:pt idx="15188" formatCode="General">
                  <c:v>1.5480320000000001</c:v>
                </c:pt>
                <c:pt idx="15189" formatCode="General">
                  <c:v>1.5480320000000001</c:v>
                </c:pt>
                <c:pt idx="15190" formatCode="General">
                  <c:v>1.549841</c:v>
                </c:pt>
                <c:pt idx="15191" formatCode="General">
                  <c:v>1.5480320000000001</c:v>
                </c:pt>
                <c:pt idx="15192" formatCode="General">
                  <c:v>1.5480320000000001</c:v>
                </c:pt>
                <c:pt idx="15193" formatCode="General">
                  <c:v>1.5480320000000001</c:v>
                </c:pt>
                <c:pt idx="15194" formatCode="General">
                  <c:v>1.5480320000000001</c:v>
                </c:pt>
                <c:pt idx="15195" formatCode="General">
                  <c:v>1.5480320000000001</c:v>
                </c:pt>
                <c:pt idx="15196" formatCode="General">
                  <c:v>1.546224</c:v>
                </c:pt>
                <c:pt idx="15197" formatCode="General">
                  <c:v>1.5480320000000001</c:v>
                </c:pt>
                <c:pt idx="15198" formatCode="General">
                  <c:v>1.549841</c:v>
                </c:pt>
                <c:pt idx="15199" formatCode="General">
                  <c:v>1.549841</c:v>
                </c:pt>
                <c:pt idx="15200" formatCode="General">
                  <c:v>1.4973959999999999</c:v>
                </c:pt>
                <c:pt idx="15201" formatCode="General">
                  <c:v>1.5010129999999999</c:v>
                </c:pt>
                <c:pt idx="15202" formatCode="General">
                  <c:v>1.488354</c:v>
                </c:pt>
                <c:pt idx="15203" formatCode="General">
                  <c:v>1.486545</c:v>
                </c:pt>
                <c:pt idx="15204" formatCode="General">
                  <c:v>1.486545</c:v>
                </c:pt>
                <c:pt idx="15205" formatCode="General">
                  <c:v>1.486545</c:v>
                </c:pt>
                <c:pt idx="15206" formatCode="General">
                  <c:v>1.484737</c:v>
                </c:pt>
                <c:pt idx="15207" formatCode="General">
                  <c:v>1.484737</c:v>
                </c:pt>
                <c:pt idx="15208" formatCode="General">
                  <c:v>1.484737</c:v>
                </c:pt>
                <c:pt idx="15209" formatCode="General">
                  <c:v>1.482928</c:v>
                </c:pt>
                <c:pt idx="15210" formatCode="General">
                  <c:v>1.48112</c:v>
                </c:pt>
                <c:pt idx="15211" formatCode="General">
                  <c:v>1.482928</c:v>
                </c:pt>
                <c:pt idx="15212" formatCode="General">
                  <c:v>1.482928</c:v>
                </c:pt>
                <c:pt idx="15213" formatCode="General">
                  <c:v>1.486545</c:v>
                </c:pt>
                <c:pt idx="15214" formatCode="General">
                  <c:v>1.484737</c:v>
                </c:pt>
                <c:pt idx="15215" formatCode="General">
                  <c:v>1.486545</c:v>
                </c:pt>
                <c:pt idx="15216" formatCode="General">
                  <c:v>1.486545</c:v>
                </c:pt>
                <c:pt idx="15217" formatCode="General">
                  <c:v>1.486545</c:v>
                </c:pt>
                <c:pt idx="15218" formatCode="General">
                  <c:v>1.486545</c:v>
                </c:pt>
                <c:pt idx="15219" formatCode="General">
                  <c:v>1.484737</c:v>
                </c:pt>
                <c:pt idx="15220" formatCode="General">
                  <c:v>1.48112</c:v>
                </c:pt>
                <c:pt idx="15221" formatCode="General">
                  <c:v>1.48112</c:v>
                </c:pt>
                <c:pt idx="15222" formatCode="General">
                  <c:v>1.48112</c:v>
                </c:pt>
                <c:pt idx="15223" formatCode="General">
                  <c:v>1.484737</c:v>
                </c:pt>
                <c:pt idx="15224" formatCode="General">
                  <c:v>1.484737</c:v>
                </c:pt>
                <c:pt idx="15225" formatCode="General">
                  <c:v>1.482928</c:v>
                </c:pt>
                <c:pt idx="15226" formatCode="General">
                  <c:v>1.484737</c:v>
                </c:pt>
                <c:pt idx="15227" formatCode="General">
                  <c:v>1.486545</c:v>
                </c:pt>
                <c:pt idx="15228" formatCode="General">
                  <c:v>1.486545</c:v>
                </c:pt>
                <c:pt idx="15229" formatCode="General">
                  <c:v>1.486545</c:v>
                </c:pt>
                <c:pt idx="15230" formatCode="General">
                  <c:v>1.486545</c:v>
                </c:pt>
                <c:pt idx="15231" formatCode="General">
                  <c:v>1.482928</c:v>
                </c:pt>
                <c:pt idx="15232" formatCode="General">
                  <c:v>1.482928</c:v>
                </c:pt>
                <c:pt idx="15233" formatCode="General">
                  <c:v>1.484737</c:v>
                </c:pt>
                <c:pt idx="15234" formatCode="General">
                  <c:v>1.482928</c:v>
                </c:pt>
                <c:pt idx="15235" formatCode="General">
                  <c:v>1.482928</c:v>
                </c:pt>
                <c:pt idx="15236" formatCode="General">
                  <c:v>1.482928</c:v>
                </c:pt>
                <c:pt idx="15237" formatCode="General">
                  <c:v>1.482928</c:v>
                </c:pt>
                <c:pt idx="15238" formatCode="General">
                  <c:v>1.488354</c:v>
                </c:pt>
                <c:pt idx="15239" formatCode="General">
                  <c:v>1.486545</c:v>
                </c:pt>
                <c:pt idx="15240" formatCode="General">
                  <c:v>1.486545</c:v>
                </c:pt>
                <c:pt idx="15241" formatCode="General">
                  <c:v>1.484737</c:v>
                </c:pt>
                <c:pt idx="15242" formatCode="General">
                  <c:v>1.484737</c:v>
                </c:pt>
                <c:pt idx="15243" formatCode="General">
                  <c:v>1.484737</c:v>
                </c:pt>
                <c:pt idx="15244" formatCode="General">
                  <c:v>1.482928</c:v>
                </c:pt>
                <c:pt idx="15245" formatCode="General">
                  <c:v>1.482928</c:v>
                </c:pt>
                <c:pt idx="15246" formatCode="General">
                  <c:v>1.482928</c:v>
                </c:pt>
                <c:pt idx="15247" formatCode="General">
                  <c:v>1.48112</c:v>
                </c:pt>
                <c:pt idx="15248" formatCode="General">
                  <c:v>1.486545</c:v>
                </c:pt>
                <c:pt idx="15249" formatCode="General">
                  <c:v>1.486545</c:v>
                </c:pt>
                <c:pt idx="15250" formatCode="General">
                  <c:v>1.488354</c:v>
                </c:pt>
                <c:pt idx="15251" formatCode="General">
                  <c:v>1.486545</c:v>
                </c:pt>
                <c:pt idx="15252" formatCode="General">
                  <c:v>1.484737</c:v>
                </c:pt>
                <c:pt idx="15253" formatCode="General">
                  <c:v>1.48112</c:v>
                </c:pt>
                <c:pt idx="15254" formatCode="General">
                  <c:v>1.4576100000000001</c:v>
                </c:pt>
                <c:pt idx="15255" formatCode="General">
                  <c:v>1.421441</c:v>
                </c:pt>
                <c:pt idx="15256" formatCode="General">
                  <c:v>1.4196329999999999</c:v>
                </c:pt>
                <c:pt idx="15257" formatCode="General">
                  <c:v>1.4196329999999999</c:v>
                </c:pt>
                <c:pt idx="15258" formatCode="General">
                  <c:v>1.4196329999999999</c:v>
                </c:pt>
                <c:pt idx="15259" formatCode="General">
                  <c:v>1.4196329999999999</c:v>
                </c:pt>
                <c:pt idx="15260" formatCode="General">
                  <c:v>1.4196329999999999</c:v>
                </c:pt>
                <c:pt idx="15261" formatCode="General">
                  <c:v>1.4196329999999999</c:v>
                </c:pt>
                <c:pt idx="15262" formatCode="General">
                  <c:v>1.4196329999999999</c:v>
                </c:pt>
                <c:pt idx="15263" formatCode="General">
                  <c:v>1.4196329999999999</c:v>
                </c:pt>
                <c:pt idx="15264" formatCode="General">
                  <c:v>1.4196329999999999</c:v>
                </c:pt>
                <c:pt idx="15265" formatCode="General">
                  <c:v>1.4196329999999999</c:v>
                </c:pt>
                <c:pt idx="15266" formatCode="General">
                  <c:v>1.4196329999999999</c:v>
                </c:pt>
                <c:pt idx="15267" formatCode="General">
                  <c:v>1.4196329999999999</c:v>
                </c:pt>
                <c:pt idx="15268" formatCode="General">
                  <c:v>1.4196329999999999</c:v>
                </c:pt>
                <c:pt idx="15269" formatCode="General">
                  <c:v>1.4196329999999999</c:v>
                </c:pt>
                <c:pt idx="15270" formatCode="General">
                  <c:v>1.4196329999999999</c:v>
                </c:pt>
                <c:pt idx="15271" formatCode="General">
                  <c:v>1.4196329999999999</c:v>
                </c:pt>
                <c:pt idx="15272" formatCode="General">
                  <c:v>1.4196329999999999</c:v>
                </c:pt>
                <c:pt idx="15273" formatCode="General">
                  <c:v>1.4196329999999999</c:v>
                </c:pt>
                <c:pt idx="15274" formatCode="General">
                  <c:v>1.4196329999999999</c:v>
                </c:pt>
                <c:pt idx="15275" formatCode="General">
                  <c:v>1.4196329999999999</c:v>
                </c:pt>
                <c:pt idx="15276" formatCode="General">
                  <c:v>1.4196329999999999</c:v>
                </c:pt>
                <c:pt idx="15277" formatCode="General">
                  <c:v>1.4196329999999999</c:v>
                </c:pt>
                <c:pt idx="15278" formatCode="General">
                  <c:v>1.4196329999999999</c:v>
                </c:pt>
                <c:pt idx="15279" formatCode="General">
                  <c:v>1.4196329999999999</c:v>
                </c:pt>
                <c:pt idx="15280" formatCode="General">
                  <c:v>1.4196329999999999</c:v>
                </c:pt>
                <c:pt idx="15281" formatCode="General">
                  <c:v>1.4196329999999999</c:v>
                </c:pt>
                <c:pt idx="15282" formatCode="General">
                  <c:v>1.4196329999999999</c:v>
                </c:pt>
                <c:pt idx="15283" formatCode="General">
                  <c:v>1.4196329999999999</c:v>
                </c:pt>
                <c:pt idx="15284" formatCode="General">
                  <c:v>1.4196329999999999</c:v>
                </c:pt>
                <c:pt idx="15285" formatCode="General">
                  <c:v>1.4196329999999999</c:v>
                </c:pt>
                <c:pt idx="15286" formatCode="General">
                  <c:v>1.4196329999999999</c:v>
                </c:pt>
                <c:pt idx="15287" formatCode="General">
                  <c:v>1.4196329999999999</c:v>
                </c:pt>
                <c:pt idx="15288" formatCode="General">
                  <c:v>1.4196329999999999</c:v>
                </c:pt>
                <c:pt idx="15289" formatCode="General">
                  <c:v>1.4196329999999999</c:v>
                </c:pt>
                <c:pt idx="15290" formatCode="General">
                  <c:v>1.4196329999999999</c:v>
                </c:pt>
                <c:pt idx="15291" formatCode="General">
                  <c:v>1.4196329999999999</c:v>
                </c:pt>
                <c:pt idx="15292" formatCode="General">
                  <c:v>1.4196329999999999</c:v>
                </c:pt>
                <c:pt idx="15293" formatCode="General">
                  <c:v>1.4196329999999999</c:v>
                </c:pt>
                <c:pt idx="15294" formatCode="General">
                  <c:v>1.4196329999999999</c:v>
                </c:pt>
                <c:pt idx="15295" formatCode="General">
                  <c:v>1.4196329999999999</c:v>
                </c:pt>
                <c:pt idx="15296" formatCode="General">
                  <c:v>1.4196329999999999</c:v>
                </c:pt>
                <c:pt idx="15297" formatCode="General">
                  <c:v>1.4196329999999999</c:v>
                </c:pt>
                <c:pt idx="15298" formatCode="General">
                  <c:v>1.4196329999999999</c:v>
                </c:pt>
                <c:pt idx="15299" formatCode="General">
                  <c:v>1.4196329999999999</c:v>
                </c:pt>
                <c:pt idx="15300" formatCode="General">
                  <c:v>1.4196329999999999</c:v>
                </c:pt>
                <c:pt idx="15301" formatCode="General">
                  <c:v>1.4196329999999999</c:v>
                </c:pt>
                <c:pt idx="15302" formatCode="General">
                  <c:v>1.4196329999999999</c:v>
                </c:pt>
                <c:pt idx="15303" formatCode="General">
                  <c:v>1.4196329999999999</c:v>
                </c:pt>
                <c:pt idx="15304" formatCode="General">
                  <c:v>1.4196329999999999</c:v>
                </c:pt>
                <c:pt idx="15305" formatCode="General">
                  <c:v>1.4196329999999999</c:v>
                </c:pt>
                <c:pt idx="15306" formatCode="General">
                  <c:v>1.4196329999999999</c:v>
                </c:pt>
                <c:pt idx="15307" formatCode="General">
                  <c:v>1.4196329999999999</c:v>
                </c:pt>
                <c:pt idx="15308" formatCode="General">
                  <c:v>1.4196329999999999</c:v>
                </c:pt>
                <c:pt idx="15309" formatCode="General">
                  <c:v>1.4196329999999999</c:v>
                </c:pt>
                <c:pt idx="15310" formatCode="General">
                  <c:v>1.383464</c:v>
                </c:pt>
                <c:pt idx="15311" formatCode="General">
                  <c:v>1.4196329999999999</c:v>
                </c:pt>
                <c:pt idx="15312" formatCode="General">
                  <c:v>1.3617619999999999</c:v>
                </c:pt>
                <c:pt idx="15313" formatCode="General">
                  <c:v>1.3671880000000001</c:v>
                </c:pt>
                <c:pt idx="15314" formatCode="General">
                  <c:v>1.3599540000000001</c:v>
                </c:pt>
                <c:pt idx="15315" formatCode="General">
                  <c:v>1.354528</c:v>
                </c:pt>
                <c:pt idx="15316" formatCode="General">
                  <c:v>1.3581449999999999</c:v>
                </c:pt>
                <c:pt idx="15317" formatCode="General">
                  <c:v>1.3581449999999999</c:v>
                </c:pt>
                <c:pt idx="15318" formatCode="General">
                  <c:v>1.3581449999999999</c:v>
                </c:pt>
                <c:pt idx="15319" formatCode="General">
                  <c:v>1.3563369999999999</c:v>
                </c:pt>
                <c:pt idx="15320" formatCode="General">
                  <c:v>1.3563369999999999</c:v>
                </c:pt>
                <c:pt idx="15321" formatCode="General">
                  <c:v>1.3563369999999999</c:v>
                </c:pt>
                <c:pt idx="15322" formatCode="General">
                  <c:v>1.3563369999999999</c:v>
                </c:pt>
                <c:pt idx="15323" formatCode="General">
                  <c:v>1.354528</c:v>
                </c:pt>
                <c:pt idx="15324" formatCode="General">
                  <c:v>1.354528</c:v>
                </c:pt>
                <c:pt idx="15325" formatCode="General">
                  <c:v>1.3527199999999999</c:v>
                </c:pt>
                <c:pt idx="15326" formatCode="General">
                  <c:v>1.3581449999999999</c:v>
                </c:pt>
                <c:pt idx="15327" formatCode="General">
                  <c:v>1.3563369999999999</c:v>
                </c:pt>
                <c:pt idx="15328" formatCode="General">
                  <c:v>1.3563369999999999</c:v>
                </c:pt>
                <c:pt idx="15329" formatCode="General">
                  <c:v>1.3563369999999999</c:v>
                </c:pt>
                <c:pt idx="15330" formatCode="General">
                  <c:v>1.3581449999999999</c:v>
                </c:pt>
                <c:pt idx="15331" formatCode="General">
                  <c:v>1.3563369999999999</c:v>
                </c:pt>
                <c:pt idx="15332" formatCode="General">
                  <c:v>1.3563369999999999</c:v>
                </c:pt>
                <c:pt idx="15333" formatCode="General">
                  <c:v>1.3527199999999999</c:v>
                </c:pt>
                <c:pt idx="15334" formatCode="General">
                  <c:v>1.3527199999999999</c:v>
                </c:pt>
                <c:pt idx="15335" formatCode="General">
                  <c:v>1.354528</c:v>
                </c:pt>
                <c:pt idx="15336" formatCode="General">
                  <c:v>1.3527199999999999</c:v>
                </c:pt>
                <c:pt idx="15337" formatCode="General">
                  <c:v>1.3563369999999999</c:v>
                </c:pt>
                <c:pt idx="15338" formatCode="General">
                  <c:v>1.354528</c:v>
                </c:pt>
                <c:pt idx="15339" formatCode="General">
                  <c:v>1.354528</c:v>
                </c:pt>
                <c:pt idx="15340" formatCode="General">
                  <c:v>1.3581449999999999</c:v>
                </c:pt>
                <c:pt idx="15341" formatCode="General">
                  <c:v>1.3581449999999999</c:v>
                </c:pt>
                <c:pt idx="15342" formatCode="General">
                  <c:v>1.3581449999999999</c:v>
                </c:pt>
                <c:pt idx="15343" formatCode="General">
                  <c:v>1.3581449999999999</c:v>
                </c:pt>
                <c:pt idx="15344" formatCode="General">
                  <c:v>1.3563369999999999</c:v>
                </c:pt>
                <c:pt idx="15345" formatCode="General">
                  <c:v>1.3563369999999999</c:v>
                </c:pt>
                <c:pt idx="15346" formatCode="General">
                  <c:v>1.354528</c:v>
                </c:pt>
                <c:pt idx="15347" formatCode="General">
                  <c:v>1.354528</c:v>
                </c:pt>
                <c:pt idx="15348" formatCode="General">
                  <c:v>1.354528</c:v>
                </c:pt>
                <c:pt idx="15349" formatCode="General">
                  <c:v>1.354528</c:v>
                </c:pt>
                <c:pt idx="15350" formatCode="General">
                  <c:v>1.354528</c:v>
                </c:pt>
                <c:pt idx="15351" formatCode="General">
                  <c:v>1.3581449999999999</c:v>
                </c:pt>
                <c:pt idx="15352" formatCode="General">
                  <c:v>1.3581449999999999</c:v>
                </c:pt>
                <c:pt idx="15353" formatCode="General">
                  <c:v>1.3581449999999999</c:v>
                </c:pt>
                <c:pt idx="15354" formatCode="General">
                  <c:v>1.3581449999999999</c:v>
                </c:pt>
                <c:pt idx="15355" formatCode="General">
                  <c:v>1.3563369999999999</c:v>
                </c:pt>
                <c:pt idx="15356" formatCode="General">
                  <c:v>1.354528</c:v>
                </c:pt>
                <c:pt idx="15357" formatCode="General">
                  <c:v>1.3563369999999999</c:v>
                </c:pt>
                <c:pt idx="15358" formatCode="General">
                  <c:v>1.3527199999999999</c:v>
                </c:pt>
                <c:pt idx="15359" formatCode="General">
                  <c:v>1.3527199999999999</c:v>
                </c:pt>
                <c:pt idx="15360" formatCode="General">
                  <c:v>1.3527199999999999</c:v>
                </c:pt>
                <c:pt idx="15361" formatCode="General">
                  <c:v>1.3527199999999999</c:v>
                </c:pt>
                <c:pt idx="15362" formatCode="General">
                  <c:v>1.3563369999999999</c:v>
                </c:pt>
                <c:pt idx="15363" formatCode="General">
                  <c:v>1.3563369999999999</c:v>
                </c:pt>
                <c:pt idx="15364" formatCode="General">
                  <c:v>1.3563369999999999</c:v>
                </c:pt>
                <c:pt idx="15365" formatCode="General">
                  <c:v>1.3563369999999999</c:v>
                </c:pt>
                <c:pt idx="15366" formatCode="General">
                  <c:v>1.3581449999999999</c:v>
                </c:pt>
                <c:pt idx="15367" formatCode="General">
                  <c:v>1.3563369999999999</c:v>
                </c:pt>
                <c:pt idx="15368" formatCode="General">
                  <c:v>1.3563369999999999</c:v>
                </c:pt>
                <c:pt idx="15369" formatCode="General">
                  <c:v>1.354528</c:v>
                </c:pt>
                <c:pt idx="15370" formatCode="General">
                  <c:v>1.354528</c:v>
                </c:pt>
                <c:pt idx="15371" formatCode="General">
                  <c:v>1.354528</c:v>
                </c:pt>
                <c:pt idx="15372" formatCode="General">
                  <c:v>1.354528</c:v>
                </c:pt>
                <c:pt idx="15373" formatCode="General">
                  <c:v>1.338252</c:v>
                </c:pt>
                <c:pt idx="15374" formatCode="General">
                  <c:v>1.3020830000000001</c:v>
                </c:pt>
                <c:pt idx="15375" formatCode="General">
                  <c:v>1.312934</c:v>
                </c:pt>
                <c:pt idx="15376" formatCode="General">
                  <c:v>1.2912330000000001</c:v>
                </c:pt>
                <c:pt idx="15377" formatCode="General">
                  <c:v>1.2912330000000001</c:v>
                </c:pt>
                <c:pt idx="15378" formatCode="General">
                  <c:v>1.2966580000000001</c:v>
                </c:pt>
                <c:pt idx="15379" formatCode="General">
                  <c:v>1.2912330000000001</c:v>
                </c:pt>
                <c:pt idx="15380" formatCode="General">
                  <c:v>1.2912330000000001</c:v>
                </c:pt>
                <c:pt idx="15381" formatCode="General">
                  <c:v>1.2912330000000001</c:v>
                </c:pt>
                <c:pt idx="15382" formatCode="General">
                  <c:v>1.2912330000000001</c:v>
                </c:pt>
                <c:pt idx="15383" formatCode="General">
                  <c:v>1.2930410000000001</c:v>
                </c:pt>
                <c:pt idx="15384" formatCode="General">
                  <c:v>1.2930410000000001</c:v>
                </c:pt>
                <c:pt idx="15385" formatCode="General">
                  <c:v>1.2912330000000001</c:v>
                </c:pt>
                <c:pt idx="15386" formatCode="General">
                  <c:v>1.2912330000000001</c:v>
                </c:pt>
                <c:pt idx="15387" formatCode="General">
                  <c:v>1.2912330000000001</c:v>
                </c:pt>
                <c:pt idx="15388" formatCode="General">
                  <c:v>1.2912330000000001</c:v>
                </c:pt>
                <c:pt idx="15389" formatCode="General">
                  <c:v>1.2894239999999999</c:v>
                </c:pt>
                <c:pt idx="15390" formatCode="General">
                  <c:v>1.2912330000000001</c:v>
                </c:pt>
                <c:pt idx="15391" formatCode="General">
                  <c:v>1.2912330000000001</c:v>
                </c:pt>
                <c:pt idx="15392" formatCode="General">
                  <c:v>1.2930410000000001</c:v>
                </c:pt>
                <c:pt idx="15393" formatCode="General">
                  <c:v>1.2912330000000001</c:v>
                </c:pt>
                <c:pt idx="15394" formatCode="General">
                  <c:v>1.2912330000000001</c:v>
                </c:pt>
                <c:pt idx="15395" formatCode="General">
                  <c:v>1.2912330000000001</c:v>
                </c:pt>
                <c:pt idx="15396" formatCode="General">
                  <c:v>1.2912330000000001</c:v>
                </c:pt>
                <c:pt idx="15397" formatCode="General">
                  <c:v>1.2912330000000001</c:v>
                </c:pt>
                <c:pt idx="15398" formatCode="General">
                  <c:v>1.2912330000000001</c:v>
                </c:pt>
                <c:pt idx="15399" formatCode="General">
                  <c:v>1.2912330000000001</c:v>
                </c:pt>
                <c:pt idx="15400" formatCode="General">
                  <c:v>1.2894239999999999</c:v>
                </c:pt>
                <c:pt idx="15401" formatCode="General">
                  <c:v>1.2894239999999999</c:v>
                </c:pt>
                <c:pt idx="15402" formatCode="General">
                  <c:v>1.2894239999999999</c:v>
                </c:pt>
                <c:pt idx="15403" formatCode="General">
                  <c:v>1.2912330000000001</c:v>
                </c:pt>
                <c:pt idx="15404" formatCode="General">
                  <c:v>1.2912330000000001</c:v>
                </c:pt>
                <c:pt idx="15405" formatCode="General">
                  <c:v>1.2912330000000001</c:v>
                </c:pt>
                <c:pt idx="15406" formatCode="General">
                  <c:v>1.2912330000000001</c:v>
                </c:pt>
                <c:pt idx="15407" formatCode="General">
                  <c:v>1.2912330000000001</c:v>
                </c:pt>
                <c:pt idx="15408" formatCode="General">
                  <c:v>1.2912330000000001</c:v>
                </c:pt>
                <c:pt idx="15409" formatCode="General">
                  <c:v>1.2930410000000001</c:v>
                </c:pt>
                <c:pt idx="15410" formatCode="General">
                  <c:v>1.2912330000000001</c:v>
                </c:pt>
                <c:pt idx="15411" formatCode="General">
                  <c:v>1.2912330000000001</c:v>
                </c:pt>
                <c:pt idx="15412" formatCode="General">
                  <c:v>1.2912330000000001</c:v>
                </c:pt>
                <c:pt idx="15413" formatCode="General">
                  <c:v>1.2912330000000001</c:v>
                </c:pt>
                <c:pt idx="15414" formatCode="General">
                  <c:v>1.2912330000000001</c:v>
                </c:pt>
                <c:pt idx="15415" formatCode="General">
                  <c:v>1.2930410000000001</c:v>
                </c:pt>
                <c:pt idx="15416" formatCode="General">
                  <c:v>1.2912330000000001</c:v>
                </c:pt>
                <c:pt idx="15417" formatCode="General">
                  <c:v>1.2930410000000001</c:v>
                </c:pt>
                <c:pt idx="15418" formatCode="General">
                  <c:v>1.2930410000000001</c:v>
                </c:pt>
                <c:pt idx="15419" formatCode="General">
                  <c:v>1.2912330000000001</c:v>
                </c:pt>
                <c:pt idx="15420" formatCode="General">
                  <c:v>1.2912330000000001</c:v>
                </c:pt>
                <c:pt idx="15421" formatCode="General">
                  <c:v>1.2912330000000001</c:v>
                </c:pt>
                <c:pt idx="15422" formatCode="General">
                  <c:v>1.2912330000000001</c:v>
                </c:pt>
                <c:pt idx="15423" formatCode="General">
                  <c:v>1.2912330000000001</c:v>
                </c:pt>
                <c:pt idx="15424" formatCode="General">
                  <c:v>1.2912330000000001</c:v>
                </c:pt>
                <c:pt idx="15425" formatCode="General">
                  <c:v>1.2912330000000001</c:v>
                </c:pt>
                <c:pt idx="15426" formatCode="General">
                  <c:v>1.2930410000000001</c:v>
                </c:pt>
                <c:pt idx="15427" formatCode="General">
                  <c:v>1.2912330000000001</c:v>
                </c:pt>
                <c:pt idx="15428" formatCode="General">
                  <c:v>1.2912330000000001</c:v>
                </c:pt>
                <c:pt idx="15429" formatCode="General">
                  <c:v>1.2930410000000001</c:v>
                </c:pt>
                <c:pt idx="15430" formatCode="General">
                  <c:v>1.2912330000000001</c:v>
                </c:pt>
                <c:pt idx="15431" formatCode="General">
                  <c:v>1.2912330000000001</c:v>
                </c:pt>
                <c:pt idx="15432" formatCode="General">
                  <c:v>1.2912330000000001</c:v>
                </c:pt>
                <c:pt idx="15433" formatCode="General">
                  <c:v>1.2912330000000001</c:v>
                </c:pt>
                <c:pt idx="15434" formatCode="General">
                  <c:v>1.2912330000000001</c:v>
                </c:pt>
                <c:pt idx="15435" formatCode="General">
                  <c:v>1.2930410000000001</c:v>
                </c:pt>
                <c:pt idx="15436" formatCode="General">
                  <c:v>1.2622979999999999</c:v>
                </c:pt>
                <c:pt idx="15437" formatCode="General">
                  <c:v>1.24783</c:v>
                </c:pt>
                <c:pt idx="15438" formatCode="General">
                  <c:v>1.265914</c:v>
                </c:pt>
                <c:pt idx="15439" formatCode="General">
                  <c:v>1.264106</c:v>
                </c:pt>
                <c:pt idx="15440" formatCode="General">
                  <c:v>1.2243200000000001</c:v>
                </c:pt>
                <c:pt idx="15441" formatCode="General">
                  <c:v>1.2243200000000001</c:v>
                </c:pt>
                <c:pt idx="15442" formatCode="General">
                  <c:v>1.2243200000000001</c:v>
                </c:pt>
                <c:pt idx="15443" formatCode="General">
                  <c:v>1.2297450000000001</c:v>
                </c:pt>
                <c:pt idx="15444" formatCode="General">
                  <c:v>1.2279370000000001</c:v>
                </c:pt>
                <c:pt idx="15445" formatCode="General">
                  <c:v>1.2279370000000001</c:v>
                </c:pt>
                <c:pt idx="15446" formatCode="General">
                  <c:v>1.2297450000000001</c:v>
                </c:pt>
                <c:pt idx="15447" formatCode="General">
                  <c:v>1.2297450000000001</c:v>
                </c:pt>
                <c:pt idx="15448" formatCode="General">
                  <c:v>1.2297450000000001</c:v>
                </c:pt>
                <c:pt idx="15449" formatCode="General">
                  <c:v>1.2279370000000001</c:v>
                </c:pt>
                <c:pt idx="15450" formatCode="General">
                  <c:v>1.2243200000000001</c:v>
                </c:pt>
                <c:pt idx="15451" formatCode="General">
                  <c:v>1.2243200000000001</c:v>
                </c:pt>
                <c:pt idx="15452" formatCode="General">
                  <c:v>1.2261280000000001</c:v>
                </c:pt>
                <c:pt idx="15453" formatCode="General">
                  <c:v>1.2243200000000001</c:v>
                </c:pt>
                <c:pt idx="15454" formatCode="General">
                  <c:v>1.2297450000000001</c:v>
                </c:pt>
                <c:pt idx="15455" formatCode="General">
                  <c:v>1.2279370000000001</c:v>
                </c:pt>
                <c:pt idx="15456" formatCode="General">
                  <c:v>1.2279370000000001</c:v>
                </c:pt>
                <c:pt idx="15457" formatCode="General">
                  <c:v>1.2297450000000001</c:v>
                </c:pt>
                <c:pt idx="15458" formatCode="General">
                  <c:v>1.2279370000000001</c:v>
                </c:pt>
                <c:pt idx="15459" formatCode="General">
                  <c:v>1.2279370000000001</c:v>
                </c:pt>
                <c:pt idx="15460" formatCode="General">
                  <c:v>1.2279370000000001</c:v>
                </c:pt>
                <c:pt idx="15461" formatCode="General">
                  <c:v>1.2243200000000001</c:v>
                </c:pt>
                <c:pt idx="15462" formatCode="General">
                  <c:v>1.2243200000000001</c:v>
                </c:pt>
                <c:pt idx="15463" formatCode="General">
                  <c:v>1.2243200000000001</c:v>
                </c:pt>
                <c:pt idx="15464" formatCode="General">
                  <c:v>1.2279370000000001</c:v>
                </c:pt>
                <c:pt idx="15465" formatCode="General">
                  <c:v>1.2279370000000001</c:v>
                </c:pt>
                <c:pt idx="15466" formatCode="General">
                  <c:v>1.2279370000000001</c:v>
                </c:pt>
                <c:pt idx="15467" formatCode="General">
                  <c:v>1.2279370000000001</c:v>
                </c:pt>
                <c:pt idx="15468" formatCode="General">
                  <c:v>1.2297450000000001</c:v>
                </c:pt>
                <c:pt idx="15469" formatCode="General">
                  <c:v>1.2297450000000001</c:v>
                </c:pt>
                <c:pt idx="15470" formatCode="General">
                  <c:v>1.2297450000000001</c:v>
                </c:pt>
                <c:pt idx="15471" formatCode="General">
                  <c:v>1.2243200000000001</c:v>
                </c:pt>
                <c:pt idx="15472" formatCode="General">
                  <c:v>1.2243200000000001</c:v>
                </c:pt>
                <c:pt idx="15473" formatCode="General">
                  <c:v>1.2261280000000001</c:v>
                </c:pt>
                <c:pt idx="15474" formatCode="General">
                  <c:v>1.2243200000000001</c:v>
                </c:pt>
                <c:pt idx="15475" formatCode="General">
                  <c:v>1.2279370000000001</c:v>
                </c:pt>
                <c:pt idx="15476" formatCode="General">
                  <c:v>1.2279370000000001</c:v>
                </c:pt>
                <c:pt idx="15477" formatCode="General">
                  <c:v>1.2297450000000001</c:v>
                </c:pt>
                <c:pt idx="15478" formatCode="General">
                  <c:v>1.2279370000000001</c:v>
                </c:pt>
                <c:pt idx="15479" formatCode="General">
                  <c:v>1.2297450000000001</c:v>
                </c:pt>
                <c:pt idx="15480" formatCode="General">
                  <c:v>1.2297450000000001</c:v>
                </c:pt>
                <c:pt idx="15481" formatCode="General">
                  <c:v>1.2297450000000001</c:v>
                </c:pt>
                <c:pt idx="15482" formatCode="General">
                  <c:v>1.2261280000000001</c:v>
                </c:pt>
                <c:pt idx="15483" formatCode="General">
                  <c:v>1.2243200000000001</c:v>
                </c:pt>
                <c:pt idx="15484" formatCode="General">
                  <c:v>1.2243200000000001</c:v>
                </c:pt>
                <c:pt idx="15485" formatCode="General">
                  <c:v>1.2243200000000001</c:v>
                </c:pt>
                <c:pt idx="15486" formatCode="General">
                  <c:v>1.2261280000000001</c:v>
                </c:pt>
                <c:pt idx="15487" formatCode="General">
                  <c:v>1.2261280000000001</c:v>
                </c:pt>
                <c:pt idx="15488" formatCode="General">
                  <c:v>1.2279370000000001</c:v>
                </c:pt>
                <c:pt idx="15489" formatCode="General">
                  <c:v>1.2279370000000001</c:v>
                </c:pt>
                <c:pt idx="15490" formatCode="General">
                  <c:v>1.2297450000000001</c:v>
                </c:pt>
                <c:pt idx="15491" formatCode="General">
                  <c:v>1.2297450000000001</c:v>
                </c:pt>
                <c:pt idx="15492" formatCode="General">
                  <c:v>1.2297450000000001</c:v>
                </c:pt>
                <c:pt idx="15493" formatCode="General">
                  <c:v>1.2261280000000001</c:v>
                </c:pt>
                <c:pt idx="15494" formatCode="General">
                  <c:v>1.2261280000000001</c:v>
                </c:pt>
                <c:pt idx="15495" formatCode="General">
                  <c:v>1.2261280000000001</c:v>
                </c:pt>
                <c:pt idx="15496" formatCode="General">
                  <c:v>1.2261280000000001</c:v>
                </c:pt>
                <c:pt idx="15497" formatCode="General">
                  <c:v>1.2243200000000001</c:v>
                </c:pt>
                <c:pt idx="15498" formatCode="General">
                  <c:v>1.2261280000000001</c:v>
                </c:pt>
                <c:pt idx="15499" formatCode="General">
                  <c:v>1.2261280000000001</c:v>
                </c:pt>
                <c:pt idx="15500" formatCode="General">
                  <c:v>1.2297450000000001</c:v>
                </c:pt>
                <c:pt idx="15501" formatCode="General">
                  <c:v>1.2297450000000001</c:v>
                </c:pt>
                <c:pt idx="15502" formatCode="General">
                  <c:v>1.2297450000000001</c:v>
                </c:pt>
                <c:pt idx="15503" formatCode="General">
                  <c:v>1.2261280000000001</c:v>
                </c:pt>
                <c:pt idx="15504" formatCode="General">
                  <c:v>1.2261280000000001</c:v>
                </c:pt>
                <c:pt idx="15505" formatCode="General">
                  <c:v>1.2261280000000001</c:v>
                </c:pt>
                <c:pt idx="15506" formatCode="General">
                  <c:v>1.2243200000000001</c:v>
                </c:pt>
                <c:pt idx="15507" formatCode="General">
                  <c:v>1.2261280000000001</c:v>
                </c:pt>
                <c:pt idx="15508" formatCode="General">
                  <c:v>1.2170859999999999</c:v>
                </c:pt>
                <c:pt idx="15509" formatCode="General">
                  <c:v>1.2243200000000001</c:v>
                </c:pt>
                <c:pt idx="15510" formatCode="General">
                  <c:v>1.2188950000000001</c:v>
                </c:pt>
                <c:pt idx="15511" formatCode="General">
                  <c:v>1.180917</c:v>
                </c:pt>
                <c:pt idx="15512" formatCode="General">
                  <c:v>1.2044269999999999</c:v>
                </c:pt>
                <c:pt idx="15513" formatCode="General">
                  <c:v>1.16645</c:v>
                </c:pt>
                <c:pt idx="15514" formatCode="General">
                  <c:v>1.162833</c:v>
                </c:pt>
                <c:pt idx="15515" formatCode="General">
                  <c:v>1.162833</c:v>
                </c:pt>
                <c:pt idx="15516" formatCode="General">
                  <c:v>1.162833</c:v>
                </c:pt>
                <c:pt idx="15517" formatCode="General">
                  <c:v>1.162833</c:v>
                </c:pt>
                <c:pt idx="15518" formatCode="General">
                  <c:v>1.162833</c:v>
                </c:pt>
                <c:pt idx="15519" formatCode="General">
                  <c:v>1.162833</c:v>
                </c:pt>
                <c:pt idx="15520" formatCode="General">
                  <c:v>1.162833</c:v>
                </c:pt>
                <c:pt idx="15521" formatCode="General">
                  <c:v>1.162833</c:v>
                </c:pt>
                <c:pt idx="15522" formatCode="General">
                  <c:v>1.162833</c:v>
                </c:pt>
                <c:pt idx="15523" formatCode="General">
                  <c:v>1.162833</c:v>
                </c:pt>
                <c:pt idx="15524" formatCode="General">
                  <c:v>1.162833</c:v>
                </c:pt>
                <c:pt idx="15525" formatCode="General">
                  <c:v>1.162833</c:v>
                </c:pt>
                <c:pt idx="15526" formatCode="General">
                  <c:v>1.162833</c:v>
                </c:pt>
                <c:pt idx="15527" formatCode="General">
                  <c:v>1.162833</c:v>
                </c:pt>
                <c:pt idx="15528" formatCode="General">
                  <c:v>1.162833</c:v>
                </c:pt>
                <c:pt idx="15529" formatCode="General">
                  <c:v>1.162833</c:v>
                </c:pt>
                <c:pt idx="15530" formatCode="General">
                  <c:v>1.162833</c:v>
                </c:pt>
                <c:pt idx="15531" formatCode="General">
                  <c:v>1.162833</c:v>
                </c:pt>
                <c:pt idx="15532" formatCode="General">
                  <c:v>1.162833</c:v>
                </c:pt>
                <c:pt idx="15533" formatCode="General">
                  <c:v>1.162833</c:v>
                </c:pt>
                <c:pt idx="15534" formatCode="General">
                  <c:v>1.162833</c:v>
                </c:pt>
                <c:pt idx="15535" formatCode="General">
                  <c:v>1.162833</c:v>
                </c:pt>
                <c:pt idx="15536" formatCode="General">
                  <c:v>1.162833</c:v>
                </c:pt>
                <c:pt idx="15537" formatCode="General">
                  <c:v>1.162833</c:v>
                </c:pt>
                <c:pt idx="15538" formatCode="General">
                  <c:v>1.162833</c:v>
                </c:pt>
                <c:pt idx="15539" formatCode="General">
                  <c:v>1.162833</c:v>
                </c:pt>
                <c:pt idx="15540" formatCode="General">
                  <c:v>1.162833</c:v>
                </c:pt>
                <c:pt idx="15541" formatCode="General">
                  <c:v>1.162833</c:v>
                </c:pt>
                <c:pt idx="15542" formatCode="General">
                  <c:v>1.162833</c:v>
                </c:pt>
                <c:pt idx="15543" formatCode="General">
                  <c:v>1.162833</c:v>
                </c:pt>
                <c:pt idx="15544" formatCode="General">
                  <c:v>1.162833</c:v>
                </c:pt>
                <c:pt idx="15545" formatCode="General">
                  <c:v>1.162833</c:v>
                </c:pt>
                <c:pt idx="15546" formatCode="General">
                  <c:v>1.162833</c:v>
                </c:pt>
                <c:pt idx="15547" formatCode="General">
                  <c:v>1.162833</c:v>
                </c:pt>
                <c:pt idx="15548" formatCode="General">
                  <c:v>1.162833</c:v>
                </c:pt>
                <c:pt idx="15549" formatCode="General">
                  <c:v>1.162833</c:v>
                </c:pt>
                <c:pt idx="15550" formatCode="General">
                  <c:v>1.162833</c:v>
                </c:pt>
                <c:pt idx="15551" formatCode="General">
                  <c:v>1.162833</c:v>
                </c:pt>
                <c:pt idx="15552" formatCode="General">
                  <c:v>1.162833</c:v>
                </c:pt>
                <c:pt idx="15553" formatCode="General">
                  <c:v>1.162833</c:v>
                </c:pt>
                <c:pt idx="15554" formatCode="General">
                  <c:v>1.162833</c:v>
                </c:pt>
                <c:pt idx="15555" formatCode="General">
                  <c:v>1.162833</c:v>
                </c:pt>
                <c:pt idx="15556" formatCode="General">
                  <c:v>1.162833</c:v>
                </c:pt>
                <c:pt idx="15557" formatCode="General">
                  <c:v>1.162833</c:v>
                </c:pt>
                <c:pt idx="15558" formatCode="General">
                  <c:v>1.162833</c:v>
                </c:pt>
                <c:pt idx="15559" formatCode="General">
                  <c:v>1.162833</c:v>
                </c:pt>
                <c:pt idx="15560" formatCode="General">
                  <c:v>1.162833</c:v>
                </c:pt>
                <c:pt idx="15561" formatCode="General">
                  <c:v>1.162833</c:v>
                </c:pt>
                <c:pt idx="15562" formatCode="General">
                  <c:v>1.162833</c:v>
                </c:pt>
                <c:pt idx="15563" formatCode="General">
                  <c:v>1.162833</c:v>
                </c:pt>
                <c:pt idx="15564" formatCode="General">
                  <c:v>1.162833</c:v>
                </c:pt>
                <c:pt idx="15565" formatCode="General">
                  <c:v>1.162833</c:v>
                </c:pt>
                <c:pt idx="15566" formatCode="General">
                  <c:v>1.162833</c:v>
                </c:pt>
                <c:pt idx="15567" formatCode="General">
                  <c:v>1.162833</c:v>
                </c:pt>
                <c:pt idx="15568" formatCode="General">
                  <c:v>1.162833</c:v>
                </c:pt>
                <c:pt idx="15569" formatCode="General">
                  <c:v>1.162833</c:v>
                </c:pt>
                <c:pt idx="15570" formatCode="General">
                  <c:v>1.162833</c:v>
                </c:pt>
                <c:pt idx="15571" formatCode="General">
                  <c:v>1.162833</c:v>
                </c:pt>
                <c:pt idx="15572" formatCode="General">
                  <c:v>1.162833</c:v>
                </c:pt>
                <c:pt idx="15573" formatCode="General">
                  <c:v>1.162833</c:v>
                </c:pt>
                <c:pt idx="15574" formatCode="General">
                  <c:v>1.162833</c:v>
                </c:pt>
                <c:pt idx="15575" formatCode="General">
                  <c:v>1.162833</c:v>
                </c:pt>
                <c:pt idx="15576" formatCode="General">
                  <c:v>1.162833</c:v>
                </c:pt>
                <c:pt idx="15577" formatCode="General">
                  <c:v>1.162833</c:v>
                </c:pt>
                <c:pt idx="15578" formatCode="General">
                  <c:v>1.162833</c:v>
                </c:pt>
                <c:pt idx="15579" formatCode="General">
                  <c:v>1.162833</c:v>
                </c:pt>
                <c:pt idx="15580" formatCode="General">
                  <c:v>1.162833</c:v>
                </c:pt>
                <c:pt idx="15581" formatCode="General">
                  <c:v>1.162833</c:v>
                </c:pt>
                <c:pt idx="15582" formatCode="General">
                  <c:v>1.162833</c:v>
                </c:pt>
                <c:pt idx="15583" formatCode="General">
                  <c:v>1.162833</c:v>
                </c:pt>
                <c:pt idx="15584" formatCode="General">
                  <c:v>1.162833</c:v>
                </c:pt>
                <c:pt idx="15585" formatCode="General">
                  <c:v>1.155599</c:v>
                </c:pt>
                <c:pt idx="15586" formatCode="General">
                  <c:v>1.1357060000000001</c:v>
                </c:pt>
                <c:pt idx="15587" formatCode="General">
                  <c:v>1.1320889999999999</c:v>
                </c:pt>
                <c:pt idx="15588" formatCode="General">
                  <c:v>1.104962</c:v>
                </c:pt>
                <c:pt idx="15589" formatCode="General">
                  <c:v>1.103154</c:v>
                </c:pt>
                <c:pt idx="15590" formatCode="General">
                  <c:v>1.103154</c:v>
                </c:pt>
                <c:pt idx="15591" formatCode="General">
                  <c:v>1.103154</c:v>
                </c:pt>
                <c:pt idx="15592" formatCode="General">
                  <c:v>1.097729</c:v>
                </c:pt>
                <c:pt idx="15593" formatCode="General">
                  <c:v>1.099537</c:v>
                </c:pt>
                <c:pt idx="15594" formatCode="General">
                  <c:v>1.097729</c:v>
                </c:pt>
                <c:pt idx="15595" formatCode="General">
                  <c:v>1.097729</c:v>
                </c:pt>
                <c:pt idx="15596" formatCode="General">
                  <c:v>1.097729</c:v>
                </c:pt>
                <c:pt idx="15597" formatCode="General">
                  <c:v>1.097729</c:v>
                </c:pt>
                <c:pt idx="15598" formatCode="General">
                  <c:v>1.097729</c:v>
                </c:pt>
                <c:pt idx="15599" formatCode="General">
                  <c:v>1.101345</c:v>
                </c:pt>
                <c:pt idx="15600" formatCode="General">
                  <c:v>1.101345</c:v>
                </c:pt>
                <c:pt idx="15601" formatCode="General">
                  <c:v>1.101345</c:v>
                </c:pt>
                <c:pt idx="15602" formatCode="General">
                  <c:v>1.099537</c:v>
                </c:pt>
                <c:pt idx="15603" formatCode="General">
                  <c:v>1.097729</c:v>
                </c:pt>
                <c:pt idx="15604" formatCode="General">
                  <c:v>1.097729</c:v>
                </c:pt>
                <c:pt idx="15605" formatCode="General">
                  <c:v>1.097729</c:v>
                </c:pt>
                <c:pt idx="15606" formatCode="General">
                  <c:v>1.09592</c:v>
                </c:pt>
                <c:pt idx="15607" formatCode="General">
                  <c:v>1.09592</c:v>
                </c:pt>
                <c:pt idx="15608" formatCode="General">
                  <c:v>1.09592</c:v>
                </c:pt>
                <c:pt idx="15609" formatCode="General">
                  <c:v>1.101345</c:v>
                </c:pt>
                <c:pt idx="15610" formatCode="General">
                  <c:v>1.101345</c:v>
                </c:pt>
                <c:pt idx="15611" formatCode="General">
                  <c:v>1.101345</c:v>
                </c:pt>
                <c:pt idx="15612" formatCode="General">
                  <c:v>1.101345</c:v>
                </c:pt>
                <c:pt idx="15613" formatCode="General">
                  <c:v>1.097729</c:v>
                </c:pt>
                <c:pt idx="15614" formatCode="General">
                  <c:v>1.097729</c:v>
                </c:pt>
                <c:pt idx="15615" formatCode="General">
                  <c:v>1.099537</c:v>
                </c:pt>
                <c:pt idx="15616" formatCode="General">
                  <c:v>1.09592</c:v>
                </c:pt>
                <c:pt idx="15617" formatCode="General">
                  <c:v>1.097729</c:v>
                </c:pt>
                <c:pt idx="15618" formatCode="General">
                  <c:v>1.097729</c:v>
                </c:pt>
                <c:pt idx="15619" formatCode="General">
                  <c:v>1.097729</c:v>
                </c:pt>
                <c:pt idx="15620" formatCode="General">
                  <c:v>1.103154</c:v>
                </c:pt>
                <c:pt idx="15621" formatCode="General">
                  <c:v>1.101345</c:v>
                </c:pt>
                <c:pt idx="15622" formatCode="General">
                  <c:v>1.101345</c:v>
                </c:pt>
                <c:pt idx="15623" formatCode="General">
                  <c:v>1.099537</c:v>
                </c:pt>
                <c:pt idx="15624" formatCode="General">
                  <c:v>1.097729</c:v>
                </c:pt>
                <c:pt idx="15625" formatCode="General">
                  <c:v>1.097729</c:v>
                </c:pt>
                <c:pt idx="15626" formatCode="General">
                  <c:v>1.097729</c:v>
                </c:pt>
                <c:pt idx="15627" formatCode="General">
                  <c:v>1.09592</c:v>
                </c:pt>
                <c:pt idx="15628" formatCode="General">
                  <c:v>1.097729</c:v>
                </c:pt>
                <c:pt idx="15629" formatCode="General">
                  <c:v>1.09592</c:v>
                </c:pt>
                <c:pt idx="15630" formatCode="General">
                  <c:v>1.09592</c:v>
                </c:pt>
                <c:pt idx="15631" formatCode="General">
                  <c:v>1.099537</c:v>
                </c:pt>
                <c:pt idx="15632" formatCode="General">
                  <c:v>1.099537</c:v>
                </c:pt>
                <c:pt idx="15633" formatCode="General">
                  <c:v>1.099537</c:v>
                </c:pt>
                <c:pt idx="15634" formatCode="General">
                  <c:v>1.097729</c:v>
                </c:pt>
                <c:pt idx="15635" formatCode="General">
                  <c:v>1.097729</c:v>
                </c:pt>
                <c:pt idx="15636" formatCode="General">
                  <c:v>1.097729</c:v>
                </c:pt>
                <c:pt idx="15637" formatCode="General">
                  <c:v>1.097729</c:v>
                </c:pt>
                <c:pt idx="15638" formatCode="General">
                  <c:v>1.09592</c:v>
                </c:pt>
                <c:pt idx="15639" formatCode="General">
                  <c:v>1.094112</c:v>
                </c:pt>
                <c:pt idx="15640" formatCode="General">
                  <c:v>1.09592</c:v>
                </c:pt>
                <c:pt idx="15641" formatCode="General">
                  <c:v>1.101345</c:v>
                </c:pt>
                <c:pt idx="15642" formatCode="General">
                  <c:v>1.101345</c:v>
                </c:pt>
                <c:pt idx="15643" formatCode="General">
                  <c:v>1.101345</c:v>
                </c:pt>
                <c:pt idx="15644" formatCode="General">
                  <c:v>1.101345</c:v>
                </c:pt>
                <c:pt idx="15645" formatCode="General">
                  <c:v>1.099537</c:v>
                </c:pt>
                <c:pt idx="15646" formatCode="General">
                  <c:v>1.099537</c:v>
                </c:pt>
                <c:pt idx="15647" formatCode="General">
                  <c:v>1.097729</c:v>
                </c:pt>
                <c:pt idx="15648" formatCode="General">
                  <c:v>1.09592</c:v>
                </c:pt>
                <c:pt idx="15649" formatCode="General">
                  <c:v>1.09592</c:v>
                </c:pt>
                <c:pt idx="15650" formatCode="General">
                  <c:v>1.09592</c:v>
                </c:pt>
                <c:pt idx="15651" formatCode="General">
                  <c:v>1.09592</c:v>
                </c:pt>
                <c:pt idx="15652" formatCode="General">
                  <c:v>1.099537</c:v>
                </c:pt>
                <c:pt idx="15653" formatCode="General">
                  <c:v>1.101345</c:v>
                </c:pt>
                <c:pt idx="15654" formatCode="General">
                  <c:v>1.101345</c:v>
                </c:pt>
                <c:pt idx="15655" formatCode="General">
                  <c:v>1.101345</c:v>
                </c:pt>
                <c:pt idx="15656" formatCode="General">
                  <c:v>1.099537</c:v>
                </c:pt>
                <c:pt idx="15657" formatCode="General">
                  <c:v>1.099537</c:v>
                </c:pt>
                <c:pt idx="15658" formatCode="General">
                  <c:v>1.097729</c:v>
                </c:pt>
                <c:pt idx="15659" formatCode="General">
                  <c:v>1.094112</c:v>
                </c:pt>
                <c:pt idx="15660" formatCode="General">
                  <c:v>1.09592</c:v>
                </c:pt>
                <c:pt idx="15661" formatCode="General">
                  <c:v>1.094112</c:v>
                </c:pt>
                <c:pt idx="15662" formatCode="General">
                  <c:v>1.099537</c:v>
                </c:pt>
                <c:pt idx="15663" formatCode="General">
                  <c:v>1.0543260000000001</c:v>
                </c:pt>
                <c:pt idx="15664" formatCode="General">
                  <c:v>1.0651759999999999</c:v>
                </c:pt>
                <c:pt idx="15665" formatCode="General">
                  <c:v>1.09592</c:v>
                </c:pt>
                <c:pt idx="15666" formatCode="General">
                  <c:v>1.086878</c:v>
                </c:pt>
                <c:pt idx="15667" formatCode="General">
                  <c:v>1.036241</c:v>
                </c:pt>
                <c:pt idx="15668" formatCode="General">
                  <c:v>1.0470919999999999</c:v>
                </c:pt>
                <c:pt idx="15669" formatCode="General">
                  <c:v>1.0344329999999999</c:v>
                </c:pt>
                <c:pt idx="15670" formatCode="General">
                  <c:v>1.0488999999999999</c:v>
                </c:pt>
                <c:pt idx="15671" formatCode="General">
                  <c:v>1.0344329999999999</c:v>
                </c:pt>
                <c:pt idx="15672" formatCode="General">
                  <c:v>1.032624</c:v>
                </c:pt>
                <c:pt idx="15673" formatCode="General">
                  <c:v>1.0344329999999999</c:v>
                </c:pt>
                <c:pt idx="15674" formatCode="General">
                  <c:v>1.0344329999999999</c:v>
                </c:pt>
                <c:pt idx="15675" formatCode="General">
                  <c:v>1.0344329999999999</c:v>
                </c:pt>
                <c:pt idx="15676" formatCode="General">
                  <c:v>1.0344329999999999</c:v>
                </c:pt>
                <c:pt idx="15677" formatCode="General">
                  <c:v>1.0344329999999999</c:v>
                </c:pt>
                <c:pt idx="15678" formatCode="General">
                  <c:v>1.0344329999999999</c:v>
                </c:pt>
                <c:pt idx="15679" formatCode="General">
                  <c:v>1.032624</c:v>
                </c:pt>
                <c:pt idx="15680" formatCode="General">
                  <c:v>1.032624</c:v>
                </c:pt>
                <c:pt idx="15681" formatCode="General">
                  <c:v>1.0344329999999999</c:v>
                </c:pt>
                <c:pt idx="15682" formatCode="General">
                  <c:v>1.0344329999999999</c:v>
                </c:pt>
                <c:pt idx="15683" formatCode="General">
                  <c:v>1.0344329999999999</c:v>
                </c:pt>
                <c:pt idx="15684" formatCode="General">
                  <c:v>1.0344329999999999</c:v>
                </c:pt>
                <c:pt idx="15685" formatCode="General">
                  <c:v>1.032624</c:v>
                </c:pt>
                <c:pt idx="15686" formatCode="General">
                  <c:v>1.032624</c:v>
                </c:pt>
                <c:pt idx="15687" formatCode="General">
                  <c:v>1.0344329999999999</c:v>
                </c:pt>
                <c:pt idx="15688" formatCode="General">
                  <c:v>1.0344329999999999</c:v>
                </c:pt>
                <c:pt idx="15689" formatCode="General">
                  <c:v>1.0344329999999999</c:v>
                </c:pt>
                <c:pt idx="15690" formatCode="General">
                  <c:v>1.032624</c:v>
                </c:pt>
                <c:pt idx="15691" formatCode="General">
                  <c:v>1.032624</c:v>
                </c:pt>
                <c:pt idx="15692" formatCode="General">
                  <c:v>1.0344329999999999</c:v>
                </c:pt>
                <c:pt idx="15693" formatCode="General">
                  <c:v>1.032624</c:v>
                </c:pt>
                <c:pt idx="15694" formatCode="General">
                  <c:v>1.032624</c:v>
                </c:pt>
                <c:pt idx="15695" formatCode="General">
                  <c:v>1.0344329999999999</c:v>
                </c:pt>
                <c:pt idx="15696" formatCode="General">
                  <c:v>1.0344329999999999</c:v>
                </c:pt>
                <c:pt idx="15697" formatCode="General">
                  <c:v>1.0344329999999999</c:v>
                </c:pt>
                <c:pt idx="15698" formatCode="General">
                  <c:v>1.0344329999999999</c:v>
                </c:pt>
                <c:pt idx="15699" formatCode="General">
                  <c:v>1.0344329999999999</c:v>
                </c:pt>
                <c:pt idx="15700" formatCode="General">
                  <c:v>1.036241</c:v>
                </c:pt>
                <c:pt idx="15701" formatCode="General">
                  <c:v>1.0344329999999999</c:v>
                </c:pt>
                <c:pt idx="15702" formatCode="General">
                  <c:v>1.0344329999999999</c:v>
                </c:pt>
                <c:pt idx="15703" formatCode="General">
                  <c:v>1.0344329999999999</c:v>
                </c:pt>
                <c:pt idx="15704" formatCode="General">
                  <c:v>1.032624</c:v>
                </c:pt>
                <c:pt idx="15705" formatCode="General">
                  <c:v>1.0344329999999999</c:v>
                </c:pt>
                <c:pt idx="15706" formatCode="General">
                  <c:v>1.0344329999999999</c:v>
                </c:pt>
                <c:pt idx="15707" formatCode="General">
                  <c:v>1.0344329999999999</c:v>
                </c:pt>
                <c:pt idx="15708" formatCode="General">
                  <c:v>1.0344329999999999</c:v>
                </c:pt>
                <c:pt idx="15709" formatCode="General">
                  <c:v>1.0344329999999999</c:v>
                </c:pt>
                <c:pt idx="15710" formatCode="General">
                  <c:v>1.032624</c:v>
                </c:pt>
                <c:pt idx="15711" formatCode="General">
                  <c:v>1.0344329999999999</c:v>
                </c:pt>
                <c:pt idx="15712" formatCode="General">
                  <c:v>1.0344329999999999</c:v>
                </c:pt>
                <c:pt idx="15713" formatCode="General">
                  <c:v>1.032624</c:v>
                </c:pt>
                <c:pt idx="15714" formatCode="General">
                  <c:v>1.0344329999999999</c:v>
                </c:pt>
                <c:pt idx="15715" formatCode="General">
                  <c:v>1.032624</c:v>
                </c:pt>
                <c:pt idx="15716" formatCode="General">
                  <c:v>1.032624</c:v>
                </c:pt>
                <c:pt idx="15717" formatCode="General">
                  <c:v>1.0344329999999999</c:v>
                </c:pt>
                <c:pt idx="15718" formatCode="General">
                  <c:v>1.0344329999999999</c:v>
                </c:pt>
                <c:pt idx="15719" formatCode="General">
                  <c:v>1.0344329999999999</c:v>
                </c:pt>
                <c:pt idx="15720" formatCode="General">
                  <c:v>1.0344329999999999</c:v>
                </c:pt>
                <c:pt idx="15721" formatCode="General">
                  <c:v>1.0344329999999999</c:v>
                </c:pt>
                <c:pt idx="15722" formatCode="General">
                  <c:v>1.0344329999999999</c:v>
                </c:pt>
                <c:pt idx="15723" formatCode="General">
                  <c:v>1.0344329999999999</c:v>
                </c:pt>
                <c:pt idx="15724" formatCode="General">
                  <c:v>1.0344329999999999</c:v>
                </c:pt>
                <c:pt idx="15725" formatCode="General">
                  <c:v>1.0344329999999999</c:v>
                </c:pt>
                <c:pt idx="15726" formatCode="General">
                  <c:v>1.0344329999999999</c:v>
                </c:pt>
                <c:pt idx="15727" formatCode="General">
                  <c:v>1.032624</c:v>
                </c:pt>
                <c:pt idx="15728" formatCode="General">
                  <c:v>1.0344329999999999</c:v>
                </c:pt>
                <c:pt idx="15729" formatCode="General">
                  <c:v>1.0344329999999999</c:v>
                </c:pt>
                <c:pt idx="15730" formatCode="General">
                  <c:v>1.0344329999999999</c:v>
                </c:pt>
                <c:pt idx="15731" formatCode="General">
                  <c:v>1.0344329999999999</c:v>
                </c:pt>
                <c:pt idx="15732" formatCode="General">
                  <c:v>1.036241</c:v>
                </c:pt>
                <c:pt idx="15733" formatCode="General">
                  <c:v>1.0344329999999999</c:v>
                </c:pt>
                <c:pt idx="15734" formatCode="General">
                  <c:v>1.0344329999999999</c:v>
                </c:pt>
                <c:pt idx="15735" formatCode="General">
                  <c:v>1.032624</c:v>
                </c:pt>
                <c:pt idx="15736" formatCode="General">
                  <c:v>1.0344329999999999</c:v>
                </c:pt>
                <c:pt idx="15737" formatCode="General">
                  <c:v>1.032624</c:v>
                </c:pt>
                <c:pt idx="15738" formatCode="General">
                  <c:v>1.032624</c:v>
                </c:pt>
                <c:pt idx="15739" formatCode="General">
                  <c:v>1.0344329999999999</c:v>
                </c:pt>
                <c:pt idx="15740" formatCode="General">
                  <c:v>1.032624</c:v>
                </c:pt>
                <c:pt idx="15741" formatCode="General">
                  <c:v>1.0344329999999999</c:v>
                </c:pt>
                <c:pt idx="15742" formatCode="General">
                  <c:v>1.0344329999999999</c:v>
                </c:pt>
                <c:pt idx="15743" formatCode="General">
                  <c:v>1.0344329999999999</c:v>
                </c:pt>
                <c:pt idx="15744" formatCode="General">
                  <c:v>1.0344329999999999</c:v>
                </c:pt>
                <c:pt idx="15745" formatCode="General">
                  <c:v>1.0344329999999999</c:v>
                </c:pt>
                <c:pt idx="15746" formatCode="General">
                  <c:v>1.0344329999999999</c:v>
                </c:pt>
                <c:pt idx="15747" formatCode="General">
                  <c:v>1.032624</c:v>
                </c:pt>
                <c:pt idx="15748" formatCode="General">
                  <c:v>1.012731</c:v>
                </c:pt>
                <c:pt idx="15749" formatCode="General">
                  <c:v>0.97837099999999999</c:v>
                </c:pt>
                <c:pt idx="15750" formatCode="General">
                  <c:v>1.007306</c:v>
                </c:pt>
                <c:pt idx="15751" formatCode="General">
                  <c:v>1.023582</c:v>
                </c:pt>
                <c:pt idx="15752" formatCode="General">
                  <c:v>0.97475400000000001</c:v>
                </c:pt>
                <c:pt idx="15753" formatCode="General">
                  <c:v>0.98922169999999998</c:v>
                </c:pt>
                <c:pt idx="15754" formatCode="General">
                  <c:v>1.007306</c:v>
                </c:pt>
                <c:pt idx="15755" formatCode="General">
                  <c:v>0.96932879999999999</c:v>
                </c:pt>
                <c:pt idx="15756" formatCode="General">
                  <c:v>0.97113720000000003</c:v>
                </c:pt>
                <c:pt idx="15757" formatCode="General">
                  <c:v>0.96932879999999999</c:v>
                </c:pt>
                <c:pt idx="15758" formatCode="General">
                  <c:v>0.97113720000000003</c:v>
                </c:pt>
                <c:pt idx="15759" formatCode="General">
                  <c:v>0.97113720000000003</c:v>
                </c:pt>
                <c:pt idx="15760" formatCode="General">
                  <c:v>0.96932879999999999</c:v>
                </c:pt>
                <c:pt idx="15761" formatCode="General">
                  <c:v>0.97113720000000003</c:v>
                </c:pt>
                <c:pt idx="15762" formatCode="General">
                  <c:v>0.97113720000000003</c:v>
                </c:pt>
                <c:pt idx="15763" formatCode="General">
                  <c:v>0.97294559999999997</c:v>
                </c:pt>
                <c:pt idx="15764" formatCode="General">
                  <c:v>0.9675203</c:v>
                </c:pt>
                <c:pt idx="15765" formatCode="General">
                  <c:v>0.96571180000000001</c:v>
                </c:pt>
                <c:pt idx="15766" formatCode="General">
                  <c:v>0.9675203</c:v>
                </c:pt>
                <c:pt idx="15767" formatCode="General">
                  <c:v>0.9675203</c:v>
                </c:pt>
                <c:pt idx="15768" formatCode="General">
                  <c:v>0.96932879999999999</c:v>
                </c:pt>
                <c:pt idx="15769" formatCode="General">
                  <c:v>0.97113720000000003</c:v>
                </c:pt>
                <c:pt idx="15770" formatCode="General">
                  <c:v>0.97113720000000003</c:v>
                </c:pt>
                <c:pt idx="15771" formatCode="General">
                  <c:v>0.97113720000000003</c:v>
                </c:pt>
                <c:pt idx="15772" formatCode="General">
                  <c:v>0.97294559999999997</c:v>
                </c:pt>
                <c:pt idx="15773" formatCode="General">
                  <c:v>0.97113720000000003</c:v>
                </c:pt>
                <c:pt idx="15774" formatCode="General">
                  <c:v>0.97113720000000003</c:v>
                </c:pt>
                <c:pt idx="15775" formatCode="General">
                  <c:v>0.9675203</c:v>
                </c:pt>
                <c:pt idx="15776" formatCode="General">
                  <c:v>0.9675203</c:v>
                </c:pt>
                <c:pt idx="15777" formatCode="General">
                  <c:v>0.9675203</c:v>
                </c:pt>
                <c:pt idx="15778" formatCode="General">
                  <c:v>0.9675203</c:v>
                </c:pt>
                <c:pt idx="15779" formatCode="General">
                  <c:v>0.97113720000000003</c:v>
                </c:pt>
                <c:pt idx="15780" formatCode="General">
                  <c:v>0.97113720000000003</c:v>
                </c:pt>
                <c:pt idx="15781" formatCode="General">
                  <c:v>0.97113720000000003</c:v>
                </c:pt>
                <c:pt idx="15782" formatCode="General">
                  <c:v>0.97294559999999997</c:v>
                </c:pt>
                <c:pt idx="15783" formatCode="General">
                  <c:v>0.97294559999999997</c:v>
                </c:pt>
                <c:pt idx="15784" formatCode="General">
                  <c:v>0.97113720000000003</c:v>
                </c:pt>
                <c:pt idx="15785" formatCode="General">
                  <c:v>0.97113720000000003</c:v>
                </c:pt>
                <c:pt idx="15786" formatCode="General">
                  <c:v>0.9675203</c:v>
                </c:pt>
                <c:pt idx="15787" formatCode="General">
                  <c:v>0.9675203</c:v>
                </c:pt>
                <c:pt idx="15788" formatCode="General">
                  <c:v>0.9675203</c:v>
                </c:pt>
                <c:pt idx="15789" formatCode="General">
                  <c:v>0.97113720000000003</c:v>
                </c:pt>
                <c:pt idx="15790" formatCode="General">
                  <c:v>0.96932879999999999</c:v>
                </c:pt>
                <c:pt idx="15791" formatCode="General">
                  <c:v>0.97113720000000003</c:v>
                </c:pt>
                <c:pt idx="15792" formatCode="General">
                  <c:v>0.97113720000000003</c:v>
                </c:pt>
                <c:pt idx="15793" formatCode="General">
                  <c:v>0.97294559999999997</c:v>
                </c:pt>
                <c:pt idx="15794" formatCode="General">
                  <c:v>0.97113720000000003</c:v>
                </c:pt>
                <c:pt idx="15795" formatCode="General">
                  <c:v>0.97113720000000003</c:v>
                </c:pt>
                <c:pt idx="15796" formatCode="General">
                  <c:v>0.9675203</c:v>
                </c:pt>
                <c:pt idx="15797" formatCode="General">
                  <c:v>0.9675203</c:v>
                </c:pt>
                <c:pt idx="15798" formatCode="General">
                  <c:v>0.96932879999999999</c:v>
                </c:pt>
                <c:pt idx="15799" formatCode="General">
                  <c:v>0.9675203</c:v>
                </c:pt>
                <c:pt idx="15800" formatCode="General">
                  <c:v>0.97113720000000003</c:v>
                </c:pt>
                <c:pt idx="15801" formatCode="General">
                  <c:v>0.97113720000000003</c:v>
                </c:pt>
                <c:pt idx="15802" formatCode="General">
                  <c:v>0.97113720000000003</c:v>
                </c:pt>
                <c:pt idx="15803" formatCode="General">
                  <c:v>0.97113720000000003</c:v>
                </c:pt>
                <c:pt idx="15804" formatCode="General">
                  <c:v>0.97113720000000003</c:v>
                </c:pt>
                <c:pt idx="15805" formatCode="General">
                  <c:v>0.97113720000000003</c:v>
                </c:pt>
                <c:pt idx="15806" formatCode="General">
                  <c:v>0.97113720000000003</c:v>
                </c:pt>
                <c:pt idx="15807" formatCode="General">
                  <c:v>0.9675203</c:v>
                </c:pt>
                <c:pt idx="15808" formatCode="General">
                  <c:v>0.9675203</c:v>
                </c:pt>
                <c:pt idx="15809" formatCode="General">
                  <c:v>0.9675203</c:v>
                </c:pt>
                <c:pt idx="15810" formatCode="General">
                  <c:v>0.97113720000000003</c:v>
                </c:pt>
                <c:pt idx="15811" formatCode="General">
                  <c:v>0.97113720000000003</c:v>
                </c:pt>
                <c:pt idx="15812" formatCode="General">
                  <c:v>0.96932879999999999</c:v>
                </c:pt>
                <c:pt idx="15813" formatCode="General">
                  <c:v>0.97113720000000003</c:v>
                </c:pt>
                <c:pt idx="15814" formatCode="General">
                  <c:v>0.97113720000000003</c:v>
                </c:pt>
                <c:pt idx="15815" formatCode="General">
                  <c:v>0.97113720000000003</c:v>
                </c:pt>
                <c:pt idx="15816" formatCode="General">
                  <c:v>0.97113720000000003</c:v>
                </c:pt>
                <c:pt idx="15817" formatCode="General">
                  <c:v>0.9675203</c:v>
                </c:pt>
                <c:pt idx="15818" formatCode="General">
                  <c:v>0.9675203</c:v>
                </c:pt>
                <c:pt idx="15819" formatCode="General">
                  <c:v>0.9675203</c:v>
                </c:pt>
                <c:pt idx="15820" formatCode="General">
                  <c:v>0.96571180000000001</c:v>
                </c:pt>
                <c:pt idx="15821" formatCode="General">
                  <c:v>0.97113720000000003</c:v>
                </c:pt>
                <c:pt idx="15822" formatCode="General">
                  <c:v>0.97113720000000003</c:v>
                </c:pt>
                <c:pt idx="15823" formatCode="General">
                  <c:v>0.97113720000000003</c:v>
                </c:pt>
                <c:pt idx="15824" formatCode="General">
                  <c:v>0.97113720000000003</c:v>
                </c:pt>
                <c:pt idx="15825" formatCode="General">
                  <c:v>0.97113720000000003</c:v>
                </c:pt>
                <c:pt idx="15826" formatCode="General">
                  <c:v>0.96932879999999999</c:v>
                </c:pt>
                <c:pt idx="15827" formatCode="General">
                  <c:v>0.97113720000000003</c:v>
                </c:pt>
                <c:pt idx="15828" formatCode="General">
                  <c:v>0.96932879999999999</c:v>
                </c:pt>
                <c:pt idx="15829" formatCode="General">
                  <c:v>0.9675203</c:v>
                </c:pt>
                <c:pt idx="15830" formatCode="General">
                  <c:v>0.9675203</c:v>
                </c:pt>
                <c:pt idx="15831" formatCode="General">
                  <c:v>0.97113720000000003</c:v>
                </c:pt>
                <c:pt idx="15832" formatCode="General">
                  <c:v>0.97113720000000003</c:v>
                </c:pt>
                <c:pt idx="15833" formatCode="General">
                  <c:v>0.97113720000000003</c:v>
                </c:pt>
                <c:pt idx="15834" formatCode="General">
                  <c:v>0.97113720000000003</c:v>
                </c:pt>
                <c:pt idx="15835" formatCode="General">
                  <c:v>0.97294559999999997</c:v>
                </c:pt>
                <c:pt idx="15836" formatCode="General">
                  <c:v>0.91688369999999997</c:v>
                </c:pt>
                <c:pt idx="15837" formatCode="General">
                  <c:v>0.90603299999999998</c:v>
                </c:pt>
                <c:pt idx="15838" formatCode="General">
                  <c:v>0.95305260000000003</c:v>
                </c:pt>
                <c:pt idx="15839" formatCode="General">
                  <c:v>0.96571180000000001</c:v>
                </c:pt>
                <c:pt idx="15840" formatCode="General">
                  <c:v>0.9675203</c:v>
                </c:pt>
                <c:pt idx="15841" formatCode="General">
                  <c:v>0.9675203</c:v>
                </c:pt>
                <c:pt idx="15842" formatCode="General">
                  <c:v>0.90964979999999995</c:v>
                </c:pt>
                <c:pt idx="15843" formatCode="General">
                  <c:v>0.90603299999999998</c:v>
                </c:pt>
                <c:pt idx="15844" formatCode="General">
                  <c:v>0.96571180000000001</c:v>
                </c:pt>
                <c:pt idx="15845" formatCode="General">
                  <c:v>0.97294559999999997</c:v>
                </c:pt>
                <c:pt idx="15846" formatCode="General">
                  <c:v>0.90603299999999998</c:v>
                </c:pt>
                <c:pt idx="15847" formatCode="General">
                  <c:v>0.90603299999999998</c:v>
                </c:pt>
                <c:pt idx="15848" formatCode="General">
                  <c:v>0.92773439999999996</c:v>
                </c:pt>
                <c:pt idx="15849" formatCode="General">
                  <c:v>0.90603299999999998</c:v>
                </c:pt>
                <c:pt idx="15850" formatCode="General">
                  <c:v>0.90603299999999998</c:v>
                </c:pt>
                <c:pt idx="15851" formatCode="General">
                  <c:v>0.90603299999999998</c:v>
                </c:pt>
                <c:pt idx="15852" formatCode="General">
                  <c:v>0.90603299999999998</c:v>
                </c:pt>
                <c:pt idx="15853" formatCode="General">
                  <c:v>0.90603299999999998</c:v>
                </c:pt>
                <c:pt idx="15854" formatCode="General">
                  <c:v>0.90603299999999998</c:v>
                </c:pt>
                <c:pt idx="15855" formatCode="General">
                  <c:v>0.90603299999999998</c:v>
                </c:pt>
                <c:pt idx="15856" formatCode="General">
                  <c:v>0.90603299999999998</c:v>
                </c:pt>
                <c:pt idx="15857" formatCode="General">
                  <c:v>0.90603299999999998</c:v>
                </c:pt>
                <c:pt idx="15858" formatCode="General">
                  <c:v>0.90603299999999998</c:v>
                </c:pt>
                <c:pt idx="15859" formatCode="General">
                  <c:v>0.90603299999999998</c:v>
                </c:pt>
                <c:pt idx="15860" formatCode="General">
                  <c:v>0.90603299999999998</c:v>
                </c:pt>
                <c:pt idx="15861" formatCode="General">
                  <c:v>0.90603299999999998</c:v>
                </c:pt>
                <c:pt idx="15862" formatCode="General">
                  <c:v>0.90603299999999998</c:v>
                </c:pt>
                <c:pt idx="15863" formatCode="General">
                  <c:v>0.90603299999999998</c:v>
                </c:pt>
                <c:pt idx="15864" formatCode="General">
                  <c:v>0.90603299999999998</c:v>
                </c:pt>
                <c:pt idx="15865" formatCode="General">
                  <c:v>0.90603299999999998</c:v>
                </c:pt>
                <c:pt idx="15866" formatCode="General">
                  <c:v>0.90603299999999998</c:v>
                </c:pt>
                <c:pt idx="15867" formatCode="General">
                  <c:v>0.90603299999999998</c:v>
                </c:pt>
                <c:pt idx="15868" formatCode="General">
                  <c:v>0.90603299999999998</c:v>
                </c:pt>
                <c:pt idx="15869" formatCode="General">
                  <c:v>0.90603299999999998</c:v>
                </c:pt>
                <c:pt idx="15870" formatCode="General">
                  <c:v>0.90603299999999998</c:v>
                </c:pt>
                <c:pt idx="15871" formatCode="General">
                  <c:v>0.90603299999999998</c:v>
                </c:pt>
                <c:pt idx="15872" formatCode="General">
                  <c:v>0.90603299999999998</c:v>
                </c:pt>
                <c:pt idx="15873" formatCode="General">
                  <c:v>0.90603299999999998</c:v>
                </c:pt>
                <c:pt idx="15874" formatCode="General">
                  <c:v>0.90603299999999998</c:v>
                </c:pt>
                <c:pt idx="15875" formatCode="General">
                  <c:v>0.90603299999999998</c:v>
                </c:pt>
                <c:pt idx="15876" formatCode="General">
                  <c:v>0.90603299999999998</c:v>
                </c:pt>
                <c:pt idx="15877" formatCode="General">
                  <c:v>0.90603299999999998</c:v>
                </c:pt>
                <c:pt idx="15878" formatCode="General">
                  <c:v>0.90603299999999998</c:v>
                </c:pt>
                <c:pt idx="15879" formatCode="General">
                  <c:v>0.90603299999999998</c:v>
                </c:pt>
                <c:pt idx="15880" formatCode="General">
                  <c:v>0.90603299999999998</c:v>
                </c:pt>
                <c:pt idx="15881" formatCode="General">
                  <c:v>0.90603299999999998</c:v>
                </c:pt>
                <c:pt idx="15882" formatCode="General">
                  <c:v>0.90603299999999998</c:v>
                </c:pt>
                <c:pt idx="15883" formatCode="General">
                  <c:v>0.90603299999999998</c:v>
                </c:pt>
                <c:pt idx="15884" formatCode="General">
                  <c:v>0.90603299999999998</c:v>
                </c:pt>
                <c:pt idx="15885" formatCode="General">
                  <c:v>0.90603299999999998</c:v>
                </c:pt>
                <c:pt idx="15886" formatCode="General">
                  <c:v>0.90603299999999998</c:v>
                </c:pt>
                <c:pt idx="15887" formatCode="General">
                  <c:v>0.90603299999999998</c:v>
                </c:pt>
                <c:pt idx="15888" formatCode="General">
                  <c:v>0.90603299999999998</c:v>
                </c:pt>
                <c:pt idx="15889" formatCode="General">
                  <c:v>0.90603299999999998</c:v>
                </c:pt>
                <c:pt idx="15890" formatCode="General">
                  <c:v>0.90603299999999998</c:v>
                </c:pt>
                <c:pt idx="15891" formatCode="General">
                  <c:v>0.90603299999999998</c:v>
                </c:pt>
                <c:pt idx="15892" formatCode="General">
                  <c:v>0.90603299999999998</c:v>
                </c:pt>
                <c:pt idx="15893" formatCode="General">
                  <c:v>0.90603299999999998</c:v>
                </c:pt>
                <c:pt idx="15894" formatCode="General">
                  <c:v>0.90603299999999998</c:v>
                </c:pt>
                <c:pt idx="15895" formatCode="General">
                  <c:v>0.90603299999999998</c:v>
                </c:pt>
                <c:pt idx="15896" formatCode="General">
                  <c:v>0.90603299999999998</c:v>
                </c:pt>
                <c:pt idx="15897" formatCode="General">
                  <c:v>0.90603299999999998</c:v>
                </c:pt>
                <c:pt idx="15898" formatCode="General">
                  <c:v>0.90603299999999998</c:v>
                </c:pt>
                <c:pt idx="15899" formatCode="General">
                  <c:v>0.90603299999999998</c:v>
                </c:pt>
                <c:pt idx="15900" formatCode="General">
                  <c:v>0.90603299999999998</c:v>
                </c:pt>
                <c:pt idx="15901" formatCode="General">
                  <c:v>0.90603299999999998</c:v>
                </c:pt>
                <c:pt idx="15902" formatCode="General">
                  <c:v>0.90603299999999998</c:v>
                </c:pt>
                <c:pt idx="15903" formatCode="General">
                  <c:v>0.90603299999999998</c:v>
                </c:pt>
                <c:pt idx="15904" formatCode="General">
                  <c:v>0.90603299999999998</c:v>
                </c:pt>
                <c:pt idx="15905" formatCode="General">
                  <c:v>0.90603299999999998</c:v>
                </c:pt>
                <c:pt idx="15906" formatCode="General">
                  <c:v>0.90603299999999998</c:v>
                </c:pt>
                <c:pt idx="15907" formatCode="General">
                  <c:v>0.90603299999999998</c:v>
                </c:pt>
                <c:pt idx="15908" formatCode="General">
                  <c:v>0.90603299999999998</c:v>
                </c:pt>
                <c:pt idx="15909" formatCode="General">
                  <c:v>0.90603299999999998</c:v>
                </c:pt>
                <c:pt idx="15910" formatCode="General">
                  <c:v>0.90603299999999998</c:v>
                </c:pt>
                <c:pt idx="15911" formatCode="General">
                  <c:v>0.90603299999999998</c:v>
                </c:pt>
                <c:pt idx="15912" formatCode="General">
                  <c:v>0.90603299999999998</c:v>
                </c:pt>
                <c:pt idx="15913" formatCode="General">
                  <c:v>0.90603299999999998</c:v>
                </c:pt>
                <c:pt idx="15914" formatCode="General">
                  <c:v>0.90603299999999998</c:v>
                </c:pt>
                <c:pt idx="15915" formatCode="General">
                  <c:v>0.90603299999999998</c:v>
                </c:pt>
                <c:pt idx="15916" formatCode="General">
                  <c:v>0.90603299999999998</c:v>
                </c:pt>
                <c:pt idx="15917" formatCode="General">
                  <c:v>0.90603299999999998</c:v>
                </c:pt>
                <c:pt idx="15918" formatCode="General">
                  <c:v>0.90603299999999998</c:v>
                </c:pt>
                <c:pt idx="15919" formatCode="General">
                  <c:v>0.90603299999999998</c:v>
                </c:pt>
                <c:pt idx="15920" formatCode="General">
                  <c:v>0.90603299999999998</c:v>
                </c:pt>
                <c:pt idx="15921" formatCode="General">
                  <c:v>0.90603299999999998</c:v>
                </c:pt>
                <c:pt idx="15922" formatCode="General">
                  <c:v>0.90603299999999998</c:v>
                </c:pt>
                <c:pt idx="15923" formatCode="General">
                  <c:v>0.90603299999999998</c:v>
                </c:pt>
                <c:pt idx="15924" formatCode="General">
                  <c:v>0.90603299999999998</c:v>
                </c:pt>
                <c:pt idx="15925" formatCode="General">
                  <c:v>0.90603299999999998</c:v>
                </c:pt>
                <c:pt idx="15926" formatCode="General">
                  <c:v>0.90603299999999998</c:v>
                </c:pt>
                <c:pt idx="15927" formatCode="General">
                  <c:v>0.90422449999999999</c:v>
                </c:pt>
                <c:pt idx="15928" formatCode="General">
                  <c:v>0.90603299999999998</c:v>
                </c:pt>
                <c:pt idx="15929" formatCode="General">
                  <c:v>0.90603299999999998</c:v>
                </c:pt>
                <c:pt idx="15930" formatCode="General">
                  <c:v>0.89337390000000005</c:v>
                </c:pt>
                <c:pt idx="15931" formatCode="General">
                  <c:v>0.90422449999999999</c:v>
                </c:pt>
                <c:pt idx="15932" formatCode="General">
                  <c:v>0.8752894</c:v>
                </c:pt>
                <c:pt idx="15933" formatCode="General">
                  <c:v>0.87709780000000004</c:v>
                </c:pt>
                <c:pt idx="15934" formatCode="General">
                  <c:v>0.90060759999999995</c:v>
                </c:pt>
                <c:pt idx="15935" formatCode="General">
                  <c:v>0.84454580000000001</c:v>
                </c:pt>
                <c:pt idx="15936" formatCode="General">
                  <c:v>0.90241610000000005</c:v>
                </c:pt>
                <c:pt idx="15937" formatCode="General">
                  <c:v>0.84273730000000002</c:v>
                </c:pt>
                <c:pt idx="15938" formatCode="General">
                  <c:v>0.87890630000000003</c:v>
                </c:pt>
                <c:pt idx="15939" formatCode="General">
                  <c:v>0.84816270000000005</c:v>
                </c:pt>
                <c:pt idx="15940" formatCode="General">
                  <c:v>0.84454580000000001</c:v>
                </c:pt>
                <c:pt idx="15941" formatCode="General">
                  <c:v>0.84454580000000001</c:v>
                </c:pt>
                <c:pt idx="15942" formatCode="General">
                  <c:v>0.84454580000000001</c:v>
                </c:pt>
                <c:pt idx="15943" formatCode="General">
                  <c:v>0.84273730000000002</c:v>
                </c:pt>
                <c:pt idx="15944" formatCode="General">
                  <c:v>0.83912030000000004</c:v>
                </c:pt>
                <c:pt idx="15945" formatCode="General">
                  <c:v>0.83912030000000004</c:v>
                </c:pt>
                <c:pt idx="15946" formatCode="General">
                  <c:v>0.83912030000000004</c:v>
                </c:pt>
                <c:pt idx="15947" formatCode="General">
                  <c:v>0.83912030000000004</c:v>
                </c:pt>
                <c:pt idx="15948" formatCode="General">
                  <c:v>0.84092880000000003</c:v>
                </c:pt>
                <c:pt idx="15949" formatCode="General">
                  <c:v>0.84092880000000003</c:v>
                </c:pt>
                <c:pt idx="15950" formatCode="General">
                  <c:v>0.84273730000000002</c:v>
                </c:pt>
                <c:pt idx="15951" formatCode="General">
                  <c:v>0.84454580000000001</c:v>
                </c:pt>
                <c:pt idx="15952" formatCode="General">
                  <c:v>0.84273730000000002</c:v>
                </c:pt>
                <c:pt idx="15953" formatCode="General">
                  <c:v>0.84273730000000002</c:v>
                </c:pt>
                <c:pt idx="15954" formatCode="General">
                  <c:v>0.84273730000000002</c:v>
                </c:pt>
                <c:pt idx="15955" formatCode="General">
                  <c:v>0.83912030000000004</c:v>
                </c:pt>
                <c:pt idx="15956" formatCode="General">
                  <c:v>0.83912030000000004</c:v>
                </c:pt>
                <c:pt idx="15957" formatCode="General">
                  <c:v>0.8373119</c:v>
                </c:pt>
                <c:pt idx="15958" formatCode="General">
                  <c:v>0.84092880000000003</c:v>
                </c:pt>
                <c:pt idx="15959" formatCode="General">
                  <c:v>0.84092880000000003</c:v>
                </c:pt>
                <c:pt idx="15960" formatCode="General">
                  <c:v>0.84092880000000003</c:v>
                </c:pt>
                <c:pt idx="15961" formatCode="General">
                  <c:v>0.84092880000000003</c:v>
                </c:pt>
                <c:pt idx="15962" formatCode="General">
                  <c:v>0.84273730000000002</c:v>
                </c:pt>
                <c:pt idx="15963" formatCode="General">
                  <c:v>0.84273730000000002</c:v>
                </c:pt>
                <c:pt idx="15964" formatCode="General">
                  <c:v>0.84273730000000002</c:v>
                </c:pt>
                <c:pt idx="15965" formatCode="General">
                  <c:v>0.83912030000000004</c:v>
                </c:pt>
                <c:pt idx="15966" formatCode="General">
                  <c:v>0.83912030000000004</c:v>
                </c:pt>
                <c:pt idx="15967" formatCode="General">
                  <c:v>0.83912030000000004</c:v>
                </c:pt>
                <c:pt idx="15968" formatCode="General">
                  <c:v>0.83912030000000004</c:v>
                </c:pt>
                <c:pt idx="15969" formatCode="General">
                  <c:v>0.84092880000000003</c:v>
                </c:pt>
                <c:pt idx="15970" formatCode="General">
                  <c:v>0.84092880000000003</c:v>
                </c:pt>
                <c:pt idx="15971" formatCode="General">
                  <c:v>0.84273730000000002</c:v>
                </c:pt>
                <c:pt idx="15972" formatCode="General">
                  <c:v>0.84454580000000001</c:v>
                </c:pt>
                <c:pt idx="15973" formatCode="General">
                  <c:v>0.84273730000000002</c:v>
                </c:pt>
                <c:pt idx="15974" formatCode="General">
                  <c:v>0.84454580000000001</c:v>
                </c:pt>
                <c:pt idx="15975" formatCode="General">
                  <c:v>0.84454580000000001</c:v>
                </c:pt>
                <c:pt idx="15976" formatCode="General">
                  <c:v>0.83912030000000004</c:v>
                </c:pt>
                <c:pt idx="15977" formatCode="General">
                  <c:v>0.83912030000000004</c:v>
                </c:pt>
                <c:pt idx="15978" formatCode="General">
                  <c:v>0.83912030000000004</c:v>
                </c:pt>
                <c:pt idx="15979" formatCode="General">
                  <c:v>0.83912030000000004</c:v>
                </c:pt>
                <c:pt idx="15980" formatCode="General">
                  <c:v>0.84092880000000003</c:v>
                </c:pt>
                <c:pt idx="15981" formatCode="General">
                  <c:v>0.84092880000000003</c:v>
                </c:pt>
                <c:pt idx="15982" formatCode="General">
                  <c:v>0.84092880000000003</c:v>
                </c:pt>
                <c:pt idx="15983" formatCode="General">
                  <c:v>0.84273730000000002</c:v>
                </c:pt>
                <c:pt idx="15984" formatCode="General">
                  <c:v>0.84273730000000002</c:v>
                </c:pt>
                <c:pt idx="15985" formatCode="General">
                  <c:v>0.84273730000000002</c:v>
                </c:pt>
                <c:pt idx="15986" formatCode="General">
                  <c:v>0.83912030000000004</c:v>
                </c:pt>
                <c:pt idx="15987" formatCode="General">
                  <c:v>0.8373119</c:v>
                </c:pt>
                <c:pt idx="15988" formatCode="General">
                  <c:v>0.83912030000000004</c:v>
                </c:pt>
                <c:pt idx="15989" formatCode="General">
                  <c:v>0.83912030000000004</c:v>
                </c:pt>
                <c:pt idx="15990" formatCode="General">
                  <c:v>0.84092880000000003</c:v>
                </c:pt>
                <c:pt idx="15991" formatCode="General">
                  <c:v>0.84092880000000003</c:v>
                </c:pt>
                <c:pt idx="15992" formatCode="General">
                  <c:v>0.84092880000000003</c:v>
                </c:pt>
                <c:pt idx="15993" formatCode="General">
                  <c:v>0.84454580000000001</c:v>
                </c:pt>
                <c:pt idx="15994" formatCode="General">
                  <c:v>0.84273730000000002</c:v>
                </c:pt>
                <c:pt idx="15995" formatCode="General">
                  <c:v>0.84273730000000002</c:v>
                </c:pt>
                <c:pt idx="15996" formatCode="General">
                  <c:v>0.84454580000000001</c:v>
                </c:pt>
                <c:pt idx="15997" formatCode="General">
                  <c:v>0.83912030000000004</c:v>
                </c:pt>
                <c:pt idx="15998" formatCode="General">
                  <c:v>0.84092880000000003</c:v>
                </c:pt>
                <c:pt idx="15999" formatCode="General">
                  <c:v>0.83912030000000004</c:v>
                </c:pt>
                <c:pt idx="16000" formatCode="General">
                  <c:v>0.84092880000000003</c:v>
                </c:pt>
                <c:pt idx="16001" formatCode="General">
                  <c:v>0.84092880000000003</c:v>
                </c:pt>
                <c:pt idx="16002" formatCode="General">
                  <c:v>0.84273730000000002</c:v>
                </c:pt>
                <c:pt idx="16003" formatCode="General">
                  <c:v>0.84092880000000003</c:v>
                </c:pt>
                <c:pt idx="16004" formatCode="General">
                  <c:v>0.84273730000000002</c:v>
                </c:pt>
                <c:pt idx="16005" formatCode="General">
                  <c:v>0.84273730000000002</c:v>
                </c:pt>
                <c:pt idx="16006" formatCode="General">
                  <c:v>0.84273730000000002</c:v>
                </c:pt>
                <c:pt idx="16007" formatCode="General">
                  <c:v>0.83912030000000004</c:v>
                </c:pt>
                <c:pt idx="16008" formatCode="General">
                  <c:v>0.83912030000000004</c:v>
                </c:pt>
                <c:pt idx="16009" formatCode="General">
                  <c:v>0.8373119</c:v>
                </c:pt>
                <c:pt idx="16010" formatCode="General">
                  <c:v>0.83912030000000004</c:v>
                </c:pt>
                <c:pt idx="16011" formatCode="General">
                  <c:v>0.84092880000000003</c:v>
                </c:pt>
                <c:pt idx="16012" formatCode="General">
                  <c:v>0.84092880000000003</c:v>
                </c:pt>
                <c:pt idx="16013" formatCode="General">
                  <c:v>0.84092880000000003</c:v>
                </c:pt>
                <c:pt idx="16014" formatCode="General">
                  <c:v>0.84273730000000002</c:v>
                </c:pt>
                <c:pt idx="16015" formatCode="General">
                  <c:v>0.84454580000000001</c:v>
                </c:pt>
                <c:pt idx="16016" formatCode="General">
                  <c:v>0.84273730000000002</c:v>
                </c:pt>
                <c:pt idx="16017" formatCode="General">
                  <c:v>0.84273730000000002</c:v>
                </c:pt>
                <c:pt idx="16018" formatCode="General">
                  <c:v>0.83912030000000004</c:v>
                </c:pt>
                <c:pt idx="16019" formatCode="General">
                  <c:v>0.83912030000000004</c:v>
                </c:pt>
                <c:pt idx="16020" formatCode="General">
                  <c:v>0.83912030000000004</c:v>
                </c:pt>
                <c:pt idx="16021" formatCode="General">
                  <c:v>0.83912030000000004</c:v>
                </c:pt>
                <c:pt idx="16022" formatCode="General">
                  <c:v>0.84092880000000003</c:v>
                </c:pt>
                <c:pt idx="16023" formatCode="General">
                  <c:v>0.84273730000000002</c:v>
                </c:pt>
                <c:pt idx="16024" formatCode="General">
                  <c:v>0.84273730000000002</c:v>
                </c:pt>
                <c:pt idx="16025" formatCode="General">
                  <c:v>0.84273730000000002</c:v>
                </c:pt>
                <c:pt idx="16026" formatCode="General">
                  <c:v>0.84273730000000002</c:v>
                </c:pt>
                <c:pt idx="16027" formatCode="General">
                  <c:v>0.84273730000000002</c:v>
                </c:pt>
                <c:pt idx="16028" formatCode="General">
                  <c:v>0.84273730000000002</c:v>
                </c:pt>
                <c:pt idx="16029" formatCode="General">
                  <c:v>0.83912030000000004</c:v>
                </c:pt>
                <c:pt idx="16030" formatCode="General">
                  <c:v>0.83912030000000004</c:v>
                </c:pt>
                <c:pt idx="16031" formatCode="General">
                  <c:v>0.8373119</c:v>
                </c:pt>
                <c:pt idx="16032" formatCode="General">
                  <c:v>0.83912030000000004</c:v>
                </c:pt>
                <c:pt idx="16033" formatCode="General">
                  <c:v>0.84092880000000003</c:v>
                </c:pt>
                <c:pt idx="16034" formatCode="General">
                  <c:v>0.84092880000000003</c:v>
                </c:pt>
                <c:pt idx="16035" formatCode="General">
                  <c:v>0.79571769999999997</c:v>
                </c:pt>
                <c:pt idx="16036" formatCode="General">
                  <c:v>0.84092880000000003</c:v>
                </c:pt>
                <c:pt idx="16037" formatCode="General">
                  <c:v>0.78848370000000001</c:v>
                </c:pt>
                <c:pt idx="16038" formatCode="General">
                  <c:v>0.83912030000000004</c:v>
                </c:pt>
                <c:pt idx="16039" formatCode="General">
                  <c:v>0.78667529999999997</c:v>
                </c:pt>
                <c:pt idx="16040" formatCode="General">
                  <c:v>0.83550349999999995</c:v>
                </c:pt>
                <c:pt idx="16041" formatCode="General">
                  <c:v>0.78305849999999999</c:v>
                </c:pt>
                <c:pt idx="16042" formatCode="General">
                  <c:v>0.7902922</c:v>
                </c:pt>
                <c:pt idx="16043" formatCode="General">
                  <c:v>0.80475989999999997</c:v>
                </c:pt>
                <c:pt idx="16044" formatCode="General">
                  <c:v>0.80656830000000002</c:v>
                </c:pt>
                <c:pt idx="16045" formatCode="General">
                  <c:v>0.78125</c:v>
                </c:pt>
                <c:pt idx="16046" formatCode="General">
                  <c:v>0.78125</c:v>
                </c:pt>
                <c:pt idx="16047" formatCode="General">
                  <c:v>0.80114289999999999</c:v>
                </c:pt>
                <c:pt idx="16048" formatCode="General">
                  <c:v>0.77763309999999997</c:v>
                </c:pt>
                <c:pt idx="16049" formatCode="General">
                  <c:v>0.77582470000000003</c:v>
                </c:pt>
                <c:pt idx="16050" formatCode="General">
                  <c:v>0.77401620000000004</c:v>
                </c:pt>
                <c:pt idx="16051" formatCode="General">
                  <c:v>0.77582470000000003</c:v>
                </c:pt>
                <c:pt idx="16052" formatCode="General">
                  <c:v>0.77763309999999997</c:v>
                </c:pt>
                <c:pt idx="16053" formatCode="General">
                  <c:v>0.77763309999999997</c:v>
                </c:pt>
                <c:pt idx="16054" formatCode="General">
                  <c:v>0.77763309999999997</c:v>
                </c:pt>
                <c:pt idx="16055" formatCode="General">
                  <c:v>0.77582470000000003</c:v>
                </c:pt>
                <c:pt idx="16056" formatCode="General">
                  <c:v>0.77582470000000003</c:v>
                </c:pt>
                <c:pt idx="16057" formatCode="General">
                  <c:v>0.77763309999999997</c:v>
                </c:pt>
                <c:pt idx="16058" formatCode="General">
                  <c:v>0.77582470000000003</c:v>
                </c:pt>
                <c:pt idx="16059" formatCode="General">
                  <c:v>0.77582470000000003</c:v>
                </c:pt>
                <c:pt idx="16060" formatCode="General">
                  <c:v>0.77582470000000003</c:v>
                </c:pt>
                <c:pt idx="16061" formatCode="General">
                  <c:v>0.77582470000000003</c:v>
                </c:pt>
                <c:pt idx="16062" formatCode="General">
                  <c:v>0.77582470000000003</c:v>
                </c:pt>
                <c:pt idx="16063" formatCode="General">
                  <c:v>0.77582470000000003</c:v>
                </c:pt>
                <c:pt idx="16064" formatCode="General">
                  <c:v>0.77582470000000003</c:v>
                </c:pt>
                <c:pt idx="16065" formatCode="General">
                  <c:v>0.77763309999999997</c:v>
                </c:pt>
                <c:pt idx="16066" formatCode="General">
                  <c:v>0.77763309999999997</c:v>
                </c:pt>
                <c:pt idx="16067" formatCode="General">
                  <c:v>0.77763309999999997</c:v>
                </c:pt>
                <c:pt idx="16068" formatCode="General">
                  <c:v>0.77763309999999997</c:v>
                </c:pt>
                <c:pt idx="16069" formatCode="General">
                  <c:v>0.77763309999999997</c:v>
                </c:pt>
                <c:pt idx="16070" formatCode="General">
                  <c:v>0.77763309999999997</c:v>
                </c:pt>
                <c:pt idx="16071" formatCode="General">
                  <c:v>0.77763309999999997</c:v>
                </c:pt>
                <c:pt idx="16072" formatCode="General">
                  <c:v>0.77582470000000003</c:v>
                </c:pt>
                <c:pt idx="16073" formatCode="General">
                  <c:v>0.77763309999999997</c:v>
                </c:pt>
                <c:pt idx="16074" formatCode="General">
                  <c:v>0.77582470000000003</c:v>
                </c:pt>
                <c:pt idx="16075" formatCode="General">
                  <c:v>0.77582470000000003</c:v>
                </c:pt>
                <c:pt idx="16076" formatCode="General">
                  <c:v>0.77763309999999997</c:v>
                </c:pt>
                <c:pt idx="16077" formatCode="General">
                  <c:v>0.77763309999999997</c:v>
                </c:pt>
                <c:pt idx="16078" formatCode="General">
                  <c:v>0.77763309999999997</c:v>
                </c:pt>
                <c:pt idx="16079" formatCode="General">
                  <c:v>0.77763309999999997</c:v>
                </c:pt>
                <c:pt idx="16080" formatCode="General">
                  <c:v>0.77582470000000003</c:v>
                </c:pt>
                <c:pt idx="16081" formatCode="General">
                  <c:v>0.77582470000000003</c:v>
                </c:pt>
                <c:pt idx="16082" formatCode="General">
                  <c:v>0.77582470000000003</c:v>
                </c:pt>
                <c:pt idx="16083" formatCode="General">
                  <c:v>0.77582470000000003</c:v>
                </c:pt>
                <c:pt idx="16084" formatCode="General">
                  <c:v>0.77763309999999997</c:v>
                </c:pt>
                <c:pt idx="16085" formatCode="General">
                  <c:v>0.77582470000000003</c:v>
                </c:pt>
                <c:pt idx="16086" formatCode="General">
                  <c:v>0.77582470000000003</c:v>
                </c:pt>
                <c:pt idx="16087" formatCode="General">
                  <c:v>0.77763309999999997</c:v>
                </c:pt>
                <c:pt idx="16088" formatCode="General">
                  <c:v>0.77763309999999997</c:v>
                </c:pt>
                <c:pt idx="16089" formatCode="General">
                  <c:v>0.77763309999999997</c:v>
                </c:pt>
                <c:pt idx="16090" formatCode="General">
                  <c:v>0.77582470000000003</c:v>
                </c:pt>
                <c:pt idx="16091" formatCode="General">
                  <c:v>0.77582470000000003</c:v>
                </c:pt>
                <c:pt idx="16092" formatCode="General">
                  <c:v>0.77582470000000003</c:v>
                </c:pt>
                <c:pt idx="16093" formatCode="General">
                  <c:v>0.77582470000000003</c:v>
                </c:pt>
                <c:pt idx="16094" formatCode="General">
                  <c:v>0.77582470000000003</c:v>
                </c:pt>
                <c:pt idx="16095" formatCode="General">
                  <c:v>0.77582470000000003</c:v>
                </c:pt>
                <c:pt idx="16096" formatCode="General">
                  <c:v>0.77763309999999997</c:v>
                </c:pt>
                <c:pt idx="16097" formatCode="General">
                  <c:v>0.77763309999999997</c:v>
                </c:pt>
                <c:pt idx="16098" formatCode="General">
                  <c:v>0.77763309999999997</c:v>
                </c:pt>
                <c:pt idx="16099" formatCode="General">
                  <c:v>0.77763309999999997</c:v>
                </c:pt>
                <c:pt idx="16100" formatCode="General">
                  <c:v>0.77763309999999997</c:v>
                </c:pt>
                <c:pt idx="16101" formatCode="General">
                  <c:v>0.77763309999999997</c:v>
                </c:pt>
                <c:pt idx="16102" formatCode="General">
                  <c:v>0.77763309999999997</c:v>
                </c:pt>
                <c:pt idx="16103" formatCode="General">
                  <c:v>0.77763309999999997</c:v>
                </c:pt>
                <c:pt idx="16104" formatCode="General">
                  <c:v>0.77763309999999997</c:v>
                </c:pt>
                <c:pt idx="16105" formatCode="General">
                  <c:v>0.77582470000000003</c:v>
                </c:pt>
                <c:pt idx="16106" formatCode="General">
                  <c:v>0.77582470000000003</c:v>
                </c:pt>
                <c:pt idx="16107" formatCode="General">
                  <c:v>0.77582470000000003</c:v>
                </c:pt>
                <c:pt idx="16108" formatCode="General">
                  <c:v>0.77582470000000003</c:v>
                </c:pt>
                <c:pt idx="16109" formatCode="General">
                  <c:v>0.77763309999999997</c:v>
                </c:pt>
                <c:pt idx="16110" formatCode="General">
                  <c:v>0.77763309999999997</c:v>
                </c:pt>
                <c:pt idx="16111" formatCode="General">
                  <c:v>0.77763309999999997</c:v>
                </c:pt>
                <c:pt idx="16112" formatCode="General">
                  <c:v>0.77582470000000003</c:v>
                </c:pt>
                <c:pt idx="16113" formatCode="General">
                  <c:v>0.77582470000000003</c:v>
                </c:pt>
                <c:pt idx="16114" formatCode="General">
                  <c:v>0.77582470000000003</c:v>
                </c:pt>
                <c:pt idx="16115" formatCode="General">
                  <c:v>0.77582470000000003</c:v>
                </c:pt>
                <c:pt idx="16116" formatCode="General">
                  <c:v>0.77582470000000003</c:v>
                </c:pt>
                <c:pt idx="16117" formatCode="General">
                  <c:v>0.77582470000000003</c:v>
                </c:pt>
                <c:pt idx="16118" formatCode="General">
                  <c:v>0.77763309999999997</c:v>
                </c:pt>
                <c:pt idx="16119" formatCode="General">
                  <c:v>0.77582470000000003</c:v>
                </c:pt>
                <c:pt idx="16120" formatCode="General">
                  <c:v>0.77582470000000003</c:v>
                </c:pt>
                <c:pt idx="16121" formatCode="General">
                  <c:v>0.77763309999999997</c:v>
                </c:pt>
                <c:pt idx="16122" formatCode="General">
                  <c:v>0.77763309999999997</c:v>
                </c:pt>
                <c:pt idx="16123" formatCode="General">
                  <c:v>0.77763309999999997</c:v>
                </c:pt>
                <c:pt idx="16124" formatCode="General">
                  <c:v>0.77763309999999997</c:v>
                </c:pt>
                <c:pt idx="16125" formatCode="General">
                  <c:v>0.77763309999999997</c:v>
                </c:pt>
                <c:pt idx="16126" formatCode="General">
                  <c:v>0.77763309999999997</c:v>
                </c:pt>
                <c:pt idx="16127" formatCode="General">
                  <c:v>0.77763309999999997</c:v>
                </c:pt>
                <c:pt idx="16128" formatCode="General">
                  <c:v>0.77582470000000003</c:v>
                </c:pt>
                <c:pt idx="16129" formatCode="General">
                  <c:v>0.77582470000000003</c:v>
                </c:pt>
                <c:pt idx="16130" formatCode="General">
                  <c:v>0.77582470000000003</c:v>
                </c:pt>
                <c:pt idx="16131" formatCode="General">
                  <c:v>0.77582470000000003</c:v>
                </c:pt>
                <c:pt idx="16132" formatCode="General">
                  <c:v>0.77582470000000003</c:v>
                </c:pt>
                <c:pt idx="16133" formatCode="General">
                  <c:v>0.77582470000000003</c:v>
                </c:pt>
                <c:pt idx="16134" formatCode="General">
                  <c:v>0.77763309999999997</c:v>
                </c:pt>
                <c:pt idx="16135" formatCode="General">
                  <c:v>0.77763309999999997</c:v>
                </c:pt>
                <c:pt idx="16136" formatCode="General">
                  <c:v>0.77582470000000003</c:v>
                </c:pt>
                <c:pt idx="16137" formatCode="General">
                  <c:v>0.77763309999999997</c:v>
                </c:pt>
                <c:pt idx="16138" formatCode="General">
                  <c:v>0.77582470000000003</c:v>
                </c:pt>
                <c:pt idx="16139" formatCode="General">
                  <c:v>0.77582470000000003</c:v>
                </c:pt>
                <c:pt idx="16140" formatCode="General">
                  <c:v>0.77763309999999997</c:v>
                </c:pt>
                <c:pt idx="16141" formatCode="General">
                  <c:v>0.77582470000000003</c:v>
                </c:pt>
                <c:pt idx="16142" formatCode="General">
                  <c:v>0.77582470000000003</c:v>
                </c:pt>
                <c:pt idx="16143" formatCode="General">
                  <c:v>0.77763309999999997</c:v>
                </c:pt>
                <c:pt idx="16144" formatCode="General">
                  <c:v>0.77763309999999997</c:v>
                </c:pt>
                <c:pt idx="16145" formatCode="General">
                  <c:v>0.77220770000000005</c:v>
                </c:pt>
                <c:pt idx="16146" formatCode="General">
                  <c:v>0.77763309999999997</c:v>
                </c:pt>
                <c:pt idx="16147" formatCode="General">
                  <c:v>0.77401620000000004</c:v>
                </c:pt>
                <c:pt idx="16148" formatCode="General">
                  <c:v>0.77401620000000004</c:v>
                </c:pt>
                <c:pt idx="16149" formatCode="General">
                  <c:v>0.77582470000000003</c:v>
                </c:pt>
                <c:pt idx="16150" formatCode="General">
                  <c:v>0.7161459</c:v>
                </c:pt>
                <c:pt idx="16151" formatCode="General">
                  <c:v>0.77401620000000004</c:v>
                </c:pt>
                <c:pt idx="16152" formatCode="General">
                  <c:v>0.77763309999999997</c:v>
                </c:pt>
                <c:pt idx="16153" formatCode="General">
                  <c:v>0.71976269999999998</c:v>
                </c:pt>
                <c:pt idx="16154" formatCode="General">
                  <c:v>0.75593169999999998</c:v>
                </c:pt>
                <c:pt idx="16155" formatCode="General">
                  <c:v>0.77582470000000003</c:v>
                </c:pt>
                <c:pt idx="16156" formatCode="General">
                  <c:v>0.7251881</c:v>
                </c:pt>
                <c:pt idx="16157" formatCode="General">
                  <c:v>0.74146409999999996</c:v>
                </c:pt>
                <c:pt idx="16158" formatCode="General">
                  <c:v>0.76859089999999997</c:v>
                </c:pt>
                <c:pt idx="16159" formatCode="General">
                  <c:v>0.71072049999999998</c:v>
                </c:pt>
                <c:pt idx="16160" formatCode="General">
                  <c:v>0.76859089999999997</c:v>
                </c:pt>
                <c:pt idx="16161" formatCode="General">
                  <c:v>0.73603870000000005</c:v>
                </c:pt>
                <c:pt idx="16162" formatCode="General">
                  <c:v>0.71072049999999998</c:v>
                </c:pt>
                <c:pt idx="16163" formatCode="General">
                  <c:v>0.71976269999999998</c:v>
                </c:pt>
                <c:pt idx="16164" formatCode="General">
                  <c:v>0.72699650000000005</c:v>
                </c:pt>
                <c:pt idx="16165" formatCode="General">
                  <c:v>0.71433740000000001</c:v>
                </c:pt>
                <c:pt idx="16166" formatCode="General">
                  <c:v>0.71252890000000002</c:v>
                </c:pt>
                <c:pt idx="16167" formatCode="General">
                  <c:v>0.76497400000000004</c:v>
                </c:pt>
                <c:pt idx="16168" formatCode="General">
                  <c:v>0.73603870000000005</c:v>
                </c:pt>
                <c:pt idx="16169" formatCode="General">
                  <c:v>0.71433740000000001</c:v>
                </c:pt>
                <c:pt idx="16170" formatCode="General">
                  <c:v>0.71072049999999998</c:v>
                </c:pt>
                <c:pt idx="16171" formatCode="General">
                  <c:v>0.71072049999999998</c:v>
                </c:pt>
                <c:pt idx="16172" formatCode="General">
                  <c:v>0.70891199999999999</c:v>
                </c:pt>
                <c:pt idx="16173" formatCode="General">
                  <c:v>0.71252890000000002</c:v>
                </c:pt>
                <c:pt idx="16174" formatCode="General">
                  <c:v>0.71433740000000001</c:v>
                </c:pt>
                <c:pt idx="16175" formatCode="General">
                  <c:v>0.71252890000000002</c:v>
                </c:pt>
                <c:pt idx="16176" formatCode="General">
                  <c:v>0.71433740000000001</c:v>
                </c:pt>
                <c:pt idx="16177" formatCode="General">
                  <c:v>0.71433740000000001</c:v>
                </c:pt>
                <c:pt idx="16178" formatCode="General">
                  <c:v>0.71433740000000001</c:v>
                </c:pt>
                <c:pt idx="16179" formatCode="General">
                  <c:v>0.71433740000000001</c:v>
                </c:pt>
                <c:pt idx="16180" formatCode="General">
                  <c:v>0.71072049999999998</c:v>
                </c:pt>
                <c:pt idx="16181" formatCode="General">
                  <c:v>0.71072049999999998</c:v>
                </c:pt>
                <c:pt idx="16182" formatCode="General">
                  <c:v>0.70891199999999999</c:v>
                </c:pt>
                <c:pt idx="16183" formatCode="General">
                  <c:v>0.70891199999999999</c:v>
                </c:pt>
                <c:pt idx="16184" formatCode="General">
                  <c:v>0.71252890000000002</c:v>
                </c:pt>
                <c:pt idx="16185" formatCode="General">
                  <c:v>0.71252890000000002</c:v>
                </c:pt>
                <c:pt idx="16186" formatCode="General">
                  <c:v>0.71252890000000002</c:v>
                </c:pt>
                <c:pt idx="16187" formatCode="General">
                  <c:v>0.71433740000000001</c:v>
                </c:pt>
                <c:pt idx="16188" formatCode="General">
                  <c:v>0.7161459</c:v>
                </c:pt>
                <c:pt idx="16189" formatCode="General">
                  <c:v>0.71433740000000001</c:v>
                </c:pt>
                <c:pt idx="16190" formatCode="General">
                  <c:v>0.71433740000000001</c:v>
                </c:pt>
                <c:pt idx="16191" formatCode="General">
                  <c:v>0.71072049999999998</c:v>
                </c:pt>
                <c:pt idx="16192" formatCode="General">
                  <c:v>0.70891199999999999</c:v>
                </c:pt>
                <c:pt idx="16193" formatCode="General">
                  <c:v>0.71072049999999998</c:v>
                </c:pt>
                <c:pt idx="16194" formatCode="General">
                  <c:v>0.71252890000000002</c:v>
                </c:pt>
                <c:pt idx="16195" formatCode="General">
                  <c:v>0.71252890000000002</c:v>
                </c:pt>
                <c:pt idx="16196" formatCode="General">
                  <c:v>0.71252890000000002</c:v>
                </c:pt>
                <c:pt idx="16197" formatCode="General">
                  <c:v>0.71252890000000002</c:v>
                </c:pt>
                <c:pt idx="16198" formatCode="General">
                  <c:v>0.71433740000000001</c:v>
                </c:pt>
                <c:pt idx="16199" formatCode="General">
                  <c:v>0.7161459</c:v>
                </c:pt>
                <c:pt idx="16200" formatCode="General">
                  <c:v>0.7161459</c:v>
                </c:pt>
                <c:pt idx="16201" formatCode="General">
                  <c:v>0.71072049999999998</c:v>
                </c:pt>
                <c:pt idx="16202" formatCode="General">
                  <c:v>0.71252890000000002</c:v>
                </c:pt>
                <c:pt idx="16203" formatCode="General">
                  <c:v>0.71072049999999998</c:v>
                </c:pt>
                <c:pt idx="16204" formatCode="General">
                  <c:v>0.71072049999999998</c:v>
                </c:pt>
                <c:pt idx="16205" formatCode="General">
                  <c:v>0.71072049999999998</c:v>
                </c:pt>
                <c:pt idx="16206" formatCode="General">
                  <c:v>0.71072049999999998</c:v>
                </c:pt>
                <c:pt idx="16207" formatCode="General">
                  <c:v>0.71252890000000002</c:v>
                </c:pt>
                <c:pt idx="16208" formatCode="General">
                  <c:v>0.71252890000000002</c:v>
                </c:pt>
                <c:pt idx="16209" formatCode="General">
                  <c:v>0.7161459</c:v>
                </c:pt>
                <c:pt idx="16210" formatCode="General">
                  <c:v>0.71433740000000001</c:v>
                </c:pt>
                <c:pt idx="16211" formatCode="General">
                  <c:v>0.71433740000000001</c:v>
                </c:pt>
                <c:pt idx="16212" formatCode="General">
                  <c:v>0.71072049999999998</c:v>
                </c:pt>
                <c:pt idx="16213" formatCode="General">
                  <c:v>0.71252890000000002</c:v>
                </c:pt>
                <c:pt idx="16214" formatCode="General">
                  <c:v>0.71252890000000002</c:v>
                </c:pt>
                <c:pt idx="16215" formatCode="General">
                  <c:v>0.71072049999999998</c:v>
                </c:pt>
                <c:pt idx="16216" formatCode="General">
                  <c:v>0.71072049999999998</c:v>
                </c:pt>
                <c:pt idx="16217" formatCode="General">
                  <c:v>0.71072049999999998</c:v>
                </c:pt>
                <c:pt idx="16218" formatCode="General">
                  <c:v>0.71072049999999998</c:v>
                </c:pt>
                <c:pt idx="16219" formatCode="General">
                  <c:v>0.7161459</c:v>
                </c:pt>
                <c:pt idx="16220" formatCode="General">
                  <c:v>0.71433740000000001</c:v>
                </c:pt>
                <c:pt idx="16221" formatCode="General">
                  <c:v>0.7161459</c:v>
                </c:pt>
                <c:pt idx="16222" formatCode="General">
                  <c:v>0.71433740000000001</c:v>
                </c:pt>
                <c:pt idx="16223" formatCode="General">
                  <c:v>0.71252890000000002</c:v>
                </c:pt>
                <c:pt idx="16224" formatCode="General">
                  <c:v>0.71252890000000002</c:v>
                </c:pt>
                <c:pt idx="16225" formatCode="General">
                  <c:v>0.71252890000000002</c:v>
                </c:pt>
                <c:pt idx="16226" formatCode="General">
                  <c:v>0.71072049999999998</c:v>
                </c:pt>
                <c:pt idx="16227" formatCode="General">
                  <c:v>0.71072049999999998</c:v>
                </c:pt>
                <c:pt idx="16228" formatCode="General">
                  <c:v>0.71072049999999998</c:v>
                </c:pt>
                <c:pt idx="16229" formatCode="General">
                  <c:v>0.71072049999999998</c:v>
                </c:pt>
                <c:pt idx="16230" formatCode="General">
                  <c:v>0.71433740000000001</c:v>
                </c:pt>
                <c:pt idx="16231" formatCode="General">
                  <c:v>0.71433740000000001</c:v>
                </c:pt>
                <c:pt idx="16232" formatCode="General">
                  <c:v>0.7161459</c:v>
                </c:pt>
                <c:pt idx="16233" formatCode="General">
                  <c:v>0.71252890000000002</c:v>
                </c:pt>
                <c:pt idx="16234" formatCode="General">
                  <c:v>0.71252890000000002</c:v>
                </c:pt>
                <c:pt idx="16235" formatCode="General">
                  <c:v>0.71252890000000002</c:v>
                </c:pt>
                <c:pt idx="16236" formatCode="General">
                  <c:v>0.71252890000000002</c:v>
                </c:pt>
                <c:pt idx="16237" formatCode="General">
                  <c:v>0.71072049999999998</c:v>
                </c:pt>
                <c:pt idx="16238" formatCode="General">
                  <c:v>0.70891199999999999</c:v>
                </c:pt>
                <c:pt idx="16239" formatCode="General">
                  <c:v>0.71072049999999998</c:v>
                </c:pt>
                <c:pt idx="16240" formatCode="General">
                  <c:v>0.71433740000000001</c:v>
                </c:pt>
                <c:pt idx="16241" formatCode="General">
                  <c:v>0.71433740000000001</c:v>
                </c:pt>
                <c:pt idx="16242" formatCode="General">
                  <c:v>0.71433740000000001</c:v>
                </c:pt>
                <c:pt idx="16243" formatCode="General">
                  <c:v>0.71433740000000001</c:v>
                </c:pt>
                <c:pt idx="16244" formatCode="General">
                  <c:v>0.71252890000000002</c:v>
                </c:pt>
                <c:pt idx="16245" formatCode="General">
                  <c:v>0.71252890000000002</c:v>
                </c:pt>
                <c:pt idx="16246" formatCode="General">
                  <c:v>0.71252890000000002</c:v>
                </c:pt>
                <c:pt idx="16247" formatCode="General">
                  <c:v>0.70891199999999999</c:v>
                </c:pt>
                <c:pt idx="16248" formatCode="General">
                  <c:v>0.71072049999999998</c:v>
                </c:pt>
                <c:pt idx="16249" formatCode="General">
                  <c:v>0.71072049999999998</c:v>
                </c:pt>
                <c:pt idx="16250" formatCode="General">
                  <c:v>0.71072049999999998</c:v>
                </c:pt>
                <c:pt idx="16251" formatCode="General">
                  <c:v>0.71433740000000001</c:v>
                </c:pt>
                <c:pt idx="16252" formatCode="General">
                  <c:v>0.71433740000000001</c:v>
                </c:pt>
                <c:pt idx="16253" formatCode="General">
                  <c:v>0.71433740000000001</c:v>
                </c:pt>
                <c:pt idx="16254" formatCode="General">
                  <c:v>0.7161459</c:v>
                </c:pt>
                <c:pt idx="16255" formatCode="General">
                  <c:v>0.71252890000000002</c:v>
                </c:pt>
                <c:pt idx="16256" formatCode="General">
                  <c:v>0.71252890000000002</c:v>
                </c:pt>
                <c:pt idx="16257" formatCode="General">
                  <c:v>0.71433740000000001</c:v>
                </c:pt>
                <c:pt idx="16258" formatCode="General">
                  <c:v>0.71072049999999998</c:v>
                </c:pt>
                <c:pt idx="16259" formatCode="General">
                  <c:v>0.71072049999999998</c:v>
                </c:pt>
                <c:pt idx="16260" formatCode="General">
                  <c:v>0.70891199999999999</c:v>
                </c:pt>
                <c:pt idx="16261" formatCode="General">
                  <c:v>0.70891199999999999</c:v>
                </c:pt>
                <c:pt idx="16262" formatCode="General">
                  <c:v>0.71433740000000001</c:v>
                </c:pt>
                <c:pt idx="16263" formatCode="General">
                  <c:v>0.71433740000000001</c:v>
                </c:pt>
                <c:pt idx="16264" formatCode="General">
                  <c:v>0.71433740000000001</c:v>
                </c:pt>
                <c:pt idx="16265" formatCode="General">
                  <c:v>0.71433740000000001</c:v>
                </c:pt>
                <c:pt idx="16266" formatCode="General">
                  <c:v>0.71433740000000001</c:v>
                </c:pt>
                <c:pt idx="16267" formatCode="General">
                  <c:v>0.71252890000000002</c:v>
                </c:pt>
                <c:pt idx="16268" formatCode="General">
                  <c:v>0.71433740000000001</c:v>
                </c:pt>
                <c:pt idx="16269" formatCode="General">
                  <c:v>0.70891199999999999</c:v>
                </c:pt>
                <c:pt idx="16270" formatCode="General">
                  <c:v>0.71072049999999998</c:v>
                </c:pt>
                <c:pt idx="16271" formatCode="General">
                  <c:v>0.71072049999999998</c:v>
                </c:pt>
                <c:pt idx="16272" formatCode="General">
                  <c:v>0.71072049999999998</c:v>
                </c:pt>
                <c:pt idx="16273" formatCode="General">
                  <c:v>0.71433740000000001</c:v>
                </c:pt>
                <c:pt idx="16274" formatCode="General">
                  <c:v>0.71433740000000001</c:v>
                </c:pt>
                <c:pt idx="16275" formatCode="General">
                  <c:v>0.6781684</c:v>
                </c:pt>
                <c:pt idx="16276" formatCode="General">
                  <c:v>0.71252890000000002</c:v>
                </c:pt>
                <c:pt idx="16277" formatCode="General">
                  <c:v>0.69082750000000004</c:v>
                </c:pt>
                <c:pt idx="16278" formatCode="General">
                  <c:v>0.70891199999999999</c:v>
                </c:pt>
                <c:pt idx="16279" formatCode="General">
                  <c:v>0.67635999999999996</c:v>
                </c:pt>
                <c:pt idx="16280" formatCode="General">
                  <c:v>0.70891199999999999</c:v>
                </c:pt>
                <c:pt idx="16281" formatCode="General">
                  <c:v>0.65465859999999998</c:v>
                </c:pt>
                <c:pt idx="16282" formatCode="General">
                  <c:v>0.70348670000000002</c:v>
                </c:pt>
                <c:pt idx="16283" formatCode="General">
                  <c:v>0.6691262</c:v>
                </c:pt>
                <c:pt idx="16284" formatCode="General">
                  <c:v>0.69625289999999995</c:v>
                </c:pt>
                <c:pt idx="16285" formatCode="General">
                  <c:v>0.69263600000000003</c:v>
                </c:pt>
                <c:pt idx="16286" formatCode="General">
                  <c:v>0.64923319999999995</c:v>
                </c:pt>
                <c:pt idx="16287" formatCode="General">
                  <c:v>0.64742480000000002</c:v>
                </c:pt>
                <c:pt idx="16288" formatCode="General">
                  <c:v>0.71433740000000001</c:v>
                </c:pt>
                <c:pt idx="16289" formatCode="General">
                  <c:v>0.67093460000000005</c:v>
                </c:pt>
                <c:pt idx="16290" formatCode="General">
                  <c:v>0.64742480000000002</c:v>
                </c:pt>
                <c:pt idx="16291" formatCode="General">
                  <c:v>0.69625289999999995</c:v>
                </c:pt>
                <c:pt idx="16292" formatCode="General">
                  <c:v>0.66008389999999995</c:v>
                </c:pt>
                <c:pt idx="16293" formatCode="General">
                  <c:v>0.64742480000000002</c:v>
                </c:pt>
                <c:pt idx="16294" formatCode="General">
                  <c:v>0.64742480000000002</c:v>
                </c:pt>
                <c:pt idx="16295" formatCode="General">
                  <c:v>0.70348670000000002</c:v>
                </c:pt>
                <c:pt idx="16296" formatCode="General">
                  <c:v>0.66731770000000001</c:v>
                </c:pt>
                <c:pt idx="16297" formatCode="General">
                  <c:v>0.64923319999999995</c:v>
                </c:pt>
                <c:pt idx="16298" formatCode="General">
                  <c:v>0.64742480000000002</c:v>
                </c:pt>
                <c:pt idx="16299" formatCode="General">
                  <c:v>0.64742480000000002</c:v>
                </c:pt>
                <c:pt idx="16300" formatCode="General">
                  <c:v>0.64742480000000002</c:v>
                </c:pt>
                <c:pt idx="16301" formatCode="General">
                  <c:v>0.64742480000000002</c:v>
                </c:pt>
                <c:pt idx="16302" formatCode="General">
                  <c:v>0.64742480000000002</c:v>
                </c:pt>
                <c:pt idx="16303" formatCode="General">
                  <c:v>0.64742480000000002</c:v>
                </c:pt>
                <c:pt idx="16304" formatCode="General">
                  <c:v>0.64742480000000002</c:v>
                </c:pt>
                <c:pt idx="16305" formatCode="General">
                  <c:v>0.64742480000000002</c:v>
                </c:pt>
                <c:pt idx="16306" formatCode="General">
                  <c:v>0.64742480000000002</c:v>
                </c:pt>
                <c:pt idx="16307" formatCode="General">
                  <c:v>0.64742480000000002</c:v>
                </c:pt>
                <c:pt idx="16308" formatCode="General">
                  <c:v>0.64742480000000002</c:v>
                </c:pt>
                <c:pt idx="16309" formatCode="General">
                  <c:v>0.64742480000000002</c:v>
                </c:pt>
                <c:pt idx="16310" formatCode="General">
                  <c:v>0.64742480000000002</c:v>
                </c:pt>
                <c:pt idx="16311" formatCode="General">
                  <c:v>0.64742480000000002</c:v>
                </c:pt>
                <c:pt idx="16312" formatCode="General">
                  <c:v>0.64742480000000002</c:v>
                </c:pt>
                <c:pt idx="16313" formatCode="General">
                  <c:v>0.64742480000000002</c:v>
                </c:pt>
                <c:pt idx="16314" formatCode="General">
                  <c:v>0.64742480000000002</c:v>
                </c:pt>
                <c:pt idx="16315" formatCode="General">
                  <c:v>0.64742480000000002</c:v>
                </c:pt>
                <c:pt idx="16316" formatCode="General">
                  <c:v>0.64742480000000002</c:v>
                </c:pt>
                <c:pt idx="16317" formatCode="General">
                  <c:v>0.64742480000000002</c:v>
                </c:pt>
                <c:pt idx="16318" formatCode="General">
                  <c:v>0.64742480000000002</c:v>
                </c:pt>
                <c:pt idx="16319" formatCode="General">
                  <c:v>0.64742480000000002</c:v>
                </c:pt>
                <c:pt idx="16320" formatCode="General">
                  <c:v>0.64742480000000002</c:v>
                </c:pt>
                <c:pt idx="16321" formatCode="General">
                  <c:v>0.64742480000000002</c:v>
                </c:pt>
                <c:pt idx="16322" formatCode="General">
                  <c:v>0.64742480000000002</c:v>
                </c:pt>
                <c:pt idx="16323" formatCode="General">
                  <c:v>0.64742480000000002</c:v>
                </c:pt>
                <c:pt idx="16324" formatCode="General">
                  <c:v>0.64742480000000002</c:v>
                </c:pt>
                <c:pt idx="16325" formatCode="General">
                  <c:v>0.64742480000000002</c:v>
                </c:pt>
                <c:pt idx="16326" formatCode="General">
                  <c:v>0.64742480000000002</c:v>
                </c:pt>
                <c:pt idx="16327" formatCode="General">
                  <c:v>0.64742480000000002</c:v>
                </c:pt>
                <c:pt idx="16328" formatCode="General">
                  <c:v>0.64742480000000002</c:v>
                </c:pt>
                <c:pt idx="16329" formatCode="General">
                  <c:v>0.64742480000000002</c:v>
                </c:pt>
                <c:pt idx="16330" formatCode="General">
                  <c:v>0.64742480000000002</c:v>
                </c:pt>
                <c:pt idx="16331" formatCode="General">
                  <c:v>0.64742480000000002</c:v>
                </c:pt>
                <c:pt idx="16332" formatCode="General">
                  <c:v>0.64742480000000002</c:v>
                </c:pt>
                <c:pt idx="16333" formatCode="General">
                  <c:v>0.64742480000000002</c:v>
                </c:pt>
                <c:pt idx="16334" formatCode="General">
                  <c:v>0.64742480000000002</c:v>
                </c:pt>
                <c:pt idx="16335" formatCode="General">
                  <c:v>0.64742480000000002</c:v>
                </c:pt>
                <c:pt idx="16336" formatCode="General">
                  <c:v>0.64742480000000002</c:v>
                </c:pt>
                <c:pt idx="16337" formatCode="General">
                  <c:v>0.64742480000000002</c:v>
                </c:pt>
                <c:pt idx="16338" formatCode="General">
                  <c:v>0.64742480000000002</c:v>
                </c:pt>
                <c:pt idx="16339" formatCode="General">
                  <c:v>0.64742480000000002</c:v>
                </c:pt>
                <c:pt idx="16340" formatCode="General">
                  <c:v>0.64742480000000002</c:v>
                </c:pt>
                <c:pt idx="16341" formatCode="General">
                  <c:v>0.64742480000000002</c:v>
                </c:pt>
                <c:pt idx="16342" formatCode="General">
                  <c:v>0.64742480000000002</c:v>
                </c:pt>
                <c:pt idx="16343" formatCode="General">
                  <c:v>0.64742480000000002</c:v>
                </c:pt>
                <c:pt idx="16344" formatCode="General">
                  <c:v>0.64742480000000002</c:v>
                </c:pt>
                <c:pt idx="16345" formatCode="General">
                  <c:v>0.64742480000000002</c:v>
                </c:pt>
                <c:pt idx="16346" formatCode="General">
                  <c:v>0.64742480000000002</c:v>
                </c:pt>
                <c:pt idx="16347" formatCode="General">
                  <c:v>0.64742480000000002</c:v>
                </c:pt>
                <c:pt idx="16348" formatCode="General">
                  <c:v>0.64742480000000002</c:v>
                </c:pt>
                <c:pt idx="16349" formatCode="General">
                  <c:v>0.64742480000000002</c:v>
                </c:pt>
                <c:pt idx="16350" formatCode="General">
                  <c:v>0.64742480000000002</c:v>
                </c:pt>
                <c:pt idx="16351" formatCode="General">
                  <c:v>0.64742480000000002</c:v>
                </c:pt>
                <c:pt idx="16352" formatCode="General">
                  <c:v>0.64742480000000002</c:v>
                </c:pt>
                <c:pt idx="16353" formatCode="General">
                  <c:v>0.64742480000000002</c:v>
                </c:pt>
                <c:pt idx="16354" formatCode="General">
                  <c:v>0.64742480000000002</c:v>
                </c:pt>
                <c:pt idx="16355" formatCode="General">
                  <c:v>0.64742480000000002</c:v>
                </c:pt>
                <c:pt idx="16356" formatCode="General">
                  <c:v>0.64923319999999995</c:v>
                </c:pt>
                <c:pt idx="16357" formatCode="General">
                  <c:v>0.64742480000000002</c:v>
                </c:pt>
                <c:pt idx="16358" formatCode="General">
                  <c:v>0.64742480000000002</c:v>
                </c:pt>
                <c:pt idx="16359" formatCode="General">
                  <c:v>0.64742480000000002</c:v>
                </c:pt>
                <c:pt idx="16360" formatCode="General">
                  <c:v>0.64742480000000002</c:v>
                </c:pt>
                <c:pt idx="16361" formatCode="General">
                  <c:v>0.64742480000000002</c:v>
                </c:pt>
                <c:pt idx="16362" formatCode="General">
                  <c:v>0.64742480000000002</c:v>
                </c:pt>
                <c:pt idx="16363" formatCode="General">
                  <c:v>0.64742480000000002</c:v>
                </c:pt>
                <c:pt idx="16364" formatCode="General">
                  <c:v>0.64923319999999995</c:v>
                </c:pt>
                <c:pt idx="16365" formatCode="General">
                  <c:v>0.64742480000000002</c:v>
                </c:pt>
                <c:pt idx="16366" formatCode="General">
                  <c:v>0.64742480000000002</c:v>
                </c:pt>
                <c:pt idx="16367" formatCode="General">
                  <c:v>0.64742480000000002</c:v>
                </c:pt>
                <c:pt idx="16368" formatCode="General">
                  <c:v>0.64742480000000002</c:v>
                </c:pt>
                <c:pt idx="16369" formatCode="General">
                  <c:v>0.64742480000000002</c:v>
                </c:pt>
                <c:pt idx="16370" formatCode="General">
                  <c:v>0.64742480000000002</c:v>
                </c:pt>
                <c:pt idx="16371" formatCode="General">
                  <c:v>0.64742480000000002</c:v>
                </c:pt>
                <c:pt idx="16372" formatCode="General">
                  <c:v>0.64742480000000002</c:v>
                </c:pt>
                <c:pt idx="16373" formatCode="General">
                  <c:v>0.64742480000000002</c:v>
                </c:pt>
                <c:pt idx="16374" formatCode="General">
                  <c:v>0.64742480000000002</c:v>
                </c:pt>
                <c:pt idx="16375" formatCode="General">
                  <c:v>0.64742480000000002</c:v>
                </c:pt>
                <c:pt idx="16376" formatCode="General">
                  <c:v>0.64742480000000002</c:v>
                </c:pt>
                <c:pt idx="16377" formatCode="General">
                  <c:v>0.64742480000000002</c:v>
                </c:pt>
                <c:pt idx="16378" formatCode="General">
                  <c:v>0.64742480000000002</c:v>
                </c:pt>
                <c:pt idx="16379" formatCode="General">
                  <c:v>0.64742480000000002</c:v>
                </c:pt>
                <c:pt idx="16380" formatCode="General">
                  <c:v>0.64742480000000002</c:v>
                </c:pt>
                <c:pt idx="16381" formatCode="General">
                  <c:v>0.64742480000000002</c:v>
                </c:pt>
                <c:pt idx="16382" formatCode="General">
                  <c:v>0.64742480000000002</c:v>
                </c:pt>
                <c:pt idx="16383" formatCode="General">
                  <c:v>0.64742480000000002</c:v>
                </c:pt>
                <c:pt idx="16384" formatCode="General">
                  <c:v>0.64742480000000002</c:v>
                </c:pt>
                <c:pt idx="16385" formatCode="General">
                  <c:v>0.64742480000000002</c:v>
                </c:pt>
                <c:pt idx="16386" formatCode="General">
                  <c:v>0.64742480000000002</c:v>
                </c:pt>
                <c:pt idx="16387" formatCode="General">
                  <c:v>0.64742480000000002</c:v>
                </c:pt>
                <c:pt idx="16388" formatCode="General">
                  <c:v>0.64742480000000002</c:v>
                </c:pt>
                <c:pt idx="16389" formatCode="General">
                  <c:v>0.64742480000000002</c:v>
                </c:pt>
                <c:pt idx="16390" formatCode="General">
                  <c:v>0.64742480000000002</c:v>
                </c:pt>
                <c:pt idx="16391" formatCode="General">
                  <c:v>0.64742480000000002</c:v>
                </c:pt>
                <c:pt idx="16392" formatCode="General">
                  <c:v>0.64742480000000002</c:v>
                </c:pt>
                <c:pt idx="16393" formatCode="General">
                  <c:v>0.64742480000000002</c:v>
                </c:pt>
                <c:pt idx="16394" formatCode="General">
                  <c:v>0.64742480000000002</c:v>
                </c:pt>
                <c:pt idx="16395" formatCode="General">
                  <c:v>0.64742480000000002</c:v>
                </c:pt>
                <c:pt idx="16396" formatCode="General">
                  <c:v>0.64742480000000002</c:v>
                </c:pt>
                <c:pt idx="16397" formatCode="General">
                  <c:v>0.64742480000000002</c:v>
                </c:pt>
                <c:pt idx="16398" formatCode="General">
                  <c:v>0.64742480000000002</c:v>
                </c:pt>
                <c:pt idx="16399" formatCode="General">
                  <c:v>0.64742480000000002</c:v>
                </c:pt>
                <c:pt idx="16400" formatCode="General">
                  <c:v>0.64742480000000002</c:v>
                </c:pt>
                <c:pt idx="16401" formatCode="General">
                  <c:v>0.64742480000000002</c:v>
                </c:pt>
                <c:pt idx="16402" formatCode="General">
                  <c:v>0.64742480000000002</c:v>
                </c:pt>
                <c:pt idx="16403" formatCode="General">
                  <c:v>0.64742480000000002</c:v>
                </c:pt>
                <c:pt idx="16404" formatCode="General">
                  <c:v>0.64742480000000002</c:v>
                </c:pt>
                <c:pt idx="16405" formatCode="General">
                  <c:v>0.64742480000000002</c:v>
                </c:pt>
                <c:pt idx="16406" formatCode="General">
                  <c:v>0.64742480000000002</c:v>
                </c:pt>
                <c:pt idx="16407" formatCode="General">
                  <c:v>0.64742480000000002</c:v>
                </c:pt>
                <c:pt idx="16408" formatCode="General">
                  <c:v>0.64742480000000002</c:v>
                </c:pt>
                <c:pt idx="16409" formatCode="General">
                  <c:v>0.64742480000000002</c:v>
                </c:pt>
                <c:pt idx="16410" formatCode="General">
                  <c:v>0.64742480000000002</c:v>
                </c:pt>
                <c:pt idx="16411" formatCode="General">
                  <c:v>0.64742480000000002</c:v>
                </c:pt>
                <c:pt idx="16412" formatCode="General">
                  <c:v>0.64742480000000002</c:v>
                </c:pt>
                <c:pt idx="16413" formatCode="General">
                  <c:v>0.58955440000000003</c:v>
                </c:pt>
                <c:pt idx="16414" formatCode="General">
                  <c:v>0.64561639999999998</c:v>
                </c:pt>
                <c:pt idx="16415" formatCode="General">
                  <c:v>0.64742480000000002</c:v>
                </c:pt>
                <c:pt idx="16416" formatCode="General">
                  <c:v>0.60763889999999998</c:v>
                </c:pt>
                <c:pt idx="16417" formatCode="General">
                  <c:v>0.59136279999999997</c:v>
                </c:pt>
                <c:pt idx="16418" formatCode="General">
                  <c:v>0.64742480000000002</c:v>
                </c:pt>
                <c:pt idx="16419" formatCode="General">
                  <c:v>0.64742480000000002</c:v>
                </c:pt>
                <c:pt idx="16420" formatCode="General">
                  <c:v>0.64742480000000002</c:v>
                </c:pt>
                <c:pt idx="16421" formatCode="General">
                  <c:v>0.59678819999999999</c:v>
                </c:pt>
                <c:pt idx="16422" formatCode="General">
                  <c:v>0.58412900000000001</c:v>
                </c:pt>
                <c:pt idx="16423" formatCode="General">
                  <c:v>0.64019099999999995</c:v>
                </c:pt>
                <c:pt idx="16424" formatCode="General">
                  <c:v>0.64742480000000002</c:v>
                </c:pt>
                <c:pt idx="16425" formatCode="General">
                  <c:v>0.64742480000000002</c:v>
                </c:pt>
                <c:pt idx="16426" formatCode="General">
                  <c:v>0.58774599999999999</c:v>
                </c:pt>
                <c:pt idx="16427" formatCode="General">
                  <c:v>0.58051220000000003</c:v>
                </c:pt>
                <c:pt idx="16428" formatCode="General">
                  <c:v>0.58412900000000001</c:v>
                </c:pt>
                <c:pt idx="16429" formatCode="General">
                  <c:v>0.63476560000000004</c:v>
                </c:pt>
                <c:pt idx="16430" formatCode="General">
                  <c:v>0.64742480000000002</c:v>
                </c:pt>
                <c:pt idx="16431" formatCode="General">
                  <c:v>0.64742480000000002</c:v>
                </c:pt>
                <c:pt idx="16432" formatCode="General">
                  <c:v>0.58955440000000003</c:v>
                </c:pt>
                <c:pt idx="16433" formatCode="General">
                  <c:v>0.5859375</c:v>
                </c:pt>
                <c:pt idx="16434" formatCode="General">
                  <c:v>0.5859375</c:v>
                </c:pt>
                <c:pt idx="16435" formatCode="General">
                  <c:v>0.58232059999999997</c:v>
                </c:pt>
                <c:pt idx="16436" formatCode="General">
                  <c:v>0.58051220000000003</c:v>
                </c:pt>
                <c:pt idx="16437" formatCode="General">
                  <c:v>0.58051220000000003</c:v>
                </c:pt>
                <c:pt idx="16438" formatCode="General">
                  <c:v>0.58412900000000001</c:v>
                </c:pt>
                <c:pt idx="16439" formatCode="General">
                  <c:v>0.58412900000000001</c:v>
                </c:pt>
                <c:pt idx="16440" formatCode="General">
                  <c:v>0.5859375</c:v>
                </c:pt>
                <c:pt idx="16441" formatCode="General">
                  <c:v>0.6329572</c:v>
                </c:pt>
                <c:pt idx="16442" formatCode="General">
                  <c:v>0.64742480000000002</c:v>
                </c:pt>
                <c:pt idx="16443" formatCode="General">
                  <c:v>0.58774599999999999</c:v>
                </c:pt>
                <c:pt idx="16444" formatCode="General">
                  <c:v>0.5859375</c:v>
                </c:pt>
                <c:pt idx="16445" formatCode="General">
                  <c:v>0.58232059999999997</c:v>
                </c:pt>
                <c:pt idx="16446" formatCode="General">
                  <c:v>0.58232059999999997</c:v>
                </c:pt>
                <c:pt idx="16447" formatCode="General">
                  <c:v>0.58051220000000003</c:v>
                </c:pt>
                <c:pt idx="16448" formatCode="General">
                  <c:v>0.58051220000000003</c:v>
                </c:pt>
                <c:pt idx="16449" formatCode="General">
                  <c:v>0.58232059999999997</c:v>
                </c:pt>
                <c:pt idx="16450" formatCode="General">
                  <c:v>0.58232059999999997</c:v>
                </c:pt>
                <c:pt idx="16451" formatCode="General">
                  <c:v>0.58412900000000001</c:v>
                </c:pt>
                <c:pt idx="16452" formatCode="General">
                  <c:v>0.5859375</c:v>
                </c:pt>
                <c:pt idx="16453" formatCode="General">
                  <c:v>0.5859375</c:v>
                </c:pt>
                <c:pt idx="16454" formatCode="General">
                  <c:v>0.5859375</c:v>
                </c:pt>
                <c:pt idx="16455" formatCode="General">
                  <c:v>0.5859375</c:v>
                </c:pt>
                <c:pt idx="16456" formatCode="General">
                  <c:v>0.58232059999999997</c:v>
                </c:pt>
                <c:pt idx="16457" formatCode="General">
                  <c:v>0.58232059999999997</c:v>
                </c:pt>
                <c:pt idx="16458" formatCode="General">
                  <c:v>0.58051220000000003</c:v>
                </c:pt>
                <c:pt idx="16459" formatCode="General">
                  <c:v>0.58232059999999997</c:v>
                </c:pt>
                <c:pt idx="16460" formatCode="General">
                  <c:v>0.58412900000000001</c:v>
                </c:pt>
                <c:pt idx="16461" formatCode="General">
                  <c:v>0.58412900000000001</c:v>
                </c:pt>
                <c:pt idx="16462" formatCode="General">
                  <c:v>0.58412900000000001</c:v>
                </c:pt>
                <c:pt idx="16463" formatCode="General">
                  <c:v>0.5859375</c:v>
                </c:pt>
                <c:pt idx="16464" formatCode="General">
                  <c:v>0.58774599999999999</c:v>
                </c:pt>
                <c:pt idx="16465" formatCode="General">
                  <c:v>0.58774599999999999</c:v>
                </c:pt>
                <c:pt idx="16466" formatCode="General">
                  <c:v>0.5859375</c:v>
                </c:pt>
                <c:pt idx="16467" formatCode="General">
                  <c:v>0.58232059999999997</c:v>
                </c:pt>
                <c:pt idx="16468" formatCode="General">
                  <c:v>0.58232059999999997</c:v>
                </c:pt>
                <c:pt idx="16469" formatCode="General">
                  <c:v>0.58232059999999997</c:v>
                </c:pt>
                <c:pt idx="16470" formatCode="General">
                  <c:v>0.58412900000000001</c:v>
                </c:pt>
                <c:pt idx="16471" formatCode="General">
                  <c:v>0.58232059999999997</c:v>
                </c:pt>
                <c:pt idx="16472" formatCode="General">
                  <c:v>0.58232059999999997</c:v>
                </c:pt>
                <c:pt idx="16473" formatCode="General">
                  <c:v>0.58412900000000001</c:v>
                </c:pt>
                <c:pt idx="16474" formatCode="General">
                  <c:v>0.5859375</c:v>
                </c:pt>
                <c:pt idx="16475" formatCode="General">
                  <c:v>0.5859375</c:v>
                </c:pt>
                <c:pt idx="16476" formatCode="General">
                  <c:v>0.5859375</c:v>
                </c:pt>
                <c:pt idx="16477" formatCode="General">
                  <c:v>0.58232059999999997</c:v>
                </c:pt>
                <c:pt idx="16478" formatCode="General">
                  <c:v>0.58232059999999997</c:v>
                </c:pt>
                <c:pt idx="16479" formatCode="General">
                  <c:v>0.58232059999999997</c:v>
                </c:pt>
                <c:pt idx="16480" formatCode="General">
                  <c:v>0.58051220000000003</c:v>
                </c:pt>
                <c:pt idx="16481" formatCode="General">
                  <c:v>0.58051220000000003</c:v>
                </c:pt>
                <c:pt idx="16482" formatCode="General">
                  <c:v>0.58232059999999997</c:v>
                </c:pt>
                <c:pt idx="16483" formatCode="General">
                  <c:v>0.58232059999999997</c:v>
                </c:pt>
                <c:pt idx="16484" formatCode="General">
                  <c:v>0.5859375</c:v>
                </c:pt>
                <c:pt idx="16485" formatCode="General">
                  <c:v>0.5859375</c:v>
                </c:pt>
                <c:pt idx="16486" formatCode="General">
                  <c:v>0.5859375</c:v>
                </c:pt>
                <c:pt idx="16487" formatCode="General">
                  <c:v>0.5859375</c:v>
                </c:pt>
                <c:pt idx="16488" formatCode="General">
                  <c:v>0.58232059999999997</c:v>
                </c:pt>
                <c:pt idx="16489" formatCode="General">
                  <c:v>0.58232059999999997</c:v>
                </c:pt>
                <c:pt idx="16490" formatCode="General">
                  <c:v>0.58412900000000001</c:v>
                </c:pt>
                <c:pt idx="16491" formatCode="General">
                  <c:v>0.58051220000000003</c:v>
                </c:pt>
                <c:pt idx="16492" formatCode="General">
                  <c:v>0.58232059999999997</c:v>
                </c:pt>
                <c:pt idx="16493" formatCode="General">
                  <c:v>0.58232059999999997</c:v>
                </c:pt>
                <c:pt idx="16494" formatCode="General">
                  <c:v>0.58232059999999997</c:v>
                </c:pt>
                <c:pt idx="16495" formatCode="General">
                  <c:v>0.5859375</c:v>
                </c:pt>
                <c:pt idx="16496" formatCode="General">
                  <c:v>0.5859375</c:v>
                </c:pt>
                <c:pt idx="16497" formatCode="General">
                  <c:v>0.5859375</c:v>
                </c:pt>
                <c:pt idx="16498" formatCode="General">
                  <c:v>0.5859375</c:v>
                </c:pt>
                <c:pt idx="16499" formatCode="General">
                  <c:v>0.58412900000000001</c:v>
                </c:pt>
                <c:pt idx="16500" formatCode="General">
                  <c:v>0.58232059999999997</c:v>
                </c:pt>
                <c:pt idx="16501" formatCode="General">
                  <c:v>0.58412900000000001</c:v>
                </c:pt>
                <c:pt idx="16502" formatCode="General">
                  <c:v>0.58051220000000003</c:v>
                </c:pt>
                <c:pt idx="16503" formatCode="General">
                  <c:v>0.58051220000000003</c:v>
                </c:pt>
                <c:pt idx="16504" formatCode="General">
                  <c:v>0.58051220000000003</c:v>
                </c:pt>
                <c:pt idx="16505" formatCode="General">
                  <c:v>0.5859375</c:v>
                </c:pt>
                <c:pt idx="16506" formatCode="General">
                  <c:v>0.5859375</c:v>
                </c:pt>
                <c:pt idx="16507" formatCode="General">
                  <c:v>0.5859375</c:v>
                </c:pt>
                <c:pt idx="16508" formatCode="General">
                  <c:v>0.5859375</c:v>
                </c:pt>
                <c:pt idx="16509" formatCode="General">
                  <c:v>0.58412900000000001</c:v>
                </c:pt>
                <c:pt idx="16510" formatCode="General">
                  <c:v>0.58412900000000001</c:v>
                </c:pt>
                <c:pt idx="16511" formatCode="General">
                  <c:v>0.58412900000000001</c:v>
                </c:pt>
                <c:pt idx="16512" formatCode="General">
                  <c:v>0.58412900000000001</c:v>
                </c:pt>
                <c:pt idx="16513" formatCode="General">
                  <c:v>0.58051220000000003</c:v>
                </c:pt>
                <c:pt idx="16514" formatCode="General">
                  <c:v>0.58232059999999997</c:v>
                </c:pt>
                <c:pt idx="16515" formatCode="General">
                  <c:v>0.58232059999999997</c:v>
                </c:pt>
                <c:pt idx="16516" formatCode="General">
                  <c:v>0.58774599999999999</c:v>
                </c:pt>
                <c:pt idx="16517" formatCode="General">
                  <c:v>0.5859375</c:v>
                </c:pt>
                <c:pt idx="16518" formatCode="General">
                  <c:v>0.5859375</c:v>
                </c:pt>
                <c:pt idx="16519" formatCode="General">
                  <c:v>0.5859375</c:v>
                </c:pt>
                <c:pt idx="16520" formatCode="General">
                  <c:v>0.5859375</c:v>
                </c:pt>
                <c:pt idx="16521" formatCode="General">
                  <c:v>0.58412900000000001</c:v>
                </c:pt>
                <c:pt idx="16522" formatCode="General">
                  <c:v>0.58412900000000001</c:v>
                </c:pt>
                <c:pt idx="16523" formatCode="General">
                  <c:v>0.58051220000000003</c:v>
                </c:pt>
                <c:pt idx="16524" formatCode="General">
                  <c:v>0.58051220000000003</c:v>
                </c:pt>
                <c:pt idx="16525" formatCode="General">
                  <c:v>0.58051220000000003</c:v>
                </c:pt>
                <c:pt idx="16526" formatCode="General">
                  <c:v>0.58232059999999997</c:v>
                </c:pt>
                <c:pt idx="16527" formatCode="General">
                  <c:v>0.58412900000000001</c:v>
                </c:pt>
                <c:pt idx="16528" formatCode="General">
                  <c:v>0.58412900000000001</c:v>
                </c:pt>
                <c:pt idx="16529" formatCode="General">
                  <c:v>0.5859375</c:v>
                </c:pt>
                <c:pt idx="16530" formatCode="General">
                  <c:v>0.5859375</c:v>
                </c:pt>
                <c:pt idx="16531" formatCode="General">
                  <c:v>0.58412900000000001</c:v>
                </c:pt>
                <c:pt idx="16532" formatCode="General">
                  <c:v>0.58412900000000001</c:v>
                </c:pt>
                <c:pt idx="16533" formatCode="General">
                  <c:v>0.58412900000000001</c:v>
                </c:pt>
                <c:pt idx="16534" formatCode="General">
                  <c:v>0.58051220000000003</c:v>
                </c:pt>
                <c:pt idx="16535" formatCode="General">
                  <c:v>0.58051220000000003</c:v>
                </c:pt>
                <c:pt idx="16536" formatCode="General">
                  <c:v>0.58051220000000003</c:v>
                </c:pt>
                <c:pt idx="16537" formatCode="General">
                  <c:v>0.58412900000000001</c:v>
                </c:pt>
                <c:pt idx="16538" formatCode="General">
                  <c:v>0.5859375</c:v>
                </c:pt>
                <c:pt idx="16539" formatCode="General">
                  <c:v>0.58412900000000001</c:v>
                </c:pt>
                <c:pt idx="16540" formatCode="General">
                  <c:v>0.5859375</c:v>
                </c:pt>
                <c:pt idx="16541" formatCode="General">
                  <c:v>0.5859375</c:v>
                </c:pt>
                <c:pt idx="16542" formatCode="General">
                  <c:v>0.5859375</c:v>
                </c:pt>
                <c:pt idx="16543" formatCode="General">
                  <c:v>0.5859375</c:v>
                </c:pt>
                <c:pt idx="16544" formatCode="General">
                  <c:v>0.58051220000000003</c:v>
                </c:pt>
                <c:pt idx="16545" formatCode="General">
                  <c:v>0.58051220000000003</c:v>
                </c:pt>
                <c:pt idx="16546" formatCode="General">
                  <c:v>0.58051220000000003</c:v>
                </c:pt>
                <c:pt idx="16547" formatCode="General">
                  <c:v>0.58051220000000003</c:v>
                </c:pt>
                <c:pt idx="16548" formatCode="General">
                  <c:v>0.58412900000000001</c:v>
                </c:pt>
                <c:pt idx="16549" formatCode="General">
                  <c:v>0.58412900000000001</c:v>
                </c:pt>
                <c:pt idx="16550" formatCode="General">
                  <c:v>0.5859375</c:v>
                </c:pt>
                <c:pt idx="16551" formatCode="General">
                  <c:v>0.5859375</c:v>
                </c:pt>
                <c:pt idx="16552" formatCode="General">
                  <c:v>0.5859375</c:v>
                </c:pt>
                <c:pt idx="16553" formatCode="General">
                  <c:v>0.5859375</c:v>
                </c:pt>
                <c:pt idx="16554" formatCode="General">
                  <c:v>0.5859375</c:v>
                </c:pt>
                <c:pt idx="16555" formatCode="General">
                  <c:v>0.58051220000000003</c:v>
                </c:pt>
                <c:pt idx="16556" formatCode="General">
                  <c:v>0.58051220000000003</c:v>
                </c:pt>
                <c:pt idx="16557" formatCode="General">
                  <c:v>0.58051220000000003</c:v>
                </c:pt>
                <c:pt idx="16558" formatCode="General">
                  <c:v>0.58232059999999997</c:v>
                </c:pt>
                <c:pt idx="16559" formatCode="General">
                  <c:v>0.58232059999999997</c:v>
                </c:pt>
                <c:pt idx="16560" formatCode="General">
                  <c:v>0.58412900000000001</c:v>
                </c:pt>
                <c:pt idx="16561" formatCode="General">
                  <c:v>0.58412900000000001</c:v>
                </c:pt>
                <c:pt idx="16562" formatCode="General">
                  <c:v>0.5859375</c:v>
                </c:pt>
                <c:pt idx="16563" formatCode="General">
                  <c:v>0.5859375</c:v>
                </c:pt>
                <c:pt idx="16564" formatCode="General">
                  <c:v>0.5859375</c:v>
                </c:pt>
                <c:pt idx="16565" formatCode="General">
                  <c:v>0.58051220000000003</c:v>
                </c:pt>
                <c:pt idx="16566" formatCode="General">
                  <c:v>0.58232059999999997</c:v>
                </c:pt>
                <c:pt idx="16567" formatCode="General">
                  <c:v>0.57146989999999998</c:v>
                </c:pt>
                <c:pt idx="16568" formatCode="General">
                  <c:v>0.58051220000000003</c:v>
                </c:pt>
                <c:pt idx="16569" formatCode="General">
                  <c:v>0.58412900000000001</c:v>
                </c:pt>
                <c:pt idx="16570" formatCode="General">
                  <c:v>0.58412900000000001</c:v>
                </c:pt>
                <c:pt idx="16571" formatCode="General">
                  <c:v>0.58412900000000001</c:v>
                </c:pt>
                <c:pt idx="16572" formatCode="General">
                  <c:v>0.58774599999999999</c:v>
                </c:pt>
                <c:pt idx="16573" formatCode="General">
                  <c:v>0.53530089999999997</c:v>
                </c:pt>
                <c:pt idx="16574" formatCode="General">
                  <c:v>0.58412900000000001</c:v>
                </c:pt>
                <c:pt idx="16575" formatCode="General">
                  <c:v>0.55338540000000003</c:v>
                </c:pt>
                <c:pt idx="16576" formatCode="General">
                  <c:v>0.57689520000000005</c:v>
                </c:pt>
                <c:pt idx="16577" formatCode="General">
                  <c:v>0.54615159999999996</c:v>
                </c:pt>
                <c:pt idx="16578" formatCode="General">
                  <c:v>0.58051220000000003</c:v>
                </c:pt>
                <c:pt idx="16579" formatCode="General">
                  <c:v>0.5298756</c:v>
                </c:pt>
                <c:pt idx="16580" formatCode="General">
                  <c:v>0.56966150000000004</c:v>
                </c:pt>
                <c:pt idx="16581" formatCode="General">
                  <c:v>0.56242760000000003</c:v>
                </c:pt>
                <c:pt idx="16582" formatCode="General">
                  <c:v>0.54796009999999995</c:v>
                </c:pt>
                <c:pt idx="16583" formatCode="General">
                  <c:v>0.58051220000000003</c:v>
                </c:pt>
                <c:pt idx="16584" formatCode="General">
                  <c:v>0.52264180000000005</c:v>
                </c:pt>
                <c:pt idx="16585" formatCode="General">
                  <c:v>0.53710939999999996</c:v>
                </c:pt>
                <c:pt idx="16586" formatCode="General">
                  <c:v>0.58051220000000003</c:v>
                </c:pt>
                <c:pt idx="16587" formatCode="General">
                  <c:v>0.54976849999999999</c:v>
                </c:pt>
                <c:pt idx="16588" formatCode="General">
                  <c:v>0.52264180000000005</c:v>
                </c:pt>
                <c:pt idx="16589" formatCode="General">
                  <c:v>0.53710939999999996</c:v>
                </c:pt>
                <c:pt idx="16590" formatCode="General">
                  <c:v>0.53168400000000005</c:v>
                </c:pt>
                <c:pt idx="16591" formatCode="General">
                  <c:v>0.54976849999999999</c:v>
                </c:pt>
                <c:pt idx="16592" formatCode="General">
                  <c:v>0.5208334</c:v>
                </c:pt>
                <c:pt idx="16593" formatCode="General">
                  <c:v>0.5298756</c:v>
                </c:pt>
                <c:pt idx="16594" formatCode="General">
                  <c:v>0.51902490000000001</c:v>
                </c:pt>
                <c:pt idx="16595" formatCode="General">
                  <c:v>0.51902490000000001</c:v>
                </c:pt>
                <c:pt idx="16596" formatCode="General">
                  <c:v>0.51902490000000001</c:v>
                </c:pt>
                <c:pt idx="16597" formatCode="General">
                  <c:v>0.5208334</c:v>
                </c:pt>
                <c:pt idx="16598" formatCode="General">
                  <c:v>0.51902490000000001</c:v>
                </c:pt>
                <c:pt idx="16599" formatCode="General">
                  <c:v>0.51902490000000001</c:v>
                </c:pt>
                <c:pt idx="16600" formatCode="General">
                  <c:v>0.51902490000000001</c:v>
                </c:pt>
                <c:pt idx="16601" formatCode="General">
                  <c:v>0.51902490000000001</c:v>
                </c:pt>
                <c:pt idx="16602" formatCode="General">
                  <c:v>0.51902490000000001</c:v>
                </c:pt>
                <c:pt idx="16603" formatCode="General">
                  <c:v>0.51902490000000001</c:v>
                </c:pt>
                <c:pt idx="16604" formatCode="General">
                  <c:v>0.5208334</c:v>
                </c:pt>
                <c:pt idx="16605" formatCode="General">
                  <c:v>0.5208334</c:v>
                </c:pt>
                <c:pt idx="16606" formatCode="General">
                  <c:v>0.51902490000000001</c:v>
                </c:pt>
                <c:pt idx="16607" formatCode="General">
                  <c:v>0.51902490000000001</c:v>
                </c:pt>
                <c:pt idx="16608" formatCode="General">
                  <c:v>0.51902490000000001</c:v>
                </c:pt>
                <c:pt idx="16609" formatCode="General">
                  <c:v>0.5208334</c:v>
                </c:pt>
                <c:pt idx="16610" formatCode="General">
                  <c:v>0.51902490000000001</c:v>
                </c:pt>
                <c:pt idx="16611" formatCode="General">
                  <c:v>0.51902490000000001</c:v>
                </c:pt>
                <c:pt idx="16612" formatCode="General">
                  <c:v>0.51902490000000001</c:v>
                </c:pt>
                <c:pt idx="16613" formatCode="General">
                  <c:v>0.51721640000000002</c:v>
                </c:pt>
                <c:pt idx="16614" formatCode="General">
                  <c:v>0.51902490000000001</c:v>
                </c:pt>
                <c:pt idx="16615" formatCode="General">
                  <c:v>0.51902490000000001</c:v>
                </c:pt>
                <c:pt idx="16616" formatCode="General">
                  <c:v>0.51902490000000001</c:v>
                </c:pt>
                <c:pt idx="16617" formatCode="General">
                  <c:v>0.51902490000000001</c:v>
                </c:pt>
                <c:pt idx="16618" formatCode="General">
                  <c:v>0.5208334</c:v>
                </c:pt>
                <c:pt idx="16619" formatCode="General">
                  <c:v>0.51902490000000001</c:v>
                </c:pt>
                <c:pt idx="16620" formatCode="General">
                  <c:v>0.51902490000000001</c:v>
                </c:pt>
                <c:pt idx="16621" formatCode="General">
                  <c:v>0.51902490000000001</c:v>
                </c:pt>
                <c:pt idx="16622" formatCode="General">
                  <c:v>0.51902490000000001</c:v>
                </c:pt>
                <c:pt idx="16623" formatCode="General">
                  <c:v>0.5208334</c:v>
                </c:pt>
                <c:pt idx="16624" formatCode="General">
                  <c:v>0.51902490000000001</c:v>
                </c:pt>
                <c:pt idx="16625" formatCode="General">
                  <c:v>0.51902490000000001</c:v>
                </c:pt>
                <c:pt idx="16626" formatCode="General">
                  <c:v>0.51902490000000001</c:v>
                </c:pt>
                <c:pt idx="16627" formatCode="General">
                  <c:v>0.51902490000000001</c:v>
                </c:pt>
                <c:pt idx="16628" formatCode="General">
                  <c:v>0.51902490000000001</c:v>
                </c:pt>
                <c:pt idx="16629" formatCode="General">
                  <c:v>0.51902490000000001</c:v>
                </c:pt>
                <c:pt idx="16630" formatCode="General">
                  <c:v>0.5208334</c:v>
                </c:pt>
                <c:pt idx="16631" formatCode="General">
                  <c:v>0.5208334</c:v>
                </c:pt>
                <c:pt idx="16632" formatCode="General">
                  <c:v>0.51902490000000001</c:v>
                </c:pt>
                <c:pt idx="16633" formatCode="General">
                  <c:v>0.51902490000000001</c:v>
                </c:pt>
                <c:pt idx="16634" formatCode="General">
                  <c:v>0.51902490000000001</c:v>
                </c:pt>
                <c:pt idx="16635" formatCode="General">
                  <c:v>0.51902490000000001</c:v>
                </c:pt>
                <c:pt idx="16636" formatCode="General">
                  <c:v>0.51902490000000001</c:v>
                </c:pt>
                <c:pt idx="16637" formatCode="General">
                  <c:v>0.51902490000000001</c:v>
                </c:pt>
                <c:pt idx="16638" formatCode="General">
                  <c:v>0.51902490000000001</c:v>
                </c:pt>
                <c:pt idx="16639" formatCode="General">
                  <c:v>0.51902490000000001</c:v>
                </c:pt>
                <c:pt idx="16640" formatCode="General">
                  <c:v>0.51902490000000001</c:v>
                </c:pt>
                <c:pt idx="16641" formatCode="General">
                  <c:v>0.51902490000000001</c:v>
                </c:pt>
                <c:pt idx="16642" formatCode="General">
                  <c:v>0.51902490000000001</c:v>
                </c:pt>
                <c:pt idx="16643" formatCode="General">
                  <c:v>0.51902490000000001</c:v>
                </c:pt>
                <c:pt idx="16644" formatCode="General">
                  <c:v>0.51902490000000001</c:v>
                </c:pt>
                <c:pt idx="16645" formatCode="General">
                  <c:v>0.51902490000000001</c:v>
                </c:pt>
                <c:pt idx="16646" formatCode="General">
                  <c:v>0.51902490000000001</c:v>
                </c:pt>
                <c:pt idx="16647" formatCode="General">
                  <c:v>0.51721640000000002</c:v>
                </c:pt>
                <c:pt idx="16648" formatCode="General">
                  <c:v>0.51902490000000001</c:v>
                </c:pt>
                <c:pt idx="16649" formatCode="General">
                  <c:v>0.51902490000000001</c:v>
                </c:pt>
                <c:pt idx="16650" formatCode="General">
                  <c:v>0.51902490000000001</c:v>
                </c:pt>
                <c:pt idx="16651" formatCode="General">
                  <c:v>0.51902490000000001</c:v>
                </c:pt>
                <c:pt idx="16652" formatCode="General">
                  <c:v>0.5208334</c:v>
                </c:pt>
                <c:pt idx="16653" formatCode="General">
                  <c:v>0.5208334</c:v>
                </c:pt>
                <c:pt idx="16654" formatCode="General">
                  <c:v>0.51902490000000001</c:v>
                </c:pt>
                <c:pt idx="16655" formatCode="General">
                  <c:v>0.51902490000000001</c:v>
                </c:pt>
                <c:pt idx="16656" formatCode="General">
                  <c:v>0.5208334</c:v>
                </c:pt>
                <c:pt idx="16657" formatCode="General">
                  <c:v>0.51902490000000001</c:v>
                </c:pt>
                <c:pt idx="16658" formatCode="General">
                  <c:v>0.51721640000000002</c:v>
                </c:pt>
                <c:pt idx="16659" formatCode="General">
                  <c:v>0.51902490000000001</c:v>
                </c:pt>
                <c:pt idx="16660" formatCode="General">
                  <c:v>0.51902490000000001</c:v>
                </c:pt>
                <c:pt idx="16661" formatCode="General">
                  <c:v>0.51902490000000001</c:v>
                </c:pt>
                <c:pt idx="16662" formatCode="General">
                  <c:v>0.51902490000000001</c:v>
                </c:pt>
                <c:pt idx="16663" formatCode="General">
                  <c:v>0.51902490000000001</c:v>
                </c:pt>
                <c:pt idx="16664" formatCode="General">
                  <c:v>0.51902490000000001</c:v>
                </c:pt>
                <c:pt idx="16665" formatCode="General">
                  <c:v>0.5208334</c:v>
                </c:pt>
                <c:pt idx="16666" formatCode="General">
                  <c:v>0.51902490000000001</c:v>
                </c:pt>
                <c:pt idx="16667" formatCode="General">
                  <c:v>0.51902490000000001</c:v>
                </c:pt>
                <c:pt idx="16668" formatCode="General">
                  <c:v>0.51902490000000001</c:v>
                </c:pt>
                <c:pt idx="16669" formatCode="General">
                  <c:v>0.51902490000000001</c:v>
                </c:pt>
                <c:pt idx="16670" formatCode="General">
                  <c:v>0.51902490000000001</c:v>
                </c:pt>
                <c:pt idx="16671" formatCode="General">
                  <c:v>0.51902490000000001</c:v>
                </c:pt>
                <c:pt idx="16672" formatCode="General">
                  <c:v>0.51902490000000001</c:v>
                </c:pt>
                <c:pt idx="16673" formatCode="General">
                  <c:v>0.51902490000000001</c:v>
                </c:pt>
                <c:pt idx="16674" formatCode="General">
                  <c:v>0.51902490000000001</c:v>
                </c:pt>
                <c:pt idx="16675" formatCode="General">
                  <c:v>0.51902490000000001</c:v>
                </c:pt>
                <c:pt idx="16676" formatCode="General">
                  <c:v>0.51902490000000001</c:v>
                </c:pt>
                <c:pt idx="16677" formatCode="General">
                  <c:v>0.51902490000000001</c:v>
                </c:pt>
                <c:pt idx="16678" formatCode="General">
                  <c:v>0.5208334</c:v>
                </c:pt>
                <c:pt idx="16679" formatCode="General">
                  <c:v>0.51902490000000001</c:v>
                </c:pt>
                <c:pt idx="16680" formatCode="General">
                  <c:v>0.51902490000000001</c:v>
                </c:pt>
                <c:pt idx="16681" formatCode="General">
                  <c:v>0.51902490000000001</c:v>
                </c:pt>
                <c:pt idx="16682" formatCode="General">
                  <c:v>0.51902490000000001</c:v>
                </c:pt>
                <c:pt idx="16683" formatCode="General">
                  <c:v>0.51902490000000001</c:v>
                </c:pt>
                <c:pt idx="16684" formatCode="General">
                  <c:v>0.5208334</c:v>
                </c:pt>
                <c:pt idx="16685" formatCode="General">
                  <c:v>0.5208334</c:v>
                </c:pt>
                <c:pt idx="16686" formatCode="General">
                  <c:v>0.5208334</c:v>
                </c:pt>
                <c:pt idx="16687" formatCode="General">
                  <c:v>0.5208334</c:v>
                </c:pt>
                <c:pt idx="16688" formatCode="General">
                  <c:v>0.51902490000000001</c:v>
                </c:pt>
                <c:pt idx="16689" formatCode="General">
                  <c:v>0.51902490000000001</c:v>
                </c:pt>
                <c:pt idx="16690" formatCode="General">
                  <c:v>0.51902490000000001</c:v>
                </c:pt>
                <c:pt idx="16691" formatCode="General">
                  <c:v>0.51902490000000001</c:v>
                </c:pt>
                <c:pt idx="16692" formatCode="General">
                  <c:v>0.51902490000000001</c:v>
                </c:pt>
                <c:pt idx="16693" formatCode="General">
                  <c:v>0.51721640000000002</c:v>
                </c:pt>
                <c:pt idx="16694" formatCode="General">
                  <c:v>0.51902490000000001</c:v>
                </c:pt>
                <c:pt idx="16695" formatCode="General">
                  <c:v>0.51902490000000001</c:v>
                </c:pt>
                <c:pt idx="16696" formatCode="General">
                  <c:v>0.51902490000000001</c:v>
                </c:pt>
                <c:pt idx="16697" formatCode="General">
                  <c:v>0.51902490000000001</c:v>
                </c:pt>
                <c:pt idx="16698" formatCode="General">
                  <c:v>0.51902490000000001</c:v>
                </c:pt>
                <c:pt idx="16699" formatCode="General">
                  <c:v>0.51902490000000001</c:v>
                </c:pt>
                <c:pt idx="16700" formatCode="General">
                  <c:v>0.51902490000000001</c:v>
                </c:pt>
                <c:pt idx="16701" formatCode="General">
                  <c:v>0.51902490000000001</c:v>
                </c:pt>
                <c:pt idx="16702" formatCode="General">
                  <c:v>0.51902490000000001</c:v>
                </c:pt>
                <c:pt idx="16703" formatCode="General">
                  <c:v>0.51902490000000001</c:v>
                </c:pt>
                <c:pt idx="16704" formatCode="General">
                  <c:v>0.5208334</c:v>
                </c:pt>
                <c:pt idx="16705" formatCode="General">
                  <c:v>0.51902490000000001</c:v>
                </c:pt>
                <c:pt idx="16706" formatCode="General">
                  <c:v>0.51902490000000001</c:v>
                </c:pt>
                <c:pt idx="16707" formatCode="General">
                  <c:v>0.51902490000000001</c:v>
                </c:pt>
                <c:pt idx="16708" formatCode="General">
                  <c:v>0.5208334</c:v>
                </c:pt>
                <c:pt idx="16709" formatCode="General">
                  <c:v>0.5208334</c:v>
                </c:pt>
                <c:pt idx="16710" formatCode="General">
                  <c:v>0.51902490000000001</c:v>
                </c:pt>
                <c:pt idx="16711" formatCode="General">
                  <c:v>0.51902490000000001</c:v>
                </c:pt>
                <c:pt idx="16712" formatCode="General">
                  <c:v>0.5208334</c:v>
                </c:pt>
                <c:pt idx="16713" formatCode="General">
                  <c:v>0.51902490000000001</c:v>
                </c:pt>
                <c:pt idx="16714" formatCode="General">
                  <c:v>0.51902490000000001</c:v>
                </c:pt>
                <c:pt idx="16715" formatCode="General">
                  <c:v>0.51902490000000001</c:v>
                </c:pt>
                <c:pt idx="16716" formatCode="General">
                  <c:v>0.51902490000000001</c:v>
                </c:pt>
                <c:pt idx="16717" formatCode="General">
                  <c:v>0.51902490000000001</c:v>
                </c:pt>
                <c:pt idx="16718" formatCode="General">
                  <c:v>0.51721640000000002</c:v>
                </c:pt>
                <c:pt idx="16719" formatCode="General">
                  <c:v>0.51902490000000001</c:v>
                </c:pt>
                <c:pt idx="16720" formatCode="General">
                  <c:v>0.51902490000000001</c:v>
                </c:pt>
                <c:pt idx="16721" formatCode="General">
                  <c:v>0.5208334</c:v>
                </c:pt>
                <c:pt idx="16722" formatCode="General">
                  <c:v>0.5208334</c:v>
                </c:pt>
                <c:pt idx="16723" formatCode="General">
                  <c:v>0.5208334</c:v>
                </c:pt>
                <c:pt idx="16724" formatCode="General">
                  <c:v>0.51902490000000001</c:v>
                </c:pt>
                <c:pt idx="16725" formatCode="General">
                  <c:v>0.51902490000000001</c:v>
                </c:pt>
                <c:pt idx="16726" formatCode="General">
                  <c:v>0.51902490000000001</c:v>
                </c:pt>
                <c:pt idx="16727" formatCode="General">
                  <c:v>0.51902490000000001</c:v>
                </c:pt>
                <c:pt idx="16728" formatCode="General">
                  <c:v>0.51902490000000001</c:v>
                </c:pt>
                <c:pt idx="16729" formatCode="General">
                  <c:v>0.51902490000000001</c:v>
                </c:pt>
                <c:pt idx="16730" formatCode="General">
                  <c:v>0.51902490000000001</c:v>
                </c:pt>
                <c:pt idx="16731" formatCode="General">
                  <c:v>0.51902490000000001</c:v>
                </c:pt>
                <c:pt idx="16732" formatCode="General">
                  <c:v>0.51902490000000001</c:v>
                </c:pt>
                <c:pt idx="16733" formatCode="General">
                  <c:v>0.5208334</c:v>
                </c:pt>
                <c:pt idx="16734" formatCode="General">
                  <c:v>0.5208334</c:v>
                </c:pt>
                <c:pt idx="16735" formatCode="General">
                  <c:v>0.51902490000000001</c:v>
                </c:pt>
                <c:pt idx="16736" formatCode="General">
                  <c:v>0.51902490000000001</c:v>
                </c:pt>
                <c:pt idx="16737" formatCode="General">
                  <c:v>0.51902490000000001</c:v>
                </c:pt>
                <c:pt idx="16738" formatCode="General">
                  <c:v>0.51721640000000002</c:v>
                </c:pt>
                <c:pt idx="16739" formatCode="General">
                  <c:v>0.5208334</c:v>
                </c:pt>
                <c:pt idx="16740" formatCode="General">
                  <c:v>0.51902490000000001</c:v>
                </c:pt>
                <c:pt idx="16741" formatCode="General">
                  <c:v>0.51902490000000001</c:v>
                </c:pt>
                <c:pt idx="16742" formatCode="General">
                  <c:v>0.5208334</c:v>
                </c:pt>
                <c:pt idx="16743" formatCode="General">
                  <c:v>0.51902490000000001</c:v>
                </c:pt>
                <c:pt idx="16744" formatCode="General">
                  <c:v>0.51902490000000001</c:v>
                </c:pt>
                <c:pt idx="16745" formatCode="General">
                  <c:v>0.51902490000000001</c:v>
                </c:pt>
                <c:pt idx="16746" formatCode="General">
                  <c:v>0.51902490000000001</c:v>
                </c:pt>
                <c:pt idx="16747" formatCode="General">
                  <c:v>0.51902490000000001</c:v>
                </c:pt>
                <c:pt idx="16748" formatCode="General">
                  <c:v>0.51902490000000001</c:v>
                </c:pt>
                <c:pt idx="16749" formatCode="General">
                  <c:v>0.51721640000000002</c:v>
                </c:pt>
                <c:pt idx="16750" formatCode="General">
                  <c:v>0.51902490000000001</c:v>
                </c:pt>
                <c:pt idx="16751" formatCode="General">
                  <c:v>0.51721640000000002</c:v>
                </c:pt>
                <c:pt idx="16752" formatCode="General">
                  <c:v>0.51902490000000001</c:v>
                </c:pt>
                <c:pt idx="16753" formatCode="General">
                  <c:v>0.51902490000000001</c:v>
                </c:pt>
                <c:pt idx="16754" formatCode="General">
                  <c:v>0.51902490000000001</c:v>
                </c:pt>
                <c:pt idx="16755" formatCode="General">
                  <c:v>0.51902490000000001</c:v>
                </c:pt>
                <c:pt idx="16756" formatCode="General">
                  <c:v>0.51902490000000001</c:v>
                </c:pt>
                <c:pt idx="16757" formatCode="General">
                  <c:v>0.51902490000000001</c:v>
                </c:pt>
                <c:pt idx="16758" formatCode="General">
                  <c:v>0.51902490000000001</c:v>
                </c:pt>
                <c:pt idx="16759" formatCode="General">
                  <c:v>0.5208334</c:v>
                </c:pt>
                <c:pt idx="16760" formatCode="General">
                  <c:v>0.51902490000000001</c:v>
                </c:pt>
                <c:pt idx="16761" formatCode="General">
                  <c:v>0.58232059999999997</c:v>
                </c:pt>
                <c:pt idx="16762" formatCode="General">
                  <c:v>0.52445019999999998</c:v>
                </c:pt>
                <c:pt idx="16763" formatCode="General">
                  <c:v>0.54615159999999996</c:v>
                </c:pt>
                <c:pt idx="16764" formatCode="General">
                  <c:v>0.58051220000000003</c:v>
                </c:pt>
                <c:pt idx="16765" formatCode="General">
                  <c:v>0.58051220000000003</c:v>
                </c:pt>
                <c:pt idx="16766" formatCode="General">
                  <c:v>0.58051220000000003</c:v>
                </c:pt>
                <c:pt idx="16767" formatCode="General">
                  <c:v>0.58412900000000001</c:v>
                </c:pt>
                <c:pt idx="16768" formatCode="General">
                  <c:v>0.58412900000000001</c:v>
                </c:pt>
                <c:pt idx="16769" formatCode="General">
                  <c:v>0.58232059999999997</c:v>
                </c:pt>
                <c:pt idx="16770" formatCode="General">
                  <c:v>0.5859375</c:v>
                </c:pt>
                <c:pt idx="16771" formatCode="General">
                  <c:v>0.5859375</c:v>
                </c:pt>
                <c:pt idx="16772" formatCode="General">
                  <c:v>0.5859375</c:v>
                </c:pt>
                <c:pt idx="16773" formatCode="General">
                  <c:v>0.5859375</c:v>
                </c:pt>
                <c:pt idx="16774" formatCode="General">
                  <c:v>0.58051220000000003</c:v>
                </c:pt>
                <c:pt idx="16775" formatCode="General">
                  <c:v>0.58232059999999997</c:v>
                </c:pt>
                <c:pt idx="16776" formatCode="General">
                  <c:v>0.58232059999999997</c:v>
                </c:pt>
                <c:pt idx="16777" formatCode="General">
                  <c:v>0.58412900000000001</c:v>
                </c:pt>
                <c:pt idx="16778" formatCode="General">
                  <c:v>0.58412900000000001</c:v>
                </c:pt>
                <c:pt idx="16779" formatCode="General">
                  <c:v>0.58412900000000001</c:v>
                </c:pt>
                <c:pt idx="16780" formatCode="General">
                  <c:v>0.58412900000000001</c:v>
                </c:pt>
                <c:pt idx="16781" formatCode="General">
                  <c:v>0.5859375</c:v>
                </c:pt>
                <c:pt idx="16782" formatCode="General">
                  <c:v>0.5859375</c:v>
                </c:pt>
                <c:pt idx="16783" formatCode="General">
                  <c:v>0.5859375</c:v>
                </c:pt>
                <c:pt idx="16784" formatCode="General">
                  <c:v>0.58232059999999997</c:v>
                </c:pt>
                <c:pt idx="16785" formatCode="General">
                  <c:v>0.58232059999999997</c:v>
                </c:pt>
                <c:pt idx="16786" formatCode="General">
                  <c:v>0.58232059999999997</c:v>
                </c:pt>
                <c:pt idx="16787" formatCode="General">
                  <c:v>0.58232059999999997</c:v>
                </c:pt>
                <c:pt idx="16788" formatCode="General">
                  <c:v>0.58232059999999997</c:v>
                </c:pt>
                <c:pt idx="16789" formatCode="General">
                  <c:v>0.58412900000000001</c:v>
                </c:pt>
                <c:pt idx="16790" formatCode="General">
                  <c:v>0.58232059999999997</c:v>
                </c:pt>
                <c:pt idx="16791" formatCode="General">
                  <c:v>0.5859375</c:v>
                </c:pt>
                <c:pt idx="16792" formatCode="General">
                  <c:v>0.5859375</c:v>
                </c:pt>
                <c:pt idx="16793" formatCode="General">
                  <c:v>0.5859375</c:v>
                </c:pt>
                <c:pt idx="16794" formatCode="General">
                  <c:v>0.5859375</c:v>
                </c:pt>
                <c:pt idx="16795" formatCode="General">
                  <c:v>0.58232059999999997</c:v>
                </c:pt>
                <c:pt idx="16796" formatCode="General">
                  <c:v>0.58051220000000003</c:v>
                </c:pt>
                <c:pt idx="16797" formatCode="General">
                  <c:v>0.58232059999999997</c:v>
                </c:pt>
                <c:pt idx="16798" formatCode="General">
                  <c:v>0.58232059999999997</c:v>
                </c:pt>
                <c:pt idx="16799" formatCode="General">
                  <c:v>0.58232059999999997</c:v>
                </c:pt>
                <c:pt idx="16800" formatCode="General">
                  <c:v>0.58232059999999997</c:v>
                </c:pt>
                <c:pt idx="16801" formatCode="General">
                  <c:v>0.58232059999999997</c:v>
                </c:pt>
                <c:pt idx="16802" formatCode="General">
                  <c:v>0.5859375</c:v>
                </c:pt>
                <c:pt idx="16803" formatCode="General">
                  <c:v>0.5859375</c:v>
                </c:pt>
                <c:pt idx="16804" formatCode="General">
                  <c:v>0.5859375</c:v>
                </c:pt>
                <c:pt idx="16805" formatCode="General">
                  <c:v>0.5859375</c:v>
                </c:pt>
                <c:pt idx="16806" formatCode="General">
                  <c:v>0.58412900000000001</c:v>
                </c:pt>
                <c:pt idx="16807" formatCode="General">
                  <c:v>0.58232059999999997</c:v>
                </c:pt>
                <c:pt idx="16808" formatCode="General">
                  <c:v>0.58232059999999997</c:v>
                </c:pt>
                <c:pt idx="16809" formatCode="General">
                  <c:v>0.58232059999999997</c:v>
                </c:pt>
                <c:pt idx="16810" formatCode="General">
                  <c:v>0.58412900000000001</c:v>
                </c:pt>
                <c:pt idx="16811" formatCode="General">
                  <c:v>0.58412900000000001</c:v>
                </c:pt>
                <c:pt idx="16812" formatCode="General">
                  <c:v>0.58232059999999997</c:v>
                </c:pt>
                <c:pt idx="16813" formatCode="General">
                  <c:v>0.5859375</c:v>
                </c:pt>
                <c:pt idx="16814" formatCode="General">
                  <c:v>0.5859375</c:v>
                </c:pt>
                <c:pt idx="16815" formatCode="General">
                  <c:v>0.5859375</c:v>
                </c:pt>
                <c:pt idx="16816" formatCode="General">
                  <c:v>0.58232059999999997</c:v>
                </c:pt>
                <c:pt idx="16817" formatCode="General">
                  <c:v>0.58412900000000001</c:v>
                </c:pt>
                <c:pt idx="16818" formatCode="General">
                  <c:v>0.64561639999999998</c:v>
                </c:pt>
                <c:pt idx="16819" formatCode="General">
                  <c:v>0.64742480000000002</c:v>
                </c:pt>
                <c:pt idx="16820" formatCode="General">
                  <c:v>0.64742480000000002</c:v>
                </c:pt>
                <c:pt idx="16821" formatCode="General">
                  <c:v>0.64742480000000002</c:v>
                </c:pt>
                <c:pt idx="16822" formatCode="General">
                  <c:v>0.64742480000000002</c:v>
                </c:pt>
                <c:pt idx="16823" formatCode="General">
                  <c:v>0.64742480000000002</c:v>
                </c:pt>
                <c:pt idx="16824" formatCode="General">
                  <c:v>0.64742480000000002</c:v>
                </c:pt>
                <c:pt idx="16825" formatCode="General">
                  <c:v>0.59859660000000003</c:v>
                </c:pt>
                <c:pt idx="16826" formatCode="General">
                  <c:v>0.5859375</c:v>
                </c:pt>
                <c:pt idx="16827" formatCode="General">
                  <c:v>0.58232059999999997</c:v>
                </c:pt>
                <c:pt idx="16828" formatCode="General">
                  <c:v>0.58232059999999997</c:v>
                </c:pt>
                <c:pt idx="16829" formatCode="General">
                  <c:v>0.58232059999999997</c:v>
                </c:pt>
                <c:pt idx="16830" formatCode="General">
                  <c:v>0.58232059999999997</c:v>
                </c:pt>
                <c:pt idx="16831" formatCode="General">
                  <c:v>0.64019099999999995</c:v>
                </c:pt>
                <c:pt idx="16832" formatCode="General">
                  <c:v>0.64742480000000002</c:v>
                </c:pt>
                <c:pt idx="16833" formatCode="General">
                  <c:v>0.64742480000000002</c:v>
                </c:pt>
                <c:pt idx="16834" formatCode="General">
                  <c:v>0.64742480000000002</c:v>
                </c:pt>
                <c:pt idx="16835" formatCode="General">
                  <c:v>0.64742480000000002</c:v>
                </c:pt>
                <c:pt idx="16836" formatCode="General">
                  <c:v>0.64742480000000002</c:v>
                </c:pt>
                <c:pt idx="16837" formatCode="General">
                  <c:v>0.64742480000000002</c:v>
                </c:pt>
                <c:pt idx="16838" formatCode="General">
                  <c:v>0.64742480000000002</c:v>
                </c:pt>
                <c:pt idx="16839" formatCode="General">
                  <c:v>0.64742480000000002</c:v>
                </c:pt>
                <c:pt idx="16840" formatCode="General">
                  <c:v>0.64742480000000002</c:v>
                </c:pt>
                <c:pt idx="16841" formatCode="General">
                  <c:v>0.64742480000000002</c:v>
                </c:pt>
                <c:pt idx="16842" formatCode="General">
                  <c:v>0.59136279999999997</c:v>
                </c:pt>
                <c:pt idx="16843" formatCode="General">
                  <c:v>0.58051220000000003</c:v>
                </c:pt>
                <c:pt idx="16844" formatCode="General">
                  <c:v>0.5859375</c:v>
                </c:pt>
                <c:pt idx="16845" formatCode="General">
                  <c:v>0.64380789999999999</c:v>
                </c:pt>
                <c:pt idx="16846" formatCode="General">
                  <c:v>0.64742480000000002</c:v>
                </c:pt>
                <c:pt idx="16847" formatCode="General">
                  <c:v>0.64742480000000002</c:v>
                </c:pt>
                <c:pt idx="16848" formatCode="General">
                  <c:v>0.58955440000000003</c:v>
                </c:pt>
                <c:pt idx="16849" formatCode="General">
                  <c:v>0.58412900000000001</c:v>
                </c:pt>
                <c:pt idx="16850" formatCode="General">
                  <c:v>0.6419994</c:v>
                </c:pt>
                <c:pt idx="16851" formatCode="General">
                  <c:v>0.64742480000000002</c:v>
                </c:pt>
                <c:pt idx="16852" formatCode="General">
                  <c:v>0.64742480000000002</c:v>
                </c:pt>
                <c:pt idx="16853" formatCode="General">
                  <c:v>0.58412900000000001</c:v>
                </c:pt>
                <c:pt idx="16854" formatCode="General">
                  <c:v>0.64380789999999999</c:v>
                </c:pt>
                <c:pt idx="16855" formatCode="General">
                  <c:v>0.64742480000000002</c:v>
                </c:pt>
                <c:pt idx="16856" formatCode="General">
                  <c:v>0.64742480000000002</c:v>
                </c:pt>
                <c:pt idx="16857" formatCode="General">
                  <c:v>0.59497979999999995</c:v>
                </c:pt>
                <c:pt idx="16858" formatCode="General">
                  <c:v>0.5859375</c:v>
                </c:pt>
                <c:pt idx="16859" formatCode="General">
                  <c:v>0.64561639999999998</c:v>
                </c:pt>
                <c:pt idx="16860" formatCode="General">
                  <c:v>0.64742480000000002</c:v>
                </c:pt>
                <c:pt idx="16861" formatCode="General">
                  <c:v>0.64742480000000002</c:v>
                </c:pt>
                <c:pt idx="16862" formatCode="General">
                  <c:v>0.64742480000000002</c:v>
                </c:pt>
                <c:pt idx="16863" formatCode="General">
                  <c:v>0.64742480000000002</c:v>
                </c:pt>
                <c:pt idx="16864" formatCode="General">
                  <c:v>0.64742480000000002</c:v>
                </c:pt>
                <c:pt idx="16865" formatCode="General">
                  <c:v>0.59317129999999996</c:v>
                </c:pt>
                <c:pt idx="16866" formatCode="General">
                  <c:v>0.5859375</c:v>
                </c:pt>
                <c:pt idx="16867" formatCode="General">
                  <c:v>0.63476560000000004</c:v>
                </c:pt>
                <c:pt idx="16868" formatCode="General">
                  <c:v>0.64742480000000002</c:v>
                </c:pt>
                <c:pt idx="16869" formatCode="General">
                  <c:v>0.64742480000000002</c:v>
                </c:pt>
                <c:pt idx="16870" formatCode="General">
                  <c:v>0.64742480000000002</c:v>
                </c:pt>
                <c:pt idx="16871" formatCode="General">
                  <c:v>0.64742480000000002</c:v>
                </c:pt>
                <c:pt idx="16872" formatCode="General">
                  <c:v>0.63476560000000004</c:v>
                </c:pt>
                <c:pt idx="16873" formatCode="General">
                  <c:v>0.64742480000000002</c:v>
                </c:pt>
                <c:pt idx="16874" formatCode="General">
                  <c:v>0.64742480000000002</c:v>
                </c:pt>
                <c:pt idx="16875" formatCode="General">
                  <c:v>0.64742480000000002</c:v>
                </c:pt>
                <c:pt idx="16876" formatCode="General">
                  <c:v>0.64742480000000002</c:v>
                </c:pt>
                <c:pt idx="16877" formatCode="General">
                  <c:v>0.64742480000000002</c:v>
                </c:pt>
                <c:pt idx="16878" formatCode="General">
                  <c:v>0.64742480000000002</c:v>
                </c:pt>
                <c:pt idx="16879" formatCode="General">
                  <c:v>0.64742480000000002</c:v>
                </c:pt>
                <c:pt idx="16880" formatCode="General">
                  <c:v>0.64742480000000002</c:v>
                </c:pt>
                <c:pt idx="16881" formatCode="General">
                  <c:v>0.64742480000000002</c:v>
                </c:pt>
                <c:pt idx="16882" formatCode="General">
                  <c:v>0.64742480000000002</c:v>
                </c:pt>
                <c:pt idx="16883" formatCode="General">
                  <c:v>0.64742480000000002</c:v>
                </c:pt>
                <c:pt idx="16884" formatCode="General">
                  <c:v>0.64742480000000002</c:v>
                </c:pt>
                <c:pt idx="16885" formatCode="General">
                  <c:v>0.64742480000000002</c:v>
                </c:pt>
                <c:pt idx="16886" formatCode="General">
                  <c:v>0.64742480000000002</c:v>
                </c:pt>
                <c:pt idx="16887" formatCode="General">
                  <c:v>0.64742480000000002</c:v>
                </c:pt>
                <c:pt idx="16888" formatCode="General">
                  <c:v>0.64742480000000002</c:v>
                </c:pt>
                <c:pt idx="16889" formatCode="General">
                  <c:v>0.64742480000000002</c:v>
                </c:pt>
                <c:pt idx="16890" formatCode="General">
                  <c:v>0.64742480000000002</c:v>
                </c:pt>
                <c:pt idx="16891" formatCode="General">
                  <c:v>0.64742480000000002</c:v>
                </c:pt>
                <c:pt idx="16892" formatCode="General">
                  <c:v>0.64742480000000002</c:v>
                </c:pt>
                <c:pt idx="16893" formatCode="General">
                  <c:v>0.64742480000000002</c:v>
                </c:pt>
                <c:pt idx="16894" formatCode="General">
                  <c:v>0.64742480000000002</c:v>
                </c:pt>
                <c:pt idx="16895" formatCode="General">
                  <c:v>0.64742480000000002</c:v>
                </c:pt>
                <c:pt idx="16896" formatCode="General">
                  <c:v>0.64742480000000002</c:v>
                </c:pt>
                <c:pt idx="16897" formatCode="General">
                  <c:v>0.64742480000000002</c:v>
                </c:pt>
                <c:pt idx="16898" formatCode="General">
                  <c:v>0.64742480000000002</c:v>
                </c:pt>
                <c:pt idx="16899" formatCode="General">
                  <c:v>0.64742480000000002</c:v>
                </c:pt>
                <c:pt idx="16900" formatCode="General">
                  <c:v>0.64742480000000002</c:v>
                </c:pt>
                <c:pt idx="16901" formatCode="General">
                  <c:v>0.64742480000000002</c:v>
                </c:pt>
                <c:pt idx="16902" formatCode="General">
                  <c:v>0.64742480000000002</c:v>
                </c:pt>
                <c:pt idx="16903" formatCode="General">
                  <c:v>0.64742480000000002</c:v>
                </c:pt>
                <c:pt idx="16904" formatCode="General">
                  <c:v>0.64742480000000002</c:v>
                </c:pt>
                <c:pt idx="16905" formatCode="General">
                  <c:v>0.64742480000000002</c:v>
                </c:pt>
                <c:pt idx="16906" formatCode="General">
                  <c:v>0.64742480000000002</c:v>
                </c:pt>
                <c:pt idx="16907" formatCode="General">
                  <c:v>0.64742480000000002</c:v>
                </c:pt>
                <c:pt idx="16908" formatCode="General">
                  <c:v>0.64742480000000002</c:v>
                </c:pt>
                <c:pt idx="16909" formatCode="General">
                  <c:v>0.64742480000000002</c:v>
                </c:pt>
                <c:pt idx="16910" formatCode="General">
                  <c:v>0.64742480000000002</c:v>
                </c:pt>
                <c:pt idx="16911" formatCode="General">
                  <c:v>0.64742480000000002</c:v>
                </c:pt>
                <c:pt idx="16912" formatCode="General">
                  <c:v>0.64742480000000002</c:v>
                </c:pt>
                <c:pt idx="16913" formatCode="General">
                  <c:v>0.64742480000000002</c:v>
                </c:pt>
                <c:pt idx="16914" formatCode="General">
                  <c:v>0.64742480000000002</c:v>
                </c:pt>
                <c:pt idx="16915" formatCode="General">
                  <c:v>0.64742480000000002</c:v>
                </c:pt>
                <c:pt idx="16916" formatCode="General">
                  <c:v>0.64742480000000002</c:v>
                </c:pt>
                <c:pt idx="16917" formatCode="General">
                  <c:v>0.64742480000000002</c:v>
                </c:pt>
                <c:pt idx="16918" formatCode="General">
                  <c:v>0.64742480000000002</c:v>
                </c:pt>
                <c:pt idx="16919" formatCode="General">
                  <c:v>0.64742480000000002</c:v>
                </c:pt>
                <c:pt idx="16920" formatCode="General">
                  <c:v>0.64742480000000002</c:v>
                </c:pt>
                <c:pt idx="16921" formatCode="General">
                  <c:v>0.64742480000000002</c:v>
                </c:pt>
                <c:pt idx="16922" formatCode="General">
                  <c:v>0.64742480000000002</c:v>
                </c:pt>
                <c:pt idx="16923" formatCode="General">
                  <c:v>0.64742480000000002</c:v>
                </c:pt>
                <c:pt idx="16924" formatCode="General">
                  <c:v>0.64742480000000002</c:v>
                </c:pt>
                <c:pt idx="16925" formatCode="General">
                  <c:v>0.64742480000000002</c:v>
                </c:pt>
                <c:pt idx="16926" formatCode="General">
                  <c:v>0.64742480000000002</c:v>
                </c:pt>
                <c:pt idx="16927" formatCode="General">
                  <c:v>0.64742480000000002</c:v>
                </c:pt>
                <c:pt idx="16928" formatCode="General">
                  <c:v>0.64742480000000002</c:v>
                </c:pt>
                <c:pt idx="16929" formatCode="General">
                  <c:v>0.64742480000000002</c:v>
                </c:pt>
                <c:pt idx="16930" formatCode="General">
                  <c:v>0.64742480000000002</c:v>
                </c:pt>
                <c:pt idx="16931" formatCode="General">
                  <c:v>0.64742480000000002</c:v>
                </c:pt>
                <c:pt idx="16932" formatCode="General">
                  <c:v>0.64742480000000002</c:v>
                </c:pt>
                <c:pt idx="16933" formatCode="General">
                  <c:v>0.64742480000000002</c:v>
                </c:pt>
                <c:pt idx="16934" formatCode="General">
                  <c:v>0.64742480000000002</c:v>
                </c:pt>
                <c:pt idx="16935" formatCode="General">
                  <c:v>0.64742480000000002</c:v>
                </c:pt>
                <c:pt idx="16936" formatCode="General">
                  <c:v>0.64742480000000002</c:v>
                </c:pt>
                <c:pt idx="16937" formatCode="General">
                  <c:v>0.64742480000000002</c:v>
                </c:pt>
                <c:pt idx="16938" formatCode="General">
                  <c:v>0.64742480000000002</c:v>
                </c:pt>
                <c:pt idx="16939" formatCode="General">
                  <c:v>0.64742480000000002</c:v>
                </c:pt>
                <c:pt idx="16940" formatCode="General">
                  <c:v>0.64742480000000002</c:v>
                </c:pt>
                <c:pt idx="16941" formatCode="General">
                  <c:v>0.64742480000000002</c:v>
                </c:pt>
                <c:pt idx="16942" formatCode="General">
                  <c:v>0.64742480000000002</c:v>
                </c:pt>
                <c:pt idx="16943" formatCode="General">
                  <c:v>0.64742480000000002</c:v>
                </c:pt>
                <c:pt idx="16944" formatCode="General">
                  <c:v>0.64742480000000002</c:v>
                </c:pt>
                <c:pt idx="16945" formatCode="General">
                  <c:v>0.64742480000000002</c:v>
                </c:pt>
                <c:pt idx="16946" formatCode="General">
                  <c:v>0.64742480000000002</c:v>
                </c:pt>
                <c:pt idx="16947" formatCode="General">
                  <c:v>0.64742480000000002</c:v>
                </c:pt>
                <c:pt idx="16948" formatCode="General">
                  <c:v>0.64742480000000002</c:v>
                </c:pt>
                <c:pt idx="16949" formatCode="General">
                  <c:v>0.64742480000000002</c:v>
                </c:pt>
                <c:pt idx="16950" formatCode="General">
                  <c:v>0.64742480000000002</c:v>
                </c:pt>
                <c:pt idx="16951" formatCode="General">
                  <c:v>0.64742480000000002</c:v>
                </c:pt>
                <c:pt idx="16952" formatCode="General">
                  <c:v>0.64742480000000002</c:v>
                </c:pt>
                <c:pt idx="16953" formatCode="General">
                  <c:v>0.64742480000000002</c:v>
                </c:pt>
                <c:pt idx="16954" formatCode="General">
                  <c:v>0.64742480000000002</c:v>
                </c:pt>
                <c:pt idx="16955" formatCode="General">
                  <c:v>0.64742480000000002</c:v>
                </c:pt>
                <c:pt idx="16956" formatCode="General">
                  <c:v>0.64742480000000002</c:v>
                </c:pt>
                <c:pt idx="16957" formatCode="General">
                  <c:v>0.64742480000000002</c:v>
                </c:pt>
                <c:pt idx="16958" formatCode="General">
                  <c:v>0.64742480000000002</c:v>
                </c:pt>
                <c:pt idx="16959" formatCode="General">
                  <c:v>0.64742480000000002</c:v>
                </c:pt>
                <c:pt idx="16960" formatCode="General">
                  <c:v>0.64742480000000002</c:v>
                </c:pt>
                <c:pt idx="16961" formatCode="General">
                  <c:v>0.64742480000000002</c:v>
                </c:pt>
                <c:pt idx="16962" formatCode="General">
                  <c:v>0.64742480000000002</c:v>
                </c:pt>
                <c:pt idx="16963" formatCode="General">
                  <c:v>0.64742480000000002</c:v>
                </c:pt>
                <c:pt idx="16964" formatCode="General">
                  <c:v>0.64742480000000002</c:v>
                </c:pt>
                <c:pt idx="16965" formatCode="General">
                  <c:v>0.64742480000000002</c:v>
                </c:pt>
                <c:pt idx="16966" formatCode="General">
                  <c:v>0.64742480000000002</c:v>
                </c:pt>
                <c:pt idx="16967" formatCode="General">
                  <c:v>0.64742480000000002</c:v>
                </c:pt>
                <c:pt idx="16968" formatCode="General">
                  <c:v>0.64742480000000002</c:v>
                </c:pt>
                <c:pt idx="16969" formatCode="General">
                  <c:v>0.64742480000000002</c:v>
                </c:pt>
                <c:pt idx="16970" formatCode="General">
                  <c:v>0.64742480000000002</c:v>
                </c:pt>
                <c:pt idx="16971" formatCode="General">
                  <c:v>0.64742480000000002</c:v>
                </c:pt>
                <c:pt idx="16972" formatCode="General">
                  <c:v>0.64742480000000002</c:v>
                </c:pt>
                <c:pt idx="16973" formatCode="General">
                  <c:v>0.64742480000000002</c:v>
                </c:pt>
                <c:pt idx="16974" formatCode="General">
                  <c:v>0.64742480000000002</c:v>
                </c:pt>
                <c:pt idx="16975" formatCode="General">
                  <c:v>0.64742480000000002</c:v>
                </c:pt>
                <c:pt idx="16976" formatCode="General">
                  <c:v>0.64742480000000002</c:v>
                </c:pt>
                <c:pt idx="16977" formatCode="General">
                  <c:v>0.64742480000000002</c:v>
                </c:pt>
                <c:pt idx="16978" formatCode="General">
                  <c:v>0.64742480000000002</c:v>
                </c:pt>
                <c:pt idx="16979" formatCode="General">
                  <c:v>0.64742480000000002</c:v>
                </c:pt>
                <c:pt idx="16980" formatCode="General">
                  <c:v>0.64742480000000002</c:v>
                </c:pt>
                <c:pt idx="16981" formatCode="General">
                  <c:v>0.64742480000000002</c:v>
                </c:pt>
                <c:pt idx="16982" formatCode="General">
                  <c:v>0.64742480000000002</c:v>
                </c:pt>
                <c:pt idx="16983" formatCode="General">
                  <c:v>0.64742480000000002</c:v>
                </c:pt>
                <c:pt idx="16984" formatCode="General">
                  <c:v>0.64742480000000002</c:v>
                </c:pt>
                <c:pt idx="16985" formatCode="General">
                  <c:v>0.64742480000000002</c:v>
                </c:pt>
                <c:pt idx="16986" formatCode="General">
                  <c:v>0.64742480000000002</c:v>
                </c:pt>
                <c:pt idx="16987" formatCode="General">
                  <c:v>0.64742480000000002</c:v>
                </c:pt>
                <c:pt idx="16988" formatCode="General">
                  <c:v>0.64742480000000002</c:v>
                </c:pt>
                <c:pt idx="16989" formatCode="General">
                  <c:v>0.64742480000000002</c:v>
                </c:pt>
                <c:pt idx="16990" formatCode="General">
                  <c:v>0.64742480000000002</c:v>
                </c:pt>
                <c:pt idx="16991" formatCode="General">
                  <c:v>0.64742480000000002</c:v>
                </c:pt>
                <c:pt idx="16992" formatCode="General">
                  <c:v>0.64742480000000002</c:v>
                </c:pt>
                <c:pt idx="16993" formatCode="General">
                  <c:v>0.64742480000000002</c:v>
                </c:pt>
                <c:pt idx="16994" formatCode="General">
                  <c:v>0.64742480000000002</c:v>
                </c:pt>
                <c:pt idx="16995" formatCode="General">
                  <c:v>0.64742480000000002</c:v>
                </c:pt>
                <c:pt idx="16996" formatCode="General">
                  <c:v>0.64742480000000002</c:v>
                </c:pt>
                <c:pt idx="16997" formatCode="General">
                  <c:v>0.64742480000000002</c:v>
                </c:pt>
                <c:pt idx="16998" formatCode="General">
                  <c:v>0.64742480000000002</c:v>
                </c:pt>
                <c:pt idx="16999" formatCode="General">
                  <c:v>0.64742480000000002</c:v>
                </c:pt>
                <c:pt idx="17000" formatCode="General">
                  <c:v>0.64742480000000002</c:v>
                </c:pt>
                <c:pt idx="17001" formatCode="General">
                  <c:v>0.64742480000000002</c:v>
                </c:pt>
                <c:pt idx="17002" formatCode="General">
                  <c:v>0.64742480000000002</c:v>
                </c:pt>
                <c:pt idx="17003" formatCode="General">
                  <c:v>0.64742480000000002</c:v>
                </c:pt>
                <c:pt idx="17004" formatCode="General">
                  <c:v>0.64742480000000002</c:v>
                </c:pt>
                <c:pt idx="17005" formatCode="General">
                  <c:v>0.64742480000000002</c:v>
                </c:pt>
                <c:pt idx="17006" formatCode="General">
                  <c:v>0.64742480000000002</c:v>
                </c:pt>
                <c:pt idx="17007" formatCode="General">
                  <c:v>0.64742480000000002</c:v>
                </c:pt>
                <c:pt idx="17008" formatCode="General">
                  <c:v>0.64742480000000002</c:v>
                </c:pt>
                <c:pt idx="17009" formatCode="General">
                  <c:v>0.64742480000000002</c:v>
                </c:pt>
                <c:pt idx="17010" formatCode="General">
                  <c:v>0.64742480000000002</c:v>
                </c:pt>
                <c:pt idx="17011" formatCode="General">
                  <c:v>0.64742480000000002</c:v>
                </c:pt>
                <c:pt idx="17012" formatCode="General">
                  <c:v>0.64742480000000002</c:v>
                </c:pt>
                <c:pt idx="17013" formatCode="General">
                  <c:v>0.64742480000000002</c:v>
                </c:pt>
                <c:pt idx="17014" formatCode="General">
                  <c:v>0.64742480000000002</c:v>
                </c:pt>
                <c:pt idx="17015" formatCode="General">
                  <c:v>0.64742480000000002</c:v>
                </c:pt>
                <c:pt idx="17016" formatCode="General">
                  <c:v>0.64742480000000002</c:v>
                </c:pt>
                <c:pt idx="17017" formatCode="General">
                  <c:v>0.64742480000000002</c:v>
                </c:pt>
                <c:pt idx="17018" formatCode="General">
                  <c:v>0.64742480000000002</c:v>
                </c:pt>
                <c:pt idx="17019" formatCode="General">
                  <c:v>0.64742480000000002</c:v>
                </c:pt>
                <c:pt idx="17020" formatCode="General">
                  <c:v>0.64742480000000002</c:v>
                </c:pt>
                <c:pt idx="17021" formatCode="General">
                  <c:v>0.64742480000000002</c:v>
                </c:pt>
                <c:pt idx="17022" formatCode="General">
                  <c:v>0.64742480000000002</c:v>
                </c:pt>
                <c:pt idx="17023" formatCode="General">
                  <c:v>0.64742480000000002</c:v>
                </c:pt>
                <c:pt idx="17024" formatCode="General">
                  <c:v>0.64742480000000002</c:v>
                </c:pt>
                <c:pt idx="17025" formatCode="General">
                  <c:v>0.64742480000000002</c:v>
                </c:pt>
                <c:pt idx="17026" formatCode="General">
                  <c:v>0.64742480000000002</c:v>
                </c:pt>
                <c:pt idx="17027" formatCode="General">
                  <c:v>0.64742480000000002</c:v>
                </c:pt>
                <c:pt idx="17028" formatCode="General">
                  <c:v>0.64742480000000002</c:v>
                </c:pt>
                <c:pt idx="17029" formatCode="General">
                  <c:v>0.64742480000000002</c:v>
                </c:pt>
                <c:pt idx="17030" formatCode="General">
                  <c:v>0.64742480000000002</c:v>
                </c:pt>
                <c:pt idx="17031" formatCode="General">
                  <c:v>0.64742480000000002</c:v>
                </c:pt>
                <c:pt idx="17032" formatCode="General">
                  <c:v>0.64742480000000002</c:v>
                </c:pt>
                <c:pt idx="17033" formatCode="General">
                  <c:v>0.64742480000000002</c:v>
                </c:pt>
                <c:pt idx="17034" formatCode="General">
                  <c:v>0.64742480000000002</c:v>
                </c:pt>
                <c:pt idx="17035" formatCode="General">
                  <c:v>0.64742480000000002</c:v>
                </c:pt>
                <c:pt idx="17036" formatCode="General">
                  <c:v>0.64742480000000002</c:v>
                </c:pt>
                <c:pt idx="17037" formatCode="General">
                  <c:v>0.64742480000000002</c:v>
                </c:pt>
                <c:pt idx="17038" formatCode="General">
                  <c:v>0.64742480000000002</c:v>
                </c:pt>
                <c:pt idx="17039" formatCode="General">
                  <c:v>0.64742480000000002</c:v>
                </c:pt>
                <c:pt idx="17040" formatCode="General">
                  <c:v>0.64742480000000002</c:v>
                </c:pt>
                <c:pt idx="17041" formatCode="General">
                  <c:v>0.64742480000000002</c:v>
                </c:pt>
                <c:pt idx="17042" formatCode="General">
                  <c:v>0.64742480000000002</c:v>
                </c:pt>
                <c:pt idx="17043" formatCode="General">
                  <c:v>0.64742480000000002</c:v>
                </c:pt>
                <c:pt idx="17044" formatCode="General">
                  <c:v>0.64742480000000002</c:v>
                </c:pt>
                <c:pt idx="17045" formatCode="General">
                  <c:v>0.64742480000000002</c:v>
                </c:pt>
                <c:pt idx="17046" formatCode="General">
                  <c:v>0.64742480000000002</c:v>
                </c:pt>
                <c:pt idx="17047" formatCode="General">
                  <c:v>0.64742480000000002</c:v>
                </c:pt>
                <c:pt idx="17048" formatCode="General">
                  <c:v>0.64742480000000002</c:v>
                </c:pt>
                <c:pt idx="17049" formatCode="General">
                  <c:v>0.64742480000000002</c:v>
                </c:pt>
                <c:pt idx="17050" formatCode="General">
                  <c:v>0.64742480000000002</c:v>
                </c:pt>
                <c:pt idx="17051" formatCode="General">
                  <c:v>0.64742480000000002</c:v>
                </c:pt>
                <c:pt idx="17052" formatCode="General">
                  <c:v>0.64742480000000002</c:v>
                </c:pt>
                <c:pt idx="17053" formatCode="General">
                  <c:v>0.64742480000000002</c:v>
                </c:pt>
                <c:pt idx="17054" formatCode="General">
                  <c:v>0.64742480000000002</c:v>
                </c:pt>
                <c:pt idx="17055" formatCode="General">
                  <c:v>0.64742480000000002</c:v>
                </c:pt>
                <c:pt idx="17056" formatCode="General">
                  <c:v>0.64742480000000002</c:v>
                </c:pt>
                <c:pt idx="17057" formatCode="General">
                  <c:v>0.64742480000000002</c:v>
                </c:pt>
                <c:pt idx="17058" formatCode="General">
                  <c:v>0.64742480000000002</c:v>
                </c:pt>
                <c:pt idx="17059" formatCode="General">
                  <c:v>0.64742480000000002</c:v>
                </c:pt>
                <c:pt idx="17060" formatCode="General">
                  <c:v>0.64742480000000002</c:v>
                </c:pt>
                <c:pt idx="17061" formatCode="General">
                  <c:v>0.64742480000000002</c:v>
                </c:pt>
                <c:pt idx="17062" formatCode="General">
                  <c:v>0.64742480000000002</c:v>
                </c:pt>
                <c:pt idx="17063" formatCode="General">
                  <c:v>0.64742480000000002</c:v>
                </c:pt>
                <c:pt idx="17064" formatCode="General">
                  <c:v>0.64742480000000002</c:v>
                </c:pt>
                <c:pt idx="17065" formatCode="General">
                  <c:v>0.64742480000000002</c:v>
                </c:pt>
                <c:pt idx="17066" formatCode="General">
                  <c:v>0.64742480000000002</c:v>
                </c:pt>
                <c:pt idx="17067" formatCode="General">
                  <c:v>0.64742480000000002</c:v>
                </c:pt>
                <c:pt idx="17068" formatCode="General">
                  <c:v>0.64742480000000002</c:v>
                </c:pt>
                <c:pt idx="17069" formatCode="General">
                  <c:v>0.64742480000000002</c:v>
                </c:pt>
                <c:pt idx="17070" formatCode="General">
                  <c:v>0.64742480000000002</c:v>
                </c:pt>
                <c:pt idx="17071" formatCode="General">
                  <c:v>0.64742480000000002</c:v>
                </c:pt>
                <c:pt idx="17072" formatCode="General">
                  <c:v>0.64742480000000002</c:v>
                </c:pt>
                <c:pt idx="17073" formatCode="General">
                  <c:v>0.64742480000000002</c:v>
                </c:pt>
                <c:pt idx="17074" formatCode="General">
                  <c:v>0.64742480000000002</c:v>
                </c:pt>
                <c:pt idx="17075" formatCode="General">
                  <c:v>0.64742480000000002</c:v>
                </c:pt>
                <c:pt idx="17076" formatCode="General">
                  <c:v>0.64742480000000002</c:v>
                </c:pt>
                <c:pt idx="17077" formatCode="General">
                  <c:v>0.64742480000000002</c:v>
                </c:pt>
                <c:pt idx="17078" formatCode="General">
                  <c:v>0.64742480000000002</c:v>
                </c:pt>
                <c:pt idx="17079" formatCode="General">
                  <c:v>0.64742480000000002</c:v>
                </c:pt>
                <c:pt idx="17080" formatCode="General">
                  <c:v>0.64742480000000002</c:v>
                </c:pt>
                <c:pt idx="17081" formatCode="General">
                  <c:v>0.64742480000000002</c:v>
                </c:pt>
                <c:pt idx="17082" formatCode="General">
                  <c:v>0.64742480000000002</c:v>
                </c:pt>
                <c:pt idx="17083" formatCode="General">
                  <c:v>0.64742480000000002</c:v>
                </c:pt>
                <c:pt idx="17084" formatCode="General">
                  <c:v>0.64742480000000002</c:v>
                </c:pt>
                <c:pt idx="17085" formatCode="General">
                  <c:v>0.64742480000000002</c:v>
                </c:pt>
                <c:pt idx="17086" formatCode="General">
                  <c:v>0.64742480000000002</c:v>
                </c:pt>
                <c:pt idx="17087" formatCode="General">
                  <c:v>0.64742480000000002</c:v>
                </c:pt>
                <c:pt idx="17088" formatCode="General">
                  <c:v>0.64742480000000002</c:v>
                </c:pt>
                <c:pt idx="17089" formatCode="General">
                  <c:v>0.64742480000000002</c:v>
                </c:pt>
                <c:pt idx="17090" formatCode="General">
                  <c:v>0.64742480000000002</c:v>
                </c:pt>
                <c:pt idx="17091" formatCode="General">
                  <c:v>0.64742480000000002</c:v>
                </c:pt>
                <c:pt idx="17092" formatCode="General">
                  <c:v>0.64742480000000002</c:v>
                </c:pt>
                <c:pt idx="17093" formatCode="General">
                  <c:v>0.64742480000000002</c:v>
                </c:pt>
                <c:pt idx="17094" formatCode="General">
                  <c:v>0.64742480000000002</c:v>
                </c:pt>
                <c:pt idx="17095" formatCode="General">
                  <c:v>0.64742480000000002</c:v>
                </c:pt>
                <c:pt idx="17096" formatCode="General">
                  <c:v>0.64742480000000002</c:v>
                </c:pt>
                <c:pt idx="17097" formatCode="General">
                  <c:v>0.64742480000000002</c:v>
                </c:pt>
                <c:pt idx="17098" formatCode="General">
                  <c:v>0.64742480000000002</c:v>
                </c:pt>
                <c:pt idx="17099" formatCode="General">
                  <c:v>0.64742480000000002</c:v>
                </c:pt>
                <c:pt idx="17100" formatCode="General">
                  <c:v>0.64742480000000002</c:v>
                </c:pt>
                <c:pt idx="17101" formatCode="General">
                  <c:v>0.64742480000000002</c:v>
                </c:pt>
                <c:pt idx="17102" formatCode="General">
                  <c:v>0.64742480000000002</c:v>
                </c:pt>
                <c:pt idx="17103" formatCode="General">
                  <c:v>0.64742480000000002</c:v>
                </c:pt>
                <c:pt idx="17104" formatCode="General">
                  <c:v>0.64742480000000002</c:v>
                </c:pt>
                <c:pt idx="17105" formatCode="General">
                  <c:v>0.64742480000000002</c:v>
                </c:pt>
                <c:pt idx="17106" formatCode="General">
                  <c:v>0.64742480000000002</c:v>
                </c:pt>
                <c:pt idx="17107" formatCode="General">
                  <c:v>0.64742480000000002</c:v>
                </c:pt>
                <c:pt idx="17108" formatCode="General">
                  <c:v>0.64742480000000002</c:v>
                </c:pt>
                <c:pt idx="17109" formatCode="General">
                  <c:v>0.64742480000000002</c:v>
                </c:pt>
                <c:pt idx="17110" formatCode="General">
                  <c:v>0.64742480000000002</c:v>
                </c:pt>
                <c:pt idx="17111" formatCode="General">
                  <c:v>0.64742480000000002</c:v>
                </c:pt>
                <c:pt idx="17112" formatCode="General">
                  <c:v>0.64742480000000002</c:v>
                </c:pt>
                <c:pt idx="17113" formatCode="General">
                  <c:v>0.64742480000000002</c:v>
                </c:pt>
                <c:pt idx="17114" formatCode="General">
                  <c:v>0.64742480000000002</c:v>
                </c:pt>
                <c:pt idx="17115" formatCode="General">
                  <c:v>0.64742480000000002</c:v>
                </c:pt>
                <c:pt idx="17116" formatCode="General">
                  <c:v>0.64742480000000002</c:v>
                </c:pt>
                <c:pt idx="17117" formatCode="General">
                  <c:v>0.64742480000000002</c:v>
                </c:pt>
                <c:pt idx="17118" formatCode="General">
                  <c:v>0.64742480000000002</c:v>
                </c:pt>
                <c:pt idx="17119" formatCode="General">
                  <c:v>0.64742480000000002</c:v>
                </c:pt>
                <c:pt idx="17120" formatCode="General">
                  <c:v>0.64742480000000002</c:v>
                </c:pt>
                <c:pt idx="17121" formatCode="General">
                  <c:v>0.64742480000000002</c:v>
                </c:pt>
                <c:pt idx="17122" formatCode="General">
                  <c:v>0.64742480000000002</c:v>
                </c:pt>
                <c:pt idx="17123" formatCode="General">
                  <c:v>0.64742480000000002</c:v>
                </c:pt>
                <c:pt idx="17124" formatCode="General">
                  <c:v>0.64742480000000002</c:v>
                </c:pt>
                <c:pt idx="17125" formatCode="General">
                  <c:v>0.64742480000000002</c:v>
                </c:pt>
                <c:pt idx="17126" formatCode="General">
                  <c:v>0.64742480000000002</c:v>
                </c:pt>
                <c:pt idx="17127" formatCode="General">
                  <c:v>0.64742480000000002</c:v>
                </c:pt>
                <c:pt idx="17128" formatCode="General">
                  <c:v>0.64742480000000002</c:v>
                </c:pt>
                <c:pt idx="17129" formatCode="General">
                  <c:v>0.64742480000000002</c:v>
                </c:pt>
                <c:pt idx="17130" formatCode="General">
                  <c:v>0.64742480000000002</c:v>
                </c:pt>
                <c:pt idx="17131" formatCode="General">
                  <c:v>0.64742480000000002</c:v>
                </c:pt>
                <c:pt idx="17132" formatCode="General">
                  <c:v>0.64742480000000002</c:v>
                </c:pt>
                <c:pt idx="17133" formatCode="General">
                  <c:v>0.64742480000000002</c:v>
                </c:pt>
                <c:pt idx="17134" formatCode="General">
                  <c:v>0.64742480000000002</c:v>
                </c:pt>
                <c:pt idx="17135" formatCode="General">
                  <c:v>0.64742480000000002</c:v>
                </c:pt>
                <c:pt idx="17136" formatCode="General">
                  <c:v>0.64742480000000002</c:v>
                </c:pt>
                <c:pt idx="17137" formatCode="General">
                  <c:v>0.64742480000000002</c:v>
                </c:pt>
                <c:pt idx="17138" formatCode="General">
                  <c:v>0.64742480000000002</c:v>
                </c:pt>
                <c:pt idx="17139" formatCode="General">
                  <c:v>0.64742480000000002</c:v>
                </c:pt>
                <c:pt idx="17140" formatCode="General">
                  <c:v>0.64742480000000002</c:v>
                </c:pt>
                <c:pt idx="17141" formatCode="General">
                  <c:v>0.64742480000000002</c:v>
                </c:pt>
                <c:pt idx="17142" formatCode="General">
                  <c:v>0.64742480000000002</c:v>
                </c:pt>
                <c:pt idx="17143" formatCode="General">
                  <c:v>0.64742480000000002</c:v>
                </c:pt>
                <c:pt idx="17144" formatCode="General">
                  <c:v>0.64742480000000002</c:v>
                </c:pt>
                <c:pt idx="17145" formatCode="General">
                  <c:v>0.64742480000000002</c:v>
                </c:pt>
                <c:pt idx="17146" formatCode="General">
                  <c:v>0.64742480000000002</c:v>
                </c:pt>
                <c:pt idx="17147" formatCode="General">
                  <c:v>0.64742480000000002</c:v>
                </c:pt>
                <c:pt idx="17148" formatCode="General">
                  <c:v>0.64742480000000002</c:v>
                </c:pt>
                <c:pt idx="17149" formatCode="General">
                  <c:v>0.64742480000000002</c:v>
                </c:pt>
                <c:pt idx="17150" formatCode="General">
                  <c:v>0.64742480000000002</c:v>
                </c:pt>
                <c:pt idx="17151" formatCode="General">
                  <c:v>0.64742480000000002</c:v>
                </c:pt>
                <c:pt idx="17152" formatCode="General">
                  <c:v>0.64742480000000002</c:v>
                </c:pt>
                <c:pt idx="17153" formatCode="General">
                  <c:v>0.64742480000000002</c:v>
                </c:pt>
                <c:pt idx="17154" formatCode="General">
                  <c:v>0.64742480000000002</c:v>
                </c:pt>
                <c:pt idx="17155" formatCode="General">
                  <c:v>0.64742480000000002</c:v>
                </c:pt>
                <c:pt idx="17156" formatCode="General">
                  <c:v>0.64742480000000002</c:v>
                </c:pt>
                <c:pt idx="17157" formatCode="General">
                  <c:v>0.64742480000000002</c:v>
                </c:pt>
                <c:pt idx="17158" formatCode="General">
                  <c:v>0.64742480000000002</c:v>
                </c:pt>
                <c:pt idx="17159" formatCode="General">
                  <c:v>0.64742480000000002</c:v>
                </c:pt>
                <c:pt idx="17160" formatCode="General">
                  <c:v>0.64742480000000002</c:v>
                </c:pt>
                <c:pt idx="17161" formatCode="General">
                  <c:v>0.64742480000000002</c:v>
                </c:pt>
                <c:pt idx="17162" formatCode="General">
                  <c:v>0.64742480000000002</c:v>
                </c:pt>
                <c:pt idx="17163" formatCode="General">
                  <c:v>0.64742480000000002</c:v>
                </c:pt>
                <c:pt idx="17164" formatCode="General">
                  <c:v>0.64742480000000002</c:v>
                </c:pt>
                <c:pt idx="17165" formatCode="General">
                  <c:v>0.64742480000000002</c:v>
                </c:pt>
                <c:pt idx="17166" formatCode="General">
                  <c:v>0.64380789999999999</c:v>
                </c:pt>
                <c:pt idx="17167" formatCode="General">
                  <c:v>0.64742480000000002</c:v>
                </c:pt>
                <c:pt idx="17168" formatCode="General">
                  <c:v>0.64742480000000002</c:v>
                </c:pt>
                <c:pt idx="17169" formatCode="General">
                  <c:v>0.58774599999999999</c:v>
                </c:pt>
                <c:pt idx="17170" formatCode="General">
                  <c:v>0.64561639999999998</c:v>
                </c:pt>
                <c:pt idx="17171" formatCode="General">
                  <c:v>0.64742480000000002</c:v>
                </c:pt>
                <c:pt idx="17172" formatCode="General">
                  <c:v>0.64742480000000002</c:v>
                </c:pt>
                <c:pt idx="17173" formatCode="General">
                  <c:v>0.60221349999999996</c:v>
                </c:pt>
                <c:pt idx="17174" formatCode="General">
                  <c:v>0.63838249999999996</c:v>
                </c:pt>
                <c:pt idx="17175" formatCode="General">
                  <c:v>0.64742480000000002</c:v>
                </c:pt>
                <c:pt idx="17176" formatCode="General">
                  <c:v>0.64742480000000002</c:v>
                </c:pt>
                <c:pt idx="17177" formatCode="General">
                  <c:v>0.59678819999999999</c:v>
                </c:pt>
                <c:pt idx="17178" formatCode="General">
                  <c:v>0.64742480000000002</c:v>
                </c:pt>
                <c:pt idx="17179" formatCode="General">
                  <c:v>0.64742480000000002</c:v>
                </c:pt>
                <c:pt idx="17180" formatCode="General">
                  <c:v>0.60944739999999997</c:v>
                </c:pt>
                <c:pt idx="17181" formatCode="General">
                  <c:v>0.64742480000000002</c:v>
                </c:pt>
                <c:pt idx="17182" formatCode="General">
                  <c:v>0.64742480000000002</c:v>
                </c:pt>
                <c:pt idx="17183" formatCode="General">
                  <c:v>0.58232059999999997</c:v>
                </c:pt>
                <c:pt idx="17184" formatCode="General">
                  <c:v>0.64380789999999999</c:v>
                </c:pt>
                <c:pt idx="17185" formatCode="General">
                  <c:v>0.64742480000000002</c:v>
                </c:pt>
                <c:pt idx="17186" formatCode="General">
                  <c:v>0.59317129999999996</c:v>
                </c:pt>
                <c:pt idx="17187" formatCode="General">
                  <c:v>0.64742480000000002</c:v>
                </c:pt>
                <c:pt idx="17188" formatCode="General">
                  <c:v>0.64742480000000002</c:v>
                </c:pt>
                <c:pt idx="17189" formatCode="General">
                  <c:v>0.64742480000000002</c:v>
                </c:pt>
                <c:pt idx="17190" formatCode="General">
                  <c:v>0.58774599999999999</c:v>
                </c:pt>
                <c:pt idx="17191" formatCode="General">
                  <c:v>0.58051220000000003</c:v>
                </c:pt>
                <c:pt idx="17192" formatCode="General">
                  <c:v>0.64561639999999998</c:v>
                </c:pt>
                <c:pt idx="17193" formatCode="General">
                  <c:v>0.64742480000000002</c:v>
                </c:pt>
                <c:pt idx="17194" formatCode="General">
                  <c:v>0.64742480000000002</c:v>
                </c:pt>
                <c:pt idx="17195" formatCode="General">
                  <c:v>0.60221349999999996</c:v>
                </c:pt>
                <c:pt idx="17196" formatCode="General">
                  <c:v>0.6329572</c:v>
                </c:pt>
                <c:pt idx="17197" formatCode="General">
                  <c:v>0.64742480000000002</c:v>
                </c:pt>
                <c:pt idx="17198" formatCode="General">
                  <c:v>0.64742480000000002</c:v>
                </c:pt>
                <c:pt idx="17199" formatCode="General">
                  <c:v>0.6329572</c:v>
                </c:pt>
                <c:pt idx="17200" formatCode="General">
                  <c:v>0.64742480000000002</c:v>
                </c:pt>
                <c:pt idx="17201" formatCode="General">
                  <c:v>0.64742480000000002</c:v>
                </c:pt>
                <c:pt idx="17202" formatCode="General">
                  <c:v>0.63114879999999995</c:v>
                </c:pt>
                <c:pt idx="17203" formatCode="General">
                  <c:v>0.64742480000000002</c:v>
                </c:pt>
                <c:pt idx="17204" formatCode="General">
                  <c:v>0.61306419999999995</c:v>
                </c:pt>
                <c:pt idx="17205" formatCode="General">
                  <c:v>0.61668120000000004</c:v>
                </c:pt>
                <c:pt idx="17206" formatCode="General">
                  <c:v>0.64742480000000002</c:v>
                </c:pt>
                <c:pt idx="17207" formatCode="General">
                  <c:v>0.64742480000000002</c:v>
                </c:pt>
                <c:pt idx="17208" formatCode="General">
                  <c:v>0.59317129999999996</c:v>
                </c:pt>
                <c:pt idx="17209" formatCode="General">
                  <c:v>0.61306419999999995</c:v>
                </c:pt>
                <c:pt idx="17210" formatCode="General">
                  <c:v>0.64742480000000002</c:v>
                </c:pt>
                <c:pt idx="17211" formatCode="General">
                  <c:v>0.64742480000000002</c:v>
                </c:pt>
                <c:pt idx="17212" formatCode="General">
                  <c:v>0.58955440000000003</c:v>
                </c:pt>
                <c:pt idx="17213" formatCode="General">
                  <c:v>0.62934029999999996</c:v>
                </c:pt>
                <c:pt idx="17214" formatCode="General">
                  <c:v>0.64742480000000002</c:v>
                </c:pt>
                <c:pt idx="17215" formatCode="General">
                  <c:v>0.64742480000000002</c:v>
                </c:pt>
                <c:pt idx="17216" formatCode="General">
                  <c:v>0.62753179999999997</c:v>
                </c:pt>
                <c:pt idx="17217" formatCode="General">
                  <c:v>0.58232059999999997</c:v>
                </c:pt>
                <c:pt idx="17218" formatCode="General">
                  <c:v>0.64380789999999999</c:v>
                </c:pt>
                <c:pt idx="17219" formatCode="General">
                  <c:v>0.64742480000000002</c:v>
                </c:pt>
                <c:pt idx="17220" formatCode="General">
                  <c:v>0.64742480000000002</c:v>
                </c:pt>
                <c:pt idx="17221" formatCode="General">
                  <c:v>0.60402199999999995</c:v>
                </c:pt>
                <c:pt idx="17222" formatCode="General">
                  <c:v>0.5859375</c:v>
                </c:pt>
                <c:pt idx="17223" formatCode="General">
                  <c:v>0.58412900000000001</c:v>
                </c:pt>
                <c:pt idx="17224" formatCode="General">
                  <c:v>0.62210650000000001</c:v>
                </c:pt>
                <c:pt idx="17225" formatCode="General">
                  <c:v>0.64742480000000002</c:v>
                </c:pt>
                <c:pt idx="17226" formatCode="General">
                  <c:v>0.64742480000000002</c:v>
                </c:pt>
                <c:pt idx="17227" formatCode="General">
                  <c:v>0.64742480000000002</c:v>
                </c:pt>
                <c:pt idx="17228" formatCode="General">
                  <c:v>0.64742480000000002</c:v>
                </c:pt>
                <c:pt idx="17229" formatCode="General">
                  <c:v>0.58412900000000001</c:v>
                </c:pt>
                <c:pt idx="17230" formatCode="General">
                  <c:v>0.5859375</c:v>
                </c:pt>
                <c:pt idx="17231" formatCode="General">
                  <c:v>0.5859375</c:v>
                </c:pt>
                <c:pt idx="17232" formatCode="General">
                  <c:v>0.63476560000000004</c:v>
                </c:pt>
                <c:pt idx="17233" formatCode="General">
                  <c:v>0.64742480000000002</c:v>
                </c:pt>
                <c:pt idx="17234" formatCode="General">
                  <c:v>0.64742480000000002</c:v>
                </c:pt>
                <c:pt idx="17235" formatCode="General">
                  <c:v>0.62029800000000002</c:v>
                </c:pt>
                <c:pt idx="17236" formatCode="General">
                  <c:v>0.58232059999999997</c:v>
                </c:pt>
                <c:pt idx="17237" formatCode="General">
                  <c:v>0.62210650000000001</c:v>
                </c:pt>
                <c:pt idx="17238" formatCode="General">
                  <c:v>0.64742480000000002</c:v>
                </c:pt>
                <c:pt idx="17239" formatCode="General">
                  <c:v>0.59859660000000003</c:v>
                </c:pt>
                <c:pt idx="17240" formatCode="General">
                  <c:v>0.58051220000000003</c:v>
                </c:pt>
                <c:pt idx="17241" formatCode="General">
                  <c:v>0.6419994</c:v>
                </c:pt>
                <c:pt idx="17242" formatCode="General">
                  <c:v>0.64742480000000002</c:v>
                </c:pt>
                <c:pt idx="17243" formatCode="General">
                  <c:v>0.64742480000000002</c:v>
                </c:pt>
                <c:pt idx="17244" formatCode="General">
                  <c:v>0.60944739999999997</c:v>
                </c:pt>
                <c:pt idx="17245" formatCode="General">
                  <c:v>0.58412900000000001</c:v>
                </c:pt>
                <c:pt idx="17246" formatCode="General">
                  <c:v>0.59317129999999996</c:v>
                </c:pt>
                <c:pt idx="17247" formatCode="General">
                  <c:v>0.64742480000000002</c:v>
                </c:pt>
                <c:pt idx="17248" formatCode="General">
                  <c:v>0.61848959999999997</c:v>
                </c:pt>
                <c:pt idx="17249" formatCode="General">
                  <c:v>0.58051220000000003</c:v>
                </c:pt>
                <c:pt idx="17250" formatCode="General">
                  <c:v>0.64380789999999999</c:v>
                </c:pt>
                <c:pt idx="17251" formatCode="General">
                  <c:v>0.64742480000000002</c:v>
                </c:pt>
                <c:pt idx="17252" formatCode="General">
                  <c:v>0.60040510000000002</c:v>
                </c:pt>
                <c:pt idx="17253" formatCode="General">
                  <c:v>0.64742480000000002</c:v>
                </c:pt>
                <c:pt idx="17254" formatCode="General">
                  <c:v>0.59859660000000003</c:v>
                </c:pt>
                <c:pt idx="17255" formatCode="General">
                  <c:v>0.58774599999999999</c:v>
                </c:pt>
                <c:pt idx="17256" formatCode="General">
                  <c:v>0.64019099999999995</c:v>
                </c:pt>
                <c:pt idx="17257" formatCode="General">
                  <c:v>0.64742480000000002</c:v>
                </c:pt>
                <c:pt idx="17258" formatCode="General">
                  <c:v>0.58774599999999999</c:v>
                </c:pt>
                <c:pt idx="17259" formatCode="General">
                  <c:v>0.64019099999999995</c:v>
                </c:pt>
                <c:pt idx="17260" formatCode="General">
                  <c:v>0.58774599999999999</c:v>
                </c:pt>
                <c:pt idx="17261" formatCode="General">
                  <c:v>0.61487270000000005</c:v>
                </c:pt>
                <c:pt idx="17262" formatCode="General">
                  <c:v>0.64742480000000002</c:v>
                </c:pt>
                <c:pt idx="17263" formatCode="General">
                  <c:v>0.58774599999999999</c:v>
                </c:pt>
                <c:pt idx="17264" formatCode="General">
                  <c:v>0.63838249999999996</c:v>
                </c:pt>
                <c:pt idx="17265" formatCode="General">
                  <c:v>0.59497979999999995</c:v>
                </c:pt>
                <c:pt idx="17266" formatCode="General">
                  <c:v>0.60402199999999995</c:v>
                </c:pt>
                <c:pt idx="17267" formatCode="General">
                  <c:v>0.64019099999999995</c:v>
                </c:pt>
                <c:pt idx="17268" formatCode="General">
                  <c:v>0.5859375</c:v>
                </c:pt>
                <c:pt idx="17269" formatCode="General">
                  <c:v>0.63476560000000004</c:v>
                </c:pt>
                <c:pt idx="17270" formatCode="General">
                  <c:v>0.64742480000000002</c:v>
                </c:pt>
                <c:pt idx="17271" formatCode="General">
                  <c:v>0.58232059999999997</c:v>
                </c:pt>
                <c:pt idx="17272" formatCode="General">
                  <c:v>0.58051220000000003</c:v>
                </c:pt>
                <c:pt idx="17273" formatCode="General">
                  <c:v>0.64561639999999998</c:v>
                </c:pt>
                <c:pt idx="17274" formatCode="General">
                  <c:v>0.60763889999999998</c:v>
                </c:pt>
                <c:pt idx="17275" formatCode="General">
                  <c:v>0.58412900000000001</c:v>
                </c:pt>
                <c:pt idx="17276" formatCode="General">
                  <c:v>0.63114879999999995</c:v>
                </c:pt>
                <c:pt idx="17277" formatCode="General">
                  <c:v>0.64742480000000002</c:v>
                </c:pt>
                <c:pt idx="17278" formatCode="General">
                  <c:v>0.58774599999999999</c:v>
                </c:pt>
                <c:pt idx="17279" formatCode="General">
                  <c:v>0.62753179999999997</c:v>
                </c:pt>
                <c:pt idx="17280" formatCode="General">
                  <c:v>0.64742480000000002</c:v>
                </c:pt>
                <c:pt idx="17281" formatCode="General">
                  <c:v>0.58955440000000003</c:v>
                </c:pt>
                <c:pt idx="17282" formatCode="General">
                  <c:v>0.58232059999999997</c:v>
                </c:pt>
                <c:pt idx="17283" formatCode="General">
                  <c:v>0.63838249999999996</c:v>
                </c:pt>
                <c:pt idx="17284" formatCode="General">
                  <c:v>0.59497979999999995</c:v>
                </c:pt>
                <c:pt idx="17285" formatCode="General">
                  <c:v>0.58232059999999997</c:v>
                </c:pt>
                <c:pt idx="17286" formatCode="General">
                  <c:v>0.6419994</c:v>
                </c:pt>
                <c:pt idx="17287" formatCode="General">
                  <c:v>0.59497979999999995</c:v>
                </c:pt>
                <c:pt idx="17288" formatCode="General">
                  <c:v>0.58774599999999999</c:v>
                </c:pt>
                <c:pt idx="17289" formatCode="General">
                  <c:v>0.6419994</c:v>
                </c:pt>
                <c:pt idx="17290" formatCode="General">
                  <c:v>0.58774599999999999</c:v>
                </c:pt>
                <c:pt idx="17291" formatCode="General">
                  <c:v>0.64561639999999998</c:v>
                </c:pt>
                <c:pt idx="17292" formatCode="General">
                  <c:v>0.58232059999999997</c:v>
                </c:pt>
                <c:pt idx="17293" formatCode="General">
                  <c:v>0.58412900000000001</c:v>
                </c:pt>
                <c:pt idx="17294" formatCode="General">
                  <c:v>0.60221349999999996</c:v>
                </c:pt>
                <c:pt idx="17295" formatCode="General">
                  <c:v>0.61125580000000002</c:v>
                </c:pt>
                <c:pt idx="17296" formatCode="General">
                  <c:v>0.58232059999999997</c:v>
                </c:pt>
                <c:pt idx="17297" formatCode="General">
                  <c:v>0.59497979999999995</c:v>
                </c:pt>
                <c:pt idx="17298" formatCode="General">
                  <c:v>0.60763889999999998</c:v>
                </c:pt>
                <c:pt idx="17299" formatCode="General">
                  <c:v>0.5859375</c:v>
                </c:pt>
                <c:pt idx="17300" formatCode="General">
                  <c:v>0.58774599999999999</c:v>
                </c:pt>
                <c:pt idx="17301" formatCode="General">
                  <c:v>0.58412900000000001</c:v>
                </c:pt>
                <c:pt idx="17302" formatCode="General">
                  <c:v>0.58232059999999997</c:v>
                </c:pt>
                <c:pt idx="17303" formatCode="General">
                  <c:v>0.58232059999999997</c:v>
                </c:pt>
                <c:pt idx="17304" formatCode="General">
                  <c:v>0.58412900000000001</c:v>
                </c:pt>
                <c:pt idx="17305" formatCode="General">
                  <c:v>0.58051220000000003</c:v>
                </c:pt>
                <c:pt idx="17306" formatCode="General">
                  <c:v>0.58232059999999997</c:v>
                </c:pt>
                <c:pt idx="17307" formatCode="General">
                  <c:v>0.60763889999999998</c:v>
                </c:pt>
                <c:pt idx="17308" formatCode="General">
                  <c:v>0.58774599999999999</c:v>
                </c:pt>
                <c:pt idx="17309" formatCode="General">
                  <c:v>0.58955440000000003</c:v>
                </c:pt>
                <c:pt idx="17310" formatCode="General">
                  <c:v>0.58774599999999999</c:v>
                </c:pt>
                <c:pt idx="17311" formatCode="General">
                  <c:v>0.5859375</c:v>
                </c:pt>
                <c:pt idx="17312" formatCode="General">
                  <c:v>0.58412900000000001</c:v>
                </c:pt>
                <c:pt idx="17313" formatCode="General">
                  <c:v>0.58412900000000001</c:v>
                </c:pt>
                <c:pt idx="17314" formatCode="General">
                  <c:v>0.58412900000000001</c:v>
                </c:pt>
                <c:pt idx="17315" formatCode="General">
                  <c:v>0.58051220000000003</c:v>
                </c:pt>
                <c:pt idx="17316" formatCode="General">
                  <c:v>0.58051220000000003</c:v>
                </c:pt>
                <c:pt idx="17317" formatCode="General">
                  <c:v>0.58051220000000003</c:v>
                </c:pt>
                <c:pt idx="17318" formatCode="General">
                  <c:v>0.58051220000000003</c:v>
                </c:pt>
                <c:pt idx="17319" formatCode="General">
                  <c:v>0.5859375</c:v>
                </c:pt>
                <c:pt idx="17320" formatCode="General">
                  <c:v>0.5859375</c:v>
                </c:pt>
                <c:pt idx="17321" formatCode="General">
                  <c:v>0.5859375</c:v>
                </c:pt>
                <c:pt idx="17322" formatCode="General">
                  <c:v>0.58412900000000001</c:v>
                </c:pt>
                <c:pt idx="17323" formatCode="General">
                  <c:v>0.58412900000000001</c:v>
                </c:pt>
                <c:pt idx="17324" formatCode="General">
                  <c:v>0.58412900000000001</c:v>
                </c:pt>
                <c:pt idx="17325" formatCode="General">
                  <c:v>0.58412900000000001</c:v>
                </c:pt>
                <c:pt idx="17326" formatCode="General">
                  <c:v>0.58051220000000003</c:v>
                </c:pt>
                <c:pt idx="17327" formatCode="General">
                  <c:v>0.58051220000000003</c:v>
                </c:pt>
                <c:pt idx="17328" formatCode="General">
                  <c:v>0.58051220000000003</c:v>
                </c:pt>
                <c:pt idx="17329" formatCode="General">
                  <c:v>0.60040510000000002</c:v>
                </c:pt>
                <c:pt idx="17330" formatCode="General">
                  <c:v>0.5859375</c:v>
                </c:pt>
                <c:pt idx="17331" formatCode="General">
                  <c:v>0.58774599999999999</c:v>
                </c:pt>
                <c:pt idx="17332" formatCode="General">
                  <c:v>0.5859375</c:v>
                </c:pt>
                <c:pt idx="17333" formatCode="General">
                  <c:v>0.59678819999999999</c:v>
                </c:pt>
                <c:pt idx="17334" formatCode="General">
                  <c:v>0.5859375</c:v>
                </c:pt>
                <c:pt idx="17335" formatCode="General">
                  <c:v>0.5859375</c:v>
                </c:pt>
                <c:pt idx="17336" formatCode="General">
                  <c:v>0.58412900000000001</c:v>
                </c:pt>
                <c:pt idx="17337" formatCode="General">
                  <c:v>0.58051220000000003</c:v>
                </c:pt>
                <c:pt idx="17338" formatCode="General">
                  <c:v>0.58051220000000003</c:v>
                </c:pt>
                <c:pt idx="17339" formatCode="General">
                  <c:v>0.58051220000000003</c:v>
                </c:pt>
                <c:pt idx="17340" formatCode="General">
                  <c:v>0.62391490000000005</c:v>
                </c:pt>
                <c:pt idx="17341" formatCode="General">
                  <c:v>0.5859375</c:v>
                </c:pt>
                <c:pt idx="17342" formatCode="General">
                  <c:v>0.58412900000000001</c:v>
                </c:pt>
                <c:pt idx="17343" formatCode="General">
                  <c:v>0.58412900000000001</c:v>
                </c:pt>
                <c:pt idx="17344" formatCode="General">
                  <c:v>0.58955440000000003</c:v>
                </c:pt>
                <c:pt idx="17345" formatCode="General">
                  <c:v>0.58955440000000003</c:v>
                </c:pt>
                <c:pt idx="17346" formatCode="General">
                  <c:v>0.5859375</c:v>
                </c:pt>
                <c:pt idx="17347" formatCode="General">
                  <c:v>0.61848959999999997</c:v>
                </c:pt>
                <c:pt idx="17348" formatCode="General">
                  <c:v>0.58232059999999997</c:v>
                </c:pt>
                <c:pt idx="17349" formatCode="General">
                  <c:v>0.58232059999999997</c:v>
                </c:pt>
                <c:pt idx="17350" formatCode="General">
                  <c:v>0.58051220000000003</c:v>
                </c:pt>
                <c:pt idx="17351" formatCode="General">
                  <c:v>0.58232059999999997</c:v>
                </c:pt>
                <c:pt idx="17352" formatCode="General">
                  <c:v>0.5859375</c:v>
                </c:pt>
                <c:pt idx="17353" formatCode="General">
                  <c:v>0.58412900000000001</c:v>
                </c:pt>
                <c:pt idx="17354" formatCode="General">
                  <c:v>0.59317129999999996</c:v>
                </c:pt>
                <c:pt idx="17355" formatCode="General">
                  <c:v>0.5859375</c:v>
                </c:pt>
                <c:pt idx="17356" formatCode="General">
                  <c:v>0.58774599999999999</c:v>
                </c:pt>
                <c:pt idx="17357" formatCode="General">
                  <c:v>0.58955440000000003</c:v>
                </c:pt>
                <c:pt idx="17358" formatCode="General">
                  <c:v>0.58232059999999997</c:v>
                </c:pt>
                <c:pt idx="17359" formatCode="General">
                  <c:v>0.58232059999999997</c:v>
                </c:pt>
                <c:pt idx="17360" formatCode="General">
                  <c:v>0.58232059999999997</c:v>
                </c:pt>
                <c:pt idx="17361" formatCode="General">
                  <c:v>0.58232059999999997</c:v>
                </c:pt>
                <c:pt idx="17362" formatCode="General">
                  <c:v>0.58412900000000001</c:v>
                </c:pt>
                <c:pt idx="17363" formatCode="General">
                  <c:v>0.60040510000000002</c:v>
                </c:pt>
                <c:pt idx="17364" formatCode="General">
                  <c:v>0.58412900000000001</c:v>
                </c:pt>
                <c:pt idx="17365" formatCode="General">
                  <c:v>0.58774599999999999</c:v>
                </c:pt>
                <c:pt idx="17366" formatCode="General">
                  <c:v>0.58774599999999999</c:v>
                </c:pt>
                <c:pt idx="17367" formatCode="General">
                  <c:v>0.60402199999999995</c:v>
                </c:pt>
                <c:pt idx="17368" formatCode="General">
                  <c:v>0.58412900000000001</c:v>
                </c:pt>
                <c:pt idx="17369" formatCode="General">
                  <c:v>0.58051220000000003</c:v>
                </c:pt>
                <c:pt idx="17370" formatCode="General">
                  <c:v>0.58232059999999997</c:v>
                </c:pt>
                <c:pt idx="17371" formatCode="General">
                  <c:v>0.58232059999999997</c:v>
                </c:pt>
                <c:pt idx="17372" formatCode="General">
                  <c:v>0.58051220000000003</c:v>
                </c:pt>
                <c:pt idx="17373" formatCode="General">
                  <c:v>0.58051220000000003</c:v>
                </c:pt>
                <c:pt idx="17374" formatCode="General">
                  <c:v>0.58232059999999997</c:v>
                </c:pt>
                <c:pt idx="17375" formatCode="General">
                  <c:v>0.5859375</c:v>
                </c:pt>
                <c:pt idx="17376" formatCode="General">
                  <c:v>0.5859375</c:v>
                </c:pt>
                <c:pt idx="17377" formatCode="General">
                  <c:v>0.5859375</c:v>
                </c:pt>
                <c:pt idx="17378" formatCode="General">
                  <c:v>0.5859375</c:v>
                </c:pt>
                <c:pt idx="17379" formatCode="General">
                  <c:v>0.58232059999999997</c:v>
                </c:pt>
                <c:pt idx="17380" formatCode="General">
                  <c:v>0.58412900000000001</c:v>
                </c:pt>
                <c:pt idx="17381" formatCode="General">
                  <c:v>0.58232059999999997</c:v>
                </c:pt>
                <c:pt idx="17382" formatCode="General">
                  <c:v>0.58051220000000003</c:v>
                </c:pt>
                <c:pt idx="17383" formatCode="General">
                  <c:v>0.60763889999999998</c:v>
                </c:pt>
                <c:pt idx="17384" formatCode="General">
                  <c:v>0.58232059999999997</c:v>
                </c:pt>
                <c:pt idx="17385" formatCode="General">
                  <c:v>0.58232059999999997</c:v>
                </c:pt>
                <c:pt idx="17386" formatCode="General">
                  <c:v>0.5859375</c:v>
                </c:pt>
                <c:pt idx="17387" formatCode="General">
                  <c:v>0.5859375</c:v>
                </c:pt>
                <c:pt idx="17388" formatCode="General">
                  <c:v>0.5859375</c:v>
                </c:pt>
                <c:pt idx="17389" formatCode="General">
                  <c:v>0.58774599999999999</c:v>
                </c:pt>
                <c:pt idx="17390" formatCode="General">
                  <c:v>0.58412900000000001</c:v>
                </c:pt>
                <c:pt idx="17391" formatCode="General">
                  <c:v>0.58412900000000001</c:v>
                </c:pt>
                <c:pt idx="17392" formatCode="General">
                  <c:v>0.58412900000000001</c:v>
                </c:pt>
                <c:pt idx="17393" formatCode="General">
                  <c:v>0.58051220000000003</c:v>
                </c:pt>
                <c:pt idx="17394" formatCode="General">
                  <c:v>0.58051220000000003</c:v>
                </c:pt>
                <c:pt idx="17395" formatCode="General">
                  <c:v>0.58051220000000003</c:v>
                </c:pt>
                <c:pt idx="17396" formatCode="General">
                  <c:v>0.58232059999999997</c:v>
                </c:pt>
                <c:pt idx="17397" formatCode="General">
                  <c:v>0.5859375</c:v>
                </c:pt>
                <c:pt idx="17398" formatCode="General">
                  <c:v>0.5859375</c:v>
                </c:pt>
                <c:pt idx="17399" formatCode="General">
                  <c:v>0.5859375</c:v>
                </c:pt>
                <c:pt idx="17400" formatCode="General">
                  <c:v>0.58412900000000001</c:v>
                </c:pt>
                <c:pt idx="17401" formatCode="General">
                  <c:v>0.58412900000000001</c:v>
                </c:pt>
                <c:pt idx="17402" formatCode="General">
                  <c:v>0.58412900000000001</c:v>
                </c:pt>
                <c:pt idx="17403" formatCode="General">
                  <c:v>0.59497979999999995</c:v>
                </c:pt>
                <c:pt idx="17404" formatCode="General">
                  <c:v>0.58051220000000003</c:v>
                </c:pt>
                <c:pt idx="17405" formatCode="General">
                  <c:v>0.58051220000000003</c:v>
                </c:pt>
                <c:pt idx="17406" formatCode="General">
                  <c:v>0.58051220000000003</c:v>
                </c:pt>
                <c:pt idx="17407" formatCode="General">
                  <c:v>0.58412900000000001</c:v>
                </c:pt>
                <c:pt idx="17408" formatCode="General">
                  <c:v>0.5859375</c:v>
                </c:pt>
                <c:pt idx="17409" formatCode="General">
                  <c:v>0.5859375</c:v>
                </c:pt>
                <c:pt idx="17410" formatCode="General">
                  <c:v>0.5859375</c:v>
                </c:pt>
                <c:pt idx="17411" formatCode="General">
                  <c:v>0.5859375</c:v>
                </c:pt>
                <c:pt idx="17412" formatCode="General">
                  <c:v>0.5859375</c:v>
                </c:pt>
                <c:pt idx="17413" formatCode="General">
                  <c:v>0.5859375</c:v>
                </c:pt>
                <c:pt idx="17414" formatCode="General">
                  <c:v>0.58051220000000003</c:v>
                </c:pt>
                <c:pt idx="17415" formatCode="General">
                  <c:v>0.58232059999999997</c:v>
                </c:pt>
                <c:pt idx="17416" formatCode="General">
                  <c:v>0.58051220000000003</c:v>
                </c:pt>
                <c:pt idx="17417" formatCode="General">
                  <c:v>0.58051220000000003</c:v>
                </c:pt>
                <c:pt idx="17418" formatCode="General">
                  <c:v>0.5859375</c:v>
                </c:pt>
                <c:pt idx="17419" formatCode="General">
                  <c:v>0.58412900000000001</c:v>
                </c:pt>
                <c:pt idx="17420" formatCode="General">
                  <c:v>0.5859375</c:v>
                </c:pt>
                <c:pt idx="17421" formatCode="General">
                  <c:v>0.5859375</c:v>
                </c:pt>
                <c:pt idx="17422" formatCode="General">
                  <c:v>0.5859375</c:v>
                </c:pt>
                <c:pt idx="17423" formatCode="General">
                  <c:v>0.5859375</c:v>
                </c:pt>
                <c:pt idx="17424" formatCode="General">
                  <c:v>0.5859375</c:v>
                </c:pt>
                <c:pt idx="17425" formatCode="General">
                  <c:v>0.58051220000000003</c:v>
                </c:pt>
                <c:pt idx="17426" formatCode="General">
                  <c:v>0.58051220000000003</c:v>
                </c:pt>
                <c:pt idx="17427" formatCode="General">
                  <c:v>0.58051220000000003</c:v>
                </c:pt>
                <c:pt idx="17428" formatCode="General">
                  <c:v>0.58051220000000003</c:v>
                </c:pt>
                <c:pt idx="17429" formatCode="General">
                  <c:v>0.58232059999999997</c:v>
                </c:pt>
                <c:pt idx="17430" formatCode="General">
                  <c:v>0.58412900000000001</c:v>
                </c:pt>
                <c:pt idx="17431" formatCode="General">
                  <c:v>0.58412900000000001</c:v>
                </c:pt>
                <c:pt idx="17432" formatCode="General">
                  <c:v>0.5859375</c:v>
                </c:pt>
                <c:pt idx="17433" formatCode="General">
                  <c:v>0.5859375</c:v>
                </c:pt>
                <c:pt idx="17434" formatCode="General">
                  <c:v>0.58774599999999999</c:v>
                </c:pt>
                <c:pt idx="17435" formatCode="General">
                  <c:v>0.58774599999999999</c:v>
                </c:pt>
                <c:pt idx="17436" formatCode="General">
                  <c:v>0.58232059999999997</c:v>
                </c:pt>
                <c:pt idx="17437" formatCode="General">
                  <c:v>0.58232059999999997</c:v>
                </c:pt>
                <c:pt idx="17438" formatCode="General">
                  <c:v>0.58232059999999997</c:v>
                </c:pt>
                <c:pt idx="17439" formatCode="General">
                  <c:v>0.58232059999999997</c:v>
                </c:pt>
                <c:pt idx="17440" formatCode="General">
                  <c:v>0.58412900000000001</c:v>
                </c:pt>
                <c:pt idx="17441" formatCode="General">
                  <c:v>0.58412900000000001</c:v>
                </c:pt>
                <c:pt idx="17442" formatCode="General">
                  <c:v>0.58412900000000001</c:v>
                </c:pt>
                <c:pt idx="17443" formatCode="General">
                  <c:v>0.58774599999999999</c:v>
                </c:pt>
                <c:pt idx="17444" formatCode="General">
                  <c:v>0.58774599999999999</c:v>
                </c:pt>
                <c:pt idx="17445" formatCode="General">
                  <c:v>0.58774599999999999</c:v>
                </c:pt>
                <c:pt idx="17446" formatCode="General">
                  <c:v>0.58412900000000001</c:v>
                </c:pt>
                <c:pt idx="17447" formatCode="General">
                  <c:v>0.58232059999999997</c:v>
                </c:pt>
                <c:pt idx="17448" formatCode="General">
                  <c:v>0.58232059999999997</c:v>
                </c:pt>
                <c:pt idx="17449" formatCode="General">
                  <c:v>0.58232059999999997</c:v>
                </c:pt>
                <c:pt idx="17450" formatCode="General">
                  <c:v>0.58051220000000003</c:v>
                </c:pt>
                <c:pt idx="17451" formatCode="General">
                  <c:v>0.58232059999999997</c:v>
                </c:pt>
                <c:pt idx="17452" formatCode="General">
                  <c:v>0.58232059999999997</c:v>
                </c:pt>
                <c:pt idx="17453" formatCode="General">
                  <c:v>0.5859375</c:v>
                </c:pt>
                <c:pt idx="17454" formatCode="General">
                  <c:v>0.5859375</c:v>
                </c:pt>
                <c:pt idx="17455" formatCode="General">
                  <c:v>0.5859375</c:v>
                </c:pt>
                <c:pt idx="17456" formatCode="General">
                  <c:v>0.5859375</c:v>
                </c:pt>
                <c:pt idx="17457" formatCode="General">
                  <c:v>0.58232059999999997</c:v>
                </c:pt>
                <c:pt idx="17458" formatCode="General">
                  <c:v>0.58232059999999997</c:v>
                </c:pt>
                <c:pt idx="17459" formatCode="General">
                  <c:v>0.58232059999999997</c:v>
                </c:pt>
                <c:pt idx="17460" formatCode="General">
                  <c:v>0.58232059999999997</c:v>
                </c:pt>
                <c:pt idx="17461" formatCode="General">
                  <c:v>0.58051220000000003</c:v>
                </c:pt>
                <c:pt idx="17462" formatCode="General">
                  <c:v>0.58051220000000003</c:v>
                </c:pt>
                <c:pt idx="17463" formatCode="General">
                  <c:v>0.58232059999999997</c:v>
                </c:pt>
                <c:pt idx="17464" formatCode="General">
                  <c:v>0.5859375</c:v>
                </c:pt>
                <c:pt idx="17465" formatCode="General">
                  <c:v>0.5859375</c:v>
                </c:pt>
                <c:pt idx="17466" formatCode="General">
                  <c:v>0.58774599999999999</c:v>
                </c:pt>
                <c:pt idx="17467" formatCode="General">
                  <c:v>0.58412900000000001</c:v>
                </c:pt>
                <c:pt idx="17468" formatCode="General">
                  <c:v>0.5859375</c:v>
                </c:pt>
                <c:pt idx="17469" formatCode="General">
                  <c:v>0.58412900000000001</c:v>
                </c:pt>
                <c:pt idx="17470" formatCode="General">
                  <c:v>0.58412900000000001</c:v>
                </c:pt>
                <c:pt idx="17471" formatCode="General">
                  <c:v>0.58232059999999997</c:v>
                </c:pt>
                <c:pt idx="17472" formatCode="General">
                  <c:v>0.58051220000000003</c:v>
                </c:pt>
                <c:pt idx="17473" formatCode="General">
                  <c:v>0.58232059999999997</c:v>
                </c:pt>
                <c:pt idx="17474" formatCode="General">
                  <c:v>0.5859375</c:v>
                </c:pt>
                <c:pt idx="17475" formatCode="General">
                  <c:v>0.5859375</c:v>
                </c:pt>
                <c:pt idx="17476" formatCode="General">
                  <c:v>0.5859375</c:v>
                </c:pt>
                <c:pt idx="17477" formatCode="General">
                  <c:v>0.5859375</c:v>
                </c:pt>
                <c:pt idx="17478" formatCode="General">
                  <c:v>0.58412900000000001</c:v>
                </c:pt>
                <c:pt idx="17479" formatCode="General">
                  <c:v>0.58412900000000001</c:v>
                </c:pt>
                <c:pt idx="17480" formatCode="General">
                  <c:v>0.58412900000000001</c:v>
                </c:pt>
                <c:pt idx="17481" formatCode="General">
                  <c:v>0.58051220000000003</c:v>
                </c:pt>
                <c:pt idx="17482" formatCode="General">
                  <c:v>0.58051220000000003</c:v>
                </c:pt>
                <c:pt idx="17483" formatCode="General">
                  <c:v>0.58051220000000003</c:v>
                </c:pt>
                <c:pt idx="17484" formatCode="General">
                  <c:v>0.58051220000000003</c:v>
                </c:pt>
                <c:pt idx="17485" formatCode="General">
                  <c:v>0.58412900000000001</c:v>
                </c:pt>
                <c:pt idx="17486" formatCode="General">
                  <c:v>0.5859375</c:v>
                </c:pt>
                <c:pt idx="17487" formatCode="General">
                  <c:v>0.5859375</c:v>
                </c:pt>
                <c:pt idx="17488" formatCode="General">
                  <c:v>0.5859375</c:v>
                </c:pt>
                <c:pt idx="17489" formatCode="General">
                  <c:v>0.58412900000000001</c:v>
                </c:pt>
                <c:pt idx="17490" formatCode="General">
                  <c:v>0.5859375</c:v>
                </c:pt>
                <c:pt idx="17491" formatCode="General">
                  <c:v>0.5859375</c:v>
                </c:pt>
                <c:pt idx="17492" formatCode="General">
                  <c:v>0.58051220000000003</c:v>
                </c:pt>
                <c:pt idx="17493" formatCode="General">
                  <c:v>0.58232059999999997</c:v>
                </c:pt>
                <c:pt idx="17494" formatCode="General">
                  <c:v>0.58232059999999997</c:v>
                </c:pt>
                <c:pt idx="17495" formatCode="General">
                  <c:v>0.58051220000000003</c:v>
                </c:pt>
                <c:pt idx="17496" formatCode="General">
                  <c:v>0.58412900000000001</c:v>
                </c:pt>
                <c:pt idx="17497" formatCode="General">
                  <c:v>0.58412900000000001</c:v>
                </c:pt>
                <c:pt idx="17498" formatCode="General">
                  <c:v>0.5859375</c:v>
                </c:pt>
                <c:pt idx="17499" formatCode="General">
                  <c:v>0.5859375</c:v>
                </c:pt>
                <c:pt idx="17500" formatCode="General">
                  <c:v>0.5859375</c:v>
                </c:pt>
                <c:pt idx="17501" formatCode="General">
                  <c:v>0.5859375</c:v>
                </c:pt>
                <c:pt idx="17502" formatCode="General">
                  <c:v>0.58412900000000001</c:v>
                </c:pt>
                <c:pt idx="17503" formatCode="General">
                  <c:v>0.58051220000000003</c:v>
                </c:pt>
                <c:pt idx="17504" formatCode="General">
                  <c:v>0.58232059999999997</c:v>
                </c:pt>
                <c:pt idx="17505" formatCode="General">
                  <c:v>0.58051220000000003</c:v>
                </c:pt>
                <c:pt idx="17506" formatCode="General">
                  <c:v>0.58412900000000001</c:v>
                </c:pt>
                <c:pt idx="17507" formatCode="General">
                  <c:v>0.58412900000000001</c:v>
                </c:pt>
                <c:pt idx="17508" formatCode="General">
                  <c:v>0.58412900000000001</c:v>
                </c:pt>
                <c:pt idx="17509" formatCode="General">
                  <c:v>0.58412900000000001</c:v>
                </c:pt>
                <c:pt idx="17510" formatCode="General">
                  <c:v>0.5859375</c:v>
                </c:pt>
                <c:pt idx="17511" formatCode="General">
                  <c:v>0.5859375</c:v>
                </c:pt>
                <c:pt idx="17512" formatCode="General">
                  <c:v>0.5859375</c:v>
                </c:pt>
                <c:pt idx="17513" formatCode="General">
                  <c:v>0.58051220000000003</c:v>
                </c:pt>
                <c:pt idx="17514" formatCode="General">
                  <c:v>0.58051220000000003</c:v>
                </c:pt>
                <c:pt idx="17515" formatCode="General">
                  <c:v>0.58232059999999997</c:v>
                </c:pt>
                <c:pt idx="17516" formatCode="General">
                  <c:v>0.58232059999999997</c:v>
                </c:pt>
                <c:pt idx="17517" formatCode="General">
                  <c:v>0.58412900000000001</c:v>
                </c:pt>
                <c:pt idx="17518" formatCode="General">
                  <c:v>0.58232059999999997</c:v>
                </c:pt>
                <c:pt idx="17519" formatCode="General">
                  <c:v>0.58412900000000001</c:v>
                </c:pt>
                <c:pt idx="17520" formatCode="General">
                  <c:v>0.5859375</c:v>
                </c:pt>
                <c:pt idx="17521" formatCode="General">
                  <c:v>0.58774599999999999</c:v>
                </c:pt>
                <c:pt idx="17522" formatCode="General">
                  <c:v>0.58774599999999999</c:v>
                </c:pt>
                <c:pt idx="17523" formatCode="General">
                  <c:v>0.58774599999999999</c:v>
                </c:pt>
                <c:pt idx="17524" formatCode="General">
                  <c:v>0.58232059999999997</c:v>
                </c:pt>
                <c:pt idx="17525" formatCode="General">
                  <c:v>0.58232059999999997</c:v>
                </c:pt>
                <c:pt idx="17526" formatCode="General">
                  <c:v>0.58232059999999997</c:v>
                </c:pt>
                <c:pt idx="17527" formatCode="General">
                  <c:v>0.58232059999999997</c:v>
                </c:pt>
                <c:pt idx="17528" formatCode="General">
                  <c:v>0.58232059999999997</c:v>
                </c:pt>
                <c:pt idx="17529" formatCode="General">
                  <c:v>0.58232059999999997</c:v>
                </c:pt>
                <c:pt idx="17530" formatCode="General">
                  <c:v>0.58232059999999997</c:v>
                </c:pt>
                <c:pt idx="17531" formatCode="General">
                  <c:v>0.5859375</c:v>
                </c:pt>
                <c:pt idx="17532" formatCode="General">
                  <c:v>0.58774599999999999</c:v>
                </c:pt>
                <c:pt idx="17533" formatCode="General">
                  <c:v>0.5859375</c:v>
                </c:pt>
                <c:pt idx="17534" formatCode="General">
                  <c:v>0.5859375</c:v>
                </c:pt>
                <c:pt idx="17535" formatCode="General">
                  <c:v>0.58232059999999997</c:v>
                </c:pt>
                <c:pt idx="17536" formatCode="General">
                  <c:v>0.58051220000000003</c:v>
                </c:pt>
                <c:pt idx="17537" formatCode="General">
                  <c:v>0.58232059999999997</c:v>
                </c:pt>
                <c:pt idx="17538" formatCode="General">
                  <c:v>0.58232059999999997</c:v>
                </c:pt>
                <c:pt idx="17539" formatCode="General">
                  <c:v>0.58232059999999997</c:v>
                </c:pt>
                <c:pt idx="17540" formatCode="General">
                  <c:v>0.58051220000000003</c:v>
                </c:pt>
                <c:pt idx="17541" formatCode="General">
                  <c:v>0.58232059999999997</c:v>
                </c:pt>
                <c:pt idx="17542" formatCode="General">
                  <c:v>0.5859375</c:v>
                </c:pt>
                <c:pt idx="17543" formatCode="General">
                  <c:v>0.5859375</c:v>
                </c:pt>
                <c:pt idx="17544" formatCode="General">
                  <c:v>0.5859375</c:v>
                </c:pt>
                <c:pt idx="17545" formatCode="General">
                  <c:v>0.58232059999999997</c:v>
                </c:pt>
                <c:pt idx="17546" formatCode="General">
                  <c:v>0.58412900000000001</c:v>
                </c:pt>
                <c:pt idx="17547" formatCode="General">
                  <c:v>0.58412900000000001</c:v>
                </c:pt>
                <c:pt idx="17548" formatCode="General">
                  <c:v>0.58412900000000001</c:v>
                </c:pt>
                <c:pt idx="17549" formatCode="General">
                  <c:v>0.58232059999999997</c:v>
                </c:pt>
                <c:pt idx="17550" formatCode="General">
                  <c:v>0.58232059999999997</c:v>
                </c:pt>
                <c:pt idx="17551" formatCode="General">
                  <c:v>0.58232059999999997</c:v>
                </c:pt>
                <c:pt idx="17552" formatCode="General">
                  <c:v>0.5859375</c:v>
                </c:pt>
                <c:pt idx="17553" formatCode="General">
                  <c:v>0.5859375</c:v>
                </c:pt>
                <c:pt idx="17554" formatCode="General">
                  <c:v>0.5859375</c:v>
                </c:pt>
                <c:pt idx="17555" formatCode="General">
                  <c:v>0.5859375</c:v>
                </c:pt>
                <c:pt idx="17556" formatCode="General">
                  <c:v>0.5859375</c:v>
                </c:pt>
                <c:pt idx="17557" formatCode="General">
                  <c:v>0.58412900000000001</c:v>
                </c:pt>
                <c:pt idx="17558" formatCode="General">
                  <c:v>0.58232059999999997</c:v>
                </c:pt>
                <c:pt idx="17559" formatCode="General">
                  <c:v>0.58051220000000003</c:v>
                </c:pt>
                <c:pt idx="17560" formatCode="General">
                  <c:v>0.58051220000000003</c:v>
                </c:pt>
                <c:pt idx="17561" formatCode="General">
                  <c:v>0.58051220000000003</c:v>
                </c:pt>
                <c:pt idx="17562" formatCode="General">
                  <c:v>0.58051220000000003</c:v>
                </c:pt>
                <c:pt idx="17563" formatCode="General">
                  <c:v>0.5859375</c:v>
                </c:pt>
                <c:pt idx="17564" formatCode="General">
                  <c:v>0.5859375</c:v>
                </c:pt>
                <c:pt idx="17565" formatCode="General">
                  <c:v>0.5859375</c:v>
                </c:pt>
                <c:pt idx="17566" formatCode="General">
                  <c:v>0.58412900000000001</c:v>
                </c:pt>
                <c:pt idx="17567" formatCode="General">
                  <c:v>0.58412900000000001</c:v>
                </c:pt>
                <c:pt idx="17568" formatCode="General">
                  <c:v>0.58412900000000001</c:v>
                </c:pt>
                <c:pt idx="17569" formatCode="General">
                  <c:v>0.58412900000000001</c:v>
                </c:pt>
                <c:pt idx="17570" formatCode="General">
                  <c:v>0.58051220000000003</c:v>
                </c:pt>
                <c:pt idx="17571" formatCode="General">
                  <c:v>0.58232059999999997</c:v>
                </c:pt>
                <c:pt idx="17572" formatCode="General">
                  <c:v>0.58232059999999997</c:v>
                </c:pt>
                <c:pt idx="17573" formatCode="General">
                  <c:v>0.5859375</c:v>
                </c:pt>
                <c:pt idx="17574" formatCode="General">
                  <c:v>0.58412900000000001</c:v>
                </c:pt>
                <c:pt idx="17575" formatCode="General">
                  <c:v>0.5859375</c:v>
                </c:pt>
                <c:pt idx="17576" formatCode="General">
                  <c:v>0.5859375</c:v>
                </c:pt>
                <c:pt idx="17577" formatCode="General">
                  <c:v>0.5859375</c:v>
                </c:pt>
                <c:pt idx="17578" formatCode="General">
                  <c:v>0.58412900000000001</c:v>
                </c:pt>
                <c:pt idx="17579" formatCode="General">
                  <c:v>0.5859375</c:v>
                </c:pt>
                <c:pt idx="17580" formatCode="General">
                  <c:v>0.58232059999999997</c:v>
                </c:pt>
                <c:pt idx="17581" formatCode="General">
                  <c:v>0.58232059999999997</c:v>
                </c:pt>
                <c:pt idx="17582" formatCode="General">
                  <c:v>0.58232059999999997</c:v>
                </c:pt>
                <c:pt idx="17583" formatCode="General">
                  <c:v>0.58051220000000003</c:v>
                </c:pt>
                <c:pt idx="17584" formatCode="General">
                  <c:v>0.58412900000000001</c:v>
                </c:pt>
                <c:pt idx="17585" formatCode="General">
                  <c:v>0.58412900000000001</c:v>
                </c:pt>
                <c:pt idx="17586" formatCode="General">
                  <c:v>0.58412900000000001</c:v>
                </c:pt>
                <c:pt idx="17587" formatCode="General">
                  <c:v>0.58412900000000001</c:v>
                </c:pt>
                <c:pt idx="17588" formatCode="General">
                  <c:v>0.5859375</c:v>
                </c:pt>
                <c:pt idx="17589" formatCode="General">
                  <c:v>0.58412900000000001</c:v>
                </c:pt>
                <c:pt idx="17590" formatCode="General">
                  <c:v>0.5859375</c:v>
                </c:pt>
                <c:pt idx="17591" formatCode="General">
                  <c:v>0.58051220000000003</c:v>
                </c:pt>
                <c:pt idx="17592" formatCode="General">
                  <c:v>0.58051220000000003</c:v>
                </c:pt>
                <c:pt idx="17593" formatCode="General">
                  <c:v>0.58232059999999997</c:v>
                </c:pt>
                <c:pt idx="17594" formatCode="General">
                  <c:v>0.58051220000000003</c:v>
                </c:pt>
                <c:pt idx="17595" formatCode="General">
                  <c:v>0.58412900000000001</c:v>
                </c:pt>
                <c:pt idx="17596" formatCode="General">
                  <c:v>0.58412900000000001</c:v>
                </c:pt>
                <c:pt idx="17597" formatCode="General">
                  <c:v>0.58412900000000001</c:v>
                </c:pt>
                <c:pt idx="17598" formatCode="General">
                  <c:v>0.5859375</c:v>
                </c:pt>
                <c:pt idx="17599" formatCode="General">
                  <c:v>0.5859375</c:v>
                </c:pt>
                <c:pt idx="17600" formatCode="General">
                  <c:v>0.5859375</c:v>
                </c:pt>
                <c:pt idx="17601" formatCode="General">
                  <c:v>0.58774599999999999</c:v>
                </c:pt>
                <c:pt idx="17602" formatCode="General">
                  <c:v>0.58232059999999997</c:v>
                </c:pt>
                <c:pt idx="17603" formatCode="General">
                  <c:v>0.58232059999999997</c:v>
                </c:pt>
                <c:pt idx="17604" formatCode="General">
                  <c:v>0.58232059999999997</c:v>
                </c:pt>
                <c:pt idx="17605" formatCode="General">
                  <c:v>0.58232059999999997</c:v>
                </c:pt>
                <c:pt idx="17606" formatCode="General">
                  <c:v>0.58412900000000001</c:v>
                </c:pt>
                <c:pt idx="17607" formatCode="General">
                  <c:v>0.58412900000000001</c:v>
                </c:pt>
                <c:pt idx="17608" formatCode="General">
                  <c:v>0.58412900000000001</c:v>
                </c:pt>
                <c:pt idx="17609" formatCode="General">
                  <c:v>0.5859375</c:v>
                </c:pt>
                <c:pt idx="17610" formatCode="General">
                  <c:v>0.5859375</c:v>
                </c:pt>
                <c:pt idx="17611" formatCode="General">
                  <c:v>0.5859375</c:v>
                </c:pt>
                <c:pt idx="17612" formatCode="General">
                  <c:v>0.58232059999999997</c:v>
                </c:pt>
                <c:pt idx="17613" formatCode="General">
                  <c:v>0.58232059999999997</c:v>
                </c:pt>
                <c:pt idx="17614" formatCode="General">
                  <c:v>0.58051220000000003</c:v>
                </c:pt>
                <c:pt idx="17615" formatCode="General">
                  <c:v>0.58232059999999997</c:v>
                </c:pt>
                <c:pt idx="17616" formatCode="General">
                  <c:v>0.58232059999999997</c:v>
                </c:pt>
                <c:pt idx="17617" formatCode="General">
                  <c:v>0.58232059999999997</c:v>
                </c:pt>
                <c:pt idx="17618" formatCode="General">
                  <c:v>0.58051220000000003</c:v>
                </c:pt>
                <c:pt idx="17619" formatCode="General">
                  <c:v>0.5859375</c:v>
                </c:pt>
                <c:pt idx="17620" formatCode="General">
                  <c:v>0.5859375</c:v>
                </c:pt>
                <c:pt idx="17621" formatCode="General">
                  <c:v>0.5859375</c:v>
                </c:pt>
                <c:pt idx="17622" formatCode="General">
                  <c:v>0.5859375</c:v>
                </c:pt>
                <c:pt idx="17623" formatCode="General">
                  <c:v>0.58232059999999997</c:v>
                </c:pt>
                <c:pt idx="17624" formatCode="General">
                  <c:v>0.58232059999999997</c:v>
                </c:pt>
                <c:pt idx="17625" formatCode="General">
                  <c:v>0.58232059999999997</c:v>
                </c:pt>
                <c:pt idx="17626" formatCode="General">
                  <c:v>0.58051220000000003</c:v>
                </c:pt>
                <c:pt idx="17627" formatCode="General">
                  <c:v>0.58232059999999997</c:v>
                </c:pt>
                <c:pt idx="17628" formatCode="General">
                  <c:v>0.58232059999999997</c:v>
                </c:pt>
                <c:pt idx="17629" formatCode="General">
                  <c:v>0.58232059999999997</c:v>
                </c:pt>
                <c:pt idx="17630" formatCode="General">
                  <c:v>0.5859375</c:v>
                </c:pt>
                <c:pt idx="17631" formatCode="General">
                  <c:v>0.5859375</c:v>
                </c:pt>
                <c:pt idx="17632" formatCode="General">
                  <c:v>0.5859375</c:v>
                </c:pt>
                <c:pt idx="17633" formatCode="General">
                  <c:v>0.58774599999999999</c:v>
                </c:pt>
                <c:pt idx="17634" formatCode="General">
                  <c:v>0.58232059999999997</c:v>
                </c:pt>
                <c:pt idx="17635" formatCode="General">
                  <c:v>0.58412900000000001</c:v>
                </c:pt>
                <c:pt idx="17636" formatCode="General">
                  <c:v>0.58232059999999997</c:v>
                </c:pt>
                <c:pt idx="17637" formatCode="General">
                  <c:v>0.58232059999999997</c:v>
                </c:pt>
                <c:pt idx="17638" formatCode="General">
                  <c:v>0.58232059999999997</c:v>
                </c:pt>
                <c:pt idx="17639" formatCode="General">
                  <c:v>0.58051220000000003</c:v>
                </c:pt>
                <c:pt idx="17640" formatCode="General">
                  <c:v>0.58051220000000003</c:v>
                </c:pt>
                <c:pt idx="17641" formatCode="General">
                  <c:v>0.5859375</c:v>
                </c:pt>
                <c:pt idx="17642" formatCode="General">
                  <c:v>0.5859375</c:v>
                </c:pt>
                <c:pt idx="17643" formatCode="General">
                  <c:v>0.58412900000000001</c:v>
                </c:pt>
                <c:pt idx="17644" formatCode="General">
                  <c:v>0.58412900000000001</c:v>
                </c:pt>
                <c:pt idx="17645" formatCode="General">
                  <c:v>0.58412900000000001</c:v>
                </c:pt>
                <c:pt idx="17646" formatCode="General">
                  <c:v>0.58412900000000001</c:v>
                </c:pt>
                <c:pt idx="17647" formatCode="General">
                  <c:v>0.58412900000000001</c:v>
                </c:pt>
                <c:pt idx="17648" formatCode="General">
                  <c:v>0.58051220000000003</c:v>
                </c:pt>
                <c:pt idx="17649" formatCode="General">
                  <c:v>0.58051220000000003</c:v>
                </c:pt>
                <c:pt idx="17650" formatCode="General">
                  <c:v>0.58051220000000003</c:v>
                </c:pt>
                <c:pt idx="17651" formatCode="General">
                  <c:v>0.58412900000000001</c:v>
                </c:pt>
                <c:pt idx="17652" formatCode="General">
                  <c:v>0.5859375</c:v>
                </c:pt>
                <c:pt idx="17653" formatCode="General">
                  <c:v>0.5859375</c:v>
                </c:pt>
                <c:pt idx="17654" formatCode="General">
                  <c:v>0.5859375</c:v>
                </c:pt>
                <c:pt idx="17655" formatCode="General">
                  <c:v>0.5859375</c:v>
                </c:pt>
                <c:pt idx="17656" formatCode="General">
                  <c:v>0.58412900000000001</c:v>
                </c:pt>
                <c:pt idx="17657" formatCode="General">
                  <c:v>0.5859375</c:v>
                </c:pt>
                <c:pt idx="17658" formatCode="General">
                  <c:v>0.58232059999999997</c:v>
                </c:pt>
                <c:pt idx="17659" formatCode="General">
                  <c:v>0.58232059999999997</c:v>
                </c:pt>
                <c:pt idx="17660" formatCode="General">
                  <c:v>0.58232059999999997</c:v>
                </c:pt>
                <c:pt idx="17661" formatCode="General">
                  <c:v>0.58051220000000003</c:v>
                </c:pt>
                <c:pt idx="17662" formatCode="General">
                  <c:v>0.58412900000000001</c:v>
                </c:pt>
                <c:pt idx="17663" formatCode="General">
                  <c:v>0.58412900000000001</c:v>
                </c:pt>
                <c:pt idx="17664" formatCode="General">
                  <c:v>0.58412900000000001</c:v>
                </c:pt>
                <c:pt idx="17665" formatCode="General">
                  <c:v>0.5859375</c:v>
                </c:pt>
                <c:pt idx="17666" formatCode="General">
                  <c:v>0.5859375</c:v>
                </c:pt>
                <c:pt idx="17667" formatCode="General">
                  <c:v>0.5859375</c:v>
                </c:pt>
                <c:pt idx="17668" formatCode="General">
                  <c:v>0.5859375</c:v>
                </c:pt>
                <c:pt idx="17669" formatCode="General">
                  <c:v>0.58232059999999997</c:v>
                </c:pt>
                <c:pt idx="17670" formatCode="General">
                  <c:v>0.58051220000000003</c:v>
                </c:pt>
                <c:pt idx="17671" formatCode="General">
                  <c:v>0.58051220000000003</c:v>
                </c:pt>
                <c:pt idx="17672" formatCode="General">
                  <c:v>0.58232059999999997</c:v>
                </c:pt>
                <c:pt idx="17673" formatCode="General">
                  <c:v>0.58232059999999997</c:v>
                </c:pt>
                <c:pt idx="17674" formatCode="General">
                  <c:v>0.58232059999999997</c:v>
                </c:pt>
                <c:pt idx="17675" formatCode="General">
                  <c:v>0.58232059999999997</c:v>
                </c:pt>
                <c:pt idx="17676" formatCode="General">
                  <c:v>0.5859375</c:v>
                </c:pt>
                <c:pt idx="17677" formatCode="General">
                  <c:v>0.5859375</c:v>
                </c:pt>
                <c:pt idx="17678" formatCode="General">
                  <c:v>0.5859375</c:v>
                </c:pt>
                <c:pt idx="17679" formatCode="General">
                  <c:v>0.58232059999999997</c:v>
                </c:pt>
                <c:pt idx="17680" formatCode="General">
                  <c:v>0.58232059999999997</c:v>
                </c:pt>
                <c:pt idx="17681" formatCode="General">
                  <c:v>0.58232059999999997</c:v>
                </c:pt>
                <c:pt idx="17682" formatCode="General">
                  <c:v>0.58232059999999997</c:v>
                </c:pt>
                <c:pt idx="17683" formatCode="General">
                  <c:v>0.58412900000000001</c:v>
                </c:pt>
                <c:pt idx="17684" formatCode="General">
                  <c:v>0.58232059999999997</c:v>
                </c:pt>
                <c:pt idx="17685" formatCode="General">
                  <c:v>0.58412900000000001</c:v>
                </c:pt>
                <c:pt idx="17686" formatCode="General">
                  <c:v>0.58232059999999997</c:v>
                </c:pt>
                <c:pt idx="17687" formatCode="General">
                  <c:v>0.5859375</c:v>
                </c:pt>
                <c:pt idx="17688" formatCode="General">
                  <c:v>0.5859375</c:v>
                </c:pt>
                <c:pt idx="17689" formatCode="General">
                  <c:v>0.58774599999999999</c:v>
                </c:pt>
                <c:pt idx="17690" formatCode="General">
                  <c:v>0.58232059999999997</c:v>
                </c:pt>
                <c:pt idx="17691" formatCode="General">
                  <c:v>0.58232059999999997</c:v>
                </c:pt>
                <c:pt idx="17692" formatCode="General">
                  <c:v>0.58232059999999997</c:v>
                </c:pt>
                <c:pt idx="17693" formatCode="General">
                  <c:v>0.58412900000000001</c:v>
                </c:pt>
                <c:pt idx="17694" formatCode="General">
                  <c:v>0.58232059999999997</c:v>
                </c:pt>
                <c:pt idx="17695" formatCode="General">
                  <c:v>0.58051220000000003</c:v>
                </c:pt>
                <c:pt idx="17696" formatCode="General">
                  <c:v>0.58051220000000003</c:v>
                </c:pt>
                <c:pt idx="17697" formatCode="General">
                  <c:v>0.5859375</c:v>
                </c:pt>
                <c:pt idx="17698" formatCode="General">
                  <c:v>0.5859375</c:v>
                </c:pt>
                <c:pt idx="17699" formatCode="General">
                  <c:v>0.5859375</c:v>
                </c:pt>
                <c:pt idx="17700" formatCode="General">
                  <c:v>0.5859375</c:v>
                </c:pt>
                <c:pt idx="17701" formatCode="General">
                  <c:v>0.58232059999999997</c:v>
                </c:pt>
                <c:pt idx="17702" formatCode="General">
                  <c:v>0.58412900000000001</c:v>
                </c:pt>
                <c:pt idx="17703" formatCode="General">
                  <c:v>0.58412900000000001</c:v>
                </c:pt>
                <c:pt idx="17704" formatCode="General">
                  <c:v>0.58051220000000003</c:v>
                </c:pt>
                <c:pt idx="17705" formatCode="General">
                  <c:v>0.58051220000000003</c:v>
                </c:pt>
                <c:pt idx="17706" formatCode="General">
                  <c:v>0.58232059999999997</c:v>
                </c:pt>
                <c:pt idx="17707" formatCode="General">
                  <c:v>0.58232059999999997</c:v>
                </c:pt>
                <c:pt idx="17708" formatCode="General">
                  <c:v>0.5859375</c:v>
                </c:pt>
                <c:pt idx="17709" formatCode="General">
                  <c:v>0.5859375</c:v>
                </c:pt>
                <c:pt idx="17710" formatCode="General">
                  <c:v>0.58774599999999999</c:v>
                </c:pt>
                <c:pt idx="17711" formatCode="General">
                  <c:v>0.58412900000000001</c:v>
                </c:pt>
                <c:pt idx="17712" formatCode="General">
                  <c:v>0.58412900000000001</c:v>
                </c:pt>
                <c:pt idx="17713" formatCode="General">
                  <c:v>0.5859375</c:v>
                </c:pt>
                <c:pt idx="17714" formatCode="General">
                  <c:v>0.58412900000000001</c:v>
                </c:pt>
                <c:pt idx="17715" formatCode="General">
                  <c:v>0.58232059999999997</c:v>
                </c:pt>
                <c:pt idx="17716" formatCode="General">
                  <c:v>0.58232059999999997</c:v>
                </c:pt>
                <c:pt idx="17717" formatCode="General">
                  <c:v>0.58051220000000003</c:v>
                </c:pt>
                <c:pt idx="17718" formatCode="General">
                  <c:v>0.5859375</c:v>
                </c:pt>
                <c:pt idx="17719" formatCode="General">
                  <c:v>0.5859375</c:v>
                </c:pt>
                <c:pt idx="17720" formatCode="General">
                  <c:v>0.58412900000000001</c:v>
                </c:pt>
                <c:pt idx="17721" formatCode="General">
                  <c:v>0.58412900000000001</c:v>
                </c:pt>
                <c:pt idx="17722" formatCode="General">
                  <c:v>0.58412900000000001</c:v>
                </c:pt>
                <c:pt idx="17723" formatCode="General">
                  <c:v>0.5859375</c:v>
                </c:pt>
                <c:pt idx="17724" formatCode="General">
                  <c:v>0.5859375</c:v>
                </c:pt>
                <c:pt idx="17725" formatCode="General">
                  <c:v>0.58051220000000003</c:v>
                </c:pt>
                <c:pt idx="17726" formatCode="General">
                  <c:v>0.58051220000000003</c:v>
                </c:pt>
                <c:pt idx="17727" formatCode="General">
                  <c:v>0.58051220000000003</c:v>
                </c:pt>
                <c:pt idx="17728" formatCode="General">
                  <c:v>0.58051220000000003</c:v>
                </c:pt>
                <c:pt idx="17729" formatCode="General">
                  <c:v>0.58412900000000001</c:v>
                </c:pt>
                <c:pt idx="17730" formatCode="General">
                  <c:v>0.58412900000000001</c:v>
                </c:pt>
                <c:pt idx="17731" formatCode="General">
                  <c:v>0.58412900000000001</c:v>
                </c:pt>
                <c:pt idx="17732" formatCode="General">
                  <c:v>0.58412900000000001</c:v>
                </c:pt>
                <c:pt idx="17733" formatCode="General">
                  <c:v>0.5859375</c:v>
                </c:pt>
                <c:pt idx="17734" formatCode="General">
                  <c:v>0.58412900000000001</c:v>
                </c:pt>
                <c:pt idx="17735" formatCode="General">
                  <c:v>0.5859375</c:v>
                </c:pt>
                <c:pt idx="17736" formatCode="General">
                  <c:v>0.58232059999999997</c:v>
                </c:pt>
                <c:pt idx="17737" formatCode="General">
                  <c:v>0.58232059999999997</c:v>
                </c:pt>
                <c:pt idx="17738" formatCode="General">
                  <c:v>0.58232059999999997</c:v>
                </c:pt>
                <c:pt idx="17739" formatCode="General">
                  <c:v>0.58232059999999997</c:v>
                </c:pt>
                <c:pt idx="17740" formatCode="General">
                  <c:v>0.58232059999999997</c:v>
                </c:pt>
                <c:pt idx="17741" formatCode="General">
                  <c:v>0.58412900000000001</c:v>
                </c:pt>
                <c:pt idx="17742" formatCode="General">
                  <c:v>0.58412900000000001</c:v>
                </c:pt>
                <c:pt idx="17743" formatCode="General">
                  <c:v>0.58774599999999999</c:v>
                </c:pt>
                <c:pt idx="17744" formatCode="General">
                  <c:v>0.58774599999999999</c:v>
                </c:pt>
                <c:pt idx="17745" formatCode="General">
                  <c:v>0.5859375</c:v>
                </c:pt>
                <c:pt idx="17746" formatCode="General">
                  <c:v>0.5859375</c:v>
                </c:pt>
                <c:pt idx="17747" formatCode="General">
                  <c:v>0.58232059999999997</c:v>
                </c:pt>
                <c:pt idx="17748" formatCode="General">
                  <c:v>0.58232059999999997</c:v>
                </c:pt>
                <c:pt idx="17749" formatCode="General">
                  <c:v>0.58232059999999997</c:v>
                </c:pt>
                <c:pt idx="17750" formatCode="General">
                  <c:v>0.58232059999999997</c:v>
                </c:pt>
                <c:pt idx="17751" formatCode="General">
                  <c:v>0.58051220000000003</c:v>
                </c:pt>
                <c:pt idx="17752" formatCode="General">
                  <c:v>0.58051220000000003</c:v>
                </c:pt>
                <c:pt idx="17753" formatCode="General">
                  <c:v>0.58232059999999997</c:v>
                </c:pt>
                <c:pt idx="17754" formatCode="General">
                  <c:v>0.5859375</c:v>
                </c:pt>
                <c:pt idx="17755" formatCode="General">
                  <c:v>0.5859375</c:v>
                </c:pt>
                <c:pt idx="17756" formatCode="General">
                  <c:v>0.5859375</c:v>
                </c:pt>
                <c:pt idx="17757" formatCode="General">
                  <c:v>0.58232059999999997</c:v>
                </c:pt>
                <c:pt idx="17758" formatCode="General">
                  <c:v>0.58412900000000001</c:v>
                </c:pt>
                <c:pt idx="17759" formatCode="General">
                  <c:v>0.58232059999999997</c:v>
                </c:pt>
                <c:pt idx="17760" formatCode="General">
                  <c:v>0.58232059999999997</c:v>
                </c:pt>
                <c:pt idx="17761" formatCode="General">
                  <c:v>0.58232059999999997</c:v>
                </c:pt>
                <c:pt idx="17762" formatCode="General">
                  <c:v>0.58232059999999997</c:v>
                </c:pt>
                <c:pt idx="17763" formatCode="General">
                  <c:v>0.58232059999999997</c:v>
                </c:pt>
                <c:pt idx="17764" formatCode="General">
                  <c:v>0.5859375</c:v>
                </c:pt>
                <c:pt idx="17765" formatCode="General">
                  <c:v>0.5859375</c:v>
                </c:pt>
                <c:pt idx="17766" formatCode="General">
                  <c:v>0.58774599999999999</c:v>
                </c:pt>
                <c:pt idx="17767" formatCode="General">
                  <c:v>0.5859375</c:v>
                </c:pt>
                <c:pt idx="17768" formatCode="General">
                  <c:v>0.58412900000000001</c:v>
                </c:pt>
                <c:pt idx="17769" formatCode="General">
                  <c:v>0.5859375</c:v>
                </c:pt>
                <c:pt idx="17770" formatCode="General">
                  <c:v>0.58412900000000001</c:v>
                </c:pt>
                <c:pt idx="17771" formatCode="General">
                  <c:v>0.58232059999999997</c:v>
                </c:pt>
                <c:pt idx="17772" formatCode="General">
                  <c:v>0.58051220000000003</c:v>
                </c:pt>
                <c:pt idx="17773" formatCode="General">
                  <c:v>0.58051220000000003</c:v>
                </c:pt>
                <c:pt idx="17774" formatCode="General">
                  <c:v>0.58232059999999997</c:v>
                </c:pt>
                <c:pt idx="17775" formatCode="General">
                  <c:v>0.5859375</c:v>
                </c:pt>
                <c:pt idx="17776" formatCode="General">
                  <c:v>0.58412900000000001</c:v>
                </c:pt>
                <c:pt idx="17777" formatCode="General">
                  <c:v>0.58412900000000001</c:v>
                </c:pt>
                <c:pt idx="17778" formatCode="General">
                  <c:v>0.58412900000000001</c:v>
                </c:pt>
                <c:pt idx="17779" formatCode="General">
                  <c:v>0.5859375</c:v>
                </c:pt>
                <c:pt idx="17780" formatCode="General">
                  <c:v>0.58412900000000001</c:v>
                </c:pt>
                <c:pt idx="17781" formatCode="General">
                  <c:v>0.58412900000000001</c:v>
                </c:pt>
                <c:pt idx="17782" formatCode="General">
                  <c:v>0.58051220000000003</c:v>
                </c:pt>
                <c:pt idx="17783" formatCode="General">
                  <c:v>0.58051220000000003</c:v>
                </c:pt>
                <c:pt idx="17784" formatCode="General">
                  <c:v>0.58051220000000003</c:v>
                </c:pt>
                <c:pt idx="17785" formatCode="General">
                  <c:v>0.58051220000000003</c:v>
                </c:pt>
                <c:pt idx="17786" formatCode="General">
                  <c:v>0.58412900000000001</c:v>
                </c:pt>
                <c:pt idx="17787" formatCode="General">
                  <c:v>0.58412900000000001</c:v>
                </c:pt>
                <c:pt idx="17788" formatCode="General">
                  <c:v>0.5859375</c:v>
                </c:pt>
                <c:pt idx="17789" formatCode="General">
                  <c:v>0.5859375</c:v>
                </c:pt>
                <c:pt idx="17790" formatCode="General">
                  <c:v>0.58412900000000001</c:v>
                </c:pt>
                <c:pt idx="17791" formatCode="General">
                  <c:v>0.5859375</c:v>
                </c:pt>
                <c:pt idx="17792" formatCode="General">
                  <c:v>0.5859375</c:v>
                </c:pt>
                <c:pt idx="17793" formatCode="General">
                  <c:v>0.58051220000000003</c:v>
                </c:pt>
                <c:pt idx="17794" formatCode="General">
                  <c:v>0.58232059999999997</c:v>
                </c:pt>
                <c:pt idx="17795" formatCode="General">
                  <c:v>0.58232059999999997</c:v>
                </c:pt>
                <c:pt idx="17796" formatCode="General">
                  <c:v>0.58412900000000001</c:v>
                </c:pt>
                <c:pt idx="17797" formatCode="General">
                  <c:v>0.58412900000000001</c:v>
                </c:pt>
                <c:pt idx="17798" formatCode="General">
                  <c:v>0.58412900000000001</c:v>
                </c:pt>
                <c:pt idx="17799" formatCode="General">
                  <c:v>0.58412900000000001</c:v>
                </c:pt>
                <c:pt idx="17800" formatCode="General">
                  <c:v>0.5859375</c:v>
                </c:pt>
                <c:pt idx="17801" formatCode="General">
                  <c:v>0.5859375</c:v>
                </c:pt>
                <c:pt idx="17802" formatCode="General">
                  <c:v>0.5859375</c:v>
                </c:pt>
                <c:pt idx="17803" formatCode="General">
                  <c:v>0.58051220000000003</c:v>
                </c:pt>
                <c:pt idx="17804" formatCode="General">
                  <c:v>0.58051220000000003</c:v>
                </c:pt>
                <c:pt idx="17805" formatCode="General">
                  <c:v>0.58232059999999997</c:v>
                </c:pt>
                <c:pt idx="17806" formatCode="General">
                  <c:v>0.58232059999999997</c:v>
                </c:pt>
                <c:pt idx="17807" formatCode="General">
                  <c:v>0.58232059999999997</c:v>
                </c:pt>
                <c:pt idx="17808" formatCode="General">
                  <c:v>0.58232059999999997</c:v>
                </c:pt>
                <c:pt idx="17809" formatCode="General">
                  <c:v>0.58232059999999997</c:v>
                </c:pt>
                <c:pt idx="17810" formatCode="General">
                  <c:v>0.5859375</c:v>
                </c:pt>
                <c:pt idx="17811" formatCode="General">
                  <c:v>0.5859375</c:v>
                </c:pt>
                <c:pt idx="17812" formatCode="General">
                  <c:v>0.5859375</c:v>
                </c:pt>
                <c:pt idx="17813" formatCode="General">
                  <c:v>0.5859375</c:v>
                </c:pt>
                <c:pt idx="17814" formatCode="General">
                  <c:v>0.58232059999999997</c:v>
                </c:pt>
                <c:pt idx="17815" formatCode="General">
                  <c:v>0.58232059999999997</c:v>
                </c:pt>
                <c:pt idx="17816" formatCode="General">
                  <c:v>0.58232059999999997</c:v>
                </c:pt>
                <c:pt idx="17817" formatCode="General">
                  <c:v>0.58232059999999997</c:v>
                </c:pt>
                <c:pt idx="17818" formatCode="General">
                  <c:v>0.58232059999999997</c:v>
                </c:pt>
                <c:pt idx="17819" formatCode="General">
                  <c:v>0.58232059999999997</c:v>
                </c:pt>
                <c:pt idx="17820" formatCode="General">
                  <c:v>0.58412900000000001</c:v>
                </c:pt>
                <c:pt idx="17821" formatCode="General">
                  <c:v>0.58774599999999999</c:v>
                </c:pt>
                <c:pt idx="17822" formatCode="General">
                  <c:v>0.58774599999999999</c:v>
                </c:pt>
                <c:pt idx="17823" formatCode="General">
                  <c:v>0.5859375</c:v>
                </c:pt>
                <c:pt idx="17824" formatCode="General">
                  <c:v>0.5859375</c:v>
                </c:pt>
                <c:pt idx="17825" formatCode="General">
                  <c:v>0.58412900000000001</c:v>
                </c:pt>
                <c:pt idx="17826" formatCode="General">
                  <c:v>0.58232059999999997</c:v>
                </c:pt>
                <c:pt idx="17827" formatCode="General">
                  <c:v>0.58232059999999997</c:v>
                </c:pt>
                <c:pt idx="17828" formatCode="General">
                  <c:v>0.58232059999999997</c:v>
                </c:pt>
                <c:pt idx="17829" formatCode="General">
                  <c:v>0.58232059999999997</c:v>
                </c:pt>
                <c:pt idx="17830" formatCode="General">
                  <c:v>0.58232059999999997</c:v>
                </c:pt>
                <c:pt idx="17831" formatCode="General">
                  <c:v>0.58232059999999997</c:v>
                </c:pt>
                <c:pt idx="17832" formatCode="General">
                  <c:v>0.5859375</c:v>
                </c:pt>
                <c:pt idx="17833" formatCode="General">
                  <c:v>0.5859375</c:v>
                </c:pt>
                <c:pt idx="17834" formatCode="General">
                  <c:v>0.5859375</c:v>
                </c:pt>
                <c:pt idx="17835" formatCode="General">
                  <c:v>0.58232059999999997</c:v>
                </c:pt>
                <c:pt idx="17836" formatCode="General">
                  <c:v>0.58232059999999997</c:v>
                </c:pt>
                <c:pt idx="17837" formatCode="General">
                  <c:v>0.58232059999999997</c:v>
                </c:pt>
                <c:pt idx="17838" formatCode="General">
                  <c:v>0.58232059999999997</c:v>
                </c:pt>
                <c:pt idx="17839" formatCode="General">
                  <c:v>0.58051220000000003</c:v>
                </c:pt>
                <c:pt idx="17840" formatCode="General">
                  <c:v>0.58051220000000003</c:v>
                </c:pt>
                <c:pt idx="17841" formatCode="General">
                  <c:v>0.58051220000000003</c:v>
                </c:pt>
                <c:pt idx="17842" formatCode="General">
                  <c:v>0.5859375</c:v>
                </c:pt>
                <c:pt idx="17843" formatCode="General">
                  <c:v>0.5859375</c:v>
                </c:pt>
                <c:pt idx="17844" formatCode="General">
                  <c:v>0.58412900000000001</c:v>
                </c:pt>
                <c:pt idx="17845" formatCode="General">
                  <c:v>0.5859375</c:v>
                </c:pt>
                <c:pt idx="17846" formatCode="General">
                  <c:v>0.58412900000000001</c:v>
                </c:pt>
                <c:pt idx="17847" formatCode="General">
                  <c:v>0.5859375</c:v>
                </c:pt>
                <c:pt idx="17848" formatCode="General">
                  <c:v>0.58412900000000001</c:v>
                </c:pt>
                <c:pt idx="17849" formatCode="General">
                  <c:v>0.58051220000000003</c:v>
                </c:pt>
                <c:pt idx="17850" formatCode="General">
                  <c:v>0.58232059999999997</c:v>
                </c:pt>
                <c:pt idx="17851" formatCode="General">
                  <c:v>0.58051220000000003</c:v>
                </c:pt>
                <c:pt idx="17852" formatCode="General">
                  <c:v>0.58232059999999997</c:v>
                </c:pt>
                <c:pt idx="17853" formatCode="General">
                  <c:v>0.5859375</c:v>
                </c:pt>
                <c:pt idx="17854" formatCode="General">
                  <c:v>0.58412900000000001</c:v>
                </c:pt>
                <c:pt idx="17855" formatCode="General">
                  <c:v>0.5859375</c:v>
                </c:pt>
                <c:pt idx="17856" formatCode="General">
                  <c:v>0.5859375</c:v>
                </c:pt>
                <c:pt idx="17857" formatCode="General">
                  <c:v>0.58412900000000001</c:v>
                </c:pt>
                <c:pt idx="17858" formatCode="General">
                  <c:v>0.58412900000000001</c:v>
                </c:pt>
                <c:pt idx="17859" formatCode="General">
                  <c:v>0.58412900000000001</c:v>
                </c:pt>
                <c:pt idx="17860" formatCode="General">
                  <c:v>0.58051220000000003</c:v>
                </c:pt>
                <c:pt idx="17861" formatCode="General">
                  <c:v>0.58051220000000003</c:v>
                </c:pt>
                <c:pt idx="17862" formatCode="General">
                  <c:v>0.58051220000000003</c:v>
                </c:pt>
                <c:pt idx="17863" formatCode="General">
                  <c:v>0.58232059999999997</c:v>
                </c:pt>
                <c:pt idx="17864" formatCode="General">
                  <c:v>0.58232059999999997</c:v>
                </c:pt>
                <c:pt idx="17865" formatCode="General">
                  <c:v>0.58412900000000001</c:v>
                </c:pt>
                <c:pt idx="17866" formatCode="General">
                  <c:v>0.58412900000000001</c:v>
                </c:pt>
                <c:pt idx="17867" formatCode="General">
                  <c:v>0.5859375</c:v>
                </c:pt>
                <c:pt idx="17868" formatCode="General">
                  <c:v>0.5859375</c:v>
                </c:pt>
                <c:pt idx="17869" formatCode="General">
                  <c:v>0.5859375</c:v>
                </c:pt>
                <c:pt idx="17870" formatCode="General">
                  <c:v>0.58412900000000001</c:v>
                </c:pt>
                <c:pt idx="17871" formatCode="General">
                  <c:v>0.58051220000000003</c:v>
                </c:pt>
                <c:pt idx="17872" formatCode="General">
                  <c:v>0.58232059999999997</c:v>
                </c:pt>
                <c:pt idx="17873" formatCode="General">
                  <c:v>0.58232059999999997</c:v>
                </c:pt>
                <c:pt idx="17874" formatCode="General">
                  <c:v>0.58412900000000001</c:v>
                </c:pt>
                <c:pt idx="17875" formatCode="General">
                  <c:v>0.58412900000000001</c:v>
                </c:pt>
                <c:pt idx="17876" formatCode="General">
                  <c:v>0.58412900000000001</c:v>
                </c:pt>
                <c:pt idx="17877" formatCode="General">
                  <c:v>0.58412900000000001</c:v>
                </c:pt>
                <c:pt idx="17878" formatCode="General">
                  <c:v>0.58774599999999999</c:v>
                </c:pt>
                <c:pt idx="17879" formatCode="General">
                  <c:v>0.5859375</c:v>
                </c:pt>
                <c:pt idx="17880" formatCode="General">
                  <c:v>0.5859375</c:v>
                </c:pt>
                <c:pt idx="17881" formatCode="General">
                  <c:v>0.58232059999999997</c:v>
                </c:pt>
                <c:pt idx="17882" formatCode="General">
                  <c:v>0.58232059999999997</c:v>
                </c:pt>
                <c:pt idx="17883" formatCode="General">
                  <c:v>0.58232059999999997</c:v>
                </c:pt>
                <c:pt idx="17884" formatCode="General">
                  <c:v>0.58232059999999997</c:v>
                </c:pt>
                <c:pt idx="17885" formatCode="General">
                  <c:v>0.58232059999999997</c:v>
                </c:pt>
                <c:pt idx="17886" formatCode="General">
                  <c:v>0.58412900000000001</c:v>
                </c:pt>
                <c:pt idx="17887" formatCode="General">
                  <c:v>0.58232059999999997</c:v>
                </c:pt>
                <c:pt idx="17888" formatCode="General">
                  <c:v>0.5859375</c:v>
                </c:pt>
                <c:pt idx="17889" formatCode="General">
                  <c:v>0.5859375</c:v>
                </c:pt>
                <c:pt idx="17890" formatCode="General">
                  <c:v>0.5859375</c:v>
                </c:pt>
                <c:pt idx="17891" formatCode="General">
                  <c:v>0.5859375</c:v>
                </c:pt>
                <c:pt idx="17892" formatCode="General">
                  <c:v>0.58232059999999997</c:v>
                </c:pt>
                <c:pt idx="17893" formatCode="General">
                  <c:v>0.58232059999999997</c:v>
                </c:pt>
                <c:pt idx="17894" formatCode="General">
                  <c:v>0.58232059999999997</c:v>
                </c:pt>
                <c:pt idx="17895" formatCode="General">
                  <c:v>0.58051220000000003</c:v>
                </c:pt>
                <c:pt idx="17896" formatCode="General">
                  <c:v>0.58232059999999997</c:v>
                </c:pt>
                <c:pt idx="17897" formatCode="General">
                  <c:v>0.58051220000000003</c:v>
                </c:pt>
                <c:pt idx="17898" formatCode="General">
                  <c:v>0.58232059999999997</c:v>
                </c:pt>
                <c:pt idx="17899" formatCode="General">
                  <c:v>0.5859375</c:v>
                </c:pt>
                <c:pt idx="17900" formatCode="General">
                  <c:v>0.5859375</c:v>
                </c:pt>
                <c:pt idx="17901" formatCode="General">
                  <c:v>0.5859375</c:v>
                </c:pt>
                <c:pt idx="17902" formatCode="General">
                  <c:v>0.58412900000000001</c:v>
                </c:pt>
                <c:pt idx="17903" formatCode="General">
                  <c:v>0.5859375</c:v>
                </c:pt>
                <c:pt idx="17904" formatCode="General">
                  <c:v>0.58412900000000001</c:v>
                </c:pt>
                <c:pt idx="17905" formatCode="General">
                  <c:v>0.58412900000000001</c:v>
                </c:pt>
                <c:pt idx="17906" formatCode="General">
                  <c:v>0.58232059999999997</c:v>
                </c:pt>
                <c:pt idx="17907" formatCode="General">
                  <c:v>0.58232059999999997</c:v>
                </c:pt>
                <c:pt idx="17908" formatCode="General">
                  <c:v>0.58232059999999997</c:v>
                </c:pt>
                <c:pt idx="17909" formatCode="General">
                  <c:v>0.5859375</c:v>
                </c:pt>
                <c:pt idx="17910" formatCode="General">
                  <c:v>0.5859375</c:v>
                </c:pt>
                <c:pt idx="17911" formatCode="General">
                  <c:v>0.58774599999999999</c:v>
                </c:pt>
                <c:pt idx="17912" formatCode="General">
                  <c:v>0.5859375</c:v>
                </c:pt>
                <c:pt idx="17913" formatCode="General">
                  <c:v>0.58412900000000001</c:v>
                </c:pt>
                <c:pt idx="17914" formatCode="General">
                  <c:v>0.58412900000000001</c:v>
                </c:pt>
                <c:pt idx="17915" formatCode="General">
                  <c:v>0.58412900000000001</c:v>
                </c:pt>
                <c:pt idx="17916" formatCode="General">
                  <c:v>0.58412900000000001</c:v>
                </c:pt>
                <c:pt idx="17917" formatCode="General">
                  <c:v>0.58051220000000003</c:v>
                </c:pt>
                <c:pt idx="17918" formatCode="General">
                  <c:v>0.58051220000000003</c:v>
                </c:pt>
                <c:pt idx="17919" formatCode="General">
                  <c:v>0.58051220000000003</c:v>
                </c:pt>
                <c:pt idx="17920" formatCode="General">
                  <c:v>0.58412900000000001</c:v>
                </c:pt>
                <c:pt idx="17921" formatCode="General">
                  <c:v>0.58412900000000001</c:v>
                </c:pt>
                <c:pt idx="17922" formatCode="General">
                  <c:v>0.58412900000000001</c:v>
                </c:pt>
                <c:pt idx="17923" formatCode="General">
                  <c:v>0.58412900000000001</c:v>
                </c:pt>
                <c:pt idx="17924" formatCode="General">
                  <c:v>0.5859375</c:v>
                </c:pt>
                <c:pt idx="17925" formatCode="General">
                  <c:v>0.5859375</c:v>
                </c:pt>
                <c:pt idx="17926" formatCode="General">
                  <c:v>0.5859375</c:v>
                </c:pt>
                <c:pt idx="17927" formatCode="General">
                  <c:v>0.58051220000000003</c:v>
                </c:pt>
                <c:pt idx="17928" formatCode="General">
                  <c:v>0.58232059999999997</c:v>
                </c:pt>
                <c:pt idx="17929" formatCode="General">
                  <c:v>0.58051220000000003</c:v>
                </c:pt>
                <c:pt idx="17930" formatCode="General">
                  <c:v>0.58051220000000003</c:v>
                </c:pt>
                <c:pt idx="17931" formatCode="General">
                  <c:v>0.5859375</c:v>
                </c:pt>
                <c:pt idx="17932" formatCode="General">
                  <c:v>0.58412900000000001</c:v>
                </c:pt>
                <c:pt idx="17933" formatCode="General">
                  <c:v>0.5859375</c:v>
                </c:pt>
                <c:pt idx="17934" formatCode="General">
                  <c:v>0.5859375</c:v>
                </c:pt>
                <c:pt idx="17935" formatCode="General">
                  <c:v>0.5859375</c:v>
                </c:pt>
                <c:pt idx="17936" formatCode="General">
                  <c:v>0.5859375</c:v>
                </c:pt>
                <c:pt idx="17937" formatCode="General">
                  <c:v>0.5859375</c:v>
                </c:pt>
                <c:pt idx="17938" formatCode="General">
                  <c:v>0.58051220000000003</c:v>
                </c:pt>
                <c:pt idx="17939" formatCode="General">
                  <c:v>0.58051220000000003</c:v>
                </c:pt>
                <c:pt idx="17940" formatCode="General">
                  <c:v>0.58051220000000003</c:v>
                </c:pt>
                <c:pt idx="17941" formatCode="General">
                  <c:v>0.58232059999999997</c:v>
                </c:pt>
                <c:pt idx="17942" formatCode="General">
                  <c:v>0.58232059999999997</c:v>
                </c:pt>
                <c:pt idx="17943" formatCode="General">
                  <c:v>0.58232059999999997</c:v>
                </c:pt>
                <c:pt idx="17944" formatCode="General">
                  <c:v>0.58232059999999997</c:v>
                </c:pt>
                <c:pt idx="17945" formatCode="General">
                  <c:v>0.5859375</c:v>
                </c:pt>
                <c:pt idx="17946" formatCode="General">
                  <c:v>0.5859375</c:v>
                </c:pt>
                <c:pt idx="17947" formatCode="General">
                  <c:v>0.5859375</c:v>
                </c:pt>
                <c:pt idx="17948" formatCode="General">
                  <c:v>0.58232059999999997</c:v>
                </c:pt>
                <c:pt idx="17949" formatCode="General">
                  <c:v>0.58232059999999997</c:v>
                </c:pt>
                <c:pt idx="17950" formatCode="General">
                  <c:v>0.58232059999999997</c:v>
                </c:pt>
                <c:pt idx="17951" formatCode="General">
                  <c:v>0.58232059999999997</c:v>
                </c:pt>
                <c:pt idx="17952" formatCode="General">
                  <c:v>0.58232059999999997</c:v>
                </c:pt>
                <c:pt idx="17953" formatCode="General">
                  <c:v>0.58232059999999997</c:v>
                </c:pt>
                <c:pt idx="17954" formatCode="General">
                  <c:v>0.58232059999999997</c:v>
                </c:pt>
                <c:pt idx="17955" formatCode="General">
                  <c:v>0.5859375</c:v>
                </c:pt>
                <c:pt idx="17956" formatCode="General">
                  <c:v>0.58774599999999999</c:v>
                </c:pt>
                <c:pt idx="17957" formatCode="General">
                  <c:v>0.5859375</c:v>
                </c:pt>
                <c:pt idx="17958" formatCode="General">
                  <c:v>0.58774599999999999</c:v>
                </c:pt>
                <c:pt idx="17959" formatCode="General">
                  <c:v>0.58412900000000001</c:v>
                </c:pt>
                <c:pt idx="17960" formatCode="General">
                  <c:v>0.58232059999999997</c:v>
                </c:pt>
                <c:pt idx="17961" formatCode="General">
                  <c:v>0.58232059999999997</c:v>
                </c:pt>
                <c:pt idx="17962" formatCode="General">
                  <c:v>0.58232059999999997</c:v>
                </c:pt>
                <c:pt idx="17963" formatCode="General">
                  <c:v>0.58051220000000003</c:v>
                </c:pt>
                <c:pt idx="17964" formatCode="General">
                  <c:v>0.58051220000000003</c:v>
                </c:pt>
                <c:pt idx="17965" formatCode="General">
                  <c:v>0.58232059999999997</c:v>
                </c:pt>
                <c:pt idx="17966" formatCode="General">
                  <c:v>0.5859375</c:v>
                </c:pt>
                <c:pt idx="17967" formatCode="General">
                  <c:v>0.58774599999999999</c:v>
                </c:pt>
                <c:pt idx="17968" formatCode="General">
                  <c:v>0.5859375</c:v>
                </c:pt>
                <c:pt idx="17969" formatCode="General">
                  <c:v>0.5859375</c:v>
                </c:pt>
                <c:pt idx="17970" formatCode="General">
                  <c:v>0.58412900000000001</c:v>
                </c:pt>
                <c:pt idx="17971" formatCode="General">
                  <c:v>0.58232059999999997</c:v>
                </c:pt>
                <c:pt idx="17972" formatCode="General">
                  <c:v>0.58412900000000001</c:v>
                </c:pt>
                <c:pt idx="17973" formatCode="General">
                  <c:v>0.58051220000000003</c:v>
                </c:pt>
                <c:pt idx="17974" formatCode="General">
                  <c:v>0.58051220000000003</c:v>
                </c:pt>
                <c:pt idx="17975" formatCode="General">
                  <c:v>0.58051220000000003</c:v>
                </c:pt>
                <c:pt idx="17976" formatCode="General">
                  <c:v>0.58051220000000003</c:v>
                </c:pt>
                <c:pt idx="17977" formatCode="General">
                  <c:v>0.5859375</c:v>
                </c:pt>
                <c:pt idx="17978" formatCode="General">
                  <c:v>0.5859375</c:v>
                </c:pt>
                <c:pt idx="17979" formatCode="General">
                  <c:v>0.5859375</c:v>
                </c:pt>
                <c:pt idx="17980" formatCode="General">
                  <c:v>0.58412900000000001</c:v>
                </c:pt>
                <c:pt idx="17981" formatCode="General">
                  <c:v>0.58412900000000001</c:v>
                </c:pt>
                <c:pt idx="17982" formatCode="General">
                  <c:v>0.5859375</c:v>
                </c:pt>
                <c:pt idx="17983" formatCode="General">
                  <c:v>0.58412900000000001</c:v>
                </c:pt>
                <c:pt idx="17984" formatCode="General">
                  <c:v>0.58232059999999997</c:v>
                </c:pt>
                <c:pt idx="17985" formatCode="General">
                  <c:v>0.58051220000000003</c:v>
                </c:pt>
                <c:pt idx="17986" formatCode="General">
                  <c:v>0.58051220000000003</c:v>
                </c:pt>
                <c:pt idx="17987" formatCode="General">
                  <c:v>0.5859375</c:v>
                </c:pt>
                <c:pt idx="17988" formatCode="General">
                  <c:v>0.58412900000000001</c:v>
                </c:pt>
                <c:pt idx="17989" formatCode="General">
                  <c:v>0.5859375</c:v>
                </c:pt>
                <c:pt idx="17990" formatCode="General">
                  <c:v>0.5859375</c:v>
                </c:pt>
                <c:pt idx="17991" formatCode="General">
                  <c:v>0.5859375</c:v>
                </c:pt>
                <c:pt idx="17992" formatCode="General">
                  <c:v>0.5859375</c:v>
                </c:pt>
                <c:pt idx="17993" formatCode="General">
                  <c:v>0.5859375</c:v>
                </c:pt>
                <c:pt idx="17994" formatCode="General">
                  <c:v>0.58051220000000003</c:v>
                </c:pt>
                <c:pt idx="17995" formatCode="General">
                  <c:v>0.58051220000000003</c:v>
                </c:pt>
                <c:pt idx="17996" formatCode="General">
                  <c:v>0.58051220000000003</c:v>
                </c:pt>
                <c:pt idx="17997" formatCode="General">
                  <c:v>0.58051220000000003</c:v>
                </c:pt>
                <c:pt idx="17998" formatCode="General">
                  <c:v>0.58412900000000001</c:v>
                </c:pt>
                <c:pt idx="17999" formatCode="General">
                  <c:v>0.58412900000000001</c:v>
                </c:pt>
                <c:pt idx="18000" formatCode="General">
                  <c:v>0.58412900000000001</c:v>
                </c:pt>
                <c:pt idx="18001" formatCode="General">
                  <c:v>0.5859375</c:v>
                </c:pt>
                <c:pt idx="18002" formatCode="General">
                  <c:v>0.5859375</c:v>
                </c:pt>
                <c:pt idx="18003" formatCode="General">
                  <c:v>0.5859375</c:v>
                </c:pt>
                <c:pt idx="18004" formatCode="General">
                  <c:v>0.5859375</c:v>
                </c:pt>
                <c:pt idx="18005" formatCode="General">
                  <c:v>0.58051220000000003</c:v>
                </c:pt>
                <c:pt idx="18006" formatCode="General">
                  <c:v>0.58232059999999997</c:v>
                </c:pt>
                <c:pt idx="18007" formatCode="General">
                  <c:v>0.58051220000000003</c:v>
                </c:pt>
                <c:pt idx="18008" formatCode="General">
                  <c:v>0.58051220000000003</c:v>
                </c:pt>
                <c:pt idx="18009" formatCode="General">
                  <c:v>0.58232059999999997</c:v>
                </c:pt>
                <c:pt idx="18010" formatCode="General">
                  <c:v>0.58232059999999997</c:v>
                </c:pt>
                <c:pt idx="18011" formatCode="General">
                  <c:v>0.58412900000000001</c:v>
                </c:pt>
                <c:pt idx="18012" formatCode="General">
                  <c:v>0.58774599999999999</c:v>
                </c:pt>
                <c:pt idx="18013" formatCode="General">
                  <c:v>0.58774599999999999</c:v>
                </c:pt>
                <c:pt idx="18014" formatCode="General">
                  <c:v>0.58774599999999999</c:v>
                </c:pt>
                <c:pt idx="18015" formatCode="General">
                  <c:v>0.5859375</c:v>
                </c:pt>
                <c:pt idx="18016" formatCode="General">
                  <c:v>0.58232059999999997</c:v>
                </c:pt>
                <c:pt idx="18017" formatCode="General">
                  <c:v>0.58232059999999997</c:v>
                </c:pt>
                <c:pt idx="18018" formatCode="General">
                  <c:v>0.58232059999999997</c:v>
                </c:pt>
                <c:pt idx="18019" formatCode="General">
                  <c:v>0.58232059999999997</c:v>
                </c:pt>
                <c:pt idx="18020" formatCode="General">
                  <c:v>0.58051220000000003</c:v>
                </c:pt>
                <c:pt idx="18021" formatCode="General">
                  <c:v>0.58232059999999997</c:v>
                </c:pt>
                <c:pt idx="18022" formatCode="General">
                  <c:v>0.58232059999999997</c:v>
                </c:pt>
                <c:pt idx="18023" formatCode="General">
                  <c:v>0.58774599999999999</c:v>
                </c:pt>
                <c:pt idx="18024" formatCode="General">
                  <c:v>0.5859375</c:v>
                </c:pt>
                <c:pt idx="18025" formatCode="General">
                  <c:v>0.5859375</c:v>
                </c:pt>
                <c:pt idx="18026" formatCode="General">
                  <c:v>0.58232059999999997</c:v>
                </c:pt>
                <c:pt idx="18027" formatCode="General">
                  <c:v>0.58232059999999997</c:v>
                </c:pt>
                <c:pt idx="18028" formatCode="General">
                  <c:v>0.58232059999999997</c:v>
                </c:pt>
                <c:pt idx="18029" formatCode="General">
                  <c:v>0.58232059999999997</c:v>
                </c:pt>
                <c:pt idx="18030" formatCode="General">
                  <c:v>0.58051220000000003</c:v>
                </c:pt>
                <c:pt idx="18031" formatCode="General">
                  <c:v>0.58051220000000003</c:v>
                </c:pt>
                <c:pt idx="18032" formatCode="General">
                  <c:v>0.58232059999999997</c:v>
                </c:pt>
                <c:pt idx="18033" formatCode="General">
                  <c:v>0.5859375</c:v>
                </c:pt>
                <c:pt idx="18034" formatCode="General">
                  <c:v>0.5859375</c:v>
                </c:pt>
                <c:pt idx="18035" formatCode="General">
                  <c:v>0.5859375</c:v>
                </c:pt>
                <c:pt idx="18036" formatCode="General">
                  <c:v>0.5859375</c:v>
                </c:pt>
                <c:pt idx="18037" formatCode="General">
                  <c:v>0.5859375</c:v>
                </c:pt>
                <c:pt idx="18038" formatCode="General">
                  <c:v>0.58412900000000001</c:v>
                </c:pt>
                <c:pt idx="18039" formatCode="General">
                  <c:v>0.58412900000000001</c:v>
                </c:pt>
                <c:pt idx="18040" formatCode="General">
                  <c:v>0.58232059999999997</c:v>
                </c:pt>
                <c:pt idx="18041" formatCode="General">
                  <c:v>0.58051220000000003</c:v>
                </c:pt>
                <c:pt idx="18042" formatCode="General">
                  <c:v>0.58051220000000003</c:v>
                </c:pt>
                <c:pt idx="18043" formatCode="General">
                  <c:v>0.58232059999999997</c:v>
                </c:pt>
                <c:pt idx="18044" formatCode="General">
                  <c:v>0.5859375</c:v>
                </c:pt>
                <c:pt idx="18045" formatCode="General">
                  <c:v>0.5859375</c:v>
                </c:pt>
                <c:pt idx="18046" formatCode="General">
                  <c:v>0.5859375</c:v>
                </c:pt>
                <c:pt idx="18047" formatCode="General">
                  <c:v>0.5859375</c:v>
                </c:pt>
                <c:pt idx="18048" formatCode="General">
                  <c:v>0.5859375</c:v>
                </c:pt>
                <c:pt idx="18049" formatCode="General">
                  <c:v>0.58412900000000001</c:v>
                </c:pt>
                <c:pt idx="18050" formatCode="General">
                  <c:v>0.58412900000000001</c:v>
                </c:pt>
                <c:pt idx="18051" formatCode="General">
                  <c:v>0.58051220000000003</c:v>
                </c:pt>
                <c:pt idx="18052" formatCode="General">
                  <c:v>0.58051220000000003</c:v>
                </c:pt>
                <c:pt idx="18053" formatCode="General">
                  <c:v>0.58051220000000003</c:v>
                </c:pt>
                <c:pt idx="18054" formatCode="General">
                  <c:v>0.58051220000000003</c:v>
                </c:pt>
                <c:pt idx="18055" formatCode="General">
                  <c:v>0.58412900000000001</c:v>
                </c:pt>
                <c:pt idx="18056" formatCode="General">
                  <c:v>0.58412900000000001</c:v>
                </c:pt>
                <c:pt idx="18057" formatCode="General">
                  <c:v>0.58412900000000001</c:v>
                </c:pt>
                <c:pt idx="18058" formatCode="General">
                  <c:v>0.5859375</c:v>
                </c:pt>
                <c:pt idx="18059" formatCode="General">
                  <c:v>0.5859375</c:v>
                </c:pt>
                <c:pt idx="18060" formatCode="General">
                  <c:v>0.58412900000000001</c:v>
                </c:pt>
                <c:pt idx="18061" formatCode="General">
                  <c:v>0.58412900000000001</c:v>
                </c:pt>
                <c:pt idx="18062" formatCode="General">
                  <c:v>0.58232059999999997</c:v>
                </c:pt>
                <c:pt idx="18063" formatCode="General">
                  <c:v>0.58051220000000003</c:v>
                </c:pt>
                <c:pt idx="18064" formatCode="General">
                  <c:v>0.58051220000000003</c:v>
                </c:pt>
                <c:pt idx="18065" formatCode="General">
                  <c:v>0.58412900000000001</c:v>
                </c:pt>
                <c:pt idx="18066" formatCode="General">
                  <c:v>0.58412900000000001</c:v>
                </c:pt>
                <c:pt idx="18067" formatCode="General">
                  <c:v>0.58412900000000001</c:v>
                </c:pt>
                <c:pt idx="18068" formatCode="General">
                  <c:v>0.5859375</c:v>
                </c:pt>
                <c:pt idx="18069" formatCode="General">
                  <c:v>0.58774599999999999</c:v>
                </c:pt>
                <c:pt idx="18070" formatCode="General">
                  <c:v>0.58774599999999999</c:v>
                </c:pt>
                <c:pt idx="18071" formatCode="General">
                  <c:v>0.5859375</c:v>
                </c:pt>
                <c:pt idx="18072" formatCode="General">
                  <c:v>0.58232059999999997</c:v>
                </c:pt>
                <c:pt idx="18073" formatCode="General">
                  <c:v>0.58232059999999997</c:v>
                </c:pt>
                <c:pt idx="18074" formatCode="General">
                  <c:v>0.58051220000000003</c:v>
                </c:pt>
                <c:pt idx="18075" formatCode="General">
                  <c:v>0.58051220000000003</c:v>
                </c:pt>
                <c:pt idx="18076" formatCode="General">
                  <c:v>0.58232059999999997</c:v>
                </c:pt>
                <c:pt idx="18077" formatCode="General">
                  <c:v>0.58232059999999997</c:v>
                </c:pt>
                <c:pt idx="18078" formatCode="General">
                  <c:v>0.58232059999999997</c:v>
                </c:pt>
                <c:pt idx="18079" formatCode="General">
                  <c:v>0.58774599999999999</c:v>
                </c:pt>
                <c:pt idx="18080" formatCode="General">
                  <c:v>0.5859375</c:v>
                </c:pt>
                <c:pt idx="18081" formatCode="General">
                  <c:v>0.5859375</c:v>
                </c:pt>
                <c:pt idx="18082" formatCode="General">
                  <c:v>0.5859375</c:v>
                </c:pt>
                <c:pt idx="18083" formatCode="General">
                  <c:v>0.58232059999999997</c:v>
                </c:pt>
                <c:pt idx="18084" formatCode="General">
                  <c:v>0.58232059999999997</c:v>
                </c:pt>
                <c:pt idx="18085" formatCode="General">
                  <c:v>0.58232059999999997</c:v>
                </c:pt>
                <c:pt idx="18086" formatCode="General">
                  <c:v>0.58051220000000003</c:v>
                </c:pt>
                <c:pt idx="18087" formatCode="General">
                  <c:v>0.58051220000000003</c:v>
                </c:pt>
                <c:pt idx="18088" formatCode="General">
                  <c:v>0.58232059999999997</c:v>
                </c:pt>
                <c:pt idx="18089" formatCode="General">
                  <c:v>0.58232059999999997</c:v>
                </c:pt>
                <c:pt idx="18090" formatCode="General">
                  <c:v>0.5859375</c:v>
                </c:pt>
                <c:pt idx="18091" formatCode="General">
                  <c:v>0.5859375</c:v>
                </c:pt>
                <c:pt idx="18092" formatCode="General">
                  <c:v>0.5859375</c:v>
                </c:pt>
                <c:pt idx="18093" formatCode="General">
                  <c:v>0.58412900000000001</c:v>
                </c:pt>
                <c:pt idx="18094" formatCode="General">
                  <c:v>0.58412900000000001</c:v>
                </c:pt>
                <c:pt idx="18095" formatCode="General">
                  <c:v>0.58412900000000001</c:v>
                </c:pt>
                <c:pt idx="18096" formatCode="General">
                  <c:v>0.58412900000000001</c:v>
                </c:pt>
                <c:pt idx="18097" formatCode="General">
                  <c:v>0.58051220000000003</c:v>
                </c:pt>
                <c:pt idx="18098" formatCode="General">
                  <c:v>0.58051220000000003</c:v>
                </c:pt>
                <c:pt idx="18099" formatCode="General">
                  <c:v>0.58232059999999997</c:v>
                </c:pt>
                <c:pt idx="18100" formatCode="General">
                  <c:v>0.58232059999999997</c:v>
                </c:pt>
                <c:pt idx="18101" formatCode="General">
                  <c:v>0.58774599999999999</c:v>
                </c:pt>
                <c:pt idx="18102" formatCode="General">
                  <c:v>0.5859375</c:v>
                </c:pt>
                <c:pt idx="18103" formatCode="General">
                  <c:v>0.5859375</c:v>
                </c:pt>
                <c:pt idx="18104" formatCode="General">
                  <c:v>0.5859375</c:v>
                </c:pt>
                <c:pt idx="18105" formatCode="General">
                  <c:v>0.58412900000000001</c:v>
                </c:pt>
                <c:pt idx="18106" formatCode="General">
                  <c:v>0.58412900000000001</c:v>
                </c:pt>
                <c:pt idx="18107" formatCode="General">
                  <c:v>0.58412900000000001</c:v>
                </c:pt>
                <c:pt idx="18108" formatCode="General">
                  <c:v>0.58051220000000003</c:v>
                </c:pt>
                <c:pt idx="18109" formatCode="General">
                  <c:v>0.58051220000000003</c:v>
                </c:pt>
                <c:pt idx="18110" formatCode="General">
                  <c:v>0.58051220000000003</c:v>
                </c:pt>
                <c:pt idx="18111" formatCode="General">
                  <c:v>0.58412900000000001</c:v>
                </c:pt>
                <c:pt idx="18112" formatCode="General">
                  <c:v>0.58412900000000001</c:v>
                </c:pt>
                <c:pt idx="18113" formatCode="General">
                  <c:v>0.58412900000000001</c:v>
                </c:pt>
                <c:pt idx="18114" formatCode="General">
                  <c:v>0.5859375</c:v>
                </c:pt>
                <c:pt idx="18115" formatCode="General">
                  <c:v>0.5859375</c:v>
                </c:pt>
                <c:pt idx="18116" formatCode="General">
                  <c:v>0.58412900000000001</c:v>
                </c:pt>
                <c:pt idx="18117" formatCode="General">
                  <c:v>0.58412900000000001</c:v>
                </c:pt>
                <c:pt idx="18118" formatCode="General">
                  <c:v>0.58232059999999997</c:v>
                </c:pt>
                <c:pt idx="18119" formatCode="General">
                  <c:v>0.57689520000000005</c:v>
                </c:pt>
                <c:pt idx="18120" formatCode="General">
                  <c:v>0.58051220000000003</c:v>
                </c:pt>
                <c:pt idx="18121" formatCode="General">
                  <c:v>0.58232059999999997</c:v>
                </c:pt>
                <c:pt idx="18122" formatCode="General">
                  <c:v>0.58412900000000001</c:v>
                </c:pt>
                <c:pt idx="18123" formatCode="General">
                  <c:v>0.58412900000000001</c:v>
                </c:pt>
                <c:pt idx="18124" formatCode="General">
                  <c:v>0.5859375</c:v>
                </c:pt>
                <c:pt idx="18125" formatCode="General">
                  <c:v>0.58774599999999999</c:v>
                </c:pt>
                <c:pt idx="18126" formatCode="General">
                  <c:v>0.57508680000000001</c:v>
                </c:pt>
                <c:pt idx="18127" formatCode="General">
                  <c:v>0.58412900000000001</c:v>
                </c:pt>
                <c:pt idx="18128" formatCode="General">
                  <c:v>0.5859375</c:v>
                </c:pt>
                <c:pt idx="18129" formatCode="General">
                  <c:v>0.58232059999999997</c:v>
                </c:pt>
                <c:pt idx="18130" formatCode="General">
                  <c:v>0.58232059999999997</c:v>
                </c:pt>
                <c:pt idx="18131" formatCode="General">
                  <c:v>0.58051220000000003</c:v>
                </c:pt>
                <c:pt idx="18132" formatCode="General">
                  <c:v>0.58051220000000003</c:v>
                </c:pt>
                <c:pt idx="18133" formatCode="General">
                  <c:v>0.58232059999999997</c:v>
                </c:pt>
                <c:pt idx="18134" formatCode="General">
                  <c:v>0.58232059999999997</c:v>
                </c:pt>
                <c:pt idx="18135" formatCode="General">
                  <c:v>0.58412900000000001</c:v>
                </c:pt>
                <c:pt idx="18136" formatCode="General">
                  <c:v>0.58051220000000003</c:v>
                </c:pt>
                <c:pt idx="18137" formatCode="General">
                  <c:v>0.5859375</c:v>
                </c:pt>
                <c:pt idx="18138" formatCode="General">
                  <c:v>0.55881080000000005</c:v>
                </c:pt>
                <c:pt idx="18139" formatCode="General">
                  <c:v>0.5859375</c:v>
                </c:pt>
                <c:pt idx="18140" formatCode="General">
                  <c:v>0.58232059999999997</c:v>
                </c:pt>
                <c:pt idx="18141" formatCode="General">
                  <c:v>0.57689520000000005</c:v>
                </c:pt>
                <c:pt idx="18142" formatCode="General">
                  <c:v>0.58232059999999997</c:v>
                </c:pt>
                <c:pt idx="18143" formatCode="General">
                  <c:v>0.57689520000000005</c:v>
                </c:pt>
                <c:pt idx="18144" formatCode="General">
                  <c:v>0.58232059999999997</c:v>
                </c:pt>
                <c:pt idx="18145" formatCode="General">
                  <c:v>0.55519379999999996</c:v>
                </c:pt>
                <c:pt idx="18146" formatCode="General">
                  <c:v>0.58232059999999997</c:v>
                </c:pt>
                <c:pt idx="18147" formatCode="General">
                  <c:v>0.57508680000000001</c:v>
                </c:pt>
                <c:pt idx="18148" formatCode="General">
                  <c:v>0.58232059999999997</c:v>
                </c:pt>
                <c:pt idx="18149" formatCode="General">
                  <c:v>0.58774599999999999</c:v>
                </c:pt>
                <c:pt idx="18150" formatCode="General">
                  <c:v>0.5208334</c:v>
                </c:pt>
                <c:pt idx="18151" formatCode="General">
                  <c:v>0.58051220000000003</c:v>
                </c:pt>
                <c:pt idx="18152" formatCode="General">
                  <c:v>0.58412900000000001</c:v>
                </c:pt>
                <c:pt idx="18153" formatCode="General">
                  <c:v>0.57689520000000005</c:v>
                </c:pt>
                <c:pt idx="18154" formatCode="General">
                  <c:v>0.58051220000000003</c:v>
                </c:pt>
                <c:pt idx="18155" formatCode="General">
                  <c:v>0.54253470000000004</c:v>
                </c:pt>
                <c:pt idx="18156" formatCode="General">
                  <c:v>0.58051220000000003</c:v>
                </c:pt>
                <c:pt idx="18157" formatCode="General">
                  <c:v>0.52264180000000005</c:v>
                </c:pt>
                <c:pt idx="18158" formatCode="General">
                  <c:v>0.5859375</c:v>
                </c:pt>
                <c:pt idx="18159" formatCode="General">
                  <c:v>0.5859375</c:v>
                </c:pt>
                <c:pt idx="18160" formatCode="General">
                  <c:v>0.52264180000000005</c:v>
                </c:pt>
                <c:pt idx="18161" formatCode="General">
                  <c:v>0.55881080000000005</c:v>
                </c:pt>
                <c:pt idx="18162" formatCode="General">
                  <c:v>0.58232059999999997</c:v>
                </c:pt>
                <c:pt idx="18163" formatCode="General">
                  <c:v>0.56604460000000001</c:v>
                </c:pt>
                <c:pt idx="18164" formatCode="General">
                  <c:v>0.56966150000000004</c:v>
                </c:pt>
                <c:pt idx="18165" formatCode="General">
                  <c:v>0.58051220000000003</c:v>
                </c:pt>
                <c:pt idx="18166" formatCode="General">
                  <c:v>0.52445019999999998</c:v>
                </c:pt>
                <c:pt idx="18167" formatCode="General">
                  <c:v>0.56242760000000003</c:v>
                </c:pt>
                <c:pt idx="18168" formatCode="General">
                  <c:v>0.58412900000000001</c:v>
                </c:pt>
                <c:pt idx="18169" formatCode="General">
                  <c:v>0.53349250000000004</c:v>
                </c:pt>
                <c:pt idx="18170" formatCode="General">
                  <c:v>0.56785300000000005</c:v>
                </c:pt>
                <c:pt idx="18171" formatCode="General">
                  <c:v>0.5859375</c:v>
                </c:pt>
                <c:pt idx="18172" formatCode="General">
                  <c:v>0.52625860000000002</c:v>
                </c:pt>
                <c:pt idx="18173" formatCode="General">
                  <c:v>0.58232059999999997</c:v>
                </c:pt>
                <c:pt idx="18174" formatCode="General">
                  <c:v>0.56785300000000005</c:v>
                </c:pt>
                <c:pt idx="18175" formatCode="General">
                  <c:v>0.56061919999999998</c:v>
                </c:pt>
                <c:pt idx="18176" formatCode="General">
                  <c:v>0.58051220000000003</c:v>
                </c:pt>
                <c:pt idx="18177" formatCode="General">
                  <c:v>0.54615159999999996</c:v>
                </c:pt>
                <c:pt idx="18178" formatCode="General">
                  <c:v>0.58412900000000001</c:v>
                </c:pt>
                <c:pt idx="18179" formatCode="General">
                  <c:v>0.52806710000000001</c:v>
                </c:pt>
                <c:pt idx="18180" formatCode="General">
                  <c:v>0.57870370000000004</c:v>
                </c:pt>
                <c:pt idx="18181" formatCode="General">
                  <c:v>0.58412900000000001</c:v>
                </c:pt>
                <c:pt idx="18182" formatCode="General">
                  <c:v>0.5208334</c:v>
                </c:pt>
                <c:pt idx="18183" formatCode="General">
                  <c:v>0.58412900000000001</c:v>
                </c:pt>
                <c:pt idx="18184" formatCode="General">
                  <c:v>0.56604460000000001</c:v>
                </c:pt>
                <c:pt idx="18185" formatCode="General">
                  <c:v>0.5208334</c:v>
                </c:pt>
                <c:pt idx="18186" formatCode="General">
                  <c:v>0.57870370000000004</c:v>
                </c:pt>
                <c:pt idx="18187" formatCode="General">
                  <c:v>0.58051220000000003</c:v>
                </c:pt>
                <c:pt idx="18188" formatCode="General">
                  <c:v>0.5208334</c:v>
                </c:pt>
                <c:pt idx="18189" formatCode="General">
                  <c:v>0.57870370000000004</c:v>
                </c:pt>
                <c:pt idx="18190" formatCode="General">
                  <c:v>0.56242760000000003</c:v>
                </c:pt>
                <c:pt idx="18191" formatCode="General">
                  <c:v>0.53168400000000005</c:v>
                </c:pt>
                <c:pt idx="18192" formatCode="General">
                  <c:v>0.58232059999999997</c:v>
                </c:pt>
                <c:pt idx="18193" formatCode="General">
                  <c:v>0.52625860000000002</c:v>
                </c:pt>
                <c:pt idx="18194" formatCode="General">
                  <c:v>0.57689520000000005</c:v>
                </c:pt>
                <c:pt idx="18195" formatCode="General">
                  <c:v>0.54072620000000005</c:v>
                </c:pt>
                <c:pt idx="18196" formatCode="General">
                  <c:v>0.55881080000000005</c:v>
                </c:pt>
                <c:pt idx="18197" formatCode="General">
                  <c:v>0.58051220000000003</c:v>
                </c:pt>
                <c:pt idx="18198" formatCode="General">
                  <c:v>0.54434320000000003</c:v>
                </c:pt>
                <c:pt idx="18199" formatCode="General">
                  <c:v>0.58232059999999997</c:v>
                </c:pt>
                <c:pt idx="18200" formatCode="General">
                  <c:v>0.54615159999999996</c:v>
                </c:pt>
                <c:pt idx="18201" formatCode="General">
                  <c:v>0.58051220000000003</c:v>
                </c:pt>
                <c:pt idx="18202" formatCode="General">
                  <c:v>0.5208334</c:v>
                </c:pt>
                <c:pt idx="18203" formatCode="General">
                  <c:v>0.57327839999999997</c:v>
                </c:pt>
                <c:pt idx="18204" formatCode="General">
                  <c:v>0.55881080000000005</c:v>
                </c:pt>
                <c:pt idx="18205" formatCode="General">
                  <c:v>0.5859375</c:v>
                </c:pt>
                <c:pt idx="18206" formatCode="General">
                  <c:v>0.54253470000000004</c:v>
                </c:pt>
                <c:pt idx="18207" formatCode="General">
                  <c:v>0.56785300000000005</c:v>
                </c:pt>
                <c:pt idx="18208" formatCode="General">
                  <c:v>0.5208334</c:v>
                </c:pt>
                <c:pt idx="18209" formatCode="General">
                  <c:v>0.58051220000000003</c:v>
                </c:pt>
                <c:pt idx="18210" formatCode="General">
                  <c:v>0.5208334</c:v>
                </c:pt>
                <c:pt idx="18211" formatCode="General">
                  <c:v>0.57870370000000004</c:v>
                </c:pt>
                <c:pt idx="18212" formatCode="General">
                  <c:v>0.52264180000000005</c:v>
                </c:pt>
                <c:pt idx="18213" formatCode="General">
                  <c:v>0.58051220000000003</c:v>
                </c:pt>
                <c:pt idx="18214" formatCode="General">
                  <c:v>0.52264180000000005</c:v>
                </c:pt>
                <c:pt idx="18215" formatCode="General">
                  <c:v>0.58051220000000003</c:v>
                </c:pt>
                <c:pt idx="18216" formatCode="General">
                  <c:v>0.53530089999999997</c:v>
                </c:pt>
                <c:pt idx="18217" formatCode="General">
                  <c:v>0.57508680000000001</c:v>
                </c:pt>
                <c:pt idx="18218" formatCode="General">
                  <c:v>0.53349250000000004</c:v>
                </c:pt>
                <c:pt idx="18219" formatCode="General">
                  <c:v>0.57327839999999997</c:v>
                </c:pt>
                <c:pt idx="18220" formatCode="General">
                  <c:v>0.53168400000000005</c:v>
                </c:pt>
                <c:pt idx="18221" formatCode="General">
                  <c:v>0.56242760000000003</c:v>
                </c:pt>
                <c:pt idx="18222" formatCode="General">
                  <c:v>0.52445019999999998</c:v>
                </c:pt>
                <c:pt idx="18223" formatCode="General">
                  <c:v>0.57327839999999997</c:v>
                </c:pt>
                <c:pt idx="18224" formatCode="General">
                  <c:v>0.5208334</c:v>
                </c:pt>
                <c:pt idx="18225" formatCode="General">
                  <c:v>0.58232059999999997</c:v>
                </c:pt>
                <c:pt idx="18226" formatCode="General">
                  <c:v>0.5208334</c:v>
                </c:pt>
                <c:pt idx="18227" formatCode="General">
                  <c:v>0.57508680000000001</c:v>
                </c:pt>
                <c:pt idx="18228" formatCode="General">
                  <c:v>0.53168400000000005</c:v>
                </c:pt>
                <c:pt idx="18229" formatCode="General">
                  <c:v>0.57689520000000005</c:v>
                </c:pt>
                <c:pt idx="18230" formatCode="General">
                  <c:v>0.52625860000000002</c:v>
                </c:pt>
                <c:pt idx="18231" formatCode="General">
                  <c:v>0.57870370000000004</c:v>
                </c:pt>
                <c:pt idx="18232" formatCode="General">
                  <c:v>0.54072620000000005</c:v>
                </c:pt>
                <c:pt idx="18233" formatCode="General">
                  <c:v>0.54615159999999996</c:v>
                </c:pt>
                <c:pt idx="18234" formatCode="General">
                  <c:v>0.54253470000000004</c:v>
                </c:pt>
                <c:pt idx="18235" formatCode="General">
                  <c:v>0.51902490000000001</c:v>
                </c:pt>
                <c:pt idx="18236" formatCode="General">
                  <c:v>0.58412900000000001</c:v>
                </c:pt>
                <c:pt idx="18237" formatCode="General">
                  <c:v>0.52264180000000005</c:v>
                </c:pt>
                <c:pt idx="18238" formatCode="General">
                  <c:v>0.56242760000000003</c:v>
                </c:pt>
                <c:pt idx="18239" formatCode="General">
                  <c:v>0.53168400000000005</c:v>
                </c:pt>
                <c:pt idx="18240" formatCode="General">
                  <c:v>0.55881080000000005</c:v>
                </c:pt>
                <c:pt idx="18241" formatCode="General">
                  <c:v>0.56242760000000003</c:v>
                </c:pt>
                <c:pt idx="18242" formatCode="General">
                  <c:v>0.5208334</c:v>
                </c:pt>
                <c:pt idx="18243" formatCode="General">
                  <c:v>0.57689520000000005</c:v>
                </c:pt>
                <c:pt idx="18244" formatCode="General">
                  <c:v>0.52264180000000005</c:v>
                </c:pt>
                <c:pt idx="18245" formatCode="General">
                  <c:v>0.56604460000000001</c:v>
                </c:pt>
                <c:pt idx="18246" formatCode="General">
                  <c:v>0.54976849999999999</c:v>
                </c:pt>
                <c:pt idx="18247" formatCode="General">
                  <c:v>0.51902490000000001</c:v>
                </c:pt>
                <c:pt idx="18248" formatCode="General">
                  <c:v>0.57508680000000001</c:v>
                </c:pt>
                <c:pt idx="18249" formatCode="General">
                  <c:v>0.52264180000000005</c:v>
                </c:pt>
                <c:pt idx="18250" formatCode="General">
                  <c:v>0.55700229999999995</c:v>
                </c:pt>
                <c:pt idx="18251" formatCode="General">
                  <c:v>0.56423610000000002</c:v>
                </c:pt>
                <c:pt idx="18252" formatCode="General">
                  <c:v>0.51902490000000001</c:v>
                </c:pt>
                <c:pt idx="18253" formatCode="General">
                  <c:v>0.57870370000000004</c:v>
                </c:pt>
                <c:pt idx="18254" formatCode="General">
                  <c:v>0.5208334</c:v>
                </c:pt>
                <c:pt idx="18255" formatCode="General">
                  <c:v>0.56242760000000003</c:v>
                </c:pt>
                <c:pt idx="18256" formatCode="General">
                  <c:v>0.54072620000000005</c:v>
                </c:pt>
                <c:pt idx="18257" formatCode="General">
                  <c:v>0.51721640000000002</c:v>
                </c:pt>
                <c:pt idx="18258" formatCode="General">
                  <c:v>0.57508680000000001</c:v>
                </c:pt>
                <c:pt idx="18259" formatCode="General">
                  <c:v>0.52625860000000002</c:v>
                </c:pt>
                <c:pt idx="18260" formatCode="General">
                  <c:v>0.51902490000000001</c:v>
                </c:pt>
                <c:pt idx="18261" formatCode="General">
                  <c:v>0.58412900000000001</c:v>
                </c:pt>
                <c:pt idx="18262" formatCode="General">
                  <c:v>0.53530089999999997</c:v>
                </c:pt>
                <c:pt idx="18263" formatCode="General">
                  <c:v>0.5208334</c:v>
                </c:pt>
                <c:pt idx="18264" formatCode="General">
                  <c:v>0.57689520000000005</c:v>
                </c:pt>
                <c:pt idx="18265" formatCode="General">
                  <c:v>0.52445019999999998</c:v>
                </c:pt>
                <c:pt idx="18266" formatCode="General">
                  <c:v>0.51721640000000002</c:v>
                </c:pt>
                <c:pt idx="18267" formatCode="General">
                  <c:v>0.55338540000000003</c:v>
                </c:pt>
                <c:pt idx="18268" formatCode="General">
                  <c:v>0.51902490000000001</c:v>
                </c:pt>
                <c:pt idx="18269" formatCode="General">
                  <c:v>0.57870370000000004</c:v>
                </c:pt>
                <c:pt idx="18270" formatCode="General">
                  <c:v>0.5208334</c:v>
                </c:pt>
                <c:pt idx="18271" formatCode="General">
                  <c:v>0.56061919999999998</c:v>
                </c:pt>
                <c:pt idx="18272" formatCode="General">
                  <c:v>0.53168400000000005</c:v>
                </c:pt>
                <c:pt idx="18273" formatCode="General">
                  <c:v>0.51902490000000001</c:v>
                </c:pt>
                <c:pt idx="18274" formatCode="General">
                  <c:v>0.57870370000000004</c:v>
                </c:pt>
                <c:pt idx="18275" formatCode="General">
                  <c:v>0.53168400000000005</c:v>
                </c:pt>
                <c:pt idx="18276" formatCode="General">
                  <c:v>0.51902490000000001</c:v>
                </c:pt>
                <c:pt idx="18277" formatCode="General">
                  <c:v>0.57146989999999998</c:v>
                </c:pt>
                <c:pt idx="18278" formatCode="General">
                  <c:v>0.52625860000000002</c:v>
                </c:pt>
                <c:pt idx="18279" formatCode="General">
                  <c:v>0.51721640000000002</c:v>
                </c:pt>
                <c:pt idx="18280" formatCode="General">
                  <c:v>0.56242760000000003</c:v>
                </c:pt>
                <c:pt idx="18281" formatCode="General">
                  <c:v>0.52445019999999998</c:v>
                </c:pt>
                <c:pt idx="18282" formatCode="General">
                  <c:v>0.51902490000000001</c:v>
                </c:pt>
                <c:pt idx="18283" formatCode="General">
                  <c:v>0.53349250000000004</c:v>
                </c:pt>
                <c:pt idx="18284" formatCode="General">
                  <c:v>0.5208334</c:v>
                </c:pt>
                <c:pt idx="18285" formatCode="General">
                  <c:v>0.56785300000000005</c:v>
                </c:pt>
                <c:pt idx="18286" formatCode="General">
                  <c:v>0.5298756</c:v>
                </c:pt>
                <c:pt idx="18287" formatCode="General">
                  <c:v>0.51902490000000001</c:v>
                </c:pt>
                <c:pt idx="18288" formatCode="General">
                  <c:v>0.51902490000000001</c:v>
                </c:pt>
                <c:pt idx="18289" formatCode="General">
                  <c:v>0.54615159999999996</c:v>
                </c:pt>
                <c:pt idx="18290" formatCode="General">
                  <c:v>0.53168400000000005</c:v>
                </c:pt>
                <c:pt idx="18291" formatCode="General">
                  <c:v>0.51902490000000001</c:v>
                </c:pt>
                <c:pt idx="18292" formatCode="General">
                  <c:v>0.51902490000000001</c:v>
                </c:pt>
                <c:pt idx="18293" formatCode="General">
                  <c:v>0.53530089999999997</c:v>
                </c:pt>
                <c:pt idx="18294" formatCode="General">
                  <c:v>0.5859375</c:v>
                </c:pt>
                <c:pt idx="18295" formatCode="General">
                  <c:v>0.5208334</c:v>
                </c:pt>
                <c:pt idx="18296" formatCode="General">
                  <c:v>0.5208334</c:v>
                </c:pt>
                <c:pt idx="18297" formatCode="General">
                  <c:v>0.55700229999999995</c:v>
                </c:pt>
                <c:pt idx="18298" formatCode="General">
                  <c:v>0.52264180000000005</c:v>
                </c:pt>
                <c:pt idx="18299" formatCode="General">
                  <c:v>0.51721640000000002</c:v>
                </c:pt>
                <c:pt idx="18300" formatCode="General">
                  <c:v>0.56966150000000004</c:v>
                </c:pt>
                <c:pt idx="18301" formatCode="General">
                  <c:v>0.5208334</c:v>
                </c:pt>
                <c:pt idx="18302" formatCode="General">
                  <c:v>0.51902490000000001</c:v>
                </c:pt>
                <c:pt idx="18303" formatCode="General">
                  <c:v>0.56061919999999998</c:v>
                </c:pt>
                <c:pt idx="18304" formatCode="General">
                  <c:v>0.51902490000000001</c:v>
                </c:pt>
                <c:pt idx="18305" formatCode="General">
                  <c:v>0.55157699999999998</c:v>
                </c:pt>
                <c:pt idx="18306" formatCode="General">
                  <c:v>0.52264180000000005</c:v>
                </c:pt>
                <c:pt idx="18307" formatCode="General">
                  <c:v>0.51902490000000001</c:v>
                </c:pt>
                <c:pt idx="18308" formatCode="General">
                  <c:v>0.57508680000000001</c:v>
                </c:pt>
                <c:pt idx="18309" formatCode="General">
                  <c:v>0.52806710000000001</c:v>
                </c:pt>
                <c:pt idx="18310" formatCode="General">
                  <c:v>0.51902490000000001</c:v>
                </c:pt>
                <c:pt idx="18311" formatCode="General">
                  <c:v>0.51902490000000001</c:v>
                </c:pt>
                <c:pt idx="18312" formatCode="General">
                  <c:v>0.51902490000000001</c:v>
                </c:pt>
                <c:pt idx="18313" formatCode="General">
                  <c:v>0.58232059999999997</c:v>
                </c:pt>
                <c:pt idx="18314" formatCode="General">
                  <c:v>0.5208334</c:v>
                </c:pt>
                <c:pt idx="18315" formatCode="General">
                  <c:v>0.51902490000000001</c:v>
                </c:pt>
                <c:pt idx="18316" formatCode="General">
                  <c:v>0.51902490000000001</c:v>
                </c:pt>
                <c:pt idx="18317" formatCode="General">
                  <c:v>0.5859375</c:v>
                </c:pt>
                <c:pt idx="18318" formatCode="General">
                  <c:v>0.52445019999999998</c:v>
                </c:pt>
                <c:pt idx="18319" formatCode="General">
                  <c:v>0.5208334</c:v>
                </c:pt>
                <c:pt idx="18320" formatCode="General">
                  <c:v>0.5208334</c:v>
                </c:pt>
                <c:pt idx="18321" formatCode="General">
                  <c:v>0.58051220000000003</c:v>
                </c:pt>
                <c:pt idx="18322" formatCode="General">
                  <c:v>0.52264180000000005</c:v>
                </c:pt>
                <c:pt idx="18323" formatCode="General">
                  <c:v>0.51902490000000001</c:v>
                </c:pt>
                <c:pt idx="18324" formatCode="General">
                  <c:v>0.51721640000000002</c:v>
                </c:pt>
                <c:pt idx="18325" formatCode="General">
                  <c:v>0.51902490000000001</c:v>
                </c:pt>
                <c:pt idx="18326" formatCode="General">
                  <c:v>0.5208334</c:v>
                </c:pt>
                <c:pt idx="18327" formatCode="General">
                  <c:v>0.57870370000000004</c:v>
                </c:pt>
                <c:pt idx="18328" formatCode="General">
                  <c:v>0.5859375</c:v>
                </c:pt>
                <c:pt idx="18329" formatCode="General">
                  <c:v>0.52264180000000005</c:v>
                </c:pt>
                <c:pt idx="18330" formatCode="General">
                  <c:v>0.51902490000000001</c:v>
                </c:pt>
                <c:pt idx="18331" formatCode="General">
                  <c:v>0.5208334</c:v>
                </c:pt>
                <c:pt idx="18332" formatCode="General">
                  <c:v>0.5208334</c:v>
                </c:pt>
                <c:pt idx="18333" formatCode="General">
                  <c:v>0.51902490000000001</c:v>
                </c:pt>
                <c:pt idx="18334" formatCode="General">
                  <c:v>0.51902490000000001</c:v>
                </c:pt>
                <c:pt idx="18335" formatCode="General">
                  <c:v>0.51721640000000002</c:v>
                </c:pt>
                <c:pt idx="18336" formatCode="General">
                  <c:v>0.5298756</c:v>
                </c:pt>
                <c:pt idx="18337" formatCode="General">
                  <c:v>0.51902490000000001</c:v>
                </c:pt>
                <c:pt idx="18338" formatCode="General">
                  <c:v>0.51902490000000001</c:v>
                </c:pt>
                <c:pt idx="18339" formatCode="General">
                  <c:v>0.51902490000000001</c:v>
                </c:pt>
                <c:pt idx="18340" formatCode="General">
                  <c:v>0.51902490000000001</c:v>
                </c:pt>
                <c:pt idx="18341" formatCode="General">
                  <c:v>0.51902490000000001</c:v>
                </c:pt>
                <c:pt idx="18342" formatCode="General">
                  <c:v>0.51902490000000001</c:v>
                </c:pt>
                <c:pt idx="18343" formatCode="General">
                  <c:v>0.51902490000000001</c:v>
                </c:pt>
                <c:pt idx="18344" formatCode="General">
                  <c:v>0.51902490000000001</c:v>
                </c:pt>
                <c:pt idx="18345" formatCode="General">
                  <c:v>0.52445019999999998</c:v>
                </c:pt>
                <c:pt idx="18346" formatCode="General">
                  <c:v>0.51902490000000001</c:v>
                </c:pt>
                <c:pt idx="18347" formatCode="General">
                  <c:v>0.51902490000000001</c:v>
                </c:pt>
                <c:pt idx="18348" formatCode="General">
                  <c:v>0.51902490000000001</c:v>
                </c:pt>
                <c:pt idx="18349" formatCode="General">
                  <c:v>0.51902490000000001</c:v>
                </c:pt>
                <c:pt idx="18350" formatCode="General">
                  <c:v>0.51902490000000001</c:v>
                </c:pt>
                <c:pt idx="18351" formatCode="General">
                  <c:v>0.5208334</c:v>
                </c:pt>
                <c:pt idx="18352" formatCode="General">
                  <c:v>0.5208334</c:v>
                </c:pt>
                <c:pt idx="18353" formatCode="General">
                  <c:v>0.5208334</c:v>
                </c:pt>
                <c:pt idx="18354" formatCode="General">
                  <c:v>0.51902490000000001</c:v>
                </c:pt>
                <c:pt idx="18355" formatCode="General">
                  <c:v>0.51721640000000002</c:v>
                </c:pt>
                <c:pt idx="18356" formatCode="General">
                  <c:v>0.51902490000000001</c:v>
                </c:pt>
                <c:pt idx="18357" formatCode="General">
                  <c:v>0.51902490000000001</c:v>
                </c:pt>
                <c:pt idx="18358" formatCode="General">
                  <c:v>0.51902490000000001</c:v>
                </c:pt>
                <c:pt idx="18359" formatCode="General">
                  <c:v>0.51902490000000001</c:v>
                </c:pt>
                <c:pt idx="18360" formatCode="General">
                  <c:v>0.51902490000000001</c:v>
                </c:pt>
                <c:pt idx="18361" formatCode="General">
                  <c:v>0.51902490000000001</c:v>
                </c:pt>
                <c:pt idx="18362" formatCode="General">
                  <c:v>0.51721640000000002</c:v>
                </c:pt>
                <c:pt idx="18363" formatCode="General">
                  <c:v>0.51721640000000002</c:v>
                </c:pt>
                <c:pt idx="18364" formatCode="General">
                  <c:v>0.51902490000000001</c:v>
                </c:pt>
                <c:pt idx="18365" formatCode="General">
                  <c:v>0.51902490000000001</c:v>
                </c:pt>
                <c:pt idx="18366" formatCode="General">
                  <c:v>0.51721640000000002</c:v>
                </c:pt>
                <c:pt idx="18367" formatCode="General">
                  <c:v>0.51902490000000001</c:v>
                </c:pt>
                <c:pt idx="18368" formatCode="General">
                  <c:v>0.51721640000000002</c:v>
                </c:pt>
                <c:pt idx="18369" formatCode="General">
                  <c:v>0.51721640000000002</c:v>
                </c:pt>
                <c:pt idx="18370" formatCode="General">
                  <c:v>0.51902490000000001</c:v>
                </c:pt>
                <c:pt idx="18371" formatCode="General">
                  <c:v>0.51902490000000001</c:v>
                </c:pt>
                <c:pt idx="18372" formatCode="General">
                  <c:v>0.51902490000000001</c:v>
                </c:pt>
                <c:pt idx="18373" formatCode="General">
                  <c:v>0.51902490000000001</c:v>
                </c:pt>
                <c:pt idx="18374" formatCode="General">
                  <c:v>0.51902490000000001</c:v>
                </c:pt>
                <c:pt idx="18375" formatCode="General">
                  <c:v>0.5208334</c:v>
                </c:pt>
                <c:pt idx="18376" formatCode="General">
                  <c:v>0.51902490000000001</c:v>
                </c:pt>
                <c:pt idx="18377" formatCode="General">
                  <c:v>0.51902490000000001</c:v>
                </c:pt>
                <c:pt idx="18378" formatCode="General">
                  <c:v>0.51902490000000001</c:v>
                </c:pt>
                <c:pt idx="18379" formatCode="General">
                  <c:v>0.51902490000000001</c:v>
                </c:pt>
                <c:pt idx="18380" formatCode="General">
                  <c:v>0.51721640000000002</c:v>
                </c:pt>
                <c:pt idx="18381" formatCode="General">
                  <c:v>0.51721640000000002</c:v>
                </c:pt>
                <c:pt idx="18382" formatCode="General">
                  <c:v>0.51902490000000001</c:v>
                </c:pt>
                <c:pt idx="18383" formatCode="General">
                  <c:v>0.51902490000000001</c:v>
                </c:pt>
                <c:pt idx="18384" formatCode="General">
                  <c:v>0.56061919999999998</c:v>
                </c:pt>
                <c:pt idx="18385" formatCode="General">
                  <c:v>0.54434320000000003</c:v>
                </c:pt>
                <c:pt idx="18386" formatCode="General">
                  <c:v>0.52264180000000005</c:v>
                </c:pt>
                <c:pt idx="18387" formatCode="General">
                  <c:v>0.5208334</c:v>
                </c:pt>
                <c:pt idx="18388" formatCode="General">
                  <c:v>0.51902490000000001</c:v>
                </c:pt>
                <c:pt idx="18389" formatCode="General">
                  <c:v>0.51902490000000001</c:v>
                </c:pt>
                <c:pt idx="18390" formatCode="General">
                  <c:v>0.51902490000000001</c:v>
                </c:pt>
                <c:pt idx="18391" formatCode="General">
                  <c:v>0.51902490000000001</c:v>
                </c:pt>
                <c:pt idx="18392" formatCode="General">
                  <c:v>0.51721640000000002</c:v>
                </c:pt>
                <c:pt idx="18393" formatCode="General">
                  <c:v>0.51902490000000001</c:v>
                </c:pt>
                <c:pt idx="18394" formatCode="General">
                  <c:v>0.51902490000000001</c:v>
                </c:pt>
                <c:pt idx="18395" formatCode="General">
                  <c:v>0.51902490000000001</c:v>
                </c:pt>
                <c:pt idx="18396" formatCode="General">
                  <c:v>0.51902490000000001</c:v>
                </c:pt>
                <c:pt idx="18397" formatCode="General">
                  <c:v>0.51902490000000001</c:v>
                </c:pt>
                <c:pt idx="18398" formatCode="General">
                  <c:v>0.51902490000000001</c:v>
                </c:pt>
                <c:pt idx="18399" formatCode="General">
                  <c:v>0.51902490000000001</c:v>
                </c:pt>
                <c:pt idx="18400" formatCode="General">
                  <c:v>0.51902490000000001</c:v>
                </c:pt>
                <c:pt idx="18401" formatCode="General">
                  <c:v>0.5208334</c:v>
                </c:pt>
                <c:pt idx="18402" formatCode="General">
                  <c:v>0.51902490000000001</c:v>
                </c:pt>
                <c:pt idx="18403" formatCode="General">
                  <c:v>0.51721640000000002</c:v>
                </c:pt>
                <c:pt idx="18404" formatCode="General">
                  <c:v>0.51902490000000001</c:v>
                </c:pt>
                <c:pt idx="18405" formatCode="General">
                  <c:v>0.51902490000000001</c:v>
                </c:pt>
                <c:pt idx="18406" formatCode="General">
                  <c:v>0.51902490000000001</c:v>
                </c:pt>
                <c:pt idx="18407" formatCode="General">
                  <c:v>0.51902490000000001</c:v>
                </c:pt>
                <c:pt idx="18408" formatCode="General">
                  <c:v>0.51902490000000001</c:v>
                </c:pt>
                <c:pt idx="18409" formatCode="General">
                  <c:v>0.51902490000000001</c:v>
                </c:pt>
                <c:pt idx="18410" formatCode="General">
                  <c:v>0.51902490000000001</c:v>
                </c:pt>
                <c:pt idx="18411" formatCode="General">
                  <c:v>0.51902490000000001</c:v>
                </c:pt>
                <c:pt idx="18412" formatCode="General">
                  <c:v>0.5208334</c:v>
                </c:pt>
                <c:pt idx="18413" formatCode="General">
                  <c:v>0.51902490000000001</c:v>
                </c:pt>
                <c:pt idx="18414" formatCode="General">
                  <c:v>0.51902490000000001</c:v>
                </c:pt>
                <c:pt idx="18415" formatCode="General">
                  <c:v>0.51902490000000001</c:v>
                </c:pt>
                <c:pt idx="18416" formatCode="General">
                  <c:v>0.51902490000000001</c:v>
                </c:pt>
                <c:pt idx="18417" formatCode="General">
                  <c:v>0.51721640000000002</c:v>
                </c:pt>
                <c:pt idx="18418" formatCode="General">
                  <c:v>0.51902490000000001</c:v>
                </c:pt>
                <c:pt idx="18419" formatCode="General">
                  <c:v>0.51902490000000001</c:v>
                </c:pt>
                <c:pt idx="18420" formatCode="General">
                  <c:v>0.51902490000000001</c:v>
                </c:pt>
                <c:pt idx="18421" formatCode="General">
                  <c:v>0.51902490000000001</c:v>
                </c:pt>
                <c:pt idx="18422" formatCode="General">
                  <c:v>0.51902490000000001</c:v>
                </c:pt>
                <c:pt idx="18423" formatCode="General">
                  <c:v>0.51902490000000001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992-4144-81D4-915F9A262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566392"/>
        <c:axId val="340648216"/>
      </c:scatterChart>
      <c:valAx>
        <c:axId val="344854040"/>
        <c:scaling>
          <c:orientation val="minMax"/>
          <c:max val="1660"/>
          <c:min val="15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/>
                  <a:t>time</a:t>
                </a:r>
                <a:r>
                  <a:rPr lang="de-DE" sz="1200" baseline="0"/>
                  <a:t> [min]</a:t>
                </a:r>
                <a:endParaRPr lang="de-DE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0647832"/>
        <c:crosses val="autoZero"/>
        <c:crossBetween val="midCat"/>
        <c:majorUnit val="10"/>
        <c:minorUnit val="5"/>
      </c:valAx>
      <c:valAx>
        <c:axId val="340647832"/>
        <c:scaling>
          <c:orientation val="minMax"/>
          <c:max val="1610"/>
          <c:min val="1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/>
                  <a:t>temperature, type</a:t>
                </a:r>
                <a:r>
                  <a:rPr lang="de-DE" sz="1200" baseline="0"/>
                  <a:t> B [°C]</a:t>
                </a:r>
                <a:endParaRPr lang="de-DE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4854040"/>
        <c:crosses val="autoZero"/>
        <c:crossBetween val="midCat"/>
      </c:valAx>
      <c:valAx>
        <c:axId val="340648216"/>
        <c:scaling>
          <c:orientation val="minMax"/>
          <c:max val="12.77"/>
          <c:min val="12.729999999999999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/>
                  <a:t>emf, Pt/Rh</a:t>
                </a:r>
                <a:r>
                  <a:rPr lang="de-DE" sz="1200" baseline="0"/>
                  <a:t> 40/6 [mV]</a:t>
                </a:r>
                <a:endParaRPr lang="de-DE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6566392"/>
        <c:crosses val="max"/>
        <c:crossBetween val="midCat"/>
        <c:majorUnit val="1.0000000000000002E-2"/>
        <c:minorUnit val="5.000000000000001E-3"/>
      </c:valAx>
      <c:valAx>
        <c:axId val="166566392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340648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743953796800356"/>
          <c:y val="0.14983672634426115"/>
          <c:w val="0.69528277240028891"/>
          <c:h val="0.72586851987948309"/>
        </c:manualLayout>
      </c:layout>
      <c:scatterChart>
        <c:scatterStyle val="lineMarker"/>
        <c:varyColors val="0"/>
        <c:ser>
          <c:idx val="0"/>
          <c:order val="0"/>
          <c:tx>
            <c:v>Thermospannung Graphit-TE [mV]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'180207_1_Langzeitmessung'!$C$3:$C$1111</c:f>
              <c:numCache>
                <c:formatCode>0.00</c:formatCode>
                <c:ptCount val="1109"/>
                <c:pt idx="0">
                  <c:v>1.6666666666666666E-2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6.6666666666666666E-2</c:v>
                </c:pt>
                <c:pt idx="4">
                  <c:v>8.3333333333333329E-2</c:v>
                </c:pt>
                <c:pt idx="5">
                  <c:v>0.1</c:v>
                </c:pt>
                <c:pt idx="6">
                  <c:v>0.11666666666666667</c:v>
                </c:pt>
                <c:pt idx="7">
                  <c:v>0.13333333333333333</c:v>
                </c:pt>
                <c:pt idx="8">
                  <c:v>0.15</c:v>
                </c:pt>
                <c:pt idx="9">
                  <c:v>0.16666666666666666</c:v>
                </c:pt>
                <c:pt idx="10">
                  <c:v>0.18333333333333332</c:v>
                </c:pt>
                <c:pt idx="11">
                  <c:v>0.2</c:v>
                </c:pt>
                <c:pt idx="12">
                  <c:v>0.21666666666666667</c:v>
                </c:pt>
                <c:pt idx="13">
                  <c:v>0.23333333333333334</c:v>
                </c:pt>
                <c:pt idx="14">
                  <c:v>0.25</c:v>
                </c:pt>
                <c:pt idx="15">
                  <c:v>0.26666666666666666</c:v>
                </c:pt>
                <c:pt idx="16">
                  <c:v>0.28333333333333333</c:v>
                </c:pt>
                <c:pt idx="17">
                  <c:v>0.3</c:v>
                </c:pt>
                <c:pt idx="18">
                  <c:v>0.31666666666666665</c:v>
                </c:pt>
                <c:pt idx="19">
                  <c:v>0.33333333333333331</c:v>
                </c:pt>
                <c:pt idx="20">
                  <c:v>0.35</c:v>
                </c:pt>
                <c:pt idx="21">
                  <c:v>0.36666666666666664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0.41666666666666669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0.46666666666666667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0.51666666666666672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0.56666666666666665</c:v>
                </c:pt>
                <c:pt idx="34">
                  <c:v>0.58333333333333337</c:v>
                </c:pt>
                <c:pt idx="35">
                  <c:v>0.6</c:v>
                </c:pt>
                <c:pt idx="36">
                  <c:v>0.6166666666666667</c:v>
                </c:pt>
                <c:pt idx="37">
                  <c:v>0.6333333333333333</c:v>
                </c:pt>
                <c:pt idx="38">
                  <c:v>0.65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</c:v>
                </c:pt>
                <c:pt idx="42">
                  <c:v>0.71666666666666667</c:v>
                </c:pt>
                <c:pt idx="43">
                  <c:v>0.73333333333333328</c:v>
                </c:pt>
                <c:pt idx="44">
                  <c:v>0.75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0.81666666666666665</c:v>
                </c:pt>
                <c:pt idx="49">
                  <c:v>0.83333333333333337</c:v>
                </c:pt>
                <c:pt idx="50">
                  <c:v>0.85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0.91666666666666663</c:v>
                </c:pt>
                <c:pt idx="55">
                  <c:v>0.93333333333333335</c:v>
                </c:pt>
                <c:pt idx="56">
                  <c:v>0.95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1.1499999999999999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1.4166666666666667</c:v>
                </c:pt>
                <c:pt idx="85">
                  <c:v>1.4333333333333333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</c:v>
                </c:pt>
                <c:pt idx="117">
                  <c:v>1.9666666666666666</c:v>
                </c:pt>
                <c:pt idx="118">
                  <c:v>1.9833333333333334</c:v>
                </c:pt>
                <c:pt idx="119">
                  <c:v>2</c:v>
                </c:pt>
                <c:pt idx="120">
                  <c:v>2.0166666666666666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2.0833333333333335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2.1333333333333333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2.1833333333333331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2.2333333333333334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2.2833333333333332</c:v>
                </c:pt>
                <c:pt idx="137">
                  <c:v>2.2999999999999998</c:v>
                </c:pt>
                <c:pt idx="138">
                  <c:v>2.3166666666666669</c:v>
                </c:pt>
                <c:pt idx="139">
                  <c:v>2.3333333333333335</c:v>
                </c:pt>
                <c:pt idx="140">
                  <c:v>2.35</c:v>
                </c:pt>
                <c:pt idx="141">
                  <c:v>2.3666666666666667</c:v>
                </c:pt>
                <c:pt idx="142">
                  <c:v>2.3833333333333333</c:v>
                </c:pt>
                <c:pt idx="143">
                  <c:v>2.4</c:v>
                </c:pt>
                <c:pt idx="144">
                  <c:v>2.4166666666666665</c:v>
                </c:pt>
                <c:pt idx="145">
                  <c:v>2.4333333333333331</c:v>
                </c:pt>
                <c:pt idx="146">
                  <c:v>2.4500000000000002</c:v>
                </c:pt>
                <c:pt idx="147">
                  <c:v>2.4666666666666668</c:v>
                </c:pt>
                <c:pt idx="148">
                  <c:v>2.4833333333333334</c:v>
                </c:pt>
                <c:pt idx="149">
                  <c:v>2.5</c:v>
                </c:pt>
                <c:pt idx="150">
                  <c:v>2.5166666666666666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2.5833333333333335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2.6333333333333333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2.6833333333333331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2.7333333333333334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2.7833333333333332</c:v>
                </c:pt>
                <c:pt idx="167">
                  <c:v>2.8</c:v>
                </c:pt>
                <c:pt idx="168">
                  <c:v>2.8166666666666669</c:v>
                </c:pt>
                <c:pt idx="169">
                  <c:v>2.8333333333333335</c:v>
                </c:pt>
                <c:pt idx="170">
                  <c:v>2.85</c:v>
                </c:pt>
                <c:pt idx="171">
                  <c:v>2.8666666666666667</c:v>
                </c:pt>
                <c:pt idx="172">
                  <c:v>2.8833333333333333</c:v>
                </c:pt>
                <c:pt idx="173">
                  <c:v>2.9</c:v>
                </c:pt>
                <c:pt idx="174">
                  <c:v>2.9166666666666665</c:v>
                </c:pt>
                <c:pt idx="175">
                  <c:v>2.9333333333333331</c:v>
                </c:pt>
                <c:pt idx="176">
                  <c:v>2.95</c:v>
                </c:pt>
                <c:pt idx="177">
                  <c:v>2.9666666666666668</c:v>
                </c:pt>
                <c:pt idx="178">
                  <c:v>2.9833333333333334</c:v>
                </c:pt>
                <c:pt idx="179">
                  <c:v>3</c:v>
                </c:pt>
                <c:pt idx="180">
                  <c:v>3.0166666666666666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3.0833333333333335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3.1333333333333333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3.1833333333333331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3.2333333333333334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3.2833333333333332</c:v>
                </c:pt>
                <c:pt idx="197">
                  <c:v>3.3</c:v>
                </c:pt>
                <c:pt idx="198">
                  <c:v>3.3166666666666669</c:v>
                </c:pt>
                <c:pt idx="199">
                  <c:v>3.3333333333333335</c:v>
                </c:pt>
                <c:pt idx="200">
                  <c:v>3.35</c:v>
                </c:pt>
                <c:pt idx="201">
                  <c:v>3.3666666666666667</c:v>
                </c:pt>
                <c:pt idx="202">
                  <c:v>3.3833333333333333</c:v>
                </c:pt>
                <c:pt idx="203">
                  <c:v>3.4</c:v>
                </c:pt>
                <c:pt idx="204">
                  <c:v>3.4166666666666665</c:v>
                </c:pt>
                <c:pt idx="205">
                  <c:v>3.4333333333333331</c:v>
                </c:pt>
                <c:pt idx="206">
                  <c:v>3.45</c:v>
                </c:pt>
                <c:pt idx="207">
                  <c:v>3.4666666666666668</c:v>
                </c:pt>
                <c:pt idx="208">
                  <c:v>3.4833333333333334</c:v>
                </c:pt>
                <c:pt idx="209">
                  <c:v>3.5</c:v>
                </c:pt>
                <c:pt idx="210">
                  <c:v>3.5166666666666666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3.5833333333333335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3.6333333333333333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3.6833333333333331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3.7333333333333334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3.7833333333333332</c:v>
                </c:pt>
                <c:pt idx="227">
                  <c:v>3.8</c:v>
                </c:pt>
                <c:pt idx="228">
                  <c:v>3.8166666666666669</c:v>
                </c:pt>
                <c:pt idx="229">
                  <c:v>3.8333333333333335</c:v>
                </c:pt>
                <c:pt idx="230">
                  <c:v>3.85</c:v>
                </c:pt>
                <c:pt idx="231">
                  <c:v>3.8666666666666667</c:v>
                </c:pt>
                <c:pt idx="232">
                  <c:v>3.8833333333333333</c:v>
                </c:pt>
                <c:pt idx="233">
                  <c:v>3.9</c:v>
                </c:pt>
                <c:pt idx="234">
                  <c:v>3.9166666666666665</c:v>
                </c:pt>
                <c:pt idx="235">
                  <c:v>3.9333333333333331</c:v>
                </c:pt>
                <c:pt idx="236">
                  <c:v>3.95</c:v>
                </c:pt>
                <c:pt idx="237">
                  <c:v>3.9666666666666668</c:v>
                </c:pt>
                <c:pt idx="238">
                  <c:v>3.9833333333333334</c:v>
                </c:pt>
                <c:pt idx="239">
                  <c:v>4</c:v>
                </c:pt>
                <c:pt idx="240">
                  <c:v>4.0166666666666666</c:v>
                </c:pt>
                <c:pt idx="241">
                  <c:v>4.0333333333333332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4.083333333333333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4.1333333333333337</c:v>
                </c:pt>
                <c:pt idx="248">
                  <c:v>4.1500000000000004</c:v>
                </c:pt>
                <c:pt idx="249">
                  <c:v>4.166666666666667</c:v>
                </c:pt>
                <c:pt idx="250">
                  <c:v>4.1833333333333336</c:v>
                </c:pt>
                <c:pt idx="251">
                  <c:v>4.2</c:v>
                </c:pt>
                <c:pt idx="252">
                  <c:v>4.2166666666666668</c:v>
                </c:pt>
                <c:pt idx="253">
                  <c:v>4.2333333333333334</c:v>
                </c:pt>
                <c:pt idx="254">
                  <c:v>4.25</c:v>
                </c:pt>
                <c:pt idx="255">
                  <c:v>4.2666666666666666</c:v>
                </c:pt>
                <c:pt idx="256">
                  <c:v>4.2833333333333332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4.333333333333333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4.3833333333333337</c:v>
                </c:pt>
                <c:pt idx="263">
                  <c:v>4.4000000000000004</c:v>
                </c:pt>
                <c:pt idx="264">
                  <c:v>4.416666666666667</c:v>
                </c:pt>
                <c:pt idx="265">
                  <c:v>4.4333333333333336</c:v>
                </c:pt>
                <c:pt idx="266">
                  <c:v>4.45</c:v>
                </c:pt>
                <c:pt idx="267">
                  <c:v>4.4666666666666668</c:v>
                </c:pt>
                <c:pt idx="268">
                  <c:v>4.4833333333333334</c:v>
                </c:pt>
                <c:pt idx="269">
                  <c:v>4.5</c:v>
                </c:pt>
                <c:pt idx="270">
                  <c:v>4.5166666666666666</c:v>
                </c:pt>
                <c:pt idx="271">
                  <c:v>4.5333333333333332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4.583333333333333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4.6333333333333337</c:v>
                </c:pt>
                <c:pt idx="278">
                  <c:v>4.6500000000000004</c:v>
                </c:pt>
                <c:pt idx="279">
                  <c:v>4.666666666666667</c:v>
                </c:pt>
                <c:pt idx="280">
                  <c:v>4.6833333333333336</c:v>
                </c:pt>
                <c:pt idx="281">
                  <c:v>4.7</c:v>
                </c:pt>
                <c:pt idx="282">
                  <c:v>4.7166666666666668</c:v>
                </c:pt>
                <c:pt idx="283">
                  <c:v>4.7333333333333334</c:v>
                </c:pt>
                <c:pt idx="284">
                  <c:v>4.75</c:v>
                </c:pt>
                <c:pt idx="285">
                  <c:v>4.7666666666666666</c:v>
                </c:pt>
                <c:pt idx="286">
                  <c:v>4.7833333333333332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4.833333333333333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4.8833333333333337</c:v>
                </c:pt>
                <c:pt idx="293">
                  <c:v>4.9000000000000004</c:v>
                </c:pt>
                <c:pt idx="294">
                  <c:v>4.916666666666667</c:v>
                </c:pt>
                <c:pt idx="295">
                  <c:v>4.9333333333333336</c:v>
                </c:pt>
                <c:pt idx="296">
                  <c:v>4.95</c:v>
                </c:pt>
                <c:pt idx="297">
                  <c:v>4.9666666666666668</c:v>
                </c:pt>
                <c:pt idx="298">
                  <c:v>4.9833333333333334</c:v>
                </c:pt>
                <c:pt idx="299">
                  <c:v>5</c:v>
                </c:pt>
                <c:pt idx="300">
                  <c:v>5.0166666666666666</c:v>
                </c:pt>
                <c:pt idx="301">
                  <c:v>5.0333333333333332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5.083333333333333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5.1333333333333337</c:v>
                </c:pt>
                <c:pt idx="308">
                  <c:v>5.15</c:v>
                </c:pt>
                <c:pt idx="309">
                  <c:v>5.166666666666667</c:v>
                </c:pt>
                <c:pt idx="310">
                  <c:v>5.1833333333333336</c:v>
                </c:pt>
                <c:pt idx="311">
                  <c:v>5.2</c:v>
                </c:pt>
                <c:pt idx="312">
                  <c:v>5.2166666666666668</c:v>
                </c:pt>
                <c:pt idx="313">
                  <c:v>5.2333333333333334</c:v>
                </c:pt>
                <c:pt idx="314">
                  <c:v>5.25</c:v>
                </c:pt>
                <c:pt idx="315">
                  <c:v>5.2666666666666666</c:v>
                </c:pt>
                <c:pt idx="316">
                  <c:v>5.2833333333333332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5.333333333333333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5.3833333333333337</c:v>
                </c:pt>
                <c:pt idx="323">
                  <c:v>5.4</c:v>
                </c:pt>
                <c:pt idx="324">
                  <c:v>5.416666666666667</c:v>
                </c:pt>
                <c:pt idx="325">
                  <c:v>5.4333333333333336</c:v>
                </c:pt>
                <c:pt idx="326">
                  <c:v>5.45</c:v>
                </c:pt>
                <c:pt idx="327">
                  <c:v>5.4666666666666668</c:v>
                </c:pt>
                <c:pt idx="328">
                  <c:v>5.4833333333333334</c:v>
                </c:pt>
                <c:pt idx="329">
                  <c:v>5.5</c:v>
                </c:pt>
                <c:pt idx="330">
                  <c:v>5.5166666666666666</c:v>
                </c:pt>
                <c:pt idx="331">
                  <c:v>5.5333333333333332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5.583333333333333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5.6333333333333337</c:v>
                </c:pt>
                <c:pt idx="338">
                  <c:v>5.65</c:v>
                </c:pt>
                <c:pt idx="339">
                  <c:v>5.666666666666667</c:v>
                </c:pt>
                <c:pt idx="340">
                  <c:v>5.6833333333333336</c:v>
                </c:pt>
                <c:pt idx="341">
                  <c:v>5.7</c:v>
                </c:pt>
                <c:pt idx="342">
                  <c:v>5.7166666666666668</c:v>
                </c:pt>
                <c:pt idx="343">
                  <c:v>5.7333333333333334</c:v>
                </c:pt>
                <c:pt idx="344">
                  <c:v>5.75</c:v>
                </c:pt>
                <c:pt idx="345">
                  <c:v>5.7666666666666666</c:v>
                </c:pt>
                <c:pt idx="346">
                  <c:v>5.7833333333333332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5.833333333333333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5.8833333333333337</c:v>
                </c:pt>
                <c:pt idx="353">
                  <c:v>5.9</c:v>
                </c:pt>
                <c:pt idx="354">
                  <c:v>5.916666666666667</c:v>
                </c:pt>
                <c:pt idx="355">
                  <c:v>5.9333333333333336</c:v>
                </c:pt>
                <c:pt idx="356">
                  <c:v>5.95</c:v>
                </c:pt>
                <c:pt idx="357">
                  <c:v>5.9666666666666668</c:v>
                </c:pt>
                <c:pt idx="358">
                  <c:v>5.9833333333333334</c:v>
                </c:pt>
                <c:pt idx="359">
                  <c:v>6</c:v>
                </c:pt>
                <c:pt idx="360">
                  <c:v>6.0166666666666666</c:v>
                </c:pt>
                <c:pt idx="361">
                  <c:v>6.0333333333333332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6.083333333333333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6.1333333333333337</c:v>
                </c:pt>
                <c:pt idx="368">
                  <c:v>6.15</c:v>
                </c:pt>
                <c:pt idx="369">
                  <c:v>6.166666666666667</c:v>
                </c:pt>
                <c:pt idx="370">
                  <c:v>6.1833333333333336</c:v>
                </c:pt>
                <c:pt idx="371">
                  <c:v>6.2</c:v>
                </c:pt>
                <c:pt idx="372">
                  <c:v>6.2166666666666668</c:v>
                </c:pt>
                <c:pt idx="373">
                  <c:v>6.2333333333333334</c:v>
                </c:pt>
                <c:pt idx="374">
                  <c:v>6.25</c:v>
                </c:pt>
                <c:pt idx="375">
                  <c:v>6.2666666666666666</c:v>
                </c:pt>
                <c:pt idx="376">
                  <c:v>6.2833333333333332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6.333333333333333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6.3833333333333337</c:v>
                </c:pt>
                <c:pt idx="383">
                  <c:v>6.4</c:v>
                </c:pt>
                <c:pt idx="384">
                  <c:v>6.416666666666667</c:v>
                </c:pt>
                <c:pt idx="385">
                  <c:v>6.4333333333333336</c:v>
                </c:pt>
                <c:pt idx="386">
                  <c:v>6.45</c:v>
                </c:pt>
                <c:pt idx="387">
                  <c:v>6.4666666666666668</c:v>
                </c:pt>
                <c:pt idx="388">
                  <c:v>6.4833333333333334</c:v>
                </c:pt>
                <c:pt idx="389">
                  <c:v>6.5</c:v>
                </c:pt>
                <c:pt idx="390">
                  <c:v>6.5166666666666666</c:v>
                </c:pt>
                <c:pt idx="391">
                  <c:v>6.5333333333333332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6.583333333333333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6.6333333333333337</c:v>
                </c:pt>
                <c:pt idx="398">
                  <c:v>6.65</c:v>
                </c:pt>
                <c:pt idx="399">
                  <c:v>6.666666666666667</c:v>
                </c:pt>
                <c:pt idx="400">
                  <c:v>6.6833333333333336</c:v>
                </c:pt>
                <c:pt idx="401">
                  <c:v>6.7</c:v>
                </c:pt>
                <c:pt idx="402">
                  <c:v>6.7166666666666668</c:v>
                </c:pt>
                <c:pt idx="403">
                  <c:v>6.7333333333333334</c:v>
                </c:pt>
                <c:pt idx="404">
                  <c:v>6.75</c:v>
                </c:pt>
                <c:pt idx="405">
                  <c:v>6.7666666666666666</c:v>
                </c:pt>
                <c:pt idx="406">
                  <c:v>6.7833333333333332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6.833333333333333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6.8833333333333337</c:v>
                </c:pt>
                <c:pt idx="413">
                  <c:v>6.9</c:v>
                </c:pt>
                <c:pt idx="414">
                  <c:v>6.916666666666667</c:v>
                </c:pt>
                <c:pt idx="415">
                  <c:v>6.9333333333333336</c:v>
                </c:pt>
                <c:pt idx="416">
                  <c:v>6.95</c:v>
                </c:pt>
                <c:pt idx="417">
                  <c:v>6.9666666666666668</c:v>
                </c:pt>
                <c:pt idx="418">
                  <c:v>6.9833333333333334</c:v>
                </c:pt>
                <c:pt idx="419">
                  <c:v>7</c:v>
                </c:pt>
                <c:pt idx="420">
                  <c:v>7.0166666666666666</c:v>
                </c:pt>
                <c:pt idx="421">
                  <c:v>7.0333333333333332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7.083333333333333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7.1333333333333337</c:v>
                </c:pt>
                <c:pt idx="428">
                  <c:v>7.15</c:v>
                </c:pt>
                <c:pt idx="429">
                  <c:v>7.166666666666667</c:v>
                </c:pt>
                <c:pt idx="430">
                  <c:v>7.1833333333333336</c:v>
                </c:pt>
                <c:pt idx="431">
                  <c:v>7.2</c:v>
                </c:pt>
                <c:pt idx="432">
                  <c:v>7.2166666666666668</c:v>
                </c:pt>
                <c:pt idx="433">
                  <c:v>7.2333333333333334</c:v>
                </c:pt>
                <c:pt idx="434">
                  <c:v>7.25</c:v>
                </c:pt>
                <c:pt idx="435">
                  <c:v>7.2666666666666666</c:v>
                </c:pt>
                <c:pt idx="436">
                  <c:v>7.2833333333333332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7.333333333333333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7.3833333333333337</c:v>
                </c:pt>
                <c:pt idx="443">
                  <c:v>7.4</c:v>
                </c:pt>
                <c:pt idx="444">
                  <c:v>7.416666666666667</c:v>
                </c:pt>
                <c:pt idx="445">
                  <c:v>7.4333333333333336</c:v>
                </c:pt>
                <c:pt idx="446">
                  <c:v>7.45</c:v>
                </c:pt>
                <c:pt idx="447">
                  <c:v>7.4666666666666668</c:v>
                </c:pt>
                <c:pt idx="448">
                  <c:v>7.4833333333333334</c:v>
                </c:pt>
                <c:pt idx="449">
                  <c:v>7.5</c:v>
                </c:pt>
                <c:pt idx="450">
                  <c:v>7.5166666666666666</c:v>
                </c:pt>
                <c:pt idx="451">
                  <c:v>7.5333333333333332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7.583333333333333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7.6333333333333337</c:v>
                </c:pt>
                <c:pt idx="458">
                  <c:v>7.65</c:v>
                </c:pt>
                <c:pt idx="459">
                  <c:v>7.666666666666667</c:v>
                </c:pt>
                <c:pt idx="460">
                  <c:v>7.6833333333333336</c:v>
                </c:pt>
                <c:pt idx="461">
                  <c:v>7.7</c:v>
                </c:pt>
                <c:pt idx="462">
                  <c:v>7.7166666666666668</c:v>
                </c:pt>
                <c:pt idx="463">
                  <c:v>7.7333333333333334</c:v>
                </c:pt>
                <c:pt idx="464">
                  <c:v>7.75</c:v>
                </c:pt>
                <c:pt idx="465">
                  <c:v>7.7666666666666666</c:v>
                </c:pt>
                <c:pt idx="466">
                  <c:v>7.7833333333333332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7.833333333333333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7.8833333333333337</c:v>
                </c:pt>
                <c:pt idx="473">
                  <c:v>7.9</c:v>
                </c:pt>
                <c:pt idx="474">
                  <c:v>7.916666666666667</c:v>
                </c:pt>
                <c:pt idx="475">
                  <c:v>7.9333333333333336</c:v>
                </c:pt>
                <c:pt idx="476">
                  <c:v>7.95</c:v>
                </c:pt>
                <c:pt idx="477">
                  <c:v>7.9666666666666668</c:v>
                </c:pt>
                <c:pt idx="478">
                  <c:v>7.9833333333333334</c:v>
                </c:pt>
                <c:pt idx="479">
                  <c:v>8</c:v>
                </c:pt>
                <c:pt idx="480">
                  <c:v>8.0166666666666675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8.0666666666666664</c:v>
                </c:pt>
                <c:pt idx="484">
                  <c:v>8.0833333333333339</c:v>
                </c:pt>
                <c:pt idx="485">
                  <c:v>8.1</c:v>
                </c:pt>
                <c:pt idx="486">
                  <c:v>8.1166666666666671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8.1666666666666661</c:v>
                </c:pt>
                <c:pt idx="490">
                  <c:v>8.1833333333333336</c:v>
                </c:pt>
                <c:pt idx="491">
                  <c:v>8.1999999999999993</c:v>
                </c:pt>
                <c:pt idx="492">
                  <c:v>8.2166666666666668</c:v>
                </c:pt>
                <c:pt idx="493">
                  <c:v>8.2333333333333325</c:v>
                </c:pt>
                <c:pt idx="494">
                  <c:v>8.25</c:v>
                </c:pt>
                <c:pt idx="495">
                  <c:v>8.2666666666666675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8.3166666666666664</c:v>
                </c:pt>
                <c:pt idx="499">
                  <c:v>8.3333333333333339</c:v>
                </c:pt>
                <c:pt idx="500">
                  <c:v>8.35</c:v>
                </c:pt>
                <c:pt idx="501">
                  <c:v>8.3666666666666671</c:v>
                </c:pt>
                <c:pt idx="502">
                  <c:v>8.3833333333333329</c:v>
                </c:pt>
                <c:pt idx="503">
                  <c:v>8.4</c:v>
                </c:pt>
                <c:pt idx="504">
                  <c:v>8.4166666666666661</c:v>
                </c:pt>
                <c:pt idx="505">
                  <c:v>8.4333333333333336</c:v>
                </c:pt>
                <c:pt idx="506">
                  <c:v>8.4499999999999993</c:v>
                </c:pt>
                <c:pt idx="507">
                  <c:v>8.4666666666666668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8.5166666666666675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8.5666666666666664</c:v>
                </c:pt>
                <c:pt idx="514">
                  <c:v>8.5833333333333339</c:v>
                </c:pt>
                <c:pt idx="515">
                  <c:v>8.6</c:v>
                </c:pt>
                <c:pt idx="516">
                  <c:v>8.6166666666666671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8.6666666666666661</c:v>
                </c:pt>
                <c:pt idx="520">
                  <c:v>8.6833333333333336</c:v>
                </c:pt>
                <c:pt idx="521">
                  <c:v>8.6999999999999993</c:v>
                </c:pt>
                <c:pt idx="522">
                  <c:v>8.7166666666666668</c:v>
                </c:pt>
                <c:pt idx="523">
                  <c:v>8.7333333333333325</c:v>
                </c:pt>
                <c:pt idx="524">
                  <c:v>8.75</c:v>
                </c:pt>
                <c:pt idx="525">
                  <c:v>8.7666666666666675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8.8166666666666664</c:v>
                </c:pt>
                <c:pt idx="529">
                  <c:v>8.8333333333333339</c:v>
                </c:pt>
                <c:pt idx="530">
                  <c:v>8.85</c:v>
                </c:pt>
                <c:pt idx="531">
                  <c:v>8.8666666666666671</c:v>
                </c:pt>
                <c:pt idx="532">
                  <c:v>8.8833333333333329</c:v>
                </c:pt>
                <c:pt idx="533">
                  <c:v>8.9</c:v>
                </c:pt>
                <c:pt idx="534">
                  <c:v>8.9166666666666661</c:v>
                </c:pt>
                <c:pt idx="535">
                  <c:v>8.9333333333333336</c:v>
                </c:pt>
                <c:pt idx="536">
                  <c:v>8.9499999999999993</c:v>
                </c:pt>
                <c:pt idx="537">
                  <c:v>8.9666666666666668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9.0166666666666675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9.0666666666666664</c:v>
                </c:pt>
                <c:pt idx="544">
                  <c:v>9.0833333333333339</c:v>
                </c:pt>
                <c:pt idx="545">
                  <c:v>9.1</c:v>
                </c:pt>
                <c:pt idx="546">
                  <c:v>9.1166666666666671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9.1666666666666661</c:v>
                </c:pt>
                <c:pt idx="550">
                  <c:v>9.1833333333333336</c:v>
                </c:pt>
                <c:pt idx="551">
                  <c:v>9.1999999999999993</c:v>
                </c:pt>
                <c:pt idx="552">
                  <c:v>9.2166666666666668</c:v>
                </c:pt>
                <c:pt idx="553">
                  <c:v>9.2333333333333325</c:v>
                </c:pt>
                <c:pt idx="554">
                  <c:v>9.25</c:v>
                </c:pt>
                <c:pt idx="555">
                  <c:v>9.2666666666666675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9.3166666666666664</c:v>
                </c:pt>
                <c:pt idx="559">
                  <c:v>9.3333333333333339</c:v>
                </c:pt>
                <c:pt idx="560">
                  <c:v>9.35</c:v>
                </c:pt>
                <c:pt idx="561">
                  <c:v>9.3666666666666671</c:v>
                </c:pt>
                <c:pt idx="562">
                  <c:v>9.3833333333333329</c:v>
                </c:pt>
                <c:pt idx="563">
                  <c:v>9.4</c:v>
                </c:pt>
                <c:pt idx="564">
                  <c:v>9.4166666666666661</c:v>
                </c:pt>
                <c:pt idx="565">
                  <c:v>9.4333333333333336</c:v>
                </c:pt>
                <c:pt idx="566">
                  <c:v>9.4499999999999993</c:v>
                </c:pt>
                <c:pt idx="567">
                  <c:v>9.4666666666666668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9.5166666666666675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9.5666666666666664</c:v>
                </c:pt>
                <c:pt idx="574">
                  <c:v>9.5833333333333339</c:v>
                </c:pt>
                <c:pt idx="575">
                  <c:v>9.6</c:v>
                </c:pt>
                <c:pt idx="576">
                  <c:v>9.6166666666666671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9.6666666666666661</c:v>
                </c:pt>
                <c:pt idx="580">
                  <c:v>9.6833333333333336</c:v>
                </c:pt>
                <c:pt idx="581">
                  <c:v>9.6999999999999993</c:v>
                </c:pt>
                <c:pt idx="582">
                  <c:v>9.7166666666666668</c:v>
                </c:pt>
                <c:pt idx="583">
                  <c:v>9.7333333333333325</c:v>
                </c:pt>
                <c:pt idx="584">
                  <c:v>9.75</c:v>
                </c:pt>
                <c:pt idx="585">
                  <c:v>9.7666666666666675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9.8166666666666664</c:v>
                </c:pt>
                <c:pt idx="589">
                  <c:v>9.8333333333333339</c:v>
                </c:pt>
                <c:pt idx="590">
                  <c:v>9.85</c:v>
                </c:pt>
                <c:pt idx="591">
                  <c:v>9.8666666666666671</c:v>
                </c:pt>
                <c:pt idx="592">
                  <c:v>9.8833333333333329</c:v>
                </c:pt>
                <c:pt idx="593">
                  <c:v>9.9</c:v>
                </c:pt>
                <c:pt idx="594">
                  <c:v>9.9166666666666661</c:v>
                </c:pt>
                <c:pt idx="595">
                  <c:v>9.9333333333333336</c:v>
                </c:pt>
                <c:pt idx="596">
                  <c:v>9.9499999999999993</c:v>
                </c:pt>
                <c:pt idx="597">
                  <c:v>9.9666666666666668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10.016666666666667</c:v>
                </c:pt>
                <c:pt idx="601">
                  <c:v>10.033333333333333</c:v>
                </c:pt>
                <c:pt idx="602">
                  <c:v>10.050000000000001</c:v>
                </c:pt>
                <c:pt idx="603">
                  <c:v>10.066666666666666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10.116666666666667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10.166666666666666</c:v>
                </c:pt>
                <c:pt idx="610">
                  <c:v>10.183333333333334</c:v>
                </c:pt>
                <c:pt idx="611">
                  <c:v>10.199999999999999</c:v>
                </c:pt>
                <c:pt idx="612">
                  <c:v>10.216666666666667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10.266666666666667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10.316666666666666</c:v>
                </c:pt>
                <c:pt idx="619">
                  <c:v>10.333333333333334</c:v>
                </c:pt>
                <c:pt idx="620">
                  <c:v>10.35</c:v>
                </c:pt>
                <c:pt idx="621">
                  <c:v>10.366666666666667</c:v>
                </c:pt>
                <c:pt idx="622">
                  <c:v>10.383333333333333</c:v>
                </c:pt>
                <c:pt idx="623">
                  <c:v>10.4</c:v>
                </c:pt>
                <c:pt idx="624">
                  <c:v>10.416666666666666</c:v>
                </c:pt>
                <c:pt idx="625">
                  <c:v>10.433333333333334</c:v>
                </c:pt>
                <c:pt idx="626">
                  <c:v>10.45</c:v>
                </c:pt>
                <c:pt idx="627">
                  <c:v>10.466666666666667</c:v>
                </c:pt>
                <c:pt idx="628">
                  <c:v>10.483333333333333</c:v>
                </c:pt>
                <c:pt idx="629">
                  <c:v>10.5</c:v>
                </c:pt>
                <c:pt idx="630">
                  <c:v>10.516666666666667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10.566666666666666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10.616666666666667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10.666666666666666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10.766666666666667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10.816666666666666</c:v>
                </c:pt>
                <c:pt idx="649">
                  <c:v>10.833333333333334</c:v>
                </c:pt>
                <c:pt idx="650">
                  <c:v>10.85</c:v>
                </c:pt>
                <c:pt idx="651">
                  <c:v>10.866666666666667</c:v>
                </c:pt>
                <c:pt idx="652">
                  <c:v>10.883333333333333</c:v>
                </c:pt>
                <c:pt idx="653">
                  <c:v>10.9</c:v>
                </c:pt>
                <c:pt idx="654">
                  <c:v>10.916666666666666</c:v>
                </c:pt>
                <c:pt idx="655">
                  <c:v>10.933333333333334</c:v>
                </c:pt>
                <c:pt idx="656">
                  <c:v>10.95</c:v>
                </c:pt>
                <c:pt idx="657">
                  <c:v>10.966666666666667</c:v>
                </c:pt>
                <c:pt idx="658">
                  <c:v>10.983333333333333</c:v>
                </c:pt>
                <c:pt idx="659">
                  <c:v>11</c:v>
                </c:pt>
                <c:pt idx="660">
                  <c:v>11.016666666666667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11.066666666666666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11.116666666666667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11.166666666666666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11.266666666666667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11.316666666666666</c:v>
                </c:pt>
                <c:pt idx="679">
                  <c:v>11.333333333333334</c:v>
                </c:pt>
                <c:pt idx="680">
                  <c:v>11.35</c:v>
                </c:pt>
                <c:pt idx="681">
                  <c:v>11.366666666666667</c:v>
                </c:pt>
                <c:pt idx="682">
                  <c:v>11.383333333333333</c:v>
                </c:pt>
                <c:pt idx="683">
                  <c:v>11.4</c:v>
                </c:pt>
                <c:pt idx="684">
                  <c:v>11.416666666666666</c:v>
                </c:pt>
                <c:pt idx="685">
                  <c:v>11.433333333333334</c:v>
                </c:pt>
                <c:pt idx="686">
                  <c:v>11.45</c:v>
                </c:pt>
                <c:pt idx="687">
                  <c:v>11.466666666666667</c:v>
                </c:pt>
                <c:pt idx="688">
                  <c:v>11.483333333333333</c:v>
                </c:pt>
                <c:pt idx="689">
                  <c:v>11.5</c:v>
                </c:pt>
                <c:pt idx="690">
                  <c:v>11.516666666666667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11.566666666666666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11.616666666666667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11.666666666666666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11.766666666666667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11.816666666666666</c:v>
                </c:pt>
                <c:pt idx="709">
                  <c:v>11.833333333333334</c:v>
                </c:pt>
                <c:pt idx="710">
                  <c:v>11.85</c:v>
                </c:pt>
                <c:pt idx="711">
                  <c:v>11.866666666666667</c:v>
                </c:pt>
                <c:pt idx="712">
                  <c:v>11.883333333333333</c:v>
                </c:pt>
                <c:pt idx="713">
                  <c:v>11.9</c:v>
                </c:pt>
                <c:pt idx="714">
                  <c:v>11.916666666666666</c:v>
                </c:pt>
                <c:pt idx="715">
                  <c:v>11.933333333333334</c:v>
                </c:pt>
                <c:pt idx="716">
                  <c:v>11.95</c:v>
                </c:pt>
                <c:pt idx="717">
                  <c:v>11.966666666666667</c:v>
                </c:pt>
                <c:pt idx="718">
                  <c:v>11.983333333333333</c:v>
                </c:pt>
                <c:pt idx="719">
                  <c:v>12</c:v>
                </c:pt>
                <c:pt idx="720">
                  <c:v>12.016666666666667</c:v>
                </c:pt>
                <c:pt idx="721">
                  <c:v>12.033333333333333</c:v>
                </c:pt>
                <c:pt idx="722">
                  <c:v>12.066666666666666</c:v>
                </c:pt>
                <c:pt idx="723">
                  <c:v>12.083333333333334</c:v>
                </c:pt>
                <c:pt idx="724">
                  <c:v>12.1</c:v>
                </c:pt>
                <c:pt idx="725">
                  <c:v>12.116666666666667</c:v>
                </c:pt>
                <c:pt idx="726">
                  <c:v>12.133333333333333</c:v>
                </c:pt>
                <c:pt idx="727">
                  <c:v>12.15</c:v>
                </c:pt>
                <c:pt idx="728">
                  <c:v>12.166666666666666</c:v>
                </c:pt>
                <c:pt idx="729">
                  <c:v>12.183333333333334</c:v>
                </c:pt>
                <c:pt idx="730">
                  <c:v>12.2</c:v>
                </c:pt>
                <c:pt idx="731">
                  <c:v>12.216666666666667</c:v>
                </c:pt>
                <c:pt idx="732">
                  <c:v>12.233333333333333</c:v>
                </c:pt>
                <c:pt idx="733">
                  <c:v>12.25</c:v>
                </c:pt>
                <c:pt idx="734">
                  <c:v>12.266666666666667</c:v>
                </c:pt>
                <c:pt idx="735">
                  <c:v>12.283333333333333</c:v>
                </c:pt>
                <c:pt idx="736">
                  <c:v>12.3</c:v>
                </c:pt>
                <c:pt idx="737">
                  <c:v>12.316666666666666</c:v>
                </c:pt>
                <c:pt idx="738">
                  <c:v>12.333333333333334</c:v>
                </c:pt>
                <c:pt idx="739">
                  <c:v>12.35</c:v>
                </c:pt>
                <c:pt idx="740">
                  <c:v>12.366666666666667</c:v>
                </c:pt>
                <c:pt idx="741">
                  <c:v>12.383333333333333</c:v>
                </c:pt>
                <c:pt idx="742">
                  <c:v>12.4</c:v>
                </c:pt>
                <c:pt idx="743">
                  <c:v>12.416666666666666</c:v>
                </c:pt>
                <c:pt idx="744">
                  <c:v>12.433333333333334</c:v>
                </c:pt>
                <c:pt idx="745">
                  <c:v>12.45</c:v>
                </c:pt>
                <c:pt idx="746">
                  <c:v>12.466666666666667</c:v>
                </c:pt>
                <c:pt idx="747">
                  <c:v>12.483333333333333</c:v>
                </c:pt>
                <c:pt idx="748">
                  <c:v>12.5</c:v>
                </c:pt>
                <c:pt idx="749">
                  <c:v>12.516666666666667</c:v>
                </c:pt>
                <c:pt idx="750">
                  <c:v>12.533333333333333</c:v>
                </c:pt>
                <c:pt idx="751">
                  <c:v>12.55</c:v>
                </c:pt>
                <c:pt idx="752">
                  <c:v>12.566666666666666</c:v>
                </c:pt>
                <c:pt idx="753">
                  <c:v>12.583333333333334</c:v>
                </c:pt>
                <c:pt idx="754">
                  <c:v>12.6</c:v>
                </c:pt>
                <c:pt idx="755">
                  <c:v>12.616666666666667</c:v>
                </c:pt>
                <c:pt idx="756">
                  <c:v>12.633333333333333</c:v>
                </c:pt>
                <c:pt idx="757">
                  <c:v>12.65</c:v>
                </c:pt>
                <c:pt idx="758">
                  <c:v>12.666666666666666</c:v>
                </c:pt>
                <c:pt idx="759">
                  <c:v>12.683333333333334</c:v>
                </c:pt>
                <c:pt idx="760">
                  <c:v>12.7</c:v>
                </c:pt>
                <c:pt idx="761">
                  <c:v>12.716666666666667</c:v>
                </c:pt>
                <c:pt idx="762">
                  <c:v>12.733333333333333</c:v>
                </c:pt>
                <c:pt idx="763">
                  <c:v>12.75</c:v>
                </c:pt>
                <c:pt idx="764">
                  <c:v>12.766666666666667</c:v>
                </c:pt>
                <c:pt idx="765">
                  <c:v>12.783333333333333</c:v>
                </c:pt>
                <c:pt idx="766">
                  <c:v>12.8</c:v>
                </c:pt>
                <c:pt idx="767">
                  <c:v>12.816666666666666</c:v>
                </c:pt>
                <c:pt idx="768">
                  <c:v>12.833333333333334</c:v>
                </c:pt>
                <c:pt idx="769">
                  <c:v>12.866666666666667</c:v>
                </c:pt>
                <c:pt idx="770">
                  <c:v>12.883333333333333</c:v>
                </c:pt>
                <c:pt idx="771">
                  <c:v>12.9</c:v>
                </c:pt>
                <c:pt idx="772">
                  <c:v>12.916666666666666</c:v>
                </c:pt>
                <c:pt idx="773">
                  <c:v>12.933333333333334</c:v>
                </c:pt>
                <c:pt idx="774">
                  <c:v>12.95</c:v>
                </c:pt>
                <c:pt idx="775">
                  <c:v>12.966666666666667</c:v>
                </c:pt>
                <c:pt idx="776">
                  <c:v>12.983333333333333</c:v>
                </c:pt>
                <c:pt idx="777">
                  <c:v>13</c:v>
                </c:pt>
                <c:pt idx="778">
                  <c:v>13.016666666666667</c:v>
                </c:pt>
                <c:pt idx="779">
                  <c:v>13.033333333333333</c:v>
                </c:pt>
                <c:pt idx="780">
                  <c:v>13.05</c:v>
                </c:pt>
                <c:pt idx="781">
                  <c:v>13.066666666666666</c:v>
                </c:pt>
                <c:pt idx="782">
                  <c:v>13.083333333333334</c:v>
                </c:pt>
                <c:pt idx="783">
                  <c:v>13.1</c:v>
                </c:pt>
                <c:pt idx="784">
                  <c:v>13.116666666666667</c:v>
                </c:pt>
                <c:pt idx="785">
                  <c:v>13.133333333333333</c:v>
                </c:pt>
                <c:pt idx="786">
                  <c:v>13.15</c:v>
                </c:pt>
                <c:pt idx="787">
                  <c:v>13.166666666666666</c:v>
                </c:pt>
                <c:pt idx="788">
                  <c:v>13.183333333333334</c:v>
                </c:pt>
                <c:pt idx="789">
                  <c:v>13.2</c:v>
                </c:pt>
                <c:pt idx="790">
                  <c:v>13.216666666666667</c:v>
                </c:pt>
                <c:pt idx="791">
                  <c:v>13.233333333333333</c:v>
                </c:pt>
                <c:pt idx="792">
                  <c:v>13.25</c:v>
                </c:pt>
                <c:pt idx="793">
                  <c:v>13.266666666666667</c:v>
                </c:pt>
                <c:pt idx="794">
                  <c:v>13.283333333333333</c:v>
                </c:pt>
                <c:pt idx="795">
                  <c:v>13.3</c:v>
                </c:pt>
                <c:pt idx="796">
                  <c:v>13.316666666666666</c:v>
                </c:pt>
                <c:pt idx="797">
                  <c:v>13.333333333333334</c:v>
                </c:pt>
                <c:pt idx="798">
                  <c:v>13.35</c:v>
                </c:pt>
                <c:pt idx="799">
                  <c:v>13.366666666666667</c:v>
                </c:pt>
                <c:pt idx="800">
                  <c:v>13.383333333333333</c:v>
                </c:pt>
                <c:pt idx="801">
                  <c:v>13.4</c:v>
                </c:pt>
                <c:pt idx="802">
                  <c:v>13.416666666666666</c:v>
                </c:pt>
                <c:pt idx="803">
                  <c:v>13.433333333333334</c:v>
                </c:pt>
                <c:pt idx="804">
                  <c:v>13.45</c:v>
                </c:pt>
                <c:pt idx="805">
                  <c:v>13.466666666666667</c:v>
                </c:pt>
                <c:pt idx="806">
                  <c:v>13.483333333333333</c:v>
                </c:pt>
                <c:pt idx="807">
                  <c:v>13.5</c:v>
                </c:pt>
                <c:pt idx="808">
                  <c:v>13.516666666666667</c:v>
                </c:pt>
                <c:pt idx="809">
                  <c:v>13.533333333333333</c:v>
                </c:pt>
                <c:pt idx="810">
                  <c:v>13.55</c:v>
                </c:pt>
                <c:pt idx="811">
                  <c:v>13.566666666666666</c:v>
                </c:pt>
                <c:pt idx="812">
                  <c:v>13.583333333333334</c:v>
                </c:pt>
                <c:pt idx="813">
                  <c:v>13.6</c:v>
                </c:pt>
                <c:pt idx="814">
                  <c:v>13.616666666666667</c:v>
                </c:pt>
                <c:pt idx="815">
                  <c:v>13.633333333333333</c:v>
                </c:pt>
                <c:pt idx="816">
                  <c:v>13.666666666666666</c:v>
                </c:pt>
                <c:pt idx="817">
                  <c:v>13.683333333333334</c:v>
                </c:pt>
                <c:pt idx="818">
                  <c:v>13.7</c:v>
                </c:pt>
                <c:pt idx="819">
                  <c:v>13.716666666666667</c:v>
                </c:pt>
                <c:pt idx="820">
                  <c:v>13.733333333333333</c:v>
                </c:pt>
                <c:pt idx="821">
                  <c:v>13.75</c:v>
                </c:pt>
                <c:pt idx="822">
                  <c:v>13.766666666666667</c:v>
                </c:pt>
                <c:pt idx="823">
                  <c:v>13.783333333333333</c:v>
                </c:pt>
                <c:pt idx="824">
                  <c:v>13.8</c:v>
                </c:pt>
                <c:pt idx="825">
                  <c:v>13.816666666666666</c:v>
                </c:pt>
                <c:pt idx="826">
                  <c:v>13.833333333333334</c:v>
                </c:pt>
                <c:pt idx="827">
                  <c:v>13.85</c:v>
                </c:pt>
                <c:pt idx="828">
                  <c:v>13.866666666666667</c:v>
                </c:pt>
                <c:pt idx="829">
                  <c:v>13.883333333333333</c:v>
                </c:pt>
                <c:pt idx="830">
                  <c:v>13.9</c:v>
                </c:pt>
                <c:pt idx="831">
                  <c:v>13.916666666666666</c:v>
                </c:pt>
                <c:pt idx="832">
                  <c:v>13.933333333333334</c:v>
                </c:pt>
                <c:pt idx="833">
                  <c:v>13.95</c:v>
                </c:pt>
                <c:pt idx="834">
                  <c:v>13.966666666666667</c:v>
                </c:pt>
                <c:pt idx="835">
                  <c:v>13.983333333333333</c:v>
                </c:pt>
                <c:pt idx="836">
                  <c:v>14</c:v>
                </c:pt>
                <c:pt idx="837">
                  <c:v>14.016666666666667</c:v>
                </c:pt>
                <c:pt idx="838">
                  <c:v>14.033333333333333</c:v>
                </c:pt>
                <c:pt idx="839">
                  <c:v>14.05</c:v>
                </c:pt>
                <c:pt idx="840">
                  <c:v>14.066666666666666</c:v>
                </c:pt>
                <c:pt idx="841">
                  <c:v>14.083333333333334</c:v>
                </c:pt>
                <c:pt idx="842">
                  <c:v>14.1</c:v>
                </c:pt>
                <c:pt idx="843">
                  <c:v>14.116666666666667</c:v>
                </c:pt>
                <c:pt idx="844">
                  <c:v>14.133333333333333</c:v>
                </c:pt>
                <c:pt idx="845">
                  <c:v>14.15</c:v>
                </c:pt>
                <c:pt idx="846">
                  <c:v>14.166666666666666</c:v>
                </c:pt>
                <c:pt idx="847">
                  <c:v>14.183333333333334</c:v>
                </c:pt>
                <c:pt idx="848">
                  <c:v>14.2</c:v>
                </c:pt>
                <c:pt idx="849">
                  <c:v>14.216666666666667</c:v>
                </c:pt>
                <c:pt idx="850">
                  <c:v>14.233333333333333</c:v>
                </c:pt>
                <c:pt idx="851">
                  <c:v>14.25</c:v>
                </c:pt>
                <c:pt idx="852">
                  <c:v>14.266666666666667</c:v>
                </c:pt>
                <c:pt idx="853">
                  <c:v>14.283333333333333</c:v>
                </c:pt>
                <c:pt idx="854">
                  <c:v>14.3</c:v>
                </c:pt>
                <c:pt idx="855">
                  <c:v>14.316666666666666</c:v>
                </c:pt>
                <c:pt idx="856">
                  <c:v>14.333333333333334</c:v>
                </c:pt>
                <c:pt idx="857">
                  <c:v>14.35</c:v>
                </c:pt>
                <c:pt idx="858">
                  <c:v>14.366666666666667</c:v>
                </c:pt>
                <c:pt idx="859">
                  <c:v>14.383333333333333</c:v>
                </c:pt>
                <c:pt idx="860">
                  <c:v>14.4</c:v>
                </c:pt>
                <c:pt idx="861">
                  <c:v>14.416666666666666</c:v>
                </c:pt>
                <c:pt idx="862">
                  <c:v>14.433333333333334</c:v>
                </c:pt>
                <c:pt idx="863">
                  <c:v>14.45</c:v>
                </c:pt>
                <c:pt idx="864">
                  <c:v>14.466666666666667</c:v>
                </c:pt>
                <c:pt idx="865">
                  <c:v>14.483333333333333</c:v>
                </c:pt>
                <c:pt idx="866">
                  <c:v>14.5</c:v>
                </c:pt>
                <c:pt idx="867">
                  <c:v>14.516666666666667</c:v>
                </c:pt>
                <c:pt idx="868">
                  <c:v>14.533333333333333</c:v>
                </c:pt>
                <c:pt idx="869">
                  <c:v>14.55</c:v>
                </c:pt>
                <c:pt idx="870">
                  <c:v>14.566666666666666</c:v>
                </c:pt>
                <c:pt idx="871">
                  <c:v>14.583333333333334</c:v>
                </c:pt>
                <c:pt idx="872">
                  <c:v>14.6</c:v>
                </c:pt>
                <c:pt idx="873">
                  <c:v>14.616666666666667</c:v>
                </c:pt>
                <c:pt idx="874">
                  <c:v>14.633333333333333</c:v>
                </c:pt>
                <c:pt idx="875">
                  <c:v>14.65</c:v>
                </c:pt>
                <c:pt idx="876">
                  <c:v>14.666666666666666</c:v>
                </c:pt>
                <c:pt idx="877">
                  <c:v>14.683333333333334</c:v>
                </c:pt>
                <c:pt idx="878">
                  <c:v>14.7</c:v>
                </c:pt>
                <c:pt idx="879">
                  <c:v>14.716666666666667</c:v>
                </c:pt>
                <c:pt idx="880">
                  <c:v>14.733333333333333</c:v>
                </c:pt>
                <c:pt idx="881">
                  <c:v>14.75</c:v>
                </c:pt>
                <c:pt idx="882">
                  <c:v>14.766666666666667</c:v>
                </c:pt>
                <c:pt idx="883">
                  <c:v>14.783333333333333</c:v>
                </c:pt>
                <c:pt idx="884">
                  <c:v>14.8</c:v>
                </c:pt>
                <c:pt idx="885">
                  <c:v>14.816666666666666</c:v>
                </c:pt>
                <c:pt idx="886">
                  <c:v>14.833333333333334</c:v>
                </c:pt>
                <c:pt idx="887">
                  <c:v>14.85</c:v>
                </c:pt>
                <c:pt idx="888">
                  <c:v>14.866666666666667</c:v>
                </c:pt>
                <c:pt idx="889">
                  <c:v>14.883333333333333</c:v>
                </c:pt>
                <c:pt idx="890">
                  <c:v>14.9</c:v>
                </c:pt>
                <c:pt idx="891">
                  <c:v>14.916666666666666</c:v>
                </c:pt>
                <c:pt idx="892">
                  <c:v>14.933333333333334</c:v>
                </c:pt>
                <c:pt idx="893">
                  <c:v>14.95</c:v>
                </c:pt>
                <c:pt idx="894">
                  <c:v>14.966666666666667</c:v>
                </c:pt>
                <c:pt idx="895">
                  <c:v>14.983333333333333</c:v>
                </c:pt>
                <c:pt idx="896">
                  <c:v>15</c:v>
                </c:pt>
                <c:pt idx="897">
                  <c:v>15.016666666666667</c:v>
                </c:pt>
                <c:pt idx="898">
                  <c:v>15.033333333333333</c:v>
                </c:pt>
                <c:pt idx="899">
                  <c:v>15.05</c:v>
                </c:pt>
                <c:pt idx="900">
                  <c:v>15.066666666666666</c:v>
                </c:pt>
                <c:pt idx="901">
                  <c:v>15.083333333333334</c:v>
                </c:pt>
                <c:pt idx="902">
                  <c:v>15.1</c:v>
                </c:pt>
                <c:pt idx="903">
                  <c:v>15.116666666666667</c:v>
                </c:pt>
                <c:pt idx="904">
                  <c:v>15.133333333333333</c:v>
                </c:pt>
                <c:pt idx="905">
                  <c:v>15.15</c:v>
                </c:pt>
                <c:pt idx="906">
                  <c:v>15.166666666666666</c:v>
                </c:pt>
                <c:pt idx="907">
                  <c:v>15.183333333333334</c:v>
                </c:pt>
                <c:pt idx="908">
                  <c:v>15.2</c:v>
                </c:pt>
                <c:pt idx="909">
                  <c:v>15.216666666666667</c:v>
                </c:pt>
                <c:pt idx="910">
                  <c:v>15.233333333333333</c:v>
                </c:pt>
                <c:pt idx="911">
                  <c:v>15.25</c:v>
                </c:pt>
                <c:pt idx="912">
                  <c:v>15.266666666666667</c:v>
                </c:pt>
                <c:pt idx="913">
                  <c:v>15.283333333333333</c:v>
                </c:pt>
                <c:pt idx="914">
                  <c:v>15.3</c:v>
                </c:pt>
                <c:pt idx="915">
                  <c:v>15.316666666666666</c:v>
                </c:pt>
                <c:pt idx="916">
                  <c:v>15.333333333333334</c:v>
                </c:pt>
                <c:pt idx="917">
                  <c:v>15.35</c:v>
                </c:pt>
                <c:pt idx="918">
                  <c:v>15.366666666666667</c:v>
                </c:pt>
                <c:pt idx="919">
                  <c:v>15.383333333333333</c:v>
                </c:pt>
                <c:pt idx="920">
                  <c:v>15.4</c:v>
                </c:pt>
                <c:pt idx="921">
                  <c:v>15.416666666666666</c:v>
                </c:pt>
                <c:pt idx="922">
                  <c:v>15.433333333333334</c:v>
                </c:pt>
                <c:pt idx="923">
                  <c:v>15.45</c:v>
                </c:pt>
                <c:pt idx="924">
                  <c:v>15.466666666666667</c:v>
                </c:pt>
                <c:pt idx="925">
                  <c:v>15.483333333333333</c:v>
                </c:pt>
                <c:pt idx="926">
                  <c:v>15.5</c:v>
                </c:pt>
                <c:pt idx="927">
                  <c:v>15.516666666666667</c:v>
                </c:pt>
                <c:pt idx="928">
                  <c:v>15.533333333333333</c:v>
                </c:pt>
                <c:pt idx="929">
                  <c:v>15.55</c:v>
                </c:pt>
                <c:pt idx="930">
                  <c:v>15.566666666666666</c:v>
                </c:pt>
                <c:pt idx="931">
                  <c:v>15.583333333333334</c:v>
                </c:pt>
                <c:pt idx="932">
                  <c:v>15.6</c:v>
                </c:pt>
                <c:pt idx="933">
                  <c:v>15.616666666666667</c:v>
                </c:pt>
                <c:pt idx="934">
                  <c:v>15.633333333333333</c:v>
                </c:pt>
                <c:pt idx="935">
                  <c:v>15.65</c:v>
                </c:pt>
                <c:pt idx="936">
                  <c:v>15.666666666666666</c:v>
                </c:pt>
                <c:pt idx="937">
                  <c:v>15.683333333333334</c:v>
                </c:pt>
                <c:pt idx="938">
                  <c:v>15.7</c:v>
                </c:pt>
                <c:pt idx="939">
                  <c:v>15.716666666666667</c:v>
                </c:pt>
                <c:pt idx="940">
                  <c:v>15.733333333333333</c:v>
                </c:pt>
                <c:pt idx="941">
                  <c:v>15.75</c:v>
                </c:pt>
                <c:pt idx="942">
                  <c:v>15.766666666666667</c:v>
                </c:pt>
                <c:pt idx="943">
                  <c:v>15.783333333333333</c:v>
                </c:pt>
                <c:pt idx="944">
                  <c:v>15.8</c:v>
                </c:pt>
                <c:pt idx="945">
                  <c:v>15.816666666666666</c:v>
                </c:pt>
                <c:pt idx="946">
                  <c:v>15.833333333333334</c:v>
                </c:pt>
                <c:pt idx="947">
                  <c:v>15.85</c:v>
                </c:pt>
                <c:pt idx="948">
                  <c:v>15.866666666666667</c:v>
                </c:pt>
                <c:pt idx="949">
                  <c:v>15.883333333333333</c:v>
                </c:pt>
                <c:pt idx="950">
                  <c:v>15.9</c:v>
                </c:pt>
                <c:pt idx="951">
                  <c:v>15.916666666666666</c:v>
                </c:pt>
                <c:pt idx="952">
                  <c:v>15.933333333333334</c:v>
                </c:pt>
                <c:pt idx="953">
                  <c:v>15.95</c:v>
                </c:pt>
                <c:pt idx="954">
                  <c:v>15.966666666666667</c:v>
                </c:pt>
                <c:pt idx="955">
                  <c:v>15.983333333333333</c:v>
                </c:pt>
                <c:pt idx="956">
                  <c:v>16</c:v>
                </c:pt>
                <c:pt idx="957">
                  <c:v>16.016666666666666</c:v>
                </c:pt>
                <c:pt idx="958">
                  <c:v>16.033333333333335</c:v>
                </c:pt>
                <c:pt idx="959">
                  <c:v>16.05</c:v>
                </c:pt>
                <c:pt idx="960">
                  <c:v>16.066666666666666</c:v>
                </c:pt>
                <c:pt idx="961">
                  <c:v>16.083333333333332</c:v>
                </c:pt>
                <c:pt idx="962">
                  <c:v>16.100000000000001</c:v>
                </c:pt>
                <c:pt idx="963">
                  <c:v>16.116666666666667</c:v>
                </c:pt>
                <c:pt idx="964">
                  <c:v>16.133333333333333</c:v>
                </c:pt>
                <c:pt idx="965">
                  <c:v>16.149999999999999</c:v>
                </c:pt>
                <c:pt idx="966">
                  <c:v>16.166666666666668</c:v>
                </c:pt>
                <c:pt idx="967">
                  <c:v>16.183333333333334</c:v>
                </c:pt>
                <c:pt idx="968">
                  <c:v>16.2</c:v>
                </c:pt>
                <c:pt idx="969">
                  <c:v>16.216666666666665</c:v>
                </c:pt>
                <c:pt idx="970">
                  <c:v>16.233333333333334</c:v>
                </c:pt>
                <c:pt idx="971">
                  <c:v>16.25</c:v>
                </c:pt>
                <c:pt idx="972">
                  <c:v>16.266666666666666</c:v>
                </c:pt>
                <c:pt idx="973">
                  <c:v>16.283333333333335</c:v>
                </c:pt>
                <c:pt idx="974">
                  <c:v>16.3</c:v>
                </c:pt>
                <c:pt idx="975">
                  <c:v>16.316666666666666</c:v>
                </c:pt>
                <c:pt idx="976">
                  <c:v>16.333333333333332</c:v>
                </c:pt>
                <c:pt idx="977">
                  <c:v>16.350000000000001</c:v>
                </c:pt>
                <c:pt idx="978">
                  <c:v>16.366666666666667</c:v>
                </c:pt>
                <c:pt idx="979">
                  <c:v>16.383333333333333</c:v>
                </c:pt>
                <c:pt idx="980">
                  <c:v>16.399999999999999</c:v>
                </c:pt>
                <c:pt idx="981">
                  <c:v>16.416666666666668</c:v>
                </c:pt>
                <c:pt idx="982">
                  <c:v>16.433333333333334</c:v>
                </c:pt>
                <c:pt idx="983">
                  <c:v>16.45</c:v>
                </c:pt>
                <c:pt idx="984">
                  <c:v>16.466666666666665</c:v>
                </c:pt>
                <c:pt idx="985">
                  <c:v>16.483333333333334</c:v>
                </c:pt>
                <c:pt idx="986">
                  <c:v>16.5</c:v>
                </c:pt>
                <c:pt idx="987">
                  <c:v>16.516666666666666</c:v>
                </c:pt>
                <c:pt idx="988">
                  <c:v>16.533333333333335</c:v>
                </c:pt>
                <c:pt idx="989">
                  <c:v>16.55</c:v>
                </c:pt>
                <c:pt idx="990">
                  <c:v>16.566666666666666</c:v>
                </c:pt>
                <c:pt idx="991">
                  <c:v>16.583333333333332</c:v>
                </c:pt>
                <c:pt idx="992">
                  <c:v>16.600000000000001</c:v>
                </c:pt>
                <c:pt idx="993">
                  <c:v>16.616666666666667</c:v>
                </c:pt>
                <c:pt idx="994">
                  <c:v>16.633333333333333</c:v>
                </c:pt>
                <c:pt idx="995">
                  <c:v>16.649999999999999</c:v>
                </c:pt>
                <c:pt idx="996">
                  <c:v>16.666666666666668</c:v>
                </c:pt>
                <c:pt idx="997">
                  <c:v>16.683333333333334</c:v>
                </c:pt>
                <c:pt idx="998">
                  <c:v>16.7</c:v>
                </c:pt>
                <c:pt idx="999">
                  <c:v>16.716666666666665</c:v>
                </c:pt>
                <c:pt idx="1000">
                  <c:v>16.733333333333334</c:v>
                </c:pt>
                <c:pt idx="1001">
                  <c:v>16.75</c:v>
                </c:pt>
                <c:pt idx="1002">
                  <c:v>16.766666666666666</c:v>
                </c:pt>
                <c:pt idx="1003">
                  <c:v>16.783333333333335</c:v>
                </c:pt>
                <c:pt idx="1004">
                  <c:v>16.8</c:v>
                </c:pt>
                <c:pt idx="1005">
                  <c:v>16.816666666666666</c:v>
                </c:pt>
                <c:pt idx="1006">
                  <c:v>16.833333333333332</c:v>
                </c:pt>
                <c:pt idx="1007">
                  <c:v>16.850000000000001</c:v>
                </c:pt>
                <c:pt idx="1008">
                  <c:v>16.866666666666667</c:v>
                </c:pt>
                <c:pt idx="1009">
                  <c:v>16.883333333333333</c:v>
                </c:pt>
                <c:pt idx="1010">
                  <c:v>16.899999999999999</c:v>
                </c:pt>
                <c:pt idx="1011">
                  <c:v>16.916666666666668</c:v>
                </c:pt>
                <c:pt idx="1012">
                  <c:v>16.933333333333334</c:v>
                </c:pt>
                <c:pt idx="1013">
                  <c:v>16.95</c:v>
                </c:pt>
                <c:pt idx="1014">
                  <c:v>16.966666666666665</c:v>
                </c:pt>
                <c:pt idx="1015">
                  <c:v>16.983333333333334</c:v>
                </c:pt>
                <c:pt idx="1016">
                  <c:v>17</c:v>
                </c:pt>
                <c:pt idx="1017">
                  <c:v>17.016666666666666</c:v>
                </c:pt>
                <c:pt idx="1018">
                  <c:v>17.033333333333335</c:v>
                </c:pt>
                <c:pt idx="1019">
                  <c:v>17.05</c:v>
                </c:pt>
                <c:pt idx="1020">
                  <c:v>17.066666666666666</c:v>
                </c:pt>
                <c:pt idx="1021">
                  <c:v>17.083333333333332</c:v>
                </c:pt>
                <c:pt idx="1022">
                  <c:v>17.100000000000001</c:v>
                </c:pt>
                <c:pt idx="1023">
                  <c:v>17.116666666666667</c:v>
                </c:pt>
                <c:pt idx="1024">
                  <c:v>17.133333333333333</c:v>
                </c:pt>
                <c:pt idx="1025">
                  <c:v>17.149999999999999</c:v>
                </c:pt>
                <c:pt idx="1026">
                  <c:v>17.166666666666668</c:v>
                </c:pt>
                <c:pt idx="1027">
                  <c:v>17.183333333333334</c:v>
                </c:pt>
                <c:pt idx="1028">
                  <c:v>17.2</c:v>
                </c:pt>
                <c:pt idx="1029">
                  <c:v>17.216666666666665</c:v>
                </c:pt>
                <c:pt idx="1030">
                  <c:v>17.233333333333334</c:v>
                </c:pt>
                <c:pt idx="1031">
                  <c:v>17.25</c:v>
                </c:pt>
                <c:pt idx="1032">
                  <c:v>17.266666666666666</c:v>
                </c:pt>
                <c:pt idx="1033">
                  <c:v>17.283333333333335</c:v>
                </c:pt>
                <c:pt idx="1034">
                  <c:v>17.3</c:v>
                </c:pt>
                <c:pt idx="1035">
                  <c:v>17.316666666666666</c:v>
                </c:pt>
                <c:pt idx="1036">
                  <c:v>17.333333333333332</c:v>
                </c:pt>
                <c:pt idx="1037">
                  <c:v>17.350000000000001</c:v>
                </c:pt>
                <c:pt idx="1038">
                  <c:v>17.366666666666667</c:v>
                </c:pt>
                <c:pt idx="1039">
                  <c:v>17.383333333333333</c:v>
                </c:pt>
                <c:pt idx="1040">
                  <c:v>17.399999999999999</c:v>
                </c:pt>
                <c:pt idx="1041">
                  <c:v>17.416666666666668</c:v>
                </c:pt>
                <c:pt idx="1042">
                  <c:v>17.433333333333334</c:v>
                </c:pt>
                <c:pt idx="1043">
                  <c:v>17.45</c:v>
                </c:pt>
                <c:pt idx="1044">
                  <c:v>17.466666666666665</c:v>
                </c:pt>
                <c:pt idx="1045">
                  <c:v>17.483333333333334</c:v>
                </c:pt>
                <c:pt idx="1046">
                  <c:v>17.5</c:v>
                </c:pt>
                <c:pt idx="1047">
                  <c:v>17.516666666666666</c:v>
                </c:pt>
                <c:pt idx="1048">
                  <c:v>17.533333333333335</c:v>
                </c:pt>
                <c:pt idx="1049">
                  <c:v>17.55</c:v>
                </c:pt>
                <c:pt idx="1050">
                  <c:v>17.566666666666666</c:v>
                </c:pt>
                <c:pt idx="1051">
                  <c:v>17.583333333333332</c:v>
                </c:pt>
                <c:pt idx="1052">
                  <c:v>17.600000000000001</c:v>
                </c:pt>
                <c:pt idx="1053">
                  <c:v>17.616666666666667</c:v>
                </c:pt>
                <c:pt idx="1054">
                  <c:v>17.633333333333333</c:v>
                </c:pt>
                <c:pt idx="1055">
                  <c:v>17.649999999999999</c:v>
                </c:pt>
                <c:pt idx="1056">
                  <c:v>17.666666666666668</c:v>
                </c:pt>
                <c:pt idx="1057">
                  <c:v>17.683333333333334</c:v>
                </c:pt>
                <c:pt idx="1058">
                  <c:v>17.7</c:v>
                </c:pt>
                <c:pt idx="1059">
                  <c:v>17.716666666666665</c:v>
                </c:pt>
                <c:pt idx="1060">
                  <c:v>17.733333333333334</c:v>
                </c:pt>
                <c:pt idx="1061">
                  <c:v>17.75</c:v>
                </c:pt>
                <c:pt idx="1062">
                  <c:v>17.766666666666666</c:v>
                </c:pt>
                <c:pt idx="1063">
                  <c:v>17.783333333333335</c:v>
                </c:pt>
                <c:pt idx="1064">
                  <c:v>17.8</c:v>
                </c:pt>
                <c:pt idx="1065">
                  <c:v>17.816666666666666</c:v>
                </c:pt>
                <c:pt idx="1066">
                  <c:v>17.833333333333332</c:v>
                </c:pt>
                <c:pt idx="1067">
                  <c:v>17.850000000000001</c:v>
                </c:pt>
                <c:pt idx="1068">
                  <c:v>17.866666666666667</c:v>
                </c:pt>
                <c:pt idx="1069">
                  <c:v>17.883333333333333</c:v>
                </c:pt>
                <c:pt idx="1070">
                  <c:v>17.899999999999999</c:v>
                </c:pt>
                <c:pt idx="1071">
                  <c:v>17.916666666666668</c:v>
                </c:pt>
                <c:pt idx="1072">
                  <c:v>17.933333333333334</c:v>
                </c:pt>
                <c:pt idx="1073">
                  <c:v>17.95</c:v>
                </c:pt>
                <c:pt idx="1074">
                  <c:v>17.966666666666665</c:v>
                </c:pt>
                <c:pt idx="1075">
                  <c:v>17.983333333333334</c:v>
                </c:pt>
                <c:pt idx="1076">
                  <c:v>18</c:v>
                </c:pt>
                <c:pt idx="1077">
                  <c:v>18.016666666666666</c:v>
                </c:pt>
                <c:pt idx="1078">
                  <c:v>18.033333333333335</c:v>
                </c:pt>
                <c:pt idx="1079">
                  <c:v>18.05</c:v>
                </c:pt>
                <c:pt idx="1080">
                  <c:v>18.066666666666666</c:v>
                </c:pt>
                <c:pt idx="1081">
                  <c:v>18.083333333333332</c:v>
                </c:pt>
                <c:pt idx="1082">
                  <c:v>18.100000000000001</c:v>
                </c:pt>
                <c:pt idx="1083">
                  <c:v>18.116666666666667</c:v>
                </c:pt>
                <c:pt idx="1084">
                  <c:v>18.133333333333333</c:v>
                </c:pt>
                <c:pt idx="1085">
                  <c:v>18.149999999999999</c:v>
                </c:pt>
                <c:pt idx="1086">
                  <c:v>18.166666666666668</c:v>
                </c:pt>
                <c:pt idx="1087">
                  <c:v>18.183333333333334</c:v>
                </c:pt>
                <c:pt idx="1088">
                  <c:v>18.2</c:v>
                </c:pt>
                <c:pt idx="1089">
                  <c:v>18.216666666666665</c:v>
                </c:pt>
                <c:pt idx="1090">
                  <c:v>18.233333333333334</c:v>
                </c:pt>
                <c:pt idx="1091">
                  <c:v>18.25</c:v>
                </c:pt>
                <c:pt idx="1092">
                  <c:v>18.266666666666666</c:v>
                </c:pt>
                <c:pt idx="1093">
                  <c:v>18.283333333333335</c:v>
                </c:pt>
                <c:pt idx="1094">
                  <c:v>18.3</c:v>
                </c:pt>
                <c:pt idx="1095">
                  <c:v>18.316666666666666</c:v>
                </c:pt>
                <c:pt idx="1096">
                  <c:v>18.333333333333332</c:v>
                </c:pt>
                <c:pt idx="1097">
                  <c:v>18.350000000000001</c:v>
                </c:pt>
                <c:pt idx="1098">
                  <c:v>18.366666666666667</c:v>
                </c:pt>
                <c:pt idx="1099">
                  <c:v>18.383333333333333</c:v>
                </c:pt>
                <c:pt idx="1100">
                  <c:v>18.399999999999999</c:v>
                </c:pt>
                <c:pt idx="1101">
                  <c:v>18.416666666666668</c:v>
                </c:pt>
                <c:pt idx="1102">
                  <c:v>18.433333333333334</c:v>
                </c:pt>
                <c:pt idx="1103">
                  <c:v>18.45</c:v>
                </c:pt>
                <c:pt idx="1104">
                  <c:v>18.466666666666665</c:v>
                </c:pt>
                <c:pt idx="1105">
                  <c:v>18.483333333333334</c:v>
                </c:pt>
                <c:pt idx="1106">
                  <c:v>18.5</c:v>
                </c:pt>
                <c:pt idx="1107">
                  <c:v>18.516666666666666</c:v>
                </c:pt>
                <c:pt idx="1108">
                  <c:v>18.533333333333335</c:v>
                </c:pt>
              </c:numCache>
            </c:numRef>
          </c:xVal>
          <c:yVal>
            <c:numRef>
              <c:f>'180207_1_Langzeitmessung'!$F$3:$F$1111</c:f>
              <c:numCache>
                <c:formatCode>0.00</c:formatCode>
                <c:ptCount val="1109"/>
                <c:pt idx="0">
                  <c:v>6.0000000000000001E-3</c:v>
                </c:pt>
                <c:pt idx="1">
                  <c:v>8.0000000000000002E-3</c:v>
                </c:pt>
                <c:pt idx="2">
                  <c:v>8.0000000000000002E-3</c:v>
                </c:pt>
                <c:pt idx="3">
                  <c:v>1.4E-2</c:v>
                </c:pt>
                <c:pt idx="4">
                  <c:v>6.4000000000000001E-2</c:v>
                </c:pt>
                <c:pt idx="5">
                  <c:v>0.28999999999999998</c:v>
                </c:pt>
                <c:pt idx="6">
                  <c:v>0.876</c:v>
                </c:pt>
                <c:pt idx="7">
                  <c:v>1.698</c:v>
                </c:pt>
                <c:pt idx="8">
                  <c:v>2.516</c:v>
                </c:pt>
                <c:pt idx="9">
                  <c:v>3.2839999999999998</c:v>
                </c:pt>
                <c:pt idx="10">
                  <c:v>3.9420000000000002</c:v>
                </c:pt>
                <c:pt idx="11">
                  <c:v>4.4400000000000004</c:v>
                </c:pt>
                <c:pt idx="12">
                  <c:v>4.93</c:v>
                </c:pt>
                <c:pt idx="13">
                  <c:v>5.402000000000001</c:v>
                </c:pt>
                <c:pt idx="14">
                  <c:v>5.7779999999999996</c:v>
                </c:pt>
                <c:pt idx="15">
                  <c:v>6.0920000000000005</c:v>
                </c:pt>
                <c:pt idx="16">
                  <c:v>6.55</c:v>
                </c:pt>
                <c:pt idx="17">
                  <c:v>6.9560000000000004</c:v>
                </c:pt>
                <c:pt idx="18">
                  <c:v>7.3140000000000001</c:v>
                </c:pt>
                <c:pt idx="19">
                  <c:v>7.6639999999999997</c:v>
                </c:pt>
                <c:pt idx="20">
                  <c:v>8.0060000000000002</c:v>
                </c:pt>
                <c:pt idx="21">
                  <c:v>8.4160000000000004</c:v>
                </c:pt>
                <c:pt idx="22">
                  <c:v>8.8800000000000008</c:v>
                </c:pt>
                <c:pt idx="23">
                  <c:v>9.2840000000000007</c:v>
                </c:pt>
                <c:pt idx="24">
                  <c:v>9.6839999999999993</c:v>
                </c:pt>
                <c:pt idx="25">
                  <c:v>10.087999999999999</c:v>
                </c:pt>
                <c:pt idx="26">
                  <c:v>10.465999999999999</c:v>
                </c:pt>
                <c:pt idx="27">
                  <c:v>10.854000000000001</c:v>
                </c:pt>
                <c:pt idx="28">
                  <c:v>11.234000000000002</c:v>
                </c:pt>
                <c:pt idx="29">
                  <c:v>11.594000000000001</c:v>
                </c:pt>
                <c:pt idx="30">
                  <c:v>11.08</c:v>
                </c:pt>
                <c:pt idx="31">
                  <c:v>10.802</c:v>
                </c:pt>
                <c:pt idx="32">
                  <c:v>10.808</c:v>
                </c:pt>
                <c:pt idx="33">
                  <c:v>11.234000000000002</c:v>
                </c:pt>
                <c:pt idx="34">
                  <c:v>11.417999999999999</c:v>
                </c:pt>
                <c:pt idx="35">
                  <c:v>11.194000000000001</c:v>
                </c:pt>
                <c:pt idx="36">
                  <c:v>11.282</c:v>
                </c:pt>
                <c:pt idx="37">
                  <c:v>11.571999999999999</c:v>
                </c:pt>
                <c:pt idx="38">
                  <c:v>11.804000000000002</c:v>
                </c:pt>
                <c:pt idx="39">
                  <c:v>12.054000000000002</c:v>
                </c:pt>
                <c:pt idx="40">
                  <c:v>12.265999999999998</c:v>
                </c:pt>
                <c:pt idx="41">
                  <c:v>12.45</c:v>
                </c:pt>
                <c:pt idx="42">
                  <c:v>12.625999999999998</c:v>
                </c:pt>
                <c:pt idx="43">
                  <c:v>12.798</c:v>
                </c:pt>
                <c:pt idx="44">
                  <c:v>12.975999999999999</c:v>
                </c:pt>
                <c:pt idx="45">
                  <c:v>13.144</c:v>
                </c:pt>
                <c:pt idx="46">
                  <c:v>13.318</c:v>
                </c:pt>
                <c:pt idx="47">
                  <c:v>13.481999999999999</c:v>
                </c:pt>
                <c:pt idx="48">
                  <c:v>13.646000000000001</c:v>
                </c:pt>
                <c:pt idx="49">
                  <c:v>13.802</c:v>
                </c:pt>
                <c:pt idx="50">
                  <c:v>13.965999999999999</c:v>
                </c:pt>
                <c:pt idx="51">
                  <c:v>14.125999999999999</c:v>
                </c:pt>
                <c:pt idx="52">
                  <c:v>14.282</c:v>
                </c:pt>
                <c:pt idx="53">
                  <c:v>14.438000000000001</c:v>
                </c:pt>
                <c:pt idx="54">
                  <c:v>14.606</c:v>
                </c:pt>
                <c:pt idx="55">
                  <c:v>14.76</c:v>
                </c:pt>
                <c:pt idx="56">
                  <c:v>14.906000000000001</c:v>
                </c:pt>
                <c:pt idx="57">
                  <c:v>15.066000000000001</c:v>
                </c:pt>
                <c:pt idx="58">
                  <c:v>15.206</c:v>
                </c:pt>
                <c:pt idx="59">
                  <c:v>15.353999999999999</c:v>
                </c:pt>
                <c:pt idx="60">
                  <c:v>15.518000000000001</c:v>
                </c:pt>
                <c:pt idx="61">
                  <c:v>15.657999999999999</c:v>
                </c:pt>
                <c:pt idx="62">
                  <c:v>15.802</c:v>
                </c:pt>
                <c:pt idx="63">
                  <c:v>15.942</c:v>
                </c:pt>
                <c:pt idx="64">
                  <c:v>16.09</c:v>
                </c:pt>
                <c:pt idx="65">
                  <c:v>16.248000000000001</c:v>
                </c:pt>
                <c:pt idx="66">
                  <c:v>16.37</c:v>
                </c:pt>
                <c:pt idx="67">
                  <c:v>16.408000000000001</c:v>
                </c:pt>
                <c:pt idx="68">
                  <c:v>16.437999999999999</c:v>
                </c:pt>
                <c:pt idx="69">
                  <c:v>16.448</c:v>
                </c:pt>
                <c:pt idx="70">
                  <c:v>16.431999999999999</c:v>
                </c:pt>
                <c:pt idx="71">
                  <c:v>16.43</c:v>
                </c:pt>
                <c:pt idx="72">
                  <c:v>16.422000000000001</c:v>
                </c:pt>
                <c:pt idx="73">
                  <c:v>16.420000000000002</c:v>
                </c:pt>
                <c:pt idx="74">
                  <c:v>16.414000000000001</c:v>
                </c:pt>
                <c:pt idx="75">
                  <c:v>16.414000000000001</c:v>
                </c:pt>
                <c:pt idx="76">
                  <c:v>16.416</c:v>
                </c:pt>
                <c:pt idx="77">
                  <c:v>16.408000000000001</c:v>
                </c:pt>
                <c:pt idx="78">
                  <c:v>16.404</c:v>
                </c:pt>
                <c:pt idx="79">
                  <c:v>16.396000000000001</c:v>
                </c:pt>
                <c:pt idx="80">
                  <c:v>16.378</c:v>
                </c:pt>
                <c:pt idx="81">
                  <c:v>16.373999999999999</c:v>
                </c:pt>
                <c:pt idx="82">
                  <c:v>16.364000000000001</c:v>
                </c:pt>
                <c:pt idx="83">
                  <c:v>16.346</c:v>
                </c:pt>
                <c:pt idx="84">
                  <c:v>16.34</c:v>
                </c:pt>
                <c:pt idx="85">
                  <c:v>16.332000000000001</c:v>
                </c:pt>
                <c:pt idx="86">
                  <c:v>16.327999999999999</c:v>
                </c:pt>
                <c:pt idx="87">
                  <c:v>16.327999999999999</c:v>
                </c:pt>
                <c:pt idx="88">
                  <c:v>16.324000000000002</c:v>
                </c:pt>
                <c:pt idx="89">
                  <c:v>16.315999999999999</c:v>
                </c:pt>
                <c:pt idx="90">
                  <c:v>16.309999999999999</c:v>
                </c:pt>
                <c:pt idx="91">
                  <c:v>16.303999999999998</c:v>
                </c:pt>
                <c:pt idx="92">
                  <c:v>16.303999999999998</c:v>
                </c:pt>
                <c:pt idx="93">
                  <c:v>16.295999999999999</c:v>
                </c:pt>
                <c:pt idx="94">
                  <c:v>16.294</c:v>
                </c:pt>
                <c:pt idx="95">
                  <c:v>16.294</c:v>
                </c:pt>
                <c:pt idx="96">
                  <c:v>16.288</c:v>
                </c:pt>
                <c:pt idx="97">
                  <c:v>16.29</c:v>
                </c:pt>
                <c:pt idx="98">
                  <c:v>16.282</c:v>
                </c:pt>
                <c:pt idx="99">
                  <c:v>16.283999999999999</c:v>
                </c:pt>
                <c:pt idx="100">
                  <c:v>16.276</c:v>
                </c:pt>
                <c:pt idx="101">
                  <c:v>16.274000000000001</c:v>
                </c:pt>
                <c:pt idx="102">
                  <c:v>16.274000000000001</c:v>
                </c:pt>
                <c:pt idx="103">
                  <c:v>16.276</c:v>
                </c:pt>
                <c:pt idx="104">
                  <c:v>16.271999999999998</c:v>
                </c:pt>
                <c:pt idx="105">
                  <c:v>16.271999999999998</c:v>
                </c:pt>
                <c:pt idx="106">
                  <c:v>16.271999999999998</c:v>
                </c:pt>
                <c:pt idx="107">
                  <c:v>16.268000000000001</c:v>
                </c:pt>
                <c:pt idx="108">
                  <c:v>16.265999999999998</c:v>
                </c:pt>
                <c:pt idx="109">
                  <c:v>16.265999999999998</c:v>
                </c:pt>
                <c:pt idx="110">
                  <c:v>16.27</c:v>
                </c:pt>
                <c:pt idx="111">
                  <c:v>16.262</c:v>
                </c:pt>
                <c:pt idx="112">
                  <c:v>16.262</c:v>
                </c:pt>
                <c:pt idx="113">
                  <c:v>16.271999999999998</c:v>
                </c:pt>
                <c:pt idx="114">
                  <c:v>16.263999999999999</c:v>
                </c:pt>
                <c:pt idx="115">
                  <c:v>16.265999999999998</c:v>
                </c:pt>
                <c:pt idx="116">
                  <c:v>16.263999999999999</c:v>
                </c:pt>
                <c:pt idx="117">
                  <c:v>16.254000000000001</c:v>
                </c:pt>
                <c:pt idx="118">
                  <c:v>16.244</c:v>
                </c:pt>
                <c:pt idx="119">
                  <c:v>16.25</c:v>
                </c:pt>
                <c:pt idx="120">
                  <c:v>16.251999999999999</c:v>
                </c:pt>
                <c:pt idx="121">
                  <c:v>16.238</c:v>
                </c:pt>
                <c:pt idx="122">
                  <c:v>16.248000000000001</c:v>
                </c:pt>
                <c:pt idx="123">
                  <c:v>16.242000000000001</c:v>
                </c:pt>
                <c:pt idx="124">
                  <c:v>16.248000000000001</c:v>
                </c:pt>
                <c:pt idx="125">
                  <c:v>16.248000000000001</c:v>
                </c:pt>
                <c:pt idx="126">
                  <c:v>16.254000000000001</c:v>
                </c:pt>
                <c:pt idx="127">
                  <c:v>16.248000000000001</c:v>
                </c:pt>
                <c:pt idx="128">
                  <c:v>16.251999999999999</c:v>
                </c:pt>
                <c:pt idx="129">
                  <c:v>16.248000000000001</c:v>
                </c:pt>
                <c:pt idx="130">
                  <c:v>16.256</c:v>
                </c:pt>
                <c:pt idx="131">
                  <c:v>16.248000000000001</c:v>
                </c:pt>
                <c:pt idx="132">
                  <c:v>16.257999999999999</c:v>
                </c:pt>
                <c:pt idx="133">
                  <c:v>16.254000000000001</c:v>
                </c:pt>
                <c:pt idx="134">
                  <c:v>16.245999999999999</c:v>
                </c:pt>
                <c:pt idx="135">
                  <c:v>16.256</c:v>
                </c:pt>
                <c:pt idx="136">
                  <c:v>16.262</c:v>
                </c:pt>
                <c:pt idx="137">
                  <c:v>16.262</c:v>
                </c:pt>
                <c:pt idx="138">
                  <c:v>16.257999999999999</c:v>
                </c:pt>
                <c:pt idx="139">
                  <c:v>16.257999999999999</c:v>
                </c:pt>
                <c:pt idx="140">
                  <c:v>16.260000000000002</c:v>
                </c:pt>
                <c:pt idx="141">
                  <c:v>16.260000000000002</c:v>
                </c:pt>
                <c:pt idx="142">
                  <c:v>16.260000000000002</c:v>
                </c:pt>
                <c:pt idx="143">
                  <c:v>16.265999999999998</c:v>
                </c:pt>
                <c:pt idx="144">
                  <c:v>16.274000000000001</c:v>
                </c:pt>
                <c:pt idx="145">
                  <c:v>16.277999999999999</c:v>
                </c:pt>
                <c:pt idx="146">
                  <c:v>16.276</c:v>
                </c:pt>
                <c:pt idx="147">
                  <c:v>16.274000000000001</c:v>
                </c:pt>
                <c:pt idx="148">
                  <c:v>16.271999999999998</c:v>
                </c:pt>
                <c:pt idx="149">
                  <c:v>16.276</c:v>
                </c:pt>
                <c:pt idx="150">
                  <c:v>16.277999999999999</c:v>
                </c:pt>
                <c:pt idx="151">
                  <c:v>16.282</c:v>
                </c:pt>
                <c:pt idx="152">
                  <c:v>16.282</c:v>
                </c:pt>
                <c:pt idx="153">
                  <c:v>16.292000000000002</c:v>
                </c:pt>
                <c:pt idx="154">
                  <c:v>16.283999999999999</c:v>
                </c:pt>
                <c:pt idx="155">
                  <c:v>16.28</c:v>
                </c:pt>
                <c:pt idx="156">
                  <c:v>16.274000000000001</c:v>
                </c:pt>
                <c:pt idx="157">
                  <c:v>16.282</c:v>
                </c:pt>
                <c:pt idx="158">
                  <c:v>16.282</c:v>
                </c:pt>
                <c:pt idx="159">
                  <c:v>16.282</c:v>
                </c:pt>
                <c:pt idx="160">
                  <c:v>16.28</c:v>
                </c:pt>
                <c:pt idx="161">
                  <c:v>16.23</c:v>
                </c:pt>
                <c:pt idx="162">
                  <c:v>16.277999999999999</c:v>
                </c:pt>
                <c:pt idx="163">
                  <c:v>16.28</c:v>
                </c:pt>
                <c:pt idx="164">
                  <c:v>16.282</c:v>
                </c:pt>
                <c:pt idx="165">
                  <c:v>16.282</c:v>
                </c:pt>
                <c:pt idx="166">
                  <c:v>16.28</c:v>
                </c:pt>
                <c:pt idx="167">
                  <c:v>16.277999999999999</c:v>
                </c:pt>
                <c:pt idx="168">
                  <c:v>16.286000000000001</c:v>
                </c:pt>
                <c:pt idx="169">
                  <c:v>16.29</c:v>
                </c:pt>
                <c:pt idx="170">
                  <c:v>16.282</c:v>
                </c:pt>
                <c:pt idx="171">
                  <c:v>16.286000000000001</c:v>
                </c:pt>
                <c:pt idx="172">
                  <c:v>16.283999999999999</c:v>
                </c:pt>
                <c:pt idx="173">
                  <c:v>16.283999999999999</c:v>
                </c:pt>
                <c:pt idx="174">
                  <c:v>16.286000000000001</c:v>
                </c:pt>
                <c:pt idx="175">
                  <c:v>16.286000000000001</c:v>
                </c:pt>
                <c:pt idx="176">
                  <c:v>16.288</c:v>
                </c:pt>
                <c:pt idx="177">
                  <c:v>16.294</c:v>
                </c:pt>
                <c:pt idx="178">
                  <c:v>16.294</c:v>
                </c:pt>
                <c:pt idx="179">
                  <c:v>16.294</c:v>
                </c:pt>
                <c:pt idx="180">
                  <c:v>16.294</c:v>
                </c:pt>
                <c:pt idx="181">
                  <c:v>16.294</c:v>
                </c:pt>
                <c:pt idx="182">
                  <c:v>16.295999999999999</c:v>
                </c:pt>
                <c:pt idx="183">
                  <c:v>16.292000000000002</c:v>
                </c:pt>
                <c:pt idx="184">
                  <c:v>16.3</c:v>
                </c:pt>
                <c:pt idx="185">
                  <c:v>16.3</c:v>
                </c:pt>
                <c:pt idx="186">
                  <c:v>16.303999999999998</c:v>
                </c:pt>
                <c:pt idx="187">
                  <c:v>16.3</c:v>
                </c:pt>
                <c:pt idx="188">
                  <c:v>16.303999999999998</c:v>
                </c:pt>
                <c:pt idx="189">
                  <c:v>16.302</c:v>
                </c:pt>
                <c:pt idx="190">
                  <c:v>16.303999999999998</c:v>
                </c:pt>
                <c:pt idx="191">
                  <c:v>16.303999999999998</c:v>
                </c:pt>
                <c:pt idx="192">
                  <c:v>16.306000000000001</c:v>
                </c:pt>
                <c:pt idx="193">
                  <c:v>16.309999999999999</c:v>
                </c:pt>
                <c:pt idx="194">
                  <c:v>16.308</c:v>
                </c:pt>
                <c:pt idx="195">
                  <c:v>16.308</c:v>
                </c:pt>
                <c:pt idx="196">
                  <c:v>16.309999999999999</c:v>
                </c:pt>
                <c:pt idx="197">
                  <c:v>16.315999999999999</c:v>
                </c:pt>
                <c:pt idx="198">
                  <c:v>16.314</c:v>
                </c:pt>
                <c:pt idx="199">
                  <c:v>16.309999999999999</c:v>
                </c:pt>
                <c:pt idx="200">
                  <c:v>16.314</c:v>
                </c:pt>
                <c:pt idx="201">
                  <c:v>16.314</c:v>
                </c:pt>
                <c:pt idx="202">
                  <c:v>16.318000000000001</c:v>
                </c:pt>
                <c:pt idx="203">
                  <c:v>16.315999999999999</c:v>
                </c:pt>
                <c:pt idx="204">
                  <c:v>16.318000000000001</c:v>
                </c:pt>
                <c:pt idx="205">
                  <c:v>16.314</c:v>
                </c:pt>
                <c:pt idx="206">
                  <c:v>16.326000000000001</c:v>
                </c:pt>
                <c:pt idx="207">
                  <c:v>16.324000000000002</c:v>
                </c:pt>
                <c:pt idx="208">
                  <c:v>16.321999999999999</c:v>
                </c:pt>
                <c:pt idx="209">
                  <c:v>16.318000000000001</c:v>
                </c:pt>
                <c:pt idx="210">
                  <c:v>16.327999999999999</c:v>
                </c:pt>
                <c:pt idx="211">
                  <c:v>16.329999999999998</c:v>
                </c:pt>
                <c:pt idx="212">
                  <c:v>16.324000000000002</c:v>
                </c:pt>
                <c:pt idx="213">
                  <c:v>16.324000000000002</c:v>
                </c:pt>
                <c:pt idx="214">
                  <c:v>16.329999999999998</c:v>
                </c:pt>
                <c:pt idx="215">
                  <c:v>16.329999999999998</c:v>
                </c:pt>
                <c:pt idx="216">
                  <c:v>16.329999999999998</c:v>
                </c:pt>
                <c:pt idx="217">
                  <c:v>16.335999999999999</c:v>
                </c:pt>
                <c:pt idx="218">
                  <c:v>16.334</c:v>
                </c:pt>
                <c:pt idx="219">
                  <c:v>16.329999999999998</c:v>
                </c:pt>
                <c:pt idx="220">
                  <c:v>16.335999999999999</c:v>
                </c:pt>
                <c:pt idx="221">
                  <c:v>16.338000000000001</c:v>
                </c:pt>
                <c:pt idx="222">
                  <c:v>16.335999999999999</c:v>
                </c:pt>
                <c:pt idx="223">
                  <c:v>16.341999999999999</c:v>
                </c:pt>
                <c:pt idx="224">
                  <c:v>16.34</c:v>
                </c:pt>
                <c:pt idx="225">
                  <c:v>16.341999999999999</c:v>
                </c:pt>
                <c:pt idx="226">
                  <c:v>16.346</c:v>
                </c:pt>
                <c:pt idx="227">
                  <c:v>16.341999999999999</c:v>
                </c:pt>
                <c:pt idx="228">
                  <c:v>16.344000000000001</c:v>
                </c:pt>
                <c:pt idx="229">
                  <c:v>16.347999999999999</c:v>
                </c:pt>
                <c:pt idx="230">
                  <c:v>16.347999999999999</c:v>
                </c:pt>
                <c:pt idx="231">
                  <c:v>16.347999999999999</c:v>
                </c:pt>
                <c:pt idx="232">
                  <c:v>16.346</c:v>
                </c:pt>
                <c:pt idx="233">
                  <c:v>16.347999999999999</c:v>
                </c:pt>
                <c:pt idx="234">
                  <c:v>16.352</c:v>
                </c:pt>
                <c:pt idx="235">
                  <c:v>16.356000000000002</c:v>
                </c:pt>
                <c:pt idx="236">
                  <c:v>16.36</c:v>
                </c:pt>
                <c:pt idx="237">
                  <c:v>16.352</c:v>
                </c:pt>
                <c:pt idx="238">
                  <c:v>16.353999999999999</c:v>
                </c:pt>
                <c:pt idx="239">
                  <c:v>16.346</c:v>
                </c:pt>
                <c:pt idx="240">
                  <c:v>16.358000000000001</c:v>
                </c:pt>
                <c:pt idx="241">
                  <c:v>16.36</c:v>
                </c:pt>
                <c:pt idx="242">
                  <c:v>16.358000000000001</c:v>
                </c:pt>
                <c:pt idx="243">
                  <c:v>16.356000000000002</c:v>
                </c:pt>
                <c:pt idx="244">
                  <c:v>16.364000000000001</c:v>
                </c:pt>
                <c:pt idx="245">
                  <c:v>16.366</c:v>
                </c:pt>
                <c:pt idx="246">
                  <c:v>16.361999999999998</c:v>
                </c:pt>
                <c:pt idx="247">
                  <c:v>16.364000000000001</c:v>
                </c:pt>
                <c:pt idx="248">
                  <c:v>16.364000000000001</c:v>
                </c:pt>
                <c:pt idx="249">
                  <c:v>16.367999999999999</c:v>
                </c:pt>
                <c:pt idx="250">
                  <c:v>16.373999999999999</c:v>
                </c:pt>
                <c:pt idx="251">
                  <c:v>16.378</c:v>
                </c:pt>
                <c:pt idx="252">
                  <c:v>16.373999999999999</c:v>
                </c:pt>
                <c:pt idx="253">
                  <c:v>16.373999999999999</c:v>
                </c:pt>
                <c:pt idx="254">
                  <c:v>16.376000000000001</c:v>
                </c:pt>
                <c:pt idx="255">
                  <c:v>16.372</c:v>
                </c:pt>
                <c:pt idx="256">
                  <c:v>16.373999999999999</c:v>
                </c:pt>
                <c:pt idx="257">
                  <c:v>16.376000000000001</c:v>
                </c:pt>
                <c:pt idx="258">
                  <c:v>16.376000000000001</c:v>
                </c:pt>
                <c:pt idx="259">
                  <c:v>16.378</c:v>
                </c:pt>
                <c:pt idx="260">
                  <c:v>16.38</c:v>
                </c:pt>
                <c:pt idx="261">
                  <c:v>16.378</c:v>
                </c:pt>
                <c:pt idx="262">
                  <c:v>16.382000000000001</c:v>
                </c:pt>
                <c:pt idx="263">
                  <c:v>16.382000000000001</c:v>
                </c:pt>
                <c:pt idx="264">
                  <c:v>16.384</c:v>
                </c:pt>
                <c:pt idx="265">
                  <c:v>16.39</c:v>
                </c:pt>
                <c:pt idx="266">
                  <c:v>16.382000000000001</c:v>
                </c:pt>
                <c:pt idx="267">
                  <c:v>16.384</c:v>
                </c:pt>
                <c:pt idx="268">
                  <c:v>16.385999999999999</c:v>
                </c:pt>
                <c:pt idx="269">
                  <c:v>16.39</c:v>
                </c:pt>
                <c:pt idx="270">
                  <c:v>16.391999999999999</c:v>
                </c:pt>
                <c:pt idx="271">
                  <c:v>16.391999999999999</c:v>
                </c:pt>
                <c:pt idx="272">
                  <c:v>16.391999999999999</c:v>
                </c:pt>
                <c:pt idx="273">
                  <c:v>16.39</c:v>
                </c:pt>
                <c:pt idx="274">
                  <c:v>16.393999999999998</c:v>
                </c:pt>
                <c:pt idx="275">
                  <c:v>16.396000000000001</c:v>
                </c:pt>
                <c:pt idx="276">
                  <c:v>16.391999999999999</c:v>
                </c:pt>
                <c:pt idx="277">
                  <c:v>16.391999999999999</c:v>
                </c:pt>
                <c:pt idx="278">
                  <c:v>16.396000000000001</c:v>
                </c:pt>
                <c:pt idx="279">
                  <c:v>16.396000000000001</c:v>
                </c:pt>
                <c:pt idx="280">
                  <c:v>16.391999999999999</c:v>
                </c:pt>
                <c:pt idx="281">
                  <c:v>16.396000000000001</c:v>
                </c:pt>
                <c:pt idx="282">
                  <c:v>16.398</c:v>
                </c:pt>
                <c:pt idx="283">
                  <c:v>16.402000000000001</c:v>
                </c:pt>
                <c:pt idx="284">
                  <c:v>16.399999999999999</c:v>
                </c:pt>
                <c:pt idx="285">
                  <c:v>16.399999999999999</c:v>
                </c:pt>
                <c:pt idx="286">
                  <c:v>16.404</c:v>
                </c:pt>
                <c:pt idx="287">
                  <c:v>16.402000000000001</c:v>
                </c:pt>
                <c:pt idx="288">
                  <c:v>16.405999999999999</c:v>
                </c:pt>
                <c:pt idx="289">
                  <c:v>16.414000000000001</c:v>
                </c:pt>
                <c:pt idx="290">
                  <c:v>16.41</c:v>
                </c:pt>
                <c:pt idx="291">
                  <c:v>16.402000000000001</c:v>
                </c:pt>
                <c:pt idx="292">
                  <c:v>16.405999999999999</c:v>
                </c:pt>
                <c:pt idx="293">
                  <c:v>16.405999999999999</c:v>
                </c:pt>
                <c:pt idx="294">
                  <c:v>16.41</c:v>
                </c:pt>
                <c:pt idx="295">
                  <c:v>16.411999999999999</c:v>
                </c:pt>
                <c:pt idx="296">
                  <c:v>16.414000000000001</c:v>
                </c:pt>
                <c:pt idx="297">
                  <c:v>16.416</c:v>
                </c:pt>
                <c:pt idx="298">
                  <c:v>16.411999999999999</c:v>
                </c:pt>
                <c:pt idx="299">
                  <c:v>16.414000000000001</c:v>
                </c:pt>
                <c:pt idx="300">
                  <c:v>16.416</c:v>
                </c:pt>
                <c:pt idx="301">
                  <c:v>16.411999999999999</c:v>
                </c:pt>
                <c:pt idx="302">
                  <c:v>16.416</c:v>
                </c:pt>
                <c:pt idx="303">
                  <c:v>16.416</c:v>
                </c:pt>
                <c:pt idx="304">
                  <c:v>16.417999999999999</c:v>
                </c:pt>
                <c:pt idx="305">
                  <c:v>16.416</c:v>
                </c:pt>
                <c:pt idx="306">
                  <c:v>16.414000000000001</c:v>
                </c:pt>
                <c:pt idx="307">
                  <c:v>16.420000000000002</c:v>
                </c:pt>
                <c:pt idx="308">
                  <c:v>16.416</c:v>
                </c:pt>
                <c:pt idx="309">
                  <c:v>16.420000000000002</c:v>
                </c:pt>
                <c:pt idx="310">
                  <c:v>16.420000000000002</c:v>
                </c:pt>
                <c:pt idx="311">
                  <c:v>16.425999999999998</c:v>
                </c:pt>
                <c:pt idx="312">
                  <c:v>16.423999999999999</c:v>
                </c:pt>
                <c:pt idx="313">
                  <c:v>16.428000000000001</c:v>
                </c:pt>
                <c:pt idx="314">
                  <c:v>16.425999999999998</c:v>
                </c:pt>
                <c:pt idx="315">
                  <c:v>16.423999999999999</c:v>
                </c:pt>
                <c:pt idx="316">
                  <c:v>16.425999999999998</c:v>
                </c:pt>
                <c:pt idx="317">
                  <c:v>16.428000000000001</c:v>
                </c:pt>
                <c:pt idx="318">
                  <c:v>16.431999999999999</c:v>
                </c:pt>
                <c:pt idx="319">
                  <c:v>16.428000000000001</c:v>
                </c:pt>
                <c:pt idx="320">
                  <c:v>16.428000000000001</c:v>
                </c:pt>
                <c:pt idx="321">
                  <c:v>16.428000000000001</c:v>
                </c:pt>
                <c:pt idx="322">
                  <c:v>16.423999999999999</c:v>
                </c:pt>
                <c:pt idx="323">
                  <c:v>16.428000000000001</c:v>
                </c:pt>
                <c:pt idx="324">
                  <c:v>16.434000000000001</c:v>
                </c:pt>
                <c:pt idx="325">
                  <c:v>16.431999999999999</c:v>
                </c:pt>
                <c:pt idx="326">
                  <c:v>16.440000000000001</c:v>
                </c:pt>
                <c:pt idx="327">
                  <c:v>16.434000000000001</c:v>
                </c:pt>
                <c:pt idx="328">
                  <c:v>16.431999999999999</c:v>
                </c:pt>
                <c:pt idx="329">
                  <c:v>16.436</c:v>
                </c:pt>
                <c:pt idx="330">
                  <c:v>16.437999999999999</c:v>
                </c:pt>
                <c:pt idx="331">
                  <c:v>16.440000000000001</c:v>
                </c:pt>
                <c:pt idx="332">
                  <c:v>16.437999999999999</c:v>
                </c:pt>
                <c:pt idx="333">
                  <c:v>16.440000000000001</c:v>
                </c:pt>
                <c:pt idx="334">
                  <c:v>16.440000000000001</c:v>
                </c:pt>
                <c:pt idx="335">
                  <c:v>16.442</c:v>
                </c:pt>
                <c:pt idx="336">
                  <c:v>16.442</c:v>
                </c:pt>
                <c:pt idx="337">
                  <c:v>16.437999999999999</c:v>
                </c:pt>
                <c:pt idx="338">
                  <c:v>16.442</c:v>
                </c:pt>
                <c:pt idx="339">
                  <c:v>16.45</c:v>
                </c:pt>
                <c:pt idx="340">
                  <c:v>16.442</c:v>
                </c:pt>
                <c:pt idx="341">
                  <c:v>16.443999999999999</c:v>
                </c:pt>
                <c:pt idx="342">
                  <c:v>16.446000000000002</c:v>
                </c:pt>
                <c:pt idx="343">
                  <c:v>16.446000000000002</c:v>
                </c:pt>
                <c:pt idx="344">
                  <c:v>16.442</c:v>
                </c:pt>
                <c:pt idx="345">
                  <c:v>16.448</c:v>
                </c:pt>
                <c:pt idx="346">
                  <c:v>16.446000000000002</c:v>
                </c:pt>
                <c:pt idx="347">
                  <c:v>16.446000000000002</c:v>
                </c:pt>
                <c:pt idx="348">
                  <c:v>16.452000000000002</c:v>
                </c:pt>
                <c:pt idx="349">
                  <c:v>16.456</c:v>
                </c:pt>
                <c:pt idx="350">
                  <c:v>16.452000000000002</c:v>
                </c:pt>
                <c:pt idx="351">
                  <c:v>16.452000000000002</c:v>
                </c:pt>
                <c:pt idx="352">
                  <c:v>16.448</c:v>
                </c:pt>
                <c:pt idx="353">
                  <c:v>16.456</c:v>
                </c:pt>
                <c:pt idx="354">
                  <c:v>16.442</c:v>
                </c:pt>
                <c:pt idx="355">
                  <c:v>16.456</c:v>
                </c:pt>
                <c:pt idx="356">
                  <c:v>16.457999999999998</c:v>
                </c:pt>
                <c:pt idx="357">
                  <c:v>16.454000000000001</c:v>
                </c:pt>
                <c:pt idx="358">
                  <c:v>16.457999999999998</c:v>
                </c:pt>
                <c:pt idx="359">
                  <c:v>16.454000000000001</c:v>
                </c:pt>
                <c:pt idx="360">
                  <c:v>16.456</c:v>
                </c:pt>
                <c:pt idx="361">
                  <c:v>16.457999999999998</c:v>
                </c:pt>
                <c:pt idx="362">
                  <c:v>16.456</c:v>
                </c:pt>
                <c:pt idx="363">
                  <c:v>16.456</c:v>
                </c:pt>
                <c:pt idx="364">
                  <c:v>16.46</c:v>
                </c:pt>
                <c:pt idx="365">
                  <c:v>16.463999999999999</c:v>
                </c:pt>
                <c:pt idx="366">
                  <c:v>16.466000000000001</c:v>
                </c:pt>
                <c:pt idx="367">
                  <c:v>16.463999999999999</c:v>
                </c:pt>
                <c:pt idx="368">
                  <c:v>16.463999999999999</c:v>
                </c:pt>
                <c:pt idx="369">
                  <c:v>16.462</c:v>
                </c:pt>
                <c:pt idx="370">
                  <c:v>16.466000000000001</c:v>
                </c:pt>
                <c:pt idx="371">
                  <c:v>16.466000000000001</c:v>
                </c:pt>
                <c:pt idx="372">
                  <c:v>16.47</c:v>
                </c:pt>
                <c:pt idx="373">
                  <c:v>16.468</c:v>
                </c:pt>
                <c:pt idx="374">
                  <c:v>16.466000000000001</c:v>
                </c:pt>
                <c:pt idx="375">
                  <c:v>16.466000000000001</c:v>
                </c:pt>
                <c:pt idx="376">
                  <c:v>16.466000000000001</c:v>
                </c:pt>
                <c:pt idx="377">
                  <c:v>16.466000000000001</c:v>
                </c:pt>
                <c:pt idx="378">
                  <c:v>16.466000000000001</c:v>
                </c:pt>
                <c:pt idx="379">
                  <c:v>16.468</c:v>
                </c:pt>
                <c:pt idx="380">
                  <c:v>16.47</c:v>
                </c:pt>
                <c:pt idx="381">
                  <c:v>16.474</c:v>
                </c:pt>
                <c:pt idx="382">
                  <c:v>16.468</c:v>
                </c:pt>
                <c:pt idx="383">
                  <c:v>16.472000000000001</c:v>
                </c:pt>
                <c:pt idx="384">
                  <c:v>16.475999999999999</c:v>
                </c:pt>
                <c:pt idx="385">
                  <c:v>16.47</c:v>
                </c:pt>
                <c:pt idx="386">
                  <c:v>16.468</c:v>
                </c:pt>
                <c:pt idx="387">
                  <c:v>16.475999999999999</c:v>
                </c:pt>
                <c:pt idx="388">
                  <c:v>16.475999999999999</c:v>
                </c:pt>
                <c:pt idx="389">
                  <c:v>16.48</c:v>
                </c:pt>
                <c:pt idx="390">
                  <c:v>16.472000000000001</c:v>
                </c:pt>
                <c:pt idx="391">
                  <c:v>16.474</c:v>
                </c:pt>
                <c:pt idx="392">
                  <c:v>16.48</c:v>
                </c:pt>
                <c:pt idx="393">
                  <c:v>16.475999999999999</c:v>
                </c:pt>
                <c:pt idx="394">
                  <c:v>16.475999999999999</c:v>
                </c:pt>
                <c:pt idx="395">
                  <c:v>16.475999999999999</c:v>
                </c:pt>
                <c:pt idx="396">
                  <c:v>16.475999999999999</c:v>
                </c:pt>
                <c:pt idx="397">
                  <c:v>16.474</c:v>
                </c:pt>
                <c:pt idx="398">
                  <c:v>16.478000000000002</c:v>
                </c:pt>
                <c:pt idx="399">
                  <c:v>16.478000000000002</c:v>
                </c:pt>
                <c:pt idx="400">
                  <c:v>16.486000000000001</c:v>
                </c:pt>
                <c:pt idx="401">
                  <c:v>16.478000000000002</c:v>
                </c:pt>
                <c:pt idx="402">
                  <c:v>16.478000000000002</c:v>
                </c:pt>
                <c:pt idx="403">
                  <c:v>16.478000000000002</c:v>
                </c:pt>
                <c:pt idx="404">
                  <c:v>16.484000000000002</c:v>
                </c:pt>
                <c:pt idx="405">
                  <c:v>16.488</c:v>
                </c:pt>
                <c:pt idx="406">
                  <c:v>16.48</c:v>
                </c:pt>
                <c:pt idx="407">
                  <c:v>16.478000000000002</c:v>
                </c:pt>
                <c:pt idx="408">
                  <c:v>16.486000000000001</c:v>
                </c:pt>
                <c:pt idx="409">
                  <c:v>16.486000000000001</c:v>
                </c:pt>
                <c:pt idx="410">
                  <c:v>16.481999999999999</c:v>
                </c:pt>
                <c:pt idx="411">
                  <c:v>16.488</c:v>
                </c:pt>
                <c:pt idx="412">
                  <c:v>16.484000000000002</c:v>
                </c:pt>
                <c:pt idx="413">
                  <c:v>16.478000000000002</c:v>
                </c:pt>
                <c:pt idx="414">
                  <c:v>16.486000000000001</c:v>
                </c:pt>
                <c:pt idx="415">
                  <c:v>16.484000000000002</c:v>
                </c:pt>
                <c:pt idx="416">
                  <c:v>16.486000000000001</c:v>
                </c:pt>
                <c:pt idx="417">
                  <c:v>16.488</c:v>
                </c:pt>
                <c:pt idx="418">
                  <c:v>16.488</c:v>
                </c:pt>
                <c:pt idx="419">
                  <c:v>16.486000000000001</c:v>
                </c:pt>
                <c:pt idx="420">
                  <c:v>16.489999999999998</c:v>
                </c:pt>
                <c:pt idx="421">
                  <c:v>16.488</c:v>
                </c:pt>
                <c:pt idx="422">
                  <c:v>16.488</c:v>
                </c:pt>
                <c:pt idx="423">
                  <c:v>16.488</c:v>
                </c:pt>
                <c:pt idx="424">
                  <c:v>16.492000000000001</c:v>
                </c:pt>
                <c:pt idx="425">
                  <c:v>16.488</c:v>
                </c:pt>
                <c:pt idx="426">
                  <c:v>16.492000000000001</c:v>
                </c:pt>
                <c:pt idx="427">
                  <c:v>16.489999999999998</c:v>
                </c:pt>
                <c:pt idx="428">
                  <c:v>16.495999999999999</c:v>
                </c:pt>
                <c:pt idx="429">
                  <c:v>16.494</c:v>
                </c:pt>
                <c:pt idx="430">
                  <c:v>16.494</c:v>
                </c:pt>
                <c:pt idx="431">
                  <c:v>16.492000000000001</c:v>
                </c:pt>
                <c:pt idx="432">
                  <c:v>16.495999999999999</c:v>
                </c:pt>
                <c:pt idx="433">
                  <c:v>16.492000000000001</c:v>
                </c:pt>
                <c:pt idx="434">
                  <c:v>16.492000000000001</c:v>
                </c:pt>
                <c:pt idx="435">
                  <c:v>16.489999999999998</c:v>
                </c:pt>
                <c:pt idx="436">
                  <c:v>16.489999999999998</c:v>
                </c:pt>
                <c:pt idx="437">
                  <c:v>16.492000000000001</c:v>
                </c:pt>
                <c:pt idx="438">
                  <c:v>16.5</c:v>
                </c:pt>
                <c:pt idx="439">
                  <c:v>16.495999999999999</c:v>
                </c:pt>
                <c:pt idx="440">
                  <c:v>16.495999999999999</c:v>
                </c:pt>
                <c:pt idx="441">
                  <c:v>16.498000000000001</c:v>
                </c:pt>
                <c:pt idx="442">
                  <c:v>16.494</c:v>
                </c:pt>
                <c:pt idx="443">
                  <c:v>16.494</c:v>
                </c:pt>
                <c:pt idx="444">
                  <c:v>16.495999999999999</c:v>
                </c:pt>
                <c:pt idx="445">
                  <c:v>16.495999999999999</c:v>
                </c:pt>
                <c:pt idx="446">
                  <c:v>16.494</c:v>
                </c:pt>
                <c:pt idx="447">
                  <c:v>16.495999999999999</c:v>
                </c:pt>
                <c:pt idx="448">
                  <c:v>16.504000000000001</c:v>
                </c:pt>
                <c:pt idx="449">
                  <c:v>16.501999999999999</c:v>
                </c:pt>
                <c:pt idx="450">
                  <c:v>16.494</c:v>
                </c:pt>
                <c:pt idx="451">
                  <c:v>16.498000000000001</c:v>
                </c:pt>
                <c:pt idx="452">
                  <c:v>16.504000000000001</c:v>
                </c:pt>
                <c:pt idx="453">
                  <c:v>16.506</c:v>
                </c:pt>
                <c:pt idx="454">
                  <c:v>16.501999999999999</c:v>
                </c:pt>
                <c:pt idx="455">
                  <c:v>16.5</c:v>
                </c:pt>
                <c:pt idx="456">
                  <c:v>16.5</c:v>
                </c:pt>
                <c:pt idx="457">
                  <c:v>16.504000000000001</c:v>
                </c:pt>
                <c:pt idx="458">
                  <c:v>16.507999999999999</c:v>
                </c:pt>
                <c:pt idx="459">
                  <c:v>16.504000000000001</c:v>
                </c:pt>
                <c:pt idx="460">
                  <c:v>16.507999999999999</c:v>
                </c:pt>
                <c:pt idx="461">
                  <c:v>16.501999999999999</c:v>
                </c:pt>
                <c:pt idx="462">
                  <c:v>16.506</c:v>
                </c:pt>
                <c:pt idx="463">
                  <c:v>16.504000000000001</c:v>
                </c:pt>
                <c:pt idx="464">
                  <c:v>16.481999999999999</c:v>
                </c:pt>
                <c:pt idx="465">
                  <c:v>16.510000000000002</c:v>
                </c:pt>
                <c:pt idx="466">
                  <c:v>16.504000000000001</c:v>
                </c:pt>
                <c:pt idx="467">
                  <c:v>16.506</c:v>
                </c:pt>
                <c:pt idx="468">
                  <c:v>16.501999999999999</c:v>
                </c:pt>
                <c:pt idx="469">
                  <c:v>16.510000000000002</c:v>
                </c:pt>
                <c:pt idx="470">
                  <c:v>16.507999999999999</c:v>
                </c:pt>
                <c:pt idx="471">
                  <c:v>16.506</c:v>
                </c:pt>
                <c:pt idx="472">
                  <c:v>16.506</c:v>
                </c:pt>
                <c:pt idx="473">
                  <c:v>16.512</c:v>
                </c:pt>
                <c:pt idx="474">
                  <c:v>16.504000000000001</c:v>
                </c:pt>
                <c:pt idx="475">
                  <c:v>16.510000000000002</c:v>
                </c:pt>
                <c:pt idx="476">
                  <c:v>16.513999999999999</c:v>
                </c:pt>
                <c:pt idx="477">
                  <c:v>16.512</c:v>
                </c:pt>
                <c:pt idx="478">
                  <c:v>16.506</c:v>
                </c:pt>
                <c:pt idx="479">
                  <c:v>16.507999999999999</c:v>
                </c:pt>
                <c:pt idx="480">
                  <c:v>16.504000000000001</c:v>
                </c:pt>
                <c:pt idx="481">
                  <c:v>16.507999999999999</c:v>
                </c:pt>
                <c:pt idx="482">
                  <c:v>16.510000000000002</c:v>
                </c:pt>
                <c:pt idx="483">
                  <c:v>16.513999999999999</c:v>
                </c:pt>
                <c:pt idx="484">
                  <c:v>16.513999999999999</c:v>
                </c:pt>
                <c:pt idx="485">
                  <c:v>16.515999999999998</c:v>
                </c:pt>
                <c:pt idx="486">
                  <c:v>16.513999999999999</c:v>
                </c:pt>
                <c:pt idx="487">
                  <c:v>16.512</c:v>
                </c:pt>
                <c:pt idx="488">
                  <c:v>16.513999999999999</c:v>
                </c:pt>
                <c:pt idx="489">
                  <c:v>16.510000000000002</c:v>
                </c:pt>
                <c:pt idx="490">
                  <c:v>16.513999999999999</c:v>
                </c:pt>
                <c:pt idx="491">
                  <c:v>16.52</c:v>
                </c:pt>
                <c:pt idx="492">
                  <c:v>16.512</c:v>
                </c:pt>
                <c:pt idx="493">
                  <c:v>16.513999999999999</c:v>
                </c:pt>
                <c:pt idx="494">
                  <c:v>16.513999999999999</c:v>
                </c:pt>
                <c:pt idx="495">
                  <c:v>16.515999999999998</c:v>
                </c:pt>
                <c:pt idx="496">
                  <c:v>16.513999999999999</c:v>
                </c:pt>
                <c:pt idx="497">
                  <c:v>16.506</c:v>
                </c:pt>
                <c:pt idx="498">
                  <c:v>16.512</c:v>
                </c:pt>
                <c:pt idx="499">
                  <c:v>16.510000000000002</c:v>
                </c:pt>
                <c:pt idx="500">
                  <c:v>16.52</c:v>
                </c:pt>
                <c:pt idx="501">
                  <c:v>16.518000000000001</c:v>
                </c:pt>
                <c:pt idx="502">
                  <c:v>16.512</c:v>
                </c:pt>
                <c:pt idx="503">
                  <c:v>16.512</c:v>
                </c:pt>
                <c:pt idx="504">
                  <c:v>16.515999999999998</c:v>
                </c:pt>
                <c:pt idx="505">
                  <c:v>16.524000000000001</c:v>
                </c:pt>
                <c:pt idx="506">
                  <c:v>16.512</c:v>
                </c:pt>
                <c:pt idx="507">
                  <c:v>16.513999999999999</c:v>
                </c:pt>
                <c:pt idx="508">
                  <c:v>16.515999999999998</c:v>
                </c:pt>
                <c:pt idx="509">
                  <c:v>16.513999999999999</c:v>
                </c:pt>
                <c:pt idx="510">
                  <c:v>16.513999999999999</c:v>
                </c:pt>
                <c:pt idx="511">
                  <c:v>16.515999999999998</c:v>
                </c:pt>
                <c:pt idx="512">
                  <c:v>16.515999999999998</c:v>
                </c:pt>
                <c:pt idx="513">
                  <c:v>16.513999999999999</c:v>
                </c:pt>
                <c:pt idx="514">
                  <c:v>16.521999999999998</c:v>
                </c:pt>
                <c:pt idx="515">
                  <c:v>16.440000000000001</c:v>
                </c:pt>
                <c:pt idx="516">
                  <c:v>16.518000000000001</c:v>
                </c:pt>
                <c:pt idx="517">
                  <c:v>16.513999999999999</c:v>
                </c:pt>
                <c:pt idx="518">
                  <c:v>16.515999999999998</c:v>
                </c:pt>
                <c:pt idx="519">
                  <c:v>16.521999999999998</c:v>
                </c:pt>
                <c:pt idx="520">
                  <c:v>16.518000000000001</c:v>
                </c:pt>
                <c:pt idx="521">
                  <c:v>16.521999999999998</c:v>
                </c:pt>
                <c:pt idx="522">
                  <c:v>16.518000000000001</c:v>
                </c:pt>
                <c:pt idx="523">
                  <c:v>16.521999999999998</c:v>
                </c:pt>
                <c:pt idx="524">
                  <c:v>16.518000000000001</c:v>
                </c:pt>
                <c:pt idx="525">
                  <c:v>16.521999999999998</c:v>
                </c:pt>
                <c:pt idx="526">
                  <c:v>16.515999999999998</c:v>
                </c:pt>
                <c:pt idx="527">
                  <c:v>16.518000000000001</c:v>
                </c:pt>
                <c:pt idx="528">
                  <c:v>16.52</c:v>
                </c:pt>
                <c:pt idx="529">
                  <c:v>16.524000000000001</c:v>
                </c:pt>
                <c:pt idx="530">
                  <c:v>16.52</c:v>
                </c:pt>
                <c:pt idx="531">
                  <c:v>16.518000000000001</c:v>
                </c:pt>
                <c:pt idx="532">
                  <c:v>16.515999999999998</c:v>
                </c:pt>
                <c:pt idx="533">
                  <c:v>16.521999999999998</c:v>
                </c:pt>
                <c:pt idx="534">
                  <c:v>16.52</c:v>
                </c:pt>
                <c:pt idx="535">
                  <c:v>16.526</c:v>
                </c:pt>
                <c:pt idx="536">
                  <c:v>16.521999999999998</c:v>
                </c:pt>
                <c:pt idx="537">
                  <c:v>16.524000000000001</c:v>
                </c:pt>
                <c:pt idx="538">
                  <c:v>16.527999999999999</c:v>
                </c:pt>
                <c:pt idx="539">
                  <c:v>16.521999999999998</c:v>
                </c:pt>
                <c:pt idx="540">
                  <c:v>16.524000000000001</c:v>
                </c:pt>
                <c:pt idx="541">
                  <c:v>16.515999999999998</c:v>
                </c:pt>
                <c:pt idx="542">
                  <c:v>16.532</c:v>
                </c:pt>
                <c:pt idx="543">
                  <c:v>16.524000000000001</c:v>
                </c:pt>
                <c:pt idx="544">
                  <c:v>16.526</c:v>
                </c:pt>
                <c:pt idx="545">
                  <c:v>16.521999999999998</c:v>
                </c:pt>
                <c:pt idx="546">
                  <c:v>16.521999999999998</c:v>
                </c:pt>
                <c:pt idx="547">
                  <c:v>16.52</c:v>
                </c:pt>
                <c:pt idx="548">
                  <c:v>16.52</c:v>
                </c:pt>
                <c:pt idx="549">
                  <c:v>16.526</c:v>
                </c:pt>
                <c:pt idx="550">
                  <c:v>16.524000000000001</c:v>
                </c:pt>
                <c:pt idx="551">
                  <c:v>16.526</c:v>
                </c:pt>
                <c:pt idx="552">
                  <c:v>16.52</c:v>
                </c:pt>
                <c:pt idx="553">
                  <c:v>16.521999999999998</c:v>
                </c:pt>
                <c:pt idx="554">
                  <c:v>16.524000000000001</c:v>
                </c:pt>
                <c:pt idx="555">
                  <c:v>16.524000000000001</c:v>
                </c:pt>
                <c:pt idx="556">
                  <c:v>16.526</c:v>
                </c:pt>
                <c:pt idx="557">
                  <c:v>16.524000000000001</c:v>
                </c:pt>
                <c:pt idx="558">
                  <c:v>16.526</c:v>
                </c:pt>
                <c:pt idx="559">
                  <c:v>16.527999999999999</c:v>
                </c:pt>
                <c:pt idx="560">
                  <c:v>16.521999999999998</c:v>
                </c:pt>
                <c:pt idx="561">
                  <c:v>16.526</c:v>
                </c:pt>
                <c:pt idx="562">
                  <c:v>16.526</c:v>
                </c:pt>
                <c:pt idx="563">
                  <c:v>16.527999999999999</c:v>
                </c:pt>
                <c:pt idx="564">
                  <c:v>16.526</c:v>
                </c:pt>
                <c:pt idx="565">
                  <c:v>16.518000000000001</c:v>
                </c:pt>
                <c:pt idx="566">
                  <c:v>16.526</c:v>
                </c:pt>
                <c:pt idx="567">
                  <c:v>16.526</c:v>
                </c:pt>
                <c:pt idx="568">
                  <c:v>16.526</c:v>
                </c:pt>
                <c:pt idx="569">
                  <c:v>16.526</c:v>
                </c:pt>
                <c:pt idx="570">
                  <c:v>16.527999999999999</c:v>
                </c:pt>
                <c:pt idx="571">
                  <c:v>16.527999999999999</c:v>
                </c:pt>
                <c:pt idx="572">
                  <c:v>16.53</c:v>
                </c:pt>
                <c:pt idx="573">
                  <c:v>16.524000000000001</c:v>
                </c:pt>
                <c:pt idx="574">
                  <c:v>16.524000000000001</c:v>
                </c:pt>
                <c:pt idx="575">
                  <c:v>16.526</c:v>
                </c:pt>
                <c:pt idx="576">
                  <c:v>16.526</c:v>
                </c:pt>
                <c:pt idx="577">
                  <c:v>16.526</c:v>
                </c:pt>
                <c:pt idx="578">
                  <c:v>16.53</c:v>
                </c:pt>
                <c:pt idx="579">
                  <c:v>16.527999999999999</c:v>
                </c:pt>
                <c:pt idx="580">
                  <c:v>16.53</c:v>
                </c:pt>
                <c:pt idx="581">
                  <c:v>16.524000000000001</c:v>
                </c:pt>
                <c:pt idx="582">
                  <c:v>16.53</c:v>
                </c:pt>
                <c:pt idx="583">
                  <c:v>16.53</c:v>
                </c:pt>
                <c:pt idx="584">
                  <c:v>16.527999999999999</c:v>
                </c:pt>
                <c:pt idx="585">
                  <c:v>16.53</c:v>
                </c:pt>
                <c:pt idx="586">
                  <c:v>16.53</c:v>
                </c:pt>
                <c:pt idx="587">
                  <c:v>16.53</c:v>
                </c:pt>
                <c:pt idx="588">
                  <c:v>16.536000000000001</c:v>
                </c:pt>
                <c:pt idx="589">
                  <c:v>16.532</c:v>
                </c:pt>
                <c:pt idx="590">
                  <c:v>16.526</c:v>
                </c:pt>
                <c:pt idx="591">
                  <c:v>16.533999999999999</c:v>
                </c:pt>
                <c:pt idx="592">
                  <c:v>16.533999999999999</c:v>
                </c:pt>
                <c:pt idx="593">
                  <c:v>16.527999999999999</c:v>
                </c:pt>
                <c:pt idx="594">
                  <c:v>16.527999999999999</c:v>
                </c:pt>
                <c:pt idx="595">
                  <c:v>16.53</c:v>
                </c:pt>
                <c:pt idx="596">
                  <c:v>16.53</c:v>
                </c:pt>
                <c:pt idx="597">
                  <c:v>16.526</c:v>
                </c:pt>
                <c:pt idx="598">
                  <c:v>16.53</c:v>
                </c:pt>
                <c:pt idx="599">
                  <c:v>16.532</c:v>
                </c:pt>
                <c:pt idx="600">
                  <c:v>16.532</c:v>
                </c:pt>
                <c:pt idx="601">
                  <c:v>16.53</c:v>
                </c:pt>
                <c:pt idx="602">
                  <c:v>16.526</c:v>
                </c:pt>
                <c:pt idx="603">
                  <c:v>16.538</c:v>
                </c:pt>
                <c:pt idx="604">
                  <c:v>16.526</c:v>
                </c:pt>
                <c:pt idx="605">
                  <c:v>16.532</c:v>
                </c:pt>
                <c:pt idx="606">
                  <c:v>16.532</c:v>
                </c:pt>
                <c:pt idx="607">
                  <c:v>16.532</c:v>
                </c:pt>
                <c:pt idx="608">
                  <c:v>16.538</c:v>
                </c:pt>
                <c:pt idx="609">
                  <c:v>16.53</c:v>
                </c:pt>
                <c:pt idx="610">
                  <c:v>16.533999999999999</c:v>
                </c:pt>
                <c:pt idx="611">
                  <c:v>16.538</c:v>
                </c:pt>
                <c:pt idx="612">
                  <c:v>16.53</c:v>
                </c:pt>
                <c:pt idx="613">
                  <c:v>16.536000000000001</c:v>
                </c:pt>
                <c:pt idx="614">
                  <c:v>16.54</c:v>
                </c:pt>
                <c:pt idx="615">
                  <c:v>16.536000000000001</c:v>
                </c:pt>
                <c:pt idx="616">
                  <c:v>16.53</c:v>
                </c:pt>
                <c:pt idx="617">
                  <c:v>16.536000000000001</c:v>
                </c:pt>
                <c:pt idx="618">
                  <c:v>16.53</c:v>
                </c:pt>
                <c:pt idx="619">
                  <c:v>16.532</c:v>
                </c:pt>
                <c:pt idx="620">
                  <c:v>16.538</c:v>
                </c:pt>
                <c:pt idx="621">
                  <c:v>16.533999999999999</c:v>
                </c:pt>
                <c:pt idx="622">
                  <c:v>16.533999999999999</c:v>
                </c:pt>
                <c:pt idx="623">
                  <c:v>16.536000000000001</c:v>
                </c:pt>
                <c:pt idx="624">
                  <c:v>16.53</c:v>
                </c:pt>
                <c:pt idx="625">
                  <c:v>16.542000000000002</c:v>
                </c:pt>
                <c:pt idx="626">
                  <c:v>16.404</c:v>
                </c:pt>
                <c:pt idx="627">
                  <c:v>16.411999999999999</c:v>
                </c:pt>
                <c:pt idx="628">
                  <c:v>16.536000000000001</c:v>
                </c:pt>
                <c:pt idx="629">
                  <c:v>16.498000000000001</c:v>
                </c:pt>
                <c:pt idx="630">
                  <c:v>15.986000000000001</c:v>
                </c:pt>
                <c:pt idx="631">
                  <c:v>16.571999999999999</c:v>
                </c:pt>
                <c:pt idx="632">
                  <c:v>16.576000000000001</c:v>
                </c:pt>
                <c:pt idx="633">
                  <c:v>16.582000000000001</c:v>
                </c:pt>
                <c:pt idx="634">
                  <c:v>16.568000000000001</c:v>
                </c:pt>
                <c:pt idx="635">
                  <c:v>16.55</c:v>
                </c:pt>
                <c:pt idx="636">
                  <c:v>16.544</c:v>
                </c:pt>
                <c:pt idx="637">
                  <c:v>16.513999999999999</c:v>
                </c:pt>
                <c:pt idx="638">
                  <c:v>16.538</c:v>
                </c:pt>
                <c:pt idx="639">
                  <c:v>16.536000000000001</c:v>
                </c:pt>
                <c:pt idx="640">
                  <c:v>16.54</c:v>
                </c:pt>
                <c:pt idx="641">
                  <c:v>16.536000000000001</c:v>
                </c:pt>
                <c:pt idx="642">
                  <c:v>16.536000000000001</c:v>
                </c:pt>
                <c:pt idx="643">
                  <c:v>16.533999999999999</c:v>
                </c:pt>
                <c:pt idx="644">
                  <c:v>16.532</c:v>
                </c:pt>
                <c:pt idx="645">
                  <c:v>16.532</c:v>
                </c:pt>
                <c:pt idx="646">
                  <c:v>16.532</c:v>
                </c:pt>
                <c:pt idx="647">
                  <c:v>16.536000000000001</c:v>
                </c:pt>
                <c:pt idx="648">
                  <c:v>16.533999999999999</c:v>
                </c:pt>
                <c:pt idx="649">
                  <c:v>16.536000000000001</c:v>
                </c:pt>
                <c:pt idx="650">
                  <c:v>16.533999999999999</c:v>
                </c:pt>
                <c:pt idx="651">
                  <c:v>16.536000000000001</c:v>
                </c:pt>
                <c:pt idx="652">
                  <c:v>16.533999999999999</c:v>
                </c:pt>
                <c:pt idx="653">
                  <c:v>16.532</c:v>
                </c:pt>
                <c:pt idx="654">
                  <c:v>16.532</c:v>
                </c:pt>
                <c:pt idx="655">
                  <c:v>16.532</c:v>
                </c:pt>
                <c:pt idx="656">
                  <c:v>16.536000000000001</c:v>
                </c:pt>
                <c:pt idx="657">
                  <c:v>16.53</c:v>
                </c:pt>
                <c:pt idx="658">
                  <c:v>16.53</c:v>
                </c:pt>
                <c:pt idx="659">
                  <c:v>16.533999999999999</c:v>
                </c:pt>
                <c:pt idx="660">
                  <c:v>16.53</c:v>
                </c:pt>
                <c:pt idx="661">
                  <c:v>16.527999999999999</c:v>
                </c:pt>
                <c:pt idx="662">
                  <c:v>16.53</c:v>
                </c:pt>
                <c:pt idx="663">
                  <c:v>16.53</c:v>
                </c:pt>
                <c:pt idx="664">
                  <c:v>16.53</c:v>
                </c:pt>
                <c:pt idx="665">
                  <c:v>16.532</c:v>
                </c:pt>
                <c:pt idx="666">
                  <c:v>16.532</c:v>
                </c:pt>
                <c:pt idx="667">
                  <c:v>16.532</c:v>
                </c:pt>
                <c:pt idx="668">
                  <c:v>16.532</c:v>
                </c:pt>
                <c:pt idx="669">
                  <c:v>16.532</c:v>
                </c:pt>
                <c:pt idx="670">
                  <c:v>16.53</c:v>
                </c:pt>
                <c:pt idx="671">
                  <c:v>16.532</c:v>
                </c:pt>
                <c:pt idx="672">
                  <c:v>16.53</c:v>
                </c:pt>
                <c:pt idx="673">
                  <c:v>16.53</c:v>
                </c:pt>
                <c:pt idx="674">
                  <c:v>16.53</c:v>
                </c:pt>
                <c:pt idx="675">
                  <c:v>16.533999999999999</c:v>
                </c:pt>
                <c:pt idx="676">
                  <c:v>16.527999999999999</c:v>
                </c:pt>
                <c:pt idx="677">
                  <c:v>16.527999999999999</c:v>
                </c:pt>
                <c:pt idx="678">
                  <c:v>16.532</c:v>
                </c:pt>
                <c:pt idx="679">
                  <c:v>16.53</c:v>
                </c:pt>
                <c:pt idx="680">
                  <c:v>16.533999999999999</c:v>
                </c:pt>
                <c:pt idx="681">
                  <c:v>16.532</c:v>
                </c:pt>
                <c:pt idx="682">
                  <c:v>16.532</c:v>
                </c:pt>
                <c:pt idx="683">
                  <c:v>16.532</c:v>
                </c:pt>
                <c:pt idx="684">
                  <c:v>16.532</c:v>
                </c:pt>
                <c:pt idx="685">
                  <c:v>16.527999999999999</c:v>
                </c:pt>
                <c:pt idx="686">
                  <c:v>16.53</c:v>
                </c:pt>
                <c:pt idx="687">
                  <c:v>16.53</c:v>
                </c:pt>
                <c:pt idx="688">
                  <c:v>16.533999999999999</c:v>
                </c:pt>
                <c:pt idx="689">
                  <c:v>16.532</c:v>
                </c:pt>
                <c:pt idx="690">
                  <c:v>16.53</c:v>
                </c:pt>
                <c:pt idx="691">
                  <c:v>16.53</c:v>
                </c:pt>
                <c:pt idx="692">
                  <c:v>16.532</c:v>
                </c:pt>
                <c:pt idx="693">
                  <c:v>16.53</c:v>
                </c:pt>
                <c:pt idx="694">
                  <c:v>16.53</c:v>
                </c:pt>
                <c:pt idx="695">
                  <c:v>16.532</c:v>
                </c:pt>
                <c:pt idx="696">
                  <c:v>16.533999999999999</c:v>
                </c:pt>
                <c:pt idx="697">
                  <c:v>16.53</c:v>
                </c:pt>
                <c:pt idx="698">
                  <c:v>16.533999999999999</c:v>
                </c:pt>
                <c:pt idx="699">
                  <c:v>16.53</c:v>
                </c:pt>
                <c:pt idx="700">
                  <c:v>16.527999999999999</c:v>
                </c:pt>
                <c:pt idx="701">
                  <c:v>16.532</c:v>
                </c:pt>
                <c:pt idx="702">
                  <c:v>16.533999999999999</c:v>
                </c:pt>
                <c:pt idx="703">
                  <c:v>16.53</c:v>
                </c:pt>
                <c:pt idx="704">
                  <c:v>16.53</c:v>
                </c:pt>
                <c:pt idx="705">
                  <c:v>16.53</c:v>
                </c:pt>
                <c:pt idx="706">
                  <c:v>16.527999999999999</c:v>
                </c:pt>
                <c:pt idx="707">
                  <c:v>16.527999999999999</c:v>
                </c:pt>
                <c:pt idx="708">
                  <c:v>16.53</c:v>
                </c:pt>
                <c:pt idx="709">
                  <c:v>16.53</c:v>
                </c:pt>
                <c:pt idx="710">
                  <c:v>16.53</c:v>
                </c:pt>
                <c:pt idx="711">
                  <c:v>16.532</c:v>
                </c:pt>
                <c:pt idx="712">
                  <c:v>16.524000000000001</c:v>
                </c:pt>
                <c:pt idx="713">
                  <c:v>16.462</c:v>
                </c:pt>
                <c:pt idx="714">
                  <c:v>16.463999999999999</c:v>
                </c:pt>
                <c:pt idx="715">
                  <c:v>16.463999999999999</c:v>
                </c:pt>
                <c:pt idx="716">
                  <c:v>16.463999999999999</c:v>
                </c:pt>
                <c:pt idx="717">
                  <c:v>16.466000000000001</c:v>
                </c:pt>
                <c:pt idx="718">
                  <c:v>16.466000000000001</c:v>
                </c:pt>
                <c:pt idx="719">
                  <c:v>16.468</c:v>
                </c:pt>
                <c:pt idx="720">
                  <c:v>16.47</c:v>
                </c:pt>
                <c:pt idx="721">
                  <c:v>16.468</c:v>
                </c:pt>
                <c:pt idx="722">
                  <c:v>16.47</c:v>
                </c:pt>
                <c:pt idx="723">
                  <c:v>16.47</c:v>
                </c:pt>
                <c:pt idx="724">
                  <c:v>16.468</c:v>
                </c:pt>
                <c:pt idx="725">
                  <c:v>16.468</c:v>
                </c:pt>
                <c:pt idx="726">
                  <c:v>16.47</c:v>
                </c:pt>
                <c:pt idx="727">
                  <c:v>16.468</c:v>
                </c:pt>
                <c:pt idx="728">
                  <c:v>16.466000000000001</c:v>
                </c:pt>
                <c:pt idx="729">
                  <c:v>16.468</c:v>
                </c:pt>
                <c:pt idx="730">
                  <c:v>16.468</c:v>
                </c:pt>
                <c:pt idx="731">
                  <c:v>16.47</c:v>
                </c:pt>
                <c:pt idx="732">
                  <c:v>16.468</c:v>
                </c:pt>
                <c:pt idx="733">
                  <c:v>16.47</c:v>
                </c:pt>
                <c:pt idx="734">
                  <c:v>16.472000000000001</c:v>
                </c:pt>
                <c:pt idx="735">
                  <c:v>16.466000000000001</c:v>
                </c:pt>
                <c:pt idx="736">
                  <c:v>16.463999999999999</c:v>
                </c:pt>
                <c:pt idx="737">
                  <c:v>16.466000000000001</c:v>
                </c:pt>
                <c:pt idx="738">
                  <c:v>16.47</c:v>
                </c:pt>
                <c:pt idx="739">
                  <c:v>16.468</c:v>
                </c:pt>
                <c:pt idx="740">
                  <c:v>16.474</c:v>
                </c:pt>
                <c:pt idx="741">
                  <c:v>16.472000000000001</c:v>
                </c:pt>
                <c:pt idx="742">
                  <c:v>16.468</c:v>
                </c:pt>
                <c:pt idx="743">
                  <c:v>16.472000000000001</c:v>
                </c:pt>
                <c:pt idx="744">
                  <c:v>16.47</c:v>
                </c:pt>
                <c:pt idx="745">
                  <c:v>16.463999999999999</c:v>
                </c:pt>
                <c:pt idx="746">
                  <c:v>16.468</c:v>
                </c:pt>
                <c:pt idx="747">
                  <c:v>16.47</c:v>
                </c:pt>
                <c:pt idx="748">
                  <c:v>16.47</c:v>
                </c:pt>
                <c:pt idx="749">
                  <c:v>16.47</c:v>
                </c:pt>
                <c:pt idx="750">
                  <c:v>16.468</c:v>
                </c:pt>
                <c:pt idx="751">
                  <c:v>16.466000000000001</c:v>
                </c:pt>
                <c:pt idx="752">
                  <c:v>16.468</c:v>
                </c:pt>
                <c:pt idx="753">
                  <c:v>16.463999999999999</c:v>
                </c:pt>
                <c:pt idx="754">
                  <c:v>16.468</c:v>
                </c:pt>
                <c:pt idx="755">
                  <c:v>16.468</c:v>
                </c:pt>
                <c:pt idx="756">
                  <c:v>16.468</c:v>
                </c:pt>
                <c:pt idx="757">
                  <c:v>16.468</c:v>
                </c:pt>
                <c:pt idx="758">
                  <c:v>16.463999999999999</c:v>
                </c:pt>
                <c:pt idx="759">
                  <c:v>16.466000000000001</c:v>
                </c:pt>
                <c:pt idx="760">
                  <c:v>16.47</c:v>
                </c:pt>
                <c:pt idx="761">
                  <c:v>16.472000000000001</c:v>
                </c:pt>
                <c:pt idx="762">
                  <c:v>16.468</c:v>
                </c:pt>
                <c:pt idx="763">
                  <c:v>16.468</c:v>
                </c:pt>
                <c:pt idx="764">
                  <c:v>16.468</c:v>
                </c:pt>
                <c:pt idx="765">
                  <c:v>16.468</c:v>
                </c:pt>
                <c:pt idx="766">
                  <c:v>16.466000000000001</c:v>
                </c:pt>
                <c:pt idx="767">
                  <c:v>16.468</c:v>
                </c:pt>
                <c:pt idx="768">
                  <c:v>16.466000000000001</c:v>
                </c:pt>
                <c:pt idx="769">
                  <c:v>16.47</c:v>
                </c:pt>
                <c:pt idx="770">
                  <c:v>16.47</c:v>
                </c:pt>
                <c:pt idx="771">
                  <c:v>16.47</c:v>
                </c:pt>
                <c:pt idx="772">
                  <c:v>16.466000000000001</c:v>
                </c:pt>
                <c:pt idx="773">
                  <c:v>16.468</c:v>
                </c:pt>
                <c:pt idx="774">
                  <c:v>16.466000000000001</c:v>
                </c:pt>
                <c:pt idx="775">
                  <c:v>16.472000000000001</c:v>
                </c:pt>
                <c:pt idx="776">
                  <c:v>16.47</c:v>
                </c:pt>
                <c:pt idx="777">
                  <c:v>16.468</c:v>
                </c:pt>
                <c:pt idx="778">
                  <c:v>16.47</c:v>
                </c:pt>
                <c:pt idx="779">
                  <c:v>16.466000000000001</c:v>
                </c:pt>
                <c:pt idx="780">
                  <c:v>16.468</c:v>
                </c:pt>
                <c:pt idx="781">
                  <c:v>16.472000000000001</c:v>
                </c:pt>
                <c:pt idx="782">
                  <c:v>16.47</c:v>
                </c:pt>
                <c:pt idx="783">
                  <c:v>16.474</c:v>
                </c:pt>
                <c:pt idx="784">
                  <c:v>16.468</c:v>
                </c:pt>
                <c:pt idx="785">
                  <c:v>16.472000000000001</c:v>
                </c:pt>
                <c:pt idx="786">
                  <c:v>16.47</c:v>
                </c:pt>
                <c:pt idx="787">
                  <c:v>16.468</c:v>
                </c:pt>
                <c:pt idx="788">
                  <c:v>16.47</c:v>
                </c:pt>
                <c:pt idx="789">
                  <c:v>16.47</c:v>
                </c:pt>
                <c:pt idx="790">
                  <c:v>16.472000000000001</c:v>
                </c:pt>
                <c:pt idx="791">
                  <c:v>16.474</c:v>
                </c:pt>
                <c:pt idx="792">
                  <c:v>16.474</c:v>
                </c:pt>
                <c:pt idx="793">
                  <c:v>16.474</c:v>
                </c:pt>
                <c:pt idx="794">
                  <c:v>16.472000000000001</c:v>
                </c:pt>
                <c:pt idx="795">
                  <c:v>16.472000000000001</c:v>
                </c:pt>
                <c:pt idx="796">
                  <c:v>16.472000000000001</c:v>
                </c:pt>
                <c:pt idx="797">
                  <c:v>16.463999999999999</c:v>
                </c:pt>
                <c:pt idx="798">
                  <c:v>16.472000000000001</c:v>
                </c:pt>
                <c:pt idx="799">
                  <c:v>16.468</c:v>
                </c:pt>
                <c:pt idx="800">
                  <c:v>16.468</c:v>
                </c:pt>
                <c:pt idx="801">
                  <c:v>16.468</c:v>
                </c:pt>
                <c:pt idx="802">
                  <c:v>16.47</c:v>
                </c:pt>
                <c:pt idx="803">
                  <c:v>16.468</c:v>
                </c:pt>
                <c:pt idx="804">
                  <c:v>16.47</c:v>
                </c:pt>
                <c:pt idx="805">
                  <c:v>16.47</c:v>
                </c:pt>
                <c:pt idx="806">
                  <c:v>16.47</c:v>
                </c:pt>
                <c:pt idx="807">
                  <c:v>16.47</c:v>
                </c:pt>
                <c:pt idx="808">
                  <c:v>16.468</c:v>
                </c:pt>
                <c:pt idx="809">
                  <c:v>16.47</c:v>
                </c:pt>
                <c:pt idx="810">
                  <c:v>16.474</c:v>
                </c:pt>
                <c:pt idx="811">
                  <c:v>16.474</c:v>
                </c:pt>
                <c:pt idx="812">
                  <c:v>16.472000000000001</c:v>
                </c:pt>
                <c:pt idx="813">
                  <c:v>16.468</c:v>
                </c:pt>
                <c:pt idx="814">
                  <c:v>16.47</c:v>
                </c:pt>
                <c:pt idx="815">
                  <c:v>16.472000000000001</c:v>
                </c:pt>
                <c:pt idx="816">
                  <c:v>16.472000000000001</c:v>
                </c:pt>
                <c:pt idx="817">
                  <c:v>16.472000000000001</c:v>
                </c:pt>
                <c:pt idx="818">
                  <c:v>16.472000000000001</c:v>
                </c:pt>
                <c:pt idx="819">
                  <c:v>16.474</c:v>
                </c:pt>
                <c:pt idx="820">
                  <c:v>16.472000000000001</c:v>
                </c:pt>
                <c:pt idx="821">
                  <c:v>16.47</c:v>
                </c:pt>
                <c:pt idx="822">
                  <c:v>16.475999999999999</c:v>
                </c:pt>
                <c:pt idx="823">
                  <c:v>16.472000000000001</c:v>
                </c:pt>
                <c:pt idx="824">
                  <c:v>16.475999999999999</c:v>
                </c:pt>
                <c:pt idx="825">
                  <c:v>16.468</c:v>
                </c:pt>
                <c:pt idx="826">
                  <c:v>16.47</c:v>
                </c:pt>
                <c:pt idx="827">
                  <c:v>16.466000000000001</c:v>
                </c:pt>
                <c:pt idx="828">
                  <c:v>16.475999999999999</c:v>
                </c:pt>
                <c:pt idx="829">
                  <c:v>16.504000000000001</c:v>
                </c:pt>
                <c:pt idx="830">
                  <c:v>16.507999999999999</c:v>
                </c:pt>
                <c:pt idx="831">
                  <c:v>16.506</c:v>
                </c:pt>
                <c:pt idx="832">
                  <c:v>16.507999999999999</c:v>
                </c:pt>
                <c:pt idx="833">
                  <c:v>16.506</c:v>
                </c:pt>
                <c:pt idx="834">
                  <c:v>16.501999999999999</c:v>
                </c:pt>
                <c:pt idx="835">
                  <c:v>16.504000000000001</c:v>
                </c:pt>
                <c:pt idx="836">
                  <c:v>16.504000000000001</c:v>
                </c:pt>
                <c:pt idx="837">
                  <c:v>16.504000000000001</c:v>
                </c:pt>
                <c:pt idx="838">
                  <c:v>16.506</c:v>
                </c:pt>
                <c:pt idx="839">
                  <c:v>16.506</c:v>
                </c:pt>
                <c:pt idx="840">
                  <c:v>16.506</c:v>
                </c:pt>
                <c:pt idx="841">
                  <c:v>16.507999999999999</c:v>
                </c:pt>
                <c:pt idx="842">
                  <c:v>16.504000000000001</c:v>
                </c:pt>
                <c:pt idx="843">
                  <c:v>16.504000000000001</c:v>
                </c:pt>
                <c:pt idx="844">
                  <c:v>16.506</c:v>
                </c:pt>
                <c:pt idx="845">
                  <c:v>16.506</c:v>
                </c:pt>
                <c:pt idx="846">
                  <c:v>16.507999999999999</c:v>
                </c:pt>
                <c:pt idx="847">
                  <c:v>16.512</c:v>
                </c:pt>
                <c:pt idx="848">
                  <c:v>16.504000000000001</c:v>
                </c:pt>
                <c:pt idx="849">
                  <c:v>16.506</c:v>
                </c:pt>
                <c:pt idx="850">
                  <c:v>16.501999999999999</c:v>
                </c:pt>
                <c:pt idx="851">
                  <c:v>16.507999999999999</c:v>
                </c:pt>
                <c:pt idx="852">
                  <c:v>16.506</c:v>
                </c:pt>
                <c:pt idx="853">
                  <c:v>16.507999999999999</c:v>
                </c:pt>
                <c:pt idx="854">
                  <c:v>16.504000000000001</c:v>
                </c:pt>
                <c:pt idx="855">
                  <c:v>16.501999999999999</c:v>
                </c:pt>
                <c:pt idx="856">
                  <c:v>16.501999999999999</c:v>
                </c:pt>
                <c:pt idx="857">
                  <c:v>16.504000000000001</c:v>
                </c:pt>
                <c:pt idx="858">
                  <c:v>16.504000000000001</c:v>
                </c:pt>
                <c:pt idx="859">
                  <c:v>16.504000000000001</c:v>
                </c:pt>
                <c:pt idx="860">
                  <c:v>16.504000000000001</c:v>
                </c:pt>
                <c:pt idx="861">
                  <c:v>16.504000000000001</c:v>
                </c:pt>
                <c:pt idx="862">
                  <c:v>16.504000000000001</c:v>
                </c:pt>
                <c:pt idx="863">
                  <c:v>16.507999999999999</c:v>
                </c:pt>
                <c:pt idx="864">
                  <c:v>16.507999999999999</c:v>
                </c:pt>
                <c:pt idx="865">
                  <c:v>16.504000000000001</c:v>
                </c:pt>
                <c:pt idx="866">
                  <c:v>16.504000000000001</c:v>
                </c:pt>
                <c:pt idx="867">
                  <c:v>16.504000000000001</c:v>
                </c:pt>
                <c:pt idx="868">
                  <c:v>16.504000000000001</c:v>
                </c:pt>
                <c:pt idx="869">
                  <c:v>16.506</c:v>
                </c:pt>
                <c:pt idx="870">
                  <c:v>16.504000000000001</c:v>
                </c:pt>
                <c:pt idx="871">
                  <c:v>16.504000000000001</c:v>
                </c:pt>
                <c:pt idx="872">
                  <c:v>16.504000000000001</c:v>
                </c:pt>
                <c:pt idx="873">
                  <c:v>16.5</c:v>
                </c:pt>
                <c:pt idx="874">
                  <c:v>16.501999999999999</c:v>
                </c:pt>
                <c:pt idx="875">
                  <c:v>16.506</c:v>
                </c:pt>
                <c:pt idx="876">
                  <c:v>16.506</c:v>
                </c:pt>
                <c:pt idx="877">
                  <c:v>16.506</c:v>
                </c:pt>
                <c:pt idx="878">
                  <c:v>16.504000000000001</c:v>
                </c:pt>
                <c:pt idx="879">
                  <c:v>16.501999999999999</c:v>
                </c:pt>
                <c:pt idx="880">
                  <c:v>16.501999999999999</c:v>
                </c:pt>
                <c:pt idx="881">
                  <c:v>16.504000000000001</c:v>
                </c:pt>
                <c:pt idx="882">
                  <c:v>16.501999999999999</c:v>
                </c:pt>
                <c:pt idx="883">
                  <c:v>16.507999999999999</c:v>
                </c:pt>
                <c:pt idx="884">
                  <c:v>16.506</c:v>
                </c:pt>
                <c:pt idx="885">
                  <c:v>16.504000000000001</c:v>
                </c:pt>
                <c:pt idx="886">
                  <c:v>16.506</c:v>
                </c:pt>
                <c:pt idx="887">
                  <c:v>16.506</c:v>
                </c:pt>
                <c:pt idx="888">
                  <c:v>16.501999999999999</c:v>
                </c:pt>
                <c:pt idx="889">
                  <c:v>16.504000000000001</c:v>
                </c:pt>
                <c:pt idx="890">
                  <c:v>16.504000000000001</c:v>
                </c:pt>
                <c:pt idx="891">
                  <c:v>16.504000000000001</c:v>
                </c:pt>
                <c:pt idx="892">
                  <c:v>16.504000000000001</c:v>
                </c:pt>
                <c:pt idx="893">
                  <c:v>16.506</c:v>
                </c:pt>
                <c:pt idx="894">
                  <c:v>16.504000000000001</c:v>
                </c:pt>
                <c:pt idx="895">
                  <c:v>16.506</c:v>
                </c:pt>
                <c:pt idx="896">
                  <c:v>16.506</c:v>
                </c:pt>
                <c:pt idx="897">
                  <c:v>16.506</c:v>
                </c:pt>
                <c:pt idx="898">
                  <c:v>16.506</c:v>
                </c:pt>
                <c:pt idx="899">
                  <c:v>16.501999999999999</c:v>
                </c:pt>
                <c:pt idx="900">
                  <c:v>16.507999999999999</c:v>
                </c:pt>
                <c:pt idx="901">
                  <c:v>16.504000000000001</c:v>
                </c:pt>
                <c:pt idx="902">
                  <c:v>16.501999999999999</c:v>
                </c:pt>
                <c:pt idx="903">
                  <c:v>16.506</c:v>
                </c:pt>
                <c:pt idx="904">
                  <c:v>16.504000000000001</c:v>
                </c:pt>
                <c:pt idx="905">
                  <c:v>16.504000000000001</c:v>
                </c:pt>
                <c:pt idx="906">
                  <c:v>16.504000000000001</c:v>
                </c:pt>
                <c:pt idx="907">
                  <c:v>16.504000000000001</c:v>
                </c:pt>
                <c:pt idx="908">
                  <c:v>16.501999999999999</c:v>
                </c:pt>
                <c:pt idx="909">
                  <c:v>16.5</c:v>
                </c:pt>
                <c:pt idx="910">
                  <c:v>16.501999999999999</c:v>
                </c:pt>
                <c:pt idx="911">
                  <c:v>16.506</c:v>
                </c:pt>
                <c:pt idx="912">
                  <c:v>16.506</c:v>
                </c:pt>
                <c:pt idx="913">
                  <c:v>16.5</c:v>
                </c:pt>
                <c:pt idx="914">
                  <c:v>16.507999999999999</c:v>
                </c:pt>
                <c:pt idx="915">
                  <c:v>16.506</c:v>
                </c:pt>
                <c:pt idx="916">
                  <c:v>16.501999999999999</c:v>
                </c:pt>
                <c:pt idx="917">
                  <c:v>16.506</c:v>
                </c:pt>
                <c:pt idx="918">
                  <c:v>16.507999999999999</c:v>
                </c:pt>
                <c:pt idx="919">
                  <c:v>16.506</c:v>
                </c:pt>
                <c:pt idx="920">
                  <c:v>16.501999999999999</c:v>
                </c:pt>
                <c:pt idx="921">
                  <c:v>16.5</c:v>
                </c:pt>
                <c:pt idx="922">
                  <c:v>16.504000000000001</c:v>
                </c:pt>
                <c:pt idx="923">
                  <c:v>16.501999999999999</c:v>
                </c:pt>
                <c:pt idx="924">
                  <c:v>16.506</c:v>
                </c:pt>
                <c:pt idx="925">
                  <c:v>16.507999999999999</c:v>
                </c:pt>
                <c:pt idx="926">
                  <c:v>16.507999999999999</c:v>
                </c:pt>
                <c:pt idx="927">
                  <c:v>16.504000000000001</c:v>
                </c:pt>
                <c:pt idx="928">
                  <c:v>16.501999999999999</c:v>
                </c:pt>
                <c:pt idx="929">
                  <c:v>16.506</c:v>
                </c:pt>
                <c:pt idx="930">
                  <c:v>16.501999999999999</c:v>
                </c:pt>
                <c:pt idx="931">
                  <c:v>16.507999999999999</c:v>
                </c:pt>
                <c:pt idx="932">
                  <c:v>16.506</c:v>
                </c:pt>
                <c:pt idx="933">
                  <c:v>16.506</c:v>
                </c:pt>
                <c:pt idx="934">
                  <c:v>16.506</c:v>
                </c:pt>
                <c:pt idx="935">
                  <c:v>16.510000000000002</c:v>
                </c:pt>
                <c:pt idx="936">
                  <c:v>16.507999999999999</c:v>
                </c:pt>
                <c:pt idx="937">
                  <c:v>16.507999999999999</c:v>
                </c:pt>
                <c:pt idx="938">
                  <c:v>16.504000000000001</c:v>
                </c:pt>
                <c:pt idx="939">
                  <c:v>16.504000000000001</c:v>
                </c:pt>
                <c:pt idx="940">
                  <c:v>16.507999999999999</c:v>
                </c:pt>
                <c:pt idx="941">
                  <c:v>16.506</c:v>
                </c:pt>
                <c:pt idx="942">
                  <c:v>16.507999999999999</c:v>
                </c:pt>
                <c:pt idx="943">
                  <c:v>16.506</c:v>
                </c:pt>
                <c:pt idx="944">
                  <c:v>16.506</c:v>
                </c:pt>
                <c:pt idx="945">
                  <c:v>16.507999999999999</c:v>
                </c:pt>
                <c:pt idx="946">
                  <c:v>16.512</c:v>
                </c:pt>
                <c:pt idx="947">
                  <c:v>16.507999999999999</c:v>
                </c:pt>
                <c:pt idx="948">
                  <c:v>16.507999999999999</c:v>
                </c:pt>
                <c:pt idx="949">
                  <c:v>16.506</c:v>
                </c:pt>
                <c:pt idx="950">
                  <c:v>16.498000000000001</c:v>
                </c:pt>
                <c:pt idx="951">
                  <c:v>16.510000000000002</c:v>
                </c:pt>
                <c:pt idx="952">
                  <c:v>16.506</c:v>
                </c:pt>
                <c:pt idx="953">
                  <c:v>16.510000000000002</c:v>
                </c:pt>
                <c:pt idx="954">
                  <c:v>16.506</c:v>
                </c:pt>
                <c:pt idx="955">
                  <c:v>16.506</c:v>
                </c:pt>
                <c:pt idx="956">
                  <c:v>16.506</c:v>
                </c:pt>
                <c:pt idx="957">
                  <c:v>16.506</c:v>
                </c:pt>
                <c:pt idx="958">
                  <c:v>16.507999999999999</c:v>
                </c:pt>
                <c:pt idx="959">
                  <c:v>16.506</c:v>
                </c:pt>
                <c:pt idx="960">
                  <c:v>16.507999999999999</c:v>
                </c:pt>
                <c:pt idx="961">
                  <c:v>16.512</c:v>
                </c:pt>
                <c:pt idx="962">
                  <c:v>16.510000000000002</c:v>
                </c:pt>
                <c:pt idx="963">
                  <c:v>16.510000000000002</c:v>
                </c:pt>
                <c:pt idx="964">
                  <c:v>16.513999999999999</c:v>
                </c:pt>
                <c:pt idx="965">
                  <c:v>16.513999999999999</c:v>
                </c:pt>
                <c:pt idx="966">
                  <c:v>16.510000000000002</c:v>
                </c:pt>
                <c:pt idx="967">
                  <c:v>16.512</c:v>
                </c:pt>
                <c:pt idx="968">
                  <c:v>16.512</c:v>
                </c:pt>
                <c:pt idx="969">
                  <c:v>16.510000000000002</c:v>
                </c:pt>
                <c:pt idx="970">
                  <c:v>16.507999999999999</c:v>
                </c:pt>
                <c:pt idx="971">
                  <c:v>16.512</c:v>
                </c:pt>
                <c:pt idx="972">
                  <c:v>16.512</c:v>
                </c:pt>
                <c:pt idx="973">
                  <c:v>16.513999999999999</c:v>
                </c:pt>
                <c:pt idx="974">
                  <c:v>16.512</c:v>
                </c:pt>
                <c:pt idx="975">
                  <c:v>16.512</c:v>
                </c:pt>
                <c:pt idx="976">
                  <c:v>16.512</c:v>
                </c:pt>
                <c:pt idx="977">
                  <c:v>16.506</c:v>
                </c:pt>
                <c:pt idx="978">
                  <c:v>16.510000000000002</c:v>
                </c:pt>
                <c:pt idx="979">
                  <c:v>16.507999999999999</c:v>
                </c:pt>
                <c:pt idx="980">
                  <c:v>16.507999999999999</c:v>
                </c:pt>
                <c:pt idx="981">
                  <c:v>16.507999999999999</c:v>
                </c:pt>
                <c:pt idx="982">
                  <c:v>16.512</c:v>
                </c:pt>
                <c:pt idx="983">
                  <c:v>16.507999999999999</c:v>
                </c:pt>
                <c:pt idx="984">
                  <c:v>16.510000000000002</c:v>
                </c:pt>
                <c:pt idx="985">
                  <c:v>16.512</c:v>
                </c:pt>
                <c:pt idx="986">
                  <c:v>16.507999999999999</c:v>
                </c:pt>
                <c:pt idx="987">
                  <c:v>16.512</c:v>
                </c:pt>
                <c:pt idx="988">
                  <c:v>16.510000000000002</c:v>
                </c:pt>
                <c:pt idx="989">
                  <c:v>16.512</c:v>
                </c:pt>
                <c:pt idx="990">
                  <c:v>16.510000000000002</c:v>
                </c:pt>
                <c:pt idx="991">
                  <c:v>16.510000000000002</c:v>
                </c:pt>
                <c:pt idx="992">
                  <c:v>16.515999999999998</c:v>
                </c:pt>
                <c:pt idx="993">
                  <c:v>16.510000000000002</c:v>
                </c:pt>
                <c:pt idx="994">
                  <c:v>16.507999999999999</c:v>
                </c:pt>
                <c:pt idx="995">
                  <c:v>16.510000000000002</c:v>
                </c:pt>
                <c:pt idx="996">
                  <c:v>16.507999999999999</c:v>
                </c:pt>
                <c:pt idx="997">
                  <c:v>16.507999999999999</c:v>
                </c:pt>
                <c:pt idx="998">
                  <c:v>16.512</c:v>
                </c:pt>
                <c:pt idx="999">
                  <c:v>16.507999999999999</c:v>
                </c:pt>
                <c:pt idx="1000">
                  <c:v>16.506</c:v>
                </c:pt>
                <c:pt idx="1001">
                  <c:v>16.513999999999999</c:v>
                </c:pt>
                <c:pt idx="1002">
                  <c:v>16.510000000000002</c:v>
                </c:pt>
                <c:pt idx="1003">
                  <c:v>16.507999999999999</c:v>
                </c:pt>
                <c:pt idx="1004">
                  <c:v>16.512</c:v>
                </c:pt>
                <c:pt idx="1005">
                  <c:v>16.510000000000002</c:v>
                </c:pt>
                <c:pt idx="1006">
                  <c:v>16.513999999999999</c:v>
                </c:pt>
                <c:pt idx="1007">
                  <c:v>16.513999999999999</c:v>
                </c:pt>
                <c:pt idx="1008">
                  <c:v>16.512</c:v>
                </c:pt>
                <c:pt idx="1009">
                  <c:v>16.507999999999999</c:v>
                </c:pt>
                <c:pt idx="1010">
                  <c:v>16.512</c:v>
                </c:pt>
                <c:pt idx="1011">
                  <c:v>16.513999999999999</c:v>
                </c:pt>
                <c:pt idx="1012">
                  <c:v>16.513999999999999</c:v>
                </c:pt>
                <c:pt idx="1013">
                  <c:v>16.510000000000002</c:v>
                </c:pt>
                <c:pt idx="1014">
                  <c:v>16.510000000000002</c:v>
                </c:pt>
                <c:pt idx="1015">
                  <c:v>16.507999999999999</c:v>
                </c:pt>
                <c:pt idx="1016">
                  <c:v>16.507999999999999</c:v>
                </c:pt>
                <c:pt idx="1017">
                  <c:v>16.510000000000002</c:v>
                </c:pt>
                <c:pt idx="1018">
                  <c:v>16.512</c:v>
                </c:pt>
                <c:pt idx="1019">
                  <c:v>16.510000000000002</c:v>
                </c:pt>
                <c:pt idx="1020">
                  <c:v>16.512</c:v>
                </c:pt>
                <c:pt idx="1021">
                  <c:v>16.512</c:v>
                </c:pt>
                <c:pt idx="1022">
                  <c:v>16.507999999999999</c:v>
                </c:pt>
                <c:pt idx="1023">
                  <c:v>16.507999999999999</c:v>
                </c:pt>
                <c:pt idx="1024">
                  <c:v>16.512</c:v>
                </c:pt>
                <c:pt idx="1025">
                  <c:v>16.510000000000002</c:v>
                </c:pt>
                <c:pt idx="1026">
                  <c:v>16.510000000000002</c:v>
                </c:pt>
                <c:pt idx="1027">
                  <c:v>16.513999999999999</c:v>
                </c:pt>
                <c:pt idx="1028">
                  <c:v>16.513999999999999</c:v>
                </c:pt>
                <c:pt idx="1029">
                  <c:v>16.513999999999999</c:v>
                </c:pt>
                <c:pt idx="1030">
                  <c:v>16.510000000000002</c:v>
                </c:pt>
                <c:pt idx="1031">
                  <c:v>16.507999999999999</c:v>
                </c:pt>
                <c:pt idx="1032">
                  <c:v>16.507999999999999</c:v>
                </c:pt>
                <c:pt idx="1033">
                  <c:v>16.510000000000002</c:v>
                </c:pt>
                <c:pt idx="1034">
                  <c:v>16.512</c:v>
                </c:pt>
                <c:pt idx="1035">
                  <c:v>16.510000000000002</c:v>
                </c:pt>
                <c:pt idx="1036">
                  <c:v>16.512</c:v>
                </c:pt>
                <c:pt idx="1037">
                  <c:v>16.510000000000002</c:v>
                </c:pt>
                <c:pt idx="1038">
                  <c:v>16.507999999999999</c:v>
                </c:pt>
                <c:pt idx="1039">
                  <c:v>16.510000000000002</c:v>
                </c:pt>
                <c:pt idx="1040">
                  <c:v>16.507999999999999</c:v>
                </c:pt>
                <c:pt idx="1041">
                  <c:v>16.510000000000002</c:v>
                </c:pt>
                <c:pt idx="1042">
                  <c:v>16.512</c:v>
                </c:pt>
                <c:pt idx="1043">
                  <c:v>16.510000000000002</c:v>
                </c:pt>
                <c:pt idx="1044">
                  <c:v>16.513999999999999</c:v>
                </c:pt>
                <c:pt idx="1045">
                  <c:v>16.512</c:v>
                </c:pt>
                <c:pt idx="1046">
                  <c:v>16.512</c:v>
                </c:pt>
                <c:pt idx="1047">
                  <c:v>16.512</c:v>
                </c:pt>
                <c:pt idx="1048">
                  <c:v>16.510000000000002</c:v>
                </c:pt>
                <c:pt idx="1049">
                  <c:v>16.512</c:v>
                </c:pt>
                <c:pt idx="1050">
                  <c:v>16.512</c:v>
                </c:pt>
                <c:pt idx="1051">
                  <c:v>16.510000000000002</c:v>
                </c:pt>
                <c:pt idx="1052">
                  <c:v>16.510000000000002</c:v>
                </c:pt>
                <c:pt idx="1053">
                  <c:v>16.512</c:v>
                </c:pt>
                <c:pt idx="1054">
                  <c:v>16.513999999999999</c:v>
                </c:pt>
                <c:pt idx="1055">
                  <c:v>16.515999999999998</c:v>
                </c:pt>
                <c:pt idx="1056">
                  <c:v>16.512</c:v>
                </c:pt>
                <c:pt idx="1057">
                  <c:v>16.507999999999999</c:v>
                </c:pt>
                <c:pt idx="1058">
                  <c:v>16.512</c:v>
                </c:pt>
                <c:pt idx="1059">
                  <c:v>16.510000000000002</c:v>
                </c:pt>
                <c:pt idx="1060">
                  <c:v>16.513999999999999</c:v>
                </c:pt>
                <c:pt idx="1061">
                  <c:v>16.513999999999999</c:v>
                </c:pt>
                <c:pt idx="1062">
                  <c:v>16.504000000000001</c:v>
                </c:pt>
                <c:pt idx="1063">
                  <c:v>16.504000000000001</c:v>
                </c:pt>
                <c:pt idx="1064">
                  <c:v>16.513999999999999</c:v>
                </c:pt>
                <c:pt idx="1065">
                  <c:v>16.512</c:v>
                </c:pt>
                <c:pt idx="1066">
                  <c:v>16.507999999999999</c:v>
                </c:pt>
                <c:pt idx="1067">
                  <c:v>16.512</c:v>
                </c:pt>
                <c:pt idx="1068">
                  <c:v>16.510000000000002</c:v>
                </c:pt>
                <c:pt idx="1069">
                  <c:v>16.507999999999999</c:v>
                </c:pt>
                <c:pt idx="1070">
                  <c:v>16.506</c:v>
                </c:pt>
                <c:pt idx="1071">
                  <c:v>16.510000000000002</c:v>
                </c:pt>
                <c:pt idx="1072">
                  <c:v>16.521999999999998</c:v>
                </c:pt>
                <c:pt idx="1073">
                  <c:v>16.513999999999999</c:v>
                </c:pt>
                <c:pt idx="1074">
                  <c:v>16.515999999999998</c:v>
                </c:pt>
                <c:pt idx="1075">
                  <c:v>16.510000000000002</c:v>
                </c:pt>
                <c:pt idx="1076">
                  <c:v>16.510000000000002</c:v>
                </c:pt>
                <c:pt idx="1077">
                  <c:v>16.518000000000001</c:v>
                </c:pt>
                <c:pt idx="1078">
                  <c:v>16.513999999999999</c:v>
                </c:pt>
                <c:pt idx="1079">
                  <c:v>16.506</c:v>
                </c:pt>
                <c:pt idx="1080">
                  <c:v>16.513999999999999</c:v>
                </c:pt>
                <c:pt idx="1081">
                  <c:v>16.507999999999999</c:v>
                </c:pt>
                <c:pt idx="1082">
                  <c:v>16.510000000000002</c:v>
                </c:pt>
                <c:pt idx="1083">
                  <c:v>16.513999999999999</c:v>
                </c:pt>
                <c:pt idx="1084">
                  <c:v>16.5</c:v>
                </c:pt>
                <c:pt idx="1085">
                  <c:v>16.512</c:v>
                </c:pt>
                <c:pt idx="1086">
                  <c:v>16.518000000000001</c:v>
                </c:pt>
                <c:pt idx="1087">
                  <c:v>16.512</c:v>
                </c:pt>
                <c:pt idx="1088">
                  <c:v>16.515999999999998</c:v>
                </c:pt>
                <c:pt idx="1089">
                  <c:v>16.515999999999998</c:v>
                </c:pt>
                <c:pt idx="1090">
                  <c:v>16.515999999999998</c:v>
                </c:pt>
                <c:pt idx="1091">
                  <c:v>16.515999999999998</c:v>
                </c:pt>
                <c:pt idx="1092">
                  <c:v>16.518000000000001</c:v>
                </c:pt>
                <c:pt idx="1093">
                  <c:v>16.513999999999999</c:v>
                </c:pt>
                <c:pt idx="1094">
                  <c:v>16.515999999999998</c:v>
                </c:pt>
                <c:pt idx="1095">
                  <c:v>16.510000000000002</c:v>
                </c:pt>
                <c:pt idx="1096">
                  <c:v>16.512</c:v>
                </c:pt>
                <c:pt idx="1097">
                  <c:v>16.512</c:v>
                </c:pt>
                <c:pt idx="1098">
                  <c:v>16.512</c:v>
                </c:pt>
                <c:pt idx="1099">
                  <c:v>16.513999999999999</c:v>
                </c:pt>
                <c:pt idx="1100">
                  <c:v>16.512</c:v>
                </c:pt>
                <c:pt idx="1101">
                  <c:v>16.510000000000002</c:v>
                </c:pt>
                <c:pt idx="1102">
                  <c:v>16.506</c:v>
                </c:pt>
                <c:pt idx="1103">
                  <c:v>16.510000000000002</c:v>
                </c:pt>
                <c:pt idx="1104">
                  <c:v>16.512</c:v>
                </c:pt>
                <c:pt idx="1105">
                  <c:v>16.506</c:v>
                </c:pt>
                <c:pt idx="1106">
                  <c:v>16.481999999999999</c:v>
                </c:pt>
                <c:pt idx="1107">
                  <c:v>16.271999999999998</c:v>
                </c:pt>
                <c:pt idx="1108">
                  <c:v>16.134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2C-4B40-8BF6-56F9B2CE1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8570224"/>
        <c:axId val="458570608"/>
      </c:scatterChart>
      <c:scatterChart>
        <c:scatterStyle val="lineMarker"/>
        <c:varyColors val="0"/>
        <c:ser>
          <c:idx val="1"/>
          <c:order val="1"/>
          <c:tx>
            <c:v>Temperaturübergang Graphit/Kupfer [°C]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'180207_1_Langzeitmessung'!$C$3:$C$1111</c:f>
              <c:numCache>
                <c:formatCode>0.00</c:formatCode>
                <c:ptCount val="1109"/>
                <c:pt idx="0">
                  <c:v>1.6666666666666666E-2</c:v>
                </c:pt>
                <c:pt idx="1">
                  <c:v>3.3333333333333333E-2</c:v>
                </c:pt>
                <c:pt idx="2">
                  <c:v>0.05</c:v>
                </c:pt>
                <c:pt idx="3">
                  <c:v>6.6666666666666666E-2</c:v>
                </c:pt>
                <c:pt idx="4">
                  <c:v>8.3333333333333329E-2</c:v>
                </c:pt>
                <c:pt idx="5">
                  <c:v>0.1</c:v>
                </c:pt>
                <c:pt idx="6">
                  <c:v>0.11666666666666667</c:v>
                </c:pt>
                <c:pt idx="7">
                  <c:v>0.13333333333333333</c:v>
                </c:pt>
                <c:pt idx="8">
                  <c:v>0.15</c:v>
                </c:pt>
                <c:pt idx="9">
                  <c:v>0.16666666666666666</c:v>
                </c:pt>
                <c:pt idx="10">
                  <c:v>0.18333333333333332</c:v>
                </c:pt>
                <c:pt idx="11">
                  <c:v>0.2</c:v>
                </c:pt>
                <c:pt idx="12">
                  <c:v>0.21666666666666667</c:v>
                </c:pt>
                <c:pt idx="13">
                  <c:v>0.23333333333333334</c:v>
                </c:pt>
                <c:pt idx="14">
                  <c:v>0.25</c:v>
                </c:pt>
                <c:pt idx="15">
                  <c:v>0.26666666666666666</c:v>
                </c:pt>
                <c:pt idx="16">
                  <c:v>0.28333333333333333</c:v>
                </c:pt>
                <c:pt idx="17">
                  <c:v>0.3</c:v>
                </c:pt>
                <c:pt idx="18">
                  <c:v>0.31666666666666665</c:v>
                </c:pt>
                <c:pt idx="19">
                  <c:v>0.33333333333333331</c:v>
                </c:pt>
                <c:pt idx="20">
                  <c:v>0.35</c:v>
                </c:pt>
                <c:pt idx="21">
                  <c:v>0.36666666666666664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0.41666666666666669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0.46666666666666667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0.51666666666666672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0.56666666666666665</c:v>
                </c:pt>
                <c:pt idx="34">
                  <c:v>0.58333333333333337</c:v>
                </c:pt>
                <c:pt idx="35">
                  <c:v>0.6</c:v>
                </c:pt>
                <c:pt idx="36">
                  <c:v>0.6166666666666667</c:v>
                </c:pt>
                <c:pt idx="37">
                  <c:v>0.6333333333333333</c:v>
                </c:pt>
                <c:pt idx="38">
                  <c:v>0.65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</c:v>
                </c:pt>
                <c:pt idx="42">
                  <c:v>0.71666666666666667</c:v>
                </c:pt>
                <c:pt idx="43">
                  <c:v>0.73333333333333328</c:v>
                </c:pt>
                <c:pt idx="44">
                  <c:v>0.75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0.81666666666666665</c:v>
                </c:pt>
                <c:pt idx="49">
                  <c:v>0.83333333333333337</c:v>
                </c:pt>
                <c:pt idx="50">
                  <c:v>0.85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0.91666666666666663</c:v>
                </c:pt>
                <c:pt idx="55">
                  <c:v>0.93333333333333335</c:v>
                </c:pt>
                <c:pt idx="56">
                  <c:v>0.95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1.1499999999999999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1.4166666666666667</c:v>
                </c:pt>
                <c:pt idx="85">
                  <c:v>1.4333333333333333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</c:v>
                </c:pt>
                <c:pt idx="117">
                  <c:v>1.9666666666666666</c:v>
                </c:pt>
                <c:pt idx="118">
                  <c:v>1.9833333333333334</c:v>
                </c:pt>
                <c:pt idx="119">
                  <c:v>2</c:v>
                </c:pt>
                <c:pt idx="120">
                  <c:v>2.0166666666666666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2.0833333333333335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2.1333333333333333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2.1833333333333331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2.2333333333333334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2.2833333333333332</c:v>
                </c:pt>
                <c:pt idx="137">
                  <c:v>2.2999999999999998</c:v>
                </c:pt>
                <c:pt idx="138">
                  <c:v>2.3166666666666669</c:v>
                </c:pt>
                <c:pt idx="139">
                  <c:v>2.3333333333333335</c:v>
                </c:pt>
                <c:pt idx="140">
                  <c:v>2.35</c:v>
                </c:pt>
                <c:pt idx="141">
                  <c:v>2.3666666666666667</c:v>
                </c:pt>
                <c:pt idx="142">
                  <c:v>2.3833333333333333</c:v>
                </c:pt>
                <c:pt idx="143">
                  <c:v>2.4</c:v>
                </c:pt>
                <c:pt idx="144">
                  <c:v>2.4166666666666665</c:v>
                </c:pt>
                <c:pt idx="145">
                  <c:v>2.4333333333333331</c:v>
                </c:pt>
                <c:pt idx="146">
                  <c:v>2.4500000000000002</c:v>
                </c:pt>
                <c:pt idx="147">
                  <c:v>2.4666666666666668</c:v>
                </c:pt>
                <c:pt idx="148">
                  <c:v>2.4833333333333334</c:v>
                </c:pt>
                <c:pt idx="149">
                  <c:v>2.5</c:v>
                </c:pt>
                <c:pt idx="150">
                  <c:v>2.5166666666666666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2.5833333333333335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2.6333333333333333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2.6833333333333331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2.7333333333333334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2.7833333333333332</c:v>
                </c:pt>
                <c:pt idx="167">
                  <c:v>2.8</c:v>
                </c:pt>
                <c:pt idx="168">
                  <c:v>2.8166666666666669</c:v>
                </c:pt>
                <c:pt idx="169">
                  <c:v>2.8333333333333335</c:v>
                </c:pt>
                <c:pt idx="170">
                  <c:v>2.85</c:v>
                </c:pt>
                <c:pt idx="171">
                  <c:v>2.8666666666666667</c:v>
                </c:pt>
                <c:pt idx="172">
                  <c:v>2.8833333333333333</c:v>
                </c:pt>
                <c:pt idx="173">
                  <c:v>2.9</c:v>
                </c:pt>
                <c:pt idx="174">
                  <c:v>2.9166666666666665</c:v>
                </c:pt>
                <c:pt idx="175">
                  <c:v>2.9333333333333331</c:v>
                </c:pt>
                <c:pt idx="176">
                  <c:v>2.95</c:v>
                </c:pt>
                <c:pt idx="177">
                  <c:v>2.9666666666666668</c:v>
                </c:pt>
                <c:pt idx="178">
                  <c:v>2.9833333333333334</c:v>
                </c:pt>
                <c:pt idx="179">
                  <c:v>3</c:v>
                </c:pt>
                <c:pt idx="180">
                  <c:v>3.0166666666666666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3.0833333333333335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3.1333333333333333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3.1833333333333331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3.2333333333333334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3.2833333333333332</c:v>
                </c:pt>
                <c:pt idx="197">
                  <c:v>3.3</c:v>
                </c:pt>
                <c:pt idx="198">
                  <c:v>3.3166666666666669</c:v>
                </c:pt>
                <c:pt idx="199">
                  <c:v>3.3333333333333335</c:v>
                </c:pt>
                <c:pt idx="200">
                  <c:v>3.35</c:v>
                </c:pt>
                <c:pt idx="201">
                  <c:v>3.3666666666666667</c:v>
                </c:pt>
                <c:pt idx="202">
                  <c:v>3.3833333333333333</c:v>
                </c:pt>
                <c:pt idx="203">
                  <c:v>3.4</c:v>
                </c:pt>
                <c:pt idx="204">
                  <c:v>3.4166666666666665</c:v>
                </c:pt>
                <c:pt idx="205">
                  <c:v>3.4333333333333331</c:v>
                </c:pt>
                <c:pt idx="206">
                  <c:v>3.45</c:v>
                </c:pt>
                <c:pt idx="207">
                  <c:v>3.4666666666666668</c:v>
                </c:pt>
                <c:pt idx="208">
                  <c:v>3.4833333333333334</c:v>
                </c:pt>
                <c:pt idx="209">
                  <c:v>3.5</c:v>
                </c:pt>
                <c:pt idx="210">
                  <c:v>3.5166666666666666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3.5833333333333335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3.6333333333333333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3.6833333333333331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3.7333333333333334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3.7833333333333332</c:v>
                </c:pt>
                <c:pt idx="227">
                  <c:v>3.8</c:v>
                </c:pt>
                <c:pt idx="228">
                  <c:v>3.8166666666666669</c:v>
                </c:pt>
                <c:pt idx="229">
                  <c:v>3.8333333333333335</c:v>
                </c:pt>
                <c:pt idx="230">
                  <c:v>3.85</c:v>
                </c:pt>
                <c:pt idx="231">
                  <c:v>3.8666666666666667</c:v>
                </c:pt>
                <c:pt idx="232">
                  <c:v>3.8833333333333333</c:v>
                </c:pt>
                <c:pt idx="233">
                  <c:v>3.9</c:v>
                </c:pt>
                <c:pt idx="234">
                  <c:v>3.9166666666666665</c:v>
                </c:pt>
                <c:pt idx="235">
                  <c:v>3.9333333333333331</c:v>
                </c:pt>
                <c:pt idx="236">
                  <c:v>3.95</c:v>
                </c:pt>
                <c:pt idx="237">
                  <c:v>3.9666666666666668</c:v>
                </c:pt>
                <c:pt idx="238">
                  <c:v>3.9833333333333334</c:v>
                </c:pt>
                <c:pt idx="239">
                  <c:v>4</c:v>
                </c:pt>
                <c:pt idx="240">
                  <c:v>4.0166666666666666</c:v>
                </c:pt>
                <c:pt idx="241">
                  <c:v>4.0333333333333332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4.083333333333333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4.1333333333333337</c:v>
                </c:pt>
                <c:pt idx="248">
                  <c:v>4.1500000000000004</c:v>
                </c:pt>
                <c:pt idx="249">
                  <c:v>4.166666666666667</c:v>
                </c:pt>
                <c:pt idx="250">
                  <c:v>4.1833333333333336</c:v>
                </c:pt>
                <c:pt idx="251">
                  <c:v>4.2</c:v>
                </c:pt>
                <c:pt idx="252">
                  <c:v>4.2166666666666668</c:v>
                </c:pt>
                <c:pt idx="253">
                  <c:v>4.2333333333333334</c:v>
                </c:pt>
                <c:pt idx="254">
                  <c:v>4.25</c:v>
                </c:pt>
                <c:pt idx="255">
                  <c:v>4.2666666666666666</c:v>
                </c:pt>
                <c:pt idx="256">
                  <c:v>4.2833333333333332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4.333333333333333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4.3833333333333337</c:v>
                </c:pt>
                <c:pt idx="263">
                  <c:v>4.4000000000000004</c:v>
                </c:pt>
                <c:pt idx="264">
                  <c:v>4.416666666666667</c:v>
                </c:pt>
                <c:pt idx="265">
                  <c:v>4.4333333333333336</c:v>
                </c:pt>
                <c:pt idx="266">
                  <c:v>4.45</c:v>
                </c:pt>
                <c:pt idx="267">
                  <c:v>4.4666666666666668</c:v>
                </c:pt>
                <c:pt idx="268">
                  <c:v>4.4833333333333334</c:v>
                </c:pt>
                <c:pt idx="269">
                  <c:v>4.5</c:v>
                </c:pt>
                <c:pt idx="270">
                  <c:v>4.5166666666666666</c:v>
                </c:pt>
                <c:pt idx="271">
                  <c:v>4.5333333333333332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4.583333333333333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4.6333333333333337</c:v>
                </c:pt>
                <c:pt idx="278">
                  <c:v>4.6500000000000004</c:v>
                </c:pt>
                <c:pt idx="279">
                  <c:v>4.666666666666667</c:v>
                </c:pt>
                <c:pt idx="280">
                  <c:v>4.6833333333333336</c:v>
                </c:pt>
                <c:pt idx="281">
                  <c:v>4.7</c:v>
                </c:pt>
                <c:pt idx="282">
                  <c:v>4.7166666666666668</c:v>
                </c:pt>
                <c:pt idx="283">
                  <c:v>4.7333333333333334</c:v>
                </c:pt>
                <c:pt idx="284">
                  <c:v>4.75</c:v>
                </c:pt>
                <c:pt idx="285">
                  <c:v>4.7666666666666666</c:v>
                </c:pt>
                <c:pt idx="286">
                  <c:v>4.7833333333333332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4.833333333333333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4.8833333333333337</c:v>
                </c:pt>
                <c:pt idx="293">
                  <c:v>4.9000000000000004</c:v>
                </c:pt>
                <c:pt idx="294">
                  <c:v>4.916666666666667</c:v>
                </c:pt>
                <c:pt idx="295">
                  <c:v>4.9333333333333336</c:v>
                </c:pt>
                <c:pt idx="296">
                  <c:v>4.95</c:v>
                </c:pt>
                <c:pt idx="297">
                  <c:v>4.9666666666666668</c:v>
                </c:pt>
                <c:pt idx="298">
                  <c:v>4.9833333333333334</c:v>
                </c:pt>
                <c:pt idx="299">
                  <c:v>5</c:v>
                </c:pt>
                <c:pt idx="300">
                  <c:v>5.0166666666666666</c:v>
                </c:pt>
                <c:pt idx="301">
                  <c:v>5.0333333333333332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5.083333333333333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5.1333333333333337</c:v>
                </c:pt>
                <c:pt idx="308">
                  <c:v>5.15</c:v>
                </c:pt>
                <c:pt idx="309">
                  <c:v>5.166666666666667</c:v>
                </c:pt>
                <c:pt idx="310">
                  <c:v>5.1833333333333336</c:v>
                </c:pt>
                <c:pt idx="311">
                  <c:v>5.2</c:v>
                </c:pt>
                <c:pt idx="312">
                  <c:v>5.2166666666666668</c:v>
                </c:pt>
                <c:pt idx="313">
                  <c:v>5.2333333333333334</c:v>
                </c:pt>
                <c:pt idx="314">
                  <c:v>5.25</c:v>
                </c:pt>
                <c:pt idx="315">
                  <c:v>5.2666666666666666</c:v>
                </c:pt>
                <c:pt idx="316">
                  <c:v>5.2833333333333332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5.333333333333333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5.3833333333333337</c:v>
                </c:pt>
                <c:pt idx="323">
                  <c:v>5.4</c:v>
                </c:pt>
                <c:pt idx="324">
                  <c:v>5.416666666666667</c:v>
                </c:pt>
                <c:pt idx="325">
                  <c:v>5.4333333333333336</c:v>
                </c:pt>
                <c:pt idx="326">
                  <c:v>5.45</c:v>
                </c:pt>
                <c:pt idx="327">
                  <c:v>5.4666666666666668</c:v>
                </c:pt>
                <c:pt idx="328">
                  <c:v>5.4833333333333334</c:v>
                </c:pt>
                <c:pt idx="329">
                  <c:v>5.5</c:v>
                </c:pt>
                <c:pt idx="330">
                  <c:v>5.5166666666666666</c:v>
                </c:pt>
                <c:pt idx="331">
                  <c:v>5.5333333333333332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5.583333333333333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5.6333333333333337</c:v>
                </c:pt>
                <c:pt idx="338">
                  <c:v>5.65</c:v>
                </c:pt>
                <c:pt idx="339">
                  <c:v>5.666666666666667</c:v>
                </c:pt>
                <c:pt idx="340">
                  <c:v>5.6833333333333336</c:v>
                </c:pt>
                <c:pt idx="341">
                  <c:v>5.7</c:v>
                </c:pt>
                <c:pt idx="342">
                  <c:v>5.7166666666666668</c:v>
                </c:pt>
                <c:pt idx="343">
                  <c:v>5.7333333333333334</c:v>
                </c:pt>
                <c:pt idx="344">
                  <c:v>5.75</c:v>
                </c:pt>
                <c:pt idx="345">
                  <c:v>5.7666666666666666</c:v>
                </c:pt>
                <c:pt idx="346">
                  <c:v>5.7833333333333332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5.833333333333333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5.8833333333333337</c:v>
                </c:pt>
                <c:pt idx="353">
                  <c:v>5.9</c:v>
                </c:pt>
                <c:pt idx="354">
                  <c:v>5.916666666666667</c:v>
                </c:pt>
                <c:pt idx="355">
                  <c:v>5.9333333333333336</c:v>
                </c:pt>
                <c:pt idx="356">
                  <c:v>5.95</c:v>
                </c:pt>
                <c:pt idx="357">
                  <c:v>5.9666666666666668</c:v>
                </c:pt>
                <c:pt idx="358">
                  <c:v>5.9833333333333334</c:v>
                </c:pt>
                <c:pt idx="359">
                  <c:v>6</c:v>
                </c:pt>
                <c:pt idx="360">
                  <c:v>6.0166666666666666</c:v>
                </c:pt>
                <c:pt idx="361">
                  <c:v>6.0333333333333332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6.083333333333333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6.1333333333333337</c:v>
                </c:pt>
                <c:pt idx="368">
                  <c:v>6.15</c:v>
                </c:pt>
                <c:pt idx="369">
                  <c:v>6.166666666666667</c:v>
                </c:pt>
                <c:pt idx="370">
                  <c:v>6.1833333333333336</c:v>
                </c:pt>
                <c:pt idx="371">
                  <c:v>6.2</c:v>
                </c:pt>
                <c:pt idx="372">
                  <c:v>6.2166666666666668</c:v>
                </c:pt>
                <c:pt idx="373">
                  <c:v>6.2333333333333334</c:v>
                </c:pt>
                <c:pt idx="374">
                  <c:v>6.25</c:v>
                </c:pt>
                <c:pt idx="375">
                  <c:v>6.2666666666666666</c:v>
                </c:pt>
                <c:pt idx="376">
                  <c:v>6.2833333333333332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6.333333333333333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6.3833333333333337</c:v>
                </c:pt>
                <c:pt idx="383">
                  <c:v>6.4</c:v>
                </c:pt>
                <c:pt idx="384">
                  <c:v>6.416666666666667</c:v>
                </c:pt>
                <c:pt idx="385">
                  <c:v>6.4333333333333336</c:v>
                </c:pt>
                <c:pt idx="386">
                  <c:v>6.45</c:v>
                </c:pt>
                <c:pt idx="387">
                  <c:v>6.4666666666666668</c:v>
                </c:pt>
                <c:pt idx="388">
                  <c:v>6.4833333333333334</c:v>
                </c:pt>
                <c:pt idx="389">
                  <c:v>6.5</c:v>
                </c:pt>
                <c:pt idx="390">
                  <c:v>6.5166666666666666</c:v>
                </c:pt>
                <c:pt idx="391">
                  <c:v>6.5333333333333332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6.583333333333333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6.6333333333333337</c:v>
                </c:pt>
                <c:pt idx="398">
                  <c:v>6.65</c:v>
                </c:pt>
                <c:pt idx="399">
                  <c:v>6.666666666666667</c:v>
                </c:pt>
                <c:pt idx="400">
                  <c:v>6.6833333333333336</c:v>
                </c:pt>
                <c:pt idx="401">
                  <c:v>6.7</c:v>
                </c:pt>
                <c:pt idx="402">
                  <c:v>6.7166666666666668</c:v>
                </c:pt>
                <c:pt idx="403">
                  <c:v>6.7333333333333334</c:v>
                </c:pt>
                <c:pt idx="404">
                  <c:v>6.75</c:v>
                </c:pt>
                <c:pt idx="405">
                  <c:v>6.7666666666666666</c:v>
                </c:pt>
                <c:pt idx="406">
                  <c:v>6.7833333333333332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6.833333333333333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6.8833333333333337</c:v>
                </c:pt>
                <c:pt idx="413">
                  <c:v>6.9</c:v>
                </c:pt>
                <c:pt idx="414">
                  <c:v>6.916666666666667</c:v>
                </c:pt>
                <c:pt idx="415">
                  <c:v>6.9333333333333336</c:v>
                </c:pt>
                <c:pt idx="416">
                  <c:v>6.95</c:v>
                </c:pt>
                <c:pt idx="417">
                  <c:v>6.9666666666666668</c:v>
                </c:pt>
                <c:pt idx="418">
                  <c:v>6.9833333333333334</c:v>
                </c:pt>
                <c:pt idx="419">
                  <c:v>7</c:v>
                </c:pt>
                <c:pt idx="420">
                  <c:v>7.0166666666666666</c:v>
                </c:pt>
                <c:pt idx="421">
                  <c:v>7.0333333333333332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7.083333333333333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7.1333333333333337</c:v>
                </c:pt>
                <c:pt idx="428">
                  <c:v>7.15</c:v>
                </c:pt>
                <c:pt idx="429">
                  <c:v>7.166666666666667</c:v>
                </c:pt>
                <c:pt idx="430">
                  <c:v>7.1833333333333336</c:v>
                </c:pt>
                <c:pt idx="431">
                  <c:v>7.2</c:v>
                </c:pt>
                <c:pt idx="432">
                  <c:v>7.2166666666666668</c:v>
                </c:pt>
                <c:pt idx="433">
                  <c:v>7.2333333333333334</c:v>
                </c:pt>
                <c:pt idx="434">
                  <c:v>7.25</c:v>
                </c:pt>
                <c:pt idx="435">
                  <c:v>7.2666666666666666</c:v>
                </c:pt>
                <c:pt idx="436">
                  <c:v>7.2833333333333332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7.333333333333333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7.3833333333333337</c:v>
                </c:pt>
                <c:pt idx="443">
                  <c:v>7.4</c:v>
                </c:pt>
                <c:pt idx="444">
                  <c:v>7.416666666666667</c:v>
                </c:pt>
                <c:pt idx="445">
                  <c:v>7.4333333333333336</c:v>
                </c:pt>
                <c:pt idx="446">
                  <c:v>7.45</c:v>
                </c:pt>
                <c:pt idx="447">
                  <c:v>7.4666666666666668</c:v>
                </c:pt>
                <c:pt idx="448">
                  <c:v>7.4833333333333334</c:v>
                </c:pt>
                <c:pt idx="449">
                  <c:v>7.5</c:v>
                </c:pt>
                <c:pt idx="450">
                  <c:v>7.5166666666666666</c:v>
                </c:pt>
                <c:pt idx="451">
                  <c:v>7.5333333333333332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7.583333333333333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7.6333333333333337</c:v>
                </c:pt>
                <c:pt idx="458">
                  <c:v>7.65</c:v>
                </c:pt>
                <c:pt idx="459">
                  <c:v>7.666666666666667</c:v>
                </c:pt>
                <c:pt idx="460">
                  <c:v>7.6833333333333336</c:v>
                </c:pt>
                <c:pt idx="461">
                  <c:v>7.7</c:v>
                </c:pt>
                <c:pt idx="462">
                  <c:v>7.7166666666666668</c:v>
                </c:pt>
                <c:pt idx="463">
                  <c:v>7.7333333333333334</c:v>
                </c:pt>
                <c:pt idx="464">
                  <c:v>7.75</c:v>
                </c:pt>
                <c:pt idx="465">
                  <c:v>7.7666666666666666</c:v>
                </c:pt>
                <c:pt idx="466">
                  <c:v>7.7833333333333332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7.833333333333333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7.8833333333333337</c:v>
                </c:pt>
                <c:pt idx="473">
                  <c:v>7.9</c:v>
                </c:pt>
                <c:pt idx="474">
                  <c:v>7.916666666666667</c:v>
                </c:pt>
                <c:pt idx="475">
                  <c:v>7.9333333333333336</c:v>
                </c:pt>
                <c:pt idx="476">
                  <c:v>7.95</c:v>
                </c:pt>
                <c:pt idx="477">
                  <c:v>7.9666666666666668</c:v>
                </c:pt>
                <c:pt idx="478">
                  <c:v>7.9833333333333334</c:v>
                </c:pt>
                <c:pt idx="479">
                  <c:v>8</c:v>
                </c:pt>
                <c:pt idx="480">
                  <c:v>8.0166666666666675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8.0666666666666664</c:v>
                </c:pt>
                <c:pt idx="484">
                  <c:v>8.0833333333333339</c:v>
                </c:pt>
                <c:pt idx="485">
                  <c:v>8.1</c:v>
                </c:pt>
                <c:pt idx="486">
                  <c:v>8.1166666666666671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8.1666666666666661</c:v>
                </c:pt>
                <c:pt idx="490">
                  <c:v>8.1833333333333336</c:v>
                </c:pt>
                <c:pt idx="491">
                  <c:v>8.1999999999999993</c:v>
                </c:pt>
                <c:pt idx="492">
                  <c:v>8.2166666666666668</c:v>
                </c:pt>
                <c:pt idx="493">
                  <c:v>8.2333333333333325</c:v>
                </c:pt>
                <c:pt idx="494">
                  <c:v>8.25</c:v>
                </c:pt>
                <c:pt idx="495">
                  <c:v>8.2666666666666675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8.3166666666666664</c:v>
                </c:pt>
                <c:pt idx="499">
                  <c:v>8.3333333333333339</c:v>
                </c:pt>
                <c:pt idx="500">
                  <c:v>8.35</c:v>
                </c:pt>
                <c:pt idx="501">
                  <c:v>8.3666666666666671</c:v>
                </c:pt>
                <c:pt idx="502">
                  <c:v>8.3833333333333329</c:v>
                </c:pt>
                <c:pt idx="503">
                  <c:v>8.4</c:v>
                </c:pt>
                <c:pt idx="504">
                  <c:v>8.4166666666666661</c:v>
                </c:pt>
                <c:pt idx="505">
                  <c:v>8.4333333333333336</c:v>
                </c:pt>
                <c:pt idx="506">
                  <c:v>8.4499999999999993</c:v>
                </c:pt>
                <c:pt idx="507">
                  <c:v>8.4666666666666668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8.5166666666666675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8.5666666666666664</c:v>
                </c:pt>
                <c:pt idx="514">
                  <c:v>8.5833333333333339</c:v>
                </c:pt>
                <c:pt idx="515">
                  <c:v>8.6</c:v>
                </c:pt>
                <c:pt idx="516">
                  <c:v>8.6166666666666671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8.6666666666666661</c:v>
                </c:pt>
                <c:pt idx="520">
                  <c:v>8.6833333333333336</c:v>
                </c:pt>
                <c:pt idx="521">
                  <c:v>8.6999999999999993</c:v>
                </c:pt>
                <c:pt idx="522">
                  <c:v>8.7166666666666668</c:v>
                </c:pt>
                <c:pt idx="523">
                  <c:v>8.7333333333333325</c:v>
                </c:pt>
                <c:pt idx="524">
                  <c:v>8.75</c:v>
                </c:pt>
                <c:pt idx="525">
                  <c:v>8.7666666666666675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8.8166666666666664</c:v>
                </c:pt>
                <c:pt idx="529">
                  <c:v>8.8333333333333339</c:v>
                </c:pt>
                <c:pt idx="530">
                  <c:v>8.85</c:v>
                </c:pt>
                <c:pt idx="531">
                  <c:v>8.8666666666666671</c:v>
                </c:pt>
                <c:pt idx="532">
                  <c:v>8.8833333333333329</c:v>
                </c:pt>
                <c:pt idx="533">
                  <c:v>8.9</c:v>
                </c:pt>
                <c:pt idx="534">
                  <c:v>8.9166666666666661</c:v>
                </c:pt>
                <c:pt idx="535">
                  <c:v>8.9333333333333336</c:v>
                </c:pt>
                <c:pt idx="536">
                  <c:v>8.9499999999999993</c:v>
                </c:pt>
                <c:pt idx="537">
                  <c:v>8.9666666666666668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9.0166666666666675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9.0666666666666664</c:v>
                </c:pt>
                <c:pt idx="544">
                  <c:v>9.0833333333333339</c:v>
                </c:pt>
                <c:pt idx="545">
                  <c:v>9.1</c:v>
                </c:pt>
                <c:pt idx="546">
                  <c:v>9.1166666666666671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9.1666666666666661</c:v>
                </c:pt>
                <c:pt idx="550">
                  <c:v>9.1833333333333336</c:v>
                </c:pt>
                <c:pt idx="551">
                  <c:v>9.1999999999999993</c:v>
                </c:pt>
                <c:pt idx="552">
                  <c:v>9.2166666666666668</c:v>
                </c:pt>
                <c:pt idx="553">
                  <c:v>9.2333333333333325</c:v>
                </c:pt>
                <c:pt idx="554">
                  <c:v>9.25</c:v>
                </c:pt>
                <c:pt idx="555">
                  <c:v>9.2666666666666675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9.3166666666666664</c:v>
                </c:pt>
                <c:pt idx="559">
                  <c:v>9.3333333333333339</c:v>
                </c:pt>
                <c:pt idx="560">
                  <c:v>9.35</c:v>
                </c:pt>
                <c:pt idx="561">
                  <c:v>9.3666666666666671</c:v>
                </c:pt>
                <c:pt idx="562">
                  <c:v>9.3833333333333329</c:v>
                </c:pt>
                <c:pt idx="563">
                  <c:v>9.4</c:v>
                </c:pt>
                <c:pt idx="564">
                  <c:v>9.4166666666666661</c:v>
                </c:pt>
                <c:pt idx="565">
                  <c:v>9.4333333333333336</c:v>
                </c:pt>
                <c:pt idx="566">
                  <c:v>9.4499999999999993</c:v>
                </c:pt>
                <c:pt idx="567">
                  <c:v>9.4666666666666668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9.5166666666666675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9.5666666666666664</c:v>
                </c:pt>
                <c:pt idx="574">
                  <c:v>9.5833333333333339</c:v>
                </c:pt>
                <c:pt idx="575">
                  <c:v>9.6</c:v>
                </c:pt>
                <c:pt idx="576">
                  <c:v>9.6166666666666671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9.6666666666666661</c:v>
                </c:pt>
                <c:pt idx="580">
                  <c:v>9.6833333333333336</c:v>
                </c:pt>
                <c:pt idx="581">
                  <c:v>9.6999999999999993</c:v>
                </c:pt>
                <c:pt idx="582">
                  <c:v>9.7166666666666668</c:v>
                </c:pt>
                <c:pt idx="583">
                  <c:v>9.7333333333333325</c:v>
                </c:pt>
                <c:pt idx="584">
                  <c:v>9.75</c:v>
                </c:pt>
                <c:pt idx="585">
                  <c:v>9.7666666666666675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9.8166666666666664</c:v>
                </c:pt>
                <c:pt idx="589">
                  <c:v>9.8333333333333339</c:v>
                </c:pt>
                <c:pt idx="590">
                  <c:v>9.85</c:v>
                </c:pt>
                <c:pt idx="591">
                  <c:v>9.8666666666666671</c:v>
                </c:pt>
                <c:pt idx="592">
                  <c:v>9.8833333333333329</c:v>
                </c:pt>
                <c:pt idx="593">
                  <c:v>9.9</c:v>
                </c:pt>
                <c:pt idx="594">
                  <c:v>9.9166666666666661</c:v>
                </c:pt>
                <c:pt idx="595">
                  <c:v>9.9333333333333336</c:v>
                </c:pt>
                <c:pt idx="596">
                  <c:v>9.9499999999999993</c:v>
                </c:pt>
                <c:pt idx="597">
                  <c:v>9.9666666666666668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10.016666666666667</c:v>
                </c:pt>
                <c:pt idx="601">
                  <c:v>10.033333333333333</c:v>
                </c:pt>
                <c:pt idx="602">
                  <c:v>10.050000000000001</c:v>
                </c:pt>
                <c:pt idx="603">
                  <c:v>10.066666666666666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10.116666666666667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10.166666666666666</c:v>
                </c:pt>
                <c:pt idx="610">
                  <c:v>10.183333333333334</c:v>
                </c:pt>
                <c:pt idx="611">
                  <c:v>10.199999999999999</c:v>
                </c:pt>
                <c:pt idx="612">
                  <c:v>10.216666666666667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10.266666666666667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10.316666666666666</c:v>
                </c:pt>
                <c:pt idx="619">
                  <c:v>10.333333333333334</c:v>
                </c:pt>
                <c:pt idx="620">
                  <c:v>10.35</c:v>
                </c:pt>
                <c:pt idx="621">
                  <c:v>10.366666666666667</c:v>
                </c:pt>
                <c:pt idx="622">
                  <c:v>10.383333333333333</c:v>
                </c:pt>
                <c:pt idx="623">
                  <c:v>10.4</c:v>
                </c:pt>
                <c:pt idx="624">
                  <c:v>10.416666666666666</c:v>
                </c:pt>
                <c:pt idx="625">
                  <c:v>10.433333333333334</c:v>
                </c:pt>
                <c:pt idx="626">
                  <c:v>10.45</c:v>
                </c:pt>
                <c:pt idx="627">
                  <c:v>10.466666666666667</c:v>
                </c:pt>
                <c:pt idx="628">
                  <c:v>10.483333333333333</c:v>
                </c:pt>
                <c:pt idx="629">
                  <c:v>10.5</c:v>
                </c:pt>
                <c:pt idx="630">
                  <c:v>10.516666666666667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10.566666666666666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10.616666666666667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10.666666666666666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10.766666666666667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10.816666666666666</c:v>
                </c:pt>
                <c:pt idx="649">
                  <c:v>10.833333333333334</c:v>
                </c:pt>
                <c:pt idx="650">
                  <c:v>10.85</c:v>
                </c:pt>
                <c:pt idx="651">
                  <c:v>10.866666666666667</c:v>
                </c:pt>
                <c:pt idx="652">
                  <c:v>10.883333333333333</c:v>
                </c:pt>
                <c:pt idx="653">
                  <c:v>10.9</c:v>
                </c:pt>
                <c:pt idx="654">
                  <c:v>10.916666666666666</c:v>
                </c:pt>
                <c:pt idx="655">
                  <c:v>10.933333333333334</c:v>
                </c:pt>
                <c:pt idx="656">
                  <c:v>10.95</c:v>
                </c:pt>
                <c:pt idx="657">
                  <c:v>10.966666666666667</c:v>
                </c:pt>
                <c:pt idx="658">
                  <c:v>10.983333333333333</c:v>
                </c:pt>
                <c:pt idx="659">
                  <c:v>11</c:v>
                </c:pt>
                <c:pt idx="660">
                  <c:v>11.016666666666667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11.066666666666666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11.116666666666667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11.166666666666666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11.266666666666667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11.316666666666666</c:v>
                </c:pt>
                <c:pt idx="679">
                  <c:v>11.333333333333334</c:v>
                </c:pt>
                <c:pt idx="680">
                  <c:v>11.35</c:v>
                </c:pt>
                <c:pt idx="681">
                  <c:v>11.366666666666667</c:v>
                </c:pt>
                <c:pt idx="682">
                  <c:v>11.383333333333333</c:v>
                </c:pt>
                <c:pt idx="683">
                  <c:v>11.4</c:v>
                </c:pt>
                <c:pt idx="684">
                  <c:v>11.416666666666666</c:v>
                </c:pt>
                <c:pt idx="685">
                  <c:v>11.433333333333334</c:v>
                </c:pt>
                <c:pt idx="686">
                  <c:v>11.45</c:v>
                </c:pt>
                <c:pt idx="687">
                  <c:v>11.466666666666667</c:v>
                </c:pt>
                <c:pt idx="688">
                  <c:v>11.483333333333333</c:v>
                </c:pt>
                <c:pt idx="689">
                  <c:v>11.5</c:v>
                </c:pt>
                <c:pt idx="690">
                  <c:v>11.516666666666667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11.566666666666666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11.616666666666667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11.666666666666666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11.766666666666667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11.816666666666666</c:v>
                </c:pt>
                <c:pt idx="709">
                  <c:v>11.833333333333334</c:v>
                </c:pt>
                <c:pt idx="710">
                  <c:v>11.85</c:v>
                </c:pt>
                <c:pt idx="711">
                  <c:v>11.866666666666667</c:v>
                </c:pt>
                <c:pt idx="712">
                  <c:v>11.883333333333333</c:v>
                </c:pt>
                <c:pt idx="713">
                  <c:v>11.9</c:v>
                </c:pt>
                <c:pt idx="714">
                  <c:v>11.916666666666666</c:v>
                </c:pt>
                <c:pt idx="715">
                  <c:v>11.933333333333334</c:v>
                </c:pt>
                <c:pt idx="716">
                  <c:v>11.95</c:v>
                </c:pt>
                <c:pt idx="717">
                  <c:v>11.966666666666667</c:v>
                </c:pt>
                <c:pt idx="718">
                  <c:v>11.983333333333333</c:v>
                </c:pt>
                <c:pt idx="719">
                  <c:v>12</c:v>
                </c:pt>
                <c:pt idx="720">
                  <c:v>12.016666666666667</c:v>
                </c:pt>
                <c:pt idx="721">
                  <c:v>12.033333333333333</c:v>
                </c:pt>
                <c:pt idx="722">
                  <c:v>12.066666666666666</c:v>
                </c:pt>
                <c:pt idx="723">
                  <c:v>12.083333333333334</c:v>
                </c:pt>
                <c:pt idx="724">
                  <c:v>12.1</c:v>
                </c:pt>
                <c:pt idx="725">
                  <c:v>12.116666666666667</c:v>
                </c:pt>
                <c:pt idx="726">
                  <c:v>12.133333333333333</c:v>
                </c:pt>
                <c:pt idx="727">
                  <c:v>12.15</c:v>
                </c:pt>
                <c:pt idx="728">
                  <c:v>12.166666666666666</c:v>
                </c:pt>
                <c:pt idx="729">
                  <c:v>12.183333333333334</c:v>
                </c:pt>
                <c:pt idx="730">
                  <c:v>12.2</c:v>
                </c:pt>
                <c:pt idx="731">
                  <c:v>12.216666666666667</c:v>
                </c:pt>
                <c:pt idx="732">
                  <c:v>12.233333333333333</c:v>
                </c:pt>
                <c:pt idx="733">
                  <c:v>12.25</c:v>
                </c:pt>
                <c:pt idx="734">
                  <c:v>12.266666666666667</c:v>
                </c:pt>
                <c:pt idx="735">
                  <c:v>12.283333333333333</c:v>
                </c:pt>
                <c:pt idx="736">
                  <c:v>12.3</c:v>
                </c:pt>
                <c:pt idx="737">
                  <c:v>12.316666666666666</c:v>
                </c:pt>
                <c:pt idx="738">
                  <c:v>12.333333333333334</c:v>
                </c:pt>
                <c:pt idx="739">
                  <c:v>12.35</c:v>
                </c:pt>
                <c:pt idx="740">
                  <c:v>12.366666666666667</c:v>
                </c:pt>
                <c:pt idx="741">
                  <c:v>12.383333333333333</c:v>
                </c:pt>
                <c:pt idx="742">
                  <c:v>12.4</c:v>
                </c:pt>
                <c:pt idx="743">
                  <c:v>12.416666666666666</c:v>
                </c:pt>
                <c:pt idx="744">
                  <c:v>12.433333333333334</c:v>
                </c:pt>
                <c:pt idx="745">
                  <c:v>12.45</c:v>
                </c:pt>
                <c:pt idx="746">
                  <c:v>12.466666666666667</c:v>
                </c:pt>
                <c:pt idx="747">
                  <c:v>12.483333333333333</c:v>
                </c:pt>
                <c:pt idx="748">
                  <c:v>12.5</c:v>
                </c:pt>
                <c:pt idx="749">
                  <c:v>12.516666666666667</c:v>
                </c:pt>
                <c:pt idx="750">
                  <c:v>12.533333333333333</c:v>
                </c:pt>
                <c:pt idx="751">
                  <c:v>12.55</c:v>
                </c:pt>
                <c:pt idx="752">
                  <c:v>12.566666666666666</c:v>
                </c:pt>
                <c:pt idx="753">
                  <c:v>12.583333333333334</c:v>
                </c:pt>
                <c:pt idx="754">
                  <c:v>12.6</c:v>
                </c:pt>
                <c:pt idx="755">
                  <c:v>12.616666666666667</c:v>
                </c:pt>
                <c:pt idx="756">
                  <c:v>12.633333333333333</c:v>
                </c:pt>
                <c:pt idx="757">
                  <c:v>12.65</c:v>
                </c:pt>
                <c:pt idx="758">
                  <c:v>12.666666666666666</c:v>
                </c:pt>
                <c:pt idx="759">
                  <c:v>12.683333333333334</c:v>
                </c:pt>
                <c:pt idx="760">
                  <c:v>12.7</c:v>
                </c:pt>
                <c:pt idx="761">
                  <c:v>12.716666666666667</c:v>
                </c:pt>
                <c:pt idx="762">
                  <c:v>12.733333333333333</c:v>
                </c:pt>
                <c:pt idx="763">
                  <c:v>12.75</c:v>
                </c:pt>
                <c:pt idx="764">
                  <c:v>12.766666666666667</c:v>
                </c:pt>
                <c:pt idx="765">
                  <c:v>12.783333333333333</c:v>
                </c:pt>
                <c:pt idx="766">
                  <c:v>12.8</c:v>
                </c:pt>
                <c:pt idx="767">
                  <c:v>12.816666666666666</c:v>
                </c:pt>
                <c:pt idx="768">
                  <c:v>12.833333333333334</c:v>
                </c:pt>
                <c:pt idx="769">
                  <c:v>12.866666666666667</c:v>
                </c:pt>
                <c:pt idx="770">
                  <c:v>12.883333333333333</c:v>
                </c:pt>
                <c:pt idx="771">
                  <c:v>12.9</c:v>
                </c:pt>
                <c:pt idx="772">
                  <c:v>12.916666666666666</c:v>
                </c:pt>
                <c:pt idx="773">
                  <c:v>12.933333333333334</c:v>
                </c:pt>
                <c:pt idx="774">
                  <c:v>12.95</c:v>
                </c:pt>
                <c:pt idx="775">
                  <c:v>12.966666666666667</c:v>
                </c:pt>
                <c:pt idx="776">
                  <c:v>12.983333333333333</c:v>
                </c:pt>
                <c:pt idx="777">
                  <c:v>13</c:v>
                </c:pt>
                <c:pt idx="778">
                  <c:v>13.016666666666667</c:v>
                </c:pt>
                <c:pt idx="779">
                  <c:v>13.033333333333333</c:v>
                </c:pt>
                <c:pt idx="780">
                  <c:v>13.05</c:v>
                </c:pt>
                <c:pt idx="781">
                  <c:v>13.066666666666666</c:v>
                </c:pt>
                <c:pt idx="782">
                  <c:v>13.083333333333334</c:v>
                </c:pt>
                <c:pt idx="783">
                  <c:v>13.1</c:v>
                </c:pt>
                <c:pt idx="784">
                  <c:v>13.116666666666667</c:v>
                </c:pt>
                <c:pt idx="785">
                  <c:v>13.133333333333333</c:v>
                </c:pt>
                <c:pt idx="786">
                  <c:v>13.15</c:v>
                </c:pt>
                <c:pt idx="787">
                  <c:v>13.166666666666666</c:v>
                </c:pt>
                <c:pt idx="788">
                  <c:v>13.183333333333334</c:v>
                </c:pt>
                <c:pt idx="789">
                  <c:v>13.2</c:v>
                </c:pt>
                <c:pt idx="790">
                  <c:v>13.216666666666667</c:v>
                </c:pt>
                <c:pt idx="791">
                  <c:v>13.233333333333333</c:v>
                </c:pt>
                <c:pt idx="792">
                  <c:v>13.25</c:v>
                </c:pt>
                <c:pt idx="793">
                  <c:v>13.266666666666667</c:v>
                </c:pt>
                <c:pt idx="794">
                  <c:v>13.283333333333333</c:v>
                </c:pt>
                <c:pt idx="795">
                  <c:v>13.3</c:v>
                </c:pt>
                <c:pt idx="796">
                  <c:v>13.316666666666666</c:v>
                </c:pt>
                <c:pt idx="797">
                  <c:v>13.333333333333334</c:v>
                </c:pt>
                <c:pt idx="798">
                  <c:v>13.35</c:v>
                </c:pt>
                <c:pt idx="799">
                  <c:v>13.366666666666667</c:v>
                </c:pt>
                <c:pt idx="800">
                  <c:v>13.383333333333333</c:v>
                </c:pt>
                <c:pt idx="801">
                  <c:v>13.4</c:v>
                </c:pt>
                <c:pt idx="802">
                  <c:v>13.416666666666666</c:v>
                </c:pt>
                <c:pt idx="803">
                  <c:v>13.433333333333334</c:v>
                </c:pt>
                <c:pt idx="804">
                  <c:v>13.45</c:v>
                </c:pt>
                <c:pt idx="805">
                  <c:v>13.466666666666667</c:v>
                </c:pt>
                <c:pt idx="806">
                  <c:v>13.483333333333333</c:v>
                </c:pt>
                <c:pt idx="807">
                  <c:v>13.5</c:v>
                </c:pt>
                <c:pt idx="808">
                  <c:v>13.516666666666667</c:v>
                </c:pt>
                <c:pt idx="809">
                  <c:v>13.533333333333333</c:v>
                </c:pt>
                <c:pt idx="810">
                  <c:v>13.55</c:v>
                </c:pt>
                <c:pt idx="811">
                  <c:v>13.566666666666666</c:v>
                </c:pt>
                <c:pt idx="812">
                  <c:v>13.583333333333334</c:v>
                </c:pt>
                <c:pt idx="813">
                  <c:v>13.6</c:v>
                </c:pt>
                <c:pt idx="814">
                  <c:v>13.616666666666667</c:v>
                </c:pt>
                <c:pt idx="815">
                  <c:v>13.633333333333333</c:v>
                </c:pt>
                <c:pt idx="816">
                  <c:v>13.666666666666666</c:v>
                </c:pt>
                <c:pt idx="817">
                  <c:v>13.683333333333334</c:v>
                </c:pt>
                <c:pt idx="818">
                  <c:v>13.7</c:v>
                </c:pt>
                <c:pt idx="819">
                  <c:v>13.716666666666667</c:v>
                </c:pt>
                <c:pt idx="820">
                  <c:v>13.733333333333333</c:v>
                </c:pt>
                <c:pt idx="821">
                  <c:v>13.75</c:v>
                </c:pt>
                <c:pt idx="822">
                  <c:v>13.766666666666667</c:v>
                </c:pt>
                <c:pt idx="823">
                  <c:v>13.783333333333333</c:v>
                </c:pt>
                <c:pt idx="824">
                  <c:v>13.8</c:v>
                </c:pt>
                <c:pt idx="825">
                  <c:v>13.816666666666666</c:v>
                </c:pt>
                <c:pt idx="826">
                  <c:v>13.833333333333334</c:v>
                </c:pt>
                <c:pt idx="827">
                  <c:v>13.85</c:v>
                </c:pt>
                <c:pt idx="828">
                  <c:v>13.866666666666667</c:v>
                </c:pt>
                <c:pt idx="829">
                  <c:v>13.883333333333333</c:v>
                </c:pt>
                <c:pt idx="830">
                  <c:v>13.9</c:v>
                </c:pt>
                <c:pt idx="831">
                  <c:v>13.916666666666666</c:v>
                </c:pt>
                <c:pt idx="832">
                  <c:v>13.933333333333334</c:v>
                </c:pt>
                <c:pt idx="833">
                  <c:v>13.95</c:v>
                </c:pt>
                <c:pt idx="834">
                  <c:v>13.966666666666667</c:v>
                </c:pt>
                <c:pt idx="835">
                  <c:v>13.983333333333333</c:v>
                </c:pt>
                <c:pt idx="836">
                  <c:v>14</c:v>
                </c:pt>
                <c:pt idx="837">
                  <c:v>14.016666666666667</c:v>
                </c:pt>
                <c:pt idx="838">
                  <c:v>14.033333333333333</c:v>
                </c:pt>
                <c:pt idx="839">
                  <c:v>14.05</c:v>
                </c:pt>
                <c:pt idx="840">
                  <c:v>14.066666666666666</c:v>
                </c:pt>
                <c:pt idx="841">
                  <c:v>14.083333333333334</c:v>
                </c:pt>
                <c:pt idx="842">
                  <c:v>14.1</c:v>
                </c:pt>
                <c:pt idx="843">
                  <c:v>14.116666666666667</c:v>
                </c:pt>
                <c:pt idx="844">
                  <c:v>14.133333333333333</c:v>
                </c:pt>
                <c:pt idx="845">
                  <c:v>14.15</c:v>
                </c:pt>
                <c:pt idx="846">
                  <c:v>14.166666666666666</c:v>
                </c:pt>
                <c:pt idx="847">
                  <c:v>14.183333333333334</c:v>
                </c:pt>
                <c:pt idx="848">
                  <c:v>14.2</c:v>
                </c:pt>
                <c:pt idx="849">
                  <c:v>14.216666666666667</c:v>
                </c:pt>
                <c:pt idx="850">
                  <c:v>14.233333333333333</c:v>
                </c:pt>
                <c:pt idx="851">
                  <c:v>14.25</c:v>
                </c:pt>
                <c:pt idx="852">
                  <c:v>14.266666666666667</c:v>
                </c:pt>
                <c:pt idx="853">
                  <c:v>14.283333333333333</c:v>
                </c:pt>
                <c:pt idx="854">
                  <c:v>14.3</c:v>
                </c:pt>
                <c:pt idx="855">
                  <c:v>14.316666666666666</c:v>
                </c:pt>
                <c:pt idx="856">
                  <c:v>14.333333333333334</c:v>
                </c:pt>
                <c:pt idx="857">
                  <c:v>14.35</c:v>
                </c:pt>
                <c:pt idx="858">
                  <c:v>14.366666666666667</c:v>
                </c:pt>
                <c:pt idx="859">
                  <c:v>14.383333333333333</c:v>
                </c:pt>
                <c:pt idx="860">
                  <c:v>14.4</c:v>
                </c:pt>
                <c:pt idx="861">
                  <c:v>14.416666666666666</c:v>
                </c:pt>
                <c:pt idx="862">
                  <c:v>14.433333333333334</c:v>
                </c:pt>
                <c:pt idx="863">
                  <c:v>14.45</c:v>
                </c:pt>
                <c:pt idx="864">
                  <c:v>14.466666666666667</c:v>
                </c:pt>
                <c:pt idx="865">
                  <c:v>14.483333333333333</c:v>
                </c:pt>
                <c:pt idx="866">
                  <c:v>14.5</c:v>
                </c:pt>
                <c:pt idx="867">
                  <c:v>14.516666666666667</c:v>
                </c:pt>
                <c:pt idx="868">
                  <c:v>14.533333333333333</c:v>
                </c:pt>
                <c:pt idx="869">
                  <c:v>14.55</c:v>
                </c:pt>
                <c:pt idx="870">
                  <c:v>14.566666666666666</c:v>
                </c:pt>
                <c:pt idx="871">
                  <c:v>14.583333333333334</c:v>
                </c:pt>
                <c:pt idx="872">
                  <c:v>14.6</c:v>
                </c:pt>
                <c:pt idx="873">
                  <c:v>14.616666666666667</c:v>
                </c:pt>
                <c:pt idx="874">
                  <c:v>14.633333333333333</c:v>
                </c:pt>
                <c:pt idx="875">
                  <c:v>14.65</c:v>
                </c:pt>
                <c:pt idx="876">
                  <c:v>14.666666666666666</c:v>
                </c:pt>
                <c:pt idx="877">
                  <c:v>14.683333333333334</c:v>
                </c:pt>
                <c:pt idx="878">
                  <c:v>14.7</c:v>
                </c:pt>
                <c:pt idx="879">
                  <c:v>14.716666666666667</c:v>
                </c:pt>
                <c:pt idx="880">
                  <c:v>14.733333333333333</c:v>
                </c:pt>
                <c:pt idx="881">
                  <c:v>14.75</c:v>
                </c:pt>
                <c:pt idx="882">
                  <c:v>14.766666666666667</c:v>
                </c:pt>
                <c:pt idx="883">
                  <c:v>14.783333333333333</c:v>
                </c:pt>
                <c:pt idx="884">
                  <c:v>14.8</c:v>
                </c:pt>
                <c:pt idx="885">
                  <c:v>14.816666666666666</c:v>
                </c:pt>
                <c:pt idx="886">
                  <c:v>14.833333333333334</c:v>
                </c:pt>
                <c:pt idx="887">
                  <c:v>14.85</c:v>
                </c:pt>
                <c:pt idx="888">
                  <c:v>14.866666666666667</c:v>
                </c:pt>
                <c:pt idx="889">
                  <c:v>14.883333333333333</c:v>
                </c:pt>
                <c:pt idx="890">
                  <c:v>14.9</c:v>
                </c:pt>
                <c:pt idx="891">
                  <c:v>14.916666666666666</c:v>
                </c:pt>
                <c:pt idx="892">
                  <c:v>14.933333333333334</c:v>
                </c:pt>
                <c:pt idx="893">
                  <c:v>14.95</c:v>
                </c:pt>
                <c:pt idx="894">
                  <c:v>14.966666666666667</c:v>
                </c:pt>
                <c:pt idx="895">
                  <c:v>14.983333333333333</c:v>
                </c:pt>
                <c:pt idx="896">
                  <c:v>15</c:v>
                </c:pt>
                <c:pt idx="897">
                  <c:v>15.016666666666667</c:v>
                </c:pt>
                <c:pt idx="898">
                  <c:v>15.033333333333333</c:v>
                </c:pt>
                <c:pt idx="899">
                  <c:v>15.05</c:v>
                </c:pt>
                <c:pt idx="900">
                  <c:v>15.066666666666666</c:v>
                </c:pt>
                <c:pt idx="901">
                  <c:v>15.083333333333334</c:v>
                </c:pt>
                <c:pt idx="902">
                  <c:v>15.1</c:v>
                </c:pt>
                <c:pt idx="903">
                  <c:v>15.116666666666667</c:v>
                </c:pt>
                <c:pt idx="904">
                  <c:v>15.133333333333333</c:v>
                </c:pt>
                <c:pt idx="905">
                  <c:v>15.15</c:v>
                </c:pt>
                <c:pt idx="906">
                  <c:v>15.166666666666666</c:v>
                </c:pt>
                <c:pt idx="907">
                  <c:v>15.183333333333334</c:v>
                </c:pt>
                <c:pt idx="908">
                  <c:v>15.2</c:v>
                </c:pt>
                <c:pt idx="909">
                  <c:v>15.216666666666667</c:v>
                </c:pt>
                <c:pt idx="910">
                  <c:v>15.233333333333333</c:v>
                </c:pt>
                <c:pt idx="911">
                  <c:v>15.25</c:v>
                </c:pt>
                <c:pt idx="912">
                  <c:v>15.266666666666667</c:v>
                </c:pt>
                <c:pt idx="913">
                  <c:v>15.283333333333333</c:v>
                </c:pt>
                <c:pt idx="914">
                  <c:v>15.3</c:v>
                </c:pt>
                <c:pt idx="915">
                  <c:v>15.316666666666666</c:v>
                </c:pt>
                <c:pt idx="916">
                  <c:v>15.333333333333334</c:v>
                </c:pt>
                <c:pt idx="917">
                  <c:v>15.35</c:v>
                </c:pt>
                <c:pt idx="918">
                  <c:v>15.366666666666667</c:v>
                </c:pt>
                <c:pt idx="919">
                  <c:v>15.383333333333333</c:v>
                </c:pt>
                <c:pt idx="920">
                  <c:v>15.4</c:v>
                </c:pt>
                <c:pt idx="921">
                  <c:v>15.416666666666666</c:v>
                </c:pt>
                <c:pt idx="922">
                  <c:v>15.433333333333334</c:v>
                </c:pt>
                <c:pt idx="923">
                  <c:v>15.45</c:v>
                </c:pt>
                <c:pt idx="924">
                  <c:v>15.466666666666667</c:v>
                </c:pt>
                <c:pt idx="925">
                  <c:v>15.483333333333333</c:v>
                </c:pt>
                <c:pt idx="926">
                  <c:v>15.5</c:v>
                </c:pt>
                <c:pt idx="927">
                  <c:v>15.516666666666667</c:v>
                </c:pt>
                <c:pt idx="928">
                  <c:v>15.533333333333333</c:v>
                </c:pt>
                <c:pt idx="929">
                  <c:v>15.55</c:v>
                </c:pt>
                <c:pt idx="930">
                  <c:v>15.566666666666666</c:v>
                </c:pt>
                <c:pt idx="931">
                  <c:v>15.583333333333334</c:v>
                </c:pt>
                <c:pt idx="932">
                  <c:v>15.6</c:v>
                </c:pt>
                <c:pt idx="933">
                  <c:v>15.616666666666667</c:v>
                </c:pt>
                <c:pt idx="934">
                  <c:v>15.633333333333333</c:v>
                </c:pt>
                <c:pt idx="935">
                  <c:v>15.65</c:v>
                </c:pt>
                <c:pt idx="936">
                  <c:v>15.666666666666666</c:v>
                </c:pt>
                <c:pt idx="937">
                  <c:v>15.683333333333334</c:v>
                </c:pt>
                <c:pt idx="938">
                  <c:v>15.7</c:v>
                </c:pt>
                <c:pt idx="939">
                  <c:v>15.716666666666667</c:v>
                </c:pt>
                <c:pt idx="940">
                  <c:v>15.733333333333333</c:v>
                </c:pt>
                <c:pt idx="941">
                  <c:v>15.75</c:v>
                </c:pt>
                <c:pt idx="942">
                  <c:v>15.766666666666667</c:v>
                </c:pt>
                <c:pt idx="943">
                  <c:v>15.783333333333333</c:v>
                </c:pt>
                <c:pt idx="944">
                  <c:v>15.8</c:v>
                </c:pt>
                <c:pt idx="945">
                  <c:v>15.816666666666666</c:v>
                </c:pt>
                <c:pt idx="946">
                  <c:v>15.833333333333334</c:v>
                </c:pt>
                <c:pt idx="947">
                  <c:v>15.85</c:v>
                </c:pt>
                <c:pt idx="948">
                  <c:v>15.866666666666667</c:v>
                </c:pt>
                <c:pt idx="949">
                  <c:v>15.883333333333333</c:v>
                </c:pt>
                <c:pt idx="950">
                  <c:v>15.9</c:v>
                </c:pt>
                <c:pt idx="951">
                  <c:v>15.916666666666666</c:v>
                </c:pt>
                <c:pt idx="952">
                  <c:v>15.933333333333334</c:v>
                </c:pt>
                <c:pt idx="953">
                  <c:v>15.95</c:v>
                </c:pt>
                <c:pt idx="954">
                  <c:v>15.966666666666667</c:v>
                </c:pt>
                <c:pt idx="955">
                  <c:v>15.983333333333333</c:v>
                </c:pt>
                <c:pt idx="956">
                  <c:v>16</c:v>
                </c:pt>
                <c:pt idx="957">
                  <c:v>16.016666666666666</c:v>
                </c:pt>
                <c:pt idx="958">
                  <c:v>16.033333333333335</c:v>
                </c:pt>
                <c:pt idx="959">
                  <c:v>16.05</c:v>
                </c:pt>
                <c:pt idx="960">
                  <c:v>16.066666666666666</c:v>
                </c:pt>
                <c:pt idx="961">
                  <c:v>16.083333333333332</c:v>
                </c:pt>
                <c:pt idx="962">
                  <c:v>16.100000000000001</c:v>
                </c:pt>
                <c:pt idx="963">
                  <c:v>16.116666666666667</c:v>
                </c:pt>
                <c:pt idx="964">
                  <c:v>16.133333333333333</c:v>
                </c:pt>
                <c:pt idx="965">
                  <c:v>16.149999999999999</c:v>
                </c:pt>
                <c:pt idx="966">
                  <c:v>16.166666666666668</c:v>
                </c:pt>
                <c:pt idx="967">
                  <c:v>16.183333333333334</c:v>
                </c:pt>
                <c:pt idx="968">
                  <c:v>16.2</c:v>
                </c:pt>
                <c:pt idx="969">
                  <c:v>16.216666666666665</c:v>
                </c:pt>
                <c:pt idx="970">
                  <c:v>16.233333333333334</c:v>
                </c:pt>
                <c:pt idx="971">
                  <c:v>16.25</c:v>
                </c:pt>
                <c:pt idx="972">
                  <c:v>16.266666666666666</c:v>
                </c:pt>
                <c:pt idx="973">
                  <c:v>16.283333333333335</c:v>
                </c:pt>
                <c:pt idx="974">
                  <c:v>16.3</c:v>
                </c:pt>
                <c:pt idx="975">
                  <c:v>16.316666666666666</c:v>
                </c:pt>
                <c:pt idx="976">
                  <c:v>16.333333333333332</c:v>
                </c:pt>
                <c:pt idx="977">
                  <c:v>16.350000000000001</c:v>
                </c:pt>
                <c:pt idx="978">
                  <c:v>16.366666666666667</c:v>
                </c:pt>
                <c:pt idx="979">
                  <c:v>16.383333333333333</c:v>
                </c:pt>
                <c:pt idx="980">
                  <c:v>16.399999999999999</c:v>
                </c:pt>
                <c:pt idx="981">
                  <c:v>16.416666666666668</c:v>
                </c:pt>
                <c:pt idx="982">
                  <c:v>16.433333333333334</c:v>
                </c:pt>
                <c:pt idx="983">
                  <c:v>16.45</c:v>
                </c:pt>
                <c:pt idx="984">
                  <c:v>16.466666666666665</c:v>
                </c:pt>
                <c:pt idx="985">
                  <c:v>16.483333333333334</c:v>
                </c:pt>
                <c:pt idx="986">
                  <c:v>16.5</c:v>
                </c:pt>
                <c:pt idx="987">
                  <c:v>16.516666666666666</c:v>
                </c:pt>
                <c:pt idx="988">
                  <c:v>16.533333333333335</c:v>
                </c:pt>
                <c:pt idx="989">
                  <c:v>16.55</c:v>
                </c:pt>
                <c:pt idx="990">
                  <c:v>16.566666666666666</c:v>
                </c:pt>
                <c:pt idx="991">
                  <c:v>16.583333333333332</c:v>
                </c:pt>
                <c:pt idx="992">
                  <c:v>16.600000000000001</c:v>
                </c:pt>
                <c:pt idx="993">
                  <c:v>16.616666666666667</c:v>
                </c:pt>
                <c:pt idx="994">
                  <c:v>16.633333333333333</c:v>
                </c:pt>
                <c:pt idx="995">
                  <c:v>16.649999999999999</c:v>
                </c:pt>
                <c:pt idx="996">
                  <c:v>16.666666666666668</c:v>
                </c:pt>
                <c:pt idx="997">
                  <c:v>16.683333333333334</c:v>
                </c:pt>
                <c:pt idx="998">
                  <c:v>16.7</c:v>
                </c:pt>
                <c:pt idx="999">
                  <c:v>16.716666666666665</c:v>
                </c:pt>
                <c:pt idx="1000">
                  <c:v>16.733333333333334</c:v>
                </c:pt>
                <c:pt idx="1001">
                  <c:v>16.75</c:v>
                </c:pt>
                <c:pt idx="1002">
                  <c:v>16.766666666666666</c:v>
                </c:pt>
                <c:pt idx="1003">
                  <c:v>16.783333333333335</c:v>
                </c:pt>
                <c:pt idx="1004">
                  <c:v>16.8</c:v>
                </c:pt>
                <c:pt idx="1005">
                  <c:v>16.816666666666666</c:v>
                </c:pt>
                <c:pt idx="1006">
                  <c:v>16.833333333333332</c:v>
                </c:pt>
                <c:pt idx="1007">
                  <c:v>16.850000000000001</c:v>
                </c:pt>
                <c:pt idx="1008">
                  <c:v>16.866666666666667</c:v>
                </c:pt>
                <c:pt idx="1009">
                  <c:v>16.883333333333333</c:v>
                </c:pt>
                <c:pt idx="1010">
                  <c:v>16.899999999999999</c:v>
                </c:pt>
                <c:pt idx="1011">
                  <c:v>16.916666666666668</c:v>
                </c:pt>
                <c:pt idx="1012">
                  <c:v>16.933333333333334</c:v>
                </c:pt>
                <c:pt idx="1013">
                  <c:v>16.95</c:v>
                </c:pt>
                <c:pt idx="1014">
                  <c:v>16.966666666666665</c:v>
                </c:pt>
                <c:pt idx="1015">
                  <c:v>16.983333333333334</c:v>
                </c:pt>
                <c:pt idx="1016">
                  <c:v>17</c:v>
                </c:pt>
                <c:pt idx="1017">
                  <c:v>17.016666666666666</c:v>
                </c:pt>
                <c:pt idx="1018">
                  <c:v>17.033333333333335</c:v>
                </c:pt>
                <c:pt idx="1019">
                  <c:v>17.05</c:v>
                </c:pt>
                <c:pt idx="1020">
                  <c:v>17.066666666666666</c:v>
                </c:pt>
                <c:pt idx="1021">
                  <c:v>17.083333333333332</c:v>
                </c:pt>
                <c:pt idx="1022">
                  <c:v>17.100000000000001</c:v>
                </c:pt>
                <c:pt idx="1023">
                  <c:v>17.116666666666667</c:v>
                </c:pt>
                <c:pt idx="1024">
                  <c:v>17.133333333333333</c:v>
                </c:pt>
                <c:pt idx="1025">
                  <c:v>17.149999999999999</c:v>
                </c:pt>
                <c:pt idx="1026">
                  <c:v>17.166666666666668</c:v>
                </c:pt>
                <c:pt idx="1027">
                  <c:v>17.183333333333334</c:v>
                </c:pt>
                <c:pt idx="1028">
                  <c:v>17.2</c:v>
                </c:pt>
                <c:pt idx="1029">
                  <c:v>17.216666666666665</c:v>
                </c:pt>
                <c:pt idx="1030">
                  <c:v>17.233333333333334</c:v>
                </c:pt>
                <c:pt idx="1031">
                  <c:v>17.25</c:v>
                </c:pt>
                <c:pt idx="1032">
                  <c:v>17.266666666666666</c:v>
                </c:pt>
                <c:pt idx="1033">
                  <c:v>17.283333333333335</c:v>
                </c:pt>
                <c:pt idx="1034">
                  <c:v>17.3</c:v>
                </c:pt>
                <c:pt idx="1035">
                  <c:v>17.316666666666666</c:v>
                </c:pt>
                <c:pt idx="1036">
                  <c:v>17.333333333333332</c:v>
                </c:pt>
                <c:pt idx="1037">
                  <c:v>17.350000000000001</c:v>
                </c:pt>
                <c:pt idx="1038">
                  <c:v>17.366666666666667</c:v>
                </c:pt>
                <c:pt idx="1039">
                  <c:v>17.383333333333333</c:v>
                </c:pt>
                <c:pt idx="1040">
                  <c:v>17.399999999999999</c:v>
                </c:pt>
                <c:pt idx="1041">
                  <c:v>17.416666666666668</c:v>
                </c:pt>
                <c:pt idx="1042">
                  <c:v>17.433333333333334</c:v>
                </c:pt>
                <c:pt idx="1043">
                  <c:v>17.45</c:v>
                </c:pt>
                <c:pt idx="1044">
                  <c:v>17.466666666666665</c:v>
                </c:pt>
                <c:pt idx="1045">
                  <c:v>17.483333333333334</c:v>
                </c:pt>
                <c:pt idx="1046">
                  <c:v>17.5</c:v>
                </c:pt>
                <c:pt idx="1047">
                  <c:v>17.516666666666666</c:v>
                </c:pt>
                <c:pt idx="1048">
                  <c:v>17.533333333333335</c:v>
                </c:pt>
                <c:pt idx="1049">
                  <c:v>17.55</c:v>
                </c:pt>
                <c:pt idx="1050">
                  <c:v>17.566666666666666</c:v>
                </c:pt>
                <c:pt idx="1051">
                  <c:v>17.583333333333332</c:v>
                </c:pt>
                <c:pt idx="1052">
                  <c:v>17.600000000000001</c:v>
                </c:pt>
                <c:pt idx="1053">
                  <c:v>17.616666666666667</c:v>
                </c:pt>
                <c:pt idx="1054">
                  <c:v>17.633333333333333</c:v>
                </c:pt>
                <c:pt idx="1055">
                  <c:v>17.649999999999999</c:v>
                </c:pt>
                <c:pt idx="1056">
                  <c:v>17.666666666666668</c:v>
                </c:pt>
                <c:pt idx="1057">
                  <c:v>17.683333333333334</c:v>
                </c:pt>
                <c:pt idx="1058">
                  <c:v>17.7</c:v>
                </c:pt>
                <c:pt idx="1059">
                  <c:v>17.716666666666665</c:v>
                </c:pt>
                <c:pt idx="1060">
                  <c:v>17.733333333333334</c:v>
                </c:pt>
                <c:pt idx="1061">
                  <c:v>17.75</c:v>
                </c:pt>
                <c:pt idx="1062">
                  <c:v>17.766666666666666</c:v>
                </c:pt>
                <c:pt idx="1063">
                  <c:v>17.783333333333335</c:v>
                </c:pt>
                <c:pt idx="1064">
                  <c:v>17.8</c:v>
                </c:pt>
                <c:pt idx="1065">
                  <c:v>17.816666666666666</c:v>
                </c:pt>
                <c:pt idx="1066">
                  <c:v>17.833333333333332</c:v>
                </c:pt>
                <c:pt idx="1067">
                  <c:v>17.850000000000001</c:v>
                </c:pt>
                <c:pt idx="1068">
                  <c:v>17.866666666666667</c:v>
                </c:pt>
                <c:pt idx="1069">
                  <c:v>17.883333333333333</c:v>
                </c:pt>
                <c:pt idx="1070">
                  <c:v>17.899999999999999</c:v>
                </c:pt>
                <c:pt idx="1071">
                  <c:v>17.916666666666668</c:v>
                </c:pt>
                <c:pt idx="1072">
                  <c:v>17.933333333333334</c:v>
                </c:pt>
                <c:pt idx="1073">
                  <c:v>17.95</c:v>
                </c:pt>
                <c:pt idx="1074">
                  <c:v>17.966666666666665</c:v>
                </c:pt>
                <c:pt idx="1075">
                  <c:v>17.983333333333334</c:v>
                </c:pt>
                <c:pt idx="1076">
                  <c:v>18</c:v>
                </c:pt>
                <c:pt idx="1077">
                  <c:v>18.016666666666666</c:v>
                </c:pt>
                <c:pt idx="1078">
                  <c:v>18.033333333333335</c:v>
                </c:pt>
                <c:pt idx="1079">
                  <c:v>18.05</c:v>
                </c:pt>
                <c:pt idx="1080">
                  <c:v>18.066666666666666</c:v>
                </c:pt>
                <c:pt idx="1081">
                  <c:v>18.083333333333332</c:v>
                </c:pt>
                <c:pt idx="1082">
                  <c:v>18.100000000000001</c:v>
                </c:pt>
                <c:pt idx="1083">
                  <c:v>18.116666666666667</c:v>
                </c:pt>
                <c:pt idx="1084">
                  <c:v>18.133333333333333</c:v>
                </c:pt>
                <c:pt idx="1085">
                  <c:v>18.149999999999999</c:v>
                </c:pt>
                <c:pt idx="1086">
                  <c:v>18.166666666666668</c:v>
                </c:pt>
                <c:pt idx="1087">
                  <c:v>18.183333333333334</c:v>
                </c:pt>
                <c:pt idx="1088">
                  <c:v>18.2</c:v>
                </c:pt>
                <c:pt idx="1089">
                  <c:v>18.216666666666665</c:v>
                </c:pt>
                <c:pt idx="1090">
                  <c:v>18.233333333333334</c:v>
                </c:pt>
                <c:pt idx="1091">
                  <c:v>18.25</c:v>
                </c:pt>
                <c:pt idx="1092">
                  <c:v>18.266666666666666</c:v>
                </c:pt>
                <c:pt idx="1093">
                  <c:v>18.283333333333335</c:v>
                </c:pt>
                <c:pt idx="1094">
                  <c:v>18.3</c:v>
                </c:pt>
                <c:pt idx="1095">
                  <c:v>18.316666666666666</c:v>
                </c:pt>
                <c:pt idx="1096">
                  <c:v>18.333333333333332</c:v>
                </c:pt>
                <c:pt idx="1097">
                  <c:v>18.350000000000001</c:v>
                </c:pt>
                <c:pt idx="1098">
                  <c:v>18.366666666666667</c:v>
                </c:pt>
                <c:pt idx="1099">
                  <c:v>18.383333333333333</c:v>
                </c:pt>
                <c:pt idx="1100">
                  <c:v>18.399999999999999</c:v>
                </c:pt>
                <c:pt idx="1101">
                  <c:v>18.416666666666668</c:v>
                </c:pt>
                <c:pt idx="1102">
                  <c:v>18.433333333333334</c:v>
                </c:pt>
                <c:pt idx="1103">
                  <c:v>18.45</c:v>
                </c:pt>
                <c:pt idx="1104">
                  <c:v>18.466666666666665</c:v>
                </c:pt>
                <c:pt idx="1105">
                  <c:v>18.483333333333334</c:v>
                </c:pt>
                <c:pt idx="1106">
                  <c:v>18.5</c:v>
                </c:pt>
                <c:pt idx="1107">
                  <c:v>18.516666666666666</c:v>
                </c:pt>
                <c:pt idx="1108">
                  <c:v>18.533333333333335</c:v>
                </c:pt>
              </c:numCache>
            </c:numRef>
          </c:xVal>
          <c:yVal>
            <c:numRef>
              <c:f>'180207_1_Langzeitmessung'!$E$3:$E$1111</c:f>
              <c:numCache>
                <c:formatCode>General</c:formatCode>
                <c:ptCount val="1109"/>
                <c:pt idx="0">
                  <c:v>17.600000000000001</c:v>
                </c:pt>
                <c:pt idx="1">
                  <c:v>17.8</c:v>
                </c:pt>
                <c:pt idx="2">
                  <c:v>18</c:v>
                </c:pt>
                <c:pt idx="3">
                  <c:v>18.2</c:v>
                </c:pt>
                <c:pt idx="4">
                  <c:v>18.399999999999999</c:v>
                </c:pt>
                <c:pt idx="5">
                  <c:v>18.5</c:v>
                </c:pt>
                <c:pt idx="6">
                  <c:v>18.600000000000001</c:v>
                </c:pt>
                <c:pt idx="7">
                  <c:v>18.8</c:v>
                </c:pt>
                <c:pt idx="8">
                  <c:v>19</c:v>
                </c:pt>
                <c:pt idx="9">
                  <c:v>19.3</c:v>
                </c:pt>
                <c:pt idx="10">
                  <c:v>19.7</c:v>
                </c:pt>
                <c:pt idx="11">
                  <c:v>20.399999999999999</c:v>
                </c:pt>
                <c:pt idx="12">
                  <c:v>21.1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25.2</c:v>
                </c:pt>
                <c:pt idx="17">
                  <c:v>26.4</c:v>
                </c:pt>
                <c:pt idx="18">
                  <c:v>27.6</c:v>
                </c:pt>
                <c:pt idx="19">
                  <c:v>28.7</c:v>
                </c:pt>
                <c:pt idx="20">
                  <c:v>29.7</c:v>
                </c:pt>
                <c:pt idx="21">
                  <c:v>30.8</c:v>
                </c:pt>
                <c:pt idx="22">
                  <c:v>31.8</c:v>
                </c:pt>
                <c:pt idx="23">
                  <c:v>32.700000000000003</c:v>
                </c:pt>
                <c:pt idx="24">
                  <c:v>33.5</c:v>
                </c:pt>
                <c:pt idx="25">
                  <c:v>34.200000000000003</c:v>
                </c:pt>
                <c:pt idx="26">
                  <c:v>34.9</c:v>
                </c:pt>
                <c:pt idx="27">
                  <c:v>35.799999999999997</c:v>
                </c:pt>
                <c:pt idx="28">
                  <c:v>36.6</c:v>
                </c:pt>
                <c:pt idx="29">
                  <c:v>37.5</c:v>
                </c:pt>
                <c:pt idx="30">
                  <c:v>38.299999999999997</c:v>
                </c:pt>
                <c:pt idx="31">
                  <c:v>39.200000000000003</c:v>
                </c:pt>
                <c:pt idx="32">
                  <c:v>40.1</c:v>
                </c:pt>
                <c:pt idx="33">
                  <c:v>41</c:v>
                </c:pt>
                <c:pt idx="34">
                  <c:v>41.9</c:v>
                </c:pt>
                <c:pt idx="35">
                  <c:v>42.7</c:v>
                </c:pt>
                <c:pt idx="36">
                  <c:v>43.7</c:v>
                </c:pt>
                <c:pt idx="37">
                  <c:v>44.4</c:v>
                </c:pt>
                <c:pt idx="38">
                  <c:v>45.2</c:v>
                </c:pt>
                <c:pt idx="39">
                  <c:v>46</c:v>
                </c:pt>
                <c:pt idx="40">
                  <c:v>46.7</c:v>
                </c:pt>
                <c:pt idx="41">
                  <c:v>47.4</c:v>
                </c:pt>
                <c:pt idx="42">
                  <c:v>48.1</c:v>
                </c:pt>
                <c:pt idx="43">
                  <c:v>48.9</c:v>
                </c:pt>
                <c:pt idx="44">
                  <c:v>49.6</c:v>
                </c:pt>
                <c:pt idx="45">
                  <c:v>50.2</c:v>
                </c:pt>
                <c:pt idx="46">
                  <c:v>50.9</c:v>
                </c:pt>
                <c:pt idx="47">
                  <c:v>51.6</c:v>
                </c:pt>
                <c:pt idx="48">
                  <c:v>52.3</c:v>
                </c:pt>
                <c:pt idx="49">
                  <c:v>53</c:v>
                </c:pt>
                <c:pt idx="50">
                  <c:v>53.6</c:v>
                </c:pt>
                <c:pt idx="51">
                  <c:v>54.3</c:v>
                </c:pt>
                <c:pt idx="52">
                  <c:v>54.9</c:v>
                </c:pt>
                <c:pt idx="53">
                  <c:v>55.6</c:v>
                </c:pt>
                <c:pt idx="54">
                  <c:v>56.1</c:v>
                </c:pt>
                <c:pt idx="55">
                  <c:v>56.8</c:v>
                </c:pt>
                <c:pt idx="56">
                  <c:v>57.4</c:v>
                </c:pt>
                <c:pt idx="57">
                  <c:v>58</c:v>
                </c:pt>
                <c:pt idx="58">
                  <c:v>58.5</c:v>
                </c:pt>
                <c:pt idx="59">
                  <c:v>59.1</c:v>
                </c:pt>
                <c:pt idx="60">
                  <c:v>59.6</c:v>
                </c:pt>
                <c:pt idx="61">
                  <c:v>60.2</c:v>
                </c:pt>
                <c:pt idx="62">
                  <c:v>60.7</c:v>
                </c:pt>
                <c:pt idx="63">
                  <c:v>61.2</c:v>
                </c:pt>
                <c:pt idx="64">
                  <c:v>61.7</c:v>
                </c:pt>
                <c:pt idx="65">
                  <c:v>62.2</c:v>
                </c:pt>
                <c:pt idx="66">
                  <c:v>62.7</c:v>
                </c:pt>
                <c:pt idx="67">
                  <c:v>63.1</c:v>
                </c:pt>
                <c:pt idx="68">
                  <c:v>63.5</c:v>
                </c:pt>
                <c:pt idx="69">
                  <c:v>64.099999999999994</c:v>
                </c:pt>
                <c:pt idx="70">
                  <c:v>64.5</c:v>
                </c:pt>
                <c:pt idx="71">
                  <c:v>64.900000000000006</c:v>
                </c:pt>
                <c:pt idx="72">
                  <c:v>65.3</c:v>
                </c:pt>
                <c:pt idx="73">
                  <c:v>65.7</c:v>
                </c:pt>
                <c:pt idx="74">
                  <c:v>66.099999999999994</c:v>
                </c:pt>
                <c:pt idx="75">
                  <c:v>66.7</c:v>
                </c:pt>
                <c:pt idx="76">
                  <c:v>67.099999999999994</c:v>
                </c:pt>
                <c:pt idx="77">
                  <c:v>67.5</c:v>
                </c:pt>
                <c:pt idx="78">
                  <c:v>67.8</c:v>
                </c:pt>
                <c:pt idx="79">
                  <c:v>68.099999999999994</c:v>
                </c:pt>
                <c:pt idx="80">
                  <c:v>68.599999999999994</c:v>
                </c:pt>
                <c:pt idx="81">
                  <c:v>68.900000000000006</c:v>
                </c:pt>
                <c:pt idx="82">
                  <c:v>69.3</c:v>
                </c:pt>
                <c:pt idx="83">
                  <c:v>69.400000000000006</c:v>
                </c:pt>
                <c:pt idx="84">
                  <c:v>69.8</c:v>
                </c:pt>
                <c:pt idx="85">
                  <c:v>69.900000000000006</c:v>
                </c:pt>
                <c:pt idx="86">
                  <c:v>70.3</c:v>
                </c:pt>
                <c:pt idx="87">
                  <c:v>70.5</c:v>
                </c:pt>
                <c:pt idx="88">
                  <c:v>70.7</c:v>
                </c:pt>
                <c:pt idx="89">
                  <c:v>70.900000000000006</c:v>
                </c:pt>
                <c:pt idx="90">
                  <c:v>71.2</c:v>
                </c:pt>
                <c:pt idx="91">
                  <c:v>71.3</c:v>
                </c:pt>
                <c:pt idx="92">
                  <c:v>71.5</c:v>
                </c:pt>
                <c:pt idx="93">
                  <c:v>71.7</c:v>
                </c:pt>
                <c:pt idx="94">
                  <c:v>71.900000000000006</c:v>
                </c:pt>
                <c:pt idx="95">
                  <c:v>72.099999999999994</c:v>
                </c:pt>
                <c:pt idx="96">
                  <c:v>72.2</c:v>
                </c:pt>
                <c:pt idx="97">
                  <c:v>72.400000000000006</c:v>
                </c:pt>
                <c:pt idx="98">
                  <c:v>72.599999999999994</c:v>
                </c:pt>
                <c:pt idx="99">
                  <c:v>72.599999999999994</c:v>
                </c:pt>
                <c:pt idx="100">
                  <c:v>72.7</c:v>
                </c:pt>
                <c:pt idx="101">
                  <c:v>73</c:v>
                </c:pt>
                <c:pt idx="102">
                  <c:v>73.099999999999994</c:v>
                </c:pt>
                <c:pt idx="103">
                  <c:v>73.3</c:v>
                </c:pt>
                <c:pt idx="104">
                  <c:v>73.2</c:v>
                </c:pt>
                <c:pt idx="105">
                  <c:v>73.3</c:v>
                </c:pt>
                <c:pt idx="106">
                  <c:v>73.400000000000006</c:v>
                </c:pt>
                <c:pt idx="107">
                  <c:v>73.599999999999994</c:v>
                </c:pt>
                <c:pt idx="108">
                  <c:v>73.599999999999994</c:v>
                </c:pt>
                <c:pt idx="109">
                  <c:v>73.7</c:v>
                </c:pt>
                <c:pt idx="110">
                  <c:v>73.8</c:v>
                </c:pt>
                <c:pt idx="111">
                  <c:v>73.8</c:v>
                </c:pt>
                <c:pt idx="112">
                  <c:v>73.900000000000006</c:v>
                </c:pt>
                <c:pt idx="113">
                  <c:v>74</c:v>
                </c:pt>
                <c:pt idx="114">
                  <c:v>74.099999999999994</c:v>
                </c:pt>
                <c:pt idx="115">
                  <c:v>74.2</c:v>
                </c:pt>
                <c:pt idx="116">
                  <c:v>74.099999999999994</c:v>
                </c:pt>
                <c:pt idx="117">
                  <c:v>74.400000000000006</c:v>
                </c:pt>
                <c:pt idx="118">
                  <c:v>74.400000000000006</c:v>
                </c:pt>
                <c:pt idx="119">
                  <c:v>74.400000000000006</c:v>
                </c:pt>
                <c:pt idx="120">
                  <c:v>74.5</c:v>
                </c:pt>
                <c:pt idx="121">
                  <c:v>74.599999999999994</c:v>
                </c:pt>
                <c:pt idx="122">
                  <c:v>74.599999999999994</c:v>
                </c:pt>
                <c:pt idx="123">
                  <c:v>74.599999999999994</c:v>
                </c:pt>
                <c:pt idx="124">
                  <c:v>74.7</c:v>
                </c:pt>
                <c:pt idx="125">
                  <c:v>74.7</c:v>
                </c:pt>
                <c:pt idx="126">
                  <c:v>74.7</c:v>
                </c:pt>
                <c:pt idx="127">
                  <c:v>74.8</c:v>
                </c:pt>
                <c:pt idx="128">
                  <c:v>74.7</c:v>
                </c:pt>
                <c:pt idx="129">
                  <c:v>74.7</c:v>
                </c:pt>
                <c:pt idx="130">
                  <c:v>74.8</c:v>
                </c:pt>
                <c:pt idx="131">
                  <c:v>74.8</c:v>
                </c:pt>
                <c:pt idx="132">
                  <c:v>74.8</c:v>
                </c:pt>
                <c:pt idx="133">
                  <c:v>74.8</c:v>
                </c:pt>
                <c:pt idx="134">
                  <c:v>74.8</c:v>
                </c:pt>
                <c:pt idx="135">
                  <c:v>74.8</c:v>
                </c:pt>
                <c:pt idx="136">
                  <c:v>74.900000000000006</c:v>
                </c:pt>
                <c:pt idx="137">
                  <c:v>74.900000000000006</c:v>
                </c:pt>
                <c:pt idx="138">
                  <c:v>74.900000000000006</c:v>
                </c:pt>
                <c:pt idx="139">
                  <c:v>75</c:v>
                </c:pt>
                <c:pt idx="140">
                  <c:v>75</c:v>
                </c:pt>
                <c:pt idx="141">
                  <c:v>75</c:v>
                </c:pt>
                <c:pt idx="142">
                  <c:v>75.099999999999994</c:v>
                </c:pt>
                <c:pt idx="143">
                  <c:v>75.099999999999994</c:v>
                </c:pt>
                <c:pt idx="144">
                  <c:v>75</c:v>
                </c:pt>
                <c:pt idx="145">
                  <c:v>75.3</c:v>
                </c:pt>
                <c:pt idx="146">
                  <c:v>75.2</c:v>
                </c:pt>
                <c:pt idx="147">
                  <c:v>75.2</c:v>
                </c:pt>
                <c:pt idx="148">
                  <c:v>75.5</c:v>
                </c:pt>
                <c:pt idx="149">
                  <c:v>75.2</c:v>
                </c:pt>
                <c:pt idx="150">
                  <c:v>75.3</c:v>
                </c:pt>
                <c:pt idx="151">
                  <c:v>75.3</c:v>
                </c:pt>
                <c:pt idx="152">
                  <c:v>75.3</c:v>
                </c:pt>
                <c:pt idx="153">
                  <c:v>75.3</c:v>
                </c:pt>
                <c:pt idx="154">
                  <c:v>75.3</c:v>
                </c:pt>
                <c:pt idx="155">
                  <c:v>75.400000000000006</c:v>
                </c:pt>
                <c:pt idx="156">
                  <c:v>75.3</c:v>
                </c:pt>
                <c:pt idx="157">
                  <c:v>75.5</c:v>
                </c:pt>
                <c:pt idx="158">
                  <c:v>75.400000000000006</c:v>
                </c:pt>
                <c:pt idx="159">
                  <c:v>75.400000000000006</c:v>
                </c:pt>
                <c:pt idx="160">
                  <c:v>75.400000000000006</c:v>
                </c:pt>
                <c:pt idx="161">
                  <c:v>75.5</c:v>
                </c:pt>
                <c:pt idx="162">
                  <c:v>75.5</c:v>
                </c:pt>
                <c:pt idx="163">
                  <c:v>75.5</c:v>
                </c:pt>
                <c:pt idx="164">
                  <c:v>75.5</c:v>
                </c:pt>
                <c:pt idx="165">
                  <c:v>75.5</c:v>
                </c:pt>
                <c:pt idx="166">
                  <c:v>75.5</c:v>
                </c:pt>
                <c:pt idx="167">
                  <c:v>75.5</c:v>
                </c:pt>
                <c:pt idx="168">
                  <c:v>75.7</c:v>
                </c:pt>
                <c:pt idx="169">
                  <c:v>75.599999999999994</c:v>
                </c:pt>
                <c:pt idx="170">
                  <c:v>75.599999999999994</c:v>
                </c:pt>
                <c:pt idx="171">
                  <c:v>75.599999999999994</c:v>
                </c:pt>
                <c:pt idx="172">
                  <c:v>75.7</c:v>
                </c:pt>
                <c:pt idx="173">
                  <c:v>75.7</c:v>
                </c:pt>
                <c:pt idx="174">
                  <c:v>75.7</c:v>
                </c:pt>
                <c:pt idx="175">
                  <c:v>75.7</c:v>
                </c:pt>
                <c:pt idx="176">
                  <c:v>75.599999999999994</c:v>
                </c:pt>
                <c:pt idx="177">
                  <c:v>75.7</c:v>
                </c:pt>
                <c:pt idx="178">
                  <c:v>75.8</c:v>
                </c:pt>
                <c:pt idx="179">
                  <c:v>75.8</c:v>
                </c:pt>
                <c:pt idx="180">
                  <c:v>75.7</c:v>
                </c:pt>
                <c:pt idx="181">
                  <c:v>75.7</c:v>
                </c:pt>
                <c:pt idx="182">
                  <c:v>75.900000000000006</c:v>
                </c:pt>
                <c:pt idx="183">
                  <c:v>75.8</c:v>
                </c:pt>
                <c:pt idx="184">
                  <c:v>75.8</c:v>
                </c:pt>
                <c:pt idx="185">
                  <c:v>75.900000000000006</c:v>
                </c:pt>
                <c:pt idx="186">
                  <c:v>75.900000000000006</c:v>
                </c:pt>
                <c:pt idx="187">
                  <c:v>75.8</c:v>
                </c:pt>
                <c:pt idx="188">
                  <c:v>75.8</c:v>
                </c:pt>
                <c:pt idx="189">
                  <c:v>75.8</c:v>
                </c:pt>
                <c:pt idx="190">
                  <c:v>75.8</c:v>
                </c:pt>
                <c:pt idx="191">
                  <c:v>75.8</c:v>
                </c:pt>
                <c:pt idx="192">
                  <c:v>75.900000000000006</c:v>
                </c:pt>
                <c:pt idx="193">
                  <c:v>75.8</c:v>
                </c:pt>
                <c:pt idx="194">
                  <c:v>75.900000000000006</c:v>
                </c:pt>
                <c:pt idx="195">
                  <c:v>75.900000000000006</c:v>
                </c:pt>
                <c:pt idx="196">
                  <c:v>75.900000000000006</c:v>
                </c:pt>
                <c:pt idx="197">
                  <c:v>75.900000000000006</c:v>
                </c:pt>
                <c:pt idx="198">
                  <c:v>75.900000000000006</c:v>
                </c:pt>
                <c:pt idx="199">
                  <c:v>76</c:v>
                </c:pt>
                <c:pt idx="200">
                  <c:v>76</c:v>
                </c:pt>
                <c:pt idx="201">
                  <c:v>75.8</c:v>
                </c:pt>
                <c:pt idx="202">
                  <c:v>75.8</c:v>
                </c:pt>
                <c:pt idx="203">
                  <c:v>75.7</c:v>
                </c:pt>
                <c:pt idx="204">
                  <c:v>75.8</c:v>
                </c:pt>
                <c:pt idx="205">
                  <c:v>75.900000000000006</c:v>
                </c:pt>
                <c:pt idx="206">
                  <c:v>75.8</c:v>
                </c:pt>
                <c:pt idx="207">
                  <c:v>75.900000000000006</c:v>
                </c:pt>
                <c:pt idx="208">
                  <c:v>75.8</c:v>
                </c:pt>
                <c:pt idx="209">
                  <c:v>75.900000000000006</c:v>
                </c:pt>
                <c:pt idx="210">
                  <c:v>75.8</c:v>
                </c:pt>
                <c:pt idx="211">
                  <c:v>75.900000000000006</c:v>
                </c:pt>
                <c:pt idx="212">
                  <c:v>75.900000000000006</c:v>
                </c:pt>
                <c:pt idx="213">
                  <c:v>75.8</c:v>
                </c:pt>
                <c:pt idx="214">
                  <c:v>75.900000000000006</c:v>
                </c:pt>
                <c:pt idx="215">
                  <c:v>75.8</c:v>
                </c:pt>
                <c:pt idx="216">
                  <c:v>75.8</c:v>
                </c:pt>
                <c:pt idx="217">
                  <c:v>75.8</c:v>
                </c:pt>
                <c:pt idx="218">
                  <c:v>75.900000000000006</c:v>
                </c:pt>
                <c:pt idx="219">
                  <c:v>75.8</c:v>
                </c:pt>
                <c:pt idx="220">
                  <c:v>75.8</c:v>
                </c:pt>
                <c:pt idx="221">
                  <c:v>76</c:v>
                </c:pt>
                <c:pt idx="222">
                  <c:v>75.8</c:v>
                </c:pt>
                <c:pt idx="223">
                  <c:v>75.900000000000006</c:v>
                </c:pt>
                <c:pt idx="224">
                  <c:v>75.900000000000006</c:v>
                </c:pt>
                <c:pt idx="225">
                  <c:v>76</c:v>
                </c:pt>
                <c:pt idx="226">
                  <c:v>75.8</c:v>
                </c:pt>
                <c:pt idx="227">
                  <c:v>75.8</c:v>
                </c:pt>
                <c:pt idx="228">
                  <c:v>75.8</c:v>
                </c:pt>
                <c:pt idx="229">
                  <c:v>75.900000000000006</c:v>
                </c:pt>
                <c:pt idx="230">
                  <c:v>75.900000000000006</c:v>
                </c:pt>
                <c:pt idx="231">
                  <c:v>75.900000000000006</c:v>
                </c:pt>
                <c:pt idx="232">
                  <c:v>75.900000000000006</c:v>
                </c:pt>
                <c:pt idx="233">
                  <c:v>75.900000000000006</c:v>
                </c:pt>
                <c:pt idx="234">
                  <c:v>76</c:v>
                </c:pt>
                <c:pt idx="235">
                  <c:v>75.900000000000006</c:v>
                </c:pt>
                <c:pt idx="236">
                  <c:v>75.8</c:v>
                </c:pt>
                <c:pt idx="237">
                  <c:v>75.900000000000006</c:v>
                </c:pt>
                <c:pt idx="238">
                  <c:v>75.900000000000006</c:v>
                </c:pt>
                <c:pt idx="239">
                  <c:v>76</c:v>
                </c:pt>
                <c:pt idx="240">
                  <c:v>75.900000000000006</c:v>
                </c:pt>
                <c:pt idx="241">
                  <c:v>75.8</c:v>
                </c:pt>
                <c:pt idx="242">
                  <c:v>75.900000000000006</c:v>
                </c:pt>
                <c:pt idx="243">
                  <c:v>75.900000000000006</c:v>
                </c:pt>
                <c:pt idx="244">
                  <c:v>76</c:v>
                </c:pt>
                <c:pt idx="245">
                  <c:v>75.900000000000006</c:v>
                </c:pt>
                <c:pt idx="246">
                  <c:v>76</c:v>
                </c:pt>
                <c:pt idx="247">
                  <c:v>76</c:v>
                </c:pt>
                <c:pt idx="248">
                  <c:v>76</c:v>
                </c:pt>
                <c:pt idx="249">
                  <c:v>76.099999999999994</c:v>
                </c:pt>
                <c:pt idx="250">
                  <c:v>76</c:v>
                </c:pt>
                <c:pt idx="251">
                  <c:v>75.900000000000006</c:v>
                </c:pt>
                <c:pt idx="252">
                  <c:v>75.900000000000006</c:v>
                </c:pt>
                <c:pt idx="253">
                  <c:v>76.099999999999994</c:v>
                </c:pt>
                <c:pt idx="254">
                  <c:v>76</c:v>
                </c:pt>
                <c:pt idx="255">
                  <c:v>76.099999999999994</c:v>
                </c:pt>
                <c:pt idx="256">
                  <c:v>76.099999999999994</c:v>
                </c:pt>
                <c:pt idx="257">
                  <c:v>76</c:v>
                </c:pt>
                <c:pt idx="258">
                  <c:v>76.099999999999994</c:v>
                </c:pt>
                <c:pt idx="259">
                  <c:v>76.2</c:v>
                </c:pt>
                <c:pt idx="260">
                  <c:v>76.099999999999994</c:v>
                </c:pt>
                <c:pt idx="261">
                  <c:v>76.099999999999994</c:v>
                </c:pt>
                <c:pt idx="262">
                  <c:v>76.099999999999994</c:v>
                </c:pt>
                <c:pt idx="263">
                  <c:v>76.099999999999994</c:v>
                </c:pt>
                <c:pt idx="264">
                  <c:v>76.099999999999994</c:v>
                </c:pt>
                <c:pt idx="265">
                  <c:v>76.3</c:v>
                </c:pt>
                <c:pt idx="266">
                  <c:v>76.099999999999994</c:v>
                </c:pt>
                <c:pt idx="267">
                  <c:v>76.099999999999994</c:v>
                </c:pt>
                <c:pt idx="268">
                  <c:v>75.900000000000006</c:v>
                </c:pt>
                <c:pt idx="269">
                  <c:v>75.900000000000006</c:v>
                </c:pt>
                <c:pt idx="270">
                  <c:v>76.099999999999994</c:v>
                </c:pt>
                <c:pt idx="271">
                  <c:v>76.099999999999994</c:v>
                </c:pt>
                <c:pt idx="272">
                  <c:v>76</c:v>
                </c:pt>
                <c:pt idx="273">
                  <c:v>76</c:v>
                </c:pt>
                <c:pt idx="274">
                  <c:v>76</c:v>
                </c:pt>
                <c:pt idx="275">
                  <c:v>76.099999999999994</c:v>
                </c:pt>
                <c:pt idx="276">
                  <c:v>76</c:v>
                </c:pt>
                <c:pt idx="277">
                  <c:v>76.099999999999994</c:v>
                </c:pt>
                <c:pt idx="278">
                  <c:v>76.099999999999994</c:v>
                </c:pt>
                <c:pt idx="279">
                  <c:v>76.099999999999994</c:v>
                </c:pt>
                <c:pt idx="280">
                  <c:v>76</c:v>
                </c:pt>
                <c:pt idx="281">
                  <c:v>76.099999999999994</c:v>
                </c:pt>
                <c:pt idx="282">
                  <c:v>76.099999999999994</c:v>
                </c:pt>
                <c:pt idx="283">
                  <c:v>76.2</c:v>
                </c:pt>
                <c:pt idx="284">
                  <c:v>76.099999999999994</c:v>
                </c:pt>
                <c:pt idx="285">
                  <c:v>76.2</c:v>
                </c:pt>
                <c:pt idx="286">
                  <c:v>76.099999999999994</c:v>
                </c:pt>
                <c:pt idx="287">
                  <c:v>76.2</c:v>
                </c:pt>
                <c:pt idx="288">
                  <c:v>76.2</c:v>
                </c:pt>
                <c:pt idx="289">
                  <c:v>76.2</c:v>
                </c:pt>
                <c:pt idx="290">
                  <c:v>76.099999999999994</c:v>
                </c:pt>
                <c:pt idx="291">
                  <c:v>76.2</c:v>
                </c:pt>
                <c:pt idx="292">
                  <c:v>76.2</c:v>
                </c:pt>
                <c:pt idx="293">
                  <c:v>76.099999999999994</c:v>
                </c:pt>
                <c:pt idx="294">
                  <c:v>76.099999999999994</c:v>
                </c:pt>
                <c:pt idx="295">
                  <c:v>76.2</c:v>
                </c:pt>
                <c:pt idx="296">
                  <c:v>76.099999999999994</c:v>
                </c:pt>
                <c:pt idx="297">
                  <c:v>76.3</c:v>
                </c:pt>
                <c:pt idx="298">
                  <c:v>76.099999999999994</c:v>
                </c:pt>
                <c:pt idx="299">
                  <c:v>76.2</c:v>
                </c:pt>
                <c:pt idx="300">
                  <c:v>76.099999999999994</c:v>
                </c:pt>
                <c:pt idx="301">
                  <c:v>76.3</c:v>
                </c:pt>
                <c:pt idx="302">
                  <c:v>76.2</c:v>
                </c:pt>
                <c:pt idx="303">
                  <c:v>76.099999999999994</c:v>
                </c:pt>
                <c:pt idx="304">
                  <c:v>76.099999999999994</c:v>
                </c:pt>
                <c:pt idx="305">
                  <c:v>76.2</c:v>
                </c:pt>
                <c:pt idx="306">
                  <c:v>76.099999999999994</c:v>
                </c:pt>
                <c:pt idx="307">
                  <c:v>76.3</c:v>
                </c:pt>
                <c:pt idx="308">
                  <c:v>76.2</c:v>
                </c:pt>
                <c:pt idx="309">
                  <c:v>76.2</c:v>
                </c:pt>
                <c:pt idx="310">
                  <c:v>76.2</c:v>
                </c:pt>
                <c:pt idx="311">
                  <c:v>76.2</c:v>
                </c:pt>
                <c:pt idx="312">
                  <c:v>76.2</c:v>
                </c:pt>
                <c:pt idx="313">
                  <c:v>76.3</c:v>
                </c:pt>
                <c:pt idx="314">
                  <c:v>76.099999999999994</c:v>
                </c:pt>
                <c:pt idx="315">
                  <c:v>76.3</c:v>
                </c:pt>
                <c:pt idx="316">
                  <c:v>76.3</c:v>
                </c:pt>
                <c:pt idx="317">
                  <c:v>76.2</c:v>
                </c:pt>
                <c:pt idx="318">
                  <c:v>76.2</c:v>
                </c:pt>
                <c:pt idx="319">
                  <c:v>76.2</c:v>
                </c:pt>
                <c:pt idx="320">
                  <c:v>76.3</c:v>
                </c:pt>
                <c:pt idx="321">
                  <c:v>76.2</c:v>
                </c:pt>
                <c:pt idx="322">
                  <c:v>76.2</c:v>
                </c:pt>
                <c:pt idx="323">
                  <c:v>76.3</c:v>
                </c:pt>
                <c:pt idx="324">
                  <c:v>76.2</c:v>
                </c:pt>
                <c:pt idx="325">
                  <c:v>76.2</c:v>
                </c:pt>
                <c:pt idx="326">
                  <c:v>76.2</c:v>
                </c:pt>
                <c:pt idx="327">
                  <c:v>76.2</c:v>
                </c:pt>
                <c:pt idx="328">
                  <c:v>76.3</c:v>
                </c:pt>
                <c:pt idx="329">
                  <c:v>76.2</c:v>
                </c:pt>
                <c:pt idx="330">
                  <c:v>76.099999999999994</c:v>
                </c:pt>
                <c:pt idx="331">
                  <c:v>76.2</c:v>
                </c:pt>
                <c:pt idx="332">
                  <c:v>76.2</c:v>
                </c:pt>
                <c:pt idx="333">
                  <c:v>76.3</c:v>
                </c:pt>
                <c:pt idx="334">
                  <c:v>76.3</c:v>
                </c:pt>
                <c:pt idx="335">
                  <c:v>76.2</c:v>
                </c:pt>
                <c:pt idx="336">
                  <c:v>76.2</c:v>
                </c:pt>
                <c:pt idx="337">
                  <c:v>76.2</c:v>
                </c:pt>
                <c:pt idx="338">
                  <c:v>76.3</c:v>
                </c:pt>
                <c:pt idx="339">
                  <c:v>76.3</c:v>
                </c:pt>
                <c:pt idx="340">
                  <c:v>76.3</c:v>
                </c:pt>
                <c:pt idx="341">
                  <c:v>76.3</c:v>
                </c:pt>
                <c:pt idx="342">
                  <c:v>76.3</c:v>
                </c:pt>
                <c:pt idx="343">
                  <c:v>76.3</c:v>
                </c:pt>
                <c:pt idx="344">
                  <c:v>76.3</c:v>
                </c:pt>
                <c:pt idx="345">
                  <c:v>76.2</c:v>
                </c:pt>
                <c:pt idx="346">
                  <c:v>76.099999999999994</c:v>
                </c:pt>
                <c:pt idx="347">
                  <c:v>76.2</c:v>
                </c:pt>
                <c:pt idx="348">
                  <c:v>76.3</c:v>
                </c:pt>
                <c:pt idx="349">
                  <c:v>76.3</c:v>
                </c:pt>
                <c:pt idx="350">
                  <c:v>76.2</c:v>
                </c:pt>
                <c:pt idx="351">
                  <c:v>76.2</c:v>
                </c:pt>
                <c:pt idx="352">
                  <c:v>76.3</c:v>
                </c:pt>
                <c:pt idx="353">
                  <c:v>76.2</c:v>
                </c:pt>
                <c:pt idx="354">
                  <c:v>76.3</c:v>
                </c:pt>
                <c:pt idx="355">
                  <c:v>76.2</c:v>
                </c:pt>
                <c:pt idx="356">
                  <c:v>76.2</c:v>
                </c:pt>
                <c:pt idx="357">
                  <c:v>76.2</c:v>
                </c:pt>
                <c:pt idx="358">
                  <c:v>76.2</c:v>
                </c:pt>
                <c:pt idx="359">
                  <c:v>76.3</c:v>
                </c:pt>
                <c:pt idx="360">
                  <c:v>76.2</c:v>
                </c:pt>
                <c:pt idx="361">
                  <c:v>76.2</c:v>
                </c:pt>
                <c:pt idx="362">
                  <c:v>76.099999999999994</c:v>
                </c:pt>
                <c:pt idx="363">
                  <c:v>76.2</c:v>
                </c:pt>
                <c:pt idx="364">
                  <c:v>76.099999999999994</c:v>
                </c:pt>
                <c:pt idx="365">
                  <c:v>76.2</c:v>
                </c:pt>
                <c:pt idx="366">
                  <c:v>76.2</c:v>
                </c:pt>
                <c:pt idx="367">
                  <c:v>76.3</c:v>
                </c:pt>
                <c:pt idx="368">
                  <c:v>76.099999999999994</c:v>
                </c:pt>
                <c:pt idx="369">
                  <c:v>76.3</c:v>
                </c:pt>
                <c:pt idx="370">
                  <c:v>76.2</c:v>
                </c:pt>
                <c:pt idx="371">
                  <c:v>76.2</c:v>
                </c:pt>
                <c:pt idx="372">
                  <c:v>76.3</c:v>
                </c:pt>
                <c:pt idx="373">
                  <c:v>76.2</c:v>
                </c:pt>
                <c:pt idx="374">
                  <c:v>76.2</c:v>
                </c:pt>
                <c:pt idx="375">
                  <c:v>76.3</c:v>
                </c:pt>
                <c:pt idx="376">
                  <c:v>76.099999999999994</c:v>
                </c:pt>
                <c:pt idx="377">
                  <c:v>76.2</c:v>
                </c:pt>
                <c:pt idx="378">
                  <c:v>76.2</c:v>
                </c:pt>
                <c:pt idx="379">
                  <c:v>76.099999999999994</c:v>
                </c:pt>
                <c:pt idx="380">
                  <c:v>76.2</c:v>
                </c:pt>
                <c:pt idx="381">
                  <c:v>76.2</c:v>
                </c:pt>
                <c:pt idx="382">
                  <c:v>76.2</c:v>
                </c:pt>
                <c:pt idx="383">
                  <c:v>76.3</c:v>
                </c:pt>
                <c:pt idx="384">
                  <c:v>76.2</c:v>
                </c:pt>
                <c:pt idx="385">
                  <c:v>76.099999999999994</c:v>
                </c:pt>
                <c:pt idx="386">
                  <c:v>76.3</c:v>
                </c:pt>
                <c:pt idx="387">
                  <c:v>76.2</c:v>
                </c:pt>
                <c:pt idx="388">
                  <c:v>76.2</c:v>
                </c:pt>
                <c:pt idx="389">
                  <c:v>76.3</c:v>
                </c:pt>
                <c:pt idx="390">
                  <c:v>76.3</c:v>
                </c:pt>
                <c:pt idx="391">
                  <c:v>76.2</c:v>
                </c:pt>
                <c:pt idx="392">
                  <c:v>76.2</c:v>
                </c:pt>
                <c:pt idx="393">
                  <c:v>76.2</c:v>
                </c:pt>
                <c:pt idx="394">
                  <c:v>76.2</c:v>
                </c:pt>
                <c:pt idx="395">
                  <c:v>76.2</c:v>
                </c:pt>
                <c:pt idx="396">
                  <c:v>76.2</c:v>
                </c:pt>
                <c:pt idx="397">
                  <c:v>76.099999999999994</c:v>
                </c:pt>
                <c:pt idx="398">
                  <c:v>76.2</c:v>
                </c:pt>
                <c:pt idx="399">
                  <c:v>76.2</c:v>
                </c:pt>
                <c:pt idx="400">
                  <c:v>76.2</c:v>
                </c:pt>
                <c:pt idx="401">
                  <c:v>76.099999999999994</c:v>
                </c:pt>
                <c:pt idx="402">
                  <c:v>76.099999999999994</c:v>
                </c:pt>
                <c:pt idx="403">
                  <c:v>76.099999999999994</c:v>
                </c:pt>
                <c:pt idx="404">
                  <c:v>76.099999999999994</c:v>
                </c:pt>
                <c:pt idx="405">
                  <c:v>76.099999999999994</c:v>
                </c:pt>
                <c:pt idx="406">
                  <c:v>76.099999999999994</c:v>
                </c:pt>
                <c:pt idx="407">
                  <c:v>76.099999999999994</c:v>
                </c:pt>
                <c:pt idx="408">
                  <c:v>76.099999999999994</c:v>
                </c:pt>
                <c:pt idx="409">
                  <c:v>76.099999999999994</c:v>
                </c:pt>
                <c:pt idx="410">
                  <c:v>76.2</c:v>
                </c:pt>
                <c:pt idx="411">
                  <c:v>76.099999999999994</c:v>
                </c:pt>
                <c:pt idx="412">
                  <c:v>76.2</c:v>
                </c:pt>
                <c:pt idx="413">
                  <c:v>76.099999999999994</c:v>
                </c:pt>
                <c:pt idx="414">
                  <c:v>76.099999999999994</c:v>
                </c:pt>
                <c:pt idx="415">
                  <c:v>76.099999999999994</c:v>
                </c:pt>
                <c:pt idx="416">
                  <c:v>76</c:v>
                </c:pt>
                <c:pt idx="417">
                  <c:v>76.099999999999994</c:v>
                </c:pt>
                <c:pt idx="418">
                  <c:v>76</c:v>
                </c:pt>
                <c:pt idx="419">
                  <c:v>76.099999999999994</c:v>
                </c:pt>
                <c:pt idx="420">
                  <c:v>76</c:v>
                </c:pt>
                <c:pt idx="421">
                  <c:v>76.099999999999994</c:v>
                </c:pt>
                <c:pt idx="422">
                  <c:v>76.099999999999994</c:v>
                </c:pt>
                <c:pt idx="423">
                  <c:v>76</c:v>
                </c:pt>
                <c:pt idx="424">
                  <c:v>76</c:v>
                </c:pt>
                <c:pt idx="425">
                  <c:v>76</c:v>
                </c:pt>
                <c:pt idx="426">
                  <c:v>76</c:v>
                </c:pt>
                <c:pt idx="427">
                  <c:v>76.099999999999994</c:v>
                </c:pt>
                <c:pt idx="428">
                  <c:v>76.099999999999994</c:v>
                </c:pt>
                <c:pt idx="429">
                  <c:v>76</c:v>
                </c:pt>
                <c:pt idx="430">
                  <c:v>76</c:v>
                </c:pt>
                <c:pt idx="431">
                  <c:v>76.099999999999994</c:v>
                </c:pt>
                <c:pt idx="432">
                  <c:v>76</c:v>
                </c:pt>
                <c:pt idx="433">
                  <c:v>75.900000000000006</c:v>
                </c:pt>
                <c:pt idx="434">
                  <c:v>75.900000000000006</c:v>
                </c:pt>
                <c:pt idx="435">
                  <c:v>76</c:v>
                </c:pt>
                <c:pt idx="436">
                  <c:v>76.099999999999994</c:v>
                </c:pt>
                <c:pt idx="437">
                  <c:v>76.099999999999994</c:v>
                </c:pt>
                <c:pt idx="438">
                  <c:v>76</c:v>
                </c:pt>
                <c:pt idx="439">
                  <c:v>76</c:v>
                </c:pt>
                <c:pt idx="440">
                  <c:v>76</c:v>
                </c:pt>
                <c:pt idx="441">
                  <c:v>76</c:v>
                </c:pt>
                <c:pt idx="442">
                  <c:v>76</c:v>
                </c:pt>
                <c:pt idx="443">
                  <c:v>76.099999999999994</c:v>
                </c:pt>
                <c:pt idx="444">
                  <c:v>75.900000000000006</c:v>
                </c:pt>
                <c:pt idx="445">
                  <c:v>76</c:v>
                </c:pt>
                <c:pt idx="446">
                  <c:v>75.900000000000006</c:v>
                </c:pt>
                <c:pt idx="447">
                  <c:v>76</c:v>
                </c:pt>
                <c:pt idx="448">
                  <c:v>76.099999999999994</c:v>
                </c:pt>
                <c:pt idx="449">
                  <c:v>76</c:v>
                </c:pt>
                <c:pt idx="450">
                  <c:v>76</c:v>
                </c:pt>
                <c:pt idx="451">
                  <c:v>76</c:v>
                </c:pt>
                <c:pt idx="452">
                  <c:v>75.900000000000006</c:v>
                </c:pt>
                <c:pt idx="453">
                  <c:v>76.099999999999994</c:v>
                </c:pt>
                <c:pt idx="454">
                  <c:v>76.099999999999994</c:v>
                </c:pt>
                <c:pt idx="455">
                  <c:v>76</c:v>
                </c:pt>
                <c:pt idx="456">
                  <c:v>75.900000000000006</c:v>
                </c:pt>
                <c:pt idx="457">
                  <c:v>76</c:v>
                </c:pt>
                <c:pt idx="458">
                  <c:v>76</c:v>
                </c:pt>
                <c:pt idx="459">
                  <c:v>76</c:v>
                </c:pt>
                <c:pt idx="460">
                  <c:v>76</c:v>
                </c:pt>
                <c:pt idx="461">
                  <c:v>75.900000000000006</c:v>
                </c:pt>
                <c:pt idx="462">
                  <c:v>76</c:v>
                </c:pt>
                <c:pt idx="463">
                  <c:v>76</c:v>
                </c:pt>
                <c:pt idx="464">
                  <c:v>76</c:v>
                </c:pt>
                <c:pt idx="465">
                  <c:v>75.900000000000006</c:v>
                </c:pt>
                <c:pt idx="466">
                  <c:v>75.900000000000006</c:v>
                </c:pt>
                <c:pt idx="467">
                  <c:v>75.900000000000006</c:v>
                </c:pt>
                <c:pt idx="468">
                  <c:v>75.900000000000006</c:v>
                </c:pt>
                <c:pt idx="469">
                  <c:v>75.900000000000006</c:v>
                </c:pt>
                <c:pt idx="470">
                  <c:v>75.900000000000006</c:v>
                </c:pt>
                <c:pt idx="471">
                  <c:v>75.900000000000006</c:v>
                </c:pt>
                <c:pt idx="472">
                  <c:v>75.900000000000006</c:v>
                </c:pt>
                <c:pt idx="473">
                  <c:v>76</c:v>
                </c:pt>
                <c:pt idx="474">
                  <c:v>75.900000000000006</c:v>
                </c:pt>
                <c:pt idx="475">
                  <c:v>76</c:v>
                </c:pt>
                <c:pt idx="476">
                  <c:v>75.900000000000006</c:v>
                </c:pt>
                <c:pt idx="477">
                  <c:v>76</c:v>
                </c:pt>
                <c:pt idx="478">
                  <c:v>75.900000000000006</c:v>
                </c:pt>
                <c:pt idx="479">
                  <c:v>75.900000000000006</c:v>
                </c:pt>
                <c:pt idx="480">
                  <c:v>75.900000000000006</c:v>
                </c:pt>
                <c:pt idx="481">
                  <c:v>75.900000000000006</c:v>
                </c:pt>
                <c:pt idx="482">
                  <c:v>75.900000000000006</c:v>
                </c:pt>
                <c:pt idx="483">
                  <c:v>75.900000000000006</c:v>
                </c:pt>
                <c:pt idx="484">
                  <c:v>75.8</c:v>
                </c:pt>
                <c:pt idx="485">
                  <c:v>75.900000000000006</c:v>
                </c:pt>
                <c:pt idx="486">
                  <c:v>75.900000000000006</c:v>
                </c:pt>
                <c:pt idx="487">
                  <c:v>75.8</c:v>
                </c:pt>
                <c:pt idx="488">
                  <c:v>75.900000000000006</c:v>
                </c:pt>
                <c:pt idx="489">
                  <c:v>75.900000000000006</c:v>
                </c:pt>
                <c:pt idx="490">
                  <c:v>75.8</c:v>
                </c:pt>
                <c:pt idx="491">
                  <c:v>75.8</c:v>
                </c:pt>
                <c:pt idx="492">
                  <c:v>75.900000000000006</c:v>
                </c:pt>
                <c:pt idx="493">
                  <c:v>75.8</c:v>
                </c:pt>
                <c:pt idx="494">
                  <c:v>75.900000000000006</c:v>
                </c:pt>
                <c:pt idx="495">
                  <c:v>75.8</c:v>
                </c:pt>
                <c:pt idx="496">
                  <c:v>75.8</c:v>
                </c:pt>
                <c:pt idx="497">
                  <c:v>75.8</c:v>
                </c:pt>
                <c:pt idx="498">
                  <c:v>75.8</c:v>
                </c:pt>
                <c:pt idx="499">
                  <c:v>75.8</c:v>
                </c:pt>
                <c:pt idx="500">
                  <c:v>75.900000000000006</c:v>
                </c:pt>
                <c:pt idx="501">
                  <c:v>75.8</c:v>
                </c:pt>
                <c:pt idx="502">
                  <c:v>75.8</c:v>
                </c:pt>
                <c:pt idx="503">
                  <c:v>75.900000000000006</c:v>
                </c:pt>
                <c:pt idx="504">
                  <c:v>75.8</c:v>
                </c:pt>
                <c:pt idx="505">
                  <c:v>75.8</c:v>
                </c:pt>
                <c:pt idx="506">
                  <c:v>75.900000000000006</c:v>
                </c:pt>
                <c:pt idx="507">
                  <c:v>75.900000000000006</c:v>
                </c:pt>
                <c:pt idx="508">
                  <c:v>75.900000000000006</c:v>
                </c:pt>
                <c:pt idx="509">
                  <c:v>75.8</c:v>
                </c:pt>
                <c:pt idx="510">
                  <c:v>75.8</c:v>
                </c:pt>
                <c:pt idx="511">
                  <c:v>75.900000000000006</c:v>
                </c:pt>
                <c:pt idx="512">
                  <c:v>76</c:v>
                </c:pt>
                <c:pt idx="513">
                  <c:v>75.900000000000006</c:v>
                </c:pt>
                <c:pt idx="514">
                  <c:v>75.8</c:v>
                </c:pt>
                <c:pt idx="515">
                  <c:v>75.8</c:v>
                </c:pt>
                <c:pt idx="516">
                  <c:v>75.8</c:v>
                </c:pt>
                <c:pt idx="517">
                  <c:v>75.900000000000006</c:v>
                </c:pt>
                <c:pt idx="518">
                  <c:v>75.8</c:v>
                </c:pt>
                <c:pt idx="519">
                  <c:v>75.8</c:v>
                </c:pt>
                <c:pt idx="520">
                  <c:v>75.8</c:v>
                </c:pt>
                <c:pt idx="521">
                  <c:v>75.8</c:v>
                </c:pt>
                <c:pt idx="522">
                  <c:v>75.8</c:v>
                </c:pt>
                <c:pt idx="523">
                  <c:v>75.900000000000006</c:v>
                </c:pt>
                <c:pt idx="524">
                  <c:v>75.900000000000006</c:v>
                </c:pt>
                <c:pt idx="525">
                  <c:v>75.900000000000006</c:v>
                </c:pt>
                <c:pt idx="526">
                  <c:v>75.8</c:v>
                </c:pt>
                <c:pt idx="527">
                  <c:v>75.8</c:v>
                </c:pt>
                <c:pt idx="528">
                  <c:v>75.8</c:v>
                </c:pt>
                <c:pt idx="529">
                  <c:v>75.900000000000006</c:v>
                </c:pt>
                <c:pt idx="530">
                  <c:v>75.8</c:v>
                </c:pt>
                <c:pt idx="531">
                  <c:v>75.900000000000006</c:v>
                </c:pt>
                <c:pt idx="532">
                  <c:v>75.8</c:v>
                </c:pt>
                <c:pt idx="533">
                  <c:v>75.8</c:v>
                </c:pt>
                <c:pt idx="534">
                  <c:v>75.900000000000006</c:v>
                </c:pt>
                <c:pt idx="535">
                  <c:v>75.900000000000006</c:v>
                </c:pt>
                <c:pt idx="536">
                  <c:v>75.8</c:v>
                </c:pt>
                <c:pt idx="537">
                  <c:v>75.900000000000006</c:v>
                </c:pt>
                <c:pt idx="538">
                  <c:v>75.900000000000006</c:v>
                </c:pt>
                <c:pt idx="539">
                  <c:v>75.8</c:v>
                </c:pt>
                <c:pt idx="540">
                  <c:v>75.900000000000006</c:v>
                </c:pt>
                <c:pt idx="541">
                  <c:v>75.8</c:v>
                </c:pt>
                <c:pt idx="542">
                  <c:v>75.8</c:v>
                </c:pt>
                <c:pt idx="543">
                  <c:v>76</c:v>
                </c:pt>
                <c:pt idx="544">
                  <c:v>75.8</c:v>
                </c:pt>
                <c:pt idx="545">
                  <c:v>75.8</c:v>
                </c:pt>
                <c:pt idx="546">
                  <c:v>75.8</c:v>
                </c:pt>
                <c:pt idx="547">
                  <c:v>75.8</c:v>
                </c:pt>
                <c:pt idx="548">
                  <c:v>75.8</c:v>
                </c:pt>
                <c:pt idx="549">
                  <c:v>75.8</c:v>
                </c:pt>
                <c:pt idx="550">
                  <c:v>75.8</c:v>
                </c:pt>
                <c:pt idx="551">
                  <c:v>75.8</c:v>
                </c:pt>
                <c:pt idx="552">
                  <c:v>75.8</c:v>
                </c:pt>
                <c:pt idx="553">
                  <c:v>75.8</c:v>
                </c:pt>
                <c:pt idx="554">
                  <c:v>75.8</c:v>
                </c:pt>
                <c:pt idx="555">
                  <c:v>75.8</c:v>
                </c:pt>
                <c:pt idx="556">
                  <c:v>75.7</c:v>
                </c:pt>
                <c:pt idx="557">
                  <c:v>75.8</c:v>
                </c:pt>
                <c:pt idx="558">
                  <c:v>75.900000000000006</c:v>
                </c:pt>
                <c:pt idx="559">
                  <c:v>75.8</c:v>
                </c:pt>
                <c:pt idx="560">
                  <c:v>75.8</c:v>
                </c:pt>
                <c:pt idx="561">
                  <c:v>75.7</c:v>
                </c:pt>
                <c:pt idx="562">
                  <c:v>75.7</c:v>
                </c:pt>
                <c:pt idx="563">
                  <c:v>75.7</c:v>
                </c:pt>
                <c:pt idx="564">
                  <c:v>75.7</c:v>
                </c:pt>
                <c:pt idx="565">
                  <c:v>75.8</c:v>
                </c:pt>
                <c:pt idx="566">
                  <c:v>75.8</c:v>
                </c:pt>
                <c:pt idx="567">
                  <c:v>75.8</c:v>
                </c:pt>
                <c:pt idx="568">
                  <c:v>75.7</c:v>
                </c:pt>
                <c:pt idx="569">
                  <c:v>75.7</c:v>
                </c:pt>
                <c:pt idx="570">
                  <c:v>75.7</c:v>
                </c:pt>
                <c:pt idx="571">
                  <c:v>75.7</c:v>
                </c:pt>
                <c:pt idx="572">
                  <c:v>75.8</c:v>
                </c:pt>
                <c:pt idx="573">
                  <c:v>75.8</c:v>
                </c:pt>
                <c:pt idx="574">
                  <c:v>75.8</c:v>
                </c:pt>
                <c:pt idx="575">
                  <c:v>75.8</c:v>
                </c:pt>
                <c:pt idx="576">
                  <c:v>75.7</c:v>
                </c:pt>
                <c:pt idx="577">
                  <c:v>75.599999999999994</c:v>
                </c:pt>
                <c:pt idx="578">
                  <c:v>75.599999999999994</c:v>
                </c:pt>
                <c:pt idx="579">
                  <c:v>75.7</c:v>
                </c:pt>
                <c:pt idx="580">
                  <c:v>75.8</c:v>
                </c:pt>
                <c:pt idx="581">
                  <c:v>75.8</c:v>
                </c:pt>
                <c:pt idx="582">
                  <c:v>75.7</c:v>
                </c:pt>
                <c:pt idx="583">
                  <c:v>75.599999999999994</c:v>
                </c:pt>
                <c:pt idx="584">
                  <c:v>75.8</c:v>
                </c:pt>
                <c:pt idx="585">
                  <c:v>75.8</c:v>
                </c:pt>
                <c:pt idx="586">
                  <c:v>75.7</c:v>
                </c:pt>
                <c:pt idx="587">
                  <c:v>75.599999999999994</c:v>
                </c:pt>
                <c:pt idx="588">
                  <c:v>75.599999999999994</c:v>
                </c:pt>
                <c:pt idx="589">
                  <c:v>75.599999999999994</c:v>
                </c:pt>
                <c:pt idx="590">
                  <c:v>75.7</c:v>
                </c:pt>
                <c:pt idx="591">
                  <c:v>75.7</c:v>
                </c:pt>
                <c:pt idx="592">
                  <c:v>75.7</c:v>
                </c:pt>
                <c:pt idx="593">
                  <c:v>75.7</c:v>
                </c:pt>
                <c:pt idx="594">
                  <c:v>75.7</c:v>
                </c:pt>
                <c:pt idx="595">
                  <c:v>75.599999999999994</c:v>
                </c:pt>
                <c:pt idx="596">
                  <c:v>75.599999999999994</c:v>
                </c:pt>
                <c:pt idx="597">
                  <c:v>75.7</c:v>
                </c:pt>
                <c:pt idx="598">
                  <c:v>75.8</c:v>
                </c:pt>
                <c:pt idx="599">
                  <c:v>75.8</c:v>
                </c:pt>
                <c:pt idx="600">
                  <c:v>75.7</c:v>
                </c:pt>
                <c:pt idx="601">
                  <c:v>75.7</c:v>
                </c:pt>
                <c:pt idx="602">
                  <c:v>75.8</c:v>
                </c:pt>
                <c:pt idx="603">
                  <c:v>75.7</c:v>
                </c:pt>
                <c:pt idx="604">
                  <c:v>75.7</c:v>
                </c:pt>
                <c:pt idx="605">
                  <c:v>75.7</c:v>
                </c:pt>
                <c:pt idx="606">
                  <c:v>75.7</c:v>
                </c:pt>
                <c:pt idx="607">
                  <c:v>75.7</c:v>
                </c:pt>
                <c:pt idx="608">
                  <c:v>75.8</c:v>
                </c:pt>
                <c:pt idx="609">
                  <c:v>75.8</c:v>
                </c:pt>
                <c:pt idx="610">
                  <c:v>75.8</c:v>
                </c:pt>
                <c:pt idx="611">
                  <c:v>75.8</c:v>
                </c:pt>
                <c:pt idx="612">
                  <c:v>75.7</c:v>
                </c:pt>
                <c:pt idx="613">
                  <c:v>75.8</c:v>
                </c:pt>
                <c:pt idx="614">
                  <c:v>75.8</c:v>
                </c:pt>
                <c:pt idx="615">
                  <c:v>75.7</c:v>
                </c:pt>
                <c:pt idx="616">
                  <c:v>75.7</c:v>
                </c:pt>
                <c:pt idx="617">
                  <c:v>75.7</c:v>
                </c:pt>
                <c:pt idx="618">
                  <c:v>75.7</c:v>
                </c:pt>
                <c:pt idx="619">
                  <c:v>75.8</c:v>
                </c:pt>
                <c:pt idx="620">
                  <c:v>75.7</c:v>
                </c:pt>
                <c:pt idx="621">
                  <c:v>75.8</c:v>
                </c:pt>
                <c:pt idx="622">
                  <c:v>75.7</c:v>
                </c:pt>
                <c:pt idx="623">
                  <c:v>75.7</c:v>
                </c:pt>
                <c:pt idx="624">
                  <c:v>75.7</c:v>
                </c:pt>
                <c:pt idx="625">
                  <c:v>75.7</c:v>
                </c:pt>
                <c:pt idx="626">
                  <c:v>76</c:v>
                </c:pt>
                <c:pt idx="627">
                  <c:v>75.8</c:v>
                </c:pt>
                <c:pt idx="628">
                  <c:v>75.7</c:v>
                </c:pt>
                <c:pt idx="629">
                  <c:v>75.400000000000006</c:v>
                </c:pt>
                <c:pt idx="630">
                  <c:v>75.2</c:v>
                </c:pt>
                <c:pt idx="631">
                  <c:v>75.099999999999994</c:v>
                </c:pt>
                <c:pt idx="632">
                  <c:v>74.900000000000006</c:v>
                </c:pt>
                <c:pt idx="633">
                  <c:v>74.7</c:v>
                </c:pt>
                <c:pt idx="634">
                  <c:v>74.599999999999994</c:v>
                </c:pt>
                <c:pt idx="635">
                  <c:v>74.5</c:v>
                </c:pt>
                <c:pt idx="636">
                  <c:v>74.7</c:v>
                </c:pt>
                <c:pt idx="637">
                  <c:v>74.8</c:v>
                </c:pt>
                <c:pt idx="638">
                  <c:v>75</c:v>
                </c:pt>
                <c:pt idx="639">
                  <c:v>75</c:v>
                </c:pt>
                <c:pt idx="640">
                  <c:v>75.099999999999994</c:v>
                </c:pt>
                <c:pt idx="641">
                  <c:v>75.2</c:v>
                </c:pt>
                <c:pt idx="642">
                  <c:v>75.2</c:v>
                </c:pt>
                <c:pt idx="643">
                  <c:v>75.3</c:v>
                </c:pt>
                <c:pt idx="644">
                  <c:v>75.2</c:v>
                </c:pt>
                <c:pt idx="645">
                  <c:v>75.2</c:v>
                </c:pt>
                <c:pt idx="646">
                  <c:v>75.3</c:v>
                </c:pt>
                <c:pt idx="647">
                  <c:v>75.3</c:v>
                </c:pt>
                <c:pt idx="648">
                  <c:v>75.3</c:v>
                </c:pt>
                <c:pt idx="649">
                  <c:v>75.5</c:v>
                </c:pt>
                <c:pt idx="650">
                  <c:v>75.400000000000006</c:v>
                </c:pt>
                <c:pt idx="651">
                  <c:v>75.400000000000006</c:v>
                </c:pt>
                <c:pt idx="652">
                  <c:v>75.5</c:v>
                </c:pt>
                <c:pt idx="653">
                  <c:v>75.400000000000006</c:v>
                </c:pt>
                <c:pt idx="654">
                  <c:v>75.400000000000006</c:v>
                </c:pt>
                <c:pt idx="655">
                  <c:v>75.400000000000006</c:v>
                </c:pt>
                <c:pt idx="656">
                  <c:v>75.5</c:v>
                </c:pt>
                <c:pt idx="657">
                  <c:v>75.5</c:v>
                </c:pt>
                <c:pt idx="658">
                  <c:v>75.5</c:v>
                </c:pt>
                <c:pt idx="659">
                  <c:v>75.5</c:v>
                </c:pt>
                <c:pt idx="660">
                  <c:v>75.5</c:v>
                </c:pt>
                <c:pt idx="661">
                  <c:v>75.400000000000006</c:v>
                </c:pt>
                <c:pt idx="662">
                  <c:v>75.5</c:v>
                </c:pt>
                <c:pt idx="663">
                  <c:v>75.599999999999994</c:v>
                </c:pt>
                <c:pt idx="664">
                  <c:v>75.400000000000006</c:v>
                </c:pt>
                <c:pt idx="665">
                  <c:v>75.5</c:v>
                </c:pt>
                <c:pt idx="666">
                  <c:v>75.5</c:v>
                </c:pt>
                <c:pt idx="667">
                  <c:v>75.599999999999994</c:v>
                </c:pt>
                <c:pt idx="668">
                  <c:v>75.5</c:v>
                </c:pt>
                <c:pt idx="669">
                  <c:v>75.5</c:v>
                </c:pt>
                <c:pt idx="670">
                  <c:v>75.5</c:v>
                </c:pt>
                <c:pt idx="671">
                  <c:v>75.5</c:v>
                </c:pt>
                <c:pt idx="672">
                  <c:v>75.5</c:v>
                </c:pt>
                <c:pt idx="673">
                  <c:v>75.5</c:v>
                </c:pt>
                <c:pt idx="674">
                  <c:v>75.5</c:v>
                </c:pt>
                <c:pt idx="675">
                  <c:v>75.5</c:v>
                </c:pt>
                <c:pt idx="676">
                  <c:v>75.5</c:v>
                </c:pt>
                <c:pt idx="677">
                  <c:v>75.5</c:v>
                </c:pt>
                <c:pt idx="678">
                  <c:v>75.400000000000006</c:v>
                </c:pt>
                <c:pt idx="679">
                  <c:v>75.5</c:v>
                </c:pt>
                <c:pt idx="680">
                  <c:v>75.5</c:v>
                </c:pt>
                <c:pt idx="681">
                  <c:v>75.5</c:v>
                </c:pt>
                <c:pt idx="682">
                  <c:v>75.5</c:v>
                </c:pt>
                <c:pt idx="683">
                  <c:v>75.5</c:v>
                </c:pt>
                <c:pt idx="684">
                  <c:v>75.400000000000006</c:v>
                </c:pt>
                <c:pt idx="685">
                  <c:v>75.5</c:v>
                </c:pt>
                <c:pt idx="686">
                  <c:v>75.400000000000006</c:v>
                </c:pt>
                <c:pt idx="687">
                  <c:v>75.5</c:v>
                </c:pt>
                <c:pt idx="688">
                  <c:v>75.5</c:v>
                </c:pt>
                <c:pt idx="689">
                  <c:v>75.5</c:v>
                </c:pt>
                <c:pt idx="690">
                  <c:v>75.5</c:v>
                </c:pt>
                <c:pt idx="691">
                  <c:v>75.5</c:v>
                </c:pt>
                <c:pt idx="692">
                  <c:v>75.5</c:v>
                </c:pt>
                <c:pt idx="693">
                  <c:v>75.400000000000006</c:v>
                </c:pt>
                <c:pt idx="694">
                  <c:v>75.5</c:v>
                </c:pt>
                <c:pt idx="695">
                  <c:v>75.5</c:v>
                </c:pt>
                <c:pt idx="696">
                  <c:v>75.400000000000006</c:v>
                </c:pt>
                <c:pt idx="697">
                  <c:v>75.5</c:v>
                </c:pt>
                <c:pt idx="698">
                  <c:v>75.400000000000006</c:v>
                </c:pt>
                <c:pt idx="699">
                  <c:v>75.400000000000006</c:v>
                </c:pt>
                <c:pt idx="700">
                  <c:v>75.400000000000006</c:v>
                </c:pt>
                <c:pt idx="701">
                  <c:v>75.400000000000006</c:v>
                </c:pt>
                <c:pt idx="702">
                  <c:v>75.400000000000006</c:v>
                </c:pt>
                <c:pt idx="703">
                  <c:v>75.400000000000006</c:v>
                </c:pt>
                <c:pt idx="704">
                  <c:v>75.5</c:v>
                </c:pt>
                <c:pt idx="705">
                  <c:v>75.400000000000006</c:v>
                </c:pt>
                <c:pt idx="706">
                  <c:v>75.400000000000006</c:v>
                </c:pt>
                <c:pt idx="707">
                  <c:v>75.400000000000006</c:v>
                </c:pt>
                <c:pt idx="708">
                  <c:v>75.400000000000006</c:v>
                </c:pt>
                <c:pt idx="709">
                  <c:v>75.400000000000006</c:v>
                </c:pt>
                <c:pt idx="710">
                  <c:v>75.400000000000006</c:v>
                </c:pt>
                <c:pt idx="711">
                  <c:v>75.5</c:v>
                </c:pt>
                <c:pt idx="712">
                  <c:v>75.5</c:v>
                </c:pt>
                <c:pt idx="713">
                  <c:v>75.5</c:v>
                </c:pt>
                <c:pt idx="714">
                  <c:v>75.5</c:v>
                </c:pt>
                <c:pt idx="715">
                  <c:v>75.400000000000006</c:v>
                </c:pt>
                <c:pt idx="716">
                  <c:v>75.400000000000006</c:v>
                </c:pt>
                <c:pt idx="717">
                  <c:v>75.5</c:v>
                </c:pt>
                <c:pt idx="718">
                  <c:v>75.400000000000006</c:v>
                </c:pt>
                <c:pt idx="719">
                  <c:v>75.3</c:v>
                </c:pt>
                <c:pt idx="720">
                  <c:v>75.400000000000006</c:v>
                </c:pt>
                <c:pt idx="721">
                  <c:v>75.400000000000006</c:v>
                </c:pt>
                <c:pt idx="722">
                  <c:v>75.400000000000006</c:v>
                </c:pt>
                <c:pt idx="723">
                  <c:v>75.400000000000006</c:v>
                </c:pt>
                <c:pt idx="724">
                  <c:v>75.5</c:v>
                </c:pt>
                <c:pt idx="725">
                  <c:v>75.400000000000006</c:v>
                </c:pt>
                <c:pt idx="726">
                  <c:v>75.5</c:v>
                </c:pt>
                <c:pt idx="727">
                  <c:v>75.400000000000006</c:v>
                </c:pt>
                <c:pt idx="728">
                  <c:v>75.400000000000006</c:v>
                </c:pt>
                <c:pt idx="729">
                  <c:v>75.400000000000006</c:v>
                </c:pt>
                <c:pt idx="730">
                  <c:v>75.3</c:v>
                </c:pt>
                <c:pt idx="731">
                  <c:v>75.400000000000006</c:v>
                </c:pt>
                <c:pt idx="732">
                  <c:v>75.3</c:v>
                </c:pt>
                <c:pt idx="733">
                  <c:v>75.2</c:v>
                </c:pt>
                <c:pt idx="734">
                  <c:v>75.2</c:v>
                </c:pt>
                <c:pt idx="735">
                  <c:v>75.3</c:v>
                </c:pt>
                <c:pt idx="736">
                  <c:v>75.3</c:v>
                </c:pt>
                <c:pt idx="737">
                  <c:v>75.2</c:v>
                </c:pt>
                <c:pt idx="738">
                  <c:v>75.2</c:v>
                </c:pt>
                <c:pt idx="739">
                  <c:v>75.2</c:v>
                </c:pt>
                <c:pt idx="740">
                  <c:v>75.2</c:v>
                </c:pt>
                <c:pt idx="741">
                  <c:v>75.3</c:v>
                </c:pt>
                <c:pt idx="742">
                  <c:v>75.3</c:v>
                </c:pt>
                <c:pt idx="743">
                  <c:v>75.400000000000006</c:v>
                </c:pt>
                <c:pt idx="744">
                  <c:v>75.3</c:v>
                </c:pt>
                <c:pt idx="745">
                  <c:v>75.3</c:v>
                </c:pt>
                <c:pt idx="746">
                  <c:v>75.3</c:v>
                </c:pt>
                <c:pt idx="747">
                  <c:v>75.3</c:v>
                </c:pt>
                <c:pt idx="748">
                  <c:v>75.400000000000006</c:v>
                </c:pt>
                <c:pt idx="749">
                  <c:v>75.400000000000006</c:v>
                </c:pt>
                <c:pt idx="750">
                  <c:v>75.400000000000006</c:v>
                </c:pt>
                <c:pt idx="751">
                  <c:v>75.400000000000006</c:v>
                </c:pt>
                <c:pt idx="752">
                  <c:v>75.3</c:v>
                </c:pt>
                <c:pt idx="753">
                  <c:v>75.3</c:v>
                </c:pt>
                <c:pt idx="754">
                  <c:v>75.3</c:v>
                </c:pt>
                <c:pt idx="755">
                  <c:v>75.400000000000006</c:v>
                </c:pt>
                <c:pt idx="756">
                  <c:v>75.400000000000006</c:v>
                </c:pt>
                <c:pt idx="757">
                  <c:v>75.400000000000006</c:v>
                </c:pt>
                <c:pt idx="758">
                  <c:v>75.400000000000006</c:v>
                </c:pt>
                <c:pt idx="759">
                  <c:v>75.3</c:v>
                </c:pt>
                <c:pt idx="760">
                  <c:v>75.400000000000006</c:v>
                </c:pt>
                <c:pt idx="761">
                  <c:v>75.400000000000006</c:v>
                </c:pt>
                <c:pt idx="762">
                  <c:v>75.3</c:v>
                </c:pt>
                <c:pt idx="763">
                  <c:v>75.400000000000006</c:v>
                </c:pt>
                <c:pt idx="764">
                  <c:v>75.3</c:v>
                </c:pt>
                <c:pt idx="765">
                  <c:v>75.400000000000006</c:v>
                </c:pt>
                <c:pt idx="766">
                  <c:v>75.3</c:v>
                </c:pt>
                <c:pt idx="767">
                  <c:v>75.400000000000006</c:v>
                </c:pt>
                <c:pt idx="768">
                  <c:v>75.3</c:v>
                </c:pt>
                <c:pt idx="769">
                  <c:v>75.400000000000006</c:v>
                </c:pt>
                <c:pt idx="770">
                  <c:v>75.3</c:v>
                </c:pt>
                <c:pt idx="771">
                  <c:v>75.5</c:v>
                </c:pt>
                <c:pt idx="772">
                  <c:v>75.400000000000006</c:v>
                </c:pt>
                <c:pt idx="773">
                  <c:v>75.400000000000006</c:v>
                </c:pt>
                <c:pt idx="774">
                  <c:v>75.400000000000006</c:v>
                </c:pt>
                <c:pt idx="775">
                  <c:v>75.400000000000006</c:v>
                </c:pt>
                <c:pt idx="776">
                  <c:v>75.400000000000006</c:v>
                </c:pt>
                <c:pt idx="777">
                  <c:v>75.400000000000006</c:v>
                </c:pt>
                <c:pt idx="778">
                  <c:v>75.400000000000006</c:v>
                </c:pt>
                <c:pt idx="779">
                  <c:v>75.400000000000006</c:v>
                </c:pt>
                <c:pt idx="780">
                  <c:v>75.400000000000006</c:v>
                </c:pt>
                <c:pt idx="781">
                  <c:v>75.5</c:v>
                </c:pt>
                <c:pt idx="782">
                  <c:v>75.5</c:v>
                </c:pt>
                <c:pt idx="783">
                  <c:v>75.5</c:v>
                </c:pt>
                <c:pt idx="784">
                  <c:v>75.5</c:v>
                </c:pt>
                <c:pt idx="785">
                  <c:v>75.5</c:v>
                </c:pt>
                <c:pt idx="786">
                  <c:v>75.5</c:v>
                </c:pt>
                <c:pt idx="787">
                  <c:v>75.5</c:v>
                </c:pt>
                <c:pt idx="788">
                  <c:v>75.5</c:v>
                </c:pt>
                <c:pt idx="789">
                  <c:v>75.400000000000006</c:v>
                </c:pt>
                <c:pt idx="790">
                  <c:v>75.5</c:v>
                </c:pt>
                <c:pt idx="791">
                  <c:v>75.400000000000006</c:v>
                </c:pt>
                <c:pt idx="792">
                  <c:v>75.400000000000006</c:v>
                </c:pt>
                <c:pt idx="793">
                  <c:v>75.5</c:v>
                </c:pt>
                <c:pt idx="794">
                  <c:v>75.400000000000006</c:v>
                </c:pt>
                <c:pt idx="795">
                  <c:v>75.5</c:v>
                </c:pt>
                <c:pt idx="796">
                  <c:v>75.5</c:v>
                </c:pt>
                <c:pt idx="797">
                  <c:v>75.5</c:v>
                </c:pt>
                <c:pt idx="798">
                  <c:v>75.5</c:v>
                </c:pt>
                <c:pt idx="799">
                  <c:v>75.400000000000006</c:v>
                </c:pt>
                <c:pt idx="800">
                  <c:v>75.400000000000006</c:v>
                </c:pt>
                <c:pt idx="801">
                  <c:v>75.400000000000006</c:v>
                </c:pt>
                <c:pt idx="802">
                  <c:v>75.400000000000006</c:v>
                </c:pt>
                <c:pt idx="803">
                  <c:v>75.400000000000006</c:v>
                </c:pt>
                <c:pt idx="804">
                  <c:v>75.5</c:v>
                </c:pt>
                <c:pt idx="805">
                  <c:v>75.5</c:v>
                </c:pt>
                <c:pt idx="806">
                  <c:v>75.400000000000006</c:v>
                </c:pt>
                <c:pt idx="807">
                  <c:v>75.5</c:v>
                </c:pt>
                <c:pt idx="808">
                  <c:v>75.5</c:v>
                </c:pt>
                <c:pt idx="809">
                  <c:v>75.5</c:v>
                </c:pt>
                <c:pt idx="810">
                  <c:v>75.400000000000006</c:v>
                </c:pt>
                <c:pt idx="811">
                  <c:v>75.400000000000006</c:v>
                </c:pt>
                <c:pt idx="812">
                  <c:v>75.400000000000006</c:v>
                </c:pt>
                <c:pt idx="813">
                  <c:v>75.5</c:v>
                </c:pt>
                <c:pt idx="814">
                  <c:v>75.5</c:v>
                </c:pt>
                <c:pt idx="815">
                  <c:v>75.5</c:v>
                </c:pt>
                <c:pt idx="816">
                  <c:v>75.400000000000006</c:v>
                </c:pt>
                <c:pt idx="817">
                  <c:v>75.400000000000006</c:v>
                </c:pt>
                <c:pt idx="818">
                  <c:v>75.5</c:v>
                </c:pt>
                <c:pt idx="819">
                  <c:v>75.400000000000006</c:v>
                </c:pt>
                <c:pt idx="820">
                  <c:v>75.3</c:v>
                </c:pt>
                <c:pt idx="821">
                  <c:v>75.400000000000006</c:v>
                </c:pt>
                <c:pt idx="822">
                  <c:v>75.400000000000006</c:v>
                </c:pt>
                <c:pt idx="823">
                  <c:v>75.400000000000006</c:v>
                </c:pt>
                <c:pt idx="824">
                  <c:v>75.400000000000006</c:v>
                </c:pt>
                <c:pt idx="825">
                  <c:v>75.400000000000006</c:v>
                </c:pt>
                <c:pt idx="826">
                  <c:v>75.400000000000006</c:v>
                </c:pt>
                <c:pt idx="827">
                  <c:v>75.400000000000006</c:v>
                </c:pt>
                <c:pt idx="828">
                  <c:v>75.400000000000006</c:v>
                </c:pt>
                <c:pt idx="829">
                  <c:v>75.400000000000006</c:v>
                </c:pt>
                <c:pt idx="830">
                  <c:v>75.2</c:v>
                </c:pt>
                <c:pt idx="831">
                  <c:v>75.3</c:v>
                </c:pt>
                <c:pt idx="832">
                  <c:v>75.2</c:v>
                </c:pt>
                <c:pt idx="833">
                  <c:v>75.2</c:v>
                </c:pt>
                <c:pt idx="834">
                  <c:v>75.2</c:v>
                </c:pt>
                <c:pt idx="835">
                  <c:v>75.2</c:v>
                </c:pt>
                <c:pt idx="836">
                  <c:v>75.3</c:v>
                </c:pt>
                <c:pt idx="837">
                  <c:v>75.3</c:v>
                </c:pt>
                <c:pt idx="838">
                  <c:v>75.3</c:v>
                </c:pt>
                <c:pt idx="839">
                  <c:v>75.2</c:v>
                </c:pt>
                <c:pt idx="840">
                  <c:v>75.2</c:v>
                </c:pt>
                <c:pt idx="841">
                  <c:v>75.3</c:v>
                </c:pt>
                <c:pt idx="842">
                  <c:v>75.3</c:v>
                </c:pt>
                <c:pt idx="843">
                  <c:v>75.2</c:v>
                </c:pt>
                <c:pt idx="844">
                  <c:v>75.2</c:v>
                </c:pt>
                <c:pt idx="845">
                  <c:v>75.2</c:v>
                </c:pt>
                <c:pt idx="846">
                  <c:v>75.3</c:v>
                </c:pt>
                <c:pt idx="847">
                  <c:v>75.400000000000006</c:v>
                </c:pt>
                <c:pt idx="848">
                  <c:v>75.2</c:v>
                </c:pt>
                <c:pt idx="849">
                  <c:v>75.3</c:v>
                </c:pt>
                <c:pt idx="850">
                  <c:v>75.3</c:v>
                </c:pt>
                <c:pt idx="851">
                  <c:v>75.2</c:v>
                </c:pt>
                <c:pt idx="852">
                  <c:v>75.3</c:v>
                </c:pt>
                <c:pt idx="853">
                  <c:v>75.3</c:v>
                </c:pt>
                <c:pt idx="854">
                  <c:v>75.400000000000006</c:v>
                </c:pt>
                <c:pt idx="855">
                  <c:v>75.400000000000006</c:v>
                </c:pt>
                <c:pt idx="856">
                  <c:v>75.400000000000006</c:v>
                </c:pt>
                <c:pt idx="857">
                  <c:v>75.400000000000006</c:v>
                </c:pt>
                <c:pt idx="858">
                  <c:v>75.5</c:v>
                </c:pt>
                <c:pt idx="859">
                  <c:v>75.400000000000006</c:v>
                </c:pt>
                <c:pt idx="860">
                  <c:v>75.5</c:v>
                </c:pt>
                <c:pt idx="861">
                  <c:v>75.5</c:v>
                </c:pt>
                <c:pt idx="862">
                  <c:v>75.400000000000006</c:v>
                </c:pt>
                <c:pt idx="863">
                  <c:v>75.5</c:v>
                </c:pt>
                <c:pt idx="864">
                  <c:v>75.400000000000006</c:v>
                </c:pt>
                <c:pt idx="865">
                  <c:v>75.5</c:v>
                </c:pt>
                <c:pt idx="866">
                  <c:v>75.5</c:v>
                </c:pt>
                <c:pt idx="867">
                  <c:v>75.400000000000006</c:v>
                </c:pt>
                <c:pt idx="868">
                  <c:v>75.5</c:v>
                </c:pt>
                <c:pt idx="869">
                  <c:v>75.400000000000006</c:v>
                </c:pt>
                <c:pt idx="870">
                  <c:v>75.400000000000006</c:v>
                </c:pt>
                <c:pt idx="871">
                  <c:v>75.400000000000006</c:v>
                </c:pt>
                <c:pt idx="872">
                  <c:v>75.5</c:v>
                </c:pt>
                <c:pt idx="873">
                  <c:v>75.5</c:v>
                </c:pt>
                <c:pt idx="874">
                  <c:v>75.400000000000006</c:v>
                </c:pt>
                <c:pt idx="875">
                  <c:v>75.3</c:v>
                </c:pt>
                <c:pt idx="876">
                  <c:v>75.400000000000006</c:v>
                </c:pt>
                <c:pt idx="877">
                  <c:v>75.5</c:v>
                </c:pt>
                <c:pt idx="878">
                  <c:v>75.5</c:v>
                </c:pt>
                <c:pt idx="879">
                  <c:v>75.5</c:v>
                </c:pt>
                <c:pt idx="880">
                  <c:v>75.5</c:v>
                </c:pt>
                <c:pt idx="881">
                  <c:v>75.5</c:v>
                </c:pt>
                <c:pt idx="882">
                  <c:v>75.5</c:v>
                </c:pt>
                <c:pt idx="883">
                  <c:v>75.5</c:v>
                </c:pt>
                <c:pt idx="884">
                  <c:v>75.5</c:v>
                </c:pt>
                <c:pt idx="885">
                  <c:v>75.5</c:v>
                </c:pt>
                <c:pt idx="886">
                  <c:v>75.5</c:v>
                </c:pt>
                <c:pt idx="887">
                  <c:v>75.400000000000006</c:v>
                </c:pt>
                <c:pt idx="888">
                  <c:v>75.5</c:v>
                </c:pt>
                <c:pt idx="889">
                  <c:v>75.599999999999994</c:v>
                </c:pt>
                <c:pt idx="890">
                  <c:v>75.5</c:v>
                </c:pt>
                <c:pt idx="891">
                  <c:v>75.599999999999994</c:v>
                </c:pt>
                <c:pt idx="892">
                  <c:v>75.5</c:v>
                </c:pt>
                <c:pt idx="893">
                  <c:v>75.5</c:v>
                </c:pt>
                <c:pt idx="894">
                  <c:v>75.5</c:v>
                </c:pt>
                <c:pt idx="895">
                  <c:v>75.5</c:v>
                </c:pt>
                <c:pt idx="896">
                  <c:v>75.5</c:v>
                </c:pt>
                <c:pt idx="897">
                  <c:v>75.5</c:v>
                </c:pt>
                <c:pt idx="898">
                  <c:v>75.5</c:v>
                </c:pt>
                <c:pt idx="899">
                  <c:v>75.400000000000006</c:v>
                </c:pt>
                <c:pt idx="900">
                  <c:v>75.400000000000006</c:v>
                </c:pt>
                <c:pt idx="901">
                  <c:v>75.5</c:v>
                </c:pt>
                <c:pt idx="902">
                  <c:v>75.5</c:v>
                </c:pt>
                <c:pt idx="903">
                  <c:v>75.400000000000006</c:v>
                </c:pt>
                <c:pt idx="904">
                  <c:v>75.3</c:v>
                </c:pt>
                <c:pt idx="905">
                  <c:v>75.400000000000006</c:v>
                </c:pt>
                <c:pt idx="906">
                  <c:v>75.3</c:v>
                </c:pt>
                <c:pt idx="907">
                  <c:v>75.3</c:v>
                </c:pt>
                <c:pt idx="908">
                  <c:v>75.3</c:v>
                </c:pt>
                <c:pt idx="909">
                  <c:v>75.3</c:v>
                </c:pt>
                <c:pt idx="910">
                  <c:v>75.3</c:v>
                </c:pt>
                <c:pt idx="911">
                  <c:v>75.2</c:v>
                </c:pt>
                <c:pt idx="912">
                  <c:v>75.3</c:v>
                </c:pt>
                <c:pt idx="913">
                  <c:v>75.3</c:v>
                </c:pt>
                <c:pt idx="914">
                  <c:v>75.400000000000006</c:v>
                </c:pt>
                <c:pt idx="915">
                  <c:v>75.3</c:v>
                </c:pt>
                <c:pt idx="916">
                  <c:v>75.3</c:v>
                </c:pt>
                <c:pt idx="917">
                  <c:v>75.2</c:v>
                </c:pt>
                <c:pt idx="918">
                  <c:v>75.2</c:v>
                </c:pt>
                <c:pt idx="919">
                  <c:v>75.3</c:v>
                </c:pt>
                <c:pt idx="920">
                  <c:v>75.2</c:v>
                </c:pt>
                <c:pt idx="921">
                  <c:v>75.2</c:v>
                </c:pt>
                <c:pt idx="922">
                  <c:v>75.3</c:v>
                </c:pt>
                <c:pt idx="923">
                  <c:v>75.3</c:v>
                </c:pt>
                <c:pt idx="924">
                  <c:v>75.3</c:v>
                </c:pt>
                <c:pt idx="925">
                  <c:v>75.2</c:v>
                </c:pt>
                <c:pt idx="926">
                  <c:v>75.3</c:v>
                </c:pt>
                <c:pt idx="927">
                  <c:v>75.2</c:v>
                </c:pt>
                <c:pt idx="928">
                  <c:v>75.2</c:v>
                </c:pt>
                <c:pt idx="929">
                  <c:v>75.2</c:v>
                </c:pt>
                <c:pt idx="930">
                  <c:v>75.2</c:v>
                </c:pt>
                <c:pt idx="931">
                  <c:v>75.2</c:v>
                </c:pt>
                <c:pt idx="932">
                  <c:v>75.2</c:v>
                </c:pt>
                <c:pt idx="933">
                  <c:v>75.2</c:v>
                </c:pt>
                <c:pt idx="934">
                  <c:v>75.2</c:v>
                </c:pt>
                <c:pt idx="935">
                  <c:v>75.2</c:v>
                </c:pt>
                <c:pt idx="936">
                  <c:v>75.2</c:v>
                </c:pt>
                <c:pt idx="937">
                  <c:v>75.2</c:v>
                </c:pt>
                <c:pt idx="938">
                  <c:v>75.3</c:v>
                </c:pt>
                <c:pt idx="939">
                  <c:v>75.3</c:v>
                </c:pt>
                <c:pt idx="940">
                  <c:v>75.3</c:v>
                </c:pt>
                <c:pt idx="941">
                  <c:v>75.2</c:v>
                </c:pt>
                <c:pt idx="942">
                  <c:v>75.2</c:v>
                </c:pt>
                <c:pt idx="943">
                  <c:v>75.2</c:v>
                </c:pt>
                <c:pt idx="944">
                  <c:v>75.2</c:v>
                </c:pt>
                <c:pt idx="945">
                  <c:v>75.400000000000006</c:v>
                </c:pt>
                <c:pt idx="946">
                  <c:v>75.400000000000006</c:v>
                </c:pt>
                <c:pt idx="947">
                  <c:v>75.400000000000006</c:v>
                </c:pt>
                <c:pt idx="948">
                  <c:v>75.400000000000006</c:v>
                </c:pt>
                <c:pt idx="949">
                  <c:v>75.3</c:v>
                </c:pt>
                <c:pt idx="950">
                  <c:v>75.400000000000006</c:v>
                </c:pt>
                <c:pt idx="951">
                  <c:v>75.400000000000006</c:v>
                </c:pt>
                <c:pt idx="952">
                  <c:v>75.400000000000006</c:v>
                </c:pt>
                <c:pt idx="953">
                  <c:v>75.400000000000006</c:v>
                </c:pt>
                <c:pt idx="954">
                  <c:v>75.400000000000006</c:v>
                </c:pt>
                <c:pt idx="955">
                  <c:v>75.5</c:v>
                </c:pt>
                <c:pt idx="956">
                  <c:v>75.400000000000006</c:v>
                </c:pt>
                <c:pt idx="957">
                  <c:v>75.400000000000006</c:v>
                </c:pt>
                <c:pt idx="958">
                  <c:v>75.3</c:v>
                </c:pt>
                <c:pt idx="959">
                  <c:v>75.400000000000006</c:v>
                </c:pt>
                <c:pt idx="960">
                  <c:v>75.5</c:v>
                </c:pt>
                <c:pt idx="961">
                  <c:v>75.5</c:v>
                </c:pt>
                <c:pt idx="962">
                  <c:v>75.400000000000006</c:v>
                </c:pt>
                <c:pt idx="963">
                  <c:v>75.400000000000006</c:v>
                </c:pt>
                <c:pt idx="964">
                  <c:v>75.400000000000006</c:v>
                </c:pt>
                <c:pt idx="965">
                  <c:v>75.5</c:v>
                </c:pt>
                <c:pt idx="966">
                  <c:v>75.5</c:v>
                </c:pt>
                <c:pt idx="967">
                  <c:v>75.400000000000006</c:v>
                </c:pt>
                <c:pt idx="968">
                  <c:v>75.5</c:v>
                </c:pt>
                <c:pt idx="969">
                  <c:v>75.5</c:v>
                </c:pt>
                <c:pt idx="970">
                  <c:v>75.400000000000006</c:v>
                </c:pt>
                <c:pt idx="971">
                  <c:v>75.3</c:v>
                </c:pt>
                <c:pt idx="972">
                  <c:v>75.3</c:v>
                </c:pt>
                <c:pt idx="973">
                  <c:v>75.400000000000006</c:v>
                </c:pt>
                <c:pt idx="974">
                  <c:v>75.3</c:v>
                </c:pt>
                <c:pt idx="975">
                  <c:v>75.400000000000006</c:v>
                </c:pt>
                <c:pt idx="976">
                  <c:v>75.3</c:v>
                </c:pt>
                <c:pt idx="977">
                  <c:v>75.3</c:v>
                </c:pt>
                <c:pt idx="978">
                  <c:v>75.400000000000006</c:v>
                </c:pt>
                <c:pt idx="979">
                  <c:v>75.5</c:v>
                </c:pt>
                <c:pt idx="980">
                  <c:v>75.400000000000006</c:v>
                </c:pt>
                <c:pt idx="981">
                  <c:v>75.3</c:v>
                </c:pt>
                <c:pt idx="982">
                  <c:v>75.400000000000006</c:v>
                </c:pt>
                <c:pt idx="983">
                  <c:v>75.400000000000006</c:v>
                </c:pt>
                <c:pt idx="984">
                  <c:v>75.400000000000006</c:v>
                </c:pt>
                <c:pt idx="985">
                  <c:v>75.3</c:v>
                </c:pt>
                <c:pt idx="986">
                  <c:v>75.3</c:v>
                </c:pt>
                <c:pt idx="987">
                  <c:v>75.400000000000006</c:v>
                </c:pt>
                <c:pt idx="988">
                  <c:v>75.3</c:v>
                </c:pt>
                <c:pt idx="989">
                  <c:v>75.400000000000006</c:v>
                </c:pt>
                <c:pt idx="990">
                  <c:v>75.400000000000006</c:v>
                </c:pt>
                <c:pt idx="991">
                  <c:v>75.400000000000006</c:v>
                </c:pt>
                <c:pt idx="992">
                  <c:v>75.3</c:v>
                </c:pt>
                <c:pt idx="993">
                  <c:v>75.3</c:v>
                </c:pt>
                <c:pt idx="994">
                  <c:v>75.3</c:v>
                </c:pt>
                <c:pt idx="995">
                  <c:v>75.400000000000006</c:v>
                </c:pt>
                <c:pt idx="996">
                  <c:v>75.400000000000006</c:v>
                </c:pt>
                <c:pt idx="997">
                  <c:v>75.400000000000006</c:v>
                </c:pt>
                <c:pt idx="998">
                  <c:v>75.3</c:v>
                </c:pt>
                <c:pt idx="999">
                  <c:v>75.3</c:v>
                </c:pt>
                <c:pt idx="1000">
                  <c:v>75.3</c:v>
                </c:pt>
                <c:pt idx="1001">
                  <c:v>75.3</c:v>
                </c:pt>
                <c:pt idx="1002">
                  <c:v>75.3</c:v>
                </c:pt>
                <c:pt idx="1003">
                  <c:v>75.3</c:v>
                </c:pt>
                <c:pt idx="1004">
                  <c:v>75.3</c:v>
                </c:pt>
                <c:pt idx="1005">
                  <c:v>75.2</c:v>
                </c:pt>
                <c:pt idx="1006">
                  <c:v>75.400000000000006</c:v>
                </c:pt>
                <c:pt idx="1007">
                  <c:v>75.2</c:v>
                </c:pt>
                <c:pt idx="1008">
                  <c:v>75.3</c:v>
                </c:pt>
                <c:pt idx="1009">
                  <c:v>75.400000000000006</c:v>
                </c:pt>
                <c:pt idx="1010">
                  <c:v>75.3</c:v>
                </c:pt>
                <c:pt idx="1011">
                  <c:v>75.3</c:v>
                </c:pt>
                <c:pt idx="1012">
                  <c:v>75.3</c:v>
                </c:pt>
                <c:pt idx="1013">
                  <c:v>75.3</c:v>
                </c:pt>
                <c:pt idx="1014">
                  <c:v>75.2</c:v>
                </c:pt>
                <c:pt idx="1015">
                  <c:v>75.2</c:v>
                </c:pt>
                <c:pt idx="1016">
                  <c:v>75.3</c:v>
                </c:pt>
                <c:pt idx="1017">
                  <c:v>75.3</c:v>
                </c:pt>
                <c:pt idx="1018">
                  <c:v>75.2</c:v>
                </c:pt>
                <c:pt idx="1019">
                  <c:v>75.3</c:v>
                </c:pt>
                <c:pt idx="1020">
                  <c:v>75.2</c:v>
                </c:pt>
                <c:pt idx="1021">
                  <c:v>75.2</c:v>
                </c:pt>
                <c:pt idx="1022">
                  <c:v>75.099999999999994</c:v>
                </c:pt>
                <c:pt idx="1023">
                  <c:v>75.2</c:v>
                </c:pt>
                <c:pt idx="1024">
                  <c:v>75.2</c:v>
                </c:pt>
                <c:pt idx="1025">
                  <c:v>75.2</c:v>
                </c:pt>
                <c:pt idx="1026">
                  <c:v>75.2</c:v>
                </c:pt>
                <c:pt idx="1027">
                  <c:v>75.099999999999994</c:v>
                </c:pt>
                <c:pt idx="1028">
                  <c:v>75.2</c:v>
                </c:pt>
                <c:pt idx="1029">
                  <c:v>75.3</c:v>
                </c:pt>
                <c:pt idx="1030">
                  <c:v>75.2</c:v>
                </c:pt>
                <c:pt idx="1031">
                  <c:v>75.2</c:v>
                </c:pt>
                <c:pt idx="1032">
                  <c:v>75.3</c:v>
                </c:pt>
                <c:pt idx="1033">
                  <c:v>75.2</c:v>
                </c:pt>
                <c:pt idx="1034">
                  <c:v>75.2</c:v>
                </c:pt>
                <c:pt idx="1035">
                  <c:v>75.2</c:v>
                </c:pt>
                <c:pt idx="1036">
                  <c:v>75.099999999999994</c:v>
                </c:pt>
                <c:pt idx="1037">
                  <c:v>75.2</c:v>
                </c:pt>
                <c:pt idx="1038">
                  <c:v>75.2</c:v>
                </c:pt>
                <c:pt idx="1039">
                  <c:v>75.099999999999994</c:v>
                </c:pt>
                <c:pt idx="1040">
                  <c:v>75.099999999999994</c:v>
                </c:pt>
                <c:pt idx="1041">
                  <c:v>75.099999999999994</c:v>
                </c:pt>
                <c:pt idx="1042">
                  <c:v>75.2</c:v>
                </c:pt>
                <c:pt idx="1043">
                  <c:v>75.099999999999994</c:v>
                </c:pt>
                <c:pt idx="1044">
                  <c:v>75.099999999999994</c:v>
                </c:pt>
                <c:pt idx="1045">
                  <c:v>75.2</c:v>
                </c:pt>
                <c:pt idx="1046">
                  <c:v>75.099999999999994</c:v>
                </c:pt>
                <c:pt idx="1047">
                  <c:v>75.099999999999994</c:v>
                </c:pt>
                <c:pt idx="1048">
                  <c:v>75.099999999999994</c:v>
                </c:pt>
                <c:pt idx="1049">
                  <c:v>75.099999999999994</c:v>
                </c:pt>
                <c:pt idx="1050">
                  <c:v>75.099999999999994</c:v>
                </c:pt>
                <c:pt idx="1051">
                  <c:v>75.099999999999994</c:v>
                </c:pt>
                <c:pt idx="1052">
                  <c:v>75.2</c:v>
                </c:pt>
                <c:pt idx="1053">
                  <c:v>75.099999999999994</c:v>
                </c:pt>
                <c:pt idx="1054">
                  <c:v>75.2</c:v>
                </c:pt>
                <c:pt idx="1055">
                  <c:v>75</c:v>
                </c:pt>
                <c:pt idx="1056">
                  <c:v>75</c:v>
                </c:pt>
                <c:pt idx="1057">
                  <c:v>75.2</c:v>
                </c:pt>
                <c:pt idx="1058">
                  <c:v>75.099999999999994</c:v>
                </c:pt>
                <c:pt idx="1059">
                  <c:v>75.099999999999994</c:v>
                </c:pt>
                <c:pt idx="1060">
                  <c:v>75.2</c:v>
                </c:pt>
                <c:pt idx="1061">
                  <c:v>75.400000000000006</c:v>
                </c:pt>
                <c:pt idx="1062">
                  <c:v>75.2</c:v>
                </c:pt>
                <c:pt idx="1063">
                  <c:v>75.2</c:v>
                </c:pt>
                <c:pt idx="1064">
                  <c:v>75.2</c:v>
                </c:pt>
                <c:pt idx="1065">
                  <c:v>75.2</c:v>
                </c:pt>
                <c:pt idx="1066">
                  <c:v>75.2</c:v>
                </c:pt>
                <c:pt idx="1067">
                  <c:v>75.3</c:v>
                </c:pt>
                <c:pt idx="1068">
                  <c:v>75.099999999999994</c:v>
                </c:pt>
                <c:pt idx="1069">
                  <c:v>75.3</c:v>
                </c:pt>
                <c:pt idx="1070">
                  <c:v>75.099999999999994</c:v>
                </c:pt>
                <c:pt idx="1071">
                  <c:v>75.099999999999994</c:v>
                </c:pt>
                <c:pt idx="1072">
                  <c:v>75.099999999999994</c:v>
                </c:pt>
                <c:pt idx="1073">
                  <c:v>75.099999999999994</c:v>
                </c:pt>
                <c:pt idx="1074">
                  <c:v>75.099999999999994</c:v>
                </c:pt>
                <c:pt idx="1075">
                  <c:v>75.2</c:v>
                </c:pt>
                <c:pt idx="1076">
                  <c:v>75.3</c:v>
                </c:pt>
                <c:pt idx="1077">
                  <c:v>75.2</c:v>
                </c:pt>
                <c:pt idx="1078">
                  <c:v>75.099999999999994</c:v>
                </c:pt>
                <c:pt idx="1079">
                  <c:v>75.2</c:v>
                </c:pt>
                <c:pt idx="1080">
                  <c:v>75.2</c:v>
                </c:pt>
                <c:pt idx="1081">
                  <c:v>75.2</c:v>
                </c:pt>
                <c:pt idx="1082">
                  <c:v>75.2</c:v>
                </c:pt>
                <c:pt idx="1083">
                  <c:v>75.2</c:v>
                </c:pt>
                <c:pt idx="1084">
                  <c:v>75.2</c:v>
                </c:pt>
                <c:pt idx="1085">
                  <c:v>75.2</c:v>
                </c:pt>
                <c:pt idx="1086">
                  <c:v>75.099999999999994</c:v>
                </c:pt>
                <c:pt idx="1087">
                  <c:v>75.2</c:v>
                </c:pt>
                <c:pt idx="1088">
                  <c:v>75.099999999999994</c:v>
                </c:pt>
                <c:pt idx="1089">
                  <c:v>75.2</c:v>
                </c:pt>
                <c:pt idx="1090">
                  <c:v>75.099999999999994</c:v>
                </c:pt>
                <c:pt idx="1091">
                  <c:v>75.2</c:v>
                </c:pt>
                <c:pt idx="1092">
                  <c:v>75.2</c:v>
                </c:pt>
                <c:pt idx="1093">
                  <c:v>75.3</c:v>
                </c:pt>
                <c:pt idx="1094">
                  <c:v>75.2</c:v>
                </c:pt>
                <c:pt idx="1095">
                  <c:v>75.3</c:v>
                </c:pt>
                <c:pt idx="1096">
                  <c:v>75.099999999999994</c:v>
                </c:pt>
                <c:pt idx="1097">
                  <c:v>75.2</c:v>
                </c:pt>
                <c:pt idx="1098">
                  <c:v>75.2</c:v>
                </c:pt>
                <c:pt idx="1099">
                  <c:v>75.099999999999994</c:v>
                </c:pt>
                <c:pt idx="1100">
                  <c:v>75.2</c:v>
                </c:pt>
                <c:pt idx="1101">
                  <c:v>75.099999999999994</c:v>
                </c:pt>
                <c:pt idx="1102">
                  <c:v>75</c:v>
                </c:pt>
                <c:pt idx="1103">
                  <c:v>75</c:v>
                </c:pt>
                <c:pt idx="1104">
                  <c:v>75.099999999999994</c:v>
                </c:pt>
                <c:pt idx="1105">
                  <c:v>75</c:v>
                </c:pt>
                <c:pt idx="1106">
                  <c:v>75.099999999999994</c:v>
                </c:pt>
                <c:pt idx="1107">
                  <c:v>75.099999999999994</c:v>
                </c:pt>
                <c:pt idx="1108">
                  <c:v>74.900000000000006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F2C-4B40-8BF6-56F9B2CE1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771072"/>
        <c:axId val="160770688"/>
      </c:scatterChart>
      <c:valAx>
        <c:axId val="458570224"/>
        <c:scaling>
          <c:orientation val="minMax"/>
          <c:max val="19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dirty="0"/>
                  <a:t>time / 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570608"/>
        <c:crosses val="autoZero"/>
        <c:crossBetween val="midCat"/>
        <c:majorUnit val="5"/>
      </c:valAx>
      <c:valAx>
        <c:axId val="458570608"/>
        <c:scaling>
          <c:orientation val="minMax"/>
          <c:max val="17"/>
          <c:min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dirty="0"/>
                  <a:t>EMF / mV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570224"/>
        <c:crosses val="autoZero"/>
        <c:crossBetween val="midCat"/>
        <c:majorUnit val="0.2"/>
        <c:minorUnit val="0.1"/>
      </c:valAx>
      <c:valAx>
        <c:axId val="160770688"/>
        <c:scaling>
          <c:orientation val="minMax"/>
          <c:max val="80"/>
          <c:min val="5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 dirty="0" err="1"/>
                  <a:t>Temperature</a:t>
                </a:r>
                <a:r>
                  <a:rPr lang="de-DE" sz="1100" dirty="0"/>
                  <a:t> (Head) / 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0771072"/>
        <c:crosses val="max"/>
        <c:crossBetween val="midCat"/>
        <c:majorUnit val="4"/>
        <c:minorUnit val="2"/>
      </c:valAx>
      <c:valAx>
        <c:axId val="160771072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160770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E3832-02B9-4BA6-96DE-4C3B004D7A5F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0A7E0-B485-466D-BF52-BEDB513EBCD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A65B9-34FB-4D1B-9405-E011930E8B78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9C522-6259-4A54-9AED-0FF5298E2D1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_daten\dienstliches\2014\ppt\PPT_HG_Folie_01_Kopf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9106"/>
            <a:ext cx="12192000" cy="639763"/>
          </a:xfrm>
          <a:prstGeom prst="rect">
            <a:avLst/>
          </a:prstGeom>
          <a:noFill/>
        </p:spPr>
      </p:pic>
      <p:pic>
        <p:nvPicPr>
          <p:cNvPr id="1027" name="Picture 3" descr="D:\_daten\dienstliches\2014\ppt\PPT_HG_Folie_01_Fuss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3405" y="4448945"/>
            <a:ext cx="12192000" cy="2035175"/>
          </a:xfrm>
          <a:prstGeom prst="rect">
            <a:avLst/>
          </a:prstGeom>
          <a:noFill/>
        </p:spPr>
      </p:pic>
      <p:sp>
        <p:nvSpPr>
          <p:cNvPr id="17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80571" y="1077913"/>
            <a:ext cx="11284048" cy="1657350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380571" y="2705869"/>
            <a:ext cx="11284048" cy="165735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3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_daten\dienstliches\2014\ppt\PPT_HG_Folie_02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11" y="6281167"/>
            <a:ext cx="12192000" cy="184150"/>
          </a:xfrm>
          <a:prstGeom prst="rect">
            <a:avLst/>
          </a:prstGeom>
          <a:noFill/>
        </p:spPr>
      </p:pic>
      <p:sp>
        <p:nvSpPr>
          <p:cNvPr id="15" name="Textplatzhalt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2878" y="6461126"/>
            <a:ext cx="4195663" cy="25987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algn="l" defTabSz="457200" rtl="0" eaLnBrk="1" latinLnBrk="0" hangingPunct="1">
              <a:buFontTx/>
              <a:buNone/>
              <a:defRPr lang="de-DE" sz="900" kern="1200" baseline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algn="l" defTabSz="457200" rtl="0" eaLnBrk="1" latinLnBrk="0" hangingPunct="1">
              <a:defRPr lang="de-DE" sz="9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algn="l" defTabSz="457200" rtl="0" eaLnBrk="1" latinLnBrk="0" hangingPunct="1">
              <a:defRPr lang="de-DE" sz="9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0" algn="l" defTabSz="457200" rtl="0" eaLnBrk="1" latinLnBrk="0" hangingPunct="1">
              <a:defRPr lang="de-DE" sz="9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0" algn="l" defTabSz="457200" rtl="0" eaLnBrk="1" latinLnBrk="0" hangingPunct="1">
              <a:defRPr lang="de-DE" sz="9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</a:lstStyle>
          <a:p>
            <a:r>
              <a:rPr lang="de-DE" sz="900" dirty="0">
                <a:latin typeface="Arial"/>
                <a:cs typeface="Arial"/>
              </a:rPr>
              <a:t>Frank Edler, PTB…</a:t>
            </a:r>
          </a:p>
        </p:txBody>
      </p:sp>
      <p:sp>
        <p:nvSpPr>
          <p:cNvPr id="16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071311" y="6461126"/>
            <a:ext cx="4149824" cy="25987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algn="ctr" defTabSz="457200" rtl="0" eaLnBrk="1" latinLnBrk="0" hangingPunct="1">
              <a:buFontTx/>
              <a:buNone/>
              <a:defRPr lang="de-DE" sz="900" kern="1200" baseline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algn="l" defTabSz="457200" rtl="0" eaLnBrk="1" latinLnBrk="0" hangingPunct="1">
              <a:defRPr lang="de-DE" sz="9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0" algn="l" defTabSz="457200" rtl="0" eaLnBrk="1" latinLnBrk="0" hangingPunct="1">
              <a:defRPr lang="de-DE" sz="9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0" algn="l" defTabSz="457200" rtl="0" eaLnBrk="1" latinLnBrk="0" hangingPunct="1">
              <a:defRPr lang="de-DE" sz="9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0" algn="l" defTabSz="457200" rtl="0" eaLnBrk="1" latinLnBrk="0" hangingPunct="1">
              <a:defRPr lang="de-DE" sz="9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</a:lstStyle>
          <a:p>
            <a:pPr algn="ctr"/>
            <a:r>
              <a:rPr lang="de-DE" sz="900" dirty="0">
                <a:latin typeface="Arial"/>
                <a:cs typeface="Arial"/>
              </a:rPr>
              <a:t>Vergleichsmessungen in NOTED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9888000" y="6477000"/>
            <a:ext cx="1828800" cy="228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de-DE" sz="900" dirty="0">
                <a:latin typeface="Arial"/>
                <a:cs typeface="Arial"/>
              </a:rPr>
              <a:t>Seite </a:t>
            </a:r>
            <a:fld id="{555BDF50-12B4-EA4D-AA07-4DCED531001B}" type="slidenum">
              <a:rPr lang="de-DE" sz="900" smtClean="0">
                <a:latin typeface="Arial"/>
                <a:cs typeface="Arial"/>
              </a:rPr>
              <a:pPr algn="r"/>
              <a:t>‹Nr.›</a:t>
            </a:fld>
            <a:endParaRPr lang="de-DE" sz="90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_daten\dienstliches\2014\ppt\PPT_HG_Folie_03.png"/>
          <p:cNvPicPr>
            <a:picLocks noChangeAspect="1" noChangeArrowheads="1"/>
          </p:cNvPicPr>
          <p:nvPr userDrawn="1"/>
        </p:nvPicPr>
        <p:blipFill>
          <a:blip r:embed="rId2"/>
          <a:srcRect r="79588"/>
          <a:stretch>
            <a:fillRect/>
          </a:stretch>
        </p:blipFill>
        <p:spPr bwMode="auto">
          <a:xfrm>
            <a:off x="1719" y="4396284"/>
            <a:ext cx="2488637" cy="20843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ressu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Impresum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233" y="3426524"/>
            <a:ext cx="2662400" cy="30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7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EMPIR-2014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7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F310E-66D4-4ABA-B33E-34949DAC7D84}" type="datetimeFigureOut">
              <a:rPr lang="de-DE" smtClean="0"/>
              <a:pPr/>
              <a:t>13.04.2018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685D-8B60-405A-857E-8A4BE88DB06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6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tb.de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809428" y="944724"/>
            <a:ext cx="8463036" cy="3420380"/>
          </a:xfrm>
        </p:spPr>
        <p:txBody>
          <a:bodyPr/>
          <a:lstStyle/>
          <a:p>
            <a:pPr algn="ctr"/>
            <a:r>
              <a:rPr lang="en-GB" sz="2000" b="1" dirty="0"/>
              <a:t>EMPRESS Workshop</a:t>
            </a:r>
          </a:p>
          <a:p>
            <a:pPr algn="ctr"/>
            <a:r>
              <a:rPr lang="en-US" sz="1600" dirty="0"/>
              <a:t>NPL</a:t>
            </a:r>
            <a:r>
              <a:rPr lang="en-GB" sz="1600" dirty="0"/>
              <a:t>, April 18, 2018</a:t>
            </a:r>
          </a:p>
          <a:p>
            <a:pPr algn="ctr"/>
            <a:endParaRPr lang="en-GB" sz="1600" b="1" dirty="0"/>
          </a:p>
          <a:p>
            <a:pPr algn="ctr"/>
            <a:r>
              <a:rPr lang="en-GB" sz="2000" b="1" dirty="0"/>
              <a:t>Enhancing process efficiency through improved temperature measurement</a:t>
            </a:r>
            <a:endParaRPr lang="de-DE" sz="2000" b="1" dirty="0"/>
          </a:p>
          <a:p>
            <a:pPr algn="ctr"/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“Low-drift contact temperature sensors to above 2000 °C”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809428" y="5049180"/>
            <a:ext cx="8463036" cy="612068"/>
          </a:xfrm>
        </p:spPr>
        <p:txBody>
          <a:bodyPr/>
          <a:lstStyle/>
          <a:p>
            <a:pPr algn="ctr"/>
            <a:r>
              <a:rPr lang="en-US" dirty="0"/>
              <a:t>frank.edler@ptb.de </a:t>
            </a:r>
          </a:p>
          <a:p>
            <a:pPr algn="ctr"/>
            <a:r>
              <a:rPr lang="en-US" dirty="0"/>
              <a:t> PTB, WG: “</a:t>
            </a:r>
            <a:r>
              <a:rPr lang="en-US" dirty="0" err="1"/>
              <a:t>Thermoelectrics</a:t>
            </a:r>
            <a:r>
              <a:rPr lang="en-US" dirty="0"/>
              <a:t>”</a:t>
            </a:r>
          </a:p>
        </p:txBody>
      </p:sp>
      <p:pic>
        <p:nvPicPr>
          <p:cNvPr id="5" name="Grafik 4" descr="DSCN47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4509120"/>
            <a:ext cx="2016224" cy="1771890"/>
          </a:xfrm>
          <a:prstGeom prst="rect">
            <a:avLst/>
          </a:prstGeom>
        </p:spPr>
      </p:pic>
      <p:pic>
        <p:nvPicPr>
          <p:cNvPr id="102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0930" y="80628"/>
            <a:ext cx="1727678" cy="891028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5159897" y="3537012"/>
            <a:ext cx="2020105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rgbClr val="FF0000"/>
                </a:solidFill>
                <a:latin typeface="Arial"/>
              </a:rPr>
              <a:t>WP1, </a:t>
            </a:r>
            <a:r>
              <a:rPr lang="de-DE" sz="2000" b="1" kern="0" dirty="0" err="1">
                <a:solidFill>
                  <a:srgbClr val="FF0000"/>
                </a:solidFill>
                <a:latin typeface="Arial"/>
              </a:rPr>
              <a:t>Overview</a:t>
            </a:r>
            <a:endParaRPr lang="de-DE" sz="2000" b="1" kern="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8" name="Grafik 7" descr="EMPRESS_logo_v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424" y="1268761"/>
            <a:ext cx="1908212" cy="8805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771028"/>
            <a:ext cx="3278303" cy="2298849"/>
          </a:xfrm>
          <a:prstGeom prst="rect">
            <a:avLst/>
          </a:prstGeom>
        </p:spPr>
      </p:pic>
      <p:pic>
        <p:nvPicPr>
          <p:cNvPr id="10" name="Plassholder for innho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764705"/>
            <a:ext cx="3286013" cy="2304256"/>
          </a:xfrm>
          <a:prstGeom prst="rect">
            <a:avLst/>
          </a:prstGeom>
        </p:spPr>
      </p:pic>
      <p:cxnSp>
        <p:nvCxnSpPr>
          <p:cNvPr id="17" name="Rett linje 10"/>
          <p:cNvCxnSpPr>
            <a:cxnSpLocks/>
          </p:cNvCxnSpPr>
          <p:nvPr/>
        </p:nvCxnSpPr>
        <p:spPr>
          <a:xfrm>
            <a:off x="4749445" y="908720"/>
            <a:ext cx="23402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2"/>
          <p:cNvCxnSpPr>
            <a:cxnSpLocks/>
          </p:cNvCxnSpPr>
          <p:nvPr/>
        </p:nvCxnSpPr>
        <p:spPr>
          <a:xfrm>
            <a:off x="4749445" y="1181914"/>
            <a:ext cx="2340260" cy="15611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868" y="123201"/>
            <a:ext cx="1727678" cy="89102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31905" y="368660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Task 1.2</a:t>
            </a:r>
          </a:p>
        </p:txBody>
      </p:sp>
      <p:pic>
        <p:nvPicPr>
          <p:cNvPr id="15" name="Grafik 14" descr="EMPRESS_logo_v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428" y="123201"/>
            <a:ext cx="1908212" cy="880585"/>
          </a:xfrm>
          <a:prstGeom prst="rect">
            <a:avLst/>
          </a:prstGeom>
        </p:spPr>
      </p:pic>
      <p:sp>
        <p:nvSpPr>
          <p:cNvPr id="11" name="Rektangel 8"/>
          <p:cNvSpPr/>
          <p:nvPr/>
        </p:nvSpPr>
        <p:spPr>
          <a:xfrm>
            <a:off x="2927648" y="915925"/>
            <a:ext cx="1817316" cy="2654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Textfeld 21"/>
          <p:cNvSpPr txBox="1"/>
          <p:nvPr/>
        </p:nvSpPr>
        <p:spPr>
          <a:xfrm>
            <a:off x="2978416" y="2277753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kern="0" dirty="0" err="1">
                <a:solidFill>
                  <a:sysClr val="windowText" lastClr="000000"/>
                </a:solidFill>
                <a:latin typeface="Arial"/>
              </a:rPr>
              <a:t>Sodium</a:t>
            </a:r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400" kern="0" dirty="0" err="1">
                <a:solidFill>
                  <a:sysClr val="windowText" lastClr="000000"/>
                </a:solidFill>
                <a:latin typeface="Arial"/>
              </a:rPr>
              <a:t>heatpipe</a:t>
            </a:r>
            <a:endParaRPr lang="de-DE" sz="1400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92669" y="1337065"/>
            <a:ext cx="18716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Main problem: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temperature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profile along the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tube disturbs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signal </a:t>
            </a:r>
            <a:endParaRPr lang="en-GB" sz="16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70936D9A-D5D3-463E-89A3-664EBF96C9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pic>
        <p:nvPicPr>
          <p:cNvPr id="19" name="Bilde 2">
            <a:extLst>
              <a:ext uri="{FF2B5EF4-FFF2-40B4-BE49-F238E27FC236}">
                <a16:creationId xmlns:a16="http://schemas.microsoft.com/office/drawing/2014/main" id="{98880481-4F0D-460B-83A0-92822E9DA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332" y="3573016"/>
            <a:ext cx="3528392" cy="269024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7C8F17F-CC54-43EC-B8E1-6CE9E913D546}"/>
              </a:ext>
            </a:extLst>
          </p:cNvPr>
          <p:cNvSpPr/>
          <p:nvPr/>
        </p:nvSpPr>
        <p:spPr>
          <a:xfrm>
            <a:off x="9512378" y="4440152"/>
            <a:ext cx="22728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Calibration curves from </a:t>
            </a:r>
            <a:r>
              <a:rPr lang="nb-NO" sz="1600" u="sng" dirty="0">
                <a:latin typeface="Arial" panose="020B0604020202020204" pitchFamily="34" charset="0"/>
                <a:cs typeface="Arial" panose="020B0604020202020204" pitchFamily="34" charset="0"/>
              </a:rPr>
              <a:t>Sakuma-Hattori fits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before and after the trial at ELKEM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C8A2D5C-7F42-4A4A-A8AE-688277043467}"/>
              </a:ext>
            </a:extLst>
          </p:cNvPr>
          <p:cNvSpPr/>
          <p:nvPr/>
        </p:nvSpPr>
        <p:spPr>
          <a:xfrm>
            <a:off x="9859590" y="1692978"/>
            <a:ext cx="2272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Scattering of signals</a:t>
            </a:r>
          </a:p>
          <a:p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Misalignment</a:t>
            </a:r>
          </a:p>
        </p:txBody>
      </p:sp>
      <p:pic>
        <p:nvPicPr>
          <p:cNvPr id="21" name="Bilde 3">
            <a:extLst>
              <a:ext uri="{FF2B5EF4-FFF2-40B4-BE49-F238E27FC236}">
                <a16:creationId xmlns:a16="http://schemas.microsoft.com/office/drawing/2014/main" id="{C7D8B03E-6BC0-49B1-BE2B-5ED8EF40A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00" y="3487989"/>
            <a:ext cx="4151222" cy="248856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25699B6-6F72-4414-BD79-B16FBA0020E2}"/>
              </a:ext>
            </a:extLst>
          </p:cNvPr>
          <p:cNvSpPr/>
          <p:nvPr/>
        </p:nvSpPr>
        <p:spPr>
          <a:xfrm>
            <a:off x="4066598" y="3639933"/>
            <a:ext cx="2026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differences between a thermocouple and a sapphire tube setup, using two two detectors working at different wavelengths</a:t>
            </a:r>
          </a:p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and their ratio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0519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868" y="123201"/>
            <a:ext cx="1727678" cy="89102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31905" y="368660"/>
            <a:ext cx="179247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Task 1.2 (1.4)</a:t>
            </a:r>
          </a:p>
        </p:txBody>
      </p:sp>
      <p:pic>
        <p:nvPicPr>
          <p:cNvPr id="15" name="Grafik 14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428" y="123201"/>
            <a:ext cx="1908212" cy="880585"/>
          </a:xfrm>
          <a:prstGeom prst="rect">
            <a:avLst/>
          </a:prstGeom>
        </p:spPr>
      </p:pic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70936D9A-D5D3-463E-89A3-664EBF96C9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pic>
        <p:nvPicPr>
          <p:cNvPr id="24" name="Plassholder for innhold 3">
            <a:extLst>
              <a:ext uri="{FF2B5EF4-FFF2-40B4-BE49-F238E27FC236}">
                <a16:creationId xmlns:a16="http://schemas.microsoft.com/office/drawing/2014/main" id="{7963EB84-F2FE-4DDB-A4CC-10B2BB823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5113">
            <a:off x="420902" y="1425878"/>
            <a:ext cx="2117267" cy="188272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C7F1D40-4B3A-4D3C-B433-1641712080C0}"/>
              </a:ext>
            </a:extLst>
          </p:cNvPr>
          <p:cNvSpPr txBox="1"/>
          <p:nvPr/>
        </p:nvSpPr>
        <p:spPr>
          <a:xfrm>
            <a:off x="3770767" y="1052736"/>
            <a:ext cx="411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Test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under</a:t>
            </a: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industrial</a:t>
            </a: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conditions</a:t>
            </a: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at ELKEM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DE189D5-EFB8-4F9B-9A11-702F6EC2ED78}"/>
              </a:ext>
            </a:extLst>
          </p:cNvPr>
          <p:cNvSpPr txBox="1"/>
          <p:nvPr/>
        </p:nvSpPr>
        <p:spPr>
          <a:xfrm>
            <a:off x="2788332" y="1676406"/>
            <a:ext cx="4405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Furnace</a:t>
            </a:r>
            <a:r>
              <a:rPr lang="en-US" sz="1400" b="1" u="sng" kern="0" dirty="0">
                <a:solidFill>
                  <a:sysClr val="windowText" lastClr="000000"/>
                </a:solidFill>
                <a:latin typeface="Arial"/>
              </a:rPr>
              <a:t>:</a:t>
            </a:r>
            <a:r>
              <a:rPr lang="en-US" sz="1400" kern="0" dirty="0">
                <a:solidFill>
                  <a:sysClr val="windowText" lastClr="000000"/>
                </a:solidFill>
                <a:latin typeface="Arial"/>
              </a:rPr>
              <a:t>    </a:t>
            </a:r>
            <a:r>
              <a:rPr kumimoji="0" lang="en-US" sz="14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Si solidification facility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kern="0" dirty="0">
                <a:solidFill>
                  <a:sysClr val="windowText" lastClr="000000"/>
                </a:solidFill>
                <a:latin typeface="Arial"/>
              </a:rPr>
              <a:t>- Temperature cycles every 24 h: room temperature, 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 pre</a:t>
            </a:r>
            <a:r>
              <a:rPr lang="en-US" sz="1400" kern="0" dirty="0">
                <a:solidFill>
                  <a:sysClr val="windowText" lastClr="000000"/>
                </a:solidFill>
                <a:latin typeface="Arial"/>
              </a:rPr>
              <a:t>-heating at 1420 °C, 1600 °C, cooling procedure.</a:t>
            </a: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- Combined uncertainty at ELKEM: 9.2 K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71D8400-1203-4FBC-947B-D392333C6A78}"/>
              </a:ext>
            </a:extLst>
          </p:cNvPr>
          <p:cNvSpPr/>
          <p:nvPr/>
        </p:nvSpPr>
        <p:spPr>
          <a:xfrm>
            <a:off x="5474110" y="3187544"/>
            <a:ext cx="17693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appearance of the</a:t>
            </a:r>
          </a:p>
          <a:p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sapphire tube after</a:t>
            </a:r>
          </a:p>
          <a:p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measurements 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Bilde 8" descr="P1010951">
            <a:extLst>
              <a:ext uri="{FF2B5EF4-FFF2-40B4-BE49-F238E27FC236}">
                <a16:creationId xmlns:a16="http://schemas.microsoft.com/office/drawing/2014/main" id="{38BBB8DC-4DFB-4454-BD90-18A229A51B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41" y="2964176"/>
            <a:ext cx="3431808" cy="119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522A3E28-FB1C-4B9F-81BA-F9181EFF6D2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32" y="4660917"/>
            <a:ext cx="2692113" cy="1598207"/>
          </a:xfrm>
          <a:prstGeom prst="rect">
            <a:avLst/>
          </a:prstGeom>
        </p:spPr>
      </p:pic>
      <p:cxnSp>
        <p:nvCxnSpPr>
          <p:cNvPr id="36" name="Rett linje 3">
            <a:extLst>
              <a:ext uri="{FF2B5EF4-FFF2-40B4-BE49-F238E27FC236}">
                <a16:creationId xmlns:a16="http://schemas.microsoft.com/office/drawing/2014/main" id="{BF660164-9DAD-41D6-9258-D50B2F05DA8A}"/>
              </a:ext>
            </a:extLst>
          </p:cNvPr>
          <p:cNvCxnSpPr>
            <a:cxnSpLocks/>
          </p:cNvCxnSpPr>
          <p:nvPr/>
        </p:nvCxnSpPr>
        <p:spPr>
          <a:xfrm flipH="1" flipV="1">
            <a:off x="3704339" y="3356995"/>
            <a:ext cx="1509806" cy="130067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14">
            <a:extLst>
              <a:ext uri="{FF2B5EF4-FFF2-40B4-BE49-F238E27FC236}">
                <a16:creationId xmlns:a16="http://schemas.microsoft.com/office/drawing/2014/main" id="{4C0889D3-7B95-464B-95ED-9AF57D5010A9}"/>
              </a:ext>
            </a:extLst>
          </p:cNvPr>
          <p:cNvCxnSpPr>
            <a:cxnSpLocks/>
          </p:cNvCxnSpPr>
          <p:nvPr/>
        </p:nvCxnSpPr>
        <p:spPr>
          <a:xfrm flipV="1">
            <a:off x="2522032" y="3356993"/>
            <a:ext cx="884422" cy="130067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Sylinder 6">
            <a:extLst>
              <a:ext uri="{FF2B5EF4-FFF2-40B4-BE49-F238E27FC236}">
                <a16:creationId xmlns:a16="http://schemas.microsoft.com/office/drawing/2014/main" id="{7E4DCEB3-79E0-4C05-9DC0-E1C45783BA50}"/>
              </a:ext>
            </a:extLst>
          </p:cNvPr>
          <p:cNvSpPr txBox="1"/>
          <p:nvPr/>
        </p:nvSpPr>
        <p:spPr>
          <a:xfrm>
            <a:off x="1127707" y="5243992"/>
            <a:ext cx="13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SEM </a:t>
            </a:r>
            <a:r>
              <a:rPr lang="nb-NO" dirty="0" err="1"/>
              <a:t>picture</a:t>
            </a:r>
            <a:endParaRPr lang="nb-NO" dirty="0"/>
          </a:p>
        </p:txBody>
      </p:sp>
      <p:pic>
        <p:nvPicPr>
          <p:cNvPr id="39" name="Bilde 16">
            <a:extLst>
              <a:ext uri="{FF2B5EF4-FFF2-40B4-BE49-F238E27FC236}">
                <a16:creationId xmlns:a16="http://schemas.microsoft.com/office/drawing/2014/main" id="{BD15679C-A800-4BB9-810F-FDF1A485A8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5777" y="1593292"/>
            <a:ext cx="4579387" cy="3744416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5121B20-5456-44A9-852C-E5286C0CE2AD}"/>
              </a:ext>
            </a:extLst>
          </p:cNvPr>
          <p:cNvSpPr/>
          <p:nvPr/>
        </p:nvSpPr>
        <p:spPr>
          <a:xfrm>
            <a:off x="8595232" y="5613324"/>
            <a:ext cx="2706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 with emissivity </a:t>
            </a:r>
            <a:r>
              <a:rPr lang="en-GB" sz="1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GB" sz="1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Dual-band measurements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076D3EF-95A1-4EC9-84D8-AA72CD915F7F}"/>
              </a:ext>
            </a:extLst>
          </p:cNvPr>
          <p:cNvSpPr/>
          <p:nvPr/>
        </p:nvSpPr>
        <p:spPr>
          <a:xfrm>
            <a:off x="5900483" y="5059326"/>
            <a:ext cx="17693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 immersion profiles (compared with a TC)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3C65F3DA-D348-4425-9760-1D7F95253586}"/>
              </a:ext>
            </a:extLst>
          </p:cNvPr>
          <p:cNvCxnSpPr/>
          <p:nvPr/>
        </p:nvCxnSpPr>
        <p:spPr>
          <a:xfrm flipV="1">
            <a:off x="7097073" y="3556876"/>
            <a:ext cx="1375191" cy="14927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65905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296" y="156755"/>
            <a:ext cx="1727678" cy="89102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67909" y="404664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Task 1.3</a:t>
            </a:r>
          </a:p>
        </p:txBody>
      </p:sp>
      <p:sp>
        <p:nvSpPr>
          <p:cNvPr id="11" name="Rechteck 10"/>
          <p:cNvSpPr/>
          <p:nvPr/>
        </p:nvSpPr>
        <p:spPr>
          <a:xfrm>
            <a:off x="1703512" y="858198"/>
            <a:ext cx="83889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u="sng" dirty="0">
                <a:latin typeface="Arial" pitchFamily="34" charset="0"/>
                <a:cs typeface="Arial" pitchFamily="34" charset="0"/>
              </a:rPr>
              <a:t>Development of carbon thermocouples</a:t>
            </a:r>
          </a:p>
        </p:txBody>
      </p:sp>
      <p:pic>
        <p:nvPicPr>
          <p:cNvPr id="12" name="Grafik 11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428" y="81019"/>
            <a:ext cx="1908212" cy="880585"/>
          </a:xfrm>
          <a:prstGeom prst="rect">
            <a:avLst/>
          </a:prstGeom>
        </p:spPr>
      </p:pic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D4F6A094-61CF-4D60-8693-20863488AA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81F5C43-D7C5-4CF2-B07F-ECB1D7039D46}"/>
              </a:ext>
            </a:extLst>
          </p:cNvPr>
          <p:cNvSpPr txBox="1"/>
          <p:nvPr/>
        </p:nvSpPr>
        <p:spPr>
          <a:xfrm>
            <a:off x="500967" y="1196752"/>
            <a:ext cx="3002745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u="sng" kern="0" dirty="0">
                <a:solidFill>
                  <a:sysClr val="windowText" lastClr="000000"/>
                </a:solidFill>
                <a:latin typeface="Arial"/>
              </a:rPr>
              <a:t>Materials: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000" b="1" kern="0" dirty="0">
              <a:solidFill>
                <a:sysClr val="windowText" lastClr="000000"/>
              </a:solidFill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Sigrabond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®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b="1" kern="0" dirty="0" err="1">
                <a:solidFill>
                  <a:sysClr val="windowText" lastClr="000000"/>
                </a:solidFill>
                <a:latin typeface="Arial"/>
              </a:rPr>
              <a:t>Sigrafine</a:t>
            </a:r>
            <a:r>
              <a:rPr lang="de-DE" sz="1600" b="1" kern="0" dirty="0">
                <a:solidFill>
                  <a:sysClr val="windowText" lastClr="000000"/>
                </a:solidFill>
                <a:latin typeface="Arial"/>
              </a:rPr>
              <a:t>® R7510G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600" b="1" kern="0" dirty="0">
              <a:solidFill>
                <a:sysClr val="windowText" lastClr="000000"/>
              </a:solidFill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Sigrafine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®</a:t>
            </a:r>
            <a:r>
              <a:rPr kumimoji="0" lang="de-DE" sz="1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R7660P010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u="sng" kern="0" dirty="0" err="1">
                <a:solidFill>
                  <a:sysClr val="windowText" lastClr="000000"/>
                </a:solidFill>
                <a:latin typeface="Arial"/>
              </a:rPr>
              <a:t>Tubes</a:t>
            </a:r>
            <a:r>
              <a:rPr lang="de-DE" sz="1600" u="sng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		</a:t>
            </a:r>
            <a:r>
              <a:rPr lang="de-DE" sz="1600" u="sng" kern="0" dirty="0">
                <a:solidFill>
                  <a:sysClr val="windowText" lastClr="000000"/>
                </a:solidFill>
                <a:latin typeface="Arial"/>
              </a:rPr>
              <a:t>Rods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kern="0" dirty="0">
                <a:solidFill>
                  <a:sysClr val="windowText" lastClr="000000"/>
                </a:solidFill>
                <a:latin typeface="Arial"/>
                <a:sym typeface="Symbol"/>
              </a:rPr>
              <a:t> 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12x8 mm	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  <a:sym typeface="Symbol"/>
              </a:rPr>
              <a:t> 4 mm</a:t>
            </a: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L: 600</a:t>
            </a:r>
            <a:r>
              <a:rPr kumimoji="0" lang="de-DE" sz="16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mm	L: 600 mm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1600" kern="0" baseline="0" dirty="0">
              <a:solidFill>
                <a:sysClr val="windowText" lastClr="000000"/>
              </a:solidFill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Sigradur</a:t>
            </a:r>
            <a:r>
              <a:rPr kumimoji="0" lang="de-DE" sz="1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® (</a:t>
            </a:r>
            <a:r>
              <a:rPr kumimoji="0" lang="de-DE" sz="16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Glassy</a:t>
            </a:r>
            <a:r>
              <a:rPr kumimoji="0" lang="de-DE" sz="1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carbon</a:t>
            </a:r>
            <a:r>
              <a:rPr kumimoji="0" lang="de-DE" sz="1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defTabSz="914400"/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Rods: 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  <a:sym typeface="Symbol"/>
              </a:rPr>
              <a:t> 4 mm, L: 600 mm</a:t>
            </a:r>
          </a:p>
          <a:p>
            <a:pPr defTabSz="914400"/>
            <a:endParaRPr kumimoji="0" lang="de-DE" sz="16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sym typeface="Symbol"/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9C317267-768B-46E8-8947-52E91D1B1190}"/>
              </a:ext>
            </a:extLst>
          </p:cNvPr>
          <p:cNvCxnSpPr>
            <a:cxnSpLocks/>
          </p:cNvCxnSpPr>
          <p:nvPr/>
        </p:nvCxnSpPr>
        <p:spPr>
          <a:xfrm>
            <a:off x="479376" y="4221088"/>
            <a:ext cx="28718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C5B13A8B-1D8F-4E3C-926E-1E9D02EE43C6}"/>
              </a:ext>
            </a:extLst>
          </p:cNvPr>
          <p:cNvSpPr/>
          <p:nvPr/>
        </p:nvSpPr>
        <p:spPr>
          <a:xfrm>
            <a:off x="4071311" y="1391046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 requirements of the construction due to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use of non-metal thermoelement:</a:t>
            </a:r>
          </a:p>
        </p:txBody>
      </p:sp>
      <p:pic>
        <p:nvPicPr>
          <p:cNvPr id="19" name="Picture 1" descr="C:\Users\haupt03\Desktop\Empress\Bilder\Kopf_kontaktiert.JPG">
            <a:extLst>
              <a:ext uri="{FF2B5EF4-FFF2-40B4-BE49-F238E27FC236}">
                <a16:creationId xmlns:a16="http://schemas.microsoft.com/office/drawing/2014/main" id="{173E23DC-1CEA-42D2-BC8D-37CA10086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7436" y="2333802"/>
            <a:ext cx="2812660" cy="1699053"/>
          </a:xfrm>
          <a:prstGeom prst="rect">
            <a:avLst/>
          </a:prstGeom>
          <a:noFill/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3E5BB8E-A68E-466F-A2D9-8554BFFA4137}"/>
              </a:ext>
            </a:extLst>
          </p:cNvPr>
          <p:cNvCxnSpPr>
            <a:cxnSpLocks/>
          </p:cNvCxnSpPr>
          <p:nvPr/>
        </p:nvCxnSpPr>
        <p:spPr>
          <a:xfrm flipH="1">
            <a:off x="5447928" y="2754603"/>
            <a:ext cx="1673828" cy="318765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D57858DB-BDFE-4034-9A66-8D028ECBE2DB}"/>
              </a:ext>
            </a:extLst>
          </p:cNvPr>
          <p:cNvSpPr txBox="1"/>
          <p:nvPr/>
        </p:nvSpPr>
        <p:spPr>
          <a:xfrm>
            <a:off x="7099280" y="2520479"/>
            <a:ext cx="7024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Pt 100</a:t>
            </a:r>
          </a:p>
          <a:p>
            <a:pPr defTabSz="914400"/>
            <a:endParaRPr lang="de-DE" sz="14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Rod</a:t>
            </a:r>
          </a:p>
          <a:p>
            <a:pPr defTabSz="914400"/>
            <a:endParaRPr lang="de-DE" sz="14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endParaRPr lang="de-DE" sz="14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Tube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6AF86ED3-F113-4ECF-82E1-DC144987B3AD}"/>
              </a:ext>
            </a:extLst>
          </p:cNvPr>
          <p:cNvCxnSpPr>
            <a:cxnSpLocks/>
          </p:cNvCxnSpPr>
          <p:nvPr/>
        </p:nvCxnSpPr>
        <p:spPr>
          <a:xfrm flipH="1">
            <a:off x="5663952" y="3140968"/>
            <a:ext cx="1457804" cy="9412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49F0815A-589D-49BE-9959-FB0F968E7068}"/>
              </a:ext>
            </a:extLst>
          </p:cNvPr>
          <p:cNvCxnSpPr>
            <a:cxnSpLocks/>
          </p:cNvCxnSpPr>
          <p:nvPr/>
        </p:nvCxnSpPr>
        <p:spPr>
          <a:xfrm flipH="1" flipV="1">
            <a:off x="4637838" y="3212977"/>
            <a:ext cx="2483918" cy="504055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Grafik 31" descr="IMG_2906.JPG">
            <a:extLst>
              <a:ext uri="{FF2B5EF4-FFF2-40B4-BE49-F238E27FC236}">
                <a16:creationId xmlns:a16="http://schemas.microsoft.com/office/drawing/2014/main" id="{5C1354DA-E4E3-439E-B254-761F6EEE5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248" y="1308316"/>
            <a:ext cx="2041083" cy="1530812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12A37A4B-5658-4B3E-A185-D98C432E8C0B}"/>
              </a:ext>
            </a:extLst>
          </p:cNvPr>
          <p:cNvSpPr txBox="1"/>
          <p:nvPr/>
        </p:nvSpPr>
        <p:spPr>
          <a:xfrm>
            <a:off x="10765310" y="2606208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kern="0" dirty="0" err="1">
                <a:solidFill>
                  <a:sysClr val="windowText" lastClr="000000"/>
                </a:solidFill>
                <a:latin typeface="Arial"/>
              </a:rPr>
              <a:t>Flange</a:t>
            </a:r>
            <a:endParaRPr lang="de-DE" sz="1400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AE275E9-891C-4B35-9292-04BB4067AAD6}"/>
              </a:ext>
            </a:extLst>
          </p:cNvPr>
          <p:cNvSpPr txBox="1"/>
          <p:nvPr/>
        </p:nvSpPr>
        <p:spPr>
          <a:xfrm>
            <a:off x="6117557" y="5826797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Head design MUT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6C81A3FB-2FF8-4C71-92A0-E572AC9DF8C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801717" y="3140968"/>
            <a:ext cx="4218410" cy="3106496"/>
          </a:xfrm>
          <a:prstGeom prst="rect">
            <a:avLst/>
          </a:prstGeom>
        </p:spPr>
      </p:pic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AAF17B4A-0E25-492E-B5BD-036BE0956AD4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9768408" y="2333803"/>
            <a:ext cx="996902" cy="42629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uppieren 115">
            <a:extLst>
              <a:ext uri="{FF2B5EF4-FFF2-40B4-BE49-F238E27FC236}">
                <a16:creationId xmlns:a16="http://schemas.microsoft.com/office/drawing/2014/main" id="{9271C00F-6046-4BD9-AEC3-76D54C4FD4D2}"/>
              </a:ext>
            </a:extLst>
          </p:cNvPr>
          <p:cNvGrpSpPr/>
          <p:nvPr/>
        </p:nvGrpSpPr>
        <p:grpSpPr>
          <a:xfrm rot="21015479">
            <a:off x="1569348" y="4480847"/>
            <a:ext cx="4883560" cy="1304288"/>
            <a:chOff x="195135" y="4741778"/>
            <a:chExt cx="4883560" cy="1304288"/>
          </a:xfrm>
        </p:grpSpPr>
        <p:sp>
          <p:nvSpPr>
            <p:cNvPr id="27" name="Zylinder 26">
              <a:extLst>
                <a:ext uri="{FF2B5EF4-FFF2-40B4-BE49-F238E27FC236}">
                  <a16:creationId xmlns:a16="http://schemas.microsoft.com/office/drawing/2014/main" id="{9C9792EA-F626-4031-B9C6-A600BE5C9974}"/>
                </a:ext>
              </a:extLst>
            </p:cNvPr>
            <p:cNvSpPr/>
            <p:nvPr/>
          </p:nvSpPr>
          <p:spPr>
            <a:xfrm rot="16200000">
              <a:off x="2317848" y="3969061"/>
              <a:ext cx="504057" cy="3564396"/>
            </a:xfrm>
            <a:prstGeom prst="can">
              <a:avLst>
                <a:gd name="adj" fmla="val 38228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Zylinder 28">
              <a:extLst>
                <a:ext uri="{FF2B5EF4-FFF2-40B4-BE49-F238E27FC236}">
                  <a16:creationId xmlns:a16="http://schemas.microsoft.com/office/drawing/2014/main" id="{DB6710C7-3FF1-49AE-9C54-F9FFF1182A38}"/>
                </a:ext>
              </a:extLst>
            </p:cNvPr>
            <p:cNvSpPr/>
            <p:nvPr/>
          </p:nvSpPr>
          <p:spPr>
            <a:xfrm rot="16200000">
              <a:off x="3091310" y="3964249"/>
              <a:ext cx="225645" cy="3564396"/>
            </a:xfrm>
            <a:prstGeom prst="can">
              <a:avLst>
                <a:gd name="adj" fmla="val 38228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52600A03-C4F2-42E2-BF6F-6B11784C2A38}"/>
                </a:ext>
              </a:extLst>
            </p:cNvPr>
            <p:cNvSpPr txBox="1"/>
            <p:nvPr/>
          </p:nvSpPr>
          <p:spPr>
            <a:xfrm rot="584521">
              <a:off x="195135" y="57075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tube</a:t>
              </a:r>
              <a:endParaRPr lang="de-DE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60B779EC-005A-44BD-A872-0ACEE55981F0}"/>
                </a:ext>
              </a:extLst>
            </p:cNvPr>
            <p:cNvSpPr txBox="1"/>
            <p:nvPr/>
          </p:nvSpPr>
          <p:spPr>
            <a:xfrm rot="584521">
              <a:off x="4469665" y="5229286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rod</a:t>
              </a:r>
              <a:endParaRPr lang="de-DE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7142194-A52D-45E7-8C0F-94354B141C03}"/>
                </a:ext>
              </a:extLst>
            </p:cNvPr>
            <p:cNvSpPr/>
            <p:nvPr/>
          </p:nvSpPr>
          <p:spPr>
            <a:xfrm>
              <a:off x="4893965" y="4741778"/>
              <a:ext cx="1847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lang="de-DE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ED33687-7A90-4633-9CFF-4FCA258E57EC}"/>
                </a:ext>
              </a:extLst>
            </p:cNvPr>
            <p:cNvSpPr/>
            <p:nvPr/>
          </p:nvSpPr>
          <p:spPr>
            <a:xfrm>
              <a:off x="411467" y="4857105"/>
              <a:ext cx="18473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lang="de-DE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feld 29">
            <a:extLst>
              <a:ext uri="{FF2B5EF4-FFF2-40B4-BE49-F238E27FC236}">
                <a16:creationId xmlns:a16="http://schemas.microsoft.com/office/drawing/2014/main" id="{6B912EDE-E9CF-417F-86AE-DE6304A15DD7}"/>
              </a:ext>
            </a:extLst>
          </p:cNvPr>
          <p:cNvSpPr txBox="1"/>
          <p:nvPr/>
        </p:nvSpPr>
        <p:spPr>
          <a:xfrm>
            <a:off x="4897718" y="1444342"/>
            <a:ext cx="3696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Thermocouple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: C/C 76/75-N01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1500 °C					1950 °C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70" y="91072"/>
            <a:ext cx="1727678" cy="89102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67909" y="404664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Task 1.3</a:t>
            </a:r>
          </a:p>
        </p:txBody>
      </p:sp>
      <p:pic>
        <p:nvPicPr>
          <p:cNvPr id="12" name="Grafik 11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420" y="101515"/>
            <a:ext cx="1908212" cy="880585"/>
          </a:xfrm>
          <a:prstGeom prst="rect">
            <a:avLst/>
          </a:prstGeom>
        </p:spPr>
      </p:pic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872F895-C14E-4B04-91E3-ED3B5B53B7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975083E-CD7F-4846-B23A-9160677654F5}"/>
              </a:ext>
            </a:extLst>
          </p:cNvPr>
          <p:cNvSpPr/>
          <p:nvPr/>
        </p:nvSpPr>
        <p:spPr>
          <a:xfrm>
            <a:off x="1198084" y="1095870"/>
            <a:ext cx="2905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emf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/temperature relationship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(room temperature)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6DDD443-63BC-4992-AAF8-107ABA164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521" y="2881744"/>
            <a:ext cx="3812086" cy="326285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2FD5888-C923-40E4-9226-C2AED21D6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880" y="1426616"/>
            <a:ext cx="3744416" cy="2992307"/>
          </a:xfrm>
          <a:prstGeom prst="rect">
            <a:avLst/>
          </a:prstGeom>
        </p:spPr>
      </p:pic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9BB1D308-8421-4648-AA73-60737216FDF7}"/>
              </a:ext>
            </a:extLst>
          </p:cNvPr>
          <p:cNvCxnSpPr/>
          <p:nvPr/>
        </p:nvCxnSpPr>
        <p:spPr>
          <a:xfrm>
            <a:off x="6202463" y="2078923"/>
            <a:ext cx="1087357" cy="4562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hteckiger Pfeil 10">
            <a:extLst>
              <a:ext uri="{FF2B5EF4-FFF2-40B4-BE49-F238E27FC236}">
                <a16:creationId xmlns:a16="http://schemas.microsoft.com/office/drawing/2014/main" id="{E67CAA84-A0CC-44CC-B43F-AEDF9299E68D}"/>
              </a:ext>
            </a:extLst>
          </p:cNvPr>
          <p:cNvSpPr/>
          <p:nvPr/>
        </p:nvSpPr>
        <p:spPr>
          <a:xfrm rot="10800000">
            <a:off x="10664519" y="4768457"/>
            <a:ext cx="1044116" cy="396044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A704E56-6F05-4B67-B74E-99F5773744EE}"/>
              </a:ext>
            </a:extLst>
          </p:cNvPr>
          <p:cNvSpPr txBox="1"/>
          <p:nvPr/>
        </p:nvSpPr>
        <p:spPr>
          <a:xfrm>
            <a:off x="8966440" y="4749003"/>
            <a:ext cx="1654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600" kern="0" dirty="0">
                <a:solidFill>
                  <a:srgbClr val="FF0000"/>
                </a:solidFill>
                <a:latin typeface="Arial"/>
              </a:rPr>
              <a:t>R7660/R7510 </a:t>
            </a:r>
          </a:p>
          <a:p>
            <a:pPr defTabSz="914400"/>
            <a:r>
              <a:rPr lang="de-DE" sz="1600" kern="0" dirty="0">
                <a:solidFill>
                  <a:srgbClr val="FF0000"/>
                </a:solidFill>
                <a:latin typeface="Arial"/>
              </a:rPr>
              <a:t>not </a:t>
            </a:r>
            <a:r>
              <a:rPr lang="de-DE" sz="1600" kern="0" dirty="0" err="1">
                <a:solidFill>
                  <a:srgbClr val="FF0000"/>
                </a:solidFill>
                <a:latin typeface="Arial"/>
              </a:rPr>
              <a:t>suitable</a:t>
            </a:r>
            <a:endParaRPr lang="de-DE" sz="1600" kern="0" dirty="0">
              <a:solidFill>
                <a:srgbClr val="FF0000"/>
              </a:solidFill>
              <a:latin typeface="Arial"/>
            </a:endParaRPr>
          </a:p>
          <a:p>
            <a:pPr defTabSz="914400"/>
            <a:r>
              <a:rPr lang="de-DE" sz="1600" kern="0" dirty="0" err="1">
                <a:solidFill>
                  <a:srgbClr val="FF0000"/>
                </a:solidFill>
                <a:latin typeface="Arial"/>
              </a:rPr>
              <a:t>above</a:t>
            </a:r>
            <a:r>
              <a:rPr lang="de-DE" sz="1600" kern="0" dirty="0">
                <a:solidFill>
                  <a:srgbClr val="FF0000"/>
                </a:solidFill>
                <a:latin typeface="Arial"/>
              </a:rPr>
              <a:t> </a:t>
            </a:r>
            <a:r>
              <a:rPr lang="de-DE" sz="1600" kern="0" dirty="0">
                <a:solidFill>
                  <a:srgbClr val="FF0000"/>
                </a:solidFill>
                <a:latin typeface="Arial"/>
                <a:sym typeface="Symbol" panose="05050102010706020507" pitchFamily="18" charset="2"/>
              </a:rPr>
              <a:t>1500 °C</a:t>
            </a:r>
            <a:endParaRPr lang="de-DE" sz="1600" kern="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FB59A5-25AB-48A1-8F56-339DEB152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83" y="2086141"/>
            <a:ext cx="4163833" cy="34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85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7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70" y="91072"/>
            <a:ext cx="1727678" cy="89102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67909" y="404664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Task 1.3</a:t>
            </a:r>
          </a:p>
        </p:txBody>
      </p:sp>
      <p:pic>
        <p:nvPicPr>
          <p:cNvPr id="12" name="Grafik 11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420" y="101515"/>
            <a:ext cx="1908212" cy="880585"/>
          </a:xfrm>
          <a:prstGeom prst="rect">
            <a:avLst/>
          </a:prstGeom>
        </p:spPr>
      </p:pic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872F895-C14E-4B04-91E3-ED3B5B53B7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01D4E9E-1C7F-4E20-8CD4-242E06A8B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3617009"/>
            <a:ext cx="3948835" cy="26177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E13E872-BDF4-4191-A406-E9EFEE18C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5" y="1052736"/>
            <a:ext cx="3859288" cy="2628724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2106E4B3-2D71-48F8-BAFE-8EF84F8AA12E}"/>
              </a:ext>
            </a:extLst>
          </p:cNvPr>
          <p:cNvSpPr/>
          <p:nvPr/>
        </p:nvSpPr>
        <p:spPr>
          <a:xfrm>
            <a:off x="5122545" y="1233967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DE" b="1" kern="0" dirty="0" err="1">
                <a:solidFill>
                  <a:sysClr val="windowText" lastClr="000000"/>
                </a:solidFill>
                <a:latin typeface="Arial"/>
              </a:rPr>
              <a:t>Sigradur</a:t>
            </a:r>
            <a:r>
              <a:rPr lang="de-DE" b="1" kern="0" dirty="0">
                <a:solidFill>
                  <a:sysClr val="windowText" lastClr="000000"/>
                </a:solidFill>
                <a:latin typeface="Arial"/>
              </a:rPr>
              <a:t>®/R7660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92B3665-BE43-4E84-A479-F06B929CEE47}"/>
              </a:ext>
            </a:extLst>
          </p:cNvPr>
          <p:cNvSpPr txBox="1"/>
          <p:nvPr/>
        </p:nvSpPr>
        <p:spPr>
          <a:xfrm>
            <a:off x="5499667" y="1775257"/>
            <a:ext cx="5798382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000" kern="0" dirty="0">
              <a:solidFill>
                <a:sysClr val="windowText" lastClr="000000"/>
              </a:solidFill>
              <a:latin typeface="Arial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moderate </a:t>
            </a:r>
            <a:r>
              <a:rPr kumimoji="0" lang="de-DE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thermoelectric</a:t>
            </a: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stability</a:t>
            </a: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up</a:t>
            </a: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to</a:t>
            </a: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1500 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°C </a:t>
            </a:r>
          </a:p>
          <a:p>
            <a:pPr defTabSz="914400"/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    (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combinations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of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Sigradur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®, </a:t>
            </a:r>
            <a:r>
              <a:rPr kumimoji="0" lang="de-DE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within</a:t>
            </a: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3 K, 55 h,</a:t>
            </a:r>
          </a:p>
          <a:p>
            <a:pPr defTabSz="914400"/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    </a:t>
            </a:r>
            <a:r>
              <a:rPr kumimoji="0" lang="de-DE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cycling</a:t>
            </a: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room</a:t>
            </a: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temperature</a:t>
            </a: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↔ 1500 °C)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600" u="sng" kern="0" dirty="0">
                <a:solidFill>
                  <a:sysClr val="windowText" lastClr="000000"/>
                </a:solidFill>
                <a:latin typeface="Arial"/>
              </a:rPr>
              <a:t>irreversible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changes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at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higher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temperatures</a:t>
            </a: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    (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above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1600 °C: </a:t>
            </a:r>
            <a:r>
              <a:rPr lang="de-DE" sz="1600" b="1" kern="0" dirty="0" err="1">
                <a:solidFill>
                  <a:sysClr val="windowText" lastClr="000000"/>
                </a:solidFill>
                <a:latin typeface="Arial"/>
              </a:rPr>
              <a:t>increasing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emfs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)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prone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to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EMI (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no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insulation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)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lack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of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thermoelectric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stability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and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sufficient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reproducibility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</a:p>
        </p:txBody>
      </p:sp>
      <p:sp>
        <p:nvSpPr>
          <p:cNvPr id="21" name="Pfeil: nach unten 20">
            <a:extLst>
              <a:ext uri="{FF2B5EF4-FFF2-40B4-BE49-F238E27FC236}">
                <a16:creationId xmlns:a16="http://schemas.microsoft.com/office/drawing/2014/main" id="{D7028A08-2B0A-43C5-93B7-25FA658D66E4}"/>
              </a:ext>
            </a:extLst>
          </p:cNvPr>
          <p:cNvSpPr/>
          <p:nvPr/>
        </p:nvSpPr>
        <p:spPr>
          <a:xfrm>
            <a:off x="8211454" y="4247272"/>
            <a:ext cx="324036" cy="6480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70" y="91072"/>
            <a:ext cx="1727678" cy="89102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67909" y="404664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Task 1.3</a:t>
            </a:r>
          </a:p>
        </p:txBody>
      </p:sp>
      <p:pic>
        <p:nvPicPr>
          <p:cNvPr id="12" name="Grafik 11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420" y="101515"/>
            <a:ext cx="1908212" cy="880585"/>
          </a:xfrm>
          <a:prstGeom prst="rect">
            <a:avLst/>
          </a:prstGeom>
        </p:spPr>
      </p:pic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872F895-C14E-4B04-91E3-ED3B5B53B7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CF7E49-4A8F-4505-AEC8-8994B5ED9B24}"/>
              </a:ext>
            </a:extLst>
          </p:cNvPr>
          <p:cNvSpPr txBox="1"/>
          <p:nvPr/>
        </p:nvSpPr>
        <p:spPr>
          <a:xfrm>
            <a:off x="2566820" y="1735444"/>
            <a:ext cx="2097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Drift </a:t>
            </a:r>
            <a:r>
              <a:rPr lang="de-DE" sz="1400" kern="0" dirty="0" err="1">
                <a:solidFill>
                  <a:sysClr val="windowText" lastClr="000000"/>
                </a:solidFill>
                <a:latin typeface="Arial"/>
              </a:rPr>
              <a:t>reversal</a:t>
            </a:r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 at 1900 °C</a:t>
            </a:r>
            <a:endParaRPr kumimoji="0" lang="de-DE" sz="1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D69FD6-4DA1-4BEE-9A13-16A5E68E8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7" y="2204864"/>
            <a:ext cx="4472525" cy="3574168"/>
          </a:xfrm>
          <a:prstGeom prst="rect">
            <a:avLst/>
          </a:prstGeom>
        </p:spPr>
      </p:pic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B9D9A485-B6AF-42CB-B78B-7226BEB1D0D5}"/>
              </a:ext>
            </a:extLst>
          </p:cNvPr>
          <p:cNvSpPr/>
          <p:nvPr/>
        </p:nvSpPr>
        <p:spPr>
          <a:xfrm rot="21188268">
            <a:off x="848808" y="4858649"/>
            <a:ext cx="616202" cy="194144"/>
          </a:xfrm>
          <a:prstGeom prst="rightArrow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9C7DE3E9-BCA2-45C6-95A7-C13D312DFEF5}"/>
              </a:ext>
            </a:extLst>
          </p:cNvPr>
          <p:cNvSpPr/>
          <p:nvPr/>
        </p:nvSpPr>
        <p:spPr>
          <a:xfrm rot="20962007">
            <a:off x="1284086" y="3981221"/>
            <a:ext cx="616202" cy="194144"/>
          </a:xfrm>
          <a:prstGeom prst="rightArrow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24530C80-8F85-464A-93AD-3610262694D2}"/>
              </a:ext>
            </a:extLst>
          </p:cNvPr>
          <p:cNvSpPr/>
          <p:nvPr/>
        </p:nvSpPr>
        <p:spPr>
          <a:xfrm rot="21162594">
            <a:off x="1857356" y="3369073"/>
            <a:ext cx="616202" cy="194144"/>
          </a:xfrm>
          <a:prstGeom prst="rightArrow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2D16FF84-E479-462C-AE45-2A8CE5F308AF}"/>
              </a:ext>
            </a:extLst>
          </p:cNvPr>
          <p:cNvSpPr/>
          <p:nvPr/>
        </p:nvSpPr>
        <p:spPr>
          <a:xfrm rot="21337982">
            <a:off x="2646113" y="2993899"/>
            <a:ext cx="616202" cy="194144"/>
          </a:xfrm>
          <a:prstGeom prst="rightArrow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44031716-E6BD-4C8A-9699-000573BE1A48}"/>
              </a:ext>
            </a:extLst>
          </p:cNvPr>
          <p:cNvSpPr/>
          <p:nvPr/>
        </p:nvSpPr>
        <p:spPr>
          <a:xfrm>
            <a:off x="3645257" y="2535999"/>
            <a:ext cx="616202" cy="194144"/>
          </a:xfrm>
          <a:prstGeom prst="rightArrow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A91D284-7C81-4B93-8A42-C9F6AB7E9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836712"/>
            <a:ext cx="3637303" cy="2740078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0E1A08A-ACE0-49E4-BFA2-5501B7BB8484}"/>
              </a:ext>
            </a:extLst>
          </p:cNvPr>
          <p:cNvSpPr/>
          <p:nvPr/>
        </p:nvSpPr>
        <p:spPr>
          <a:xfrm>
            <a:off x="3412828" y="2132856"/>
            <a:ext cx="1026988" cy="104197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CE4071-5F12-4921-99CC-30E085015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876" y="2780928"/>
            <a:ext cx="3865788" cy="3240360"/>
          </a:xfrm>
          <a:prstGeom prst="rect">
            <a:avLst/>
          </a:prstGeom>
        </p:spPr>
      </p:pic>
      <p:sp>
        <p:nvSpPr>
          <p:cNvPr id="4" name="Pfeil: nach oben gebogen 3">
            <a:extLst>
              <a:ext uri="{FF2B5EF4-FFF2-40B4-BE49-F238E27FC236}">
                <a16:creationId xmlns:a16="http://schemas.microsoft.com/office/drawing/2014/main" id="{4ADCB285-E6EB-4726-BC1B-C3F11DC34E4E}"/>
              </a:ext>
            </a:extLst>
          </p:cNvPr>
          <p:cNvSpPr/>
          <p:nvPr/>
        </p:nvSpPr>
        <p:spPr>
          <a:xfrm flipV="1">
            <a:off x="8479116" y="2005770"/>
            <a:ext cx="850392" cy="792088"/>
          </a:xfrm>
          <a:prstGeom prst="bentUpArrow">
            <a:avLst>
              <a:gd name="adj1" fmla="val 17304"/>
              <a:gd name="adj2" fmla="val 18843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ECCA882-597D-41A4-A0AE-00479DD4ACBE}"/>
              </a:ext>
            </a:extLst>
          </p:cNvPr>
          <p:cNvCxnSpPr/>
          <p:nvPr/>
        </p:nvCxnSpPr>
        <p:spPr>
          <a:xfrm>
            <a:off x="8688288" y="3573016"/>
            <a:ext cx="331236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4FD86149-043C-4819-B1C7-CF3BB5685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908" y="3861048"/>
            <a:ext cx="2811260" cy="2118660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0A79226-18CF-41FB-A868-D9C450BDA400}"/>
              </a:ext>
            </a:extLst>
          </p:cNvPr>
          <p:cNvSpPr txBox="1"/>
          <p:nvPr/>
        </p:nvSpPr>
        <p:spPr>
          <a:xfrm>
            <a:off x="9408368" y="2104313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20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1700 °C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2CD807A1-1BD2-4287-BAAE-C21B82F34CFD}"/>
              </a:ext>
            </a:extLst>
          </p:cNvPr>
          <p:cNvSpPr/>
          <p:nvPr/>
        </p:nvSpPr>
        <p:spPr>
          <a:xfrm flipH="1">
            <a:off x="7964591" y="5865698"/>
            <a:ext cx="1083737" cy="2996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599EF37-10A5-40D9-A660-59262A62A81F}"/>
              </a:ext>
            </a:extLst>
          </p:cNvPr>
          <p:cNvSpPr txBox="1"/>
          <p:nvPr/>
        </p:nvSpPr>
        <p:spPr>
          <a:xfrm>
            <a:off x="6713074" y="5821233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20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1820 °C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D88D6BF-24F6-4A1C-ADD5-868A25892692}"/>
              </a:ext>
            </a:extLst>
          </p:cNvPr>
          <p:cNvSpPr txBox="1"/>
          <p:nvPr/>
        </p:nvSpPr>
        <p:spPr>
          <a:xfrm>
            <a:off x="542567" y="1124744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sz="1400" b="1" kern="0" dirty="0" err="1">
                <a:solidFill>
                  <a:sysClr val="windowText" lastClr="000000"/>
                </a:solidFill>
                <a:latin typeface="Arial"/>
              </a:rPr>
              <a:t>Stop</a:t>
            </a:r>
            <a:r>
              <a:rPr lang="de-DE" sz="1400" b="1" kern="0" dirty="0">
                <a:solidFill>
                  <a:sysClr val="windowText" lastClr="000000"/>
                </a:solidFill>
                <a:latin typeface="Arial"/>
              </a:rPr>
              <a:t> irreversible </a:t>
            </a:r>
            <a:r>
              <a:rPr lang="de-DE" sz="1400" b="1" kern="0" dirty="0" err="1">
                <a:solidFill>
                  <a:sysClr val="windowText" lastClr="000000"/>
                </a:solidFill>
                <a:latin typeface="Arial"/>
              </a:rPr>
              <a:t>drift</a:t>
            </a:r>
            <a:r>
              <a:rPr lang="de-DE" sz="1400" b="1" kern="0" dirty="0">
                <a:solidFill>
                  <a:sysClr val="windowText" lastClr="000000"/>
                </a:solidFill>
                <a:latin typeface="Arial"/>
              </a:rPr>
              <a:t>?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21994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70" y="91072"/>
            <a:ext cx="1727678" cy="89102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67909" y="404664"/>
            <a:ext cx="179247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Task 1.3 (1.4)</a:t>
            </a:r>
          </a:p>
        </p:txBody>
      </p:sp>
      <p:pic>
        <p:nvPicPr>
          <p:cNvPr id="12" name="Grafik 11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420" y="101515"/>
            <a:ext cx="1908212" cy="880585"/>
          </a:xfrm>
          <a:prstGeom prst="rect">
            <a:avLst/>
          </a:prstGeom>
        </p:spPr>
      </p:pic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872F895-C14E-4B04-91E3-ED3B5B53B7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7F00251-76FF-4F70-B12F-78602D796E14}"/>
              </a:ext>
            </a:extLst>
          </p:cNvPr>
          <p:cNvSpPr txBox="1"/>
          <p:nvPr/>
        </p:nvSpPr>
        <p:spPr>
          <a:xfrm>
            <a:off x="4084255" y="1006802"/>
            <a:ext cx="375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Test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under</a:t>
            </a: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industrial</a:t>
            </a: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conditions</a:t>
            </a: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at MUT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3317DE3-EAE8-46C9-8AB8-93DBD9BD851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8175" y="1644693"/>
            <a:ext cx="3780661" cy="2741234"/>
          </a:xfrm>
          <a:prstGeom prst="rect">
            <a:avLst/>
          </a:prstGeom>
        </p:spPr>
      </p:pic>
      <p:pic>
        <p:nvPicPr>
          <p:cNvPr id="10" name="Grafik 9" descr="C:\Users\geisenhainer\Desktop\IMG_20180108_085217.jpg">
            <a:extLst>
              <a:ext uri="{FF2B5EF4-FFF2-40B4-BE49-F238E27FC236}">
                <a16:creationId xmlns:a16="http://schemas.microsoft.com/office/drawing/2014/main" id="{239F81B6-6869-474B-8D86-7AFC9D596CD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2" b="35780"/>
          <a:stretch/>
        </p:blipFill>
        <p:spPr bwMode="auto">
          <a:xfrm>
            <a:off x="892080" y="4629012"/>
            <a:ext cx="4123800" cy="1401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3B17970-FBFB-4414-A674-E0E172CBC9FF}"/>
              </a:ext>
            </a:extLst>
          </p:cNvPr>
          <p:cNvSpPr/>
          <p:nvPr/>
        </p:nvSpPr>
        <p:spPr>
          <a:xfrm>
            <a:off x="5484216" y="4816347"/>
            <a:ext cx="286007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DE" sz="1400" kern="0" dirty="0" err="1">
                <a:solidFill>
                  <a:sysClr val="windowText" lastClr="000000"/>
                </a:solidFill>
                <a:latin typeface="Arial"/>
              </a:rPr>
              <a:t>Sigradur</a:t>
            </a:r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®/R7660: </a:t>
            </a:r>
          </a:p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1500 °C, 100 h (15.93 ± 0.03) mV</a:t>
            </a:r>
          </a:p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1600 °C, 10 h (16.50 ± 0.03) mV</a:t>
            </a: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6CA8F5B8-7689-4494-9FC2-3B7D39EA9C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85398"/>
              </p:ext>
            </p:extLst>
          </p:nvPr>
        </p:nvGraphicFramePr>
        <p:xfrm>
          <a:off x="4222652" y="1391289"/>
          <a:ext cx="4393628" cy="299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6E865A9E-BF1A-4511-80E6-8E34BA610AD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3212976"/>
            <a:ext cx="357572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9854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364" y="80628"/>
            <a:ext cx="1727678" cy="89102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566345" y="431376"/>
            <a:ext cx="81144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WP 1</a:t>
            </a:r>
          </a:p>
        </p:txBody>
      </p:sp>
      <p:pic>
        <p:nvPicPr>
          <p:cNvPr id="10" name="Grafik 9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428" y="80628"/>
            <a:ext cx="1908212" cy="880585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5DB3911-3BB5-434C-BE31-99175707D8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285A09-C9B2-4A9A-9068-575B402C1123}"/>
              </a:ext>
            </a:extLst>
          </p:cNvPr>
          <p:cNvSpPr txBox="1"/>
          <p:nvPr/>
        </p:nvSpPr>
        <p:spPr>
          <a:xfrm>
            <a:off x="1489108" y="1196752"/>
            <a:ext cx="8965916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kern="0" dirty="0">
                <a:solidFill>
                  <a:sysClr val="windowText" lastClr="000000"/>
                </a:solidFill>
                <a:latin typeface="Arial"/>
              </a:rPr>
              <a:t>Summary</a:t>
            </a:r>
            <a:endParaRPr kumimoji="0" lang="en-US" sz="160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60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Task 1.1: 	Model of </a:t>
            </a:r>
            <a:r>
              <a:rPr lang="en-US" sz="1600" kern="0" dirty="0" err="1">
                <a:solidFill>
                  <a:sysClr val="windowText" lastClr="000000"/>
                </a:solidFill>
                <a:latin typeface="Arial"/>
              </a:rPr>
              <a:t>emf</a:t>
            </a: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 drift rate related to </a:t>
            </a:r>
            <a:r>
              <a:rPr lang="en-US" sz="1600" i="1" kern="0" dirty="0" err="1">
                <a:solidFill>
                  <a:sysClr val="windowText" lastClr="000000"/>
                </a:solidFill>
                <a:latin typeface="Arial"/>
              </a:rPr>
              <a:t>dS</a:t>
            </a: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/</a:t>
            </a:r>
            <a:r>
              <a:rPr lang="en-US" sz="1600" i="1" kern="0" dirty="0">
                <a:solidFill>
                  <a:sysClr val="windowText" lastClr="000000"/>
                </a:solidFill>
                <a:latin typeface="Arial"/>
              </a:rPr>
              <a:t>dc </a:t>
            </a: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developed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	Most stable combination of </a:t>
            </a:r>
            <a:r>
              <a:rPr lang="en-US" sz="1600" kern="0" dirty="0" err="1">
                <a:solidFill>
                  <a:sysClr val="windowText" lastClr="000000"/>
                </a:solidFill>
                <a:latin typeface="Arial"/>
              </a:rPr>
              <a:t>PtRh</a:t>
            </a: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 alloys identified (experimentally)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	Preliminary reference function of </a:t>
            </a:r>
            <a:r>
              <a:rPr lang="en-US" sz="1600" b="1" kern="0" dirty="0">
                <a:solidFill>
                  <a:sysClr val="windowText" lastClr="000000"/>
                </a:solidFill>
                <a:latin typeface="Arial"/>
              </a:rPr>
              <a:t>Pt40%Rh/Pt6%Rh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b="1" kern="0" dirty="0">
                <a:solidFill>
                  <a:sysClr val="windowText" lastClr="000000"/>
                </a:solidFill>
                <a:latin typeface="Arial"/>
              </a:rPr>
              <a:t>		</a:t>
            </a: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(6</a:t>
            </a:r>
            <a:r>
              <a:rPr lang="en-US" sz="1600" kern="0" baseline="30000" dirty="0">
                <a:solidFill>
                  <a:sysClr val="windowText" lastClr="000000"/>
                </a:solidFill>
                <a:latin typeface="Arial"/>
              </a:rPr>
              <a:t>th</a:t>
            </a: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 order, full temperature range, 0 °C – 1800 °C)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600" b="1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	</a:t>
            </a: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Task 1.2:	Model function temperature to signal developed (Sakuma-Hattori equation)</a:t>
            </a:r>
          </a:p>
          <a:p>
            <a:pPr defTabSz="914400"/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	Three different tube design tested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	Prototype calibrated (JV) and tested at ELKEM (1600 °C)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	Drift effects </a:t>
            </a:r>
            <a:r>
              <a:rPr lang="en-US" sz="1600" kern="0" dirty="0">
                <a:solidFill>
                  <a:sysClr val="windowText" lastClr="000000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US" sz="1600" i="1" kern="0" dirty="0">
                <a:solidFill>
                  <a:sysClr val="windowText" lastClr="000000"/>
                </a:solidFill>
                <a:latin typeface="Arial"/>
                <a:sym typeface="Wingdings" panose="05000000000000000000" pitchFamily="2" charset="2"/>
              </a:rPr>
              <a:t>dual-band detection (less influence of emissivity)</a:t>
            </a:r>
            <a:endParaRPr kumimoji="0" lang="en-US" sz="1600" i="1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lvl="2"/>
            <a:r>
              <a:rPr lang="en-US" sz="1600" kern="0" baseline="0" dirty="0">
                <a:solidFill>
                  <a:sysClr val="windowText" lastClr="000000"/>
                </a:solidFill>
                <a:latin typeface="Arial"/>
              </a:rPr>
              <a:t>		T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heoretical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evaluation of dual-band detection +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practical tests (JV + ELKEM)</a:t>
            </a:r>
          </a:p>
          <a:p>
            <a:pPr lvl="2"/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Task 1.3:	Suitable thermocouple design developed (head)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	Four different graphite materials tested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	Insufficient thermoelectric stability at 2000 °C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	Combinations with glassy carbon most promising (</a:t>
            </a:r>
            <a:r>
              <a:rPr lang="en-US" sz="1600" i="1" kern="0" dirty="0">
                <a:solidFill>
                  <a:sysClr val="windowText" lastClr="000000"/>
                </a:solidFill>
                <a:latin typeface="Arial"/>
              </a:rPr>
              <a:t>T</a:t>
            </a: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 &lt; 1700 °C)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kern="0" dirty="0">
                <a:solidFill>
                  <a:sysClr val="windowText" lastClr="000000"/>
                </a:solidFill>
                <a:latin typeface="Arial"/>
              </a:rPr>
              <a:t>	Task 1.4:	Performed with satisfying results in reduced temperature ranges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 </a:t>
            </a: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06252" y="3113718"/>
            <a:ext cx="6858000" cy="337917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2000" b="1" dirty="0">
                <a:latin typeface="Arial"/>
                <a:cs typeface="Arial"/>
              </a:rPr>
              <a:t>Physikalisch-Technische Bundesanstalt</a:t>
            </a:r>
          </a:p>
          <a:p>
            <a:r>
              <a:rPr lang="de-DE" sz="2000" b="1" dirty="0">
                <a:latin typeface="Arial"/>
                <a:cs typeface="Arial"/>
              </a:rPr>
              <a:t>Braunschweig </a:t>
            </a:r>
            <a:r>
              <a:rPr lang="de-DE" sz="2000" b="1" dirty="0" err="1">
                <a:latin typeface="Arial"/>
                <a:cs typeface="Arial"/>
              </a:rPr>
              <a:t>and</a:t>
            </a:r>
            <a:r>
              <a:rPr lang="de-DE" sz="2000" b="1" dirty="0">
                <a:latin typeface="Arial"/>
                <a:cs typeface="Arial"/>
              </a:rPr>
              <a:t> Berlin</a:t>
            </a:r>
          </a:p>
          <a:p>
            <a:r>
              <a:rPr lang="de-DE" sz="2000" dirty="0" err="1">
                <a:latin typeface="Arial"/>
                <a:cs typeface="Arial"/>
              </a:rPr>
              <a:t>Abbestraße</a:t>
            </a:r>
            <a:r>
              <a:rPr lang="de-DE" sz="2000" dirty="0">
                <a:latin typeface="Arial"/>
                <a:cs typeface="Arial"/>
              </a:rPr>
              <a:t> 2-12</a:t>
            </a:r>
          </a:p>
          <a:p>
            <a:pPr>
              <a:spcAft>
                <a:spcPts val="500"/>
              </a:spcAft>
            </a:pPr>
            <a:r>
              <a:rPr lang="de-DE" sz="2000" dirty="0">
                <a:latin typeface="Arial"/>
                <a:cs typeface="Arial"/>
              </a:rPr>
              <a:t>10587 Berlin</a:t>
            </a:r>
          </a:p>
          <a:p>
            <a:r>
              <a:rPr lang="de-DE" sz="2000" dirty="0">
                <a:latin typeface="Arial"/>
                <a:cs typeface="Arial"/>
              </a:rPr>
              <a:t>Frank Edler</a:t>
            </a:r>
          </a:p>
          <a:p>
            <a:pPr>
              <a:tabLst>
                <a:tab pos="630238" algn="l"/>
              </a:tabLst>
            </a:pPr>
            <a:r>
              <a:rPr lang="de-DE" sz="2000" dirty="0">
                <a:latin typeface="Arial"/>
                <a:cs typeface="Arial"/>
              </a:rPr>
              <a:t>E-Mail: 	frank.edler@ptb.de</a:t>
            </a:r>
          </a:p>
          <a:p>
            <a:pPr>
              <a:lnSpc>
                <a:spcPts val="2200"/>
              </a:lnSpc>
            </a:pPr>
            <a:r>
              <a:rPr lang="de-DE" sz="2000" dirty="0">
                <a:latin typeface="Arial"/>
                <a:cs typeface="Arial"/>
                <a:hlinkClick r:id="rId2"/>
              </a:rPr>
              <a:t>www.ptb.de</a:t>
            </a:r>
            <a:endParaRPr lang="de-DE" sz="2000" dirty="0">
              <a:latin typeface="Arial"/>
              <a:cs typeface="Arial"/>
            </a:endParaRPr>
          </a:p>
          <a:p>
            <a:pPr>
              <a:lnSpc>
                <a:spcPts val="2200"/>
              </a:lnSpc>
            </a:pPr>
            <a:endParaRPr lang="de-DE" sz="2000" dirty="0">
              <a:latin typeface="Arial"/>
              <a:cs typeface="Arial"/>
            </a:endParaRPr>
          </a:p>
          <a:p>
            <a:pPr>
              <a:lnSpc>
                <a:spcPts val="2200"/>
              </a:lnSpc>
            </a:pPr>
            <a:r>
              <a:rPr lang="de-DE" sz="2000" dirty="0">
                <a:latin typeface="Arial"/>
                <a:cs typeface="Arial"/>
              </a:rPr>
              <a:t>Stand:04/18</a:t>
            </a:r>
          </a:p>
        </p:txBody>
      </p:sp>
      <p:sp>
        <p:nvSpPr>
          <p:cNvPr id="3" name="Rechteck 2"/>
          <p:cNvSpPr/>
          <p:nvPr/>
        </p:nvSpPr>
        <p:spPr>
          <a:xfrm>
            <a:off x="2734664" y="944724"/>
            <a:ext cx="3397341" cy="9233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Questions</a:t>
            </a:r>
            <a:r>
              <a:rPr lang="de-D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8833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194" y="0"/>
            <a:ext cx="1727678" cy="891028"/>
          </a:xfrm>
          <a:prstGeom prst="rect">
            <a:avLst/>
          </a:prstGeom>
          <a:noFill/>
        </p:spPr>
      </p:pic>
      <p:sp>
        <p:nvSpPr>
          <p:cNvPr id="17" name="Textfeld 16"/>
          <p:cNvSpPr txBox="1"/>
          <p:nvPr/>
        </p:nvSpPr>
        <p:spPr>
          <a:xfrm>
            <a:off x="2423592" y="1448780"/>
            <a:ext cx="777648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WP 1: </a:t>
            </a:r>
            <a:r>
              <a:rPr lang="en-GB" sz="2000" b="1" dirty="0">
                <a:latin typeface="Arial" pitchFamily="34" charset="0"/>
                <a:cs typeface="Arial" pitchFamily="34" charset="0"/>
              </a:rPr>
              <a:t>Low-drift contact temperature sensors to above 2000 °C</a:t>
            </a:r>
          </a:p>
          <a:p>
            <a:pPr defTabSz="914400"/>
            <a:endParaRPr lang="en-GB" sz="20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defTabSz="914400"/>
            <a:r>
              <a:rPr lang="en-GB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Partners: 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PTB</a:t>
            </a:r>
            <a:r>
              <a:rPr lang="en-GB" b="1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, JV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, NPL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GB" dirty="0">
                <a:latin typeface="Arial" pitchFamily="34" charset="0"/>
                <a:cs typeface="Arial" pitchFamily="34" charset="0"/>
              </a:rPr>
              <a:t>, Elkem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GB" dirty="0">
                <a:latin typeface="Arial" pitchFamily="34" charset="0"/>
                <a:cs typeface="Arial" pitchFamily="34" charset="0"/>
              </a:rPr>
              <a:t>, MUT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GB" dirty="0">
                <a:latin typeface="Arial" pitchFamily="34" charset="0"/>
                <a:cs typeface="Arial" pitchFamily="34" charset="0"/>
              </a:rPr>
              <a:t>, STRATH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GB" dirty="0">
                <a:latin typeface="Arial" pitchFamily="34" charset="0"/>
                <a:cs typeface="Arial" pitchFamily="34" charset="0"/>
              </a:rPr>
              <a:t>, CCPI</a:t>
            </a:r>
            <a:r>
              <a:rPr lang="en-GB" baseline="30000" dirty="0">
                <a:latin typeface="Arial" pitchFamily="34" charset="0"/>
                <a:cs typeface="Arial" pitchFamily="34" charset="0"/>
              </a:rPr>
              <a:t>3</a:t>
            </a:r>
          </a:p>
          <a:p>
            <a:pPr defTabSz="914400"/>
            <a:endParaRPr lang="en-GB" kern="0" baseline="300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defTabSz="914400"/>
            <a:r>
              <a:rPr lang="en-GB" kern="0" baseline="30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GB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Internal funded partner (National Metrology Institutes (NMI))</a:t>
            </a:r>
          </a:p>
          <a:p>
            <a:pPr defTabSz="914400"/>
            <a:r>
              <a:rPr lang="en-GB" kern="0" baseline="30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GB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External funded partner (Industry, University)</a:t>
            </a:r>
          </a:p>
          <a:p>
            <a:pPr defTabSz="914400"/>
            <a:r>
              <a:rPr lang="en-GB" kern="0" baseline="30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GB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Unfunded partner</a:t>
            </a:r>
            <a:endParaRPr lang="de-DE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38980" y="3969060"/>
            <a:ext cx="5665333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PTB 	Physikalisch-T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echnische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Bundesanstalt, G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ermany</a:t>
            </a: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JV	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Justervesenet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Norway</a:t>
            </a: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NPL	National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Physical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L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aboratory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, United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Kingdom</a:t>
            </a: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Elkem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	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Elkem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AS Technology,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Norway</a:t>
            </a: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MUT	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MUT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Advanced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Heating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GmbH, Germany</a:t>
            </a:r>
          </a:p>
          <a:p>
            <a:pPr defTabSz="914400"/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STRATH	University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of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Strathclyde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, United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Kingdom</a:t>
            </a: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CCPI	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CCPI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Europe, United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Kingdom</a:t>
            </a:r>
            <a:endParaRPr lang="de-DE" sz="1600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483933" y="342529"/>
            <a:ext cx="93647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ysClr val="windowText" lastClr="000000"/>
                </a:solidFill>
                <a:latin typeface="Arial"/>
              </a:rPr>
              <a:t>WP 1</a:t>
            </a:r>
            <a:endParaRPr lang="de-DE" sz="2400" dirty="0"/>
          </a:p>
        </p:txBody>
      </p:sp>
      <p:pic>
        <p:nvPicPr>
          <p:cNvPr id="14" name="Grafik 13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91072"/>
            <a:ext cx="1908212" cy="880585"/>
          </a:xfrm>
          <a:prstGeom prst="rect">
            <a:avLst/>
          </a:prstGeom>
        </p:spPr>
      </p:pic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62D8F5AF-791C-4038-AA4C-F0C93785F6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866" y="0"/>
            <a:ext cx="1727678" cy="891028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5339917" y="342529"/>
            <a:ext cx="93647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ysClr val="windowText" lastClr="000000"/>
                </a:solidFill>
                <a:latin typeface="Arial"/>
              </a:rPr>
              <a:t>WP 1</a:t>
            </a:r>
            <a:endParaRPr lang="de-DE" sz="2400" dirty="0"/>
          </a:p>
        </p:txBody>
      </p:sp>
      <p:pic>
        <p:nvPicPr>
          <p:cNvPr id="17" name="Grafik 16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16" y="11524"/>
            <a:ext cx="1908212" cy="88058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3028AFBF-C8CC-43F1-8111-EE7E06BA8436}"/>
              </a:ext>
            </a:extLst>
          </p:cNvPr>
          <p:cNvSpPr/>
          <p:nvPr/>
        </p:nvSpPr>
        <p:spPr>
          <a:xfrm>
            <a:off x="623392" y="1196752"/>
            <a:ext cx="11125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Aim: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Development of novel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low-drift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temperature sensors for enhanced production and temperature control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Development of novel sensors that have in-process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traceable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uncertainty of better than 			     3 °C at 1450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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 and better than 5 °C at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&gt; 2000 °C.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feil nach unten 12">
            <a:extLst>
              <a:ext uri="{FF2B5EF4-FFF2-40B4-BE49-F238E27FC236}">
                <a16:creationId xmlns:a16="http://schemas.microsoft.com/office/drawing/2014/main" id="{FAE0A6AA-6075-499A-B93A-5B516AE6A0AB}"/>
              </a:ext>
            </a:extLst>
          </p:cNvPr>
          <p:cNvSpPr/>
          <p:nvPr/>
        </p:nvSpPr>
        <p:spPr>
          <a:xfrm>
            <a:off x="5574128" y="2492896"/>
            <a:ext cx="377856" cy="6698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917CD2-236C-4E16-A9B2-CBD71773E92B}"/>
              </a:ext>
            </a:extLst>
          </p:cNvPr>
          <p:cNvSpPr txBox="1"/>
          <p:nvPr/>
        </p:nvSpPr>
        <p:spPr>
          <a:xfrm>
            <a:off x="4331804" y="3318715"/>
            <a:ext cx="305083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3+1 Tasks: 1.1 – 1.4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07965D47-922C-4C82-955C-0394594A9DC1}"/>
              </a:ext>
            </a:extLst>
          </p:cNvPr>
          <p:cNvCxnSpPr/>
          <p:nvPr/>
        </p:nvCxnSpPr>
        <p:spPr>
          <a:xfrm flipH="1">
            <a:off x="4007768" y="3894779"/>
            <a:ext cx="962451" cy="468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698051E-3350-4E08-AAFD-694417689ECA}"/>
              </a:ext>
            </a:extLst>
          </p:cNvPr>
          <p:cNvCxnSpPr/>
          <p:nvPr/>
        </p:nvCxnSpPr>
        <p:spPr>
          <a:xfrm>
            <a:off x="6634788" y="3894779"/>
            <a:ext cx="937376" cy="468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4BBF9286-48C3-4B0A-A31C-AF1FEC9D0569}"/>
              </a:ext>
            </a:extLst>
          </p:cNvPr>
          <p:cNvSpPr txBox="1"/>
          <p:nvPr/>
        </p:nvSpPr>
        <p:spPr>
          <a:xfrm>
            <a:off x="2207568" y="4405222"/>
            <a:ext cx="299312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3 new or optimized sensors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FC1838C-35EA-41E1-8011-D63379C09041}"/>
              </a:ext>
            </a:extLst>
          </p:cNvPr>
          <p:cNvSpPr txBox="1"/>
          <p:nvPr/>
        </p:nvSpPr>
        <p:spPr>
          <a:xfrm>
            <a:off x="6487249" y="4398835"/>
            <a:ext cx="367720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Testing under industrial conditions</a:t>
            </a:r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88454DF2-B218-4AA1-8519-8B2DD9A679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17831C-87FC-480F-88D2-F98EF008613E}"/>
              </a:ext>
            </a:extLst>
          </p:cNvPr>
          <p:cNvSpPr txBox="1"/>
          <p:nvPr/>
        </p:nvSpPr>
        <p:spPr>
          <a:xfrm>
            <a:off x="1199456" y="5077827"/>
            <a:ext cx="5474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Task 1.1: Optimized</a:t>
            </a: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PtRh alloyed thermocouples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Task 1.2: Sapphire tube thermometer</a:t>
            </a: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kern="0" dirty="0">
                <a:solidFill>
                  <a:sysClr val="windowText" lastClr="000000"/>
                </a:solidFill>
                <a:latin typeface="Arial"/>
              </a:rPr>
              <a:t>Task 1.3: Graphite based thermocouples</a:t>
            </a:r>
            <a:endParaRPr kumimoji="0" lang="de-DE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Pfeil: nach oben gebogen 1">
            <a:extLst>
              <a:ext uri="{FF2B5EF4-FFF2-40B4-BE49-F238E27FC236}">
                <a16:creationId xmlns:a16="http://schemas.microsoft.com/office/drawing/2014/main" id="{1F0B16AB-22B5-46CD-916E-F002C4A33DDB}"/>
              </a:ext>
            </a:extLst>
          </p:cNvPr>
          <p:cNvSpPr/>
          <p:nvPr/>
        </p:nvSpPr>
        <p:spPr>
          <a:xfrm>
            <a:off x="6822932" y="5050614"/>
            <a:ext cx="850392" cy="7315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866" y="0"/>
            <a:ext cx="1727678" cy="891028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816218" y="1052736"/>
            <a:ext cx="10215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Conventional Pt/Rh thermocouples types S, R, B → thermoelectric instability (vapour pressure of Pt- and Rh-oxides) → historical „accidents“ rather than established on basis of optimization → modelling Pt-/Rh-oxide transport + experimental determination of optimum compositions</a:t>
            </a:r>
          </a:p>
        </p:txBody>
      </p:sp>
      <p:pic>
        <p:nvPicPr>
          <p:cNvPr id="17" name="Grafik 16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16" y="11524"/>
            <a:ext cx="1908212" cy="880585"/>
          </a:xfrm>
          <a:prstGeom prst="rect">
            <a:avLst/>
          </a:prstGeom>
        </p:spPr>
      </p:pic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E712EB93-5D9A-4FD7-AB5F-D0F3DEF525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B17D727-036B-4DB5-9413-5613F7CA3CBB}"/>
              </a:ext>
            </a:extLst>
          </p:cNvPr>
          <p:cNvSpPr txBox="1"/>
          <p:nvPr/>
        </p:nvSpPr>
        <p:spPr>
          <a:xfrm>
            <a:off x="5339917" y="440668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2000" b="1" kern="0" dirty="0">
                <a:solidFill>
                  <a:sysClr val="windowText" lastClr="000000"/>
                </a:solidFill>
                <a:latin typeface="Arial"/>
              </a:rPr>
              <a:t>Task 1.1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7D20F4FC-ED35-4C23-99C8-0F1FFC6D4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8" y="2690691"/>
            <a:ext cx="4975050" cy="3546621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F93A469-B81F-44FB-B980-D46520FF2684}"/>
              </a:ext>
            </a:extLst>
          </p:cNvPr>
          <p:cNvSpPr/>
          <p:nvPr/>
        </p:nvSpPr>
        <p:spPr>
          <a:xfrm>
            <a:off x="5451967" y="3136583"/>
            <a:ext cx="496451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Model based on Pt, Rh oxide vapour transport (developed by NPL)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B66F9D49-09D4-45A9-922F-1B89C20ACB2F}"/>
              </a:ext>
            </a:extLst>
          </p:cNvPr>
          <p:cNvSpPr txBox="1"/>
          <p:nvPr/>
        </p:nvSpPr>
        <p:spPr>
          <a:xfrm>
            <a:off x="5437240" y="4080122"/>
            <a:ext cx="3611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Pt, Rh oxide transport model: calculated wire composition for which evaporation of the oxides yields no change in wire composition (i.e. most stable)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A1806BB9-5C9C-46EF-B4EF-408331171FB5}"/>
              </a:ext>
            </a:extLst>
          </p:cNvPr>
          <p:cNvSpPr/>
          <p:nvPr/>
        </p:nvSpPr>
        <p:spPr>
          <a:xfrm>
            <a:off x="9624392" y="4796930"/>
            <a:ext cx="1656184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A169468-63D2-4C30-98AF-41B30A68E5B3}"/>
              </a:ext>
            </a:extLst>
          </p:cNvPr>
          <p:cNvSpPr txBox="1"/>
          <p:nvPr/>
        </p:nvSpPr>
        <p:spPr>
          <a:xfrm>
            <a:off x="9264352" y="5440868"/>
            <a:ext cx="2736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Experimental </a:t>
            </a:r>
            <a:r>
              <a:rPr kumimoji="0" lang="de-DE" sz="16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investigation</a:t>
            </a:r>
            <a:r>
              <a:rPr kumimoji="0" lang="de-DE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at NPL and PTB</a:t>
            </a:r>
            <a:endParaRPr kumimoji="0" lang="de-DE" sz="16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74488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461" y="101133"/>
            <a:ext cx="1727678" cy="891028"/>
          </a:xfrm>
          <a:prstGeom prst="rect">
            <a:avLst/>
          </a:prstGeom>
          <a:noFill/>
        </p:spPr>
      </p:pic>
      <p:sp>
        <p:nvSpPr>
          <p:cNvPr id="25" name="Textfeld 24"/>
          <p:cNvSpPr txBox="1"/>
          <p:nvPr/>
        </p:nvSpPr>
        <p:spPr>
          <a:xfrm>
            <a:off x="5339917" y="440668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2000" b="1" kern="0" dirty="0">
                <a:solidFill>
                  <a:sysClr val="windowText" lastClr="000000"/>
                </a:solidFill>
                <a:latin typeface="Arial"/>
              </a:rPr>
              <a:t>Task 1.1</a:t>
            </a:r>
          </a:p>
        </p:txBody>
      </p:sp>
      <p:pic>
        <p:nvPicPr>
          <p:cNvPr id="12" name="Grafik 11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369" y="76778"/>
            <a:ext cx="1908212" cy="88058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72878" y="980729"/>
            <a:ext cx="10987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itchFamily="34" charset="0"/>
                <a:cs typeface="Arial" pitchFamily="34" charset="0"/>
              </a:rPr>
              <a:t>Annealing 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 multi-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wire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 thermocouples 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 different 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Ptx%Rh-alloys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: x = 5, 8, 10, 13, 17, 20, 25, 30, 40 at different 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temperatures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between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about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 1315 °C and 1480 °C (6000 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hours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Arial" pitchFamily="34" charset="0"/>
                <a:cs typeface="Arial" pitchFamily="34" charset="0"/>
              </a:rPr>
              <a:t>Repeated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measurements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 at Co-C (1324 °C) / </a:t>
            </a:r>
            <a:r>
              <a:rPr lang="de-DE" sz="1600" dirty="0" err="1">
                <a:latin typeface="Arial" pitchFamily="34" charset="0"/>
                <a:cs typeface="Arial" pitchFamily="34" charset="0"/>
              </a:rPr>
              <a:t>Pd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-C (1492 °C)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10162020" y="1464039"/>
            <a:ext cx="1333126" cy="1296144"/>
            <a:chOff x="7334085" y="4496346"/>
            <a:chExt cx="1303142" cy="1316368"/>
          </a:xfrm>
        </p:grpSpPr>
        <p:sp>
          <p:nvSpPr>
            <p:cNvPr id="18" name="Ellipse 17"/>
            <p:cNvSpPr/>
            <p:nvPr/>
          </p:nvSpPr>
          <p:spPr>
            <a:xfrm>
              <a:off x="7334085" y="4496346"/>
              <a:ext cx="1303142" cy="13163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18"/>
            <p:cNvSpPr/>
            <p:nvPr/>
          </p:nvSpPr>
          <p:spPr>
            <a:xfrm>
              <a:off x="7822763" y="5019367"/>
              <a:ext cx="317503" cy="308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7477651" y="4828376"/>
              <a:ext cx="317503" cy="308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8181679" y="5210358"/>
              <a:ext cx="317503" cy="308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8181679" y="4828376"/>
              <a:ext cx="317503" cy="308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/>
            <p:cNvSpPr/>
            <p:nvPr/>
          </p:nvSpPr>
          <p:spPr>
            <a:xfrm>
              <a:off x="7477651" y="5210358"/>
              <a:ext cx="317503" cy="308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7822763" y="5401349"/>
              <a:ext cx="317503" cy="308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822763" y="4622694"/>
              <a:ext cx="317503" cy="3085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788962" y="4617132"/>
              <a:ext cx="374814" cy="31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7788962" y="5029435"/>
              <a:ext cx="374814" cy="31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8149002" y="4840995"/>
              <a:ext cx="374814" cy="31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8149002" y="5209455"/>
              <a:ext cx="374814" cy="31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7788962" y="5389475"/>
              <a:ext cx="374814" cy="31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25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7452320" y="5209455"/>
              <a:ext cx="374814" cy="31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30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7452320" y="4833156"/>
              <a:ext cx="374814" cy="31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cxnSp>
        <p:nvCxnSpPr>
          <p:cNvPr id="7" name="Gerade Verbindung mit Pfeil 6"/>
          <p:cNvCxnSpPr/>
          <p:nvPr/>
        </p:nvCxnSpPr>
        <p:spPr>
          <a:xfrm>
            <a:off x="8185279" y="1396227"/>
            <a:ext cx="1783913" cy="4848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Grafik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2583789"/>
            <a:ext cx="4830475" cy="3653523"/>
          </a:xfrm>
          <a:prstGeom prst="rect">
            <a:avLst/>
          </a:prstGeom>
        </p:spPr>
      </p:pic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B8CF54D6-61A8-495E-B068-F70AA02003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8" name="Rechteck 7"/>
          <p:cNvSpPr/>
          <p:nvPr/>
        </p:nvSpPr>
        <p:spPr>
          <a:xfrm>
            <a:off x="1003539" y="2420888"/>
            <a:ext cx="3384376" cy="2463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C53603E-6C4B-4B03-BE8C-E71AD974C6BC}"/>
              </a:ext>
            </a:extLst>
          </p:cNvPr>
          <p:cNvSpPr txBox="1"/>
          <p:nvPr/>
        </p:nvSpPr>
        <p:spPr>
          <a:xfrm>
            <a:off x="597888" y="2172421"/>
            <a:ext cx="4105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Annealing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Temperature</a:t>
            </a:r>
            <a:r>
              <a:rPr kumimoji="0" lang="de-DE" sz="12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	 1315 °C     1350 °C      1400 °C      1450 °C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D231C72A-6741-45AA-910E-EF74AE844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584881"/>
            <a:ext cx="4143832" cy="3652431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1A473ACE-098E-482B-8C1D-51FF5A72122C}"/>
              </a:ext>
            </a:extLst>
          </p:cNvPr>
          <p:cNvSpPr txBox="1"/>
          <p:nvPr/>
        </p:nvSpPr>
        <p:spPr>
          <a:xfrm>
            <a:off x="10179956" y="4986464"/>
            <a:ext cx="9605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Drift </a:t>
            </a:r>
            <a:r>
              <a:rPr lang="de-DE" sz="1400" kern="0" dirty="0" err="1">
                <a:solidFill>
                  <a:sysClr val="windowText" lastClr="000000"/>
                </a:solidFill>
                <a:latin typeface="Arial"/>
              </a:rPr>
              <a:t>rates</a:t>
            </a:r>
            <a:endParaRPr lang="de-DE" sz="1400" kern="0" dirty="0">
              <a:solidFill>
                <a:sysClr val="windowText" lastClr="000000"/>
              </a:solidFill>
              <a:latin typeface="Arial"/>
            </a:endParaRPr>
          </a:p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at Co-C </a:t>
            </a:r>
          </a:p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(1324 °C)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7977838-7496-466E-83EE-3FD5B4E68D74}"/>
              </a:ext>
            </a:extLst>
          </p:cNvPr>
          <p:cNvCxnSpPr/>
          <p:nvPr/>
        </p:nvCxnSpPr>
        <p:spPr>
          <a:xfrm flipH="1">
            <a:off x="3071664" y="1811726"/>
            <a:ext cx="648072" cy="6091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96" y="108937"/>
            <a:ext cx="1727678" cy="891028"/>
          </a:xfrm>
          <a:prstGeom prst="rect">
            <a:avLst/>
          </a:prstGeom>
          <a:noFill/>
        </p:spPr>
      </p:pic>
      <p:sp>
        <p:nvSpPr>
          <p:cNvPr id="25" name="Textfeld 24"/>
          <p:cNvSpPr txBox="1"/>
          <p:nvPr/>
        </p:nvSpPr>
        <p:spPr>
          <a:xfrm>
            <a:off x="5339917" y="440668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2000" b="1" kern="0">
                <a:solidFill>
                  <a:sysClr val="windowText" lastClr="000000"/>
                </a:solidFill>
                <a:latin typeface="Arial"/>
              </a:rPr>
              <a:t>Task 1.1</a:t>
            </a:r>
            <a:endParaRPr lang="en-US" sz="2000" b="1" kern="0" dirty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12" name="Grafik 11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432" y="78656"/>
            <a:ext cx="1908212" cy="88058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878658" y="2939826"/>
            <a:ext cx="2597162" cy="165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3AD54718-1DF2-4C4D-B4F7-B65EB31B2E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858DCA2-E0BB-4298-8EC6-576D2D074257}"/>
              </a:ext>
            </a:extLst>
          </p:cNvPr>
          <p:cNvSpPr/>
          <p:nvPr/>
        </p:nvSpPr>
        <p:spPr>
          <a:xfrm>
            <a:off x="2954054" y="1386145"/>
            <a:ext cx="3984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Determination of a draft reference function of </a:t>
            </a: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Pt40Rh/Pt6%Rh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3F0EAB71-452F-42C7-8A9E-DD28454213BC}"/>
              </a:ext>
            </a:extLst>
          </p:cNvPr>
          <p:cNvSpPr/>
          <p:nvPr/>
        </p:nvSpPr>
        <p:spPr>
          <a:xfrm>
            <a:off x="1612959" y="1515249"/>
            <a:ext cx="1159229" cy="3737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B15E67C-9395-4041-83AE-7206761F8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2348880"/>
            <a:ext cx="410445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Protocol</a:t>
            </a:r>
            <a:endParaRPr kumimoji="0" lang="de-DE" altLang="de-DE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400" b="1" dirty="0"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kumimoji="0" lang="en-US" alt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hermocouple constructed according to the procedure of the participating laboratory</a:t>
            </a:r>
            <a:r>
              <a:rPr kumimoji="0" lang="en-US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de-DE" sz="1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Electrical anneal of the wires at 1300 °C for 4 h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Assemble the wires in a twin-bore sheath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Annealing of the TC at 1350 °C for 200 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de-DE" sz="1400" dirty="0" err="1">
                <a:ea typeface="Calibri" panose="020F0502020204030204" pitchFamily="34" charset="0"/>
                <a:cs typeface="Arial" panose="020B0604020202020204" pitchFamily="34" charset="0"/>
              </a:rPr>
              <a:t>emf</a:t>
            </a:r>
            <a:r>
              <a:rPr lang="en-US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 measurements </a:t>
            </a:r>
            <a:r>
              <a:rPr kumimoji="0" lang="en-US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at the </a:t>
            </a:r>
            <a:r>
              <a:rPr kumimoji="0" lang="en-US" altLang="de-DE" sz="1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freezing point of Cu</a:t>
            </a:r>
            <a:r>
              <a:rPr kumimoji="0" lang="en-US" altLang="de-DE" sz="1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de-DE" sz="1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(thermoelectric</a:t>
            </a:r>
            <a:r>
              <a:rPr lang="en-US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de-DE" sz="1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stability)</a:t>
            </a:r>
            <a:endParaRPr kumimoji="0" lang="de-DE" altLang="de-DE" sz="14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Calibration in the temperature range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en-US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0 °C to 1800 °C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de-DE" sz="1400" dirty="0">
                <a:cs typeface="Arial" panose="020B0604020202020204" pitchFamily="34" charset="0"/>
              </a:rPr>
              <a:t> Homogeneity check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de-DE" sz="1400" dirty="0">
                <a:cs typeface="Arial" panose="020B0604020202020204" pitchFamily="34" charset="0"/>
              </a:rPr>
              <a:t> </a:t>
            </a:r>
            <a:r>
              <a:rPr lang="en-US" altLang="de-DE" sz="1400" b="1" dirty="0">
                <a:cs typeface="Arial" panose="020B0604020202020204" pitchFamily="34" charset="0"/>
              </a:rPr>
              <a:t>NPL, PTB, CEM, KRISS</a:t>
            </a:r>
            <a:endParaRPr kumimoji="0" lang="de-DE" altLang="de-DE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4199F21-9BE6-469A-BF14-67CEA1701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926" y="3212976"/>
            <a:ext cx="4093354" cy="3024336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20AF2840-7D48-40DF-AD48-0C3663FC12B6}"/>
              </a:ext>
            </a:extLst>
          </p:cNvPr>
          <p:cNvCxnSpPr>
            <a:cxnSpLocks/>
          </p:cNvCxnSpPr>
          <p:nvPr/>
        </p:nvCxnSpPr>
        <p:spPr>
          <a:xfrm>
            <a:off x="3791744" y="4357473"/>
            <a:ext cx="912556" cy="7757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elle 18">
            <a:extLst>
              <a:ext uri="{FF2B5EF4-FFF2-40B4-BE49-F238E27FC236}">
                <a16:creationId xmlns:a16="http://schemas.microsoft.com/office/drawing/2014/main" id="{9CF5CE32-B7E8-48C2-A570-3EA746C1A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423498"/>
              </p:ext>
            </p:extLst>
          </p:nvPr>
        </p:nvGraphicFramePr>
        <p:xfrm>
          <a:off x="8496946" y="1710377"/>
          <a:ext cx="3395698" cy="2789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3656">
                  <a:extLst>
                    <a:ext uri="{9D8B030D-6E8A-4147-A177-3AD203B41FA5}">
                      <a16:colId xmlns:a16="http://schemas.microsoft.com/office/drawing/2014/main" val="2095036098"/>
                    </a:ext>
                  </a:extLst>
                </a:gridCol>
                <a:gridCol w="2712042">
                  <a:extLst>
                    <a:ext uri="{9D8B030D-6E8A-4147-A177-3AD203B41FA5}">
                      <a16:colId xmlns:a16="http://schemas.microsoft.com/office/drawing/2014/main" val="1545941407"/>
                    </a:ext>
                  </a:extLst>
                </a:gridCol>
              </a:tblGrid>
              <a:tr h="379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points</a:t>
                      </a:r>
                      <a:endParaRPr lang="de-DE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9774241"/>
                  </a:ext>
                </a:extLst>
              </a:tr>
              <a:tr h="602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CEM</a:t>
                      </a:r>
                      <a:endParaRPr lang="de-DE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ºC to 1500 °C by comparison, Ice point, Ga, In, Sn, Zn, Al, Ag, Cu, Co-C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73620"/>
                  </a:ext>
                </a:extLst>
              </a:tr>
              <a:tr h="602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KRISS</a:t>
                      </a:r>
                      <a:endParaRPr lang="de-DE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point, Zn, Al, Ag-Cu, Ag, Cu, Fe-C, Ni-C, Co-C, Si-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-C, Ni, 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8982507"/>
                  </a:ext>
                </a:extLst>
              </a:tr>
              <a:tr h="602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NPL</a:t>
                      </a:r>
                      <a:endParaRPr lang="de-DE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to 700 °C by comparison, Ice point, Ga, In, Sn, Zn, Al, Ag, Cu, Co-C, 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-C, Pt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9895598"/>
                  </a:ext>
                </a:extLst>
              </a:tr>
              <a:tr h="602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PTB</a:t>
                      </a:r>
                      <a:endParaRPr lang="de-DE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point, Ga, In, Zn, Al, Ag, Cu, Ni-C, Co-C, </a:t>
                      </a:r>
                      <a:r>
                        <a:rPr lang="en-GB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Rh-C, Pt-C, Pt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6283219"/>
                  </a:ext>
                </a:extLst>
              </a:tr>
            </a:tbl>
          </a:graphicData>
        </a:graphic>
      </p:graphicFrame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56F0F99-E86F-40D0-BF96-C7400D008072}"/>
              </a:ext>
            </a:extLst>
          </p:cNvPr>
          <p:cNvCxnSpPr>
            <a:cxnSpLocks/>
          </p:cNvCxnSpPr>
          <p:nvPr/>
        </p:nvCxnSpPr>
        <p:spPr>
          <a:xfrm flipV="1">
            <a:off x="8496946" y="4676736"/>
            <a:ext cx="767406" cy="7907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618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96" y="108937"/>
            <a:ext cx="1727678" cy="891028"/>
          </a:xfrm>
          <a:prstGeom prst="rect">
            <a:avLst/>
          </a:prstGeom>
          <a:noFill/>
        </p:spPr>
      </p:pic>
      <p:sp>
        <p:nvSpPr>
          <p:cNvPr id="25" name="Textfeld 24"/>
          <p:cNvSpPr txBox="1"/>
          <p:nvPr/>
        </p:nvSpPr>
        <p:spPr>
          <a:xfrm>
            <a:off x="5339917" y="440668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2000" b="1" kern="0">
                <a:solidFill>
                  <a:sysClr val="windowText" lastClr="000000"/>
                </a:solidFill>
                <a:latin typeface="Arial"/>
              </a:rPr>
              <a:t>Task 1.1</a:t>
            </a:r>
            <a:endParaRPr lang="en-US" sz="2000" b="1" kern="0" dirty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12" name="Grafik 11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432" y="78656"/>
            <a:ext cx="1908212" cy="880585"/>
          </a:xfrm>
          <a:prstGeom prst="rect">
            <a:avLst/>
          </a:prstGeom>
        </p:spPr>
      </p:pic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3AD54718-1DF2-4C4D-B4F7-B65EB31B2E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76296B8-5B5F-4AA8-B2B6-922B42FA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877" y="1844824"/>
            <a:ext cx="5621799" cy="427657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10D52FB-8D5B-49DF-B3AD-C4FA79B2B9E0}"/>
              </a:ext>
            </a:extLst>
          </p:cNvPr>
          <p:cNvSpPr txBox="1"/>
          <p:nvPr/>
        </p:nvSpPr>
        <p:spPr>
          <a:xfrm>
            <a:off x="1157292" y="1339695"/>
            <a:ext cx="987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Calibration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values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by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the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participants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			            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Deviations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from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6th </a:t>
            </a:r>
            <a:r>
              <a:rPr lang="de-DE" sz="1600" kern="0" dirty="0" err="1">
                <a:solidFill>
                  <a:sysClr val="windowText" lastClr="000000"/>
                </a:solidFill>
                <a:latin typeface="Arial"/>
              </a:rPr>
              <a:t>order</a:t>
            </a:r>
            <a:r>
              <a:rPr lang="de-DE" sz="1600" kern="0" dirty="0">
                <a:solidFill>
                  <a:sysClr val="windowText" lastClr="000000"/>
                </a:solidFill>
                <a:latin typeface="Arial"/>
              </a:rPr>
              <a:t> polynomial</a:t>
            </a:r>
            <a:endParaRPr kumimoji="0" lang="de-DE" sz="16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D9466A-5684-4EFE-A8D3-7E554F865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836870"/>
            <a:ext cx="5760640" cy="42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6097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96" y="108937"/>
            <a:ext cx="1727678" cy="891028"/>
          </a:xfrm>
          <a:prstGeom prst="rect">
            <a:avLst/>
          </a:prstGeom>
          <a:noFill/>
        </p:spPr>
      </p:pic>
      <p:sp>
        <p:nvSpPr>
          <p:cNvPr id="25" name="Textfeld 24"/>
          <p:cNvSpPr txBox="1"/>
          <p:nvPr/>
        </p:nvSpPr>
        <p:spPr>
          <a:xfrm>
            <a:off x="5339917" y="440668"/>
            <a:ext cx="179247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2000" b="1" kern="0" dirty="0">
                <a:solidFill>
                  <a:sysClr val="windowText" lastClr="000000"/>
                </a:solidFill>
                <a:latin typeface="Arial"/>
              </a:rPr>
              <a:t>Task 1.1 (1.4)</a:t>
            </a:r>
          </a:p>
        </p:txBody>
      </p:sp>
      <p:pic>
        <p:nvPicPr>
          <p:cNvPr id="12" name="Grafik 11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432" y="78656"/>
            <a:ext cx="1908212" cy="880585"/>
          </a:xfrm>
          <a:prstGeom prst="rect">
            <a:avLst/>
          </a:prstGeom>
        </p:spPr>
      </p:pic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3AD54718-1DF2-4C4D-B4F7-B65EB31B2E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E70E7AF-D324-4F4A-8437-DCF7E5F9590E}"/>
              </a:ext>
            </a:extLst>
          </p:cNvPr>
          <p:cNvSpPr txBox="1"/>
          <p:nvPr/>
        </p:nvSpPr>
        <p:spPr>
          <a:xfrm>
            <a:off x="2254937" y="1197805"/>
            <a:ext cx="7366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Test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under</a:t>
            </a: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industrial</a:t>
            </a: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conditions</a:t>
            </a:r>
            <a:r>
              <a:rPr kumimoji="0" lang="de-DE" sz="160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at AFRC and MUT (Advance </a:t>
            </a:r>
            <a:r>
              <a:rPr kumimoji="0" lang="de-DE" sz="160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Heating</a:t>
            </a:r>
            <a:r>
              <a:rPr lang="de-DE" sz="1600" u="sng" kern="0" dirty="0">
                <a:solidFill>
                  <a:sysClr val="windowText" lastClr="000000"/>
                </a:solidFill>
                <a:latin typeface="Arial"/>
              </a:rPr>
              <a:t> Systems)</a:t>
            </a:r>
            <a:endParaRPr kumimoji="0" lang="de-DE" sz="160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1" name="Chart 1">
            <a:extLst>
              <a:ext uri="{FF2B5EF4-FFF2-40B4-BE49-F238E27FC236}">
                <a16:creationId xmlns:a16="http://schemas.microsoft.com/office/drawing/2014/main" id="{710A92EA-9E7A-45AB-9E9D-967797278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13380"/>
              </p:ext>
            </p:extLst>
          </p:nvPr>
        </p:nvGraphicFramePr>
        <p:xfrm>
          <a:off x="191344" y="1770702"/>
          <a:ext cx="4929073" cy="3485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D051D4EC-72C8-4684-AED4-E0C10CA037B0}"/>
              </a:ext>
            </a:extLst>
          </p:cNvPr>
          <p:cNvSpPr txBox="1"/>
          <p:nvPr/>
        </p:nvSpPr>
        <p:spPr>
          <a:xfrm>
            <a:off x="1919536" y="5253776"/>
            <a:ext cx="2860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400" b="1" kern="0" dirty="0">
                <a:solidFill>
                  <a:sysClr val="windowText" lastClr="000000"/>
                </a:solidFill>
                <a:latin typeface="Arial"/>
              </a:rPr>
              <a:t>9 </a:t>
            </a:r>
            <a:r>
              <a:rPr lang="de-DE" sz="1400" b="1" kern="0" dirty="0" err="1">
                <a:solidFill>
                  <a:sysClr val="windowText" lastClr="000000"/>
                </a:solidFill>
                <a:latin typeface="Arial"/>
              </a:rPr>
              <a:t>days</a:t>
            </a:r>
            <a:endParaRPr lang="de-DE" sz="1400" b="1" kern="0" dirty="0">
              <a:solidFill>
                <a:sysClr val="windowText" lastClr="000000"/>
              </a:solidFill>
              <a:latin typeface="Arial"/>
            </a:endParaRP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stable</a:t>
            </a: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temperature</a:t>
            </a: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indi</a:t>
            </a:r>
            <a:r>
              <a:rPr lang="de-DE" sz="1400" kern="0" dirty="0" err="1">
                <a:solidFill>
                  <a:sysClr val="windowText" lastClr="000000"/>
                </a:solidFill>
                <a:latin typeface="Arial"/>
              </a:rPr>
              <a:t>cations</a:t>
            </a:r>
            <a:endParaRPr lang="de-DE" sz="1400" kern="0" dirty="0">
              <a:solidFill>
                <a:sysClr val="windowText" lastClr="000000"/>
              </a:solidFill>
              <a:latin typeface="Arial"/>
            </a:endParaRPr>
          </a:p>
          <a:p>
            <a:pPr marL="285750" marR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o</a:t>
            </a:r>
            <a:r>
              <a:rPr kumimoji="0" lang="de-DE" sz="1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ffset</a:t>
            </a: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: ≈ +25 °C</a:t>
            </a:r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C0357429-F40E-4A05-AACB-C0D8AB5E34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8303895"/>
              </p:ext>
            </p:extLst>
          </p:nvPr>
        </p:nvGraphicFramePr>
        <p:xfrm>
          <a:off x="6303323" y="2813547"/>
          <a:ext cx="5265286" cy="3423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id="{152C8262-D114-49AA-817F-61A3B7323084}"/>
              </a:ext>
            </a:extLst>
          </p:cNvPr>
          <p:cNvSpPr txBox="1"/>
          <p:nvPr/>
        </p:nvSpPr>
        <p:spPr>
          <a:xfrm>
            <a:off x="7719021" y="5058436"/>
            <a:ext cx="1119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1602.5 °C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597FA915-4DBD-4773-8A37-7FEC803073EF}"/>
              </a:ext>
            </a:extLst>
          </p:cNvPr>
          <p:cNvCxnSpPr>
            <a:cxnSpLocks/>
          </p:cNvCxnSpPr>
          <p:nvPr/>
        </p:nvCxnSpPr>
        <p:spPr>
          <a:xfrm>
            <a:off x="10206896" y="5058436"/>
            <a:ext cx="576064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6332881-BB03-48D3-9E2E-A000ABD4A083}"/>
              </a:ext>
            </a:extLst>
          </p:cNvPr>
          <p:cNvCxnSpPr/>
          <p:nvPr/>
        </p:nvCxnSpPr>
        <p:spPr>
          <a:xfrm flipH="1">
            <a:off x="7146556" y="3573016"/>
            <a:ext cx="504056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27A6546F-B1E8-4125-95EB-1231AD2F0475}"/>
              </a:ext>
            </a:extLst>
          </p:cNvPr>
          <p:cNvSpPr/>
          <p:nvPr/>
        </p:nvSpPr>
        <p:spPr>
          <a:xfrm>
            <a:off x="6609130" y="4248862"/>
            <a:ext cx="422974" cy="4042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BA82EADB-1F5E-41DF-93F9-062179411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832" y="1724753"/>
            <a:ext cx="1631846" cy="21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5787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Picture 2" descr="C:\Users\edler01\Documents\text\Empir2014\Reporting\Euramet_logo(blue_on_whit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87" y="65637"/>
            <a:ext cx="1727678" cy="89102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31905" y="368660"/>
            <a:ext cx="119616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de-DE" sz="2000" b="1" kern="0" dirty="0">
                <a:solidFill>
                  <a:sysClr val="windowText" lastClr="000000"/>
                </a:solidFill>
                <a:latin typeface="Arial"/>
              </a:rPr>
              <a:t>Task 1.2</a:t>
            </a:r>
          </a:p>
        </p:txBody>
      </p:sp>
      <p:sp>
        <p:nvSpPr>
          <p:cNvPr id="12" name="Rechteck 11"/>
          <p:cNvSpPr/>
          <p:nvPr/>
        </p:nvSpPr>
        <p:spPr>
          <a:xfrm>
            <a:off x="1451484" y="998125"/>
            <a:ext cx="90370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u="sng" dirty="0">
                <a:latin typeface="Arial"/>
                <a:ea typeface="Times New Roman"/>
                <a:cs typeface="Times New Roman"/>
              </a:rPr>
              <a:t>Development of a sapphire tube thermometer</a:t>
            </a:r>
          </a:p>
          <a:p>
            <a:endParaRPr lang="en-GB" sz="1200" u="sng" dirty="0">
              <a:latin typeface="Arial"/>
              <a:ea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A prototype thermometer was developed based on </a:t>
            </a:r>
            <a:r>
              <a:rPr lang="en-US" sz="1400" u="sng" dirty="0">
                <a:solidFill>
                  <a:srgbClr val="000000"/>
                </a:solidFill>
                <a:latin typeface="Arial" panose="020B0604020202020204" pitchFamily="34" charset="0"/>
              </a:rPr>
              <a:t>thermal radiation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It consists of a sensing element (blackbody), which is placed inside a sapphire tube with suitable optics channeling the thermal radiation on to a light detector (electronics)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Based on the Planck radiation law, a model for the signal as a function of temperature was developed.</a:t>
            </a:r>
            <a:endParaRPr lang="de-DE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 descr="EMPRESS_logo_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436" y="76080"/>
            <a:ext cx="1908212" cy="880585"/>
          </a:xfrm>
          <a:prstGeom prst="rect">
            <a:avLst/>
          </a:prstGeom>
        </p:spPr>
      </p:pic>
      <p:pic>
        <p:nvPicPr>
          <p:cNvPr id="1026" name="Picture 2" descr="C:\Users\edler01\AppData\Local\Temp\notesE443AA\~b464376.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6" y="2424580"/>
            <a:ext cx="8412235" cy="381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292244" y="5499182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de-DE" sz="1400" kern="0" dirty="0">
                <a:solidFill>
                  <a:sysClr val="windowText" lastClr="000000"/>
                </a:solidFill>
                <a:latin typeface="Arial"/>
              </a:rPr>
              <a:t>Tungsten </a:t>
            </a:r>
            <a:r>
              <a:rPr lang="de-DE" sz="1400" kern="0" dirty="0" err="1">
                <a:solidFill>
                  <a:sysClr val="windowText" lastClr="000000"/>
                </a:solidFill>
                <a:latin typeface="Arial"/>
              </a:rPr>
              <a:t>filament</a:t>
            </a:r>
            <a:endParaRPr lang="de-DE" sz="1400" kern="0" dirty="0">
              <a:solidFill>
                <a:sysClr val="windowText" lastClr="000000"/>
              </a:solidFill>
              <a:latin typeface="Arial"/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8874485" y="4689140"/>
            <a:ext cx="216024" cy="6840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34972CF-4124-4345-8D6D-4AE9ABC03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1311" y="6461126"/>
            <a:ext cx="4149824" cy="259879"/>
          </a:xfrm>
        </p:spPr>
        <p:txBody>
          <a:bodyPr/>
          <a:lstStyle/>
          <a:p>
            <a:r>
              <a:rPr lang="de-DE" dirty="0"/>
              <a:t>EMPRESS Workshop at NPL 2018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6000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60007</Template>
  <TotalTime>0</TotalTime>
  <Words>1131</Words>
  <Application>Microsoft Office PowerPoint</Application>
  <PresentationFormat>Breitbild</PresentationFormat>
  <Paragraphs>245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Wingdings</vt:lpstr>
      <vt:lpstr>60007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Physikalisch Technische Bundesanstalt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kroner01</dc:creator>
  <dc:description>600 07</dc:description>
  <cp:lastModifiedBy>Frank Edler</cp:lastModifiedBy>
  <cp:revision>555</cp:revision>
  <dcterms:created xsi:type="dcterms:W3CDTF">2014-01-08T12:06:13Z</dcterms:created>
  <dcterms:modified xsi:type="dcterms:W3CDTF">2018-04-13T10:16:07Z</dcterms:modified>
  <cp:category>alle</cp:category>
</cp:coreProperties>
</file>